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01" r:id="rId2"/>
    <p:sldMasterId id="2147483746" r:id="rId3"/>
  </p:sldMasterIdLst>
  <p:notesMasterIdLst>
    <p:notesMasterId r:id="rId124"/>
  </p:notesMasterIdLst>
  <p:sldIdLst>
    <p:sldId id="616" r:id="rId4"/>
    <p:sldId id="615" r:id="rId5"/>
    <p:sldId id="824" r:id="rId6"/>
    <p:sldId id="738" r:id="rId7"/>
    <p:sldId id="826" r:id="rId8"/>
    <p:sldId id="829" r:id="rId9"/>
    <p:sldId id="830" r:id="rId10"/>
    <p:sldId id="614" r:id="rId11"/>
    <p:sldId id="823" r:id="rId12"/>
    <p:sldId id="529" r:id="rId13"/>
    <p:sldId id="497" r:id="rId14"/>
    <p:sldId id="516" r:id="rId15"/>
    <p:sldId id="375" r:id="rId16"/>
    <p:sldId id="457" r:id="rId17"/>
    <p:sldId id="733" r:id="rId18"/>
    <p:sldId id="836" r:id="rId19"/>
    <p:sldId id="838" r:id="rId20"/>
    <p:sldId id="734" r:id="rId21"/>
    <p:sldId id="735" r:id="rId22"/>
    <p:sldId id="736" r:id="rId23"/>
    <p:sldId id="377" r:id="rId24"/>
    <p:sldId id="434" r:id="rId25"/>
    <p:sldId id="668" r:id="rId26"/>
    <p:sldId id="732" r:id="rId27"/>
    <p:sldId id="456" r:id="rId28"/>
    <p:sldId id="538" r:id="rId29"/>
    <p:sldId id="518" r:id="rId30"/>
    <p:sldId id="515" r:id="rId31"/>
    <p:sldId id="514" r:id="rId32"/>
    <p:sldId id="517" r:id="rId33"/>
    <p:sldId id="536" r:id="rId34"/>
    <p:sldId id="458" r:id="rId35"/>
    <p:sldId id="751" r:id="rId36"/>
    <p:sldId id="752" r:id="rId37"/>
    <p:sldId id="428" r:id="rId38"/>
    <p:sldId id="492" r:id="rId39"/>
    <p:sldId id="392" r:id="rId40"/>
    <p:sldId id="533" r:id="rId41"/>
    <p:sldId id="706" r:id="rId42"/>
    <p:sldId id="839" r:id="rId43"/>
    <p:sldId id="750" r:id="rId44"/>
    <p:sldId id="822" r:id="rId45"/>
    <p:sldId id="498" r:id="rId46"/>
    <p:sldId id="708" r:id="rId47"/>
    <p:sldId id="821" r:id="rId48"/>
    <p:sldId id="719" r:id="rId49"/>
    <p:sldId id="522" r:id="rId50"/>
    <p:sldId id="721" r:id="rId51"/>
    <p:sldId id="722" r:id="rId52"/>
    <p:sldId id="737" r:id="rId53"/>
    <p:sldId id="771" r:id="rId54"/>
    <p:sldId id="772" r:id="rId55"/>
    <p:sldId id="773" r:id="rId56"/>
    <p:sldId id="774" r:id="rId57"/>
    <p:sldId id="775" r:id="rId58"/>
    <p:sldId id="776" r:id="rId59"/>
    <p:sldId id="777" r:id="rId60"/>
    <p:sldId id="778" r:id="rId61"/>
    <p:sldId id="779" r:id="rId62"/>
    <p:sldId id="780" r:id="rId63"/>
    <p:sldId id="786" r:id="rId64"/>
    <p:sldId id="787" r:id="rId65"/>
    <p:sldId id="788" r:id="rId66"/>
    <p:sldId id="790" r:id="rId67"/>
    <p:sldId id="789" r:id="rId68"/>
    <p:sldId id="461" r:id="rId69"/>
    <p:sldId id="462" r:id="rId70"/>
    <p:sldId id="537" r:id="rId71"/>
    <p:sldId id="626" r:id="rId72"/>
    <p:sldId id="627" r:id="rId73"/>
    <p:sldId id="693" r:id="rId74"/>
    <p:sldId id="459" r:id="rId75"/>
    <p:sldId id="711" r:id="rId76"/>
    <p:sldId id="715" r:id="rId77"/>
    <p:sldId id="466" r:id="rId78"/>
    <p:sldId id="460" r:id="rId79"/>
    <p:sldId id="623" r:id="rId80"/>
    <p:sldId id="624" r:id="rId81"/>
    <p:sldId id="625" r:id="rId82"/>
    <p:sldId id="637" r:id="rId83"/>
    <p:sldId id="638" r:id="rId84"/>
    <p:sldId id="639" r:id="rId85"/>
    <p:sldId id="640" r:id="rId86"/>
    <p:sldId id="282" r:id="rId87"/>
    <p:sldId id="687" r:id="rId88"/>
    <p:sldId id="689" r:id="rId89"/>
    <p:sldId id="691" r:id="rId90"/>
    <p:sldId id="468" r:id="rId91"/>
    <p:sldId id="291" r:id="rId92"/>
    <p:sldId id="818" r:id="rId93"/>
    <p:sldId id="819" r:id="rId94"/>
    <p:sldId id="561" r:id="rId95"/>
    <p:sldId id="562" r:id="rId96"/>
    <p:sldId id="564" r:id="rId97"/>
    <p:sldId id="469" r:id="rId98"/>
    <p:sldId id="644" r:id="rId99"/>
    <p:sldId id="696" r:id="rId100"/>
    <p:sldId id="806" r:id="rId101"/>
    <p:sldId id="807" r:id="rId102"/>
    <p:sldId id="808" r:id="rId103"/>
    <p:sldId id="809" r:id="rId104"/>
    <p:sldId id="810" r:id="rId105"/>
    <p:sldId id="811" r:id="rId106"/>
    <p:sldId id="812" r:id="rId107"/>
    <p:sldId id="813" r:id="rId108"/>
    <p:sldId id="814" r:id="rId109"/>
    <p:sldId id="815" r:id="rId110"/>
    <p:sldId id="651" r:id="rId111"/>
    <p:sldId id="652" r:id="rId112"/>
    <p:sldId id="653" r:id="rId113"/>
    <p:sldId id="654" r:id="rId114"/>
    <p:sldId id="655" r:id="rId115"/>
    <p:sldId id="656" r:id="rId116"/>
    <p:sldId id="657" r:id="rId117"/>
    <p:sldId id="658" r:id="rId118"/>
    <p:sldId id="659" r:id="rId119"/>
    <p:sldId id="660" r:id="rId120"/>
    <p:sldId id="816" r:id="rId121"/>
    <p:sldId id="817" r:id="rId122"/>
    <p:sldId id="784" r:id="rId123"/>
  </p:sldIdLst>
  <p:sldSz cx="9144000" cy="6858000" type="screen4x3"/>
  <p:notesSz cx="6858000" cy="9144000"/>
  <p:defaultTextStyle>
    <a:defPPr>
      <a:defRPr lang="pt-B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00"/>
    <a:srgbClr val="00FF00"/>
    <a:srgbClr val="66FF33"/>
    <a:srgbClr val="3C3E8C"/>
    <a:srgbClr val="CCFFFF"/>
    <a:srgbClr val="66FFFF"/>
    <a:srgbClr val="FFCC66"/>
    <a:srgbClr val="FFFF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5620"/>
    <p:restoredTop sz="94660"/>
  </p:normalViewPr>
  <p:slideViewPr>
    <p:cSldViewPr>
      <p:cViewPr varScale="1">
        <p:scale>
          <a:sx n="110" d="100"/>
          <a:sy n="110" d="100"/>
        </p:scale>
        <p:origin x="1644" y="10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84" Type="http://schemas.openxmlformats.org/officeDocument/2006/relationships/slide" Target="slides/slide81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6" Type="http://schemas.openxmlformats.org/officeDocument/2006/relationships/slide" Target="slides/slide13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28" Type="http://schemas.openxmlformats.org/officeDocument/2006/relationships/tableStyles" Target="tableStyles.xml"/><Relationship Id="rId5" Type="http://schemas.openxmlformats.org/officeDocument/2006/relationships/slide" Target="slides/slide2.xml"/><Relationship Id="rId90" Type="http://schemas.openxmlformats.org/officeDocument/2006/relationships/slide" Target="slides/slide87.xml"/><Relationship Id="rId95" Type="http://schemas.openxmlformats.org/officeDocument/2006/relationships/slide" Target="slides/slide92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13" Type="http://schemas.openxmlformats.org/officeDocument/2006/relationships/slide" Target="slides/slide110.xml"/><Relationship Id="rId118" Type="http://schemas.openxmlformats.org/officeDocument/2006/relationships/slide" Target="slides/slide115.xml"/><Relationship Id="rId126" Type="http://schemas.openxmlformats.org/officeDocument/2006/relationships/viewProps" Target="viewProp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103" Type="http://schemas.openxmlformats.org/officeDocument/2006/relationships/slide" Target="slides/slide100.xml"/><Relationship Id="rId108" Type="http://schemas.openxmlformats.org/officeDocument/2006/relationships/slide" Target="slides/slide105.xml"/><Relationship Id="rId116" Type="http://schemas.openxmlformats.org/officeDocument/2006/relationships/slide" Target="slides/slide113.xml"/><Relationship Id="rId124" Type="http://schemas.openxmlformats.org/officeDocument/2006/relationships/notesMaster" Target="notesMasters/notesMaster1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91" Type="http://schemas.openxmlformats.org/officeDocument/2006/relationships/slide" Target="slides/slide88.xml"/><Relationship Id="rId96" Type="http://schemas.openxmlformats.org/officeDocument/2006/relationships/slide" Target="slides/slide93.xml"/><Relationship Id="rId111" Type="http://schemas.openxmlformats.org/officeDocument/2006/relationships/slide" Target="slides/slide10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14" Type="http://schemas.openxmlformats.org/officeDocument/2006/relationships/slide" Target="slides/slide111.xml"/><Relationship Id="rId119" Type="http://schemas.openxmlformats.org/officeDocument/2006/relationships/slide" Target="slides/slide116.xml"/><Relationship Id="rId127" Type="http://schemas.openxmlformats.org/officeDocument/2006/relationships/theme" Target="theme/theme1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120" Type="http://schemas.openxmlformats.org/officeDocument/2006/relationships/slide" Target="slides/slide117.xml"/><Relationship Id="rId125" Type="http://schemas.openxmlformats.org/officeDocument/2006/relationships/presProps" Target="presProps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15" Type="http://schemas.openxmlformats.org/officeDocument/2006/relationships/slide" Target="slides/slide112.xml"/><Relationship Id="rId61" Type="http://schemas.openxmlformats.org/officeDocument/2006/relationships/slide" Target="slides/slide58.xml"/><Relationship Id="rId82" Type="http://schemas.openxmlformats.org/officeDocument/2006/relationships/slide" Target="slides/slide79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8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7715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12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715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noProof="0" smtClean="0"/>
              <a:t>Clique para editar os estilos do texto mestre</a:t>
            </a:r>
          </a:p>
          <a:p>
            <a:pPr lvl="1"/>
            <a:r>
              <a:rPr lang="pt-BR" noProof="0" smtClean="0"/>
              <a:t>Segundo nível</a:t>
            </a:r>
          </a:p>
          <a:p>
            <a:pPr lvl="2"/>
            <a:r>
              <a:rPr lang="pt-BR" noProof="0" smtClean="0"/>
              <a:t>Terceiro nível</a:t>
            </a:r>
          </a:p>
          <a:p>
            <a:pPr lvl="3"/>
            <a:r>
              <a:rPr lang="pt-BR" noProof="0" smtClean="0"/>
              <a:t>Quarto nível</a:t>
            </a:r>
          </a:p>
          <a:p>
            <a:pPr lvl="4"/>
            <a:r>
              <a:rPr lang="pt-BR" noProof="0" smtClean="0"/>
              <a:t>Quinto nível</a:t>
            </a:r>
          </a:p>
        </p:txBody>
      </p:sp>
      <p:sp>
        <p:nvSpPr>
          <p:cNvPr id="17715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7715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/>
            </a:lvl1pPr>
          </a:lstStyle>
          <a:p>
            <a:pPr>
              <a:defRPr/>
            </a:pPr>
            <a:fld id="{FDC101D1-5962-454F-A343-CA583310FC46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91182443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17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717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C821AE5-CAC7-4619-8BE3-4A43788BFF5B}" type="slidenum">
              <a:rPr lang="pt-BR" altLang="pt-BR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1</a:t>
            </a:fld>
            <a:endParaRPr lang="pt-BR" altLang="pt-B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15600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6083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46084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57379DA-F81F-4FD4-89FF-87207C4CA729}" type="slidenum">
              <a:rPr lang="pt-BR" altLang="pt-BR"/>
              <a:pPr>
                <a:spcBef>
                  <a:spcPct val="0"/>
                </a:spcBef>
              </a:pPr>
              <a:t>17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411226283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186A65F-C7EF-4581-9B28-89E022D4395D}" type="slidenum">
              <a:rPr lang="pt-BR" altLang="pt-BR"/>
              <a:pPr>
                <a:spcBef>
                  <a:spcPct val="0"/>
                </a:spcBef>
              </a:pPr>
              <a:t>26</a:t>
            </a:fld>
            <a:endParaRPr lang="pt-BR" altLang="pt-BR"/>
          </a:p>
        </p:txBody>
      </p:sp>
      <p:sp>
        <p:nvSpPr>
          <p:cNvPr id="59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pt-BR" altLang="pt-BR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397056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902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2902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F8C42F0-12B6-48DB-802C-36EC6B178196}" type="slidenum">
              <a:rPr lang="pt-BR" altLang="pt-BR"/>
              <a:pPr>
                <a:spcBef>
                  <a:spcPct val="0"/>
                </a:spcBef>
              </a:pPr>
              <a:t>91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25952224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219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9220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F596C85-3139-43CF-B744-ACD318FFC547}" type="slidenum">
              <a:rPr lang="pt-BR" altLang="pt-BR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2</a:t>
            </a:fld>
            <a:endParaRPr lang="pt-BR" altLang="pt-B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52977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26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126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84DB1AE-9AA6-456E-8106-E0900C4D2A4C}" type="slidenum">
              <a:rPr lang="pt-BR" altLang="pt-BR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3</a:t>
            </a:fld>
            <a:endParaRPr lang="pt-BR" altLang="pt-B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66355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315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3316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42B154A-74CC-46FC-967F-E6A12CF0D185}" type="slidenum">
              <a:rPr lang="pt-BR" altLang="pt-BR"/>
              <a:pPr>
                <a:spcBef>
                  <a:spcPct val="0"/>
                </a:spcBef>
              </a:pPr>
              <a:t>4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95840365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363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5364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2A52DFA-6218-44C1-9F7F-950795B49C23}" type="slidenum">
              <a:rPr lang="pt-BR" altLang="pt-BR"/>
              <a:pPr>
                <a:spcBef>
                  <a:spcPct val="0"/>
                </a:spcBef>
              </a:pPr>
              <a:t>5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96755849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411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7412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7DBA3DF-B35D-419B-BE8D-FEAC19E6B69A}" type="slidenum">
              <a:rPr lang="pt-BR" altLang="pt-BR"/>
              <a:pPr>
                <a:spcBef>
                  <a:spcPct val="0"/>
                </a:spcBef>
              </a:pPr>
              <a:t>6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5123513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459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19460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7C2E3B1-4167-4E7C-B0A8-F36EE76B766A}" type="slidenum">
              <a:rPr lang="pt-BR" altLang="pt-BR"/>
              <a:pPr>
                <a:spcBef>
                  <a:spcPct val="0"/>
                </a:spcBef>
              </a:pPr>
              <a:t>7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92261506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1747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31748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03B18DE-C9AA-4858-9016-364DAD1AC0D7}" type="slidenum">
              <a:rPr lang="pt-BR" altLang="pt-BR"/>
              <a:pPr>
                <a:spcBef>
                  <a:spcPct val="0"/>
                </a:spcBef>
              </a:pPr>
              <a:t>8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60115270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4035" name="Espaço Reservado para Anotações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pt-BR" altLang="pt-BR" smtClean="0">
              <a:latin typeface="Arial" panose="020B0604020202020204" pitchFamily="34" charset="0"/>
            </a:endParaRPr>
          </a:p>
        </p:txBody>
      </p:sp>
      <p:sp>
        <p:nvSpPr>
          <p:cNvPr id="44036" name="Espaço Reservado para Número de Slide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E80882C-A016-4E11-8AA1-40BC9366A889}" type="slidenum">
              <a:rPr lang="pt-BR" altLang="pt-BR"/>
              <a:pPr>
                <a:spcBef>
                  <a:spcPct val="0"/>
                </a:spcBef>
              </a:pPr>
              <a:t>16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41635756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3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CFDACA-F9D2-49E3-9CC3-E016D757A831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77799508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68321D-0433-4EED-9A7E-642A79DEC719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83583728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4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4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DC2AEF-A272-410D-A7E4-65EC37B0E607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15347873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prstClr val="black">
                    <a:tint val="75000"/>
                  </a:prstClr>
                </a:solidFill>
              </a:defRPr>
            </a:lvl1pPr>
          </a:lstStyle>
          <a:p>
            <a:pPr>
              <a:defRPr/>
            </a:pPr>
            <a:fld id="{8DB4AEDC-B4A8-4913-827A-89FA650B9E08}" type="datetimeFigureOut">
              <a:rPr lang="pt-BR"/>
              <a:pPr>
                <a:defRPr/>
              </a:pPr>
              <a:t>05/11/2014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prstClr val="black">
                    <a:tint val="75000"/>
                  </a:prstClr>
                </a:solidFill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F5E6296C-E833-421B-8EF7-9314C19689A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93424676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028"/>
            <a:ext cx="7772400" cy="1470422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39851B-A7B3-49F1-9492-DFE050DD46AA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07746817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685D9E-C3F7-4FD9-9F69-32C2FD604BAE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73821777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1784" y="440650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1784" y="2906317"/>
            <a:ext cx="7772400" cy="1500188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664629-DEA0-4713-95BB-041FC3B6EB05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6013314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13200" cy="452556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73600" y="1600200"/>
            <a:ext cx="4013200" cy="452556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2E785-3FF1-4BD0-9582-430ECCCC50B2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36947631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4716"/>
            <a:ext cx="4040717" cy="64055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5272"/>
            <a:ext cx="4040717" cy="3950494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6087" y="1534716"/>
            <a:ext cx="4040716" cy="64055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6087" y="2175272"/>
            <a:ext cx="4040716" cy="3950494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3FAA45-B216-4218-83CA-1BF7DE478809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05099433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1B8887-C6CD-498E-AF7D-40D684BCF292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54368288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76CA37-2167-4627-89C6-50467B3D67A8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7254318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771641-185C-46E4-81ED-B11159916C28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82373897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2654"/>
            <a:ext cx="30077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2" y="272659"/>
            <a:ext cx="511174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4709"/>
            <a:ext cx="30077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C79E58-7DA8-4DB1-A7A2-6F82D8D74B7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18034038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817" y="4800601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817" y="613172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817" y="5367343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A1C7F8-90C9-4E55-AEE7-E423BBDAA72C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81822866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5ABD23-077D-4E17-ABA7-439A18664569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13975469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5041"/>
            <a:ext cx="2057400" cy="5850731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5041"/>
            <a:ext cx="5969000" cy="5850731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57451B-7CA9-4DBF-BEFA-64CE96201720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25069775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62D059-AF62-4416-901B-C0B638BAE173}" type="datetimeFigureOut">
              <a:rPr lang="pt-BR"/>
              <a:pPr>
                <a:defRPr/>
              </a:pPr>
              <a:t>05/11/2014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660320-CDF3-4F9C-8D76-0FBFCBF42DE4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40838098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D72010-E215-462F-880B-15537A8BF979}" type="datetimeFigureOut">
              <a:rPr lang="pt-BR"/>
              <a:pPr>
                <a:defRPr/>
              </a:pPr>
              <a:t>05/11/2014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784B0C-E3B4-4FF8-BB83-13FF6F288C61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0981028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B76A7A-CB1A-41C9-9104-5229E54BB2F3}" type="datetimeFigureOut">
              <a:rPr lang="pt-BR"/>
              <a:pPr>
                <a:defRPr/>
              </a:pPr>
              <a:t>05/11/2014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81CE75-436F-4EAE-8B6C-77549C3BE068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02455672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745608-8F7C-4C15-B040-2044591981F7}" type="datetimeFigureOut">
              <a:rPr lang="pt-BR"/>
              <a:pPr>
                <a:defRPr/>
              </a:pPr>
              <a:t>05/11/2014</a:t>
            </a:fld>
            <a:endParaRPr lang="pt-BR"/>
          </a:p>
        </p:txBody>
      </p:sp>
      <p:sp>
        <p:nvSpPr>
          <p:cNvPr id="6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388624-F31D-44A3-92B7-C34A82F1C04B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01376454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3BC02E-1FD7-4FEF-A365-1E3F337CF659}" type="datetimeFigureOut">
              <a:rPr lang="pt-BR"/>
              <a:pPr>
                <a:defRPr/>
              </a:pPr>
              <a:t>05/11/2014</a:t>
            </a:fld>
            <a:endParaRPr lang="pt-BR"/>
          </a:p>
        </p:txBody>
      </p:sp>
      <p:sp>
        <p:nvSpPr>
          <p:cNvPr id="8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DE5934-3CB5-41DC-B44B-0EAB20B145B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50234556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9463F95-D45D-4913-8862-4C598CDA2193}" type="datetimeFigureOut">
              <a:rPr lang="pt-BR"/>
              <a:pPr>
                <a:defRPr/>
              </a:pPr>
              <a:t>05/11/2014</a:t>
            </a:fld>
            <a:endParaRPr lang="pt-BR"/>
          </a:p>
        </p:txBody>
      </p:sp>
      <p:sp>
        <p:nvSpPr>
          <p:cNvPr id="4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308ACF-41C3-499F-8D0C-E94219849C2F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56960717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2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BC251D-549A-488C-B9C5-C9510E246A67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13056880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D11F94-DB5A-4C8A-B2E6-D050C1D13421}" type="datetimeFigureOut">
              <a:rPr lang="pt-BR"/>
              <a:pPr>
                <a:defRPr/>
              </a:pPr>
              <a:t>05/11/2014</a:t>
            </a:fld>
            <a:endParaRPr lang="pt-BR"/>
          </a:p>
        </p:txBody>
      </p:sp>
      <p:sp>
        <p:nvSpPr>
          <p:cNvPr id="3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D40E9C-129E-439C-85E9-377B3B259F29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99844864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64F1F9-BC9F-48BA-889D-8A0190109E78}" type="datetimeFigureOut">
              <a:rPr lang="pt-BR"/>
              <a:pPr>
                <a:defRPr/>
              </a:pPr>
              <a:t>05/11/2014</a:t>
            </a:fld>
            <a:endParaRPr lang="pt-BR"/>
          </a:p>
        </p:txBody>
      </p:sp>
      <p:sp>
        <p:nvSpPr>
          <p:cNvPr id="6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5DEC32-9D86-42D2-A193-FD20766637B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68125403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0A5BF5C-1AE9-440A-A00E-D96A27504539}" type="datetimeFigureOut">
              <a:rPr lang="pt-BR"/>
              <a:pPr>
                <a:defRPr/>
              </a:pPr>
              <a:t>05/11/2014</a:t>
            </a:fld>
            <a:endParaRPr lang="pt-BR"/>
          </a:p>
        </p:txBody>
      </p:sp>
      <p:sp>
        <p:nvSpPr>
          <p:cNvPr id="6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93B65A-BD76-4EA2-881D-B587483210CB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22373468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3048F5-92BE-43D7-B461-BE9DE960006D}" type="datetimeFigureOut">
              <a:rPr lang="pt-BR"/>
              <a:pPr>
                <a:defRPr/>
              </a:pPr>
              <a:t>05/11/2014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A02C82-CF9C-4C9C-8FC2-7A024AE0EFEA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64378617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C7B9925-4F68-4E1D-844B-82FEF7F13EB9}" type="datetimeFigureOut">
              <a:rPr lang="pt-BR"/>
              <a:pPr>
                <a:defRPr/>
              </a:pPr>
              <a:t>05/11/2014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87C7DD-3020-496C-9A1B-99624F0FEC11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403170160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1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1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0FE87B-6B0F-48B6-9E20-EEBE86E6BA8A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33737416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3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3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38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38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E909CE-B9FC-42AA-A69C-4A8F15171436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29241012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57851C-6A65-4333-8479-07802483C22D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5108089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BBC32D-70C6-4C78-8C28-44DE9D2E9197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9275075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13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62" y="273060"/>
            <a:ext cx="5111751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13" y="143511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AB5E9B-6FCF-4F52-AA0A-80DD020B11EA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367146300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1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9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D1C19E-2857-416C-AC41-D104EB286122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  <p:extLst>
      <p:ext uri="{BB962C8B-B14F-4D97-AF65-F5344CB8AC3E}">
        <p14:creationId xmlns:p14="http://schemas.microsoft.com/office/powerpoint/2010/main" val="139834581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 estilo do título mestre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os estilos do texto mestre</a:t>
            </a:r>
          </a:p>
          <a:p>
            <a:pPr lvl="1"/>
            <a:r>
              <a:rPr lang="pt-BR" altLang="pt-BR" smtClean="0"/>
              <a:t>Segundo nível</a:t>
            </a:r>
          </a:p>
          <a:p>
            <a:pPr lvl="2"/>
            <a:r>
              <a:rPr lang="pt-BR" altLang="pt-BR" smtClean="0"/>
              <a:t>Terceiro nível</a:t>
            </a:r>
          </a:p>
          <a:p>
            <a:pPr lvl="3"/>
            <a:r>
              <a:rPr lang="pt-BR" altLang="pt-BR" smtClean="0"/>
              <a:t>Quarto nível</a:t>
            </a:r>
          </a:p>
          <a:p>
            <a:pPr lvl="4"/>
            <a:r>
              <a:rPr lang="pt-BR" alt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/>
            </a:lvl1pPr>
          </a:lstStyle>
          <a:p>
            <a:pPr>
              <a:defRPr/>
            </a:pPr>
            <a:fld id="{AF9805D2-1D23-40C9-9AC4-406BE985745F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  <p:sldLayoutId id="2147483873" r:id="rId9"/>
    <p:sldLayoutId id="2147483874" r:id="rId10"/>
    <p:sldLayoutId id="2147483875" r:id="rId11"/>
    <p:sldLayoutId id="2147483898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 estilo do título mestre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os estilos do texto mestre</a:t>
            </a:r>
          </a:p>
          <a:p>
            <a:pPr lvl="1"/>
            <a:r>
              <a:rPr lang="pt-BR" altLang="pt-BR" smtClean="0"/>
              <a:t>Segundo nível</a:t>
            </a:r>
          </a:p>
          <a:p>
            <a:pPr lvl="2"/>
            <a:r>
              <a:rPr lang="pt-BR" altLang="pt-BR" smtClean="0"/>
              <a:t>Terceiro nível</a:t>
            </a:r>
          </a:p>
          <a:p>
            <a:pPr lvl="3"/>
            <a:r>
              <a:rPr lang="pt-BR" altLang="pt-BR" smtClean="0"/>
              <a:t>Quarto nível</a:t>
            </a:r>
          </a:p>
          <a:p>
            <a:pPr lvl="4"/>
            <a:r>
              <a:rPr lang="pt-BR" alt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/>
            </a:lvl1pPr>
          </a:lstStyle>
          <a:p>
            <a:pPr>
              <a:defRPr/>
            </a:pPr>
            <a:fld id="{B7AD94D7-3245-4898-B27E-116715EA2A5E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76" r:id="rId1"/>
    <p:sldLayoutId id="2147483877" r:id="rId2"/>
    <p:sldLayoutId id="2147483878" r:id="rId3"/>
    <p:sldLayoutId id="2147483879" r:id="rId4"/>
    <p:sldLayoutId id="2147483880" r:id="rId5"/>
    <p:sldLayoutId id="2147483881" r:id="rId6"/>
    <p:sldLayoutId id="2147483882" r:id="rId7"/>
    <p:sldLayoutId id="2147483883" r:id="rId8"/>
    <p:sldLayoutId id="2147483884" r:id="rId9"/>
    <p:sldLayoutId id="2147483885" r:id="rId10"/>
    <p:sldLayoutId id="214748388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Espaço Reservado para Título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 estilo do título mestre</a:t>
            </a:r>
          </a:p>
        </p:txBody>
      </p:sp>
      <p:sp>
        <p:nvSpPr>
          <p:cNvPr id="3075" name="Espaço Reservado para Texto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altLang="pt-BR" smtClean="0"/>
              <a:t>Clique para editar os estilos do texto mestre</a:t>
            </a:r>
          </a:p>
          <a:p>
            <a:pPr lvl="1"/>
            <a:r>
              <a:rPr lang="pt-BR" altLang="pt-BR" smtClean="0"/>
              <a:t>Segundo nível</a:t>
            </a:r>
          </a:p>
          <a:p>
            <a:pPr lvl="2"/>
            <a:r>
              <a:rPr lang="pt-BR" altLang="pt-BR" smtClean="0"/>
              <a:t>Terceiro nível</a:t>
            </a:r>
          </a:p>
          <a:p>
            <a:pPr lvl="3"/>
            <a:r>
              <a:rPr lang="pt-BR" altLang="pt-BR" smtClean="0"/>
              <a:t>Quarto nível</a:t>
            </a:r>
          </a:p>
          <a:p>
            <a:pPr lvl="4"/>
            <a:r>
              <a:rPr lang="pt-BR" altLang="pt-BR" smtClean="0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+mn-lt"/>
              </a:defRPr>
            </a:lvl1pPr>
          </a:lstStyle>
          <a:p>
            <a:pPr>
              <a:defRPr/>
            </a:pPr>
            <a:fld id="{C5CC5A6C-FCA9-43CB-9416-C8EEDF9C6B7C}" type="datetimeFigureOut">
              <a:rPr lang="pt-BR"/>
              <a:pPr>
                <a:defRPr/>
              </a:pPr>
              <a:t>05/11/2014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+mn-lt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8EF597C0-E75F-4274-84EC-CB9D226BD49F}" type="slidenum">
              <a:rPr lang="pt-BR" altLang="pt-BR"/>
              <a:pPr>
                <a:defRPr/>
              </a:pPr>
              <a:t>‹nº›</a:t>
            </a:fld>
            <a:endParaRPr lang="pt-BR" alt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87" r:id="rId1"/>
    <p:sldLayoutId id="2147483888" r:id="rId2"/>
    <p:sldLayoutId id="2147483889" r:id="rId3"/>
    <p:sldLayoutId id="2147483890" r:id="rId4"/>
    <p:sldLayoutId id="2147483891" r:id="rId5"/>
    <p:sldLayoutId id="2147483892" r:id="rId6"/>
    <p:sldLayoutId id="2147483893" r:id="rId7"/>
    <p:sldLayoutId id="2147483894" r:id="rId8"/>
    <p:sldLayoutId id="2147483895" r:id="rId9"/>
    <p:sldLayoutId id="2147483896" r:id="rId10"/>
    <p:sldLayoutId id="2147483897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0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jpeg"/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gif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88.wmf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0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0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6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0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gif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gif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gif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wmf"/><Relationship Id="rId1" Type="http://schemas.openxmlformats.org/officeDocument/2006/relationships/slideLayout" Target="../slideLayouts/slideLayout1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emf"/><Relationship Id="rId13" Type="http://schemas.openxmlformats.org/officeDocument/2006/relationships/image" Target="../media/image42.emf"/><Relationship Id="rId18" Type="http://schemas.openxmlformats.org/officeDocument/2006/relationships/image" Target="../media/image47.emf"/><Relationship Id="rId26" Type="http://schemas.openxmlformats.org/officeDocument/2006/relationships/image" Target="../media/image55.emf"/><Relationship Id="rId3" Type="http://schemas.openxmlformats.org/officeDocument/2006/relationships/image" Target="../media/image32.emf"/><Relationship Id="rId21" Type="http://schemas.openxmlformats.org/officeDocument/2006/relationships/image" Target="../media/image50.emf"/><Relationship Id="rId34" Type="http://schemas.openxmlformats.org/officeDocument/2006/relationships/image" Target="../media/image63.emf"/><Relationship Id="rId7" Type="http://schemas.openxmlformats.org/officeDocument/2006/relationships/image" Target="../media/image36.emf"/><Relationship Id="rId12" Type="http://schemas.openxmlformats.org/officeDocument/2006/relationships/image" Target="../media/image41.emf"/><Relationship Id="rId17" Type="http://schemas.openxmlformats.org/officeDocument/2006/relationships/image" Target="../media/image46.emf"/><Relationship Id="rId25" Type="http://schemas.openxmlformats.org/officeDocument/2006/relationships/image" Target="../media/image54.emf"/><Relationship Id="rId33" Type="http://schemas.openxmlformats.org/officeDocument/2006/relationships/image" Target="../media/image62.emf"/><Relationship Id="rId2" Type="http://schemas.openxmlformats.org/officeDocument/2006/relationships/image" Target="../media/image31.emf"/><Relationship Id="rId16" Type="http://schemas.openxmlformats.org/officeDocument/2006/relationships/image" Target="../media/image45.emf"/><Relationship Id="rId20" Type="http://schemas.openxmlformats.org/officeDocument/2006/relationships/image" Target="../media/image49.emf"/><Relationship Id="rId29" Type="http://schemas.openxmlformats.org/officeDocument/2006/relationships/image" Target="../media/image58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5.emf"/><Relationship Id="rId11" Type="http://schemas.openxmlformats.org/officeDocument/2006/relationships/image" Target="../media/image40.emf"/><Relationship Id="rId24" Type="http://schemas.openxmlformats.org/officeDocument/2006/relationships/image" Target="../media/image53.emf"/><Relationship Id="rId32" Type="http://schemas.openxmlformats.org/officeDocument/2006/relationships/image" Target="../media/image61.emf"/><Relationship Id="rId37" Type="http://schemas.openxmlformats.org/officeDocument/2006/relationships/image" Target="../media/image66.emf"/><Relationship Id="rId5" Type="http://schemas.openxmlformats.org/officeDocument/2006/relationships/image" Target="../media/image34.emf"/><Relationship Id="rId15" Type="http://schemas.openxmlformats.org/officeDocument/2006/relationships/image" Target="../media/image44.emf"/><Relationship Id="rId23" Type="http://schemas.openxmlformats.org/officeDocument/2006/relationships/image" Target="../media/image52.emf"/><Relationship Id="rId28" Type="http://schemas.openxmlformats.org/officeDocument/2006/relationships/image" Target="../media/image57.emf"/><Relationship Id="rId36" Type="http://schemas.openxmlformats.org/officeDocument/2006/relationships/image" Target="../media/image65.emf"/><Relationship Id="rId10" Type="http://schemas.openxmlformats.org/officeDocument/2006/relationships/image" Target="../media/image39.emf"/><Relationship Id="rId19" Type="http://schemas.openxmlformats.org/officeDocument/2006/relationships/image" Target="../media/image48.emf"/><Relationship Id="rId31" Type="http://schemas.openxmlformats.org/officeDocument/2006/relationships/image" Target="../media/image60.emf"/><Relationship Id="rId4" Type="http://schemas.openxmlformats.org/officeDocument/2006/relationships/image" Target="../media/image33.emf"/><Relationship Id="rId9" Type="http://schemas.openxmlformats.org/officeDocument/2006/relationships/image" Target="../media/image38.emf"/><Relationship Id="rId14" Type="http://schemas.openxmlformats.org/officeDocument/2006/relationships/image" Target="../media/image43.emf"/><Relationship Id="rId22" Type="http://schemas.openxmlformats.org/officeDocument/2006/relationships/image" Target="../media/image51.emf"/><Relationship Id="rId27" Type="http://schemas.openxmlformats.org/officeDocument/2006/relationships/image" Target="../media/image56.emf"/><Relationship Id="rId30" Type="http://schemas.openxmlformats.org/officeDocument/2006/relationships/image" Target="../media/image59.emf"/><Relationship Id="rId35" Type="http://schemas.openxmlformats.org/officeDocument/2006/relationships/image" Target="../media/image64.emf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30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</p:grpSp>
      <p:sp>
        <p:nvSpPr>
          <p:cNvPr id="6147" name="CaixaDeTexto 8"/>
          <p:cNvSpPr txBox="1">
            <a:spLocks noChangeArrowheads="1"/>
          </p:cNvSpPr>
          <p:nvPr/>
        </p:nvSpPr>
        <p:spPr bwMode="auto">
          <a:xfrm>
            <a:off x="1296988" y="2349500"/>
            <a:ext cx="6264275" cy="1108075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6600" b="1">
                <a:solidFill>
                  <a:srgbClr val="FFFFFF"/>
                </a:solidFill>
                <a:latin typeface="Arial" panose="020B0604020202020204" pitchFamily="34" charset="0"/>
              </a:rPr>
              <a:t>Criança ?</a:t>
            </a:r>
          </a:p>
        </p:txBody>
      </p:sp>
      <p:sp>
        <p:nvSpPr>
          <p:cNvPr id="6148" name="CaixaDeTexto 11"/>
          <p:cNvSpPr txBox="1">
            <a:spLocks noChangeArrowheads="1"/>
          </p:cNvSpPr>
          <p:nvPr/>
        </p:nvSpPr>
        <p:spPr bwMode="auto">
          <a:xfrm>
            <a:off x="4000500" y="6000750"/>
            <a:ext cx="4976813" cy="646113"/>
          </a:xfrm>
          <a:prstGeom prst="rect">
            <a:avLst/>
          </a:prstGeom>
          <a:noFill/>
          <a:ln>
            <a:noFill/>
          </a:ln>
          <a:effectLst>
            <a:outerShdw dist="50800" dir="3299985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Prof.Dr. Claudio Leone</a:t>
            </a: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Departamento de Saúde Materno-Infantil</a:t>
            </a: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Faculdade de Saúde Pública  - USP     </a:t>
            </a: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49" t="4884" r="17223" b="9160"/>
          <a:stretch>
            <a:fillRect/>
          </a:stretch>
        </p:blipFill>
        <p:spPr bwMode="auto">
          <a:xfrm>
            <a:off x="442913" y="4797152"/>
            <a:ext cx="1708150" cy="174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9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4820" name="Text Box 4"/>
          <p:cNvSpPr txBox="1">
            <a:spLocks noChangeArrowheads="1"/>
          </p:cNvSpPr>
          <p:nvPr/>
        </p:nvSpPr>
        <p:spPr bwMode="auto">
          <a:xfrm>
            <a:off x="1028700" y="609600"/>
            <a:ext cx="7086600" cy="23971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chemeClr val="bg1"/>
                </a:solidFill>
              </a:rPr>
              <a:t>DESENVOLVIMENTO</a:t>
            </a:r>
          </a:p>
          <a:p>
            <a:pPr algn="just" eaLnBrk="1" hangingPunct="1">
              <a:lnSpc>
                <a:spcPct val="140000"/>
              </a:lnSpc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FFFF66"/>
                </a:solidFill>
              </a:rPr>
              <a:t>	Processo pelo qual os seres vivos adquirem maior capacidade funcional de seus sistemas, que se produz por intermédio dos fenômenos de crescimento e especialização ou integração de conglomerados celulares.</a:t>
            </a:r>
          </a:p>
        </p:txBody>
      </p:sp>
      <p:sp>
        <p:nvSpPr>
          <p:cNvPr id="34821" name="Text Box 5"/>
          <p:cNvSpPr txBox="1">
            <a:spLocks noChangeArrowheads="1"/>
          </p:cNvSpPr>
          <p:nvPr/>
        </p:nvSpPr>
        <p:spPr bwMode="auto">
          <a:xfrm>
            <a:off x="1143000" y="4117975"/>
            <a:ext cx="6858000" cy="16160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FFFF"/>
                </a:solidFill>
              </a:rPr>
              <a:t>“</a:t>
            </a:r>
            <a:r>
              <a:rPr lang="pt-BR" altLang="pt-BR" sz="2400" i="1">
                <a:solidFill>
                  <a:srgbClr val="FFFFFF"/>
                </a:solidFill>
              </a:rPr>
              <a:t>Aumento da capacidade do indivíduo na realização de funções cada vez mais complexas”</a:t>
            </a:r>
            <a:endParaRPr lang="pt-BR" altLang="pt-BR" sz="1800" i="1">
              <a:solidFill>
                <a:srgbClr val="FFFFFF"/>
              </a:solidFill>
            </a:endParaRPr>
          </a:p>
          <a:p>
            <a:pPr algn="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1800" b="1" i="1">
                <a:solidFill>
                  <a:srgbClr val="FFFFFF"/>
                </a:solidFill>
              </a:rPr>
              <a:t>Marcondes, 1985.</a:t>
            </a:r>
          </a:p>
        </p:txBody>
      </p:sp>
      <p:sp>
        <p:nvSpPr>
          <p:cNvPr id="34822" name="Rectangle 6"/>
          <p:cNvSpPr>
            <a:spLocks noChangeArrowheads="1"/>
          </p:cNvSpPr>
          <p:nvPr/>
        </p:nvSpPr>
        <p:spPr bwMode="auto">
          <a:xfrm>
            <a:off x="1044575" y="3929063"/>
            <a:ext cx="7072313" cy="21336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2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43" name="Rectangle 1"/>
          <p:cNvSpPr>
            <a:spLocks noChangeArrowheads="1"/>
          </p:cNvSpPr>
          <p:nvPr/>
        </p:nvSpPr>
        <p:spPr bwMode="auto">
          <a:xfrm>
            <a:off x="428625" y="698175"/>
            <a:ext cx="7929563" cy="504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4572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4572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4572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2)</a:t>
            </a:r>
            <a:r>
              <a:rPr lang="pt-BR" altLang="pt-BR" sz="2400" b="1" dirty="0" err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Peso-para-idade</a:t>
            </a:r>
            <a:r>
              <a:rPr lang="pt-BR" altLang="pt-BR" sz="2400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*</a:t>
            </a:r>
            <a:r>
              <a:rPr lang="pt-BR" altLang="pt-BR" sz="2000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</a:pPr>
            <a:r>
              <a:rPr lang="pt-BR" altLang="pt-BR" sz="1800" b="1" dirty="0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Muito baixo peso para a idade</a:t>
            </a:r>
            <a:r>
              <a:rPr lang="pt-BR" altLang="pt-BR" sz="1800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1800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&lt; Percentil 0,1 &lt; Escore-z -3;  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</a:pPr>
            <a:r>
              <a:rPr lang="pt-BR" altLang="pt-BR" sz="1800" b="1" dirty="0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Baixo peso para a idade</a:t>
            </a:r>
            <a:r>
              <a:rPr lang="pt-BR" altLang="pt-BR" sz="1800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r>
              <a:rPr lang="pt-BR" altLang="pt-BR" sz="1800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valores &gt; Percentil 0,1 e &lt;Percentil 3 ou 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1800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Escore-z -3 e &lt;Escore-z -2:- 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</a:pPr>
            <a:r>
              <a:rPr lang="pt-BR" altLang="pt-BR" sz="1800" b="1" dirty="0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Peso adequado para a idade</a:t>
            </a:r>
            <a:r>
              <a:rPr lang="pt-BR" altLang="pt-BR" sz="1800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1800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&gt; Percentil 3 e &lt;Percentil 97        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1800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ou   Escore-z -2 e &lt; Escore-z +2:- 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</a:pPr>
            <a:r>
              <a:rPr lang="pt-BR" altLang="pt-BR" sz="1800" b="1" dirty="0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Peso elevado para a idade</a:t>
            </a:r>
            <a:r>
              <a:rPr lang="pt-BR" altLang="pt-BR" sz="1800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r>
              <a:rPr lang="pt-BR" altLang="pt-BR" sz="1800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valores &gt; Percentil 97  ou &gt; Escore-z +2. 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</a:pPr>
            <a:endParaRPr lang="pt-BR" altLang="pt-BR" sz="1800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ct val="0"/>
              </a:spcBef>
            </a:pPr>
            <a:endParaRPr lang="pt-BR" altLang="pt-BR" sz="1800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1200" b="1" i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*</a:t>
            </a:r>
            <a:r>
              <a:rPr lang="pt-BR" altLang="pt-BR" sz="1200" i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NOTA IMPORTANTE: Este não é o índice antropométrico mais recomendado para a avaliação do excesso de peso entre criança, pois o conceito de  sobrepeso e/ou obesidade implica na proporção entre peso  e estatura da criança ou do adolescente. Avalie essa situação de excesso de peso pela interpretação dos índices antropométricos da relação peso para estatura ou índice de massa corporal (kg/m</a:t>
            </a:r>
            <a:r>
              <a:rPr lang="pt-BR" altLang="pt-BR" sz="1200" i="1" baseline="30000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pt-BR" altLang="pt-BR" sz="1200" i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)  para idade.</a:t>
            </a:r>
            <a:endParaRPr lang="pt-BR" altLang="pt-BR" sz="2000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266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67" name="Rectangle 1"/>
          <p:cNvSpPr>
            <a:spLocks noChangeArrowheads="1"/>
          </p:cNvSpPr>
          <p:nvPr/>
        </p:nvSpPr>
        <p:spPr bwMode="auto">
          <a:xfrm>
            <a:off x="357188" y="400050"/>
            <a:ext cx="8286750" cy="572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4572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4572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4572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3)Peso-para-estatura:</a:t>
            </a: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 acentuada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valores &lt; Percentil 0,1 ou                     					&lt; Escore-z -3;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valores  entre &gt; Percentil 0,1 e &lt;Percentil 3 ou 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		Escore-z -3 e &lt;Escore-z -2;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Eutrofia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&gt; Percentil 3 e &lt;Percentil 85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			Escore-z -2 e &lt;Escore-z +1;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Risco de sobrepeso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&gt; Percentil 85 e &lt;Percentil 97 ou Escore-z +1 e &lt;Escore-z +2;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Sobrepeso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97 e &lt;Percentil 99,9  				ou Escore-z +2 e &lt;Escore-z +3;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</a:t>
            </a: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besidade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&gt; Percentil 99,9 ou  &gt; Escore-z +3; </a:t>
            </a:r>
            <a:endParaRPr lang="pt-BR" altLang="pt-BR" sz="36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90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1" name="Rectangle 1"/>
          <p:cNvSpPr>
            <a:spLocks noChangeArrowheads="1"/>
          </p:cNvSpPr>
          <p:nvPr/>
        </p:nvSpPr>
        <p:spPr bwMode="auto">
          <a:xfrm>
            <a:off x="357188" y="738188"/>
            <a:ext cx="8429625" cy="526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2286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2286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2286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4) Índice de Massa Corporal para  idade </a:t>
            </a: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 acentuada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&lt; Percentil 0,1 ou  &lt; Escore-z -3;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&gt; Percentil 0,1 e &lt;Percentil 3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		Escore-z -3 e &lt;Escore-z -2;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Eutrofia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&gt; Percentil 3 e &lt; Percentil 85 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		Escore-z -2 e &lt;Escore-z +1;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Risco de sobrepeso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85 e &lt;Percentil 97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Escore-z +1 e &lt;Escore-z +2;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Sobrepeso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97 e &lt; Percentil 99,9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		Escore-z +2 e &lt; Escore-z +3;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Obesidad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&gt; Percentil 99,9 ou  &gt; Escore-z +3. </a:t>
            </a:r>
            <a:endParaRPr lang="pt-BR" altLang="pt-BR" sz="36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314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15" name="Rectangle 1"/>
          <p:cNvSpPr>
            <a:spLocks noChangeArrowheads="1"/>
          </p:cNvSpPr>
          <p:nvPr/>
        </p:nvSpPr>
        <p:spPr bwMode="auto">
          <a:xfrm>
            <a:off x="71438" y="603250"/>
            <a:ext cx="8786812" cy="554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1143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1143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1143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1143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1143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43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43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43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43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PARA CRIANÇAS DE 5 A 10 ANOS (REFERÊNCIA  OMS, 2007)</a:t>
            </a:r>
            <a:endParaRPr lang="pt-BR" altLang="pt-BR" sz="24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1)Estatura-para-idade:</a:t>
            </a:r>
            <a:endParaRPr lang="pt-BR" altLang="pt-BR" sz="24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4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Muito baixa estatura para a idade</a:t>
            </a: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4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&lt; Percentil 0,1 							ou &lt; Escore-z -3;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4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Baixa estatura para a idade</a:t>
            </a: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r>
              <a:rPr lang="pt-BR" altLang="pt-BR" sz="24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valores entre  &gt; Percentil 0,1 e 			    &lt;Percentil 3 ou Escore-z -3 e &lt; Escore-z -2;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4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Estatura adequada para a idade</a:t>
            </a: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4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≥ Percentil 3 							ou ≥ Escore-z -2.</a:t>
            </a:r>
            <a:endParaRPr lang="pt-BR" altLang="pt-BR" sz="4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8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39" name="Rectangle 1"/>
          <p:cNvSpPr>
            <a:spLocks noChangeArrowheads="1"/>
          </p:cNvSpPr>
          <p:nvPr/>
        </p:nvSpPr>
        <p:spPr bwMode="auto">
          <a:xfrm>
            <a:off x="0" y="-46038"/>
            <a:ext cx="8858250" cy="67405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4572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4572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4572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2) Peso-para-idade*:</a:t>
            </a:r>
          </a:p>
          <a:p>
            <a:pPr algn="just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20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Muito baixo peso para a 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&lt; Percentil 0,1 ou  &lt; Escore-z -3; </a:t>
            </a:r>
          </a:p>
          <a:p>
            <a:pPr algn="just">
              <a:lnSpc>
                <a:spcPct val="20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Baixo peso para a 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&gt; Percentil 0,1 e &lt;Percentil 3 ou</a:t>
            </a:r>
          </a:p>
          <a:p>
            <a:pPr algn="just"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				 Escore-z -3 e &lt; Escore-z -2;</a:t>
            </a:r>
          </a:p>
          <a:p>
            <a:pPr algn="just">
              <a:lnSpc>
                <a:spcPct val="20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Peso adequado para a 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valores entre  &gt; Percentil 3 e &lt; Percentil 97         						ou Escore-z -2 e &lt; Escore-z +2; </a:t>
            </a:r>
          </a:p>
          <a:p>
            <a:pPr algn="just">
              <a:lnSpc>
                <a:spcPct val="20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Peso elevado para a 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 &gt; Percentil 97 ou  &gt; Escore-z +2. </a:t>
            </a:r>
          </a:p>
          <a:p>
            <a:pPr algn="just">
              <a:lnSpc>
                <a:spcPct val="150000"/>
              </a:lnSpc>
              <a:spcBef>
                <a:spcPct val="0"/>
              </a:spcBef>
              <a:buFontTx/>
              <a:buNone/>
            </a:pPr>
            <a:endParaRPr lang="pt-BR" altLang="pt-BR" sz="2000" b="1" i="1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1600" b="1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*</a:t>
            </a:r>
            <a:r>
              <a:rPr lang="pt-BR" altLang="pt-BR" sz="1600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Observação: Este não é o índice antropométrico mais recomendado para a avaliação do excesso de peso entre crianças. Melhor índice para o diagnóstico de sobrepeso e obesidade é o índice de massa corporal </a:t>
            </a:r>
            <a:r>
              <a:rPr lang="pt-BR" altLang="pt-BR" sz="16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para idade ( IMC para idade). </a:t>
            </a:r>
            <a:r>
              <a:rPr lang="pt-BR" altLang="pt-BR" sz="1600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Não existem parâmetros de peso-para-estatura  para  essa faixas etária  na referência da OMS (2007).</a:t>
            </a:r>
            <a:endParaRPr lang="pt-BR" altLang="pt-BR" sz="28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2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3" name="Rectangle 1"/>
          <p:cNvSpPr>
            <a:spLocks noChangeArrowheads="1"/>
          </p:cNvSpPr>
          <p:nvPr/>
        </p:nvSpPr>
        <p:spPr bwMode="auto">
          <a:xfrm>
            <a:off x="214313" y="534988"/>
            <a:ext cx="8072437" cy="572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4572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4572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4572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3)Índice de Massa Corporal  para  idade: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 acentuada: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&lt; Percentil 0,1 ou  &lt; Escore-z -3; 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&gt; Percentil 0,1 e &lt;Percentil 3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       &gt; Escore-z -3 e &lt;Escore-z -2;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Eutrofia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&gt; Percentil 3 e &lt;Percentil 85 ou 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           &gt; Escore-z -2 e &lt;Escore-z +1;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Sobrepeso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valores  entre &gt; Percentil 85 e &lt;Percentil 97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 &gt; Escore-z +1 e &lt;Escore-z +2;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Obesidade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97 e &lt;Percentil 99,9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             &gt; Escore-z +2 e &lt;Escore-z +3;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Obesidade grave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valores   &gt; Percentil 99,9 ou &gt; Escore-z +3. </a:t>
            </a:r>
            <a:endParaRPr lang="pt-BR" altLang="pt-BR" sz="36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6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387" name="Rectangle 1"/>
          <p:cNvSpPr>
            <a:spLocks noChangeArrowheads="1"/>
          </p:cNvSpPr>
          <p:nvPr/>
        </p:nvSpPr>
        <p:spPr bwMode="auto">
          <a:xfrm>
            <a:off x="285750" y="776288"/>
            <a:ext cx="8572500" cy="535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2286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2286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2286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PARA ADOLESCENTES DE 10 A 19 ANOS (REFERÊNCIA: OMS, 2007)</a:t>
            </a:r>
            <a:endParaRPr lang="pt-BR" altLang="pt-BR" sz="24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1) Estatura-para-idade:</a:t>
            </a:r>
            <a:endParaRPr lang="pt-BR" altLang="pt-BR" sz="24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4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Muito baixa estatura para a idade</a:t>
            </a: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4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&lt; Percentil 0,1 								ou &lt; Escore-z -3;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4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Baixa estatura para a idade</a:t>
            </a: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4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 entre &gt; Percentil 0,1 e 			&lt;Percentil 3  ou  &gt; Escore-z -3 e &lt; Escore-z -2;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4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Estatura adequada para a idade</a:t>
            </a: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4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≥ Percentil 3 ou  							≥ Escore-z -2.  </a:t>
            </a:r>
            <a:endParaRPr lang="pt-BR" altLang="pt-BR" sz="4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10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11" name="Rectangle 1"/>
          <p:cNvSpPr>
            <a:spLocks noChangeArrowheads="1"/>
          </p:cNvSpPr>
          <p:nvPr/>
        </p:nvSpPr>
        <p:spPr bwMode="auto">
          <a:xfrm>
            <a:off x="642938" y="128588"/>
            <a:ext cx="7929562" cy="6678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4572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4572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4572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4572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2) Índice de Massa Corporal  para  idade: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 acentuada: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&lt; Percentil 0,1 ou  &lt; Escore-z -3; 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Magreza: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0,1 e &lt;Percentil 3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 &gt; Escore-z -3 e &lt;Escore-z -2;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Eutrofia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3 e &lt;Percentil 85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&gt; Escore-z -2 e &lt;Escore-z +1;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Sobrepeso: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85 e &lt;Percentil 97 ou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     &gt; Escore-z +1 e &lt;Escore-z +2;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Obesidade: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entre  &gt; Percentil 97 e &lt;Percentil 99,9 ou 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                                            &gt; Escore-z +2 e &lt;Escore-z +3;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Obesidade grave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&gt; Percentil 99,9 ou  &gt; Escore-z +3.  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pt-BR" altLang="pt-BR" sz="1600" b="1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Atenção:</a:t>
            </a:r>
            <a:r>
              <a:rPr lang="pt-BR" altLang="pt-BR" sz="1600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Não tem os parâmetros de peso-para-idade ou peso-para-estatura para esta faixa etária na referência da OMS (2007).</a:t>
            </a:r>
            <a:endParaRPr lang="pt-BR" altLang="pt-BR" sz="28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4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5" name="Retângulo 3"/>
          <p:cNvSpPr>
            <a:spLocks noChangeArrowheads="1"/>
          </p:cNvSpPr>
          <p:nvPr/>
        </p:nvSpPr>
        <p:spPr bwMode="auto">
          <a:xfrm>
            <a:off x="1571625" y="785813"/>
            <a:ext cx="60721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pt-BR" sz="2800" b="1">
                <a:solidFill>
                  <a:srgbClr val="FF0000"/>
                </a:solidFill>
                <a:latin typeface="Arial Rounded MT Bold" panose="020F0704030504030204" pitchFamily="34" charset="0"/>
              </a:rPr>
              <a:t>The WHO Child Growth Standards</a:t>
            </a:r>
            <a:endParaRPr lang="pt-BR" altLang="pt-BR" sz="2800">
              <a:solidFill>
                <a:srgbClr val="FF0000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146436" name="Retângulo 4"/>
          <p:cNvSpPr>
            <a:spLocks noChangeArrowheads="1"/>
          </p:cNvSpPr>
          <p:nvPr/>
        </p:nvSpPr>
        <p:spPr bwMode="auto">
          <a:xfrm>
            <a:off x="1357313" y="5500688"/>
            <a:ext cx="68738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pt-BR" sz="2800" b="1">
                <a:solidFill>
                  <a:srgbClr val="FF0000"/>
                </a:solidFill>
                <a:latin typeface="Arial Rounded MT Bold" panose="020F0704030504030204" pitchFamily="34" charset="0"/>
              </a:rPr>
              <a:t>2006 – crianças de 0 a 5 anos de idade</a:t>
            </a:r>
            <a:endParaRPr lang="pt-BR" altLang="pt-BR" sz="2800">
              <a:solidFill>
                <a:srgbClr val="FF0000"/>
              </a:solidFill>
              <a:latin typeface="Arial Rounded MT Bold" panose="020F0704030504030204" pitchFamily="34" charset="0"/>
            </a:endParaRPr>
          </a:p>
        </p:txBody>
      </p:sp>
      <p:pic>
        <p:nvPicPr>
          <p:cNvPr id="146437" name="Picture 3" descr="http://nutricao.saude.gov.br/imagens/curvas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3188" y="1857375"/>
            <a:ext cx="3857625" cy="326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58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59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89" t="20508" r="8447" b="5273"/>
          <a:stretch>
            <a:fillRect/>
          </a:stretch>
        </p:blipFill>
        <p:spPr bwMode="auto">
          <a:xfrm>
            <a:off x="285750" y="642938"/>
            <a:ext cx="8285163" cy="557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460" name="CaixaDeTexto 3"/>
          <p:cNvSpPr txBox="1">
            <a:spLocks noChangeArrowheads="1"/>
          </p:cNvSpPr>
          <p:nvPr/>
        </p:nvSpPr>
        <p:spPr bwMode="auto">
          <a:xfrm rot="-675577">
            <a:off x="4941888" y="3173413"/>
            <a:ext cx="2428875" cy="260350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Muito baixa estatura para a idade</a:t>
            </a:r>
          </a:p>
        </p:txBody>
      </p:sp>
      <p:sp>
        <p:nvSpPr>
          <p:cNvPr id="147461" name="CaixaDeTexto 4"/>
          <p:cNvSpPr txBox="1">
            <a:spLocks noChangeArrowheads="1"/>
          </p:cNvSpPr>
          <p:nvPr/>
        </p:nvSpPr>
        <p:spPr bwMode="auto">
          <a:xfrm rot="-726723">
            <a:off x="4852988" y="2894013"/>
            <a:ext cx="2428875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Baixa estatura para a idade</a:t>
            </a:r>
          </a:p>
        </p:txBody>
      </p:sp>
      <p:sp>
        <p:nvSpPr>
          <p:cNvPr id="147462" name="CaixaDeTexto 5"/>
          <p:cNvSpPr txBox="1">
            <a:spLocks noChangeArrowheads="1"/>
          </p:cNvSpPr>
          <p:nvPr/>
        </p:nvSpPr>
        <p:spPr bwMode="auto">
          <a:xfrm>
            <a:off x="6072188" y="2481263"/>
            <a:ext cx="1004887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00B0F0"/>
                </a:solidFill>
                <a:cs typeface="Arial" panose="020B0604020202020204" pitchFamily="34" charset="0"/>
              </a:rPr>
              <a:t>NORMAL</a:t>
            </a:r>
          </a:p>
        </p:txBody>
      </p:sp>
      <p:cxnSp>
        <p:nvCxnSpPr>
          <p:cNvPr id="8" name="Conector de seta reta 7"/>
          <p:cNvCxnSpPr/>
          <p:nvPr/>
        </p:nvCxnSpPr>
        <p:spPr>
          <a:xfrm rot="16200000" flipV="1">
            <a:off x="6717506" y="2309020"/>
            <a:ext cx="714375" cy="4762"/>
          </a:xfrm>
          <a:prstGeom prst="straightConnector1">
            <a:avLst/>
          </a:prstGeom>
          <a:ln w="38100">
            <a:solidFill>
              <a:srgbClr val="00B0F0"/>
            </a:solidFill>
            <a:tailEnd type="arrow"/>
          </a:ln>
          <a:effectLst>
            <a:outerShdw dist="25400" dir="5400000" algn="ctr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riângulo isósceles 8"/>
          <p:cNvSpPr/>
          <p:nvPr/>
        </p:nvSpPr>
        <p:spPr>
          <a:xfrm>
            <a:off x="7361238" y="3000375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0" name="Triângulo isósceles 9"/>
          <p:cNvSpPr/>
          <p:nvPr/>
        </p:nvSpPr>
        <p:spPr>
          <a:xfrm>
            <a:off x="7358063" y="2714625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7466" name="CaixaDeTexto 11"/>
          <p:cNvSpPr txBox="1">
            <a:spLocks noChangeArrowheads="1"/>
          </p:cNvSpPr>
          <p:nvPr/>
        </p:nvSpPr>
        <p:spPr bwMode="auto">
          <a:xfrm>
            <a:off x="7816850" y="2689225"/>
            <a:ext cx="500063" cy="276225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47467" name="CaixaDeTexto 12"/>
          <p:cNvSpPr txBox="1">
            <a:spLocks noChangeArrowheads="1"/>
          </p:cNvSpPr>
          <p:nvPr/>
        </p:nvSpPr>
        <p:spPr bwMode="auto">
          <a:xfrm>
            <a:off x="7812088" y="2376488"/>
            <a:ext cx="500062" cy="27781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4" name="Retângulo 13"/>
          <p:cNvSpPr/>
          <p:nvPr/>
        </p:nvSpPr>
        <p:spPr>
          <a:xfrm>
            <a:off x="785813" y="6399213"/>
            <a:ext cx="7572375" cy="369887"/>
          </a:xfrm>
          <a:prstGeom prst="rect">
            <a:avLst/>
          </a:prstGeom>
          <a:effectLst>
            <a:outerShdw dist="12700" dir="5400000" algn="ctr" rotWithShape="0">
              <a:schemeClr val="bg1">
                <a:lumMod val="50000"/>
              </a:schemeClr>
            </a:outerShdw>
          </a:effectLst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pt-BR" dirty="0">
                <a:solidFill>
                  <a:schemeClr val="bg1"/>
                </a:solidFill>
                <a:latin typeface="Arial" charset="0"/>
              </a:rPr>
              <a:t>http://nutricao.saude.gov.br/sisvan.</a:t>
            </a:r>
            <a:r>
              <a:rPr lang="pt-BR" dirty="0" err="1">
                <a:solidFill>
                  <a:schemeClr val="bg1"/>
                </a:solidFill>
                <a:latin typeface="Arial" charset="0"/>
              </a:rPr>
              <a:t>php</a:t>
            </a:r>
            <a:r>
              <a:rPr lang="pt-BR" dirty="0">
                <a:solidFill>
                  <a:schemeClr val="bg1"/>
                </a:solidFill>
                <a:latin typeface="Arial" charset="0"/>
              </a:rPr>
              <a:t>?</a:t>
            </a:r>
            <a:r>
              <a:rPr lang="pt-BR" dirty="0" err="1">
                <a:solidFill>
                  <a:schemeClr val="bg1"/>
                </a:solidFill>
                <a:latin typeface="Arial" charset="0"/>
              </a:rPr>
              <a:t>conteudo</a:t>
            </a:r>
            <a:r>
              <a:rPr lang="pt-BR" dirty="0">
                <a:solidFill>
                  <a:schemeClr val="bg1"/>
                </a:solidFill>
                <a:latin typeface="Arial" charset="0"/>
              </a:rPr>
              <a:t>=</a:t>
            </a:r>
            <a:r>
              <a:rPr lang="pt-BR" dirty="0" err="1">
                <a:solidFill>
                  <a:schemeClr val="bg1"/>
                </a:solidFill>
                <a:latin typeface="Arial" charset="0"/>
              </a:rPr>
              <a:t>curvas_cresc_oms</a:t>
            </a:r>
            <a:endParaRPr lang="pt-BR" dirty="0">
              <a:solidFill>
                <a:schemeClr val="bg1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5843" name="Text Box 3"/>
          <p:cNvSpPr txBox="1">
            <a:spLocks noChangeArrowheads="1"/>
          </p:cNvSpPr>
          <p:nvPr/>
        </p:nvSpPr>
        <p:spPr bwMode="auto">
          <a:xfrm>
            <a:off x="0" y="458788"/>
            <a:ext cx="8316913" cy="1016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</a:t>
            </a:r>
          </a:p>
        </p:txBody>
      </p:sp>
      <p:sp>
        <p:nvSpPr>
          <p:cNvPr id="35844" name="Text Box 6"/>
          <p:cNvSpPr txBox="1">
            <a:spLocks noChangeArrowheads="1"/>
          </p:cNvSpPr>
          <p:nvPr/>
        </p:nvSpPr>
        <p:spPr bwMode="auto">
          <a:xfrm>
            <a:off x="444500" y="1484313"/>
            <a:ext cx="8699500" cy="409416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30000"/>
              </a:lnSpc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É o processo evolutivo que abrange o </a:t>
            </a:r>
            <a:r>
              <a:rPr lang="pt-BR" altLang="pt-BR" sz="4000" b="1">
                <a:solidFill>
                  <a:srgbClr val="FFFF00"/>
                </a:solidFill>
                <a:latin typeface="Comic Sans MS" panose="030F0702030302020204" pitchFamily="66" charset="0"/>
              </a:rPr>
              <a:t>conjunto de mudanças físicas</a:t>
            </a: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 que o ser humano apresenta desde a sua </a:t>
            </a:r>
            <a:r>
              <a:rPr lang="pt-BR" altLang="pt-BR" sz="4000" b="1">
                <a:solidFill>
                  <a:srgbClr val="FFFF00"/>
                </a:solidFill>
                <a:latin typeface="Comic Sans MS" panose="030F0702030302020204" pitchFamily="66" charset="0"/>
              </a:rPr>
              <a:t>concepção</a:t>
            </a: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 até atingir a </a:t>
            </a:r>
            <a:r>
              <a:rPr lang="pt-BR" altLang="pt-BR" sz="4000" b="1">
                <a:solidFill>
                  <a:srgbClr val="FFFF00"/>
                </a:solidFill>
                <a:latin typeface="Comic Sans MS" panose="030F0702030302020204" pitchFamily="66" charset="0"/>
              </a:rPr>
              <a:t>maturidade</a:t>
            </a: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.</a:t>
            </a:r>
          </a:p>
        </p:txBody>
      </p:sp>
      <p:pic>
        <p:nvPicPr>
          <p:cNvPr id="35845" name="Picture 7" descr="matt&amp;mas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6625" y="4786313"/>
            <a:ext cx="2214563" cy="185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2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8483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21" t="20508" r="7715" b="4295"/>
          <a:stretch>
            <a:fillRect/>
          </a:stretch>
        </p:blipFill>
        <p:spPr bwMode="auto">
          <a:xfrm>
            <a:off x="571500" y="571500"/>
            <a:ext cx="8072438" cy="550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84" name="CaixaDeTexto 8"/>
          <p:cNvSpPr txBox="1">
            <a:spLocks noChangeArrowheads="1"/>
          </p:cNvSpPr>
          <p:nvPr/>
        </p:nvSpPr>
        <p:spPr bwMode="auto">
          <a:xfrm rot="-380273">
            <a:off x="5002213" y="4062413"/>
            <a:ext cx="2428875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Muito baixo peso para a idade</a:t>
            </a:r>
          </a:p>
        </p:txBody>
      </p:sp>
      <p:sp>
        <p:nvSpPr>
          <p:cNvPr id="148485" name="CaixaDeTexto 9"/>
          <p:cNvSpPr txBox="1">
            <a:spLocks noChangeArrowheads="1"/>
          </p:cNvSpPr>
          <p:nvPr/>
        </p:nvSpPr>
        <p:spPr bwMode="auto">
          <a:xfrm rot="-530249">
            <a:off x="4899025" y="3794125"/>
            <a:ext cx="2428875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Baixo peso para a idade</a:t>
            </a:r>
          </a:p>
        </p:txBody>
      </p:sp>
      <p:sp>
        <p:nvSpPr>
          <p:cNvPr id="148486" name="CaixaDeTexto 12"/>
          <p:cNvSpPr txBox="1">
            <a:spLocks noChangeArrowheads="1"/>
          </p:cNvSpPr>
          <p:nvPr/>
        </p:nvSpPr>
        <p:spPr bwMode="auto">
          <a:xfrm rot="-1248571">
            <a:off x="5251450" y="2276475"/>
            <a:ext cx="2428875" cy="277813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0000"/>
                </a:solidFill>
                <a:cs typeface="Arial" panose="020B0604020202020204" pitchFamily="34" charset="0"/>
              </a:rPr>
              <a:t>Peso elevado para a idade</a:t>
            </a:r>
          </a:p>
        </p:txBody>
      </p:sp>
      <p:cxnSp>
        <p:nvCxnSpPr>
          <p:cNvPr id="15" name="Conector de seta reta 14"/>
          <p:cNvCxnSpPr/>
          <p:nvPr/>
        </p:nvCxnSpPr>
        <p:spPr>
          <a:xfrm rot="5400000" flipH="1" flipV="1">
            <a:off x="6916737" y="1874838"/>
            <a:ext cx="771525" cy="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  <a:effectLst>
            <a:outerShdw dist="25400" dir="5400000" algn="ctr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riângulo isósceles 18"/>
          <p:cNvSpPr/>
          <p:nvPr/>
        </p:nvSpPr>
        <p:spPr>
          <a:xfrm>
            <a:off x="7421563" y="4000500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0" name="Triângulo isósceles 19"/>
          <p:cNvSpPr/>
          <p:nvPr/>
        </p:nvSpPr>
        <p:spPr>
          <a:xfrm>
            <a:off x="7429500" y="37147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8490" name="CaixaDeTexto 20"/>
          <p:cNvSpPr txBox="1">
            <a:spLocks noChangeArrowheads="1"/>
          </p:cNvSpPr>
          <p:nvPr/>
        </p:nvSpPr>
        <p:spPr bwMode="auto">
          <a:xfrm>
            <a:off x="7816850" y="3706813"/>
            <a:ext cx="500063" cy="276225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48491" name="CaixaDeTexto 21"/>
          <p:cNvSpPr txBox="1">
            <a:spLocks noChangeArrowheads="1"/>
          </p:cNvSpPr>
          <p:nvPr/>
        </p:nvSpPr>
        <p:spPr bwMode="auto">
          <a:xfrm>
            <a:off x="7812088" y="3394075"/>
            <a:ext cx="500062" cy="277813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48492" name="CaixaDeTexto 22"/>
          <p:cNvSpPr txBox="1">
            <a:spLocks noChangeArrowheads="1"/>
          </p:cNvSpPr>
          <p:nvPr/>
        </p:nvSpPr>
        <p:spPr bwMode="auto">
          <a:xfrm>
            <a:off x="7821613" y="1928813"/>
            <a:ext cx="500062" cy="276225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97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6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9507" name="Picture 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84" t="22461" r="11377" b="6250"/>
          <a:stretch>
            <a:fillRect/>
          </a:stretch>
        </p:blipFill>
        <p:spPr bwMode="auto">
          <a:xfrm>
            <a:off x="1143000" y="571500"/>
            <a:ext cx="7358063" cy="5214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08" name="CaixaDeTexto 3"/>
          <p:cNvSpPr txBox="1">
            <a:spLocks noChangeArrowheads="1"/>
          </p:cNvSpPr>
          <p:nvPr/>
        </p:nvSpPr>
        <p:spPr bwMode="auto">
          <a:xfrm rot="-1091847">
            <a:off x="5754688" y="3732213"/>
            <a:ext cx="1528762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Magreza acentuada</a:t>
            </a:r>
          </a:p>
        </p:txBody>
      </p:sp>
      <p:sp>
        <p:nvSpPr>
          <p:cNvPr id="5" name="Triângulo isósceles 4"/>
          <p:cNvSpPr/>
          <p:nvPr/>
        </p:nvSpPr>
        <p:spPr>
          <a:xfrm>
            <a:off x="7358063" y="3571875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9510" name="CaixaDeTexto 5"/>
          <p:cNvSpPr txBox="1">
            <a:spLocks noChangeArrowheads="1"/>
          </p:cNvSpPr>
          <p:nvPr/>
        </p:nvSpPr>
        <p:spPr bwMode="auto">
          <a:xfrm rot="-1237245">
            <a:off x="6677025" y="3363913"/>
            <a:ext cx="746125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Magreza </a:t>
            </a:r>
          </a:p>
        </p:txBody>
      </p:sp>
      <p:sp>
        <p:nvSpPr>
          <p:cNvPr id="7" name="Triângulo isósceles 6"/>
          <p:cNvSpPr/>
          <p:nvPr/>
        </p:nvSpPr>
        <p:spPr>
          <a:xfrm>
            <a:off x="7369175" y="33464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9512" name="CaixaDeTexto 7"/>
          <p:cNvSpPr txBox="1">
            <a:spLocks noChangeArrowheads="1"/>
          </p:cNvSpPr>
          <p:nvPr/>
        </p:nvSpPr>
        <p:spPr bwMode="auto">
          <a:xfrm rot="-1810559">
            <a:off x="5927725" y="2628900"/>
            <a:ext cx="1530350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Risco de sobrepeso</a:t>
            </a:r>
          </a:p>
        </p:txBody>
      </p:sp>
      <p:sp>
        <p:nvSpPr>
          <p:cNvPr id="9" name="Triângulo isósceles 8"/>
          <p:cNvSpPr/>
          <p:nvPr/>
        </p:nvSpPr>
        <p:spPr>
          <a:xfrm>
            <a:off x="7389813" y="2286000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9514" name="CaixaDeTexto 9"/>
          <p:cNvSpPr txBox="1">
            <a:spLocks noChangeArrowheads="1"/>
          </p:cNvSpPr>
          <p:nvPr/>
        </p:nvSpPr>
        <p:spPr bwMode="auto">
          <a:xfrm rot="-1810559">
            <a:off x="5962650" y="2300288"/>
            <a:ext cx="1530350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Sobrepeso</a:t>
            </a:r>
          </a:p>
        </p:txBody>
      </p:sp>
      <p:sp>
        <p:nvSpPr>
          <p:cNvPr id="149515" name="CaixaDeTexto 10"/>
          <p:cNvSpPr txBox="1">
            <a:spLocks noChangeArrowheads="1"/>
          </p:cNvSpPr>
          <p:nvPr/>
        </p:nvSpPr>
        <p:spPr bwMode="auto">
          <a:xfrm rot="-2132386">
            <a:off x="5953125" y="1924050"/>
            <a:ext cx="1528763" cy="260350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OBESIDADE</a:t>
            </a:r>
          </a:p>
        </p:txBody>
      </p:sp>
      <p:sp>
        <p:nvSpPr>
          <p:cNvPr id="12" name="Triângulo isósceles 11"/>
          <p:cNvSpPr/>
          <p:nvPr/>
        </p:nvSpPr>
        <p:spPr>
          <a:xfrm>
            <a:off x="7397750" y="1928813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3" name="Triângulo isósceles 12"/>
          <p:cNvSpPr/>
          <p:nvPr/>
        </p:nvSpPr>
        <p:spPr>
          <a:xfrm>
            <a:off x="7405688" y="1571625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49518" name="CaixaDeTexto 13"/>
          <p:cNvSpPr txBox="1">
            <a:spLocks noChangeArrowheads="1"/>
          </p:cNvSpPr>
          <p:nvPr/>
        </p:nvSpPr>
        <p:spPr bwMode="auto">
          <a:xfrm>
            <a:off x="7720013" y="3289300"/>
            <a:ext cx="500062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49519" name="CaixaDeTexto 14"/>
          <p:cNvSpPr txBox="1">
            <a:spLocks noChangeArrowheads="1"/>
          </p:cNvSpPr>
          <p:nvPr/>
        </p:nvSpPr>
        <p:spPr bwMode="auto">
          <a:xfrm>
            <a:off x="7715250" y="2976563"/>
            <a:ext cx="500063" cy="24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49520" name="CaixaDeTexto 15"/>
          <p:cNvSpPr txBox="1">
            <a:spLocks noChangeArrowheads="1"/>
          </p:cNvSpPr>
          <p:nvPr/>
        </p:nvSpPr>
        <p:spPr bwMode="auto">
          <a:xfrm>
            <a:off x="7731125" y="2170113"/>
            <a:ext cx="500063" cy="24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85</a:t>
            </a:r>
          </a:p>
        </p:txBody>
      </p:sp>
      <p:sp>
        <p:nvSpPr>
          <p:cNvPr id="149521" name="CaixaDeTexto 16"/>
          <p:cNvSpPr txBox="1">
            <a:spLocks noChangeArrowheads="1"/>
          </p:cNvSpPr>
          <p:nvPr/>
        </p:nvSpPr>
        <p:spPr bwMode="auto">
          <a:xfrm>
            <a:off x="7726363" y="1809750"/>
            <a:ext cx="500062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97</a:t>
            </a:r>
          </a:p>
        </p:txBody>
      </p:sp>
      <p:sp>
        <p:nvSpPr>
          <p:cNvPr id="149522" name="CaixaDeTexto 17"/>
          <p:cNvSpPr txBox="1">
            <a:spLocks noChangeArrowheads="1"/>
          </p:cNvSpPr>
          <p:nvPr/>
        </p:nvSpPr>
        <p:spPr bwMode="auto">
          <a:xfrm>
            <a:off x="7715250" y="1428750"/>
            <a:ext cx="571500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99,9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0531" name="Picture 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51" t="23438" r="10645" b="6250"/>
          <a:stretch>
            <a:fillRect/>
          </a:stretch>
        </p:blipFill>
        <p:spPr bwMode="auto">
          <a:xfrm>
            <a:off x="928688" y="1000125"/>
            <a:ext cx="7500937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32" name="CaixaDeTexto 3"/>
          <p:cNvSpPr txBox="1">
            <a:spLocks noChangeArrowheads="1"/>
          </p:cNvSpPr>
          <p:nvPr/>
        </p:nvSpPr>
        <p:spPr bwMode="auto">
          <a:xfrm>
            <a:off x="5754688" y="4738688"/>
            <a:ext cx="1528762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Magreza acentuada</a:t>
            </a:r>
          </a:p>
        </p:txBody>
      </p:sp>
      <p:sp>
        <p:nvSpPr>
          <p:cNvPr id="150533" name="CaixaDeTexto 4"/>
          <p:cNvSpPr txBox="1">
            <a:spLocks noChangeArrowheads="1"/>
          </p:cNvSpPr>
          <p:nvPr/>
        </p:nvSpPr>
        <p:spPr bwMode="auto">
          <a:xfrm>
            <a:off x="6500813" y="4452938"/>
            <a:ext cx="746125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Magreza </a:t>
            </a:r>
          </a:p>
        </p:txBody>
      </p:sp>
      <p:sp>
        <p:nvSpPr>
          <p:cNvPr id="150534" name="CaixaDeTexto 5"/>
          <p:cNvSpPr txBox="1">
            <a:spLocks noChangeArrowheads="1"/>
          </p:cNvSpPr>
          <p:nvPr/>
        </p:nvSpPr>
        <p:spPr bwMode="auto">
          <a:xfrm>
            <a:off x="5715000" y="3125788"/>
            <a:ext cx="1528763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Risco de sobrepeso</a:t>
            </a:r>
          </a:p>
        </p:txBody>
      </p:sp>
      <p:sp>
        <p:nvSpPr>
          <p:cNvPr id="7" name="Triângulo isósceles 6"/>
          <p:cNvSpPr/>
          <p:nvPr/>
        </p:nvSpPr>
        <p:spPr>
          <a:xfrm>
            <a:off x="7286625" y="3214688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0536" name="CaixaDeTexto 7"/>
          <p:cNvSpPr txBox="1">
            <a:spLocks noChangeArrowheads="1"/>
          </p:cNvSpPr>
          <p:nvPr/>
        </p:nvSpPr>
        <p:spPr bwMode="auto">
          <a:xfrm>
            <a:off x="5572125" y="2667000"/>
            <a:ext cx="1528763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Sobrepeso</a:t>
            </a:r>
          </a:p>
        </p:txBody>
      </p:sp>
      <p:sp>
        <p:nvSpPr>
          <p:cNvPr id="150537" name="CaixaDeTexto 8"/>
          <p:cNvSpPr txBox="1">
            <a:spLocks noChangeArrowheads="1"/>
          </p:cNvSpPr>
          <p:nvPr/>
        </p:nvSpPr>
        <p:spPr bwMode="auto">
          <a:xfrm>
            <a:off x="5715000" y="2095500"/>
            <a:ext cx="1528763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OBESIDADE</a:t>
            </a:r>
          </a:p>
        </p:txBody>
      </p:sp>
      <p:sp>
        <p:nvSpPr>
          <p:cNvPr id="10" name="Triângulo isósceles 9"/>
          <p:cNvSpPr/>
          <p:nvPr/>
        </p:nvSpPr>
        <p:spPr>
          <a:xfrm>
            <a:off x="7286625" y="2786063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1" name="Triângulo isósceles 10"/>
          <p:cNvSpPr/>
          <p:nvPr/>
        </p:nvSpPr>
        <p:spPr>
          <a:xfrm>
            <a:off x="7286625" y="22034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2" name="Triângulo isósceles 11"/>
          <p:cNvSpPr/>
          <p:nvPr/>
        </p:nvSpPr>
        <p:spPr>
          <a:xfrm>
            <a:off x="7286625" y="48577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3" name="Triângulo isósceles 12"/>
          <p:cNvSpPr/>
          <p:nvPr/>
        </p:nvSpPr>
        <p:spPr>
          <a:xfrm>
            <a:off x="7294563" y="4572000"/>
            <a:ext cx="71437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0542" name="CaixaDeTexto 13"/>
          <p:cNvSpPr txBox="1">
            <a:spLocks noChangeArrowheads="1"/>
          </p:cNvSpPr>
          <p:nvPr/>
        </p:nvSpPr>
        <p:spPr bwMode="auto">
          <a:xfrm>
            <a:off x="7577138" y="4683125"/>
            <a:ext cx="500062" cy="246063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50543" name="CaixaDeTexto 14"/>
          <p:cNvSpPr txBox="1">
            <a:spLocks noChangeArrowheads="1"/>
          </p:cNvSpPr>
          <p:nvPr/>
        </p:nvSpPr>
        <p:spPr bwMode="auto">
          <a:xfrm>
            <a:off x="7572375" y="4370388"/>
            <a:ext cx="500063" cy="246062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50544" name="CaixaDeTexto 15"/>
          <p:cNvSpPr txBox="1">
            <a:spLocks noChangeArrowheads="1"/>
          </p:cNvSpPr>
          <p:nvPr/>
        </p:nvSpPr>
        <p:spPr bwMode="auto">
          <a:xfrm>
            <a:off x="7588250" y="3238500"/>
            <a:ext cx="500063" cy="246063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85</a:t>
            </a:r>
          </a:p>
        </p:txBody>
      </p:sp>
      <p:sp>
        <p:nvSpPr>
          <p:cNvPr id="150545" name="CaixaDeTexto 16"/>
          <p:cNvSpPr txBox="1">
            <a:spLocks noChangeArrowheads="1"/>
          </p:cNvSpPr>
          <p:nvPr/>
        </p:nvSpPr>
        <p:spPr bwMode="auto">
          <a:xfrm>
            <a:off x="7583488" y="2725738"/>
            <a:ext cx="500062" cy="246062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97</a:t>
            </a:r>
          </a:p>
        </p:txBody>
      </p:sp>
      <p:sp>
        <p:nvSpPr>
          <p:cNvPr id="150546" name="CaixaDeTexto 17"/>
          <p:cNvSpPr txBox="1">
            <a:spLocks noChangeArrowheads="1"/>
          </p:cNvSpPr>
          <p:nvPr/>
        </p:nvSpPr>
        <p:spPr bwMode="auto">
          <a:xfrm>
            <a:off x="7572375" y="2214563"/>
            <a:ext cx="571500" cy="246062"/>
          </a:xfrm>
          <a:prstGeom prst="rect">
            <a:avLst/>
          </a:prstGeom>
          <a:noFill/>
          <a:ln w="9525">
            <a:solidFill>
              <a:srgbClr val="00B0F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99,9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554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1555" name="Picture 2" descr="http://www.who.int/entity/growthref/WHOref_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0313" y="1500188"/>
            <a:ext cx="4381500" cy="328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56" name="Retângulo 3"/>
          <p:cNvSpPr>
            <a:spLocks noChangeArrowheads="1"/>
          </p:cNvSpPr>
          <p:nvPr/>
        </p:nvSpPr>
        <p:spPr bwMode="auto">
          <a:xfrm>
            <a:off x="1857375" y="5572125"/>
            <a:ext cx="59769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pt-BR" sz="2800" b="1">
                <a:solidFill>
                  <a:srgbClr val="FF0000"/>
                </a:solidFill>
              </a:rPr>
              <a:t>Growth reference data for 5-19 years</a:t>
            </a:r>
            <a:endParaRPr lang="pt-BR" altLang="pt-BR" sz="2800" b="1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8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579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54" t="21484" r="9180" b="5273"/>
          <a:stretch>
            <a:fillRect/>
          </a:stretch>
        </p:blipFill>
        <p:spPr bwMode="auto">
          <a:xfrm>
            <a:off x="500063" y="542925"/>
            <a:ext cx="8001000" cy="574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80" name="CaixaDeTexto 3"/>
          <p:cNvSpPr txBox="1">
            <a:spLocks noChangeArrowheads="1"/>
          </p:cNvSpPr>
          <p:nvPr/>
        </p:nvSpPr>
        <p:spPr bwMode="auto">
          <a:xfrm rot="-352628">
            <a:off x="4478338" y="4819650"/>
            <a:ext cx="2730500" cy="27622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0000"/>
                </a:solidFill>
                <a:cs typeface="Arial" panose="020B0604020202020204" pitchFamily="34" charset="0"/>
              </a:rPr>
              <a:t>Muito baixo peso para a idade</a:t>
            </a:r>
          </a:p>
        </p:txBody>
      </p:sp>
      <p:sp>
        <p:nvSpPr>
          <p:cNvPr id="152581" name="CaixaDeTexto 4"/>
          <p:cNvSpPr txBox="1">
            <a:spLocks noChangeArrowheads="1"/>
          </p:cNvSpPr>
          <p:nvPr/>
        </p:nvSpPr>
        <p:spPr bwMode="auto">
          <a:xfrm rot="-434102">
            <a:off x="5210175" y="4565650"/>
            <a:ext cx="2027238" cy="27622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0000"/>
                </a:solidFill>
                <a:cs typeface="Arial" panose="020B0604020202020204" pitchFamily="34" charset="0"/>
              </a:rPr>
              <a:t>Baixo peso para a idade</a:t>
            </a:r>
          </a:p>
        </p:txBody>
      </p:sp>
      <p:sp>
        <p:nvSpPr>
          <p:cNvPr id="6" name="Triângulo isósceles 5"/>
          <p:cNvSpPr/>
          <p:nvPr/>
        </p:nvSpPr>
        <p:spPr>
          <a:xfrm>
            <a:off x="7286625" y="4714875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7" name="Triângulo isósceles 6"/>
          <p:cNvSpPr/>
          <p:nvPr/>
        </p:nvSpPr>
        <p:spPr>
          <a:xfrm>
            <a:off x="7286625" y="4500563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2584" name="CaixaDeTexto 7"/>
          <p:cNvSpPr txBox="1">
            <a:spLocks noChangeArrowheads="1"/>
          </p:cNvSpPr>
          <p:nvPr/>
        </p:nvSpPr>
        <p:spPr bwMode="auto">
          <a:xfrm rot="-1209473">
            <a:off x="4654550" y="2730500"/>
            <a:ext cx="2659063" cy="30797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rgbClr val="FF0000"/>
                </a:solidFill>
                <a:cs typeface="Arial" panose="020B0604020202020204" pitchFamily="34" charset="0"/>
              </a:rPr>
              <a:t>Peso elevado para a idade</a:t>
            </a:r>
          </a:p>
        </p:txBody>
      </p:sp>
      <p:cxnSp>
        <p:nvCxnSpPr>
          <p:cNvPr id="11" name="Conector de seta reta 10"/>
          <p:cNvCxnSpPr/>
          <p:nvPr/>
        </p:nvCxnSpPr>
        <p:spPr>
          <a:xfrm rot="5400000" flipH="1" flipV="1">
            <a:off x="6687344" y="2258219"/>
            <a:ext cx="769938" cy="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  <a:effectLst>
            <a:outerShdw dist="25400" dir="5400000" algn="ctr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586" name="CaixaDeTexto 11"/>
          <p:cNvSpPr txBox="1">
            <a:spLocks noChangeArrowheads="1"/>
          </p:cNvSpPr>
          <p:nvPr/>
        </p:nvSpPr>
        <p:spPr bwMode="auto">
          <a:xfrm>
            <a:off x="7577138" y="4595813"/>
            <a:ext cx="500062" cy="24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52587" name="CaixaDeTexto 12"/>
          <p:cNvSpPr txBox="1">
            <a:spLocks noChangeArrowheads="1"/>
          </p:cNvSpPr>
          <p:nvPr/>
        </p:nvSpPr>
        <p:spPr bwMode="auto">
          <a:xfrm>
            <a:off x="7572375" y="4298950"/>
            <a:ext cx="500063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52588" name="CaixaDeTexto 13"/>
          <p:cNvSpPr txBox="1">
            <a:spLocks noChangeArrowheads="1"/>
          </p:cNvSpPr>
          <p:nvPr/>
        </p:nvSpPr>
        <p:spPr bwMode="auto">
          <a:xfrm>
            <a:off x="7588250" y="2428875"/>
            <a:ext cx="500063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97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2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03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54" t="21484" r="9180" b="5273"/>
          <a:stretch>
            <a:fillRect/>
          </a:stretch>
        </p:blipFill>
        <p:spPr bwMode="auto">
          <a:xfrm>
            <a:off x="500063" y="542925"/>
            <a:ext cx="8001000" cy="574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04" name="CaixaDeTexto 3"/>
          <p:cNvSpPr txBox="1">
            <a:spLocks noChangeArrowheads="1"/>
          </p:cNvSpPr>
          <p:nvPr/>
        </p:nvSpPr>
        <p:spPr bwMode="auto">
          <a:xfrm rot="-352628">
            <a:off x="4478338" y="4819650"/>
            <a:ext cx="2730500" cy="27622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0000"/>
                </a:solidFill>
                <a:cs typeface="Arial" panose="020B0604020202020204" pitchFamily="34" charset="0"/>
              </a:rPr>
              <a:t>Muito baixo peso para a idade</a:t>
            </a:r>
          </a:p>
        </p:txBody>
      </p:sp>
      <p:sp>
        <p:nvSpPr>
          <p:cNvPr id="153605" name="CaixaDeTexto 4"/>
          <p:cNvSpPr txBox="1">
            <a:spLocks noChangeArrowheads="1"/>
          </p:cNvSpPr>
          <p:nvPr/>
        </p:nvSpPr>
        <p:spPr bwMode="auto">
          <a:xfrm rot="-434102">
            <a:off x="5210175" y="4565650"/>
            <a:ext cx="2027238" cy="27622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0000"/>
                </a:solidFill>
                <a:cs typeface="Arial" panose="020B0604020202020204" pitchFamily="34" charset="0"/>
              </a:rPr>
              <a:t>Baixo peso para a idade</a:t>
            </a:r>
          </a:p>
        </p:txBody>
      </p:sp>
      <p:sp>
        <p:nvSpPr>
          <p:cNvPr id="6" name="Triângulo isósceles 5"/>
          <p:cNvSpPr/>
          <p:nvPr/>
        </p:nvSpPr>
        <p:spPr>
          <a:xfrm>
            <a:off x="7286625" y="4714875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7" name="Triângulo isósceles 6"/>
          <p:cNvSpPr/>
          <p:nvPr/>
        </p:nvSpPr>
        <p:spPr>
          <a:xfrm>
            <a:off x="7286625" y="4500563"/>
            <a:ext cx="71438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3608" name="CaixaDeTexto 7"/>
          <p:cNvSpPr txBox="1">
            <a:spLocks noChangeArrowheads="1"/>
          </p:cNvSpPr>
          <p:nvPr/>
        </p:nvSpPr>
        <p:spPr bwMode="auto">
          <a:xfrm rot="-1209473">
            <a:off x="4654550" y="2730500"/>
            <a:ext cx="2659063" cy="307975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rgbClr val="FF0000"/>
                </a:solidFill>
                <a:cs typeface="Arial" panose="020B0604020202020204" pitchFamily="34" charset="0"/>
              </a:rPr>
              <a:t>Peso elevado para a idade</a:t>
            </a:r>
          </a:p>
        </p:txBody>
      </p:sp>
      <p:cxnSp>
        <p:nvCxnSpPr>
          <p:cNvPr id="11" name="Conector de seta reta 10"/>
          <p:cNvCxnSpPr/>
          <p:nvPr/>
        </p:nvCxnSpPr>
        <p:spPr>
          <a:xfrm rot="5400000" flipH="1" flipV="1">
            <a:off x="6687344" y="2258219"/>
            <a:ext cx="769938" cy="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  <a:effectLst>
            <a:outerShdw dist="25400" dir="5400000" algn="ctr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Elipse 9"/>
          <p:cNvSpPr/>
          <p:nvPr/>
        </p:nvSpPr>
        <p:spPr>
          <a:xfrm>
            <a:off x="7199313" y="5540375"/>
            <a:ext cx="357187" cy="285750"/>
          </a:xfrm>
          <a:prstGeom prst="ellipse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3611" name="CaixaDeTexto 11"/>
          <p:cNvSpPr txBox="1">
            <a:spLocks noChangeArrowheads="1"/>
          </p:cNvSpPr>
          <p:nvPr/>
        </p:nvSpPr>
        <p:spPr bwMode="auto">
          <a:xfrm>
            <a:off x="7207250" y="5532438"/>
            <a:ext cx="357188" cy="277812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10</a:t>
            </a:r>
          </a:p>
        </p:txBody>
      </p:sp>
      <p:sp>
        <p:nvSpPr>
          <p:cNvPr id="153612" name="CaixaDeTexto 12"/>
          <p:cNvSpPr txBox="1">
            <a:spLocks noChangeArrowheads="1"/>
          </p:cNvSpPr>
          <p:nvPr/>
        </p:nvSpPr>
        <p:spPr bwMode="auto">
          <a:xfrm>
            <a:off x="7577138" y="4595813"/>
            <a:ext cx="500062" cy="24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53613" name="CaixaDeTexto 13"/>
          <p:cNvSpPr txBox="1">
            <a:spLocks noChangeArrowheads="1"/>
          </p:cNvSpPr>
          <p:nvPr/>
        </p:nvSpPr>
        <p:spPr bwMode="auto">
          <a:xfrm>
            <a:off x="7572375" y="4298950"/>
            <a:ext cx="500063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53614" name="CaixaDeTexto 14"/>
          <p:cNvSpPr txBox="1">
            <a:spLocks noChangeArrowheads="1"/>
          </p:cNvSpPr>
          <p:nvPr/>
        </p:nvSpPr>
        <p:spPr bwMode="auto">
          <a:xfrm>
            <a:off x="7588250" y="2428875"/>
            <a:ext cx="500063" cy="2460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000" b="1">
                <a:solidFill>
                  <a:schemeClr val="bg1"/>
                </a:solidFill>
              </a:rPr>
              <a:t>p 97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627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21" t="20508" r="8447" b="5299"/>
          <a:stretch>
            <a:fillRect/>
          </a:stretch>
        </p:blipFill>
        <p:spPr bwMode="auto">
          <a:xfrm>
            <a:off x="428625" y="857250"/>
            <a:ext cx="8107363" cy="557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628" name="CaixaDeTexto 3"/>
          <p:cNvSpPr txBox="1">
            <a:spLocks noChangeArrowheads="1"/>
          </p:cNvSpPr>
          <p:nvPr/>
        </p:nvSpPr>
        <p:spPr bwMode="auto">
          <a:xfrm rot="-1097977">
            <a:off x="4856163" y="3660775"/>
            <a:ext cx="2428875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Muito baixa estatura para a idade</a:t>
            </a:r>
          </a:p>
        </p:txBody>
      </p:sp>
      <p:sp>
        <p:nvSpPr>
          <p:cNvPr id="154629" name="CaixaDeTexto 4"/>
          <p:cNvSpPr txBox="1">
            <a:spLocks noChangeArrowheads="1"/>
          </p:cNvSpPr>
          <p:nvPr/>
        </p:nvSpPr>
        <p:spPr bwMode="auto">
          <a:xfrm rot="-759119">
            <a:off x="4772025" y="3290888"/>
            <a:ext cx="2428875" cy="261937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FF0000"/>
                </a:solidFill>
                <a:cs typeface="Arial" panose="020B0604020202020204" pitchFamily="34" charset="0"/>
              </a:rPr>
              <a:t>Baixa estatura para a idade</a:t>
            </a:r>
          </a:p>
        </p:txBody>
      </p:sp>
      <p:sp>
        <p:nvSpPr>
          <p:cNvPr id="154630" name="CaixaDeTexto 5"/>
          <p:cNvSpPr txBox="1">
            <a:spLocks noChangeArrowheads="1"/>
          </p:cNvSpPr>
          <p:nvPr/>
        </p:nvSpPr>
        <p:spPr bwMode="auto">
          <a:xfrm>
            <a:off x="6156325" y="2838450"/>
            <a:ext cx="1004888" cy="261938"/>
          </a:xfrm>
          <a:prstGeom prst="rect">
            <a:avLst/>
          </a:prstGeom>
          <a:noFill/>
          <a:ln>
            <a:noFill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100" b="1">
                <a:solidFill>
                  <a:srgbClr val="00B0F0"/>
                </a:solidFill>
                <a:cs typeface="Arial" panose="020B0604020202020204" pitchFamily="34" charset="0"/>
              </a:rPr>
              <a:t>NORMAL</a:t>
            </a:r>
          </a:p>
        </p:txBody>
      </p:sp>
      <p:sp>
        <p:nvSpPr>
          <p:cNvPr id="8" name="Triângulo isósceles 7"/>
          <p:cNvSpPr/>
          <p:nvPr/>
        </p:nvSpPr>
        <p:spPr>
          <a:xfrm>
            <a:off x="7167563" y="3357563"/>
            <a:ext cx="71437" cy="71437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9" name="Triângulo isósceles 8"/>
          <p:cNvSpPr/>
          <p:nvPr/>
        </p:nvSpPr>
        <p:spPr>
          <a:xfrm>
            <a:off x="7150100" y="3143250"/>
            <a:ext cx="71438" cy="71438"/>
          </a:xfrm>
          <a:prstGeom prst="triangle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2" name="CaixaDeTexto 11"/>
          <p:cNvSpPr txBox="1"/>
          <p:nvPr/>
        </p:nvSpPr>
        <p:spPr>
          <a:xfrm>
            <a:off x="7643813" y="3167063"/>
            <a:ext cx="500062" cy="254000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dist="127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1050" b="1" dirty="0">
                <a:solidFill>
                  <a:schemeClr val="bg1"/>
                </a:solidFill>
                <a:latin typeface="Arial" charset="0"/>
              </a:rPr>
              <a:t>p 0,1</a:t>
            </a:r>
          </a:p>
        </p:txBody>
      </p:sp>
      <p:sp>
        <p:nvSpPr>
          <p:cNvPr id="13" name="CaixaDeTexto 12"/>
          <p:cNvSpPr txBox="1"/>
          <p:nvPr/>
        </p:nvSpPr>
        <p:spPr>
          <a:xfrm>
            <a:off x="7643813" y="2884488"/>
            <a:ext cx="500062" cy="254000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dist="127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1050" b="1" dirty="0">
                <a:solidFill>
                  <a:schemeClr val="bg1"/>
                </a:solidFill>
                <a:latin typeface="Arial" charset="0"/>
              </a:rPr>
              <a:t>p 3,0</a:t>
            </a:r>
          </a:p>
        </p:txBody>
      </p:sp>
      <p:cxnSp>
        <p:nvCxnSpPr>
          <p:cNvPr id="20" name="Conector de seta reta 19"/>
          <p:cNvCxnSpPr/>
          <p:nvPr/>
        </p:nvCxnSpPr>
        <p:spPr>
          <a:xfrm flipH="1" flipV="1">
            <a:off x="7143750" y="1768475"/>
            <a:ext cx="17463" cy="1254125"/>
          </a:xfrm>
          <a:prstGeom prst="straightConnector1">
            <a:avLst/>
          </a:prstGeom>
          <a:ln w="38100">
            <a:solidFill>
              <a:srgbClr val="00B0F0"/>
            </a:solidFill>
            <a:tailEnd type="arrow"/>
          </a:ln>
          <a:effectLst>
            <a:outerShdw dist="25400" dir="5400000" algn="ctr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50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51" name="Picture 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43" t="23442" r="9164" b="4088"/>
          <a:stretch>
            <a:fillRect/>
          </a:stretch>
        </p:blipFill>
        <p:spPr bwMode="auto">
          <a:xfrm>
            <a:off x="339725" y="428625"/>
            <a:ext cx="8518525" cy="6143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652" name="CaixaDeTexto 3"/>
          <p:cNvSpPr txBox="1">
            <a:spLocks noChangeArrowheads="1"/>
          </p:cNvSpPr>
          <p:nvPr/>
        </p:nvSpPr>
        <p:spPr bwMode="auto">
          <a:xfrm>
            <a:off x="5357813" y="5472113"/>
            <a:ext cx="2508250" cy="36830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Magreza acentuada</a:t>
            </a:r>
          </a:p>
        </p:txBody>
      </p:sp>
      <p:sp>
        <p:nvSpPr>
          <p:cNvPr id="155653" name="CaixaDeTexto 4"/>
          <p:cNvSpPr txBox="1">
            <a:spLocks noChangeArrowheads="1"/>
          </p:cNvSpPr>
          <p:nvPr/>
        </p:nvSpPr>
        <p:spPr bwMode="auto">
          <a:xfrm>
            <a:off x="6484938" y="4921250"/>
            <a:ext cx="1184275" cy="3698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Magreza</a:t>
            </a:r>
          </a:p>
        </p:txBody>
      </p:sp>
      <p:sp>
        <p:nvSpPr>
          <p:cNvPr id="155654" name="CaixaDeTexto 5"/>
          <p:cNvSpPr txBox="1">
            <a:spLocks noChangeArrowheads="1"/>
          </p:cNvSpPr>
          <p:nvPr/>
        </p:nvSpPr>
        <p:spPr bwMode="auto">
          <a:xfrm>
            <a:off x="6188075" y="2865438"/>
            <a:ext cx="1463675" cy="369887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Sobrepeso</a:t>
            </a:r>
          </a:p>
        </p:txBody>
      </p:sp>
      <p:sp>
        <p:nvSpPr>
          <p:cNvPr id="155655" name="CaixaDeTexto 6"/>
          <p:cNvSpPr txBox="1">
            <a:spLocks noChangeArrowheads="1"/>
          </p:cNvSpPr>
          <p:nvPr/>
        </p:nvSpPr>
        <p:spPr bwMode="auto">
          <a:xfrm>
            <a:off x="4000500" y="1357313"/>
            <a:ext cx="2508250" cy="369887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Obesidade Grave</a:t>
            </a:r>
          </a:p>
        </p:txBody>
      </p:sp>
      <p:sp>
        <p:nvSpPr>
          <p:cNvPr id="155656" name="CaixaDeTexto 7"/>
          <p:cNvSpPr txBox="1">
            <a:spLocks noChangeArrowheads="1"/>
          </p:cNvSpPr>
          <p:nvPr/>
        </p:nvSpPr>
        <p:spPr bwMode="auto">
          <a:xfrm>
            <a:off x="6072188" y="2273300"/>
            <a:ext cx="1463675" cy="3698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0000"/>
                </a:solidFill>
                <a:latin typeface="Comic Sans MS" panose="030F0702030302020204" pitchFamily="66" charset="0"/>
              </a:rPr>
              <a:t>Obesidade</a:t>
            </a:r>
          </a:p>
        </p:txBody>
      </p:sp>
      <p:sp>
        <p:nvSpPr>
          <p:cNvPr id="10" name="Triângulo isósceles 9"/>
          <p:cNvSpPr/>
          <p:nvPr/>
        </p:nvSpPr>
        <p:spPr>
          <a:xfrm>
            <a:off x="7429500" y="2393950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1" name="Triângulo isósceles 10"/>
          <p:cNvSpPr/>
          <p:nvPr/>
        </p:nvSpPr>
        <p:spPr>
          <a:xfrm>
            <a:off x="6143625" y="1465263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3" name="Triângulo isósceles 12"/>
          <p:cNvSpPr/>
          <p:nvPr/>
        </p:nvSpPr>
        <p:spPr>
          <a:xfrm>
            <a:off x="7500938" y="2965450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55660" name="CaixaDeTexto 13"/>
          <p:cNvSpPr txBox="1">
            <a:spLocks noChangeArrowheads="1"/>
          </p:cNvSpPr>
          <p:nvPr/>
        </p:nvSpPr>
        <p:spPr bwMode="auto">
          <a:xfrm>
            <a:off x="8143875" y="5095875"/>
            <a:ext cx="500063" cy="27781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0,1</a:t>
            </a:r>
          </a:p>
        </p:txBody>
      </p:sp>
      <p:sp>
        <p:nvSpPr>
          <p:cNvPr id="155661" name="CaixaDeTexto 16"/>
          <p:cNvSpPr txBox="1">
            <a:spLocks noChangeArrowheads="1"/>
          </p:cNvSpPr>
          <p:nvPr/>
        </p:nvSpPr>
        <p:spPr bwMode="auto">
          <a:xfrm>
            <a:off x="8143875" y="4775200"/>
            <a:ext cx="500063" cy="27781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3,0</a:t>
            </a:r>
          </a:p>
        </p:txBody>
      </p:sp>
      <p:sp>
        <p:nvSpPr>
          <p:cNvPr id="155662" name="CaixaDeTexto 17"/>
          <p:cNvSpPr txBox="1">
            <a:spLocks noChangeArrowheads="1"/>
          </p:cNvSpPr>
          <p:nvPr/>
        </p:nvSpPr>
        <p:spPr bwMode="auto">
          <a:xfrm>
            <a:off x="8143875" y="3238500"/>
            <a:ext cx="500063" cy="276225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85</a:t>
            </a:r>
          </a:p>
        </p:txBody>
      </p:sp>
      <p:sp>
        <p:nvSpPr>
          <p:cNvPr id="155663" name="CaixaDeTexto 18"/>
          <p:cNvSpPr txBox="1">
            <a:spLocks noChangeArrowheads="1"/>
          </p:cNvSpPr>
          <p:nvPr/>
        </p:nvSpPr>
        <p:spPr bwMode="auto">
          <a:xfrm>
            <a:off x="8147050" y="2416175"/>
            <a:ext cx="561975" cy="27781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97</a:t>
            </a:r>
          </a:p>
        </p:txBody>
      </p:sp>
      <p:sp>
        <p:nvSpPr>
          <p:cNvPr id="155664" name="CaixaDeTexto 19"/>
          <p:cNvSpPr txBox="1">
            <a:spLocks noChangeArrowheads="1"/>
          </p:cNvSpPr>
          <p:nvPr/>
        </p:nvSpPr>
        <p:spPr bwMode="auto">
          <a:xfrm>
            <a:off x="8143875" y="1322388"/>
            <a:ext cx="642938" cy="27781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127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p 99,9</a:t>
            </a:r>
          </a:p>
        </p:txBody>
      </p:sp>
      <p:sp>
        <p:nvSpPr>
          <p:cNvPr id="21" name="Triângulo isósceles 20"/>
          <p:cNvSpPr/>
          <p:nvPr/>
        </p:nvSpPr>
        <p:spPr>
          <a:xfrm>
            <a:off x="7643813" y="5000625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22" name="Triângulo isósceles 21"/>
          <p:cNvSpPr/>
          <p:nvPr/>
        </p:nvSpPr>
        <p:spPr>
          <a:xfrm>
            <a:off x="7715250" y="5572125"/>
            <a:ext cx="142875" cy="142875"/>
          </a:xfrm>
          <a:prstGeom prst="triangle">
            <a:avLst/>
          </a:prstGeom>
          <a:solidFill>
            <a:srgbClr val="FF0000"/>
          </a:solidFill>
          <a:ln w="28575">
            <a:solidFill>
              <a:srgbClr val="FFFF00"/>
            </a:solidFill>
          </a:ln>
          <a:effectLst>
            <a:outerShdw dist="25400" dir="5400000" algn="ctr" rotWithShape="0">
              <a:schemeClr val="tx1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50000">
                <a:srgbClr val="0000FF"/>
              </a:gs>
              <a:gs pos="100000">
                <a:srgbClr val="00000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56675" name="Text Box 3"/>
          <p:cNvSpPr txBox="1">
            <a:spLocks noChangeArrowheads="1"/>
          </p:cNvSpPr>
          <p:nvPr/>
        </p:nvSpPr>
        <p:spPr bwMode="auto">
          <a:xfrm>
            <a:off x="1619250" y="2205038"/>
            <a:ext cx="6237288" cy="19383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Avaliação da Estatura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7698" name="Object 2"/>
          <p:cNvGraphicFramePr>
            <a:graphicFrameLocks noChangeAspect="1"/>
          </p:cNvGraphicFramePr>
          <p:nvPr/>
        </p:nvGraphicFramePr>
        <p:xfrm>
          <a:off x="0" y="0"/>
          <a:ext cx="9144000" cy="685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7705" name="Slide" r:id="rId3" imgW="5143500" imgH="3429000" progId="PowerPoint.Slide.8">
                  <p:embed/>
                </p:oleObj>
              </mc:Choice>
              <mc:Fallback>
                <p:oleObj name="Slide" r:id="rId3" imgW="5143500" imgH="3429000" progId="PowerPoint.Slide.8">
                  <p:embed/>
                  <p:pic>
                    <p:nvPicPr>
                      <p:cNvPr id="0" name="Picture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0" cy="685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6867" name="Rectangle 3"/>
          <p:cNvSpPr>
            <a:spLocks noChangeArrowheads="1"/>
          </p:cNvSpPr>
          <p:nvPr/>
        </p:nvSpPr>
        <p:spPr bwMode="auto">
          <a:xfrm>
            <a:off x="685800" y="814388"/>
            <a:ext cx="7772400" cy="5186362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6868" name="Text Box 5"/>
          <p:cNvSpPr txBox="1">
            <a:spLocks noChangeArrowheads="1"/>
          </p:cNvSpPr>
          <p:nvPr/>
        </p:nvSpPr>
        <p:spPr bwMode="auto">
          <a:xfrm>
            <a:off x="1071563" y="2420938"/>
            <a:ext cx="6858000" cy="2794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</a:rPr>
              <a:t>“Aumento físico do corpo, como um todo ou em partes, que pode ser medido em centímetros ou gramas.Traduz o aumento do tamanho das células e/ou de seu número”</a:t>
            </a:r>
          </a:p>
          <a:p>
            <a:pPr algn="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2400" b="1" i="1">
                <a:solidFill>
                  <a:srgbClr val="FFFF66"/>
                </a:solidFill>
              </a:rPr>
              <a:t>Marcondes, 1985.”</a:t>
            </a:r>
          </a:p>
        </p:txBody>
      </p:sp>
      <p:sp>
        <p:nvSpPr>
          <p:cNvPr id="36869" name="Rectangle 6"/>
          <p:cNvSpPr>
            <a:spLocks noChangeArrowheads="1"/>
          </p:cNvSpPr>
          <p:nvPr/>
        </p:nvSpPr>
        <p:spPr bwMode="auto">
          <a:xfrm>
            <a:off x="1071563" y="2428875"/>
            <a:ext cx="6934200" cy="2819400"/>
          </a:xfrm>
          <a:prstGeom prst="rect">
            <a:avLst/>
          </a:prstGeom>
          <a:noFill/>
          <a:ln w="9525">
            <a:solidFill>
              <a:srgbClr val="FF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6870" name="Text Box 3"/>
          <p:cNvSpPr txBox="1">
            <a:spLocks noChangeArrowheads="1"/>
          </p:cNvSpPr>
          <p:nvPr/>
        </p:nvSpPr>
        <p:spPr bwMode="auto">
          <a:xfrm>
            <a:off x="0" y="815975"/>
            <a:ext cx="8316913" cy="1016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50000">
                <a:srgbClr val="0066FF"/>
              </a:gs>
              <a:gs pos="100000">
                <a:srgbClr val="00000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158723" name="Picture 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688" y="1785938"/>
            <a:ext cx="7715250" cy="370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CaixaDeTexto 4"/>
          <p:cNvSpPr txBox="1"/>
          <p:nvPr/>
        </p:nvSpPr>
        <p:spPr>
          <a:xfrm>
            <a:off x="4953000" y="6161088"/>
            <a:ext cx="3810000" cy="261937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r" eaLnBrk="1" hangingPunct="1">
              <a:defRPr/>
            </a:pPr>
            <a:r>
              <a:rPr lang="pt-BR" sz="1100" dirty="0" err="1">
                <a:solidFill>
                  <a:srgbClr val="00FFFF"/>
                </a:solidFill>
                <a:latin typeface="Arial" charset="0"/>
              </a:rPr>
              <a:t>The</a:t>
            </a:r>
            <a:r>
              <a:rPr lang="pt-BR" sz="1100" dirty="0">
                <a:solidFill>
                  <a:srgbClr val="00FFFF"/>
                </a:solidFill>
                <a:latin typeface="Arial" charset="0"/>
              </a:rPr>
              <a:t> </a:t>
            </a:r>
            <a:r>
              <a:rPr lang="pt-BR" sz="1100" dirty="0" err="1">
                <a:solidFill>
                  <a:srgbClr val="00FFFF"/>
                </a:solidFill>
                <a:latin typeface="Arial" charset="0"/>
              </a:rPr>
              <a:t>Economist</a:t>
            </a:r>
            <a:r>
              <a:rPr lang="pt-BR" sz="1100" dirty="0">
                <a:solidFill>
                  <a:srgbClr val="00FFFF"/>
                </a:solidFill>
                <a:latin typeface="Arial" charset="0"/>
              </a:rPr>
              <a:t>, Dezembro de 2003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4140200" y="476250"/>
            <a:ext cx="5214938" cy="1016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FIM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5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8916" name="Rectangle 4"/>
          <p:cNvSpPr>
            <a:spLocks noChangeArrowheads="1"/>
          </p:cNvSpPr>
          <p:nvPr/>
        </p:nvSpPr>
        <p:spPr bwMode="auto">
          <a:xfrm>
            <a:off x="1143000" y="685800"/>
            <a:ext cx="6934200" cy="5562600"/>
          </a:xfrm>
          <a:prstGeom prst="rect">
            <a:avLst/>
          </a:prstGeom>
          <a:noFill/>
          <a:ln w="76200" cmpd="tri">
            <a:solidFill>
              <a:srgbClr val="FF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8917" name="Text Box 5"/>
          <p:cNvSpPr txBox="1">
            <a:spLocks noChangeArrowheads="1"/>
          </p:cNvSpPr>
          <p:nvPr/>
        </p:nvSpPr>
        <p:spPr bwMode="auto">
          <a:xfrm>
            <a:off x="1981200" y="838200"/>
            <a:ext cx="5715000" cy="53736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9900"/>
                </a:solidFill>
                <a:latin typeface="Comic Sans MS" panose="030F0702030302020204" pitchFamily="66" charset="0"/>
              </a:rPr>
              <a:t>PROCESSO EVOLUTIVO DO C &amp; D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Período intrauterino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Período embrionário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Período fetal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Infância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Recém-nascido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Lactente 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Pré-escolar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Idade escolar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66"/>
                </a:solidFill>
                <a:latin typeface="Comic Sans MS" panose="030F0702030302020204" pitchFamily="66" charset="0"/>
              </a:rPr>
              <a:t>   Adolescência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Período pré-puberal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Período puberal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FFFFF"/>
                </a:solidFill>
                <a:latin typeface="Comic Sans MS" panose="030F0702030302020204" pitchFamily="66" charset="0"/>
              </a:rPr>
              <a:t>	Período pós-puberal.</a:t>
            </a:r>
          </a:p>
        </p:txBody>
      </p:sp>
      <p:sp>
        <p:nvSpPr>
          <p:cNvPr id="38918" name="Line 6"/>
          <p:cNvSpPr>
            <a:spLocks noChangeShapeType="1"/>
          </p:cNvSpPr>
          <p:nvPr/>
        </p:nvSpPr>
        <p:spPr bwMode="auto">
          <a:xfrm>
            <a:off x="1187450" y="4508500"/>
            <a:ext cx="6840538" cy="0"/>
          </a:xfrm>
          <a:prstGeom prst="line">
            <a:avLst/>
          </a:prstGeom>
          <a:noFill/>
          <a:ln w="2857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39939" name="Picture 3" descr="Fatores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114425"/>
            <a:ext cx="5943600" cy="460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0" name="Rectangle 4"/>
          <p:cNvSpPr>
            <a:spLocks noChangeArrowheads="1"/>
          </p:cNvSpPr>
          <p:nvPr/>
        </p:nvSpPr>
        <p:spPr bwMode="auto">
          <a:xfrm>
            <a:off x="1447800" y="5638800"/>
            <a:ext cx="6400800" cy="6096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1" name="Rectangle 5"/>
          <p:cNvSpPr>
            <a:spLocks noChangeArrowheads="1"/>
          </p:cNvSpPr>
          <p:nvPr/>
        </p:nvSpPr>
        <p:spPr bwMode="auto">
          <a:xfrm>
            <a:off x="1219200" y="533400"/>
            <a:ext cx="6705600" cy="6096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2" name="Rectangle 6"/>
          <p:cNvSpPr>
            <a:spLocks noChangeArrowheads="1"/>
          </p:cNvSpPr>
          <p:nvPr/>
        </p:nvSpPr>
        <p:spPr bwMode="auto">
          <a:xfrm>
            <a:off x="914400" y="533400"/>
            <a:ext cx="762000" cy="57150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3" name="Rectangle 7"/>
          <p:cNvSpPr>
            <a:spLocks noChangeArrowheads="1"/>
          </p:cNvSpPr>
          <p:nvPr/>
        </p:nvSpPr>
        <p:spPr bwMode="auto">
          <a:xfrm>
            <a:off x="7467600" y="533400"/>
            <a:ext cx="762000" cy="57150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4" name="Oval 8"/>
          <p:cNvSpPr>
            <a:spLocks noChangeArrowheads="1"/>
          </p:cNvSpPr>
          <p:nvPr/>
        </p:nvSpPr>
        <p:spPr bwMode="auto">
          <a:xfrm>
            <a:off x="3962400" y="2362200"/>
            <a:ext cx="1371600" cy="1371600"/>
          </a:xfrm>
          <a:prstGeom prst="ellipse">
            <a:avLst/>
          </a:prstGeom>
          <a:solidFill>
            <a:srgbClr val="99FF33"/>
          </a:solidFill>
          <a:ln w="76200">
            <a:solidFill>
              <a:srgbClr val="00CC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9945" name="Text Box 9"/>
          <p:cNvSpPr txBox="1">
            <a:spLocks noChangeArrowheads="1"/>
          </p:cNvSpPr>
          <p:nvPr/>
        </p:nvSpPr>
        <p:spPr bwMode="auto">
          <a:xfrm>
            <a:off x="3962400" y="2757488"/>
            <a:ext cx="1371600" cy="5842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chemeClr val="bg1"/>
                </a:solidFill>
              </a:rPr>
              <a:t>C &amp; D</a:t>
            </a:r>
          </a:p>
        </p:txBody>
      </p:sp>
      <p:sp>
        <p:nvSpPr>
          <p:cNvPr id="10" name="CaixaDeTexto 9"/>
          <p:cNvSpPr txBox="1"/>
          <p:nvPr/>
        </p:nvSpPr>
        <p:spPr>
          <a:xfrm>
            <a:off x="785813" y="357188"/>
            <a:ext cx="7215187" cy="584200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3200" b="1" dirty="0">
                <a:solidFill>
                  <a:srgbClr val="C00000"/>
                </a:solidFill>
                <a:latin typeface="Comic Sans MS" pitchFamily="66" charset="0"/>
              </a:rPr>
              <a:t>CRESCIMENTO - FATORES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1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37892" name="Line 4"/>
          <p:cNvSpPr>
            <a:spLocks noChangeShapeType="1"/>
          </p:cNvSpPr>
          <p:nvPr/>
        </p:nvSpPr>
        <p:spPr bwMode="auto">
          <a:xfrm>
            <a:off x="2652713" y="2722563"/>
            <a:ext cx="3124200" cy="2362200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 type="triangle" w="med" len="med"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7893" name="Text Box 5"/>
          <p:cNvSpPr txBox="1">
            <a:spLocks noChangeArrowheads="1"/>
          </p:cNvSpPr>
          <p:nvPr/>
        </p:nvSpPr>
        <p:spPr bwMode="auto">
          <a:xfrm>
            <a:off x="990600" y="838200"/>
            <a:ext cx="7086600" cy="14462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    &amp; 			  DESENVOLVIMENTO </a:t>
            </a:r>
            <a:endParaRPr lang="pt-BR" altLang="pt-BR" b="1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  <p:sp>
        <p:nvSpPr>
          <p:cNvPr id="37894" name="Text Box 6"/>
          <p:cNvSpPr txBox="1">
            <a:spLocks noChangeArrowheads="1"/>
          </p:cNvSpPr>
          <p:nvPr/>
        </p:nvSpPr>
        <p:spPr bwMode="auto">
          <a:xfrm>
            <a:off x="1657350" y="2492375"/>
            <a:ext cx="5867400" cy="35401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GENS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	 DNA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		RNAm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			RNAt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				SÍNTESE 				          PROTÉICA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upo 6"/>
          <p:cNvGrpSpPr>
            <a:grpSpLocks/>
          </p:cNvGrpSpPr>
          <p:nvPr/>
        </p:nvGrpSpPr>
        <p:grpSpPr bwMode="auto">
          <a:xfrm>
            <a:off x="-6350" y="-15875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43011" name="CaixaDeTexto 5"/>
          <p:cNvSpPr txBox="1">
            <a:spLocks noChangeArrowheads="1"/>
          </p:cNvSpPr>
          <p:nvPr/>
        </p:nvSpPr>
        <p:spPr bwMode="auto">
          <a:xfrm>
            <a:off x="357188" y="428625"/>
            <a:ext cx="7572375" cy="11842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5400" b="1">
                <a:solidFill>
                  <a:srgbClr val="FFFF00"/>
                </a:solidFill>
              </a:rPr>
              <a:t>Crescimento</a:t>
            </a:r>
          </a:p>
        </p:txBody>
      </p:sp>
      <p:sp>
        <p:nvSpPr>
          <p:cNvPr id="43012" name="CaixaDeTexto 6"/>
          <p:cNvSpPr txBox="1">
            <a:spLocks noChangeArrowheads="1"/>
          </p:cNvSpPr>
          <p:nvPr/>
        </p:nvSpPr>
        <p:spPr bwMode="auto">
          <a:xfrm>
            <a:off x="928688" y="1857375"/>
            <a:ext cx="4429125" cy="830263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FF0000"/>
              </a:buClr>
              <a:buFontTx/>
              <a:buNone/>
            </a:pPr>
            <a:r>
              <a:rPr lang="pt-BR" altLang="pt-BR" sz="4800" b="1">
                <a:solidFill>
                  <a:schemeClr val="bg1"/>
                </a:solidFill>
              </a:rPr>
              <a:t>      Ambiente</a:t>
            </a:r>
          </a:p>
        </p:txBody>
      </p:sp>
      <p:sp>
        <p:nvSpPr>
          <p:cNvPr id="9" name="CaixaDeTexto 8"/>
          <p:cNvSpPr txBox="1"/>
          <p:nvPr/>
        </p:nvSpPr>
        <p:spPr>
          <a:xfrm>
            <a:off x="708025" y="2892425"/>
            <a:ext cx="7429500" cy="3346450"/>
          </a:xfrm>
          <a:prstGeom prst="rect">
            <a:avLst/>
          </a:prstGeom>
          <a:noFill/>
          <a:effectLst>
            <a:outerShdw dist="25400" dir="2700000" algn="tl" rotWithShape="0">
              <a:prstClr val="black"/>
            </a:outerShdw>
          </a:effectLst>
        </p:spPr>
        <p:txBody>
          <a:bodyPr>
            <a:spAutoFit/>
          </a:bodyPr>
          <a:lstStyle/>
          <a:p>
            <a:pPr algn="just" eaLnBrk="1" hangingPunct="1">
              <a:lnSpc>
                <a:spcPct val="150000"/>
              </a:lnSpc>
              <a:defRPr/>
            </a:pPr>
            <a:r>
              <a:rPr lang="pt-BR" sz="2400" b="1" dirty="0">
                <a:solidFill>
                  <a:schemeClr val="bg1"/>
                </a:solidFill>
                <a:latin typeface="+mj-lt"/>
              </a:rPr>
              <a:t>“A estatura do homem é maior e o crescimento é mais rápido na medida em que o país é mais rico,  o conforto mais generalizado, as casas, as roupas e a alimentação são melhores e o trabalho, a fadiga e a privação durante a infância e a juventude são menores”</a:t>
            </a:r>
            <a:endParaRPr lang="pt-BR" sz="2400" b="1" dirty="0">
              <a:solidFill>
                <a:srgbClr val="FFFF99"/>
              </a:solidFill>
              <a:latin typeface="+mj-lt"/>
            </a:endParaRPr>
          </a:p>
        </p:txBody>
      </p:sp>
      <p:grpSp>
        <p:nvGrpSpPr>
          <p:cNvPr id="43014" name="Grupo 10"/>
          <p:cNvGrpSpPr>
            <a:grpSpLocks/>
          </p:cNvGrpSpPr>
          <p:nvPr/>
        </p:nvGrpSpPr>
        <p:grpSpPr bwMode="auto">
          <a:xfrm>
            <a:off x="5429250" y="428625"/>
            <a:ext cx="3357563" cy="2222500"/>
            <a:chOff x="5515521" y="642918"/>
            <a:chExt cx="3357586" cy="2221776"/>
          </a:xfrm>
        </p:grpSpPr>
        <p:pic>
          <p:nvPicPr>
            <p:cNvPr id="43015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1240" t="10742" r="20166" b="25781"/>
            <a:stretch>
              <a:fillRect/>
            </a:stretch>
          </p:blipFill>
          <p:spPr bwMode="auto">
            <a:xfrm>
              <a:off x="6001299" y="642918"/>
              <a:ext cx="2373329" cy="1928185"/>
            </a:xfrm>
            <a:prstGeom prst="rect">
              <a:avLst/>
            </a:prstGeom>
            <a:noFill/>
            <a:ln>
              <a:noFill/>
            </a:ln>
            <a:effectLst>
              <a:outerShdw dist="38100" dir="2700000" algn="tl" rotWithShape="0">
                <a:srgbClr val="000000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" name="CaixaDeTexto 9"/>
            <p:cNvSpPr txBox="1"/>
            <p:nvPr/>
          </p:nvSpPr>
          <p:spPr>
            <a:xfrm>
              <a:off x="5515521" y="2556819"/>
              <a:ext cx="3357586" cy="307875"/>
            </a:xfrm>
            <a:prstGeom prst="rect">
              <a:avLst/>
            </a:prstGeom>
            <a:noFill/>
            <a:effectLst>
              <a:outerShdw dist="25400" dir="2700000" algn="tl" rotWithShape="0">
                <a:prstClr val="black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sz="1400" b="1" dirty="0">
                  <a:solidFill>
                    <a:schemeClr val="bg1"/>
                  </a:solidFill>
                  <a:latin typeface="+mj-lt"/>
                </a:rPr>
                <a:t>Louis-René  Villermé (1782-1863)</a:t>
              </a:r>
            </a:p>
          </p:txBody>
        </p:sp>
      </p:grpSp>
    </p:spTree>
  </p:cSld>
  <p:clrMapOvr>
    <a:masterClrMapping/>
  </p:clrMapOvr>
  <p:transition advTm="30000"/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8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45059" name="Picture 3" descr="CrescDif_NSE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3" y="1249363"/>
            <a:ext cx="8707437" cy="439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7" name="Retângulo 6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8" name="Retângulo 7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47107" name="CaixaDeTexto 2"/>
          <p:cNvSpPr txBox="1">
            <a:spLocks noChangeArrowheads="1"/>
          </p:cNvSpPr>
          <p:nvPr/>
        </p:nvSpPr>
        <p:spPr bwMode="auto">
          <a:xfrm>
            <a:off x="428625" y="500063"/>
            <a:ext cx="5929313" cy="7080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FF0000"/>
                </a:solidFill>
                <a:latin typeface="Comic Sans MS" panose="030F0702030302020204" pitchFamily="66" charset="0"/>
              </a:rPr>
              <a:t>Teoria de BARKER</a:t>
            </a:r>
          </a:p>
        </p:txBody>
      </p:sp>
      <p:pic>
        <p:nvPicPr>
          <p:cNvPr id="47108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27" t="25391" r="19434" b="36523"/>
          <a:stretch>
            <a:fillRect/>
          </a:stretch>
        </p:blipFill>
        <p:spPr bwMode="auto">
          <a:xfrm>
            <a:off x="214313" y="1785938"/>
            <a:ext cx="8678862" cy="328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Elipse 4"/>
          <p:cNvSpPr/>
          <p:nvPr/>
        </p:nvSpPr>
        <p:spPr>
          <a:xfrm>
            <a:off x="285750" y="4071938"/>
            <a:ext cx="1285875" cy="50006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30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7" name="Retângulo 6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8" name="Retângulo 7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48131" name="Imagem 3" descr="Fig Ti 02043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37" r="5014" b="81250"/>
          <a:stretch>
            <a:fillRect/>
          </a:stretch>
        </p:blipFill>
        <p:spPr bwMode="auto">
          <a:xfrm>
            <a:off x="714375" y="1000125"/>
            <a:ext cx="7445375" cy="200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2" name="Imagem 4" descr="Fig Ti 02043.jp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04" t="66241" r="8247" b="17708"/>
          <a:stretch>
            <a:fillRect/>
          </a:stretch>
        </p:blipFill>
        <p:spPr bwMode="auto">
          <a:xfrm>
            <a:off x="785813" y="3643313"/>
            <a:ext cx="7858125" cy="185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tângulo 4"/>
          <p:cNvSpPr/>
          <p:nvPr/>
        </p:nvSpPr>
        <p:spPr>
          <a:xfrm>
            <a:off x="3571875" y="3571875"/>
            <a:ext cx="5072063" cy="642938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4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</p:grpSp>
      <p:pic>
        <p:nvPicPr>
          <p:cNvPr id="8195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500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6" name="CaixaDeTexto 6"/>
          <p:cNvSpPr txBox="1">
            <a:spLocks noChangeArrowheads="1"/>
          </p:cNvSpPr>
          <p:nvPr/>
        </p:nvSpPr>
        <p:spPr bwMode="auto">
          <a:xfrm>
            <a:off x="4357688" y="6532563"/>
            <a:ext cx="4572000" cy="277812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FF00"/>
                </a:solidFill>
                <a:latin typeface="Arial" panose="020B0604020202020204" pitchFamily="34" charset="0"/>
              </a:rPr>
              <a:t>Brincadeiras de crianças</a:t>
            </a:r>
            <a:r>
              <a:rPr lang="pt-BR" altLang="pt-BR" sz="1200" b="1">
                <a:solidFill>
                  <a:srgbClr val="FFFFFF"/>
                </a:solidFill>
                <a:latin typeface="Arial" panose="020B0604020202020204" pitchFamily="34" charset="0"/>
              </a:rPr>
              <a:t> - Pieter Brueghel (O Velho), 1560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4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7" name="Retângulo 6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8" name="Retângulo 7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49155" name="Imagem 2" descr="Fig Ti 02044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0938" b="71367"/>
          <a:stretch>
            <a:fillRect/>
          </a:stretch>
        </p:blipFill>
        <p:spPr bwMode="auto">
          <a:xfrm>
            <a:off x="285750" y="857250"/>
            <a:ext cx="8143875" cy="164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156" name="Imagem 3" descr="Fig Ti 02044.jp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368" t="92917" r="64862" b="2023"/>
          <a:stretch>
            <a:fillRect/>
          </a:stretch>
        </p:blipFill>
        <p:spPr bwMode="auto">
          <a:xfrm>
            <a:off x="5572125" y="2071688"/>
            <a:ext cx="2805113" cy="35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7" name="CaixaDeTexto 4"/>
          <p:cNvSpPr txBox="1">
            <a:spLocks noChangeArrowheads="1"/>
          </p:cNvSpPr>
          <p:nvPr/>
        </p:nvSpPr>
        <p:spPr bwMode="auto">
          <a:xfrm>
            <a:off x="1428750" y="3214688"/>
            <a:ext cx="6286500" cy="2246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800">
                <a:solidFill>
                  <a:schemeClr val="bg1"/>
                </a:solidFill>
              </a:rPr>
              <a:t>Crianças que tiveram  um </a:t>
            </a:r>
            <a:r>
              <a:rPr lang="pt-BR" altLang="pt-BR" sz="2800" b="1" i="1" u="sng">
                <a:solidFill>
                  <a:srgbClr val="FFFF00"/>
                </a:solidFill>
              </a:rPr>
              <a:t>catch-up</a:t>
            </a:r>
            <a:r>
              <a:rPr lang="pt-BR" altLang="pt-BR" sz="2800" b="1" u="sng">
                <a:solidFill>
                  <a:schemeClr val="bg1"/>
                </a:solidFill>
              </a:rPr>
              <a:t> </a:t>
            </a:r>
            <a:r>
              <a:rPr lang="pt-BR" altLang="pt-BR" sz="2800">
                <a:solidFill>
                  <a:schemeClr val="bg1"/>
                </a:solidFill>
              </a:rPr>
              <a:t>de crescimento entre o nascimento e os 2 anos de vida, eram as </a:t>
            </a:r>
            <a:r>
              <a:rPr lang="pt-BR" altLang="pt-BR" sz="2800">
                <a:solidFill>
                  <a:srgbClr val="FF0000"/>
                </a:solidFill>
              </a:rPr>
              <a:t>mais gordas</a:t>
            </a:r>
            <a:r>
              <a:rPr lang="pt-BR" altLang="pt-BR" sz="2800">
                <a:solidFill>
                  <a:schemeClr val="bg1"/>
                </a:solidFill>
              </a:rPr>
              <a:t> e as que tinham </a:t>
            </a:r>
            <a:r>
              <a:rPr lang="pt-BR" altLang="pt-BR" sz="2800" b="1">
                <a:solidFill>
                  <a:srgbClr val="FF0000"/>
                </a:solidFill>
              </a:rPr>
              <a:t>mais gordura central</a:t>
            </a:r>
            <a:r>
              <a:rPr lang="pt-BR" altLang="pt-BR" sz="2800">
                <a:solidFill>
                  <a:schemeClr val="bg1"/>
                </a:solidFill>
              </a:rPr>
              <a:t>  aos 5 anos de idade.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50179" name="Picture 3" descr="Vel_IU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524000"/>
            <a:ext cx="8610600" cy="361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0" name="Rectangle 4"/>
          <p:cNvSpPr>
            <a:spLocks noChangeArrowheads="1"/>
          </p:cNvSpPr>
          <p:nvPr/>
        </p:nvSpPr>
        <p:spPr bwMode="auto">
          <a:xfrm>
            <a:off x="609600" y="4953000"/>
            <a:ext cx="8077200" cy="4572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1" name="Rectangle 5"/>
          <p:cNvSpPr>
            <a:spLocks noChangeArrowheads="1"/>
          </p:cNvSpPr>
          <p:nvPr/>
        </p:nvSpPr>
        <p:spPr bwMode="auto">
          <a:xfrm>
            <a:off x="609600" y="1295400"/>
            <a:ext cx="8077200" cy="4572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2" name="Rectangle 6"/>
          <p:cNvSpPr>
            <a:spLocks noChangeArrowheads="1"/>
          </p:cNvSpPr>
          <p:nvPr/>
        </p:nvSpPr>
        <p:spPr bwMode="auto">
          <a:xfrm>
            <a:off x="8534400" y="1295400"/>
            <a:ext cx="457200" cy="41148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400">
                <a:latin typeface="Times New Roman" panose="02020603050405020304" pitchFamily="18" charset="0"/>
              </a:rPr>
              <a:t>                </a:t>
            </a:r>
          </a:p>
        </p:txBody>
      </p:sp>
      <p:sp>
        <p:nvSpPr>
          <p:cNvPr id="50183" name="Rectangle 7"/>
          <p:cNvSpPr>
            <a:spLocks noChangeArrowheads="1"/>
          </p:cNvSpPr>
          <p:nvPr/>
        </p:nvSpPr>
        <p:spPr bwMode="auto">
          <a:xfrm>
            <a:off x="228600" y="1295400"/>
            <a:ext cx="457200" cy="4114800"/>
          </a:xfrm>
          <a:prstGeom prst="rect">
            <a:avLst/>
          </a:prstGeom>
          <a:solidFill>
            <a:srgbClr val="66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4" name="Text Box 8"/>
          <p:cNvSpPr txBox="1">
            <a:spLocks noChangeArrowheads="1"/>
          </p:cNvSpPr>
          <p:nvPr/>
        </p:nvSpPr>
        <p:spPr bwMode="auto">
          <a:xfrm>
            <a:off x="457200" y="914400"/>
            <a:ext cx="8229600" cy="523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Velocidade de crescimento durante a gestação</a:t>
            </a:r>
          </a:p>
        </p:txBody>
      </p:sp>
      <p:sp>
        <p:nvSpPr>
          <p:cNvPr id="50185" name="Line 9"/>
          <p:cNvSpPr>
            <a:spLocks noChangeShapeType="1"/>
          </p:cNvSpPr>
          <p:nvPr/>
        </p:nvSpPr>
        <p:spPr bwMode="auto">
          <a:xfrm>
            <a:off x="2916238" y="2420938"/>
            <a:ext cx="0" cy="2016125"/>
          </a:xfrm>
          <a:prstGeom prst="line">
            <a:avLst/>
          </a:prstGeom>
          <a:noFill/>
          <a:ln w="38100">
            <a:solidFill>
              <a:srgbClr val="99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0186" name="Rectangle 10"/>
          <p:cNvSpPr>
            <a:spLocks noChangeArrowheads="1"/>
          </p:cNvSpPr>
          <p:nvPr/>
        </p:nvSpPr>
        <p:spPr bwMode="auto">
          <a:xfrm>
            <a:off x="2916238" y="2420938"/>
            <a:ext cx="720725" cy="2016125"/>
          </a:xfrm>
          <a:prstGeom prst="rect">
            <a:avLst/>
          </a:prstGeom>
          <a:gradFill rotWithShape="1">
            <a:gsLst>
              <a:gs pos="0">
                <a:srgbClr val="99FF33">
                  <a:alpha val="14000"/>
                </a:srgbClr>
              </a:gs>
              <a:gs pos="100000">
                <a:srgbClr val="477618">
                  <a:alpha val="53998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7" name="Rectangle 11"/>
          <p:cNvSpPr>
            <a:spLocks noChangeArrowheads="1"/>
          </p:cNvSpPr>
          <p:nvPr/>
        </p:nvSpPr>
        <p:spPr bwMode="auto">
          <a:xfrm>
            <a:off x="5867400" y="2420938"/>
            <a:ext cx="938213" cy="2016125"/>
          </a:xfrm>
          <a:prstGeom prst="rect">
            <a:avLst/>
          </a:prstGeom>
          <a:gradFill rotWithShape="1">
            <a:gsLst>
              <a:gs pos="0">
                <a:srgbClr val="99FF33">
                  <a:alpha val="14000"/>
                </a:srgbClr>
              </a:gs>
              <a:gs pos="100000">
                <a:srgbClr val="477618">
                  <a:alpha val="53998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0188" name="Line 12"/>
          <p:cNvSpPr>
            <a:spLocks noChangeShapeType="1"/>
          </p:cNvSpPr>
          <p:nvPr/>
        </p:nvSpPr>
        <p:spPr bwMode="auto">
          <a:xfrm>
            <a:off x="6826250" y="2420938"/>
            <a:ext cx="0" cy="2016125"/>
          </a:xfrm>
          <a:prstGeom prst="line">
            <a:avLst/>
          </a:prstGeom>
          <a:noFill/>
          <a:ln w="38100">
            <a:solidFill>
              <a:srgbClr val="99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3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51" name="Rectangle 35"/>
          <p:cNvSpPr>
            <a:spLocks noChangeArrowheads="1"/>
          </p:cNvSpPr>
          <p:nvPr/>
        </p:nvSpPr>
        <p:spPr bwMode="auto">
          <a:xfrm>
            <a:off x="4068763" y="549275"/>
            <a:ext cx="719137" cy="647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53252" name="Group 2"/>
          <p:cNvGrpSpPr>
            <a:grpSpLocks/>
          </p:cNvGrpSpPr>
          <p:nvPr/>
        </p:nvGrpSpPr>
        <p:grpSpPr bwMode="auto">
          <a:xfrm>
            <a:off x="304800" y="533400"/>
            <a:ext cx="3886200" cy="5638800"/>
            <a:chOff x="192" y="336"/>
            <a:chExt cx="2448" cy="3552"/>
          </a:xfrm>
        </p:grpSpPr>
        <p:pic>
          <p:nvPicPr>
            <p:cNvPr id="53281" name="Picture 3" descr="PSD_0A39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" y="480"/>
              <a:ext cx="2361" cy="3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282" name="Rectangle 4"/>
            <p:cNvSpPr>
              <a:spLocks noChangeArrowheads="1"/>
            </p:cNvSpPr>
            <p:nvPr/>
          </p:nvSpPr>
          <p:spPr bwMode="auto">
            <a:xfrm>
              <a:off x="288" y="3168"/>
              <a:ext cx="2208" cy="7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3" name="Rectangle 5"/>
            <p:cNvSpPr>
              <a:spLocks noChangeArrowheads="1"/>
            </p:cNvSpPr>
            <p:nvPr/>
          </p:nvSpPr>
          <p:spPr bwMode="auto">
            <a:xfrm>
              <a:off x="336" y="336"/>
              <a:ext cx="2160" cy="5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4" name="Rectangle 6"/>
            <p:cNvSpPr>
              <a:spLocks noChangeArrowheads="1"/>
            </p:cNvSpPr>
            <p:nvPr/>
          </p:nvSpPr>
          <p:spPr bwMode="auto">
            <a:xfrm>
              <a:off x="2352" y="720"/>
              <a:ext cx="288" cy="25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5" name="Rectangle 7"/>
            <p:cNvSpPr>
              <a:spLocks noChangeArrowheads="1"/>
            </p:cNvSpPr>
            <p:nvPr/>
          </p:nvSpPr>
          <p:spPr bwMode="auto">
            <a:xfrm>
              <a:off x="336" y="768"/>
              <a:ext cx="288" cy="24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6" name="Rectangle 8"/>
            <p:cNvSpPr>
              <a:spLocks noChangeArrowheads="1"/>
            </p:cNvSpPr>
            <p:nvPr/>
          </p:nvSpPr>
          <p:spPr bwMode="auto">
            <a:xfrm>
              <a:off x="1776" y="1872"/>
              <a:ext cx="384" cy="2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53287" name="Rectangle 9"/>
            <p:cNvSpPr>
              <a:spLocks noChangeArrowheads="1"/>
            </p:cNvSpPr>
            <p:nvPr/>
          </p:nvSpPr>
          <p:spPr bwMode="auto">
            <a:xfrm>
              <a:off x="1344" y="2160"/>
              <a:ext cx="384" cy="1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</p:grpSp>
      <p:sp>
        <p:nvSpPr>
          <p:cNvPr id="53253" name="Text Box 10"/>
          <p:cNvSpPr txBox="1">
            <a:spLocks noChangeArrowheads="1"/>
          </p:cNvSpPr>
          <p:nvPr/>
        </p:nvSpPr>
        <p:spPr bwMode="auto">
          <a:xfrm>
            <a:off x="609600" y="1401763"/>
            <a:ext cx="12192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cm/ano</a:t>
            </a:r>
            <a:endParaRPr lang="pt-BR" altLang="pt-BR" sz="1200" b="1"/>
          </a:p>
        </p:txBody>
      </p:sp>
      <p:sp>
        <p:nvSpPr>
          <p:cNvPr id="53254" name="Text Box 11"/>
          <p:cNvSpPr txBox="1">
            <a:spLocks noChangeArrowheads="1"/>
          </p:cNvSpPr>
          <p:nvPr/>
        </p:nvSpPr>
        <p:spPr bwMode="auto">
          <a:xfrm>
            <a:off x="1905000" y="4906963"/>
            <a:ext cx="12192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idade(anos)</a:t>
            </a:r>
            <a:endParaRPr lang="pt-BR" altLang="pt-BR" sz="1200" b="1"/>
          </a:p>
        </p:txBody>
      </p:sp>
      <p:sp>
        <p:nvSpPr>
          <p:cNvPr id="53255" name="Text Box 12"/>
          <p:cNvSpPr txBox="1">
            <a:spLocks noChangeArrowheads="1"/>
          </p:cNvSpPr>
          <p:nvPr/>
        </p:nvSpPr>
        <p:spPr bwMode="auto">
          <a:xfrm>
            <a:off x="2971800" y="32004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400" b="1">
                <a:solidFill>
                  <a:schemeClr val="accent2"/>
                </a:solidFill>
              </a:rPr>
              <a:t>M</a:t>
            </a:r>
            <a:endParaRPr lang="pt-BR" altLang="pt-BR" sz="1400" b="1">
              <a:solidFill>
                <a:schemeClr val="accent2"/>
              </a:solidFill>
            </a:endParaRPr>
          </a:p>
        </p:txBody>
      </p:sp>
      <p:sp>
        <p:nvSpPr>
          <p:cNvPr id="53256" name="AutoShape 13"/>
          <p:cNvSpPr>
            <a:spLocks noChangeArrowheads="1"/>
          </p:cNvSpPr>
          <p:nvPr/>
        </p:nvSpPr>
        <p:spPr bwMode="auto">
          <a:xfrm rot="3076949">
            <a:off x="2705100" y="3467100"/>
            <a:ext cx="152400" cy="228600"/>
          </a:xfrm>
          <a:prstGeom prst="moon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57" name="Text Box 14"/>
          <p:cNvSpPr txBox="1">
            <a:spLocks noChangeArrowheads="1"/>
          </p:cNvSpPr>
          <p:nvPr/>
        </p:nvSpPr>
        <p:spPr bwMode="auto">
          <a:xfrm>
            <a:off x="381000" y="790575"/>
            <a:ext cx="4191000" cy="5842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600" b="1">
                <a:solidFill>
                  <a:srgbClr val="0000FF"/>
                </a:solidFill>
              </a:rPr>
              <a:t>Evolução da velocidade de crescimento segundo a idade e o sexo</a:t>
            </a:r>
            <a:endParaRPr lang="pt-BR" altLang="pt-BR" sz="1600" b="1">
              <a:solidFill>
                <a:srgbClr val="0000FF"/>
              </a:solidFill>
            </a:endParaRPr>
          </a:p>
        </p:txBody>
      </p:sp>
      <p:pic>
        <p:nvPicPr>
          <p:cNvPr id="53258" name="Picture 15" descr="PSD_491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1213" y="1047750"/>
            <a:ext cx="3797300" cy="535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9" name="Rectangle 16"/>
          <p:cNvSpPr>
            <a:spLocks noChangeArrowheads="1"/>
          </p:cNvSpPr>
          <p:nvPr/>
        </p:nvSpPr>
        <p:spPr bwMode="auto">
          <a:xfrm>
            <a:off x="4591050" y="5670550"/>
            <a:ext cx="3729038" cy="8064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0" name="Rectangle 17"/>
          <p:cNvSpPr>
            <a:spLocks noChangeArrowheads="1"/>
          </p:cNvSpPr>
          <p:nvPr/>
        </p:nvSpPr>
        <p:spPr bwMode="auto">
          <a:xfrm>
            <a:off x="4729163" y="565150"/>
            <a:ext cx="3729037" cy="8064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1" name="Rectangle 18"/>
          <p:cNvSpPr>
            <a:spLocks noChangeArrowheads="1"/>
          </p:cNvSpPr>
          <p:nvPr/>
        </p:nvSpPr>
        <p:spPr bwMode="auto">
          <a:xfrm>
            <a:off x="4191000" y="1120775"/>
            <a:ext cx="798513" cy="4622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2" name="Rectangle 19"/>
          <p:cNvSpPr>
            <a:spLocks noChangeArrowheads="1"/>
          </p:cNvSpPr>
          <p:nvPr/>
        </p:nvSpPr>
        <p:spPr bwMode="auto">
          <a:xfrm>
            <a:off x="8053388" y="1266825"/>
            <a:ext cx="333375" cy="4622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3" name="Rectangle 20"/>
          <p:cNvSpPr>
            <a:spLocks noChangeArrowheads="1"/>
          </p:cNvSpPr>
          <p:nvPr/>
        </p:nvSpPr>
        <p:spPr bwMode="auto">
          <a:xfrm rot="60942">
            <a:off x="6122988" y="4862513"/>
            <a:ext cx="931862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4" name="Rectangle 21"/>
          <p:cNvSpPr>
            <a:spLocks noChangeArrowheads="1"/>
          </p:cNvSpPr>
          <p:nvPr/>
        </p:nvSpPr>
        <p:spPr bwMode="auto">
          <a:xfrm>
            <a:off x="5856288" y="1633538"/>
            <a:ext cx="2330450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5" name="Rectangle 22"/>
          <p:cNvSpPr>
            <a:spLocks noChangeArrowheads="1"/>
          </p:cNvSpPr>
          <p:nvPr/>
        </p:nvSpPr>
        <p:spPr bwMode="auto">
          <a:xfrm rot="62105">
            <a:off x="7453313" y="2147888"/>
            <a:ext cx="466725" cy="146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66" name="Text Box 23"/>
          <p:cNvSpPr txBox="1">
            <a:spLocks noChangeArrowheads="1"/>
          </p:cNvSpPr>
          <p:nvPr/>
        </p:nvSpPr>
        <p:spPr bwMode="auto">
          <a:xfrm>
            <a:off x="6629400" y="5486400"/>
            <a:ext cx="12192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idade(anos)</a:t>
            </a:r>
            <a:endParaRPr lang="pt-BR" altLang="pt-BR" sz="1200" b="1"/>
          </a:p>
        </p:txBody>
      </p:sp>
      <p:sp>
        <p:nvSpPr>
          <p:cNvPr id="53267" name="Text Box 24"/>
          <p:cNvSpPr txBox="1">
            <a:spLocks noChangeArrowheads="1"/>
          </p:cNvSpPr>
          <p:nvPr/>
        </p:nvSpPr>
        <p:spPr bwMode="auto">
          <a:xfrm>
            <a:off x="7543800" y="17526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400" b="1">
                <a:solidFill>
                  <a:schemeClr val="accent2"/>
                </a:solidFill>
              </a:rPr>
              <a:t>M</a:t>
            </a:r>
            <a:endParaRPr lang="pt-BR" altLang="pt-BR" sz="1400" b="1">
              <a:solidFill>
                <a:schemeClr val="accent2"/>
              </a:solidFill>
            </a:endParaRPr>
          </a:p>
        </p:txBody>
      </p:sp>
      <p:sp>
        <p:nvSpPr>
          <p:cNvPr id="53268" name="Text Box 25"/>
          <p:cNvSpPr txBox="1">
            <a:spLocks noChangeArrowheads="1"/>
          </p:cNvSpPr>
          <p:nvPr/>
        </p:nvSpPr>
        <p:spPr bwMode="auto">
          <a:xfrm>
            <a:off x="7391400" y="23622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254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400" b="1">
                <a:solidFill>
                  <a:srgbClr val="FF0000"/>
                </a:solidFill>
              </a:rPr>
              <a:t>F</a:t>
            </a:r>
            <a:endParaRPr lang="pt-BR" altLang="pt-BR" sz="1400" b="1">
              <a:solidFill>
                <a:srgbClr val="FF0000"/>
              </a:solidFill>
            </a:endParaRPr>
          </a:p>
        </p:txBody>
      </p:sp>
      <p:sp>
        <p:nvSpPr>
          <p:cNvPr id="53269" name="Text Box 26"/>
          <p:cNvSpPr txBox="1">
            <a:spLocks noChangeArrowheads="1"/>
          </p:cNvSpPr>
          <p:nvPr/>
        </p:nvSpPr>
        <p:spPr bwMode="auto">
          <a:xfrm>
            <a:off x="4787900" y="762000"/>
            <a:ext cx="35798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600" b="1">
                <a:solidFill>
                  <a:srgbClr val="0000FF"/>
                </a:solidFill>
              </a:rPr>
              <a:t>Evolução da estatura mediana segundo a idade e o sexo</a:t>
            </a:r>
            <a:endParaRPr lang="pt-BR" altLang="pt-BR" sz="1600" b="1">
              <a:solidFill>
                <a:srgbClr val="0000FF"/>
              </a:solidFill>
            </a:endParaRPr>
          </a:p>
        </p:txBody>
      </p:sp>
      <p:sp>
        <p:nvSpPr>
          <p:cNvPr id="53270" name="Text Box 27"/>
          <p:cNvSpPr txBox="1">
            <a:spLocks noChangeArrowheads="1"/>
          </p:cNvSpPr>
          <p:nvPr/>
        </p:nvSpPr>
        <p:spPr bwMode="auto">
          <a:xfrm>
            <a:off x="2438400" y="3429000"/>
            <a:ext cx="457200" cy="307975"/>
          </a:xfrm>
          <a:prstGeom prst="rect">
            <a:avLst/>
          </a:prstGeom>
          <a:noFill/>
          <a:ln>
            <a:noFill/>
          </a:ln>
          <a:effectLst>
            <a:outerShdw dist="254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pt-BR" sz="1400" b="1">
                <a:solidFill>
                  <a:srgbClr val="FF0000"/>
                </a:solidFill>
              </a:rPr>
              <a:t>F</a:t>
            </a:r>
            <a:endParaRPr lang="pt-BR" altLang="pt-BR" sz="1400" b="1">
              <a:solidFill>
                <a:srgbClr val="FF0000"/>
              </a:solidFill>
            </a:endParaRPr>
          </a:p>
        </p:txBody>
      </p:sp>
      <p:sp>
        <p:nvSpPr>
          <p:cNvPr id="53271" name="Line 28"/>
          <p:cNvSpPr>
            <a:spLocks noChangeShapeType="1"/>
          </p:cNvSpPr>
          <p:nvPr/>
        </p:nvSpPr>
        <p:spPr bwMode="auto">
          <a:xfrm>
            <a:off x="6781800" y="2209800"/>
            <a:ext cx="0" cy="3124200"/>
          </a:xfrm>
          <a:prstGeom prst="lin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3272" name="Line 29"/>
          <p:cNvSpPr>
            <a:spLocks noChangeShapeType="1"/>
          </p:cNvSpPr>
          <p:nvPr/>
        </p:nvSpPr>
        <p:spPr bwMode="auto">
          <a:xfrm>
            <a:off x="7162800" y="2209800"/>
            <a:ext cx="0" cy="3124200"/>
          </a:xfrm>
          <a:prstGeom prst="lin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3273" name="Line 30"/>
          <p:cNvSpPr>
            <a:spLocks noChangeShapeType="1"/>
          </p:cNvSpPr>
          <p:nvPr/>
        </p:nvSpPr>
        <p:spPr bwMode="auto">
          <a:xfrm>
            <a:off x="4648200" y="457200"/>
            <a:ext cx="0" cy="5334000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3274" name="Text Box 31"/>
          <p:cNvSpPr txBox="1">
            <a:spLocks noChangeArrowheads="1"/>
          </p:cNvSpPr>
          <p:nvPr/>
        </p:nvSpPr>
        <p:spPr bwMode="auto">
          <a:xfrm>
            <a:off x="4953000" y="1295400"/>
            <a:ext cx="609600" cy="2762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pt-BR" sz="1200" b="1"/>
              <a:t>cm</a:t>
            </a:r>
            <a:endParaRPr lang="pt-BR" altLang="pt-BR" sz="1200" b="1"/>
          </a:p>
        </p:txBody>
      </p:sp>
      <p:sp>
        <p:nvSpPr>
          <p:cNvPr id="53275" name="Rectangle 33"/>
          <p:cNvSpPr>
            <a:spLocks noChangeArrowheads="1"/>
          </p:cNvSpPr>
          <p:nvPr/>
        </p:nvSpPr>
        <p:spPr bwMode="auto">
          <a:xfrm>
            <a:off x="0" y="5805488"/>
            <a:ext cx="9144000" cy="1052512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76" name="Rectangle 34"/>
          <p:cNvSpPr>
            <a:spLocks noChangeArrowheads="1"/>
          </p:cNvSpPr>
          <p:nvPr/>
        </p:nvSpPr>
        <p:spPr bwMode="auto">
          <a:xfrm>
            <a:off x="3995738" y="5157788"/>
            <a:ext cx="720725" cy="647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77" name="Rectangle 38"/>
          <p:cNvSpPr>
            <a:spLocks noChangeArrowheads="1"/>
          </p:cNvSpPr>
          <p:nvPr/>
        </p:nvSpPr>
        <p:spPr bwMode="auto">
          <a:xfrm>
            <a:off x="8388350" y="765175"/>
            <a:ext cx="144463" cy="50403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78" name="Rectangle 36"/>
          <p:cNvSpPr>
            <a:spLocks noChangeArrowheads="1"/>
          </p:cNvSpPr>
          <p:nvPr/>
        </p:nvSpPr>
        <p:spPr bwMode="auto">
          <a:xfrm>
            <a:off x="179388" y="358775"/>
            <a:ext cx="8353425" cy="4318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79" name="Rectangle 37"/>
          <p:cNvSpPr>
            <a:spLocks noChangeArrowheads="1"/>
          </p:cNvSpPr>
          <p:nvPr/>
        </p:nvSpPr>
        <p:spPr bwMode="auto">
          <a:xfrm>
            <a:off x="4572000" y="692150"/>
            <a:ext cx="144463" cy="52578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3280" name="Line 39"/>
          <p:cNvSpPr>
            <a:spLocks noChangeShapeType="1"/>
          </p:cNvSpPr>
          <p:nvPr/>
        </p:nvSpPr>
        <p:spPr bwMode="auto">
          <a:xfrm>
            <a:off x="5143500" y="1354138"/>
            <a:ext cx="31686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gradFill rotWithShape="1">
            <a:gsLst>
              <a:gs pos="0">
                <a:srgbClr val="000610"/>
              </a:gs>
              <a:gs pos="50000">
                <a:srgbClr val="0066FF"/>
              </a:gs>
              <a:gs pos="100000">
                <a:srgbClr val="00061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54275" name="Picture 6" descr="PropCor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714375"/>
            <a:ext cx="7759700" cy="550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aixaDeTexto 3"/>
          <p:cNvSpPr txBox="1"/>
          <p:nvPr/>
        </p:nvSpPr>
        <p:spPr>
          <a:xfrm>
            <a:off x="1098550" y="714375"/>
            <a:ext cx="7715250" cy="3698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txBody>
          <a:bodyPr>
            <a:spAutoFit/>
          </a:bodyPr>
          <a:lstStyle/>
          <a:p>
            <a:pPr eaLnBrk="1" hangingPunct="1">
              <a:defRPr/>
            </a:pPr>
            <a:endParaRPr lang="pt-BR" dirty="0">
              <a:latin typeface="Arial" charset="0"/>
            </a:endParaRPr>
          </a:p>
        </p:txBody>
      </p:sp>
      <p:sp>
        <p:nvSpPr>
          <p:cNvPr id="54277" name="CaixaDeTexto 4"/>
          <p:cNvSpPr txBox="1">
            <a:spLocks noChangeArrowheads="1"/>
          </p:cNvSpPr>
          <p:nvPr/>
        </p:nvSpPr>
        <p:spPr bwMode="auto">
          <a:xfrm>
            <a:off x="1143000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Recém-nascido</a:t>
            </a:r>
          </a:p>
        </p:txBody>
      </p:sp>
      <p:sp>
        <p:nvSpPr>
          <p:cNvPr id="54278" name="CaixaDeTexto 5"/>
          <p:cNvSpPr txBox="1">
            <a:spLocks noChangeArrowheads="1"/>
          </p:cNvSpPr>
          <p:nvPr/>
        </p:nvSpPr>
        <p:spPr bwMode="auto">
          <a:xfrm>
            <a:off x="2571750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2 anos</a:t>
            </a:r>
          </a:p>
        </p:txBody>
      </p:sp>
      <p:sp>
        <p:nvSpPr>
          <p:cNvPr id="54279" name="CaixaDeTexto 6"/>
          <p:cNvSpPr txBox="1">
            <a:spLocks noChangeArrowheads="1"/>
          </p:cNvSpPr>
          <p:nvPr/>
        </p:nvSpPr>
        <p:spPr bwMode="auto">
          <a:xfrm>
            <a:off x="4071938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6 anos</a:t>
            </a:r>
          </a:p>
        </p:txBody>
      </p:sp>
      <p:sp>
        <p:nvSpPr>
          <p:cNvPr id="54280" name="CaixaDeTexto 7"/>
          <p:cNvSpPr txBox="1">
            <a:spLocks noChangeArrowheads="1"/>
          </p:cNvSpPr>
          <p:nvPr/>
        </p:nvSpPr>
        <p:spPr bwMode="auto">
          <a:xfrm>
            <a:off x="5643563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15 anos</a:t>
            </a:r>
          </a:p>
        </p:txBody>
      </p:sp>
      <p:sp>
        <p:nvSpPr>
          <p:cNvPr id="54281" name="CaixaDeTexto 8"/>
          <p:cNvSpPr txBox="1">
            <a:spLocks noChangeArrowheads="1"/>
          </p:cNvSpPr>
          <p:nvPr/>
        </p:nvSpPr>
        <p:spPr bwMode="auto">
          <a:xfrm>
            <a:off x="7215188" y="785813"/>
            <a:ext cx="1571625" cy="2762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chemeClr val="bg1"/>
                </a:solidFill>
              </a:rPr>
              <a:t>20 anos</a:t>
            </a:r>
          </a:p>
        </p:txBody>
      </p:sp>
      <p:sp>
        <p:nvSpPr>
          <p:cNvPr id="54282" name="Text Box 8"/>
          <p:cNvSpPr txBox="1">
            <a:spLocks noChangeArrowheads="1"/>
          </p:cNvSpPr>
          <p:nvPr/>
        </p:nvSpPr>
        <p:spPr bwMode="auto">
          <a:xfrm>
            <a:off x="1071563" y="6215063"/>
            <a:ext cx="7696200" cy="5842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chemeClr val="bg1"/>
                </a:solidFill>
                <a:latin typeface="Comic Sans MS" panose="030F0702030302020204" pitchFamily="66" charset="0"/>
              </a:rPr>
              <a:t>Proporções corpóreas segundo a idade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2"/>
          <p:cNvSpPr>
            <a:spLocks noChangeArrowheads="1"/>
          </p:cNvSpPr>
          <p:nvPr/>
        </p:nvSpPr>
        <p:spPr bwMode="auto">
          <a:xfrm>
            <a:off x="0" y="-12700"/>
            <a:ext cx="9144000" cy="68707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grpSp>
        <p:nvGrpSpPr>
          <p:cNvPr id="56323" name="Group 3"/>
          <p:cNvGrpSpPr>
            <a:grpSpLocks/>
          </p:cNvGrpSpPr>
          <p:nvPr/>
        </p:nvGrpSpPr>
        <p:grpSpPr bwMode="auto">
          <a:xfrm>
            <a:off x="0" y="-12700"/>
            <a:ext cx="9147175" cy="6873875"/>
            <a:chOff x="0" y="-8"/>
            <a:chExt cx="5762" cy="4330"/>
          </a:xfrm>
        </p:grpSpPr>
        <p:grpSp>
          <p:nvGrpSpPr>
            <p:cNvPr id="56555" name="Group 4"/>
            <p:cNvGrpSpPr>
              <a:grpSpLocks/>
            </p:cNvGrpSpPr>
            <p:nvPr/>
          </p:nvGrpSpPr>
          <p:grpSpPr bwMode="auto">
            <a:xfrm>
              <a:off x="0" y="-8"/>
              <a:ext cx="5760" cy="4328"/>
              <a:chOff x="0" y="-8"/>
              <a:chExt cx="5760" cy="4328"/>
            </a:xfrm>
          </p:grpSpPr>
          <p:grpSp>
            <p:nvGrpSpPr>
              <p:cNvPr id="56557" name="Group 5"/>
              <p:cNvGrpSpPr>
                <a:grpSpLocks/>
              </p:cNvGrpSpPr>
              <p:nvPr/>
            </p:nvGrpSpPr>
            <p:grpSpPr bwMode="auto">
              <a:xfrm>
                <a:off x="0" y="-8"/>
                <a:ext cx="5760" cy="4328"/>
                <a:chOff x="0" y="-8"/>
                <a:chExt cx="5760" cy="4328"/>
              </a:xfrm>
            </p:grpSpPr>
            <p:sp>
              <p:nvSpPr>
                <p:cNvPr id="56563" name="Rectangle 6"/>
                <p:cNvSpPr>
                  <a:spLocks noChangeArrowheads="1"/>
                </p:cNvSpPr>
                <p:nvPr/>
              </p:nvSpPr>
              <p:spPr bwMode="auto">
                <a:xfrm>
                  <a:off x="0" y="4280"/>
                  <a:ext cx="5760" cy="40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64" name="Rectangle 7"/>
                <p:cNvSpPr>
                  <a:spLocks noChangeArrowheads="1"/>
                </p:cNvSpPr>
                <p:nvPr/>
              </p:nvSpPr>
              <p:spPr bwMode="auto">
                <a:xfrm>
                  <a:off x="0" y="-8"/>
                  <a:ext cx="55" cy="4288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65" name="Rectangle 8"/>
                <p:cNvSpPr>
                  <a:spLocks noChangeArrowheads="1"/>
                </p:cNvSpPr>
                <p:nvPr/>
              </p:nvSpPr>
              <p:spPr bwMode="auto">
                <a:xfrm>
                  <a:off x="55" y="4238"/>
                  <a:ext cx="5705" cy="42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66" name="Rectangle 9"/>
                <p:cNvSpPr>
                  <a:spLocks noChangeArrowheads="1"/>
                </p:cNvSpPr>
                <p:nvPr/>
              </p:nvSpPr>
              <p:spPr bwMode="auto">
                <a:xfrm>
                  <a:off x="55" y="-8"/>
                  <a:ext cx="56" cy="4246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67" name="Rectangle 10"/>
                <p:cNvSpPr>
                  <a:spLocks noChangeArrowheads="1"/>
                </p:cNvSpPr>
                <p:nvPr/>
              </p:nvSpPr>
              <p:spPr bwMode="auto">
                <a:xfrm>
                  <a:off x="111" y="4195"/>
                  <a:ext cx="5649" cy="43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68" name="Rectangle 11"/>
                <p:cNvSpPr>
                  <a:spLocks noChangeArrowheads="1"/>
                </p:cNvSpPr>
                <p:nvPr/>
              </p:nvSpPr>
              <p:spPr bwMode="auto">
                <a:xfrm>
                  <a:off x="111" y="-8"/>
                  <a:ext cx="55" cy="4203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69" name="Rectangle 12"/>
                <p:cNvSpPr>
                  <a:spLocks noChangeArrowheads="1"/>
                </p:cNvSpPr>
                <p:nvPr/>
              </p:nvSpPr>
              <p:spPr bwMode="auto">
                <a:xfrm>
                  <a:off x="166" y="4153"/>
                  <a:ext cx="5594" cy="42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0" name="Rectangle 13"/>
                <p:cNvSpPr>
                  <a:spLocks noChangeArrowheads="1"/>
                </p:cNvSpPr>
                <p:nvPr/>
              </p:nvSpPr>
              <p:spPr bwMode="auto">
                <a:xfrm>
                  <a:off x="166" y="-8"/>
                  <a:ext cx="57" cy="4161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1" name="Rectangle 14"/>
                <p:cNvSpPr>
                  <a:spLocks noChangeArrowheads="1"/>
                </p:cNvSpPr>
                <p:nvPr/>
              </p:nvSpPr>
              <p:spPr bwMode="auto">
                <a:xfrm>
                  <a:off x="223" y="4111"/>
                  <a:ext cx="5537" cy="42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2" name="Rectangle 15"/>
                <p:cNvSpPr>
                  <a:spLocks noChangeArrowheads="1"/>
                </p:cNvSpPr>
                <p:nvPr/>
              </p:nvSpPr>
              <p:spPr bwMode="auto">
                <a:xfrm>
                  <a:off x="223" y="-8"/>
                  <a:ext cx="55" cy="4119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3" name="Rectangle 16"/>
                <p:cNvSpPr>
                  <a:spLocks noChangeArrowheads="1"/>
                </p:cNvSpPr>
                <p:nvPr/>
              </p:nvSpPr>
              <p:spPr bwMode="auto">
                <a:xfrm>
                  <a:off x="278" y="4068"/>
                  <a:ext cx="5482" cy="43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4" name="Rectangle 17"/>
                <p:cNvSpPr>
                  <a:spLocks noChangeArrowheads="1"/>
                </p:cNvSpPr>
                <p:nvPr/>
              </p:nvSpPr>
              <p:spPr bwMode="auto">
                <a:xfrm>
                  <a:off x="278" y="-8"/>
                  <a:ext cx="56" cy="4076"/>
                </a:xfrm>
                <a:prstGeom prst="rect">
                  <a:avLst/>
                </a:prstGeom>
                <a:solidFill>
                  <a:srgbClr val="00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5" name="Rectangle 18"/>
                <p:cNvSpPr>
                  <a:spLocks noChangeArrowheads="1"/>
                </p:cNvSpPr>
                <p:nvPr/>
              </p:nvSpPr>
              <p:spPr bwMode="auto">
                <a:xfrm>
                  <a:off x="334" y="4026"/>
                  <a:ext cx="5426" cy="42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6" name="Rectangle 19"/>
                <p:cNvSpPr>
                  <a:spLocks noChangeArrowheads="1"/>
                </p:cNvSpPr>
                <p:nvPr/>
              </p:nvSpPr>
              <p:spPr bwMode="auto">
                <a:xfrm>
                  <a:off x="334" y="-8"/>
                  <a:ext cx="57" cy="4034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7" name="Rectangle 20"/>
                <p:cNvSpPr>
                  <a:spLocks noChangeArrowheads="1"/>
                </p:cNvSpPr>
                <p:nvPr/>
              </p:nvSpPr>
              <p:spPr bwMode="auto">
                <a:xfrm>
                  <a:off x="391" y="3984"/>
                  <a:ext cx="5369" cy="42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8" name="Rectangle 21"/>
                <p:cNvSpPr>
                  <a:spLocks noChangeArrowheads="1"/>
                </p:cNvSpPr>
                <p:nvPr/>
              </p:nvSpPr>
              <p:spPr bwMode="auto">
                <a:xfrm>
                  <a:off x="391" y="-8"/>
                  <a:ext cx="55" cy="3992"/>
                </a:xfrm>
                <a:prstGeom prst="rect">
                  <a:avLst/>
                </a:prstGeom>
                <a:solidFill>
                  <a:srgbClr val="009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79" name="Rectangle 22"/>
                <p:cNvSpPr>
                  <a:spLocks noChangeArrowheads="1"/>
                </p:cNvSpPr>
                <p:nvPr/>
              </p:nvSpPr>
              <p:spPr bwMode="auto">
                <a:xfrm>
                  <a:off x="446" y="3944"/>
                  <a:ext cx="5314" cy="40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0" name="Rectangle 23"/>
                <p:cNvSpPr>
                  <a:spLocks noChangeArrowheads="1"/>
                </p:cNvSpPr>
                <p:nvPr/>
              </p:nvSpPr>
              <p:spPr bwMode="auto">
                <a:xfrm>
                  <a:off x="446" y="-8"/>
                  <a:ext cx="56" cy="3952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1" name="Rectangle 24"/>
                <p:cNvSpPr>
                  <a:spLocks noChangeArrowheads="1"/>
                </p:cNvSpPr>
                <p:nvPr/>
              </p:nvSpPr>
              <p:spPr bwMode="auto">
                <a:xfrm>
                  <a:off x="502" y="3901"/>
                  <a:ext cx="5258" cy="43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2" name="Rectangle 25"/>
                <p:cNvSpPr>
                  <a:spLocks noChangeArrowheads="1"/>
                </p:cNvSpPr>
                <p:nvPr/>
              </p:nvSpPr>
              <p:spPr bwMode="auto">
                <a:xfrm>
                  <a:off x="502" y="-8"/>
                  <a:ext cx="57" cy="3909"/>
                </a:xfrm>
                <a:prstGeom prst="rect">
                  <a:avLst/>
                </a:prstGeom>
                <a:solidFill>
                  <a:srgbClr val="009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3" name="Rectangle 26"/>
                <p:cNvSpPr>
                  <a:spLocks noChangeArrowheads="1"/>
                </p:cNvSpPr>
                <p:nvPr/>
              </p:nvSpPr>
              <p:spPr bwMode="auto">
                <a:xfrm>
                  <a:off x="559" y="3859"/>
                  <a:ext cx="5201" cy="42"/>
                </a:xfrm>
                <a:prstGeom prst="rect">
                  <a:avLst/>
                </a:prstGeom>
                <a:solidFill>
                  <a:srgbClr val="009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4" name="Rectangle 27"/>
                <p:cNvSpPr>
                  <a:spLocks noChangeArrowheads="1"/>
                </p:cNvSpPr>
                <p:nvPr/>
              </p:nvSpPr>
              <p:spPr bwMode="auto">
                <a:xfrm>
                  <a:off x="559" y="-8"/>
                  <a:ext cx="55" cy="3867"/>
                </a:xfrm>
                <a:prstGeom prst="rect">
                  <a:avLst/>
                </a:prstGeom>
                <a:solidFill>
                  <a:srgbClr val="009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5" name="Rectangle 28"/>
                <p:cNvSpPr>
                  <a:spLocks noChangeArrowheads="1"/>
                </p:cNvSpPr>
                <p:nvPr/>
              </p:nvSpPr>
              <p:spPr bwMode="auto">
                <a:xfrm>
                  <a:off x="614" y="3817"/>
                  <a:ext cx="5146" cy="42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6" name="Rectangle 29"/>
                <p:cNvSpPr>
                  <a:spLocks noChangeArrowheads="1"/>
                </p:cNvSpPr>
                <p:nvPr/>
              </p:nvSpPr>
              <p:spPr bwMode="auto">
                <a:xfrm>
                  <a:off x="614" y="-8"/>
                  <a:ext cx="55" cy="3825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7" name="Rectangle 30"/>
                <p:cNvSpPr>
                  <a:spLocks noChangeArrowheads="1"/>
                </p:cNvSpPr>
                <p:nvPr/>
              </p:nvSpPr>
              <p:spPr bwMode="auto">
                <a:xfrm>
                  <a:off x="669" y="3775"/>
                  <a:ext cx="5091" cy="42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8" name="Rectangle 31"/>
                <p:cNvSpPr>
                  <a:spLocks noChangeArrowheads="1"/>
                </p:cNvSpPr>
                <p:nvPr/>
              </p:nvSpPr>
              <p:spPr bwMode="auto">
                <a:xfrm>
                  <a:off x="669" y="-8"/>
                  <a:ext cx="57" cy="3783"/>
                </a:xfrm>
                <a:prstGeom prst="rect">
                  <a:avLst/>
                </a:prstGeom>
                <a:solidFill>
                  <a:srgbClr val="00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89" name="Rectangle 32"/>
                <p:cNvSpPr>
                  <a:spLocks noChangeArrowheads="1"/>
                </p:cNvSpPr>
                <p:nvPr/>
              </p:nvSpPr>
              <p:spPr bwMode="auto">
                <a:xfrm>
                  <a:off x="726" y="3732"/>
                  <a:ext cx="5034" cy="43"/>
                </a:xfrm>
                <a:prstGeom prst="rect">
                  <a:avLst/>
                </a:prstGeom>
                <a:solidFill>
                  <a:srgbClr val="009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0" name="Rectangle 33"/>
                <p:cNvSpPr>
                  <a:spLocks noChangeArrowheads="1"/>
                </p:cNvSpPr>
                <p:nvPr/>
              </p:nvSpPr>
              <p:spPr bwMode="auto">
                <a:xfrm>
                  <a:off x="726" y="-8"/>
                  <a:ext cx="56" cy="3740"/>
                </a:xfrm>
                <a:prstGeom prst="rect">
                  <a:avLst/>
                </a:prstGeom>
                <a:solidFill>
                  <a:srgbClr val="009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1" name="Rectangle 34"/>
                <p:cNvSpPr>
                  <a:spLocks noChangeArrowheads="1"/>
                </p:cNvSpPr>
                <p:nvPr/>
              </p:nvSpPr>
              <p:spPr bwMode="auto">
                <a:xfrm>
                  <a:off x="782" y="3690"/>
                  <a:ext cx="4978" cy="42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2" name="Rectangle 35"/>
                <p:cNvSpPr>
                  <a:spLocks noChangeArrowheads="1"/>
                </p:cNvSpPr>
                <p:nvPr/>
              </p:nvSpPr>
              <p:spPr bwMode="auto">
                <a:xfrm>
                  <a:off x="782" y="-8"/>
                  <a:ext cx="55" cy="3698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3" name="Rectangle 36"/>
                <p:cNvSpPr>
                  <a:spLocks noChangeArrowheads="1"/>
                </p:cNvSpPr>
                <p:nvPr/>
              </p:nvSpPr>
              <p:spPr bwMode="auto">
                <a:xfrm>
                  <a:off x="837" y="3648"/>
                  <a:ext cx="4923" cy="42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4" name="Rectangle 37"/>
                <p:cNvSpPr>
                  <a:spLocks noChangeArrowheads="1"/>
                </p:cNvSpPr>
                <p:nvPr/>
              </p:nvSpPr>
              <p:spPr bwMode="auto">
                <a:xfrm>
                  <a:off x="837" y="-8"/>
                  <a:ext cx="57" cy="3656"/>
                </a:xfrm>
                <a:prstGeom prst="rect">
                  <a:avLst/>
                </a:prstGeom>
                <a:solidFill>
                  <a:srgbClr val="00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5" name="Rectangle 38"/>
                <p:cNvSpPr>
                  <a:spLocks noChangeArrowheads="1"/>
                </p:cNvSpPr>
                <p:nvPr/>
              </p:nvSpPr>
              <p:spPr bwMode="auto">
                <a:xfrm>
                  <a:off x="894" y="3606"/>
                  <a:ext cx="4866" cy="42"/>
                </a:xfrm>
                <a:prstGeom prst="rect">
                  <a:avLst/>
                </a:prstGeom>
                <a:solidFill>
                  <a:srgbClr val="00A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6" name="Rectangle 39"/>
                <p:cNvSpPr>
                  <a:spLocks noChangeArrowheads="1"/>
                </p:cNvSpPr>
                <p:nvPr/>
              </p:nvSpPr>
              <p:spPr bwMode="auto">
                <a:xfrm>
                  <a:off x="894" y="-8"/>
                  <a:ext cx="56" cy="3614"/>
                </a:xfrm>
                <a:prstGeom prst="rect">
                  <a:avLst/>
                </a:prstGeom>
                <a:solidFill>
                  <a:srgbClr val="00A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7" name="Rectangle 40"/>
                <p:cNvSpPr>
                  <a:spLocks noChangeArrowheads="1"/>
                </p:cNvSpPr>
                <p:nvPr/>
              </p:nvSpPr>
              <p:spPr bwMode="auto">
                <a:xfrm>
                  <a:off x="950" y="3565"/>
                  <a:ext cx="4810" cy="41"/>
                </a:xfrm>
                <a:prstGeom prst="rect">
                  <a:avLst/>
                </a:prstGeom>
                <a:solidFill>
                  <a:srgbClr val="00A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8" name="Rectangle 41"/>
                <p:cNvSpPr>
                  <a:spLocks noChangeArrowheads="1"/>
                </p:cNvSpPr>
                <p:nvPr/>
              </p:nvSpPr>
              <p:spPr bwMode="auto">
                <a:xfrm>
                  <a:off x="950" y="-8"/>
                  <a:ext cx="55" cy="3573"/>
                </a:xfrm>
                <a:prstGeom prst="rect">
                  <a:avLst/>
                </a:prstGeom>
                <a:solidFill>
                  <a:srgbClr val="00A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599" name="Rectangle 42"/>
                <p:cNvSpPr>
                  <a:spLocks noChangeArrowheads="1"/>
                </p:cNvSpPr>
                <p:nvPr/>
              </p:nvSpPr>
              <p:spPr bwMode="auto">
                <a:xfrm>
                  <a:off x="1005" y="3523"/>
                  <a:ext cx="4755" cy="42"/>
                </a:xfrm>
                <a:prstGeom prst="rect">
                  <a:avLst/>
                </a:prstGeom>
                <a:solidFill>
                  <a:srgbClr val="00A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0" name="Rectangle 43"/>
                <p:cNvSpPr>
                  <a:spLocks noChangeArrowheads="1"/>
                </p:cNvSpPr>
                <p:nvPr/>
              </p:nvSpPr>
              <p:spPr bwMode="auto">
                <a:xfrm>
                  <a:off x="1005" y="-8"/>
                  <a:ext cx="57" cy="3531"/>
                </a:xfrm>
                <a:prstGeom prst="rect">
                  <a:avLst/>
                </a:prstGeom>
                <a:solidFill>
                  <a:srgbClr val="00A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1" name="Rectangle 44"/>
                <p:cNvSpPr>
                  <a:spLocks noChangeArrowheads="1"/>
                </p:cNvSpPr>
                <p:nvPr/>
              </p:nvSpPr>
              <p:spPr bwMode="auto">
                <a:xfrm>
                  <a:off x="1062" y="3481"/>
                  <a:ext cx="4698" cy="42"/>
                </a:xfrm>
                <a:prstGeom prst="rect">
                  <a:avLst/>
                </a:prstGeom>
                <a:solidFill>
                  <a:srgbClr val="00A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2" name="Rectangle 45"/>
                <p:cNvSpPr>
                  <a:spLocks noChangeArrowheads="1"/>
                </p:cNvSpPr>
                <p:nvPr/>
              </p:nvSpPr>
              <p:spPr bwMode="auto">
                <a:xfrm>
                  <a:off x="1062" y="-8"/>
                  <a:ext cx="55" cy="3489"/>
                </a:xfrm>
                <a:prstGeom prst="rect">
                  <a:avLst/>
                </a:prstGeom>
                <a:solidFill>
                  <a:srgbClr val="00A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3" name="Rectangle 46"/>
                <p:cNvSpPr>
                  <a:spLocks noChangeArrowheads="1"/>
                </p:cNvSpPr>
                <p:nvPr/>
              </p:nvSpPr>
              <p:spPr bwMode="auto">
                <a:xfrm>
                  <a:off x="1117" y="3439"/>
                  <a:ext cx="4643" cy="42"/>
                </a:xfrm>
                <a:prstGeom prst="rect">
                  <a:avLst/>
                </a:prstGeom>
                <a:solidFill>
                  <a:srgbClr val="00A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4" name="Rectangle 47"/>
                <p:cNvSpPr>
                  <a:spLocks noChangeArrowheads="1"/>
                </p:cNvSpPr>
                <p:nvPr/>
              </p:nvSpPr>
              <p:spPr bwMode="auto">
                <a:xfrm>
                  <a:off x="1117" y="-8"/>
                  <a:ext cx="56" cy="3447"/>
                </a:xfrm>
                <a:prstGeom prst="rect">
                  <a:avLst/>
                </a:prstGeom>
                <a:solidFill>
                  <a:srgbClr val="00A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5" name="Rectangle 48"/>
                <p:cNvSpPr>
                  <a:spLocks noChangeArrowheads="1"/>
                </p:cNvSpPr>
                <p:nvPr/>
              </p:nvSpPr>
              <p:spPr bwMode="auto">
                <a:xfrm>
                  <a:off x="1173" y="3396"/>
                  <a:ext cx="4587" cy="43"/>
                </a:xfrm>
                <a:prstGeom prst="rect">
                  <a:avLst/>
                </a:prstGeom>
                <a:solidFill>
                  <a:srgbClr val="00A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6" name="Rectangle 49"/>
                <p:cNvSpPr>
                  <a:spLocks noChangeArrowheads="1"/>
                </p:cNvSpPr>
                <p:nvPr/>
              </p:nvSpPr>
              <p:spPr bwMode="auto">
                <a:xfrm>
                  <a:off x="1173" y="-8"/>
                  <a:ext cx="57" cy="3404"/>
                </a:xfrm>
                <a:prstGeom prst="rect">
                  <a:avLst/>
                </a:prstGeom>
                <a:solidFill>
                  <a:srgbClr val="00A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7" name="Rectangle 50"/>
                <p:cNvSpPr>
                  <a:spLocks noChangeArrowheads="1"/>
                </p:cNvSpPr>
                <p:nvPr/>
              </p:nvSpPr>
              <p:spPr bwMode="auto">
                <a:xfrm>
                  <a:off x="1230" y="3354"/>
                  <a:ext cx="4530" cy="42"/>
                </a:xfrm>
                <a:prstGeom prst="rect">
                  <a:avLst/>
                </a:prstGeom>
                <a:solidFill>
                  <a:srgbClr val="00A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8" name="Rectangle 51"/>
                <p:cNvSpPr>
                  <a:spLocks noChangeArrowheads="1"/>
                </p:cNvSpPr>
                <p:nvPr/>
              </p:nvSpPr>
              <p:spPr bwMode="auto">
                <a:xfrm>
                  <a:off x="1230" y="-8"/>
                  <a:ext cx="55" cy="3362"/>
                </a:xfrm>
                <a:prstGeom prst="rect">
                  <a:avLst/>
                </a:prstGeom>
                <a:solidFill>
                  <a:srgbClr val="00A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09" name="Rectangle 52"/>
                <p:cNvSpPr>
                  <a:spLocks noChangeArrowheads="1"/>
                </p:cNvSpPr>
                <p:nvPr/>
              </p:nvSpPr>
              <p:spPr bwMode="auto">
                <a:xfrm>
                  <a:off x="1285" y="3312"/>
                  <a:ext cx="4475" cy="42"/>
                </a:xfrm>
                <a:prstGeom prst="rect">
                  <a:avLst/>
                </a:prstGeom>
                <a:solidFill>
                  <a:srgbClr val="00A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0" name="Rectangle 53"/>
                <p:cNvSpPr>
                  <a:spLocks noChangeArrowheads="1"/>
                </p:cNvSpPr>
                <p:nvPr/>
              </p:nvSpPr>
              <p:spPr bwMode="auto">
                <a:xfrm>
                  <a:off x="1285" y="-8"/>
                  <a:ext cx="55" cy="3320"/>
                </a:xfrm>
                <a:prstGeom prst="rect">
                  <a:avLst/>
                </a:prstGeom>
                <a:solidFill>
                  <a:srgbClr val="00A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1" name="Rectangle 54"/>
                <p:cNvSpPr>
                  <a:spLocks noChangeArrowheads="1"/>
                </p:cNvSpPr>
                <p:nvPr/>
              </p:nvSpPr>
              <p:spPr bwMode="auto">
                <a:xfrm>
                  <a:off x="1340" y="3270"/>
                  <a:ext cx="4420" cy="42"/>
                </a:xfrm>
                <a:prstGeom prst="rect">
                  <a:avLst/>
                </a:prstGeom>
                <a:solidFill>
                  <a:srgbClr val="00A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2" name="Rectangle 55"/>
                <p:cNvSpPr>
                  <a:spLocks noChangeArrowheads="1"/>
                </p:cNvSpPr>
                <p:nvPr/>
              </p:nvSpPr>
              <p:spPr bwMode="auto">
                <a:xfrm>
                  <a:off x="1340" y="-8"/>
                  <a:ext cx="58" cy="3278"/>
                </a:xfrm>
                <a:prstGeom prst="rect">
                  <a:avLst/>
                </a:prstGeom>
                <a:solidFill>
                  <a:srgbClr val="00A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3" name="Rectangle 56"/>
                <p:cNvSpPr>
                  <a:spLocks noChangeArrowheads="1"/>
                </p:cNvSpPr>
                <p:nvPr/>
              </p:nvSpPr>
              <p:spPr bwMode="auto">
                <a:xfrm>
                  <a:off x="1398" y="3229"/>
                  <a:ext cx="4362" cy="41"/>
                </a:xfrm>
                <a:prstGeom prst="rect">
                  <a:avLst/>
                </a:prstGeom>
                <a:solidFill>
                  <a:srgbClr val="00A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4" name="Rectangle 57"/>
                <p:cNvSpPr>
                  <a:spLocks noChangeArrowheads="1"/>
                </p:cNvSpPr>
                <p:nvPr/>
              </p:nvSpPr>
              <p:spPr bwMode="auto">
                <a:xfrm>
                  <a:off x="1398" y="-8"/>
                  <a:ext cx="55" cy="3237"/>
                </a:xfrm>
                <a:prstGeom prst="rect">
                  <a:avLst/>
                </a:prstGeom>
                <a:solidFill>
                  <a:srgbClr val="00A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5" name="Rectangle 58"/>
                <p:cNvSpPr>
                  <a:spLocks noChangeArrowheads="1"/>
                </p:cNvSpPr>
                <p:nvPr/>
              </p:nvSpPr>
              <p:spPr bwMode="auto">
                <a:xfrm>
                  <a:off x="1453" y="3187"/>
                  <a:ext cx="4307" cy="42"/>
                </a:xfrm>
                <a:prstGeom prst="rect">
                  <a:avLst/>
                </a:prstGeom>
                <a:solidFill>
                  <a:srgbClr val="00A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6" name="Rectangle 59"/>
                <p:cNvSpPr>
                  <a:spLocks noChangeArrowheads="1"/>
                </p:cNvSpPr>
                <p:nvPr/>
              </p:nvSpPr>
              <p:spPr bwMode="auto">
                <a:xfrm>
                  <a:off x="1453" y="-8"/>
                  <a:ext cx="55" cy="3195"/>
                </a:xfrm>
                <a:prstGeom prst="rect">
                  <a:avLst/>
                </a:prstGeom>
                <a:solidFill>
                  <a:srgbClr val="00A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7" name="Rectangle 60"/>
                <p:cNvSpPr>
                  <a:spLocks noChangeArrowheads="1"/>
                </p:cNvSpPr>
                <p:nvPr/>
              </p:nvSpPr>
              <p:spPr bwMode="auto">
                <a:xfrm>
                  <a:off x="1508" y="3145"/>
                  <a:ext cx="4252" cy="42"/>
                </a:xfrm>
                <a:prstGeom prst="rect">
                  <a:avLst/>
                </a:prstGeom>
                <a:solidFill>
                  <a:srgbClr val="00A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8" name="Rectangle 61"/>
                <p:cNvSpPr>
                  <a:spLocks noChangeArrowheads="1"/>
                </p:cNvSpPr>
                <p:nvPr/>
              </p:nvSpPr>
              <p:spPr bwMode="auto">
                <a:xfrm>
                  <a:off x="1508" y="-8"/>
                  <a:ext cx="57" cy="3153"/>
                </a:xfrm>
                <a:prstGeom prst="rect">
                  <a:avLst/>
                </a:prstGeom>
                <a:solidFill>
                  <a:srgbClr val="00A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19" name="Rectangle 62"/>
                <p:cNvSpPr>
                  <a:spLocks noChangeArrowheads="1"/>
                </p:cNvSpPr>
                <p:nvPr/>
              </p:nvSpPr>
              <p:spPr bwMode="auto">
                <a:xfrm>
                  <a:off x="1565" y="3103"/>
                  <a:ext cx="4195" cy="42"/>
                </a:xfrm>
                <a:prstGeom prst="rect">
                  <a:avLst/>
                </a:prstGeom>
                <a:solidFill>
                  <a:srgbClr val="00A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0" name="Rectangle 63"/>
                <p:cNvSpPr>
                  <a:spLocks noChangeArrowheads="1"/>
                </p:cNvSpPr>
                <p:nvPr/>
              </p:nvSpPr>
              <p:spPr bwMode="auto">
                <a:xfrm>
                  <a:off x="1565" y="-8"/>
                  <a:ext cx="56" cy="3111"/>
                </a:xfrm>
                <a:prstGeom prst="rect">
                  <a:avLst/>
                </a:prstGeom>
                <a:solidFill>
                  <a:srgbClr val="00A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1" name="Rectangle 64"/>
                <p:cNvSpPr>
                  <a:spLocks noChangeArrowheads="1"/>
                </p:cNvSpPr>
                <p:nvPr/>
              </p:nvSpPr>
              <p:spPr bwMode="auto">
                <a:xfrm>
                  <a:off x="1621" y="3060"/>
                  <a:ext cx="4139" cy="43"/>
                </a:xfrm>
                <a:prstGeom prst="rect">
                  <a:avLst/>
                </a:prstGeom>
                <a:solidFill>
                  <a:srgbClr val="00A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2" name="Rectangle 65"/>
                <p:cNvSpPr>
                  <a:spLocks noChangeArrowheads="1"/>
                </p:cNvSpPr>
                <p:nvPr/>
              </p:nvSpPr>
              <p:spPr bwMode="auto">
                <a:xfrm>
                  <a:off x="1621" y="-8"/>
                  <a:ext cx="55" cy="3068"/>
                </a:xfrm>
                <a:prstGeom prst="rect">
                  <a:avLst/>
                </a:prstGeom>
                <a:solidFill>
                  <a:srgbClr val="00A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3" name="Rectangle 66"/>
                <p:cNvSpPr>
                  <a:spLocks noChangeArrowheads="1"/>
                </p:cNvSpPr>
                <p:nvPr/>
              </p:nvSpPr>
              <p:spPr bwMode="auto">
                <a:xfrm>
                  <a:off x="1676" y="3018"/>
                  <a:ext cx="4084" cy="42"/>
                </a:xfrm>
                <a:prstGeom prst="rect">
                  <a:avLst/>
                </a:prstGeom>
                <a:solidFill>
                  <a:srgbClr val="00B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4" name="Rectangle 67"/>
                <p:cNvSpPr>
                  <a:spLocks noChangeArrowheads="1"/>
                </p:cNvSpPr>
                <p:nvPr/>
              </p:nvSpPr>
              <p:spPr bwMode="auto">
                <a:xfrm>
                  <a:off x="1676" y="-8"/>
                  <a:ext cx="57" cy="3026"/>
                </a:xfrm>
                <a:prstGeom prst="rect">
                  <a:avLst/>
                </a:prstGeom>
                <a:solidFill>
                  <a:srgbClr val="00B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5" name="Rectangle 68"/>
                <p:cNvSpPr>
                  <a:spLocks noChangeArrowheads="1"/>
                </p:cNvSpPr>
                <p:nvPr/>
              </p:nvSpPr>
              <p:spPr bwMode="auto">
                <a:xfrm>
                  <a:off x="1733" y="2976"/>
                  <a:ext cx="4027" cy="42"/>
                </a:xfrm>
                <a:prstGeom prst="rect">
                  <a:avLst/>
                </a:prstGeom>
                <a:solidFill>
                  <a:srgbClr val="00B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6" name="Rectangle 69"/>
                <p:cNvSpPr>
                  <a:spLocks noChangeArrowheads="1"/>
                </p:cNvSpPr>
                <p:nvPr/>
              </p:nvSpPr>
              <p:spPr bwMode="auto">
                <a:xfrm>
                  <a:off x="1733" y="-8"/>
                  <a:ext cx="56" cy="2984"/>
                </a:xfrm>
                <a:prstGeom prst="rect">
                  <a:avLst/>
                </a:prstGeom>
                <a:solidFill>
                  <a:srgbClr val="00B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7" name="Rectangle 70"/>
                <p:cNvSpPr>
                  <a:spLocks noChangeArrowheads="1"/>
                </p:cNvSpPr>
                <p:nvPr/>
              </p:nvSpPr>
              <p:spPr bwMode="auto">
                <a:xfrm>
                  <a:off x="1789" y="2934"/>
                  <a:ext cx="3971" cy="42"/>
                </a:xfrm>
                <a:prstGeom prst="rect">
                  <a:avLst/>
                </a:prstGeom>
                <a:solidFill>
                  <a:srgbClr val="00B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8" name="Rectangle 71"/>
                <p:cNvSpPr>
                  <a:spLocks noChangeArrowheads="1"/>
                </p:cNvSpPr>
                <p:nvPr/>
              </p:nvSpPr>
              <p:spPr bwMode="auto">
                <a:xfrm>
                  <a:off x="1789" y="-8"/>
                  <a:ext cx="55" cy="2942"/>
                </a:xfrm>
                <a:prstGeom prst="rect">
                  <a:avLst/>
                </a:prstGeom>
                <a:solidFill>
                  <a:srgbClr val="00B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29" name="Rectangle 72"/>
                <p:cNvSpPr>
                  <a:spLocks noChangeArrowheads="1"/>
                </p:cNvSpPr>
                <p:nvPr/>
              </p:nvSpPr>
              <p:spPr bwMode="auto">
                <a:xfrm>
                  <a:off x="1844" y="2891"/>
                  <a:ext cx="3916" cy="43"/>
                </a:xfrm>
                <a:prstGeom prst="rect">
                  <a:avLst/>
                </a:prstGeom>
                <a:solidFill>
                  <a:srgbClr val="00B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0" name="Rectangle 73"/>
                <p:cNvSpPr>
                  <a:spLocks noChangeArrowheads="1"/>
                </p:cNvSpPr>
                <p:nvPr/>
              </p:nvSpPr>
              <p:spPr bwMode="auto">
                <a:xfrm>
                  <a:off x="1844" y="-8"/>
                  <a:ext cx="57" cy="2899"/>
                </a:xfrm>
                <a:prstGeom prst="rect">
                  <a:avLst/>
                </a:prstGeom>
                <a:solidFill>
                  <a:srgbClr val="00B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1" name="Rectangle 74"/>
                <p:cNvSpPr>
                  <a:spLocks noChangeArrowheads="1"/>
                </p:cNvSpPr>
                <p:nvPr/>
              </p:nvSpPr>
              <p:spPr bwMode="auto">
                <a:xfrm>
                  <a:off x="1901" y="2851"/>
                  <a:ext cx="3859" cy="40"/>
                </a:xfrm>
                <a:prstGeom prst="rect">
                  <a:avLst/>
                </a:prstGeom>
                <a:solidFill>
                  <a:srgbClr val="00B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2" name="Rectangle 75"/>
                <p:cNvSpPr>
                  <a:spLocks noChangeArrowheads="1"/>
                </p:cNvSpPr>
                <p:nvPr/>
              </p:nvSpPr>
              <p:spPr bwMode="auto">
                <a:xfrm>
                  <a:off x="1901" y="-8"/>
                  <a:ext cx="55" cy="2859"/>
                </a:xfrm>
                <a:prstGeom prst="rect">
                  <a:avLst/>
                </a:prstGeom>
                <a:solidFill>
                  <a:srgbClr val="00B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3" name="Rectangle 76"/>
                <p:cNvSpPr>
                  <a:spLocks noChangeArrowheads="1"/>
                </p:cNvSpPr>
                <p:nvPr/>
              </p:nvSpPr>
              <p:spPr bwMode="auto">
                <a:xfrm>
                  <a:off x="1956" y="2809"/>
                  <a:ext cx="3804" cy="42"/>
                </a:xfrm>
                <a:prstGeom prst="rect">
                  <a:avLst/>
                </a:prstGeom>
                <a:solidFill>
                  <a:srgbClr val="00B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4" name="Rectangle 77"/>
                <p:cNvSpPr>
                  <a:spLocks noChangeArrowheads="1"/>
                </p:cNvSpPr>
                <p:nvPr/>
              </p:nvSpPr>
              <p:spPr bwMode="auto">
                <a:xfrm>
                  <a:off x="1956" y="-8"/>
                  <a:ext cx="56" cy="2817"/>
                </a:xfrm>
                <a:prstGeom prst="rect">
                  <a:avLst/>
                </a:prstGeom>
                <a:solidFill>
                  <a:srgbClr val="00B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5" name="Rectangle 78"/>
                <p:cNvSpPr>
                  <a:spLocks noChangeArrowheads="1"/>
                </p:cNvSpPr>
                <p:nvPr/>
              </p:nvSpPr>
              <p:spPr bwMode="auto">
                <a:xfrm>
                  <a:off x="2012" y="2767"/>
                  <a:ext cx="3748" cy="42"/>
                </a:xfrm>
                <a:prstGeom prst="rect">
                  <a:avLst/>
                </a:prstGeom>
                <a:solidFill>
                  <a:srgbClr val="00B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6" name="Rectangle 79"/>
                <p:cNvSpPr>
                  <a:spLocks noChangeArrowheads="1"/>
                </p:cNvSpPr>
                <p:nvPr/>
              </p:nvSpPr>
              <p:spPr bwMode="auto">
                <a:xfrm>
                  <a:off x="2012" y="-8"/>
                  <a:ext cx="57" cy="2775"/>
                </a:xfrm>
                <a:prstGeom prst="rect">
                  <a:avLst/>
                </a:prstGeom>
                <a:solidFill>
                  <a:srgbClr val="00B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7" name="Rectangle 80"/>
                <p:cNvSpPr>
                  <a:spLocks noChangeArrowheads="1"/>
                </p:cNvSpPr>
                <p:nvPr/>
              </p:nvSpPr>
              <p:spPr bwMode="auto">
                <a:xfrm>
                  <a:off x="2069" y="2724"/>
                  <a:ext cx="3691" cy="43"/>
                </a:xfrm>
                <a:prstGeom prst="rect">
                  <a:avLst/>
                </a:prstGeom>
                <a:solidFill>
                  <a:srgbClr val="00B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8" name="Rectangle 81"/>
                <p:cNvSpPr>
                  <a:spLocks noChangeArrowheads="1"/>
                </p:cNvSpPr>
                <p:nvPr/>
              </p:nvSpPr>
              <p:spPr bwMode="auto">
                <a:xfrm>
                  <a:off x="2069" y="-8"/>
                  <a:ext cx="55" cy="2732"/>
                </a:xfrm>
                <a:prstGeom prst="rect">
                  <a:avLst/>
                </a:prstGeom>
                <a:solidFill>
                  <a:srgbClr val="00B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39" name="Rectangle 82"/>
                <p:cNvSpPr>
                  <a:spLocks noChangeArrowheads="1"/>
                </p:cNvSpPr>
                <p:nvPr/>
              </p:nvSpPr>
              <p:spPr bwMode="auto">
                <a:xfrm>
                  <a:off x="2124" y="2682"/>
                  <a:ext cx="3636" cy="42"/>
                </a:xfrm>
                <a:prstGeom prst="rect">
                  <a:avLst/>
                </a:prstGeom>
                <a:solidFill>
                  <a:srgbClr val="00B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0" name="Rectangle 83"/>
                <p:cNvSpPr>
                  <a:spLocks noChangeArrowheads="1"/>
                </p:cNvSpPr>
                <p:nvPr/>
              </p:nvSpPr>
              <p:spPr bwMode="auto">
                <a:xfrm>
                  <a:off x="2124" y="-8"/>
                  <a:ext cx="55" cy="2690"/>
                </a:xfrm>
                <a:prstGeom prst="rect">
                  <a:avLst/>
                </a:prstGeom>
                <a:solidFill>
                  <a:srgbClr val="00B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1" name="Rectangle 84"/>
                <p:cNvSpPr>
                  <a:spLocks noChangeArrowheads="1"/>
                </p:cNvSpPr>
                <p:nvPr/>
              </p:nvSpPr>
              <p:spPr bwMode="auto">
                <a:xfrm>
                  <a:off x="2179" y="2640"/>
                  <a:ext cx="3581" cy="42"/>
                </a:xfrm>
                <a:prstGeom prst="rect">
                  <a:avLst/>
                </a:prstGeom>
                <a:solidFill>
                  <a:srgbClr val="00B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2" name="Rectangle 85"/>
                <p:cNvSpPr>
                  <a:spLocks noChangeArrowheads="1"/>
                </p:cNvSpPr>
                <p:nvPr/>
              </p:nvSpPr>
              <p:spPr bwMode="auto">
                <a:xfrm>
                  <a:off x="2179" y="-8"/>
                  <a:ext cx="58" cy="2648"/>
                </a:xfrm>
                <a:prstGeom prst="rect">
                  <a:avLst/>
                </a:prstGeom>
                <a:solidFill>
                  <a:srgbClr val="00B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3" name="Rectangle 86"/>
                <p:cNvSpPr>
                  <a:spLocks noChangeArrowheads="1"/>
                </p:cNvSpPr>
                <p:nvPr/>
              </p:nvSpPr>
              <p:spPr bwMode="auto">
                <a:xfrm>
                  <a:off x="2237" y="2598"/>
                  <a:ext cx="3523" cy="42"/>
                </a:xfrm>
                <a:prstGeom prst="rect">
                  <a:avLst/>
                </a:prstGeom>
                <a:solidFill>
                  <a:srgbClr val="00C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4" name="Rectangle 87"/>
                <p:cNvSpPr>
                  <a:spLocks noChangeArrowheads="1"/>
                </p:cNvSpPr>
                <p:nvPr/>
              </p:nvSpPr>
              <p:spPr bwMode="auto">
                <a:xfrm>
                  <a:off x="2237" y="-8"/>
                  <a:ext cx="55" cy="2606"/>
                </a:xfrm>
                <a:prstGeom prst="rect">
                  <a:avLst/>
                </a:prstGeom>
                <a:solidFill>
                  <a:srgbClr val="00C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5" name="Rectangle 88"/>
                <p:cNvSpPr>
                  <a:spLocks noChangeArrowheads="1"/>
                </p:cNvSpPr>
                <p:nvPr/>
              </p:nvSpPr>
              <p:spPr bwMode="auto">
                <a:xfrm>
                  <a:off x="2292" y="2555"/>
                  <a:ext cx="3468" cy="43"/>
                </a:xfrm>
                <a:prstGeom prst="rect">
                  <a:avLst/>
                </a:prstGeom>
                <a:solidFill>
                  <a:srgbClr val="00C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6" name="Rectangle 89"/>
                <p:cNvSpPr>
                  <a:spLocks noChangeArrowheads="1"/>
                </p:cNvSpPr>
                <p:nvPr/>
              </p:nvSpPr>
              <p:spPr bwMode="auto">
                <a:xfrm>
                  <a:off x="2292" y="-8"/>
                  <a:ext cx="55" cy="2563"/>
                </a:xfrm>
                <a:prstGeom prst="rect">
                  <a:avLst/>
                </a:prstGeom>
                <a:solidFill>
                  <a:srgbClr val="00C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7" name="Rectangle 90"/>
                <p:cNvSpPr>
                  <a:spLocks noChangeArrowheads="1"/>
                </p:cNvSpPr>
                <p:nvPr/>
              </p:nvSpPr>
              <p:spPr bwMode="auto">
                <a:xfrm>
                  <a:off x="2347" y="2515"/>
                  <a:ext cx="3413" cy="40"/>
                </a:xfrm>
                <a:prstGeom prst="rect">
                  <a:avLst/>
                </a:prstGeom>
                <a:solidFill>
                  <a:srgbClr val="00C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8" name="Rectangle 91"/>
                <p:cNvSpPr>
                  <a:spLocks noChangeArrowheads="1"/>
                </p:cNvSpPr>
                <p:nvPr/>
              </p:nvSpPr>
              <p:spPr bwMode="auto">
                <a:xfrm>
                  <a:off x="2347" y="-8"/>
                  <a:ext cx="57" cy="2523"/>
                </a:xfrm>
                <a:prstGeom prst="rect">
                  <a:avLst/>
                </a:prstGeom>
                <a:solidFill>
                  <a:srgbClr val="00C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49" name="Rectangle 92"/>
                <p:cNvSpPr>
                  <a:spLocks noChangeArrowheads="1"/>
                </p:cNvSpPr>
                <p:nvPr/>
              </p:nvSpPr>
              <p:spPr bwMode="auto">
                <a:xfrm>
                  <a:off x="2404" y="2473"/>
                  <a:ext cx="3356" cy="42"/>
                </a:xfrm>
                <a:prstGeom prst="rect">
                  <a:avLst/>
                </a:prstGeom>
                <a:solidFill>
                  <a:srgbClr val="00C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0" name="Rectangle 93"/>
                <p:cNvSpPr>
                  <a:spLocks noChangeArrowheads="1"/>
                </p:cNvSpPr>
                <p:nvPr/>
              </p:nvSpPr>
              <p:spPr bwMode="auto">
                <a:xfrm>
                  <a:off x="2404" y="-8"/>
                  <a:ext cx="56" cy="2481"/>
                </a:xfrm>
                <a:prstGeom prst="rect">
                  <a:avLst/>
                </a:prstGeom>
                <a:solidFill>
                  <a:srgbClr val="00C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1" name="Rectangle 94"/>
                <p:cNvSpPr>
                  <a:spLocks noChangeArrowheads="1"/>
                </p:cNvSpPr>
                <p:nvPr/>
              </p:nvSpPr>
              <p:spPr bwMode="auto">
                <a:xfrm>
                  <a:off x="2460" y="2431"/>
                  <a:ext cx="3300" cy="42"/>
                </a:xfrm>
                <a:prstGeom prst="rect">
                  <a:avLst/>
                </a:prstGeom>
                <a:solidFill>
                  <a:srgbClr val="00C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2" name="Rectangle 95"/>
                <p:cNvSpPr>
                  <a:spLocks noChangeArrowheads="1"/>
                </p:cNvSpPr>
                <p:nvPr/>
              </p:nvSpPr>
              <p:spPr bwMode="auto">
                <a:xfrm>
                  <a:off x="2460" y="-8"/>
                  <a:ext cx="55" cy="2439"/>
                </a:xfrm>
                <a:prstGeom prst="rect">
                  <a:avLst/>
                </a:prstGeom>
                <a:solidFill>
                  <a:srgbClr val="00C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3" name="Rectangle 96"/>
                <p:cNvSpPr>
                  <a:spLocks noChangeArrowheads="1"/>
                </p:cNvSpPr>
                <p:nvPr/>
              </p:nvSpPr>
              <p:spPr bwMode="auto">
                <a:xfrm>
                  <a:off x="2515" y="2388"/>
                  <a:ext cx="3245" cy="43"/>
                </a:xfrm>
                <a:prstGeom prst="rect">
                  <a:avLst/>
                </a:prstGeom>
                <a:solidFill>
                  <a:srgbClr val="00C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4" name="Rectangle 97"/>
                <p:cNvSpPr>
                  <a:spLocks noChangeArrowheads="1"/>
                </p:cNvSpPr>
                <p:nvPr/>
              </p:nvSpPr>
              <p:spPr bwMode="auto">
                <a:xfrm>
                  <a:off x="2515" y="-8"/>
                  <a:ext cx="57" cy="2396"/>
                </a:xfrm>
                <a:prstGeom prst="rect">
                  <a:avLst/>
                </a:prstGeom>
                <a:solidFill>
                  <a:srgbClr val="00C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5" name="Rectangle 98"/>
                <p:cNvSpPr>
                  <a:spLocks noChangeArrowheads="1"/>
                </p:cNvSpPr>
                <p:nvPr/>
              </p:nvSpPr>
              <p:spPr bwMode="auto">
                <a:xfrm>
                  <a:off x="2572" y="2346"/>
                  <a:ext cx="3188" cy="42"/>
                </a:xfrm>
                <a:prstGeom prst="rect">
                  <a:avLst/>
                </a:prstGeom>
                <a:solidFill>
                  <a:srgbClr val="00C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6" name="Rectangle 99"/>
                <p:cNvSpPr>
                  <a:spLocks noChangeArrowheads="1"/>
                </p:cNvSpPr>
                <p:nvPr/>
              </p:nvSpPr>
              <p:spPr bwMode="auto">
                <a:xfrm>
                  <a:off x="2572" y="-8"/>
                  <a:ext cx="55" cy="2354"/>
                </a:xfrm>
                <a:prstGeom prst="rect">
                  <a:avLst/>
                </a:prstGeom>
                <a:solidFill>
                  <a:srgbClr val="00C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7" name="Rectangle 100"/>
                <p:cNvSpPr>
                  <a:spLocks noChangeArrowheads="1"/>
                </p:cNvSpPr>
                <p:nvPr/>
              </p:nvSpPr>
              <p:spPr bwMode="auto">
                <a:xfrm>
                  <a:off x="2627" y="2304"/>
                  <a:ext cx="3133" cy="42"/>
                </a:xfrm>
                <a:prstGeom prst="rect">
                  <a:avLst/>
                </a:prstGeom>
                <a:solidFill>
                  <a:srgbClr val="00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8" name="Rectangle 101"/>
                <p:cNvSpPr>
                  <a:spLocks noChangeArrowheads="1"/>
                </p:cNvSpPr>
                <p:nvPr/>
              </p:nvSpPr>
              <p:spPr bwMode="auto">
                <a:xfrm>
                  <a:off x="2627" y="-8"/>
                  <a:ext cx="56" cy="2312"/>
                </a:xfrm>
                <a:prstGeom prst="rect">
                  <a:avLst/>
                </a:prstGeom>
                <a:solidFill>
                  <a:srgbClr val="00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59" name="Rectangle 102"/>
                <p:cNvSpPr>
                  <a:spLocks noChangeArrowheads="1"/>
                </p:cNvSpPr>
                <p:nvPr/>
              </p:nvSpPr>
              <p:spPr bwMode="auto">
                <a:xfrm>
                  <a:off x="2683" y="2262"/>
                  <a:ext cx="3077" cy="42"/>
                </a:xfrm>
                <a:prstGeom prst="rect">
                  <a:avLst/>
                </a:prstGeom>
                <a:solidFill>
                  <a:srgbClr val="00C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0" name="Rectangle 103"/>
                <p:cNvSpPr>
                  <a:spLocks noChangeArrowheads="1"/>
                </p:cNvSpPr>
                <p:nvPr/>
              </p:nvSpPr>
              <p:spPr bwMode="auto">
                <a:xfrm>
                  <a:off x="2683" y="-8"/>
                  <a:ext cx="57" cy="2270"/>
                </a:xfrm>
                <a:prstGeom prst="rect">
                  <a:avLst/>
                </a:prstGeom>
                <a:solidFill>
                  <a:srgbClr val="00C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1" name="Rectangle 104"/>
                <p:cNvSpPr>
                  <a:spLocks noChangeArrowheads="1"/>
                </p:cNvSpPr>
                <p:nvPr/>
              </p:nvSpPr>
              <p:spPr bwMode="auto">
                <a:xfrm>
                  <a:off x="2740" y="2219"/>
                  <a:ext cx="3020" cy="43"/>
                </a:xfrm>
                <a:prstGeom prst="rect">
                  <a:avLst/>
                </a:prstGeom>
                <a:solidFill>
                  <a:srgbClr val="00C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2" name="Rectangle 105"/>
                <p:cNvSpPr>
                  <a:spLocks noChangeArrowheads="1"/>
                </p:cNvSpPr>
                <p:nvPr/>
              </p:nvSpPr>
              <p:spPr bwMode="auto">
                <a:xfrm>
                  <a:off x="2740" y="-8"/>
                  <a:ext cx="55" cy="2227"/>
                </a:xfrm>
                <a:prstGeom prst="rect">
                  <a:avLst/>
                </a:prstGeom>
                <a:solidFill>
                  <a:srgbClr val="00C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3" name="Rectangle 106"/>
                <p:cNvSpPr>
                  <a:spLocks noChangeArrowheads="1"/>
                </p:cNvSpPr>
                <p:nvPr/>
              </p:nvSpPr>
              <p:spPr bwMode="auto">
                <a:xfrm>
                  <a:off x="2795" y="2177"/>
                  <a:ext cx="2965" cy="42"/>
                </a:xfrm>
                <a:prstGeom prst="rect">
                  <a:avLst/>
                </a:prstGeom>
                <a:solidFill>
                  <a:srgbClr val="00D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4" name="Rectangle 107"/>
                <p:cNvSpPr>
                  <a:spLocks noChangeArrowheads="1"/>
                </p:cNvSpPr>
                <p:nvPr/>
              </p:nvSpPr>
              <p:spPr bwMode="auto">
                <a:xfrm>
                  <a:off x="2795" y="-8"/>
                  <a:ext cx="56" cy="2185"/>
                </a:xfrm>
                <a:prstGeom prst="rect">
                  <a:avLst/>
                </a:prstGeom>
                <a:solidFill>
                  <a:srgbClr val="00D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5" name="Rectangle 108"/>
                <p:cNvSpPr>
                  <a:spLocks noChangeArrowheads="1"/>
                </p:cNvSpPr>
                <p:nvPr/>
              </p:nvSpPr>
              <p:spPr bwMode="auto">
                <a:xfrm>
                  <a:off x="2851" y="2137"/>
                  <a:ext cx="2909" cy="40"/>
                </a:xfrm>
                <a:prstGeom prst="rect">
                  <a:avLst/>
                </a:prstGeom>
                <a:solidFill>
                  <a:srgbClr val="00D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6" name="Rectangle 109"/>
                <p:cNvSpPr>
                  <a:spLocks noChangeArrowheads="1"/>
                </p:cNvSpPr>
                <p:nvPr/>
              </p:nvSpPr>
              <p:spPr bwMode="auto">
                <a:xfrm>
                  <a:off x="2851" y="-8"/>
                  <a:ext cx="57" cy="2145"/>
                </a:xfrm>
                <a:prstGeom prst="rect">
                  <a:avLst/>
                </a:prstGeom>
                <a:solidFill>
                  <a:srgbClr val="00D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7" name="Rectangle 110"/>
                <p:cNvSpPr>
                  <a:spLocks noChangeArrowheads="1"/>
                </p:cNvSpPr>
                <p:nvPr/>
              </p:nvSpPr>
              <p:spPr bwMode="auto">
                <a:xfrm>
                  <a:off x="2908" y="2095"/>
                  <a:ext cx="2852" cy="42"/>
                </a:xfrm>
                <a:prstGeom prst="rect">
                  <a:avLst/>
                </a:prstGeom>
                <a:solidFill>
                  <a:srgbClr val="00D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8" name="Rectangle 111"/>
                <p:cNvSpPr>
                  <a:spLocks noChangeArrowheads="1"/>
                </p:cNvSpPr>
                <p:nvPr/>
              </p:nvSpPr>
              <p:spPr bwMode="auto">
                <a:xfrm>
                  <a:off x="2908" y="-8"/>
                  <a:ext cx="55" cy="2103"/>
                </a:xfrm>
                <a:prstGeom prst="rect">
                  <a:avLst/>
                </a:prstGeom>
                <a:solidFill>
                  <a:srgbClr val="00D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6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" y="2052"/>
                  <a:ext cx="2797" cy="43"/>
                </a:xfrm>
                <a:prstGeom prst="rect">
                  <a:avLst/>
                </a:prstGeom>
                <a:solidFill>
                  <a:srgbClr val="00D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0" name="Rectangle 113"/>
                <p:cNvSpPr>
                  <a:spLocks noChangeArrowheads="1"/>
                </p:cNvSpPr>
                <p:nvPr/>
              </p:nvSpPr>
              <p:spPr bwMode="auto">
                <a:xfrm>
                  <a:off x="2963" y="-8"/>
                  <a:ext cx="55" cy="2060"/>
                </a:xfrm>
                <a:prstGeom prst="rect">
                  <a:avLst/>
                </a:prstGeom>
                <a:solidFill>
                  <a:srgbClr val="00D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1" name="Rectangle 114"/>
                <p:cNvSpPr>
                  <a:spLocks noChangeArrowheads="1"/>
                </p:cNvSpPr>
                <p:nvPr/>
              </p:nvSpPr>
              <p:spPr bwMode="auto">
                <a:xfrm>
                  <a:off x="3018" y="2010"/>
                  <a:ext cx="2742" cy="42"/>
                </a:xfrm>
                <a:prstGeom prst="rect">
                  <a:avLst/>
                </a:prstGeom>
                <a:solidFill>
                  <a:srgbClr val="00D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2" name="Rectangle 115"/>
                <p:cNvSpPr>
                  <a:spLocks noChangeArrowheads="1"/>
                </p:cNvSpPr>
                <p:nvPr/>
              </p:nvSpPr>
              <p:spPr bwMode="auto">
                <a:xfrm>
                  <a:off x="3018" y="-8"/>
                  <a:ext cx="57" cy="2018"/>
                </a:xfrm>
                <a:prstGeom prst="rect">
                  <a:avLst/>
                </a:prstGeom>
                <a:solidFill>
                  <a:srgbClr val="00D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3" name="Rectangle 116"/>
                <p:cNvSpPr>
                  <a:spLocks noChangeArrowheads="1"/>
                </p:cNvSpPr>
                <p:nvPr/>
              </p:nvSpPr>
              <p:spPr bwMode="auto">
                <a:xfrm>
                  <a:off x="3075" y="1968"/>
                  <a:ext cx="2685" cy="42"/>
                </a:xfrm>
                <a:prstGeom prst="rect">
                  <a:avLst/>
                </a:prstGeom>
                <a:solidFill>
                  <a:srgbClr val="00D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4" name="Rectangle 117"/>
                <p:cNvSpPr>
                  <a:spLocks noChangeArrowheads="1"/>
                </p:cNvSpPr>
                <p:nvPr/>
              </p:nvSpPr>
              <p:spPr bwMode="auto">
                <a:xfrm>
                  <a:off x="3075" y="-8"/>
                  <a:ext cx="56" cy="1976"/>
                </a:xfrm>
                <a:prstGeom prst="rect">
                  <a:avLst/>
                </a:prstGeom>
                <a:solidFill>
                  <a:srgbClr val="00D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5" name="Rectangle 118"/>
                <p:cNvSpPr>
                  <a:spLocks noChangeArrowheads="1"/>
                </p:cNvSpPr>
                <p:nvPr/>
              </p:nvSpPr>
              <p:spPr bwMode="auto">
                <a:xfrm>
                  <a:off x="3131" y="1926"/>
                  <a:ext cx="2629" cy="42"/>
                </a:xfrm>
                <a:prstGeom prst="rect">
                  <a:avLst/>
                </a:prstGeom>
                <a:solidFill>
                  <a:srgbClr val="00D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6" name="Rectangle 119"/>
                <p:cNvSpPr>
                  <a:spLocks noChangeArrowheads="1"/>
                </p:cNvSpPr>
                <p:nvPr/>
              </p:nvSpPr>
              <p:spPr bwMode="auto">
                <a:xfrm>
                  <a:off x="3131" y="-8"/>
                  <a:ext cx="55" cy="1934"/>
                </a:xfrm>
                <a:prstGeom prst="rect">
                  <a:avLst/>
                </a:prstGeom>
                <a:solidFill>
                  <a:srgbClr val="00D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7" name="Rectangle 120"/>
                <p:cNvSpPr>
                  <a:spLocks noChangeArrowheads="1"/>
                </p:cNvSpPr>
                <p:nvPr/>
              </p:nvSpPr>
              <p:spPr bwMode="auto">
                <a:xfrm>
                  <a:off x="3186" y="1883"/>
                  <a:ext cx="2574" cy="43"/>
                </a:xfrm>
                <a:prstGeom prst="rect">
                  <a:avLst/>
                </a:prstGeom>
                <a:solidFill>
                  <a:srgbClr val="00D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8" name="Rectangle 121"/>
                <p:cNvSpPr>
                  <a:spLocks noChangeArrowheads="1"/>
                </p:cNvSpPr>
                <p:nvPr/>
              </p:nvSpPr>
              <p:spPr bwMode="auto">
                <a:xfrm>
                  <a:off x="3186" y="-8"/>
                  <a:ext cx="57" cy="1891"/>
                </a:xfrm>
                <a:prstGeom prst="rect">
                  <a:avLst/>
                </a:prstGeom>
                <a:solidFill>
                  <a:srgbClr val="00D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79" name="Rectangle 122"/>
                <p:cNvSpPr>
                  <a:spLocks noChangeArrowheads="1"/>
                </p:cNvSpPr>
                <p:nvPr/>
              </p:nvSpPr>
              <p:spPr bwMode="auto">
                <a:xfrm>
                  <a:off x="3243" y="1841"/>
                  <a:ext cx="2517" cy="42"/>
                </a:xfrm>
                <a:prstGeom prst="rect">
                  <a:avLst/>
                </a:prstGeom>
                <a:solidFill>
                  <a:srgbClr val="00D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0" name="Rectangle 123"/>
                <p:cNvSpPr>
                  <a:spLocks noChangeArrowheads="1"/>
                </p:cNvSpPr>
                <p:nvPr/>
              </p:nvSpPr>
              <p:spPr bwMode="auto">
                <a:xfrm>
                  <a:off x="3243" y="-8"/>
                  <a:ext cx="56" cy="1849"/>
                </a:xfrm>
                <a:prstGeom prst="rect">
                  <a:avLst/>
                </a:prstGeom>
                <a:solidFill>
                  <a:srgbClr val="00D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1" name="Rectangle 124"/>
                <p:cNvSpPr>
                  <a:spLocks noChangeArrowheads="1"/>
                </p:cNvSpPr>
                <p:nvPr/>
              </p:nvSpPr>
              <p:spPr bwMode="auto">
                <a:xfrm>
                  <a:off x="3299" y="1799"/>
                  <a:ext cx="2461" cy="42"/>
                </a:xfrm>
                <a:prstGeom prst="rect">
                  <a:avLst/>
                </a:prstGeom>
                <a:solidFill>
                  <a:srgbClr val="00D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2" name="Rectangle 125"/>
                <p:cNvSpPr>
                  <a:spLocks noChangeArrowheads="1"/>
                </p:cNvSpPr>
                <p:nvPr/>
              </p:nvSpPr>
              <p:spPr bwMode="auto">
                <a:xfrm>
                  <a:off x="3299" y="-8"/>
                  <a:ext cx="55" cy="1807"/>
                </a:xfrm>
                <a:prstGeom prst="rect">
                  <a:avLst/>
                </a:prstGeom>
                <a:solidFill>
                  <a:srgbClr val="00D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3" name="Rectangle 126"/>
                <p:cNvSpPr>
                  <a:spLocks noChangeArrowheads="1"/>
                </p:cNvSpPr>
                <p:nvPr/>
              </p:nvSpPr>
              <p:spPr bwMode="auto">
                <a:xfrm>
                  <a:off x="3354" y="1759"/>
                  <a:ext cx="2406" cy="40"/>
                </a:xfrm>
                <a:prstGeom prst="rect">
                  <a:avLst/>
                </a:prstGeom>
                <a:solidFill>
                  <a:srgbClr val="00E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4" name="Rectangle 127"/>
                <p:cNvSpPr>
                  <a:spLocks noChangeArrowheads="1"/>
                </p:cNvSpPr>
                <p:nvPr/>
              </p:nvSpPr>
              <p:spPr bwMode="auto">
                <a:xfrm>
                  <a:off x="3354" y="-8"/>
                  <a:ext cx="57" cy="1767"/>
                </a:xfrm>
                <a:prstGeom prst="rect">
                  <a:avLst/>
                </a:prstGeom>
                <a:solidFill>
                  <a:srgbClr val="00E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5" name="Rectangle 128"/>
                <p:cNvSpPr>
                  <a:spLocks noChangeArrowheads="1"/>
                </p:cNvSpPr>
                <p:nvPr/>
              </p:nvSpPr>
              <p:spPr bwMode="auto">
                <a:xfrm>
                  <a:off x="3411" y="1716"/>
                  <a:ext cx="2349" cy="43"/>
                </a:xfrm>
                <a:prstGeom prst="rect">
                  <a:avLst/>
                </a:prstGeom>
                <a:solidFill>
                  <a:srgbClr val="00E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6" name="Rectangle 129"/>
                <p:cNvSpPr>
                  <a:spLocks noChangeArrowheads="1"/>
                </p:cNvSpPr>
                <p:nvPr/>
              </p:nvSpPr>
              <p:spPr bwMode="auto">
                <a:xfrm>
                  <a:off x="3411" y="-8"/>
                  <a:ext cx="55" cy="1724"/>
                </a:xfrm>
                <a:prstGeom prst="rect">
                  <a:avLst/>
                </a:prstGeom>
                <a:solidFill>
                  <a:srgbClr val="00E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7" name="Rectangle 130"/>
                <p:cNvSpPr>
                  <a:spLocks noChangeArrowheads="1"/>
                </p:cNvSpPr>
                <p:nvPr/>
              </p:nvSpPr>
              <p:spPr bwMode="auto">
                <a:xfrm>
                  <a:off x="3466" y="1674"/>
                  <a:ext cx="2294" cy="42"/>
                </a:xfrm>
                <a:prstGeom prst="rect">
                  <a:avLst/>
                </a:prstGeom>
                <a:solidFill>
                  <a:srgbClr val="00E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8" name="Rectangle 131"/>
                <p:cNvSpPr>
                  <a:spLocks noChangeArrowheads="1"/>
                </p:cNvSpPr>
                <p:nvPr/>
              </p:nvSpPr>
              <p:spPr bwMode="auto">
                <a:xfrm>
                  <a:off x="3466" y="-8"/>
                  <a:ext cx="56" cy="1682"/>
                </a:xfrm>
                <a:prstGeom prst="rect">
                  <a:avLst/>
                </a:prstGeom>
                <a:solidFill>
                  <a:srgbClr val="00E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89" name="Rectangle 132"/>
                <p:cNvSpPr>
                  <a:spLocks noChangeArrowheads="1"/>
                </p:cNvSpPr>
                <p:nvPr/>
              </p:nvSpPr>
              <p:spPr bwMode="auto">
                <a:xfrm>
                  <a:off x="3522" y="1632"/>
                  <a:ext cx="2238" cy="42"/>
                </a:xfrm>
                <a:prstGeom prst="rect">
                  <a:avLst/>
                </a:prstGeom>
                <a:solidFill>
                  <a:srgbClr val="00E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0" name="Rectangle 133"/>
                <p:cNvSpPr>
                  <a:spLocks noChangeArrowheads="1"/>
                </p:cNvSpPr>
                <p:nvPr/>
              </p:nvSpPr>
              <p:spPr bwMode="auto">
                <a:xfrm>
                  <a:off x="3522" y="-8"/>
                  <a:ext cx="57" cy="1640"/>
                </a:xfrm>
                <a:prstGeom prst="rect">
                  <a:avLst/>
                </a:prstGeom>
                <a:solidFill>
                  <a:srgbClr val="00E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1" name="Rectangle 134"/>
                <p:cNvSpPr>
                  <a:spLocks noChangeArrowheads="1"/>
                </p:cNvSpPr>
                <p:nvPr/>
              </p:nvSpPr>
              <p:spPr bwMode="auto">
                <a:xfrm>
                  <a:off x="3579" y="1590"/>
                  <a:ext cx="2181" cy="42"/>
                </a:xfrm>
                <a:prstGeom prst="rect">
                  <a:avLst/>
                </a:prstGeom>
                <a:solidFill>
                  <a:srgbClr val="00E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2" name="Rectangle 135"/>
                <p:cNvSpPr>
                  <a:spLocks noChangeArrowheads="1"/>
                </p:cNvSpPr>
                <p:nvPr/>
              </p:nvSpPr>
              <p:spPr bwMode="auto">
                <a:xfrm>
                  <a:off x="3579" y="-8"/>
                  <a:ext cx="55" cy="1598"/>
                </a:xfrm>
                <a:prstGeom prst="rect">
                  <a:avLst/>
                </a:prstGeom>
                <a:solidFill>
                  <a:srgbClr val="00E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3" name="Rectangle 136"/>
                <p:cNvSpPr>
                  <a:spLocks noChangeArrowheads="1"/>
                </p:cNvSpPr>
                <p:nvPr/>
              </p:nvSpPr>
              <p:spPr bwMode="auto">
                <a:xfrm>
                  <a:off x="3634" y="1547"/>
                  <a:ext cx="2126" cy="43"/>
                </a:xfrm>
                <a:prstGeom prst="rect">
                  <a:avLst/>
                </a:prstGeom>
                <a:solidFill>
                  <a:srgbClr val="00E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4" name="Rectangle 137"/>
                <p:cNvSpPr>
                  <a:spLocks noChangeArrowheads="1"/>
                </p:cNvSpPr>
                <p:nvPr/>
              </p:nvSpPr>
              <p:spPr bwMode="auto">
                <a:xfrm>
                  <a:off x="3634" y="-8"/>
                  <a:ext cx="55" cy="1555"/>
                </a:xfrm>
                <a:prstGeom prst="rect">
                  <a:avLst/>
                </a:prstGeom>
                <a:solidFill>
                  <a:srgbClr val="00E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5" name="Rectangle 138"/>
                <p:cNvSpPr>
                  <a:spLocks noChangeArrowheads="1"/>
                </p:cNvSpPr>
                <p:nvPr/>
              </p:nvSpPr>
              <p:spPr bwMode="auto">
                <a:xfrm>
                  <a:off x="3689" y="1505"/>
                  <a:ext cx="2071" cy="42"/>
                </a:xfrm>
                <a:prstGeom prst="rect">
                  <a:avLst/>
                </a:prstGeom>
                <a:solidFill>
                  <a:srgbClr val="00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6" name="Rectangle 139"/>
                <p:cNvSpPr>
                  <a:spLocks noChangeArrowheads="1"/>
                </p:cNvSpPr>
                <p:nvPr/>
              </p:nvSpPr>
              <p:spPr bwMode="auto">
                <a:xfrm>
                  <a:off x="3689" y="-8"/>
                  <a:ext cx="58" cy="1513"/>
                </a:xfrm>
                <a:prstGeom prst="rect">
                  <a:avLst/>
                </a:prstGeom>
                <a:solidFill>
                  <a:srgbClr val="00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7" name="Rectangle 140"/>
                <p:cNvSpPr>
                  <a:spLocks noChangeArrowheads="1"/>
                </p:cNvSpPr>
                <p:nvPr/>
              </p:nvSpPr>
              <p:spPr bwMode="auto">
                <a:xfrm>
                  <a:off x="3747" y="1463"/>
                  <a:ext cx="2013" cy="42"/>
                </a:xfrm>
                <a:prstGeom prst="rect">
                  <a:avLst/>
                </a:prstGeom>
                <a:solidFill>
                  <a:srgbClr val="00E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8" name="Rectangle 141"/>
                <p:cNvSpPr>
                  <a:spLocks noChangeArrowheads="1"/>
                </p:cNvSpPr>
                <p:nvPr/>
              </p:nvSpPr>
              <p:spPr bwMode="auto">
                <a:xfrm>
                  <a:off x="3747" y="-8"/>
                  <a:ext cx="55" cy="1471"/>
                </a:xfrm>
                <a:prstGeom prst="rect">
                  <a:avLst/>
                </a:prstGeom>
                <a:solidFill>
                  <a:srgbClr val="00E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699" name="Rectangle 142"/>
                <p:cNvSpPr>
                  <a:spLocks noChangeArrowheads="1"/>
                </p:cNvSpPr>
                <p:nvPr/>
              </p:nvSpPr>
              <p:spPr bwMode="auto">
                <a:xfrm>
                  <a:off x="3802" y="1423"/>
                  <a:ext cx="1958" cy="40"/>
                </a:xfrm>
                <a:prstGeom prst="rect">
                  <a:avLst/>
                </a:prstGeom>
                <a:solidFill>
                  <a:srgbClr val="00E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0" name="Rectangle 143"/>
                <p:cNvSpPr>
                  <a:spLocks noChangeArrowheads="1"/>
                </p:cNvSpPr>
                <p:nvPr/>
              </p:nvSpPr>
              <p:spPr bwMode="auto">
                <a:xfrm>
                  <a:off x="3802" y="-8"/>
                  <a:ext cx="55" cy="1431"/>
                </a:xfrm>
                <a:prstGeom prst="rect">
                  <a:avLst/>
                </a:prstGeom>
                <a:solidFill>
                  <a:srgbClr val="00E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1" name="Rectangle 144"/>
                <p:cNvSpPr>
                  <a:spLocks noChangeArrowheads="1"/>
                </p:cNvSpPr>
                <p:nvPr/>
              </p:nvSpPr>
              <p:spPr bwMode="auto">
                <a:xfrm>
                  <a:off x="3857" y="1380"/>
                  <a:ext cx="1903" cy="43"/>
                </a:xfrm>
                <a:prstGeom prst="rect">
                  <a:avLst/>
                </a:prstGeom>
                <a:solidFill>
                  <a:srgbClr val="00E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2" name="Rectangle 145"/>
                <p:cNvSpPr>
                  <a:spLocks noChangeArrowheads="1"/>
                </p:cNvSpPr>
                <p:nvPr/>
              </p:nvSpPr>
              <p:spPr bwMode="auto">
                <a:xfrm>
                  <a:off x="3857" y="-8"/>
                  <a:ext cx="57" cy="1388"/>
                </a:xfrm>
                <a:prstGeom prst="rect">
                  <a:avLst/>
                </a:prstGeom>
                <a:solidFill>
                  <a:srgbClr val="00E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3" name="Rectangle 146"/>
                <p:cNvSpPr>
                  <a:spLocks noChangeArrowheads="1"/>
                </p:cNvSpPr>
                <p:nvPr/>
              </p:nvSpPr>
              <p:spPr bwMode="auto">
                <a:xfrm>
                  <a:off x="3914" y="1338"/>
                  <a:ext cx="1846" cy="42"/>
                </a:xfrm>
                <a:prstGeom prst="rect">
                  <a:avLst/>
                </a:prstGeom>
                <a:solidFill>
                  <a:srgbClr val="00E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4" name="Rectangle 147"/>
                <p:cNvSpPr>
                  <a:spLocks noChangeArrowheads="1"/>
                </p:cNvSpPr>
                <p:nvPr/>
              </p:nvSpPr>
              <p:spPr bwMode="auto">
                <a:xfrm>
                  <a:off x="3914" y="-8"/>
                  <a:ext cx="56" cy="1346"/>
                </a:xfrm>
                <a:prstGeom prst="rect">
                  <a:avLst/>
                </a:prstGeom>
                <a:solidFill>
                  <a:srgbClr val="00E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5" name="Rectangle 148"/>
                <p:cNvSpPr>
                  <a:spLocks noChangeArrowheads="1"/>
                </p:cNvSpPr>
                <p:nvPr/>
              </p:nvSpPr>
              <p:spPr bwMode="auto">
                <a:xfrm>
                  <a:off x="3970" y="1296"/>
                  <a:ext cx="1790" cy="42"/>
                </a:xfrm>
                <a:prstGeom prst="rect">
                  <a:avLst/>
                </a:prstGeom>
                <a:solidFill>
                  <a:srgbClr val="00E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6" name="Rectangle 149"/>
                <p:cNvSpPr>
                  <a:spLocks noChangeArrowheads="1"/>
                </p:cNvSpPr>
                <p:nvPr/>
              </p:nvSpPr>
              <p:spPr bwMode="auto">
                <a:xfrm>
                  <a:off x="3970" y="-8"/>
                  <a:ext cx="55" cy="1304"/>
                </a:xfrm>
                <a:prstGeom prst="rect">
                  <a:avLst/>
                </a:prstGeom>
                <a:solidFill>
                  <a:srgbClr val="00E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7" name="Rectangle 150"/>
                <p:cNvSpPr>
                  <a:spLocks noChangeArrowheads="1"/>
                </p:cNvSpPr>
                <p:nvPr/>
              </p:nvSpPr>
              <p:spPr bwMode="auto">
                <a:xfrm>
                  <a:off x="4025" y="1254"/>
                  <a:ext cx="1735" cy="42"/>
                </a:xfrm>
                <a:prstGeom prst="rect">
                  <a:avLst/>
                </a:prstGeom>
                <a:solidFill>
                  <a:srgbClr val="00E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8" name="Rectangle 151"/>
                <p:cNvSpPr>
                  <a:spLocks noChangeArrowheads="1"/>
                </p:cNvSpPr>
                <p:nvPr/>
              </p:nvSpPr>
              <p:spPr bwMode="auto">
                <a:xfrm>
                  <a:off x="4025" y="-8"/>
                  <a:ext cx="57" cy="1262"/>
                </a:xfrm>
                <a:prstGeom prst="rect">
                  <a:avLst/>
                </a:prstGeom>
                <a:solidFill>
                  <a:srgbClr val="00E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09" name="Rectangle 152"/>
                <p:cNvSpPr>
                  <a:spLocks noChangeArrowheads="1"/>
                </p:cNvSpPr>
                <p:nvPr/>
              </p:nvSpPr>
              <p:spPr bwMode="auto">
                <a:xfrm>
                  <a:off x="4082" y="1211"/>
                  <a:ext cx="1678" cy="43"/>
                </a:xfrm>
                <a:prstGeom prst="rect">
                  <a:avLst/>
                </a:prstGeom>
                <a:solidFill>
                  <a:srgbClr val="00E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0" name="Rectangle 153"/>
                <p:cNvSpPr>
                  <a:spLocks noChangeArrowheads="1"/>
                </p:cNvSpPr>
                <p:nvPr/>
              </p:nvSpPr>
              <p:spPr bwMode="auto">
                <a:xfrm>
                  <a:off x="4082" y="-8"/>
                  <a:ext cx="55" cy="1219"/>
                </a:xfrm>
                <a:prstGeom prst="rect">
                  <a:avLst/>
                </a:prstGeom>
                <a:solidFill>
                  <a:srgbClr val="00E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1" name="Rectangle 154"/>
                <p:cNvSpPr>
                  <a:spLocks noChangeArrowheads="1"/>
                </p:cNvSpPr>
                <p:nvPr/>
              </p:nvSpPr>
              <p:spPr bwMode="auto">
                <a:xfrm>
                  <a:off x="4137" y="1169"/>
                  <a:ext cx="1623" cy="42"/>
                </a:xfrm>
                <a:prstGeom prst="rect">
                  <a:avLst/>
                </a:prstGeom>
                <a:solidFill>
                  <a:srgbClr val="00F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2" name="Rectangle 155"/>
                <p:cNvSpPr>
                  <a:spLocks noChangeArrowheads="1"/>
                </p:cNvSpPr>
                <p:nvPr/>
              </p:nvSpPr>
              <p:spPr bwMode="auto">
                <a:xfrm>
                  <a:off x="4137" y="-8"/>
                  <a:ext cx="56" cy="1177"/>
                </a:xfrm>
                <a:prstGeom prst="rect">
                  <a:avLst/>
                </a:prstGeom>
                <a:solidFill>
                  <a:srgbClr val="00F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3" name="Rectangle 156"/>
                <p:cNvSpPr>
                  <a:spLocks noChangeArrowheads="1"/>
                </p:cNvSpPr>
                <p:nvPr/>
              </p:nvSpPr>
              <p:spPr bwMode="auto">
                <a:xfrm>
                  <a:off x="4193" y="1127"/>
                  <a:ext cx="1567" cy="42"/>
                </a:xfrm>
                <a:prstGeom prst="rect">
                  <a:avLst/>
                </a:prstGeom>
                <a:solidFill>
                  <a:srgbClr val="00F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4" name="Rectangle 157"/>
                <p:cNvSpPr>
                  <a:spLocks noChangeArrowheads="1"/>
                </p:cNvSpPr>
                <p:nvPr/>
              </p:nvSpPr>
              <p:spPr bwMode="auto">
                <a:xfrm>
                  <a:off x="4193" y="-8"/>
                  <a:ext cx="57" cy="1135"/>
                </a:xfrm>
                <a:prstGeom prst="rect">
                  <a:avLst/>
                </a:prstGeom>
                <a:solidFill>
                  <a:srgbClr val="00F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5" name="Rectangle 158"/>
                <p:cNvSpPr>
                  <a:spLocks noChangeArrowheads="1"/>
                </p:cNvSpPr>
                <p:nvPr/>
              </p:nvSpPr>
              <p:spPr bwMode="auto">
                <a:xfrm>
                  <a:off x="4250" y="1085"/>
                  <a:ext cx="1510" cy="42"/>
                </a:xfrm>
                <a:prstGeom prst="rect">
                  <a:avLst/>
                </a:prstGeom>
                <a:solidFill>
                  <a:srgbClr val="00F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6" name="Rectangle 159"/>
                <p:cNvSpPr>
                  <a:spLocks noChangeArrowheads="1"/>
                </p:cNvSpPr>
                <p:nvPr/>
              </p:nvSpPr>
              <p:spPr bwMode="auto">
                <a:xfrm>
                  <a:off x="4250" y="-8"/>
                  <a:ext cx="55" cy="1093"/>
                </a:xfrm>
                <a:prstGeom prst="rect">
                  <a:avLst/>
                </a:prstGeom>
                <a:solidFill>
                  <a:srgbClr val="00F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7" name="Rectangle 160"/>
                <p:cNvSpPr>
                  <a:spLocks noChangeArrowheads="1"/>
                </p:cNvSpPr>
                <p:nvPr/>
              </p:nvSpPr>
              <p:spPr bwMode="auto">
                <a:xfrm>
                  <a:off x="4305" y="1044"/>
                  <a:ext cx="1455" cy="41"/>
                </a:xfrm>
                <a:prstGeom prst="rect">
                  <a:avLst/>
                </a:prstGeom>
                <a:solidFill>
                  <a:srgbClr val="00F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8" name="Rectangle 161"/>
                <p:cNvSpPr>
                  <a:spLocks noChangeArrowheads="1"/>
                </p:cNvSpPr>
                <p:nvPr/>
              </p:nvSpPr>
              <p:spPr bwMode="auto">
                <a:xfrm>
                  <a:off x="4305" y="-8"/>
                  <a:ext cx="56" cy="1052"/>
                </a:xfrm>
                <a:prstGeom prst="rect">
                  <a:avLst/>
                </a:prstGeom>
                <a:solidFill>
                  <a:srgbClr val="00F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19" name="Rectangle 162"/>
                <p:cNvSpPr>
                  <a:spLocks noChangeArrowheads="1"/>
                </p:cNvSpPr>
                <p:nvPr/>
              </p:nvSpPr>
              <p:spPr bwMode="auto">
                <a:xfrm>
                  <a:off x="4361" y="1002"/>
                  <a:ext cx="1399" cy="42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0" name="Rectangle 163"/>
                <p:cNvSpPr>
                  <a:spLocks noChangeArrowheads="1"/>
                </p:cNvSpPr>
                <p:nvPr/>
              </p:nvSpPr>
              <p:spPr bwMode="auto">
                <a:xfrm>
                  <a:off x="4361" y="-8"/>
                  <a:ext cx="57" cy="1010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1" name="Rectangle 164"/>
                <p:cNvSpPr>
                  <a:spLocks noChangeArrowheads="1"/>
                </p:cNvSpPr>
                <p:nvPr/>
              </p:nvSpPr>
              <p:spPr bwMode="auto">
                <a:xfrm>
                  <a:off x="4418" y="960"/>
                  <a:ext cx="1342" cy="42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2" name="Rectangle 165"/>
                <p:cNvSpPr>
                  <a:spLocks noChangeArrowheads="1"/>
                </p:cNvSpPr>
                <p:nvPr/>
              </p:nvSpPr>
              <p:spPr bwMode="auto">
                <a:xfrm>
                  <a:off x="4418" y="-8"/>
                  <a:ext cx="55" cy="968"/>
                </a:xfrm>
                <a:prstGeom prst="rect">
                  <a:avLst/>
                </a:prstGeom>
                <a:solidFill>
                  <a:srgbClr val="00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3" name="Rectangle 166"/>
                <p:cNvSpPr>
                  <a:spLocks noChangeArrowheads="1"/>
                </p:cNvSpPr>
                <p:nvPr/>
              </p:nvSpPr>
              <p:spPr bwMode="auto">
                <a:xfrm>
                  <a:off x="4473" y="918"/>
                  <a:ext cx="1287" cy="42"/>
                </a:xfrm>
                <a:prstGeom prst="rect">
                  <a:avLst/>
                </a:prstGeom>
                <a:solidFill>
                  <a:srgbClr val="00F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4" name="Rectangle 167"/>
                <p:cNvSpPr>
                  <a:spLocks noChangeArrowheads="1"/>
                </p:cNvSpPr>
                <p:nvPr/>
              </p:nvSpPr>
              <p:spPr bwMode="auto">
                <a:xfrm>
                  <a:off x="4473" y="-8"/>
                  <a:ext cx="55" cy="926"/>
                </a:xfrm>
                <a:prstGeom prst="rect">
                  <a:avLst/>
                </a:prstGeom>
                <a:solidFill>
                  <a:srgbClr val="00F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5" name="Rectangle 168"/>
                <p:cNvSpPr>
                  <a:spLocks noChangeArrowheads="1"/>
                </p:cNvSpPr>
                <p:nvPr/>
              </p:nvSpPr>
              <p:spPr bwMode="auto">
                <a:xfrm>
                  <a:off x="4528" y="875"/>
                  <a:ext cx="1232" cy="43"/>
                </a:xfrm>
                <a:prstGeom prst="rect">
                  <a:avLst/>
                </a:prstGeom>
                <a:solidFill>
                  <a:srgbClr val="00F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6" name="Rectangle 169"/>
                <p:cNvSpPr>
                  <a:spLocks noChangeArrowheads="1"/>
                </p:cNvSpPr>
                <p:nvPr/>
              </p:nvSpPr>
              <p:spPr bwMode="auto">
                <a:xfrm>
                  <a:off x="4528" y="-8"/>
                  <a:ext cx="58" cy="883"/>
                </a:xfrm>
                <a:prstGeom prst="rect">
                  <a:avLst/>
                </a:prstGeom>
                <a:solidFill>
                  <a:srgbClr val="00F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7" name="Rectangle 170"/>
                <p:cNvSpPr>
                  <a:spLocks noChangeArrowheads="1"/>
                </p:cNvSpPr>
                <p:nvPr/>
              </p:nvSpPr>
              <p:spPr bwMode="auto">
                <a:xfrm>
                  <a:off x="4586" y="833"/>
                  <a:ext cx="1174" cy="42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8" name="Rectangle 171"/>
                <p:cNvSpPr>
                  <a:spLocks noChangeArrowheads="1"/>
                </p:cNvSpPr>
                <p:nvPr/>
              </p:nvSpPr>
              <p:spPr bwMode="auto">
                <a:xfrm>
                  <a:off x="4586" y="-8"/>
                  <a:ext cx="55" cy="841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29" name="Rectangle 172"/>
                <p:cNvSpPr>
                  <a:spLocks noChangeArrowheads="1"/>
                </p:cNvSpPr>
                <p:nvPr/>
              </p:nvSpPr>
              <p:spPr bwMode="auto">
                <a:xfrm>
                  <a:off x="4641" y="791"/>
                  <a:ext cx="1119" cy="42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0" name="Rectangle 173"/>
                <p:cNvSpPr>
                  <a:spLocks noChangeArrowheads="1"/>
                </p:cNvSpPr>
                <p:nvPr/>
              </p:nvSpPr>
              <p:spPr bwMode="auto">
                <a:xfrm>
                  <a:off x="4641" y="-8"/>
                  <a:ext cx="55" cy="799"/>
                </a:xfrm>
                <a:prstGeom prst="rect">
                  <a:avLst/>
                </a:prstGeom>
                <a:solidFill>
                  <a:srgbClr val="00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1" name="Rectangle 174"/>
                <p:cNvSpPr>
                  <a:spLocks noChangeArrowheads="1"/>
                </p:cNvSpPr>
                <p:nvPr/>
              </p:nvSpPr>
              <p:spPr bwMode="auto">
                <a:xfrm>
                  <a:off x="4696" y="749"/>
                  <a:ext cx="1064" cy="42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2" name="Rectangle 175"/>
                <p:cNvSpPr>
                  <a:spLocks noChangeArrowheads="1"/>
                </p:cNvSpPr>
                <p:nvPr/>
              </p:nvSpPr>
              <p:spPr bwMode="auto">
                <a:xfrm>
                  <a:off x="4696" y="-8"/>
                  <a:ext cx="57" cy="757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3" name="Rectangle 176"/>
                <p:cNvSpPr>
                  <a:spLocks noChangeArrowheads="1"/>
                </p:cNvSpPr>
                <p:nvPr/>
              </p:nvSpPr>
              <p:spPr bwMode="auto">
                <a:xfrm>
                  <a:off x="4753" y="708"/>
                  <a:ext cx="1007" cy="41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4" name="Rectangle 177"/>
                <p:cNvSpPr>
                  <a:spLocks noChangeArrowheads="1"/>
                </p:cNvSpPr>
                <p:nvPr/>
              </p:nvSpPr>
              <p:spPr bwMode="auto">
                <a:xfrm>
                  <a:off x="4753" y="-8"/>
                  <a:ext cx="56" cy="716"/>
                </a:xfrm>
                <a:prstGeom prst="rect">
                  <a:avLst/>
                </a:prstGeom>
                <a:solidFill>
                  <a:srgbClr val="00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5" name="Rectangle 178"/>
                <p:cNvSpPr>
                  <a:spLocks noChangeArrowheads="1"/>
                </p:cNvSpPr>
                <p:nvPr/>
              </p:nvSpPr>
              <p:spPr bwMode="auto">
                <a:xfrm>
                  <a:off x="4809" y="666"/>
                  <a:ext cx="951" cy="42"/>
                </a:xfrm>
                <a:prstGeom prst="rect">
                  <a:avLst/>
                </a:prstGeom>
                <a:solidFill>
                  <a:srgbClr val="00F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6" name="Rectangle 179"/>
                <p:cNvSpPr>
                  <a:spLocks noChangeArrowheads="1"/>
                </p:cNvSpPr>
                <p:nvPr/>
              </p:nvSpPr>
              <p:spPr bwMode="auto">
                <a:xfrm>
                  <a:off x="4809" y="-8"/>
                  <a:ext cx="55" cy="674"/>
                </a:xfrm>
                <a:prstGeom prst="rect">
                  <a:avLst/>
                </a:prstGeom>
                <a:solidFill>
                  <a:srgbClr val="00F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7" name="Rectangle 180"/>
                <p:cNvSpPr>
                  <a:spLocks noChangeArrowheads="1"/>
                </p:cNvSpPr>
                <p:nvPr/>
              </p:nvSpPr>
              <p:spPr bwMode="auto">
                <a:xfrm>
                  <a:off x="4864" y="624"/>
                  <a:ext cx="896" cy="42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8" name="Rectangle 181"/>
                <p:cNvSpPr>
                  <a:spLocks noChangeArrowheads="1"/>
                </p:cNvSpPr>
                <p:nvPr/>
              </p:nvSpPr>
              <p:spPr bwMode="auto">
                <a:xfrm>
                  <a:off x="4864" y="-8"/>
                  <a:ext cx="57" cy="632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39" name="Rectangle 182"/>
                <p:cNvSpPr>
                  <a:spLocks noChangeArrowheads="1"/>
                </p:cNvSpPr>
                <p:nvPr/>
              </p:nvSpPr>
              <p:spPr bwMode="auto">
                <a:xfrm>
                  <a:off x="4921" y="582"/>
                  <a:ext cx="839" cy="42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0" name="Rectangle 183"/>
                <p:cNvSpPr>
                  <a:spLocks noChangeArrowheads="1"/>
                </p:cNvSpPr>
                <p:nvPr/>
              </p:nvSpPr>
              <p:spPr bwMode="auto">
                <a:xfrm>
                  <a:off x="4921" y="-8"/>
                  <a:ext cx="55" cy="590"/>
                </a:xfrm>
                <a:prstGeom prst="rect">
                  <a:avLst/>
                </a:prstGeom>
                <a:solidFill>
                  <a:srgbClr val="00F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1" name="Rectangle 184"/>
                <p:cNvSpPr>
                  <a:spLocks noChangeArrowheads="1"/>
                </p:cNvSpPr>
                <p:nvPr/>
              </p:nvSpPr>
              <p:spPr bwMode="auto">
                <a:xfrm>
                  <a:off x="4976" y="539"/>
                  <a:ext cx="784" cy="43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2" name="Rectangle 185"/>
                <p:cNvSpPr>
                  <a:spLocks noChangeArrowheads="1"/>
                </p:cNvSpPr>
                <p:nvPr/>
              </p:nvSpPr>
              <p:spPr bwMode="auto">
                <a:xfrm>
                  <a:off x="4976" y="-8"/>
                  <a:ext cx="56" cy="547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3" name="Rectangle 186"/>
                <p:cNvSpPr>
                  <a:spLocks noChangeArrowheads="1"/>
                </p:cNvSpPr>
                <p:nvPr/>
              </p:nvSpPr>
              <p:spPr bwMode="auto">
                <a:xfrm>
                  <a:off x="5032" y="497"/>
                  <a:ext cx="728" cy="42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4" name="Rectangle 187"/>
                <p:cNvSpPr>
                  <a:spLocks noChangeArrowheads="1"/>
                </p:cNvSpPr>
                <p:nvPr/>
              </p:nvSpPr>
              <p:spPr bwMode="auto">
                <a:xfrm>
                  <a:off x="5032" y="-8"/>
                  <a:ext cx="57" cy="505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5" name="Rectangle 188"/>
                <p:cNvSpPr>
                  <a:spLocks noChangeArrowheads="1"/>
                </p:cNvSpPr>
                <p:nvPr/>
              </p:nvSpPr>
              <p:spPr bwMode="auto">
                <a:xfrm>
                  <a:off x="5089" y="455"/>
                  <a:ext cx="671" cy="42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6" name="Rectangle 189"/>
                <p:cNvSpPr>
                  <a:spLocks noChangeArrowheads="1"/>
                </p:cNvSpPr>
                <p:nvPr/>
              </p:nvSpPr>
              <p:spPr bwMode="auto">
                <a:xfrm>
                  <a:off x="5089" y="-8"/>
                  <a:ext cx="55" cy="463"/>
                </a:xfrm>
                <a:prstGeom prst="rect">
                  <a:avLst/>
                </a:prstGeom>
                <a:solidFill>
                  <a:srgbClr val="00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7" name="Rectangle 190"/>
                <p:cNvSpPr>
                  <a:spLocks noChangeArrowheads="1"/>
                </p:cNvSpPr>
                <p:nvPr/>
              </p:nvSpPr>
              <p:spPr bwMode="auto">
                <a:xfrm>
                  <a:off x="5144" y="413"/>
                  <a:ext cx="616" cy="42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8" name="Rectangle 191"/>
                <p:cNvSpPr>
                  <a:spLocks noChangeArrowheads="1"/>
                </p:cNvSpPr>
                <p:nvPr/>
              </p:nvSpPr>
              <p:spPr bwMode="auto">
                <a:xfrm>
                  <a:off x="5144" y="-8"/>
                  <a:ext cx="56" cy="421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49" name="Rectangle 192"/>
                <p:cNvSpPr>
                  <a:spLocks noChangeArrowheads="1"/>
                </p:cNvSpPr>
                <p:nvPr/>
              </p:nvSpPr>
              <p:spPr bwMode="auto">
                <a:xfrm>
                  <a:off x="5200" y="370"/>
                  <a:ext cx="560" cy="43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0" name="Rectangle 193"/>
                <p:cNvSpPr>
                  <a:spLocks noChangeArrowheads="1"/>
                </p:cNvSpPr>
                <p:nvPr/>
              </p:nvSpPr>
              <p:spPr bwMode="auto">
                <a:xfrm>
                  <a:off x="5200" y="-8"/>
                  <a:ext cx="57" cy="378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1" name="Rectangle 194"/>
                <p:cNvSpPr>
                  <a:spLocks noChangeArrowheads="1"/>
                </p:cNvSpPr>
                <p:nvPr/>
              </p:nvSpPr>
              <p:spPr bwMode="auto">
                <a:xfrm>
                  <a:off x="5257" y="330"/>
                  <a:ext cx="503" cy="40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2" name="Rectangle 195"/>
                <p:cNvSpPr>
                  <a:spLocks noChangeArrowheads="1"/>
                </p:cNvSpPr>
                <p:nvPr/>
              </p:nvSpPr>
              <p:spPr bwMode="auto">
                <a:xfrm>
                  <a:off x="5257" y="-8"/>
                  <a:ext cx="55" cy="338"/>
                </a:xfrm>
                <a:prstGeom prst="rect">
                  <a:avLst/>
                </a:prstGeom>
                <a:solidFill>
                  <a:srgbClr val="00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3" name="Rectangle 196"/>
                <p:cNvSpPr>
                  <a:spLocks noChangeArrowheads="1"/>
                </p:cNvSpPr>
                <p:nvPr/>
              </p:nvSpPr>
              <p:spPr bwMode="auto">
                <a:xfrm>
                  <a:off x="5312" y="288"/>
                  <a:ext cx="448" cy="42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4" name="Rectangle 197"/>
                <p:cNvSpPr>
                  <a:spLocks noChangeArrowheads="1"/>
                </p:cNvSpPr>
                <p:nvPr/>
              </p:nvSpPr>
              <p:spPr bwMode="auto">
                <a:xfrm>
                  <a:off x="5312" y="-8"/>
                  <a:ext cx="55" cy="296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5" name="Rectangle 198"/>
                <p:cNvSpPr>
                  <a:spLocks noChangeArrowheads="1"/>
                </p:cNvSpPr>
                <p:nvPr/>
              </p:nvSpPr>
              <p:spPr bwMode="auto">
                <a:xfrm>
                  <a:off x="5367" y="246"/>
                  <a:ext cx="393" cy="42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6" name="Rectangle 199"/>
                <p:cNvSpPr>
                  <a:spLocks noChangeArrowheads="1"/>
                </p:cNvSpPr>
                <p:nvPr/>
              </p:nvSpPr>
              <p:spPr bwMode="auto">
                <a:xfrm>
                  <a:off x="5367" y="-8"/>
                  <a:ext cx="57" cy="254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7" name="Rectangle 200"/>
                <p:cNvSpPr>
                  <a:spLocks noChangeArrowheads="1"/>
                </p:cNvSpPr>
                <p:nvPr/>
              </p:nvSpPr>
              <p:spPr bwMode="auto">
                <a:xfrm>
                  <a:off x="5424" y="203"/>
                  <a:ext cx="336" cy="43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8" name="Rectangle 201"/>
                <p:cNvSpPr>
                  <a:spLocks noChangeArrowheads="1"/>
                </p:cNvSpPr>
                <p:nvPr/>
              </p:nvSpPr>
              <p:spPr bwMode="auto">
                <a:xfrm>
                  <a:off x="5424" y="-8"/>
                  <a:ext cx="56" cy="211"/>
                </a:xfrm>
                <a:prstGeom prst="rect">
                  <a:avLst/>
                </a:prstGeom>
                <a:solidFill>
                  <a:srgbClr val="00F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59" name="Rectangle 202"/>
                <p:cNvSpPr>
                  <a:spLocks noChangeArrowheads="1"/>
                </p:cNvSpPr>
                <p:nvPr/>
              </p:nvSpPr>
              <p:spPr bwMode="auto">
                <a:xfrm>
                  <a:off x="5480" y="161"/>
                  <a:ext cx="280" cy="42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60" name="Rectangle 203"/>
                <p:cNvSpPr>
                  <a:spLocks noChangeArrowheads="1"/>
                </p:cNvSpPr>
                <p:nvPr/>
              </p:nvSpPr>
              <p:spPr bwMode="auto">
                <a:xfrm>
                  <a:off x="5480" y="-8"/>
                  <a:ext cx="55" cy="169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61" name="Rectangle 204"/>
                <p:cNvSpPr>
                  <a:spLocks noChangeArrowheads="1"/>
                </p:cNvSpPr>
                <p:nvPr/>
              </p:nvSpPr>
              <p:spPr bwMode="auto">
                <a:xfrm>
                  <a:off x="5535" y="119"/>
                  <a:ext cx="225" cy="42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56762" name="Rectangle 205"/>
                <p:cNvSpPr>
                  <a:spLocks noChangeArrowheads="1"/>
                </p:cNvSpPr>
                <p:nvPr/>
              </p:nvSpPr>
              <p:spPr bwMode="auto">
                <a:xfrm>
                  <a:off x="5535" y="-8"/>
                  <a:ext cx="57" cy="127"/>
                </a:xfrm>
                <a:prstGeom prst="rect">
                  <a:avLst/>
                </a:prstGeom>
                <a:solidFill>
                  <a:srgbClr val="00F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>
                    <a:latin typeface="Calibri" panose="020F0502020204030204" pitchFamily="34" charset="0"/>
                  </a:endParaRPr>
                </a:p>
              </p:txBody>
            </p:sp>
          </p:grpSp>
          <p:sp>
            <p:nvSpPr>
              <p:cNvPr id="56558" name="Rectangle 206"/>
              <p:cNvSpPr>
                <a:spLocks noChangeArrowheads="1"/>
              </p:cNvSpPr>
              <p:nvPr/>
            </p:nvSpPr>
            <p:spPr bwMode="auto">
              <a:xfrm>
                <a:off x="5592" y="77"/>
                <a:ext cx="168" cy="42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56559" name="Rectangle 207"/>
              <p:cNvSpPr>
                <a:spLocks noChangeArrowheads="1"/>
              </p:cNvSpPr>
              <p:nvPr/>
            </p:nvSpPr>
            <p:spPr bwMode="auto">
              <a:xfrm>
                <a:off x="5592" y="-8"/>
                <a:ext cx="56" cy="85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56560" name="Rectangle 208"/>
              <p:cNvSpPr>
                <a:spLocks noChangeArrowheads="1"/>
              </p:cNvSpPr>
              <p:nvPr/>
            </p:nvSpPr>
            <p:spPr bwMode="auto">
              <a:xfrm>
                <a:off x="5648" y="34"/>
                <a:ext cx="112" cy="43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56561" name="Rectangle 209"/>
              <p:cNvSpPr>
                <a:spLocks noChangeArrowheads="1"/>
              </p:cNvSpPr>
              <p:nvPr/>
            </p:nvSpPr>
            <p:spPr bwMode="auto">
              <a:xfrm>
                <a:off x="5648" y="-8"/>
                <a:ext cx="55" cy="42"/>
              </a:xfrm>
              <a:prstGeom prst="rect">
                <a:avLst/>
              </a:prstGeom>
              <a:solidFill>
                <a:srgbClr val="00F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  <p:sp>
            <p:nvSpPr>
              <p:cNvPr id="56562" name="Rectangle 210"/>
              <p:cNvSpPr>
                <a:spLocks noChangeArrowheads="1"/>
              </p:cNvSpPr>
              <p:nvPr/>
            </p:nvSpPr>
            <p:spPr bwMode="auto">
              <a:xfrm>
                <a:off x="5703" y="-8"/>
                <a:ext cx="57" cy="42"/>
              </a:xfrm>
              <a:prstGeom prst="rect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6556" name="Rectangle 211"/>
            <p:cNvSpPr>
              <a:spLocks noChangeArrowheads="1"/>
            </p:cNvSpPr>
            <p:nvPr/>
          </p:nvSpPr>
          <p:spPr bwMode="auto">
            <a:xfrm>
              <a:off x="0" y="-8"/>
              <a:ext cx="5762" cy="4330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>
                <a:latin typeface="Calibri" panose="020F0502020204030204" pitchFamily="34" charset="0"/>
              </a:endParaRPr>
            </a:p>
          </p:txBody>
        </p:sp>
      </p:grpSp>
      <p:sp>
        <p:nvSpPr>
          <p:cNvPr id="56324" name="Rectangle 213"/>
          <p:cNvSpPr>
            <a:spLocks noChangeArrowheads="1"/>
          </p:cNvSpPr>
          <p:nvPr/>
        </p:nvSpPr>
        <p:spPr bwMode="auto">
          <a:xfrm>
            <a:off x="2314575" y="369888"/>
            <a:ext cx="4879975" cy="5689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325" name="Line 214"/>
          <p:cNvSpPr>
            <a:spLocks noChangeShapeType="1"/>
          </p:cNvSpPr>
          <p:nvPr/>
        </p:nvSpPr>
        <p:spPr bwMode="auto">
          <a:xfrm>
            <a:off x="2314575" y="369888"/>
            <a:ext cx="1588" cy="5689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26" name="Line 215"/>
          <p:cNvSpPr>
            <a:spLocks noChangeShapeType="1"/>
          </p:cNvSpPr>
          <p:nvPr/>
        </p:nvSpPr>
        <p:spPr bwMode="auto">
          <a:xfrm>
            <a:off x="2314575" y="6059488"/>
            <a:ext cx="4879975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27" name="Freeform 218"/>
          <p:cNvSpPr>
            <a:spLocks/>
          </p:cNvSpPr>
          <p:nvPr/>
        </p:nvSpPr>
        <p:spPr bwMode="auto">
          <a:xfrm>
            <a:off x="2357438" y="3429000"/>
            <a:ext cx="869950" cy="2517775"/>
          </a:xfrm>
          <a:custGeom>
            <a:avLst/>
            <a:gdLst>
              <a:gd name="T0" fmla="*/ 2147483646 w 503"/>
              <a:gd name="T1" fmla="*/ 2147483646 h 956"/>
              <a:gd name="T2" fmla="*/ 2147483646 w 503"/>
              <a:gd name="T3" fmla="*/ 2147483646 h 956"/>
              <a:gd name="T4" fmla="*/ 2147483646 w 503"/>
              <a:gd name="T5" fmla="*/ 2147483646 h 956"/>
              <a:gd name="T6" fmla="*/ 2147483646 w 503"/>
              <a:gd name="T7" fmla="*/ 2147483646 h 956"/>
              <a:gd name="T8" fmla="*/ 2147483646 w 503"/>
              <a:gd name="T9" fmla="*/ 2147483646 h 956"/>
              <a:gd name="T10" fmla="*/ 2147483646 w 503"/>
              <a:gd name="T11" fmla="*/ 2147483646 h 956"/>
              <a:gd name="T12" fmla="*/ 2147483646 w 503"/>
              <a:gd name="T13" fmla="*/ 2147483646 h 956"/>
              <a:gd name="T14" fmla="*/ 2147483646 w 503"/>
              <a:gd name="T15" fmla="*/ 2147483646 h 956"/>
              <a:gd name="T16" fmla="*/ 2147483646 w 503"/>
              <a:gd name="T17" fmla="*/ 2147483646 h 956"/>
              <a:gd name="T18" fmla="*/ 2147483646 w 503"/>
              <a:gd name="T19" fmla="*/ 2147483646 h 956"/>
              <a:gd name="T20" fmla="*/ 2147483646 w 503"/>
              <a:gd name="T21" fmla="*/ 2147483646 h 956"/>
              <a:gd name="T22" fmla="*/ 2147483646 w 503"/>
              <a:gd name="T23" fmla="*/ 2147483646 h 956"/>
              <a:gd name="T24" fmla="*/ 2147483646 w 503"/>
              <a:gd name="T25" fmla="*/ 2147483646 h 956"/>
              <a:gd name="T26" fmla="*/ 2147483646 w 503"/>
              <a:gd name="T27" fmla="*/ 2147483646 h 956"/>
              <a:gd name="T28" fmla="*/ 2147483646 w 503"/>
              <a:gd name="T29" fmla="*/ 2147483646 h 956"/>
              <a:gd name="T30" fmla="*/ 2147483646 w 503"/>
              <a:gd name="T31" fmla="*/ 2147483646 h 956"/>
              <a:gd name="T32" fmla="*/ 2147483646 w 503"/>
              <a:gd name="T33" fmla="*/ 2147483646 h 956"/>
              <a:gd name="T34" fmla="*/ 2147483646 w 503"/>
              <a:gd name="T35" fmla="*/ 2147483646 h 956"/>
              <a:gd name="T36" fmla="*/ 2147483646 w 503"/>
              <a:gd name="T37" fmla="*/ 2147483646 h 956"/>
              <a:gd name="T38" fmla="*/ 2147483646 w 503"/>
              <a:gd name="T39" fmla="*/ 2147483646 h 956"/>
              <a:gd name="T40" fmla="*/ 2147483646 w 503"/>
              <a:gd name="T41" fmla="*/ 2147483646 h 956"/>
              <a:gd name="T42" fmla="*/ 2147483646 w 503"/>
              <a:gd name="T43" fmla="*/ 2147483646 h 956"/>
              <a:gd name="T44" fmla="*/ 2147483646 w 503"/>
              <a:gd name="T45" fmla="*/ 2147483646 h 956"/>
              <a:gd name="T46" fmla="*/ 2147483646 w 503"/>
              <a:gd name="T47" fmla="*/ 2147483646 h 956"/>
              <a:gd name="T48" fmla="*/ 2147483646 w 503"/>
              <a:gd name="T49" fmla="*/ 2147483646 h 956"/>
              <a:gd name="T50" fmla="*/ 2147483646 w 503"/>
              <a:gd name="T51" fmla="*/ 0 h 956"/>
              <a:gd name="T52" fmla="*/ 2147483646 w 503"/>
              <a:gd name="T53" fmla="*/ 2147483646 h 956"/>
              <a:gd name="T54" fmla="*/ 2147483646 w 503"/>
              <a:gd name="T55" fmla="*/ 2147483646 h 956"/>
              <a:gd name="T56" fmla="*/ 2147483646 w 503"/>
              <a:gd name="T57" fmla="*/ 2147483646 h 956"/>
              <a:gd name="T58" fmla="*/ 2147483646 w 503"/>
              <a:gd name="T59" fmla="*/ 2147483646 h 956"/>
              <a:gd name="T60" fmla="*/ 2147483646 w 503"/>
              <a:gd name="T61" fmla="*/ 2147483646 h 956"/>
              <a:gd name="T62" fmla="*/ 2147483646 w 503"/>
              <a:gd name="T63" fmla="*/ 2147483646 h 956"/>
              <a:gd name="T64" fmla="*/ 2147483646 w 503"/>
              <a:gd name="T65" fmla="*/ 2147483646 h 956"/>
              <a:gd name="T66" fmla="*/ 2147483646 w 503"/>
              <a:gd name="T67" fmla="*/ 2147483646 h 956"/>
              <a:gd name="T68" fmla="*/ 2147483646 w 503"/>
              <a:gd name="T69" fmla="*/ 2147483646 h 956"/>
              <a:gd name="T70" fmla="*/ 2147483646 w 503"/>
              <a:gd name="T71" fmla="*/ 2147483646 h 956"/>
              <a:gd name="T72" fmla="*/ 2147483646 w 503"/>
              <a:gd name="T73" fmla="*/ 2147483646 h 956"/>
              <a:gd name="T74" fmla="*/ 2147483646 w 503"/>
              <a:gd name="T75" fmla="*/ 2147483646 h 956"/>
              <a:gd name="T76" fmla="*/ 2147483646 w 503"/>
              <a:gd name="T77" fmla="*/ 2147483646 h 956"/>
              <a:gd name="T78" fmla="*/ 2147483646 w 503"/>
              <a:gd name="T79" fmla="*/ 2147483646 h 956"/>
              <a:gd name="T80" fmla="*/ 2147483646 w 503"/>
              <a:gd name="T81" fmla="*/ 2147483646 h 956"/>
              <a:gd name="T82" fmla="*/ 2147483646 w 503"/>
              <a:gd name="T83" fmla="*/ 2147483646 h 956"/>
              <a:gd name="T84" fmla="*/ 2147483646 w 503"/>
              <a:gd name="T85" fmla="*/ 2147483646 h 956"/>
              <a:gd name="T86" fmla="*/ 0 w 503"/>
              <a:gd name="T87" fmla="*/ 2147483646 h 95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03"/>
              <a:gd name="T133" fmla="*/ 0 h 956"/>
              <a:gd name="T134" fmla="*/ 503 w 503"/>
              <a:gd name="T135" fmla="*/ 956 h 95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03" h="956">
                <a:moveTo>
                  <a:pt x="0" y="956"/>
                </a:moveTo>
                <a:lnTo>
                  <a:pt x="21" y="956"/>
                </a:lnTo>
                <a:lnTo>
                  <a:pt x="23" y="905"/>
                </a:lnTo>
                <a:lnTo>
                  <a:pt x="12" y="905"/>
                </a:lnTo>
                <a:lnTo>
                  <a:pt x="23" y="907"/>
                </a:lnTo>
                <a:lnTo>
                  <a:pt x="30" y="777"/>
                </a:lnTo>
                <a:lnTo>
                  <a:pt x="19" y="774"/>
                </a:lnTo>
                <a:lnTo>
                  <a:pt x="30" y="777"/>
                </a:lnTo>
                <a:lnTo>
                  <a:pt x="48" y="593"/>
                </a:lnTo>
                <a:lnTo>
                  <a:pt x="37" y="591"/>
                </a:lnTo>
                <a:lnTo>
                  <a:pt x="48" y="593"/>
                </a:lnTo>
                <a:lnTo>
                  <a:pt x="64" y="493"/>
                </a:lnTo>
                <a:lnTo>
                  <a:pt x="82" y="392"/>
                </a:lnTo>
                <a:lnTo>
                  <a:pt x="71" y="390"/>
                </a:lnTo>
                <a:lnTo>
                  <a:pt x="82" y="394"/>
                </a:lnTo>
                <a:lnTo>
                  <a:pt x="105" y="296"/>
                </a:lnTo>
                <a:lnTo>
                  <a:pt x="94" y="292"/>
                </a:lnTo>
                <a:lnTo>
                  <a:pt x="103" y="298"/>
                </a:lnTo>
                <a:lnTo>
                  <a:pt x="118" y="259"/>
                </a:lnTo>
                <a:lnTo>
                  <a:pt x="109" y="253"/>
                </a:lnTo>
                <a:lnTo>
                  <a:pt x="118" y="261"/>
                </a:lnTo>
                <a:lnTo>
                  <a:pt x="143" y="209"/>
                </a:lnTo>
                <a:lnTo>
                  <a:pt x="166" y="161"/>
                </a:lnTo>
                <a:lnTo>
                  <a:pt x="157" y="153"/>
                </a:lnTo>
                <a:lnTo>
                  <a:pt x="164" y="163"/>
                </a:lnTo>
                <a:lnTo>
                  <a:pt x="178" y="145"/>
                </a:lnTo>
                <a:lnTo>
                  <a:pt x="171" y="135"/>
                </a:lnTo>
                <a:lnTo>
                  <a:pt x="178" y="145"/>
                </a:lnTo>
                <a:lnTo>
                  <a:pt x="201" y="121"/>
                </a:lnTo>
                <a:lnTo>
                  <a:pt x="194" y="111"/>
                </a:lnTo>
                <a:lnTo>
                  <a:pt x="201" y="121"/>
                </a:lnTo>
                <a:lnTo>
                  <a:pt x="216" y="108"/>
                </a:lnTo>
                <a:lnTo>
                  <a:pt x="209" y="98"/>
                </a:lnTo>
                <a:lnTo>
                  <a:pt x="214" y="111"/>
                </a:lnTo>
                <a:lnTo>
                  <a:pt x="228" y="102"/>
                </a:lnTo>
                <a:lnTo>
                  <a:pt x="260" y="86"/>
                </a:lnTo>
                <a:lnTo>
                  <a:pt x="291" y="72"/>
                </a:lnTo>
                <a:lnTo>
                  <a:pt x="285" y="60"/>
                </a:lnTo>
                <a:lnTo>
                  <a:pt x="289" y="72"/>
                </a:lnTo>
                <a:lnTo>
                  <a:pt x="321" y="58"/>
                </a:lnTo>
                <a:lnTo>
                  <a:pt x="317" y="46"/>
                </a:lnTo>
                <a:lnTo>
                  <a:pt x="321" y="58"/>
                </a:lnTo>
                <a:lnTo>
                  <a:pt x="351" y="48"/>
                </a:lnTo>
                <a:lnTo>
                  <a:pt x="382" y="40"/>
                </a:lnTo>
                <a:lnTo>
                  <a:pt x="378" y="28"/>
                </a:lnTo>
                <a:lnTo>
                  <a:pt x="380" y="40"/>
                </a:lnTo>
                <a:lnTo>
                  <a:pt x="425" y="32"/>
                </a:lnTo>
                <a:lnTo>
                  <a:pt x="423" y="20"/>
                </a:lnTo>
                <a:lnTo>
                  <a:pt x="425" y="32"/>
                </a:lnTo>
                <a:lnTo>
                  <a:pt x="464" y="28"/>
                </a:lnTo>
                <a:lnTo>
                  <a:pt x="503" y="24"/>
                </a:lnTo>
                <a:lnTo>
                  <a:pt x="501" y="0"/>
                </a:lnTo>
                <a:lnTo>
                  <a:pt x="462" y="4"/>
                </a:lnTo>
                <a:lnTo>
                  <a:pt x="423" y="8"/>
                </a:lnTo>
                <a:lnTo>
                  <a:pt x="421" y="8"/>
                </a:lnTo>
                <a:lnTo>
                  <a:pt x="376" y="16"/>
                </a:lnTo>
                <a:lnTo>
                  <a:pt x="376" y="18"/>
                </a:lnTo>
                <a:lnTo>
                  <a:pt x="346" y="26"/>
                </a:lnTo>
                <a:lnTo>
                  <a:pt x="316" y="36"/>
                </a:lnTo>
                <a:lnTo>
                  <a:pt x="314" y="36"/>
                </a:lnTo>
                <a:lnTo>
                  <a:pt x="282" y="50"/>
                </a:lnTo>
                <a:lnTo>
                  <a:pt x="251" y="64"/>
                </a:lnTo>
                <a:lnTo>
                  <a:pt x="219" y="80"/>
                </a:lnTo>
                <a:lnTo>
                  <a:pt x="205" y="88"/>
                </a:lnTo>
                <a:lnTo>
                  <a:pt x="203" y="88"/>
                </a:lnTo>
                <a:lnTo>
                  <a:pt x="189" y="100"/>
                </a:lnTo>
                <a:lnTo>
                  <a:pt x="189" y="102"/>
                </a:lnTo>
                <a:lnTo>
                  <a:pt x="166" y="127"/>
                </a:lnTo>
                <a:lnTo>
                  <a:pt x="164" y="127"/>
                </a:lnTo>
                <a:lnTo>
                  <a:pt x="150" y="145"/>
                </a:lnTo>
                <a:lnTo>
                  <a:pt x="150" y="147"/>
                </a:lnTo>
                <a:lnTo>
                  <a:pt x="126" y="195"/>
                </a:lnTo>
                <a:lnTo>
                  <a:pt x="101" y="247"/>
                </a:lnTo>
                <a:lnTo>
                  <a:pt x="100" y="249"/>
                </a:lnTo>
                <a:lnTo>
                  <a:pt x="85" y="288"/>
                </a:lnTo>
                <a:lnTo>
                  <a:pt x="84" y="292"/>
                </a:lnTo>
                <a:lnTo>
                  <a:pt x="85" y="290"/>
                </a:lnTo>
                <a:lnTo>
                  <a:pt x="62" y="388"/>
                </a:lnTo>
                <a:lnTo>
                  <a:pt x="44" y="489"/>
                </a:lnTo>
                <a:lnTo>
                  <a:pt x="28" y="589"/>
                </a:lnTo>
                <a:lnTo>
                  <a:pt x="28" y="591"/>
                </a:lnTo>
                <a:lnTo>
                  <a:pt x="10" y="774"/>
                </a:lnTo>
                <a:lnTo>
                  <a:pt x="9" y="774"/>
                </a:lnTo>
                <a:lnTo>
                  <a:pt x="2" y="905"/>
                </a:lnTo>
                <a:lnTo>
                  <a:pt x="0" y="956"/>
                </a:lnTo>
                <a:close/>
              </a:path>
            </a:pathLst>
          </a:cu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28" name="Freeform 219"/>
          <p:cNvSpPr>
            <a:spLocks noEditPoints="1"/>
          </p:cNvSpPr>
          <p:nvPr/>
        </p:nvSpPr>
        <p:spPr bwMode="auto">
          <a:xfrm>
            <a:off x="2513013" y="6157913"/>
            <a:ext cx="85725" cy="90487"/>
          </a:xfrm>
          <a:custGeom>
            <a:avLst/>
            <a:gdLst>
              <a:gd name="T0" fmla="*/ 2147483646 w 54"/>
              <a:gd name="T1" fmla="*/ 2147483646 h 57"/>
              <a:gd name="T2" fmla="*/ 2147483646 w 54"/>
              <a:gd name="T3" fmla="*/ 2147483646 h 57"/>
              <a:gd name="T4" fmla="*/ 2147483646 w 54"/>
              <a:gd name="T5" fmla="*/ 2147483646 h 57"/>
              <a:gd name="T6" fmla="*/ 2147483646 w 54"/>
              <a:gd name="T7" fmla="*/ 2147483646 h 57"/>
              <a:gd name="T8" fmla="*/ 2147483646 w 54"/>
              <a:gd name="T9" fmla="*/ 2147483646 h 57"/>
              <a:gd name="T10" fmla="*/ 2147483646 w 54"/>
              <a:gd name="T11" fmla="*/ 2147483646 h 57"/>
              <a:gd name="T12" fmla="*/ 2147483646 w 54"/>
              <a:gd name="T13" fmla="*/ 2147483646 h 57"/>
              <a:gd name="T14" fmla="*/ 2147483646 w 54"/>
              <a:gd name="T15" fmla="*/ 2147483646 h 57"/>
              <a:gd name="T16" fmla="*/ 2147483646 w 54"/>
              <a:gd name="T17" fmla="*/ 2147483646 h 57"/>
              <a:gd name="T18" fmla="*/ 2147483646 w 54"/>
              <a:gd name="T19" fmla="*/ 2147483646 h 57"/>
              <a:gd name="T20" fmla="*/ 2147483646 w 54"/>
              <a:gd name="T21" fmla="*/ 2147483646 h 57"/>
              <a:gd name="T22" fmla="*/ 2147483646 w 54"/>
              <a:gd name="T23" fmla="*/ 2147483646 h 57"/>
              <a:gd name="T24" fmla="*/ 2147483646 w 54"/>
              <a:gd name="T25" fmla="*/ 2147483646 h 57"/>
              <a:gd name="T26" fmla="*/ 2147483646 w 54"/>
              <a:gd name="T27" fmla="*/ 2147483646 h 57"/>
              <a:gd name="T28" fmla="*/ 2147483646 w 54"/>
              <a:gd name="T29" fmla="*/ 2147483646 h 57"/>
              <a:gd name="T30" fmla="*/ 2147483646 w 54"/>
              <a:gd name="T31" fmla="*/ 2147483646 h 57"/>
              <a:gd name="T32" fmla="*/ 2147483646 w 54"/>
              <a:gd name="T33" fmla="*/ 2147483646 h 57"/>
              <a:gd name="T34" fmla="*/ 2147483646 w 54"/>
              <a:gd name="T35" fmla="*/ 2147483646 h 57"/>
              <a:gd name="T36" fmla="*/ 2147483646 w 54"/>
              <a:gd name="T37" fmla="*/ 2147483646 h 57"/>
              <a:gd name="T38" fmla="*/ 0 w 54"/>
              <a:gd name="T39" fmla="*/ 2147483646 h 57"/>
              <a:gd name="T40" fmla="*/ 2147483646 w 54"/>
              <a:gd name="T41" fmla="*/ 2147483646 h 57"/>
              <a:gd name="T42" fmla="*/ 2147483646 w 54"/>
              <a:gd name="T43" fmla="*/ 2147483646 h 57"/>
              <a:gd name="T44" fmla="*/ 2147483646 w 54"/>
              <a:gd name="T45" fmla="*/ 2147483646 h 57"/>
              <a:gd name="T46" fmla="*/ 2147483646 w 54"/>
              <a:gd name="T47" fmla="*/ 2147483646 h 57"/>
              <a:gd name="T48" fmla="*/ 2147483646 w 54"/>
              <a:gd name="T49" fmla="*/ 2147483646 h 57"/>
              <a:gd name="T50" fmla="*/ 2147483646 w 54"/>
              <a:gd name="T51" fmla="*/ 2147483646 h 57"/>
              <a:gd name="T52" fmla="*/ 2147483646 w 54"/>
              <a:gd name="T53" fmla="*/ 0 h 57"/>
              <a:gd name="T54" fmla="*/ 2147483646 w 54"/>
              <a:gd name="T55" fmla="*/ 0 h 57"/>
              <a:gd name="T56" fmla="*/ 2147483646 w 54"/>
              <a:gd name="T57" fmla="*/ 0 h 57"/>
              <a:gd name="T58" fmla="*/ 2147483646 w 54"/>
              <a:gd name="T59" fmla="*/ 2147483646 h 57"/>
              <a:gd name="T60" fmla="*/ 2147483646 w 54"/>
              <a:gd name="T61" fmla="*/ 2147483646 h 57"/>
              <a:gd name="T62" fmla="*/ 2147483646 w 54"/>
              <a:gd name="T63" fmla="*/ 2147483646 h 57"/>
              <a:gd name="T64" fmla="*/ 2147483646 w 54"/>
              <a:gd name="T65" fmla="*/ 2147483646 h 57"/>
              <a:gd name="T66" fmla="*/ 2147483646 w 54"/>
              <a:gd name="T67" fmla="*/ 2147483646 h 57"/>
              <a:gd name="T68" fmla="*/ 2147483646 w 54"/>
              <a:gd name="T69" fmla="*/ 2147483646 h 57"/>
              <a:gd name="T70" fmla="*/ 2147483646 w 54"/>
              <a:gd name="T71" fmla="*/ 2147483646 h 57"/>
              <a:gd name="T72" fmla="*/ 2147483646 w 54"/>
              <a:gd name="T73" fmla="*/ 2147483646 h 57"/>
              <a:gd name="T74" fmla="*/ 2147483646 w 54"/>
              <a:gd name="T75" fmla="*/ 2147483646 h 57"/>
              <a:gd name="T76" fmla="*/ 2147483646 w 54"/>
              <a:gd name="T77" fmla="*/ 2147483646 h 57"/>
              <a:gd name="T78" fmla="*/ 2147483646 w 54"/>
              <a:gd name="T79" fmla="*/ 2147483646 h 57"/>
              <a:gd name="T80" fmla="*/ 2147483646 w 54"/>
              <a:gd name="T81" fmla="*/ 2147483646 h 57"/>
              <a:gd name="T82" fmla="*/ 2147483646 w 54"/>
              <a:gd name="T83" fmla="*/ 2147483646 h 57"/>
              <a:gd name="T84" fmla="*/ 2147483646 w 54"/>
              <a:gd name="T85" fmla="*/ 2147483646 h 57"/>
              <a:gd name="T86" fmla="*/ 2147483646 w 54"/>
              <a:gd name="T87" fmla="*/ 2147483646 h 57"/>
              <a:gd name="T88" fmla="*/ 2147483646 w 54"/>
              <a:gd name="T89" fmla="*/ 2147483646 h 57"/>
              <a:gd name="T90" fmla="*/ 0 w 54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4"/>
              <a:gd name="T139" fmla="*/ 0 h 57"/>
              <a:gd name="T140" fmla="*/ 54 w 54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4" h="57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8" y="41"/>
                </a:lnTo>
                <a:lnTo>
                  <a:pt x="18" y="43"/>
                </a:lnTo>
                <a:lnTo>
                  <a:pt x="20" y="45"/>
                </a:lnTo>
                <a:lnTo>
                  <a:pt x="22" y="47"/>
                </a:lnTo>
                <a:lnTo>
                  <a:pt x="23" y="47"/>
                </a:lnTo>
                <a:lnTo>
                  <a:pt x="27" y="47"/>
                </a:lnTo>
                <a:lnTo>
                  <a:pt x="29" y="47"/>
                </a:lnTo>
                <a:lnTo>
                  <a:pt x="31" y="47"/>
                </a:lnTo>
                <a:lnTo>
                  <a:pt x="32" y="47"/>
                </a:lnTo>
                <a:lnTo>
                  <a:pt x="34" y="45"/>
                </a:lnTo>
                <a:lnTo>
                  <a:pt x="36" y="43"/>
                </a:lnTo>
                <a:lnTo>
                  <a:pt x="38" y="41"/>
                </a:lnTo>
                <a:lnTo>
                  <a:pt x="38" y="37"/>
                </a:lnTo>
                <a:lnTo>
                  <a:pt x="38" y="29"/>
                </a:lnTo>
                <a:lnTo>
                  <a:pt x="38" y="24"/>
                </a:lnTo>
                <a:lnTo>
                  <a:pt x="38" y="20"/>
                </a:lnTo>
                <a:lnTo>
                  <a:pt x="38" y="16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1" y="10"/>
                </a:lnTo>
                <a:lnTo>
                  <a:pt x="27" y="8"/>
                </a:lnTo>
                <a:lnTo>
                  <a:pt x="25" y="8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4"/>
                </a:lnTo>
                <a:lnTo>
                  <a:pt x="18" y="16"/>
                </a:lnTo>
                <a:lnTo>
                  <a:pt x="16" y="20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2"/>
                </a:lnTo>
                <a:lnTo>
                  <a:pt x="4" y="10"/>
                </a:lnTo>
                <a:lnTo>
                  <a:pt x="6" y="8"/>
                </a:lnTo>
                <a:lnTo>
                  <a:pt x="7" y="6"/>
                </a:lnTo>
                <a:lnTo>
                  <a:pt x="9" y="6"/>
                </a:lnTo>
                <a:lnTo>
                  <a:pt x="11" y="4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40" y="2"/>
                </a:lnTo>
                <a:lnTo>
                  <a:pt x="41" y="2"/>
                </a:lnTo>
                <a:lnTo>
                  <a:pt x="43" y="4"/>
                </a:lnTo>
                <a:lnTo>
                  <a:pt x="45" y="6"/>
                </a:lnTo>
                <a:lnTo>
                  <a:pt x="47" y="6"/>
                </a:lnTo>
                <a:lnTo>
                  <a:pt x="50" y="10"/>
                </a:lnTo>
                <a:lnTo>
                  <a:pt x="52" y="16"/>
                </a:lnTo>
                <a:lnTo>
                  <a:pt x="54" y="22"/>
                </a:lnTo>
                <a:lnTo>
                  <a:pt x="54" y="29"/>
                </a:lnTo>
                <a:lnTo>
                  <a:pt x="54" y="33"/>
                </a:lnTo>
                <a:lnTo>
                  <a:pt x="54" y="35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0" y="43"/>
                </a:lnTo>
                <a:lnTo>
                  <a:pt x="50" y="45"/>
                </a:lnTo>
                <a:lnTo>
                  <a:pt x="48" y="47"/>
                </a:lnTo>
                <a:lnTo>
                  <a:pt x="47" y="49"/>
                </a:lnTo>
                <a:lnTo>
                  <a:pt x="45" y="51"/>
                </a:lnTo>
                <a:lnTo>
                  <a:pt x="43" y="53"/>
                </a:lnTo>
                <a:lnTo>
                  <a:pt x="40" y="55"/>
                </a:lnTo>
                <a:lnTo>
                  <a:pt x="34" y="57"/>
                </a:lnTo>
                <a:lnTo>
                  <a:pt x="27" y="57"/>
                </a:lnTo>
                <a:lnTo>
                  <a:pt x="23" y="57"/>
                </a:lnTo>
                <a:lnTo>
                  <a:pt x="22" y="57"/>
                </a:lnTo>
                <a:lnTo>
                  <a:pt x="18" y="55"/>
                </a:lnTo>
                <a:lnTo>
                  <a:pt x="16" y="55"/>
                </a:lnTo>
                <a:lnTo>
                  <a:pt x="11" y="53"/>
                </a:lnTo>
                <a:lnTo>
                  <a:pt x="7" y="49"/>
                </a:lnTo>
                <a:lnTo>
                  <a:pt x="6" y="47"/>
                </a:lnTo>
                <a:lnTo>
                  <a:pt x="4" y="45"/>
                </a:lnTo>
                <a:lnTo>
                  <a:pt x="2" y="41"/>
                </a:lnTo>
                <a:lnTo>
                  <a:pt x="2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29" name="Freeform 220"/>
          <p:cNvSpPr>
            <a:spLocks/>
          </p:cNvSpPr>
          <p:nvPr/>
        </p:nvSpPr>
        <p:spPr bwMode="auto">
          <a:xfrm>
            <a:off x="2768600" y="6157913"/>
            <a:ext cx="44450" cy="87312"/>
          </a:xfrm>
          <a:custGeom>
            <a:avLst/>
            <a:gdLst>
              <a:gd name="T0" fmla="*/ 2147483646 w 28"/>
              <a:gd name="T1" fmla="*/ 2147483646 h 55"/>
              <a:gd name="T2" fmla="*/ 2147483646 w 28"/>
              <a:gd name="T3" fmla="*/ 2147483646 h 55"/>
              <a:gd name="T4" fmla="*/ 0 w 28"/>
              <a:gd name="T5" fmla="*/ 2147483646 h 55"/>
              <a:gd name="T6" fmla="*/ 0 w 28"/>
              <a:gd name="T7" fmla="*/ 2147483646 h 55"/>
              <a:gd name="T8" fmla="*/ 0 w 28"/>
              <a:gd name="T9" fmla="*/ 2147483646 h 55"/>
              <a:gd name="T10" fmla="*/ 2147483646 w 28"/>
              <a:gd name="T11" fmla="*/ 2147483646 h 55"/>
              <a:gd name="T12" fmla="*/ 2147483646 w 28"/>
              <a:gd name="T13" fmla="*/ 2147483646 h 55"/>
              <a:gd name="T14" fmla="*/ 2147483646 w 28"/>
              <a:gd name="T15" fmla="*/ 2147483646 h 55"/>
              <a:gd name="T16" fmla="*/ 2147483646 w 28"/>
              <a:gd name="T17" fmla="*/ 2147483646 h 55"/>
              <a:gd name="T18" fmla="*/ 2147483646 w 28"/>
              <a:gd name="T19" fmla="*/ 2147483646 h 55"/>
              <a:gd name="T20" fmla="*/ 2147483646 w 28"/>
              <a:gd name="T21" fmla="*/ 2147483646 h 55"/>
              <a:gd name="T22" fmla="*/ 2147483646 w 28"/>
              <a:gd name="T23" fmla="*/ 2147483646 h 55"/>
              <a:gd name="T24" fmla="*/ 2147483646 w 28"/>
              <a:gd name="T25" fmla="*/ 0 h 55"/>
              <a:gd name="T26" fmla="*/ 2147483646 w 28"/>
              <a:gd name="T27" fmla="*/ 0 h 55"/>
              <a:gd name="T28" fmla="*/ 2147483646 w 28"/>
              <a:gd name="T29" fmla="*/ 2147483646 h 55"/>
              <a:gd name="T30" fmla="*/ 2147483646 w 28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8"/>
              <a:gd name="T49" fmla="*/ 0 h 55"/>
              <a:gd name="T50" fmla="*/ 28 w 28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8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3" y="10"/>
                </a:lnTo>
                <a:lnTo>
                  <a:pt x="7" y="8"/>
                </a:lnTo>
                <a:lnTo>
                  <a:pt x="11" y="8"/>
                </a:lnTo>
                <a:lnTo>
                  <a:pt x="12" y="8"/>
                </a:lnTo>
                <a:lnTo>
                  <a:pt x="16" y="6"/>
                </a:lnTo>
                <a:lnTo>
                  <a:pt x="16" y="4"/>
                </a:lnTo>
                <a:lnTo>
                  <a:pt x="18" y="2"/>
                </a:lnTo>
                <a:lnTo>
                  <a:pt x="18" y="0"/>
                </a:lnTo>
                <a:lnTo>
                  <a:pt x="28" y="0"/>
                </a:lnTo>
                <a:lnTo>
                  <a:pt x="28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0" name="Freeform 221"/>
          <p:cNvSpPr>
            <a:spLocks/>
          </p:cNvSpPr>
          <p:nvPr/>
        </p:nvSpPr>
        <p:spPr bwMode="auto">
          <a:xfrm>
            <a:off x="3000375" y="6157913"/>
            <a:ext cx="82550" cy="87312"/>
          </a:xfrm>
          <a:custGeom>
            <a:avLst/>
            <a:gdLst>
              <a:gd name="T0" fmla="*/ 0 w 52"/>
              <a:gd name="T1" fmla="*/ 2147483646 h 55"/>
              <a:gd name="T2" fmla="*/ 2147483646 w 52"/>
              <a:gd name="T3" fmla="*/ 2147483646 h 55"/>
              <a:gd name="T4" fmla="*/ 2147483646 w 52"/>
              <a:gd name="T5" fmla="*/ 2147483646 h 55"/>
              <a:gd name="T6" fmla="*/ 2147483646 w 52"/>
              <a:gd name="T7" fmla="*/ 2147483646 h 55"/>
              <a:gd name="T8" fmla="*/ 2147483646 w 52"/>
              <a:gd name="T9" fmla="*/ 2147483646 h 55"/>
              <a:gd name="T10" fmla="*/ 2147483646 w 52"/>
              <a:gd name="T11" fmla="*/ 2147483646 h 55"/>
              <a:gd name="T12" fmla="*/ 2147483646 w 52"/>
              <a:gd name="T13" fmla="*/ 2147483646 h 55"/>
              <a:gd name="T14" fmla="*/ 2147483646 w 52"/>
              <a:gd name="T15" fmla="*/ 2147483646 h 55"/>
              <a:gd name="T16" fmla="*/ 2147483646 w 52"/>
              <a:gd name="T17" fmla="*/ 2147483646 h 55"/>
              <a:gd name="T18" fmla="*/ 2147483646 w 52"/>
              <a:gd name="T19" fmla="*/ 2147483646 h 55"/>
              <a:gd name="T20" fmla="*/ 2147483646 w 52"/>
              <a:gd name="T21" fmla="*/ 2147483646 h 55"/>
              <a:gd name="T22" fmla="*/ 2147483646 w 52"/>
              <a:gd name="T23" fmla="*/ 2147483646 h 55"/>
              <a:gd name="T24" fmla="*/ 2147483646 w 52"/>
              <a:gd name="T25" fmla="*/ 2147483646 h 55"/>
              <a:gd name="T26" fmla="*/ 2147483646 w 52"/>
              <a:gd name="T27" fmla="*/ 2147483646 h 55"/>
              <a:gd name="T28" fmla="*/ 2147483646 w 52"/>
              <a:gd name="T29" fmla="*/ 2147483646 h 55"/>
              <a:gd name="T30" fmla="*/ 2147483646 w 52"/>
              <a:gd name="T31" fmla="*/ 2147483646 h 55"/>
              <a:gd name="T32" fmla="*/ 2147483646 w 52"/>
              <a:gd name="T33" fmla="*/ 2147483646 h 55"/>
              <a:gd name="T34" fmla="*/ 2147483646 w 52"/>
              <a:gd name="T35" fmla="*/ 2147483646 h 55"/>
              <a:gd name="T36" fmla="*/ 2147483646 w 52"/>
              <a:gd name="T37" fmla="*/ 2147483646 h 55"/>
              <a:gd name="T38" fmla="*/ 2147483646 w 52"/>
              <a:gd name="T39" fmla="*/ 2147483646 h 55"/>
              <a:gd name="T40" fmla="*/ 2147483646 w 52"/>
              <a:gd name="T41" fmla="*/ 0 h 55"/>
              <a:gd name="T42" fmla="*/ 2147483646 w 52"/>
              <a:gd name="T43" fmla="*/ 0 h 55"/>
              <a:gd name="T44" fmla="*/ 2147483646 w 52"/>
              <a:gd name="T45" fmla="*/ 2147483646 h 55"/>
              <a:gd name="T46" fmla="*/ 2147483646 w 52"/>
              <a:gd name="T47" fmla="*/ 2147483646 h 55"/>
              <a:gd name="T48" fmla="*/ 2147483646 w 52"/>
              <a:gd name="T49" fmla="*/ 2147483646 h 55"/>
              <a:gd name="T50" fmla="*/ 2147483646 w 52"/>
              <a:gd name="T51" fmla="*/ 2147483646 h 55"/>
              <a:gd name="T52" fmla="*/ 2147483646 w 52"/>
              <a:gd name="T53" fmla="*/ 2147483646 h 55"/>
              <a:gd name="T54" fmla="*/ 2147483646 w 52"/>
              <a:gd name="T55" fmla="*/ 2147483646 h 55"/>
              <a:gd name="T56" fmla="*/ 2147483646 w 52"/>
              <a:gd name="T57" fmla="*/ 2147483646 h 55"/>
              <a:gd name="T58" fmla="*/ 2147483646 w 52"/>
              <a:gd name="T59" fmla="*/ 2147483646 h 55"/>
              <a:gd name="T60" fmla="*/ 2147483646 w 52"/>
              <a:gd name="T61" fmla="*/ 2147483646 h 55"/>
              <a:gd name="T62" fmla="*/ 2147483646 w 52"/>
              <a:gd name="T63" fmla="*/ 2147483646 h 55"/>
              <a:gd name="T64" fmla="*/ 0 w 52"/>
              <a:gd name="T65" fmla="*/ 2147483646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55"/>
              <a:gd name="T101" fmla="*/ 52 w 52"/>
              <a:gd name="T102" fmla="*/ 55 h 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55">
                <a:moveTo>
                  <a:pt x="0" y="55"/>
                </a:moveTo>
                <a:lnTo>
                  <a:pt x="0" y="51"/>
                </a:lnTo>
                <a:lnTo>
                  <a:pt x="2" y="47"/>
                </a:lnTo>
                <a:lnTo>
                  <a:pt x="4" y="45"/>
                </a:lnTo>
                <a:lnTo>
                  <a:pt x="6" y="41"/>
                </a:lnTo>
                <a:lnTo>
                  <a:pt x="7" y="39"/>
                </a:lnTo>
                <a:lnTo>
                  <a:pt x="11" y="37"/>
                </a:lnTo>
                <a:lnTo>
                  <a:pt x="18" y="33"/>
                </a:lnTo>
                <a:lnTo>
                  <a:pt x="25" y="29"/>
                </a:lnTo>
                <a:lnTo>
                  <a:pt x="32" y="24"/>
                </a:lnTo>
                <a:lnTo>
                  <a:pt x="34" y="22"/>
                </a:lnTo>
                <a:lnTo>
                  <a:pt x="36" y="22"/>
                </a:lnTo>
                <a:lnTo>
                  <a:pt x="36" y="18"/>
                </a:lnTo>
                <a:lnTo>
                  <a:pt x="38" y="16"/>
                </a:lnTo>
                <a:lnTo>
                  <a:pt x="38" y="14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2" y="10"/>
                </a:lnTo>
                <a:lnTo>
                  <a:pt x="31" y="10"/>
                </a:lnTo>
                <a:lnTo>
                  <a:pt x="27" y="8"/>
                </a:lnTo>
                <a:lnTo>
                  <a:pt x="23" y="8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16" y="12"/>
                </a:lnTo>
                <a:lnTo>
                  <a:pt x="16" y="14"/>
                </a:lnTo>
                <a:lnTo>
                  <a:pt x="15" y="18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4" y="10"/>
                </a:lnTo>
                <a:lnTo>
                  <a:pt x="6" y="8"/>
                </a:lnTo>
                <a:lnTo>
                  <a:pt x="7" y="6"/>
                </a:lnTo>
                <a:lnTo>
                  <a:pt x="7" y="4"/>
                </a:lnTo>
                <a:lnTo>
                  <a:pt x="13" y="2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2" y="0"/>
                </a:lnTo>
                <a:lnTo>
                  <a:pt x="34" y="0"/>
                </a:lnTo>
                <a:lnTo>
                  <a:pt x="38" y="0"/>
                </a:lnTo>
                <a:lnTo>
                  <a:pt x="40" y="2"/>
                </a:lnTo>
                <a:lnTo>
                  <a:pt x="41" y="2"/>
                </a:lnTo>
                <a:lnTo>
                  <a:pt x="45" y="4"/>
                </a:lnTo>
                <a:lnTo>
                  <a:pt x="48" y="6"/>
                </a:lnTo>
                <a:lnTo>
                  <a:pt x="50" y="10"/>
                </a:lnTo>
                <a:lnTo>
                  <a:pt x="50" y="12"/>
                </a:lnTo>
                <a:lnTo>
                  <a:pt x="52" y="16"/>
                </a:lnTo>
                <a:lnTo>
                  <a:pt x="50" y="20"/>
                </a:lnTo>
                <a:lnTo>
                  <a:pt x="50" y="22"/>
                </a:lnTo>
                <a:lnTo>
                  <a:pt x="48" y="24"/>
                </a:lnTo>
                <a:lnTo>
                  <a:pt x="47" y="27"/>
                </a:lnTo>
                <a:lnTo>
                  <a:pt x="45" y="29"/>
                </a:lnTo>
                <a:lnTo>
                  <a:pt x="41" y="31"/>
                </a:lnTo>
                <a:lnTo>
                  <a:pt x="34" y="35"/>
                </a:lnTo>
                <a:lnTo>
                  <a:pt x="29" y="39"/>
                </a:lnTo>
                <a:lnTo>
                  <a:pt x="23" y="41"/>
                </a:lnTo>
                <a:lnTo>
                  <a:pt x="20" y="43"/>
                </a:lnTo>
                <a:lnTo>
                  <a:pt x="18" y="45"/>
                </a:lnTo>
                <a:lnTo>
                  <a:pt x="50" y="45"/>
                </a:lnTo>
                <a:lnTo>
                  <a:pt x="50" y="55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1" name="Freeform 222"/>
          <p:cNvSpPr>
            <a:spLocks/>
          </p:cNvSpPr>
          <p:nvPr/>
        </p:nvSpPr>
        <p:spPr bwMode="auto">
          <a:xfrm>
            <a:off x="3244850" y="6157913"/>
            <a:ext cx="82550" cy="90487"/>
          </a:xfrm>
          <a:custGeom>
            <a:avLst/>
            <a:gdLst>
              <a:gd name="T0" fmla="*/ 2147483646 w 52"/>
              <a:gd name="T1" fmla="*/ 2147483646 h 57"/>
              <a:gd name="T2" fmla="*/ 2147483646 w 52"/>
              <a:gd name="T3" fmla="*/ 2147483646 h 57"/>
              <a:gd name="T4" fmla="*/ 2147483646 w 52"/>
              <a:gd name="T5" fmla="*/ 2147483646 h 57"/>
              <a:gd name="T6" fmla="*/ 2147483646 w 52"/>
              <a:gd name="T7" fmla="*/ 2147483646 h 57"/>
              <a:gd name="T8" fmla="*/ 2147483646 w 52"/>
              <a:gd name="T9" fmla="*/ 2147483646 h 57"/>
              <a:gd name="T10" fmla="*/ 2147483646 w 52"/>
              <a:gd name="T11" fmla="*/ 2147483646 h 57"/>
              <a:gd name="T12" fmla="*/ 2147483646 w 52"/>
              <a:gd name="T13" fmla="*/ 2147483646 h 57"/>
              <a:gd name="T14" fmla="*/ 2147483646 w 52"/>
              <a:gd name="T15" fmla="*/ 2147483646 h 57"/>
              <a:gd name="T16" fmla="*/ 2147483646 w 52"/>
              <a:gd name="T17" fmla="*/ 2147483646 h 57"/>
              <a:gd name="T18" fmla="*/ 2147483646 w 52"/>
              <a:gd name="T19" fmla="*/ 2147483646 h 57"/>
              <a:gd name="T20" fmla="*/ 2147483646 w 52"/>
              <a:gd name="T21" fmla="*/ 2147483646 h 57"/>
              <a:gd name="T22" fmla="*/ 2147483646 w 52"/>
              <a:gd name="T23" fmla="*/ 2147483646 h 57"/>
              <a:gd name="T24" fmla="*/ 2147483646 w 52"/>
              <a:gd name="T25" fmla="*/ 2147483646 h 57"/>
              <a:gd name="T26" fmla="*/ 2147483646 w 52"/>
              <a:gd name="T27" fmla="*/ 2147483646 h 57"/>
              <a:gd name="T28" fmla="*/ 2147483646 w 52"/>
              <a:gd name="T29" fmla="*/ 2147483646 h 57"/>
              <a:gd name="T30" fmla="*/ 2147483646 w 52"/>
              <a:gd name="T31" fmla="*/ 2147483646 h 57"/>
              <a:gd name="T32" fmla="*/ 2147483646 w 52"/>
              <a:gd name="T33" fmla="*/ 2147483646 h 57"/>
              <a:gd name="T34" fmla="*/ 2147483646 w 52"/>
              <a:gd name="T35" fmla="*/ 2147483646 h 57"/>
              <a:gd name="T36" fmla="*/ 2147483646 w 52"/>
              <a:gd name="T37" fmla="*/ 2147483646 h 57"/>
              <a:gd name="T38" fmla="*/ 2147483646 w 52"/>
              <a:gd name="T39" fmla="*/ 2147483646 h 57"/>
              <a:gd name="T40" fmla="*/ 2147483646 w 52"/>
              <a:gd name="T41" fmla="*/ 2147483646 h 57"/>
              <a:gd name="T42" fmla="*/ 2147483646 w 52"/>
              <a:gd name="T43" fmla="*/ 2147483646 h 57"/>
              <a:gd name="T44" fmla="*/ 2147483646 w 52"/>
              <a:gd name="T45" fmla="*/ 2147483646 h 57"/>
              <a:gd name="T46" fmla="*/ 2147483646 w 52"/>
              <a:gd name="T47" fmla="*/ 2147483646 h 57"/>
              <a:gd name="T48" fmla="*/ 2147483646 w 52"/>
              <a:gd name="T49" fmla="*/ 2147483646 h 57"/>
              <a:gd name="T50" fmla="*/ 2147483646 w 52"/>
              <a:gd name="T51" fmla="*/ 2147483646 h 57"/>
              <a:gd name="T52" fmla="*/ 2147483646 w 52"/>
              <a:gd name="T53" fmla="*/ 2147483646 h 57"/>
              <a:gd name="T54" fmla="*/ 2147483646 w 52"/>
              <a:gd name="T55" fmla="*/ 0 h 57"/>
              <a:gd name="T56" fmla="*/ 2147483646 w 52"/>
              <a:gd name="T57" fmla="*/ 0 h 57"/>
              <a:gd name="T58" fmla="*/ 2147483646 w 52"/>
              <a:gd name="T59" fmla="*/ 0 h 57"/>
              <a:gd name="T60" fmla="*/ 2147483646 w 52"/>
              <a:gd name="T61" fmla="*/ 2147483646 h 57"/>
              <a:gd name="T62" fmla="*/ 2147483646 w 52"/>
              <a:gd name="T63" fmla="*/ 2147483646 h 57"/>
              <a:gd name="T64" fmla="*/ 2147483646 w 52"/>
              <a:gd name="T65" fmla="*/ 2147483646 h 57"/>
              <a:gd name="T66" fmla="*/ 2147483646 w 52"/>
              <a:gd name="T67" fmla="*/ 2147483646 h 57"/>
              <a:gd name="T68" fmla="*/ 2147483646 w 52"/>
              <a:gd name="T69" fmla="*/ 2147483646 h 57"/>
              <a:gd name="T70" fmla="*/ 2147483646 w 52"/>
              <a:gd name="T71" fmla="*/ 2147483646 h 57"/>
              <a:gd name="T72" fmla="*/ 2147483646 w 52"/>
              <a:gd name="T73" fmla="*/ 2147483646 h 57"/>
              <a:gd name="T74" fmla="*/ 2147483646 w 52"/>
              <a:gd name="T75" fmla="*/ 2147483646 h 57"/>
              <a:gd name="T76" fmla="*/ 2147483646 w 52"/>
              <a:gd name="T77" fmla="*/ 2147483646 h 57"/>
              <a:gd name="T78" fmla="*/ 2147483646 w 52"/>
              <a:gd name="T79" fmla="*/ 2147483646 h 57"/>
              <a:gd name="T80" fmla="*/ 2147483646 w 52"/>
              <a:gd name="T81" fmla="*/ 2147483646 h 57"/>
              <a:gd name="T82" fmla="*/ 2147483646 w 52"/>
              <a:gd name="T83" fmla="*/ 2147483646 h 57"/>
              <a:gd name="T84" fmla="*/ 2147483646 w 52"/>
              <a:gd name="T85" fmla="*/ 2147483646 h 57"/>
              <a:gd name="T86" fmla="*/ 2147483646 w 52"/>
              <a:gd name="T87" fmla="*/ 2147483646 h 57"/>
              <a:gd name="T88" fmla="*/ 2147483646 w 52"/>
              <a:gd name="T89" fmla="*/ 2147483646 h 57"/>
              <a:gd name="T90" fmla="*/ 2147483646 w 52"/>
              <a:gd name="T91" fmla="*/ 2147483646 h 57"/>
              <a:gd name="T92" fmla="*/ 2147483646 w 52"/>
              <a:gd name="T93" fmla="*/ 2147483646 h 57"/>
              <a:gd name="T94" fmla="*/ 2147483646 w 52"/>
              <a:gd name="T95" fmla="*/ 2147483646 h 57"/>
              <a:gd name="T96" fmla="*/ 2147483646 w 52"/>
              <a:gd name="T97" fmla="*/ 2147483646 h 57"/>
              <a:gd name="T98" fmla="*/ 2147483646 w 52"/>
              <a:gd name="T99" fmla="*/ 2147483646 h 57"/>
              <a:gd name="T100" fmla="*/ 2147483646 w 52"/>
              <a:gd name="T101" fmla="*/ 2147483646 h 57"/>
              <a:gd name="T102" fmla="*/ 0 w 52"/>
              <a:gd name="T103" fmla="*/ 2147483646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7"/>
              <a:gd name="T158" fmla="*/ 52 w 52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7">
                <a:moveTo>
                  <a:pt x="0" y="39"/>
                </a:moveTo>
                <a:lnTo>
                  <a:pt x="14" y="39"/>
                </a:ln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5"/>
                </a:lnTo>
                <a:lnTo>
                  <a:pt x="19" y="47"/>
                </a:lnTo>
                <a:lnTo>
                  <a:pt x="21" y="47"/>
                </a:lnTo>
                <a:lnTo>
                  <a:pt x="25" y="47"/>
                </a:lnTo>
                <a:lnTo>
                  <a:pt x="28" y="47"/>
                </a:lnTo>
                <a:lnTo>
                  <a:pt x="30" y="47"/>
                </a:lnTo>
                <a:lnTo>
                  <a:pt x="32" y="47"/>
                </a:lnTo>
                <a:lnTo>
                  <a:pt x="34" y="47"/>
                </a:lnTo>
                <a:lnTo>
                  <a:pt x="34" y="45"/>
                </a:lnTo>
                <a:lnTo>
                  <a:pt x="35" y="43"/>
                </a:lnTo>
                <a:lnTo>
                  <a:pt x="37" y="39"/>
                </a:lnTo>
                <a:lnTo>
                  <a:pt x="37" y="37"/>
                </a:lnTo>
                <a:lnTo>
                  <a:pt x="35" y="35"/>
                </a:lnTo>
                <a:lnTo>
                  <a:pt x="34" y="33"/>
                </a:lnTo>
                <a:lnTo>
                  <a:pt x="28" y="33"/>
                </a:lnTo>
                <a:lnTo>
                  <a:pt x="23" y="31"/>
                </a:lnTo>
                <a:lnTo>
                  <a:pt x="21" y="31"/>
                </a:lnTo>
                <a:lnTo>
                  <a:pt x="21" y="22"/>
                </a:lnTo>
                <a:lnTo>
                  <a:pt x="23" y="22"/>
                </a:lnTo>
                <a:lnTo>
                  <a:pt x="25" y="22"/>
                </a:lnTo>
                <a:lnTo>
                  <a:pt x="28" y="22"/>
                </a:lnTo>
                <a:lnTo>
                  <a:pt x="30" y="22"/>
                </a:lnTo>
                <a:lnTo>
                  <a:pt x="32" y="22"/>
                </a:lnTo>
                <a:lnTo>
                  <a:pt x="34" y="20"/>
                </a:lnTo>
                <a:lnTo>
                  <a:pt x="34" y="18"/>
                </a:lnTo>
                <a:lnTo>
                  <a:pt x="35" y="18"/>
                </a:lnTo>
                <a:lnTo>
                  <a:pt x="35" y="16"/>
                </a:lnTo>
                <a:lnTo>
                  <a:pt x="35" y="14"/>
                </a:lnTo>
                <a:lnTo>
                  <a:pt x="34" y="12"/>
                </a:lnTo>
                <a:lnTo>
                  <a:pt x="32" y="10"/>
                </a:lnTo>
                <a:lnTo>
                  <a:pt x="30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19" y="10"/>
                </a:lnTo>
                <a:lnTo>
                  <a:pt x="18" y="10"/>
                </a:lnTo>
                <a:lnTo>
                  <a:pt x="16" y="14"/>
                </a:lnTo>
                <a:lnTo>
                  <a:pt x="16" y="16"/>
                </a:lnTo>
                <a:lnTo>
                  <a:pt x="16" y="18"/>
                </a:lnTo>
                <a:lnTo>
                  <a:pt x="2" y="18"/>
                </a:lnTo>
                <a:lnTo>
                  <a:pt x="3" y="14"/>
                </a:lnTo>
                <a:lnTo>
                  <a:pt x="3" y="10"/>
                </a:lnTo>
                <a:lnTo>
                  <a:pt x="5" y="6"/>
                </a:lnTo>
                <a:lnTo>
                  <a:pt x="9" y="4"/>
                </a:lnTo>
                <a:lnTo>
                  <a:pt x="10" y="4"/>
                </a:lnTo>
                <a:lnTo>
                  <a:pt x="12" y="2"/>
                </a:lnTo>
                <a:lnTo>
                  <a:pt x="16" y="0"/>
                </a:lnTo>
                <a:lnTo>
                  <a:pt x="21" y="0"/>
                </a:lnTo>
                <a:lnTo>
                  <a:pt x="27" y="0"/>
                </a:lnTo>
                <a:lnTo>
                  <a:pt x="28" y="0"/>
                </a:lnTo>
                <a:lnTo>
                  <a:pt x="32" y="0"/>
                </a:lnTo>
                <a:lnTo>
                  <a:pt x="35" y="0"/>
                </a:lnTo>
                <a:lnTo>
                  <a:pt x="41" y="2"/>
                </a:lnTo>
                <a:lnTo>
                  <a:pt x="43" y="4"/>
                </a:lnTo>
                <a:lnTo>
                  <a:pt x="46" y="6"/>
                </a:lnTo>
                <a:lnTo>
                  <a:pt x="48" y="8"/>
                </a:lnTo>
                <a:lnTo>
                  <a:pt x="50" y="12"/>
                </a:lnTo>
                <a:lnTo>
                  <a:pt x="50" y="14"/>
                </a:lnTo>
                <a:lnTo>
                  <a:pt x="50" y="16"/>
                </a:lnTo>
                <a:lnTo>
                  <a:pt x="50" y="18"/>
                </a:lnTo>
                <a:lnTo>
                  <a:pt x="48" y="20"/>
                </a:lnTo>
                <a:lnTo>
                  <a:pt x="46" y="22"/>
                </a:lnTo>
                <a:lnTo>
                  <a:pt x="44" y="24"/>
                </a:lnTo>
                <a:lnTo>
                  <a:pt x="41" y="27"/>
                </a:lnTo>
                <a:lnTo>
                  <a:pt x="43" y="27"/>
                </a:lnTo>
                <a:lnTo>
                  <a:pt x="46" y="29"/>
                </a:lnTo>
                <a:lnTo>
                  <a:pt x="48" y="29"/>
                </a:lnTo>
                <a:lnTo>
                  <a:pt x="50" y="31"/>
                </a:lnTo>
                <a:lnTo>
                  <a:pt x="50" y="33"/>
                </a:lnTo>
                <a:lnTo>
                  <a:pt x="52" y="35"/>
                </a:lnTo>
                <a:lnTo>
                  <a:pt x="52" y="39"/>
                </a:lnTo>
                <a:lnTo>
                  <a:pt x="52" y="41"/>
                </a:lnTo>
                <a:lnTo>
                  <a:pt x="52" y="43"/>
                </a:lnTo>
                <a:lnTo>
                  <a:pt x="52" y="45"/>
                </a:lnTo>
                <a:lnTo>
                  <a:pt x="50" y="47"/>
                </a:lnTo>
                <a:lnTo>
                  <a:pt x="50" y="49"/>
                </a:lnTo>
                <a:lnTo>
                  <a:pt x="48" y="49"/>
                </a:lnTo>
                <a:lnTo>
                  <a:pt x="44" y="51"/>
                </a:lnTo>
                <a:lnTo>
                  <a:pt x="41" y="53"/>
                </a:lnTo>
                <a:lnTo>
                  <a:pt x="37" y="55"/>
                </a:lnTo>
                <a:lnTo>
                  <a:pt x="32" y="57"/>
                </a:lnTo>
                <a:lnTo>
                  <a:pt x="25" y="57"/>
                </a:lnTo>
                <a:lnTo>
                  <a:pt x="23" y="57"/>
                </a:lnTo>
                <a:lnTo>
                  <a:pt x="19" y="57"/>
                </a:lnTo>
                <a:lnTo>
                  <a:pt x="18" y="57"/>
                </a:lnTo>
                <a:lnTo>
                  <a:pt x="14" y="55"/>
                </a:lnTo>
                <a:lnTo>
                  <a:pt x="12" y="55"/>
                </a:lnTo>
                <a:lnTo>
                  <a:pt x="10" y="53"/>
                </a:lnTo>
                <a:lnTo>
                  <a:pt x="9" y="53"/>
                </a:lnTo>
                <a:lnTo>
                  <a:pt x="7" y="53"/>
                </a:lnTo>
                <a:lnTo>
                  <a:pt x="3" y="49"/>
                </a:lnTo>
                <a:lnTo>
                  <a:pt x="2" y="47"/>
                </a:lnTo>
                <a:lnTo>
                  <a:pt x="2" y="43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2" name="Freeform 223"/>
          <p:cNvSpPr>
            <a:spLocks noEditPoints="1"/>
          </p:cNvSpPr>
          <p:nvPr/>
        </p:nvSpPr>
        <p:spPr bwMode="auto">
          <a:xfrm>
            <a:off x="3487738" y="6157913"/>
            <a:ext cx="85725" cy="87312"/>
          </a:xfrm>
          <a:custGeom>
            <a:avLst/>
            <a:gdLst>
              <a:gd name="T0" fmla="*/ 2147483646 w 54"/>
              <a:gd name="T1" fmla="*/ 2147483646 h 55"/>
              <a:gd name="T2" fmla="*/ 2147483646 w 54"/>
              <a:gd name="T3" fmla="*/ 2147483646 h 55"/>
              <a:gd name="T4" fmla="*/ 2147483646 w 54"/>
              <a:gd name="T5" fmla="*/ 2147483646 h 55"/>
              <a:gd name="T6" fmla="*/ 2147483646 w 54"/>
              <a:gd name="T7" fmla="*/ 2147483646 h 55"/>
              <a:gd name="T8" fmla="*/ 2147483646 w 54"/>
              <a:gd name="T9" fmla="*/ 2147483646 h 55"/>
              <a:gd name="T10" fmla="*/ 2147483646 w 54"/>
              <a:gd name="T11" fmla="*/ 2147483646 h 55"/>
              <a:gd name="T12" fmla="*/ 0 w 54"/>
              <a:gd name="T13" fmla="*/ 2147483646 h 55"/>
              <a:gd name="T14" fmla="*/ 0 w 54"/>
              <a:gd name="T15" fmla="*/ 2147483646 h 55"/>
              <a:gd name="T16" fmla="*/ 2147483646 w 54"/>
              <a:gd name="T17" fmla="*/ 0 h 55"/>
              <a:gd name="T18" fmla="*/ 2147483646 w 54"/>
              <a:gd name="T19" fmla="*/ 0 h 55"/>
              <a:gd name="T20" fmla="*/ 2147483646 w 54"/>
              <a:gd name="T21" fmla="*/ 2147483646 h 55"/>
              <a:gd name="T22" fmla="*/ 2147483646 w 54"/>
              <a:gd name="T23" fmla="*/ 2147483646 h 55"/>
              <a:gd name="T24" fmla="*/ 2147483646 w 54"/>
              <a:gd name="T25" fmla="*/ 2147483646 h 55"/>
              <a:gd name="T26" fmla="*/ 2147483646 w 54"/>
              <a:gd name="T27" fmla="*/ 2147483646 h 55"/>
              <a:gd name="T28" fmla="*/ 2147483646 w 54"/>
              <a:gd name="T29" fmla="*/ 2147483646 h 55"/>
              <a:gd name="T30" fmla="*/ 2147483646 w 54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4"/>
              <a:gd name="T49" fmla="*/ 0 h 55"/>
              <a:gd name="T50" fmla="*/ 54 w 54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4" h="55">
                <a:moveTo>
                  <a:pt x="31" y="35"/>
                </a:moveTo>
                <a:lnTo>
                  <a:pt x="31" y="10"/>
                </a:lnTo>
                <a:lnTo>
                  <a:pt x="11" y="35"/>
                </a:lnTo>
                <a:lnTo>
                  <a:pt x="31" y="35"/>
                </a:lnTo>
                <a:close/>
                <a:moveTo>
                  <a:pt x="31" y="55"/>
                </a:moveTo>
                <a:lnTo>
                  <a:pt x="31" y="43"/>
                </a:lnTo>
                <a:lnTo>
                  <a:pt x="0" y="43"/>
                </a:lnTo>
                <a:lnTo>
                  <a:pt x="0" y="33"/>
                </a:lnTo>
                <a:lnTo>
                  <a:pt x="27" y="0"/>
                </a:lnTo>
                <a:lnTo>
                  <a:pt x="45" y="0"/>
                </a:lnTo>
                <a:lnTo>
                  <a:pt x="45" y="35"/>
                </a:lnTo>
                <a:lnTo>
                  <a:pt x="54" y="35"/>
                </a:lnTo>
                <a:lnTo>
                  <a:pt x="54" y="43"/>
                </a:lnTo>
                <a:lnTo>
                  <a:pt x="45" y="43"/>
                </a:lnTo>
                <a:lnTo>
                  <a:pt x="45" y="55"/>
                </a:lnTo>
                <a:lnTo>
                  <a:pt x="31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3" name="Freeform 224"/>
          <p:cNvSpPr>
            <a:spLocks/>
          </p:cNvSpPr>
          <p:nvPr/>
        </p:nvSpPr>
        <p:spPr bwMode="auto">
          <a:xfrm>
            <a:off x="3735388" y="6157913"/>
            <a:ext cx="80962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0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2147483646 h 57"/>
              <a:gd name="T54" fmla="*/ 2147483646 w 51"/>
              <a:gd name="T55" fmla="*/ 2147483646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0 w 51"/>
              <a:gd name="T71" fmla="*/ 2147483646 h 5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1"/>
              <a:gd name="T109" fmla="*/ 0 h 57"/>
              <a:gd name="T110" fmla="*/ 51 w 51"/>
              <a:gd name="T111" fmla="*/ 57 h 5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1" h="57">
                <a:moveTo>
                  <a:pt x="0" y="41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7" y="47"/>
                </a:lnTo>
                <a:lnTo>
                  <a:pt x="19" y="47"/>
                </a:lnTo>
                <a:lnTo>
                  <a:pt x="25" y="47"/>
                </a:lnTo>
                <a:lnTo>
                  <a:pt x="26" y="47"/>
                </a:lnTo>
                <a:lnTo>
                  <a:pt x="30" y="47"/>
                </a:lnTo>
                <a:lnTo>
                  <a:pt x="32" y="47"/>
                </a:lnTo>
                <a:lnTo>
                  <a:pt x="33" y="45"/>
                </a:lnTo>
                <a:lnTo>
                  <a:pt x="35" y="43"/>
                </a:lnTo>
                <a:lnTo>
                  <a:pt x="37" y="37"/>
                </a:lnTo>
                <a:lnTo>
                  <a:pt x="37" y="35"/>
                </a:lnTo>
                <a:lnTo>
                  <a:pt x="35" y="35"/>
                </a:lnTo>
                <a:lnTo>
                  <a:pt x="35" y="33"/>
                </a:lnTo>
                <a:lnTo>
                  <a:pt x="35" y="31"/>
                </a:lnTo>
                <a:lnTo>
                  <a:pt x="33" y="31"/>
                </a:lnTo>
                <a:lnTo>
                  <a:pt x="32" y="29"/>
                </a:lnTo>
                <a:lnTo>
                  <a:pt x="30" y="29"/>
                </a:lnTo>
                <a:lnTo>
                  <a:pt x="26" y="29"/>
                </a:lnTo>
                <a:lnTo>
                  <a:pt x="25" y="27"/>
                </a:lnTo>
                <a:lnTo>
                  <a:pt x="21" y="29"/>
                </a:lnTo>
                <a:lnTo>
                  <a:pt x="19" y="29"/>
                </a:lnTo>
                <a:lnTo>
                  <a:pt x="17" y="29"/>
                </a:lnTo>
                <a:lnTo>
                  <a:pt x="17" y="31"/>
                </a:lnTo>
                <a:lnTo>
                  <a:pt x="14" y="31"/>
                </a:lnTo>
                <a:lnTo>
                  <a:pt x="1" y="31"/>
                </a:lnTo>
                <a:lnTo>
                  <a:pt x="7" y="0"/>
                </a:lnTo>
                <a:lnTo>
                  <a:pt x="48" y="0"/>
                </a:lnTo>
                <a:lnTo>
                  <a:pt x="48" y="10"/>
                </a:lnTo>
                <a:lnTo>
                  <a:pt x="17" y="10"/>
                </a:lnTo>
                <a:lnTo>
                  <a:pt x="14" y="20"/>
                </a:lnTo>
                <a:lnTo>
                  <a:pt x="17" y="20"/>
                </a:lnTo>
                <a:lnTo>
                  <a:pt x="19" y="18"/>
                </a:lnTo>
                <a:lnTo>
                  <a:pt x="23" y="18"/>
                </a:lnTo>
                <a:lnTo>
                  <a:pt x="26" y="18"/>
                </a:lnTo>
                <a:lnTo>
                  <a:pt x="30" y="18"/>
                </a:lnTo>
                <a:lnTo>
                  <a:pt x="32" y="18"/>
                </a:lnTo>
                <a:lnTo>
                  <a:pt x="37" y="20"/>
                </a:lnTo>
                <a:lnTo>
                  <a:pt x="39" y="20"/>
                </a:lnTo>
                <a:lnTo>
                  <a:pt x="41" y="20"/>
                </a:lnTo>
                <a:lnTo>
                  <a:pt x="44" y="22"/>
                </a:lnTo>
                <a:lnTo>
                  <a:pt x="48" y="27"/>
                </a:lnTo>
                <a:lnTo>
                  <a:pt x="50" y="29"/>
                </a:lnTo>
                <a:lnTo>
                  <a:pt x="51" y="33"/>
                </a:lnTo>
                <a:lnTo>
                  <a:pt x="51" y="37"/>
                </a:lnTo>
                <a:lnTo>
                  <a:pt x="51" y="39"/>
                </a:lnTo>
                <a:lnTo>
                  <a:pt x="51" y="41"/>
                </a:lnTo>
                <a:lnTo>
                  <a:pt x="50" y="45"/>
                </a:lnTo>
                <a:lnTo>
                  <a:pt x="48" y="49"/>
                </a:lnTo>
                <a:lnTo>
                  <a:pt x="46" y="51"/>
                </a:lnTo>
                <a:lnTo>
                  <a:pt x="44" y="51"/>
                </a:lnTo>
                <a:lnTo>
                  <a:pt x="41" y="53"/>
                </a:lnTo>
                <a:lnTo>
                  <a:pt x="35" y="55"/>
                </a:lnTo>
                <a:lnTo>
                  <a:pt x="30" y="57"/>
                </a:lnTo>
                <a:lnTo>
                  <a:pt x="25" y="57"/>
                </a:lnTo>
                <a:lnTo>
                  <a:pt x="21" y="57"/>
                </a:lnTo>
                <a:lnTo>
                  <a:pt x="19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7" y="53"/>
                </a:lnTo>
                <a:lnTo>
                  <a:pt x="5" y="51"/>
                </a:lnTo>
                <a:lnTo>
                  <a:pt x="3" y="51"/>
                </a:lnTo>
                <a:lnTo>
                  <a:pt x="1" y="47"/>
                </a:lnTo>
                <a:lnTo>
                  <a:pt x="0" y="45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4" name="Freeform 225"/>
          <p:cNvSpPr>
            <a:spLocks noEditPoints="1"/>
          </p:cNvSpPr>
          <p:nvPr/>
        </p:nvSpPr>
        <p:spPr bwMode="auto">
          <a:xfrm>
            <a:off x="3978275" y="6157913"/>
            <a:ext cx="85725" cy="90487"/>
          </a:xfrm>
          <a:custGeom>
            <a:avLst/>
            <a:gdLst>
              <a:gd name="T0" fmla="*/ 2147483646 w 54"/>
              <a:gd name="T1" fmla="*/ 2147483646 h 57"/>
              <a:gd name="T2" fmla="*/ 2147483646 w 54"/>
              <a:gd name="T3" fmla="*/ 2147483646 h 57"/>
              <a:gd name="T4" fmla="*/ 2147483646 w 54"/>
              <a:gd name="T5" fmla="*/ 2147483646 h 57"/>
              <a:gd name="T6" fmla="*/ 2147483646 w 54"/>
              <a:gd name="T7" fmla="*/ 2147483646 h 57"/>
              <a:gd name="T8" fmla="*/ 2147483646 w 54"/>
              <a:gd name="T9" fmla="*/ 2147483646 h 57"/>
              <a:gd name="T10" fmla="*/ 2147483646 w 54"/>
              <a:gd name="T11" fmla="*/ 2147483646 h 57"/>
              <a:gd name="T12" fmla="*/ 2147483646 w 54"/>
              <a:gd name="T13" fmla="*/ 2147483646 h 57"/>
              <a:gd name="T14" fmla="*/ 2147483646 w 54"/>
              <a:gd name="T15" fmla="*/ 2147483646 h 57"/>
              <a:gd name="T16" fmla="*/ 2147483646 w 54"/>
              <a:gd name="T17" fmla="*/ 2147483646 h 57"/>
              <a:gd name="T18" fmla="*/ 2147483646 w 54"/>
              <a:gd name="T19" fmla="*/ 2147483646 h 57"/>
              <a:gd name="T20" fmla="*/ 2147483646 w 54"/>
              <a:gd name="T21" fmla="*/ 2147483646 h 57"/>
              <a:gd name="T22" fmla="*/ 2147483646 w 54"/>
              <a:gd name="T23" fmla="*/ 2147483646 h 57"/>
              <a:gd name="T24" fmla="*/ 2147483646 w 54"/>
              <a:gd name="T25" fmla="*/ 2147483646 h 57"/>
              <a:gd name="T26" fmla="*/ 2147483646 w 54"/>
              <a:gd name="T27" fmla="*/ 2147483646 h 57"/>
              <a:gd name="T28" fmla="*/ 2147483646 w 54"/>
              <a:gd name="T29" fmla="*/ 2147483646 h 57"/>
              <a:gd name="T30" fmla="*/ 2147483646 w 54"/>
              <a:gd name="T31" fmla="*/ 2147483646 h 57"/>
              <a:gd name="T32" fmla="*/ 2147483646 w 54"/>
              <a:gd name="T33" fmla="*/ 2147483646 h 57"/>
              <a:gd name="T34" fmla="*/ 2147483646 w 54"/>
              <a:gd name="T35" fmla="*/ 2147483646 h 57"/>
              <a:gd name="T36" fmla="*/ 2147483646 w 54"/>
              <a:gd name="T37" fmla="*/ 2147483646 h 57"/>
              <a:gd name="T38" fmla="*/ 2147483646 w 54"/>
              <a:gd name="T39" fmla="*/ 2147483646 h 57"/>
              <a:gd name="T40" fmla="*/ 2147483646 w 54"/>
              <a:gd name="T41" fmla="*/ 2147483646 h 57"/>
              <a:gd name="T42" fmla="*/ 2147483646 w 54"/>
              <a:gd name="T43" fmla="*/ 2147483646 h 57"/>
              <a:gd name="T44" fmla="*/ 2147483646 w 54"/>
              <a:gd name="T45" fmla="*/ 2147483646 h 57"/>
              <a:gd name="T46" fmla="*/ 2147483646 w 54"/>
              <a:gd name="T47" fmla="*/ 2147483646 h 57"/>
              <a:gd name="T48" fmla="*/ 2147483646 w 54"/>
              <a:gd name="T49" fmla="*/ 2147483646 h 57"/>
              <a:gd name="T50" fmla="*/ 2147483646 w 54"/>
              <a:gd name="T51" fmla="*/ 2147483646 h 57"/>
              <a:gd name="T52" fmla="*/ 2147483646 w 54"/>
              <a:gd name="T53" fmla="*/ 2147483646 h 57"/>
              <a:gd name="T54" fmla="*/ 2147483646 w 54"/>
              <a:gd name="T55" fmla="*/ 2147483646 h 57"/>
              <a:gd name="T56" fmla="*/ 2147483646 w 54"/>
              <a:gd name="T57" fmla="*/ 2147483646 h 57"/>
              <a:gd name="T58" fmla="*/ 2147483646 w 54"/>
              <a:gd name="T59" fmla="*/ 2147483646 h 57"/>
              <a:gd name="T60" fmla="*/ 2147483646 w 54"/>
              <a:gd name="T61" fmla="*/ 2147483646 h 57"/>
              <a:gd name="T62" fmla="*/ 2147483646 w 54"/>
              <a:gd name="T63" fmla="*/ 2147483646 h 57"/>
              <a:gd name="T64" fmla="*/ 2147483646 w 54"/>
              <a:gd name="T65" fmla="*/ 2147483646 h 57"/>
              <a:gd name="T66" fmla="*/ 2147483646 w 54"/>
              <a:gd name="T67" fmla="*/ 2147483646 h 57"/>
              <a:gd name="T68" fmla="*/ 0 w 54"/>
              <a:gd name="T69" fmla="*/ 2147483646 h 57"/>
              <a:gd name="T70" fmla="*/ 2147483646 w 54"/>
              <a:gd name="T71" fmla="*/ 2147483646 h 57"/>
              <a:gd name="T72" fmla="*/ 2147483646 w 54"/>
              <a:gd name="T73" fmla="*/ 2147483646 h 57"/>
              <a:gd name="T74" fmla="*/ 2147483646 w 54"/>
              <a:gd name="T75" fmla="*/ 2147483646 h 57"/>
              <a:gd name="T76" fmla="*/ 2147483646 w 54"/>
              <a:gd name="T77" fmla="*/ 2147483646 h 57"/>
              <a:gd name="T78" fmla="*/ 2147483646 w 54"/>
              <a:gd name="T79" fmla="*/ 2147483646 h 57"/>
              <a:gd name="T80" fmla="*/ 2147483646 w 54"/>
              <a:gd name="T81" fmla="*/ 0 h 57"/>
              <a:gd name="T82" fmla="*/ 2147483646 w 54"/>
              <a:gd name="T83" fmla="*/ 0 h 57"/>
              <a:gd name="T84" fmla="*/ 2147483646 w 54"/>
              <a:gd name="T85" fmla="*/ 0 h 57"/>
              <a:gd name="T86" fmla="*/ 2147483646 w 54"/>
              <a:gd name="T87" fmla="*/ 2147483646 h 57"/>
              <a:gd name="T88" fmla="*/ 2147483646 w 54"/>
              <a:gd name="T89" fmla="*/ 2147483646 h 57"/>
              <a:gd name="T90" fmla="*/ 2147483646 w 54"/>
              <a:gd name="T91" fmla="*/ 2147483646 h 57"/>
              <a:gd name="T92" fmla="*/ 2147483646 w 54"/>
              <a:gd name="T93" fmla="*/ 2147483646 h 57"/>
              <a:gd name="T94" fmla="*/ 2147483646 w 54"/>
              <a:gd name="T95" fmla="*/ 2147483646 h 57"/>
              <a:gd name="T96" fmla="*/ 2147483646 w 54"/>
              <a:gd name="T97" fmla="*/ 2147483646 h 57"/>
              <a:gd name="T98" fmla="*/ 2147483646 w 54"/>
              <a:gd name="T99" fmla="*/ 2147483646 h 57"/>
              <a:gd name="T100" fmla="*/ 2147483646 w 54"/>
              <a:gd name="T101" fmla="*/ 2147483646 h 57"/>
              <a:gd name="T102" fmla="*/ 2147483646 w 54"/>
              <a:gd name="T103" fmla="*/ 2147483646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4"/>
              <a:gd name="T157" fmla="*/ 0 h 57"/>
              <a:gd name="T158" fmla="*/ 54 w 54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4" h="57">
                <a:moveTo>
                  <a:pt x="16" y="37"/>
                </a:moveTo>
                <a:lnTo>
                  <a:pt x="16" y="41"/>
                </a:lnTo>
                <a:lnTo>
                  <a:pt x="16" y="43"/>
                </a:lnTo>
                <a:lnTo>
                  <a:pt x="18" y="43"/>
                </a:lnTo>
                <a:lnTo>
                  <a:pt x="20" y="45"/>
                </a:lnTo>
                <a:lnTo>
                  <a:pt x="21" y="47"/>
                </a:lnTo>
                <a:lnTo>
                  <a:pt x="23" y="47"/>
                </a:lnTo>
                <a:lnTo>
                  <a:pt x="25" y="47"/>
                </a:lnTo>
                <a:lnTo>
                  <a:pt x="29" y="49"/>
                </a:lnTo>
                <a:lnTo>
                  <a:pt x="30" y="47"/>
                </a:lnTo>
                <a:lnTo>
                  <a:pt x="32" y="47"/>
                </a:lnTo>
                <a:lnTo>
                  <a:pt x="34" y="47"/>
                </a:lnTo>
                <a:lnTo>
                  <a:pt x="36" y="45"/>
                </a:lnTo>
                <a:lnTo>
                  <a:pt x="38" y="45"/>
                </a:lnTo>
                <a:lnTo>
                  <a:pt x="38" y="43"/>
                </a:lnTo>
                <a:lnTo>
                  <a:pt x="38" y="39"/>
                </a:lnTo>
                <a:lnTo>
                  <a:pt x="38" y="35"/>
                </a:lnTo>
                <a:lnTo>
                  <a:pt x="38" y="33"/>
                </a:lnTo>
                <a:lnTo>
                  <a:pt x="36" y="33"/>
                </a:lnTo>
                <a:lnTo>
                  <a:pt x="36" y="31"/>
                </a:lnTo>
                <a:lnTo>
                  <a:pt x="34" y="31"/>
                </a:lnTo>
                <a:lnTo>
                  <a:pt x="32" y="29"/>
                </a:lnTo>
                <a:lnTo>
                  <a:pt x="27" y="29"/>
                </a:lnTo>
                <a:lnTo>
                  <a:pt x="25" y="29"/>
                </a:lnTo>
                <a:lnTo>
                  <a:pt x="21" y="29"/>
                </a:lnTo>
                <a:lnTo>
                  <a:pt x="21" y="31"/>
                </a:lnTo>
                <a:lnTo>
                  <a:pt x="20" y="31"/>
                </a:lnTo>
                <a:lnTo>
                  <a:pt x="18" y="33"/>
                </a:lnTo>
                <a:lnTo>
                  <a:pt x="16" y="35"/>
                </a:lnTo>
                <a:lnTo>
                  <a:pt x="16" y="37"/>
                </a:lnTo>
                <a:close/>
                <a:moveTo>
                  <a:pt x="16" y="22"/>
                </a:moveTo>
                <a:lnTo>
                  <a:pt x="20" y="22"/>
                </a:lnTo>
                <a:lnTo>
                  <a:pt x="21" y="20"/>
                </a:lnTo>
                <a:lnTo>
                  <a:pt x="25" y="20"/>
                </a:lnTo>
                <a:lnTo>
                  <a:pt x="30" y="18"/>
                </a:lnTo>
                <a:lnTo>
                  <a:pt x="32" y="18"/>
                </a:lnTo>
                <a:lnTo>
                  <a:pt x="34" y="20"/>
                </a:lnTo>
                <a:lnTo>
                  <a:pt x="39" y="20"/>
                </a:lnTo>
                <a:lnTo>
                  <a:pt x="43" y="22"/>
                </a:lnTo>
                <a:lnTo>
                  <a:pt x="46" y="24"/>
                </a:lnTo>
                <a:lnTo>
                  <a:pt x="50" y="27"/>
                </a:lnTo>
                <a:lnTo>
                  <a:pt x="52" y="31"/>
                </a:lnTo>
                <a:lnTo>
                  <a:pt x="54" y="33"/>
                </a:lnTo>
                <a:lnTo>
                  <a:pt x="54" y="37"/>
                </a:lnTo>
                <a:lnTo>
                  <a:pt x="54" y="39"/>
                </a:lnTo>
                <a:lnTo>
                  <a:pt x="54" y="41"/>
                </a:lnTo>
                <a:lnTo>
                  <a:pt x="52" y="43"/>
                </a:lnTo>
                <a:lnTo>
                  <a:pt x="52" y="45"/>
                </a:lnTo>
                <a:lnTo>
                  <a:pt x="48" y="49"/>
                </a:lnTo>
                <a:lnTo>
                  <a:pt x="48" y="51"/>
                </a:lnTo>
                <a:lnTo>
                  <a:pt x="46" y="51"/>
                </a:lnTo>
                <a:lnTo>
                  <a:pt x="43" y="53"/>
                </a:lnTo>
                <a:lnTo>
                  <a:pt x="38" y="55"/>
                </a:lnTo>
                <a:lnTo>
                  <a:pt x="34" y="57"/>
                </a:lnTo>
                <a:lnTo>
                  <a:pt x="29" y="57"/>
                </a:lnTo>
                <a:lnTo>
                  <a:pt x="25" y="57"/>
                </a:lnTo>
                <a:lnTo>
                  <a:pt x="21" y="57"/>
                </a:lnTo>
                <a:lnTo>
                  <a:pt x="20" y="55"/>
                </a:lnTo>
                <a:lnTo>
                  <a:pt x="16" y="55"/>
                </a:lnTo>
                <a:lnTo>
                  <a:pt x="14" y="53"/>
                </a:lnTo>
                <a:lnTo>
                  <a:pt x="11" y="53"/>
                </a:lnTo>
                <a:lnTo>
                  <a:pt x="9" y="51"/>
                </a:lnTo>
                <a:lnTo>
                  <a:pt x="7" y="49"/>
                </a:lnTo>
                <a:lnTo>
                  <a:pt x="5" y="49"/>
                </a:lnTo>
                <a:lnTo>
                  <a:pt x="5" y="47"/>
                </a:lnTo>
                <a:lnTo>
                  <a:pt x="2" y="41"/>
                </a:lnTo>
                <a:lnTo>
                  <a:pt x="2" y="37"/>
                </a:lnTo>
                <a:lnTo>
                  <a:pt x="0" y="31"/>
                </a:lnTo>
                <a:lnTo>
                  <a:pt x="0" y="27"/>
                </a:lnTo>
                <a:lnTo>
                  <a:pt x="2" y="22"/>
                </a:lnTo>
                <a:lnTo>
                  <a:pt x="2" y="20"/>
                </a:lnTo>
                <a:lnTo>
                  <a:pt x="2" y="16"/>
                </a:lnTo>
                <a:lnTo>
                  <a:pt x="4" y="16"/>
                </a:lnTo>
                <a:lnTo>
                  <a:pt x="4" y="14"/>
                </a:lnTo>
                <a:lnTo>
                  <a:pt x="5" y="12"/>
                </a:lnTo>
                <a:lnTo>
                  <a:pt x="9" y="8"/>
                </a:lnTo>
                <a:lnTo>
                  <a:pt x="13" y="4"/>
                </a:lnTo>
                <a:lnTo>
                  <a:pt x="14" y="2"/>
                </a:lnTo>
                <a:lnTo>
                  <a:pt x="16" y="2"/>
                </a:lnTo>
                <a:lnTo>
                  <a:pt x="23" y="0"/>
                </a:lnTo>
                <a:lnTo>
                  <a:pt x="29" y="0"/>
                </a:lnTo>
                <a:lnTo>
                  <a:pt x="34" y="0"/>
                </a:lnTo>
                <a:lnTo>
                  <a:pt x="36" y="0"/>
                </a:lnTo>
                <a:lnTo>
                  <a:pt x="38" y="0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8" y="6"/>
                </a:lnTo>
                <a:lnTo>
                  <a:pt x="50" y="8"/>
                </a:lnTo>
                <a:lnTo>
                  <a:pt x="50" y="10"/>
                </a:lnTo>
                <a:lnTo>
                  <a:pt x="52" y="14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2" y="8"/>
                </a:lnTo>
                <a:lnTo>
                  <a:pt x="29" y="8"/>
                </a:lnTo>
                <a:lnTo>
                  <a:pt x="25" y="8"/>
                </a:lnTo>
                <a:lnTo>
                  <a:pt x="23" y="10"/>
                </a:lnTo>
                <a:lnTo>
                  <a:pt x="21" y="10"/>
                </a:lnTo>
                <a:lnTo>
                  <a:pt x="20" y="12"/>
                </a:lnTo>
                <a:lnTo>
                  <a:pt x="16" y="16"/>
                </a:lnTo>
                <a:lnTo>
                  <a:pt x="16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5" name="Freeform 226"/>
          <p:cNvSpPr>
            <a:spLocks/>
          </p:cNvSpPr>
          <p:nvPr/>
        </p:nvSpPr>
        <p:spPr bwMode="auto">
          <a:xfrm>
            <a:off x="4222750" y="6157913"/>
            <a:ext cx="80963" cy="87312"/>
          </a:xfrm>
          <a:custGeom>
            <a:avLst/>
            <a:gdLst>
              <a:gd name="T0" fmla="*/ 2147483646 w 51"/>
              <a:gd name="T1" fmla="*/ 2147483646 h 55"/>
              <a:gd name="T2" fmla="*/ 2147483646 w 51"/>
              <a:gd name="T3" fmla="*/ 2147483646 h 55"/>
              <a:gd name="T4" fmla="*/ 2147483646 w 51"/>
              <a:gd name="T5" fmla="*/ 2147483646 h 55"/>
              <a:gd name="T6" fmla="*/ 2147483646 w 51"/>
              <a:gd name="T7" fmla="*/ 2147483646 h 55"/>
              <a:gd name="T8" fmla="*/ 2147483646 w 51"/>
              <a:gd name="T9" fmla="*/ 2147483646 h 55"/>
              <a:gd name="T10" fmla="*/ 2147483646 w 51"/>
              <a:gd name="T11" fmla="*/ 2147483646 h 55"/>
              <a:gd name="T12" fmla="*/ 2147483646 w 51"/>
              <a:gd name="T13" fmla="*/ 2147483646 h 55"/>
              <a:gd name="T14" fmla="*/ 2147483646 w 51"/>
              <a:gd name="T15" fmla="*/ 2147483646 h 55"/>
              <a:gd name="T16" fmla="*/ 2147483646 w 51"/>
              <a:gd name="T17" fmla="*/ 2147483646 h 55"/>
              <a:gd name="T18" fmla="*/ 2147483646 w 51"/>
              <a:gd name="T19" fmla="*/ 2147483646 h 55"/>
              <a:gd name="T20" fmla="*/ 2147483646 w 51"/>
              <a:gd name="T21" fmla="*/ 2147483646 h 55"/>
              <a:gd name="T22" fmla="*/ 2147483646 w 51"/>
              <a:gd name="T23" fmla="*/ 2147483646 h 55"/>
              <a:gd name="T24" fmla="*/ 0 w 51"/>
              <a:gd name="T25" fmla="*/ 2147483646 h 55"/>
              <a:gd name="T26" fmla="*/ 0 w 51"/>
              <a:gd name="T27" fmla="*/ 0 h 55"/>
              <a:gd name="T28" fmla="*/ 2147483646 w 51"/>
              <a:gd name="T29" fmla="*/ 0 h 55"/>
              <a:gd name="T30" fmla="*/ 2147483646 w 51"/>
              <a:gd name="T31" fmla="*/ 2147483646 h 55"/>
              <a:gd name="T32" fmla="*/ 2147483646 w 51"/>
              <a:gd name="T33" fmla="*/ 2147483646 h 55"/>
              <a:gd name="T34" fmla="*/ 2147483646 w 51"/>
              <a:gd name="T35" fmla="*/ 2147483646 h 55"/>
              <a:gd name="T36" fmla="*/ 2147483646 w 51"/>
              <a:gd name="T37" fmla="*/ 2147483646 h 55"/>
              <a:gd name="T38" fmla="*/ 2147483646 w 51"/>
              <a:gd name="T39" fmla="*/ 2147483646 h 55"/>
              <a:gd name="T40" fmla="*/ 2147483646 w 51"/>
              <a:gd name="T41" fmla="*/ 2147483646 h 55"/>
              <a:gd name="T42" fmla="*/ 2147483646 w 51"/>
              <a:gd name="T43" fmla="*/ 2147483646 h 55"/>
              <a:gd name="T44" fmla="*/ 2147483646 w 51"/>
              <a:gd name="T45" fmla="*/ 2147483646 h 55"/>
              <a:gd name="T46" fmla="*/ 2147483646 w 51"/>
              <a:gd name="T47" fmla="*/ 2147483646 h 5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51"/>
              <a:gd name="T73" fmla="*/ 0 h 55"/>
              <a:gd name="T74" fmla="*/ 51 w 51"/>
              <a:gd name="T75" fmla="*/ 55 h 5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51" h="55">
                <a:moveTo>
                  <a:pt x="26" y="55"/>
                </a:moveTo>
                <a:lnTo>
                  <a:pt x="10" y="55"/>
                </a:lnTo>
                <a:lnTo>
                  <a:pt x="10" y="51"/>
                </a:lnTo>
                <a:lnTo>
                  <a:pt x="12" y="49"/>
                </a:lnTo>
                <a:lnTo>
                  <a:pt x="12" y="47"/>
                </a:lnTo>
                <a:lnTo>
                  <a:pt x="14" y="43"/>
                </a:lnTo>
                <a:lnTo>
                  <a:pt x="16" y="39"/>
                </a:lnTo>
                <a:lnTo>
                  <a:pt x="17" y="33"/>
                </a:lnTo>
                <a:lnTo>
                  <a:pt x="21" y="27"/>
                </a:lnTo>
                <a:lnTo>
                  <a:pt x="26" y="20"/>
                </a:lnTo>
                <a:lnTo>
                  <a:pt x="30" y="16"/>
                </a:lnTo>
                <a:lnTo>
                  <a:pt x="35" y="10"/>
                </a:lnTo>
                <a:lnTo>
                  <a:pt x="0" y="10"/>
                </a:lnTo>
                <a:lnTo>
                  <a:pt x="0" y="0"/>
                </a:lnTo>
                <a:lnTo>
                  <a:pt x="51" y="0"/>
                </a:lnTo>
                <a:lnTo>
                  <a:pt x="51" y="8"/>
                </a:lnTo>
                <a:lnTo>
                  <a:pt x="46" y="14"/>
                </a:lnTo>
                <a:lnTo>
                  <a:pt x="41" y="18"/>
                </a:lnTo>
                <a:lnTo>
                  <a:pt x="37" y="24"/>
                </a:lnTo>
                <a:lnTo>
                  <a:pt x="33" y="31"/>
                </a:lnTo>
                <a:lnTo>
                  <a:pt x="30" y="37"/>
                </a:lnTo>
                <a:lnTo>
                  <a:pt x="28" y="43"/>
                </a:lnTo>
                <a:lnTo>
                  <a:pt x="26" y="49"/>
                </a:lnTo>
                <a:lnTo>
                  <a:pt x="2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6" name="Freeform 227"/>
          <p:cNvSpPr>
            <a:spLocks noEditPoints="1"/>
          </p:cNvSpPr>
          <p:nvPr/>
        </p:nvSpPr>
        <p:spPr bwMode="auto">
          <a:xfrm>
            <a:off x="4465638" y="6157913"/>
            <a:ext cx="85725" cy="90487"/>
          </a:xfrm>
          <a:custGeom>
            <a:avLst/>
            <a:gdLst>
              <a:gd name="T0" fmla="*/ 2147483646 w 54"/>
              <a:gd name="T1" fmla="*/ 2147483646 h 57"/>
              <a:gd name="T2" fmla="*/ 2147483646 w 54"/>
              <a:gd name="T3" fmla="*/ 2147483646 h 57"/>
              <a:gd name="T4" fmla="*/ 2147483646 w 54"/>
              <a:gd name="T5" fmla="*/ 2147483646 h 57"/>
              <a:gd name="T6" fmla="*/ 2147483646 w 54"/>
              <a:gd name="T7" fmla="*/ 2147483646 h 57"/>
              <a:gd name="T8" fmla="*/ 2147483646 w 54"/>
              <a:gd name="T9" fmla="*/ 2147483646 h 57"/>
              <a:gd name="T10" fmla="*/ 2147483646 w 54"/>
              <a:gd name="T11" fmla="*/ 2147483646 h 57"/>
              <a:gd name="T12" fmla="*/ 2147483646 w 54"/>
              <a:gd name="T13" fmla="*/ 2147483646 h 57"/>
              <a:gd name="T14" fmla="*/ 2147483646 w 54"/>
              <a:gd name="T15" fmla="*/ 2147483646 h 57"/>
              <a:gd name="T16" fmla="*/ 2147483646 w 54"/>
              <a:gd name="T17" fmla="*/ 2147483646 h 57"/>
              <a:gd name="T18" fmla="*/ 2147483646 w 54"/>
              <a:gd name="T19" fmla="*/ 2147483646 h 57"/>
              <a:gd name="T20" fmla="*/ 2147483646 w 54"/>
              <a:gd name="T21" fmla="*/ 2147483646 h 57"/>
              <a:gd name="T22" fmla="*/ 2147483646 w 54"/>
              <a:gd name="T23" fmla="*/ 2147483646 h 57"/>
              <a:gd name="T24" fmla="*/ 2147483646 w 54"/>
              <a:gd name="T25" fmla="*/ 2147483646 h 57"/>
              <a:gd name="T26" fmla="*/ 2147483646 w 54"/>
              <a:gd name="T27" fmla="*/ 2147483646 h 57"/>
              <a:gd name="T28" fmla="*/ 2147483646 w 54"/>
              <a:gd name="T29" fmla="*/ 2147483646 h 57"/>
              <a:gd name="T30" fmla="*/ 2147483646 w 54"/>
              <a:gd name="T31" fmla="*/ 2147483646 h 57"/>
              <a:gd name="T32" fmla="*/ 2147483646 w 54"/>
              <a:gd name="T33" fmla="*/ 2147483646 h 57"/>
              <a:gd name="T34" fmla="*/ 2147483646 w 54"/>
              <a:gd name="T35" fmla="*/ 2147483646 h 57"/>
              <a:gd name="T36" fmla="*/ 2147483646 w 54"/>
              <a:gd name="T37" fmla="*/ 2147483646 h 57"/>
              <a:gd name="T38" fmla="*/ 2147483646 w 54"/>
              <a:gd name="T39" fmla="*/ 2147483646 h 57"/>
              <a:gd name="T40" fmla="*/ 2147483646 w 54"/>
              <a:gd name="T41" fmla="*/ 2147483646 h 57"/>
              <a:gd name="T42" fmla="*/ 2147483646 w 54"/>
              <a:gd name="T43" fmla="*/ 2147483646 h 57"/>
              <a:gd name="T44" fmla="*/ 2147483646 w 54"/>
              <a:gd name="T45" fmla="*/ 2147483646 h 57"/>
              <a:gd name="T46" fmla="*/ 2147483646 w 54"/>
              <a:gd name="T47" fmla="*/ 2147483646 h 57"/>
              <a:gd name="T48" fmla="*/ 2147483646 w 54"/>
              <a:gd name="T49" fmla="*/ 2147483646 h 57"/>
              <a:gd name="T50" fmla="*/ 2147483646 w 54"/>
              <a:gd name="T51" fmla="*/ 2147483646 h 57"/>
              <a:gd name="T52" fmla="*/ 2147483646 w 54"/>
              <a:gd name="T53" fmla="*/ 2147483646 h 57"/>
              <a:gd name="T54" fmla="*/ 2147483646 w 54"/>
              <a:gd name="T55" fmla="*/ 2147483646 h 57"/>
              <a:gd name="T56" fmla="*/ 2147483646 w 54"/>
              <a:gd name="T57" fmla="*/ 2147483646 h 57"/>
              <a:gd name="T58" fmla="*/ 2147483646 w 54"/>
              <a:gd name="T59" fmla="*/ 2147483646 h 57"/>
              <a:gd name="T60" fmla="*/ 2147483646 w 54"/>
              <a:gd name="T61" fmla="*/ 2147483646 h 57"/>
              <a:gd name="T62" fmla="*/ 2147483646 w 54"/>
              <a:gd name="T63" fmla="*/ 2147483646 h 57"/>
              <a:gd name="T64" fmla="*/ 2147483646 w 54"/>
              <a:gd name="T65" fmla="*/ 2147483646 h 57"/>
              <a:gd name="T66" fmla="*/ 2147483646 w 54"/>
              <a:gd name="T67" fmla="*/ 2147483646 h 57"/>
              <a:gd name="T68" fmla="*/ 2147483646 w 54"/>
              <a:gd name="T69" fmla="*/ 0 h 57"/>
              <a:gd name="T70" fmla="*/ 2147483646 w 54"/>
              <a:gd name="T71" fmla="*/ 0 h 57"/>
              <a:gd name="T72" fmla="*/ 2147483646 w 54"/>
              <a:gd name="T73" fmla="*/ 2147483646 h 57"/>
              <a:gd name="T74" fmla="*/ 2147483646 w 54"/>
              <a:gd name="T75" fmla="*/ 2147483646 h 57"/>
              <a:gd name="T76" fmla="*/ 2147483646 w 54"/>
              <a:gd name="T77" fmla="*/ 2147483646 h 57"/>
              <a:gd name="T78" fmla="*/ 2147483646 w 54"/>
              <a:gd name="T79" fmla="*/ 2147483646 h 57"/>
              <a:gd name="T80" fmla="*/ 2147483646 w 54"/>
              <a:gd name="T81" fmla="*/ 2147483646 h 57"/>
              <a:gd name="T82" fmla="*/ 2147483646 w 54"/>
              <a:gd name="T83" fmla="*/ 2147483646 h 57"/>
              <a:gd name="T84" fmla="*/ 2147483646 w 54"/>
              <a:gd name="T85" fmla="*/ 2147483646 h 57"/>
              <a:gd name="T86" fmla="*/ 2147483646 w 54"/>
              <a:gd name="T87" fmla="*/ 2147483646 h 57"/>
              <a:gd name="T88" fmla="*/ 2147483646 w 54"/>
              <a:gd name="T89" fmla="*/ 2147483646 h 57"/>
              <a:gd name="T90" fmla="*/ 2147483646 w 54"/>
              <a:gd name="T91" fmla="*/ 2147483646 h 57"/>
              <a:gd name="T92" fmla="*/ 2147483646 w 54"/>
              <a:gd name="T93" fmla="*/ 2147483646 h 57"/>
              <a:gd name="T94" fmla="*/ 2147483646 w 54"/>
              <a:gd name="T95" fmla="*/ 2147483646 h 57"/>
              <a:gd name="T96" fmla="*/ 2147483646 w 54"/>
              <a:gd name="T97" fmla="*/ 2147483646 h 57"/>
              <a:gd name="T98" fmla="*/ 2147483646 w 54"/>
              <a:gd name="T99" fmla="*/ 2147483646 h 57"/>
              <a:gd name="T100" fmla="*/ 2147483646 w 54"/>
              <a:gd name="T101" fmla="*/ 2147483646 h 57"/>
              <a:gd name="T102" fmla="*/ 2147483646 w 54"/>
              <a:gd name="T103" fmla="*/ 2147483646 h 57"/>
              <a:gd name="T104" fmla="*/ 2147483646 w 54"/>
              <a:gd name="T105" fmla="*/ 2147483646 h 57"/>
              <a:gd name="T106" fmla="*/ 2147483646 w 54"/>
              <a:gd name="T107" fmla="*/ 2147483646 h 57"/>
              <a:gd name="T108" fmla="*/ 2147483646 w 54"/>
              <a:gd name="T109" fmla="*/ 2147483646 h 57"/>
              <a:gd name="T110" fmla="*/ 2147483646 w 54"/>
              <a:gd name="T111" fmla="*/ 2147483646 h 57"/>
              <a:gd name="T112" fmla="*/ 2147483646 w 54"/>
              <a:gd name="T113" fmla="*/ 2147483646 h 57"/>
              <a:gd name="T114" fmla="*/ 0 w 54"/>
              <a:gd name="T115" fmla="*/ 2147483646 h 57"/>
              <a:gd name="T116" fmla="*/ 0 w 54"/>
              <a:gd name="T117" fmla="*/ 2147483646 h 57"/>
              <a:gd name="T118" fmla="*/ 2147483646 w 54"/>
              <a:gd name="T119" fmla="*/ 2147483646 h 57"/>
              <a:gd name="T120" fmla="*/ 2147483646 w 54"/>
              <a:gd name="T121" fmla="*/ 2147483646 h 57"/>
              <a:gd name="T122" fmla="*/ 2147483646 w 54"/>
              <a:gd name="T123" fmla="*/ 2147483646 h 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4"/>
              <a:gd name="T187" fmla="*/ 0 h 57"/>
              <a:gd name="T188" fmla="*/ 54 w 54"/>
              <a:gd name="T189" fmla="*/ 57 h 5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4" h="57">
                <a:moveTo>
                  <a:pt x="14" y="39"/>
                </a:moveTo>
                <a:lnTo>
                  <a:pt x="16" y="41"/>
                </a:lnTo>
                <a:lnTo>
                  <a:pt x="16" y="43"/>
                </a:lnTo>
                <a:lnTo>
                  <a:pt x="16" y="45"/>
                </a:lnTo>
                <a:lnTo>
                  <a:pt x="18" y="45"/>
                </a:lnTo>
                <a:lnTo>
                  <a:pt x="20" y="47"/>
                </a:lnTo>
                <a:lnTo>
                  <a:pt x="21" y="47"/>
                </a:lnTo>
                <a:lnTo>
                  <a:pt x="27" y="47"/>
                </a:lnTo>
                <a:lnTo>
                  <a:pt x="29" y="47"/>
                </a:lnTo>
                <a:lnTo>
                  <a:pt x="30" y="47"/>
                </a:lnTo>
                <a:lnTo>
                  <a:pt x="34" y="47"/>
                </a:lnTo>
                <a:lnTo>
                  <a:pt x="36" y="45"/>
                </a:lnTo>
                <a:lnTo>
                  <a:pt x="38" y="43"/>
                </a:lnTo>
                <a:lnTo>
                  <a:pt x="38" y="39"/>
                </a:lnTo>
                <a:lnTo>
                  <a:pt x="38" y="37"/>
                </a:lnTo>
                <a:lnTo>
                  <a:pt x="38" y="35"/>
                </a:lnTo>
                <a:lnTo>
                  <a:pt x="36" y="35"/>
                </a:lnTo>
                <a:lnTo>
                  <a:pt x="36" y="33"/>
                </a:lnTo>
                <a:lnTo>
                  <a:pt x="32" y="33"/>
                </a:lnTo>
                <a:lnTo>
                  <a:pt x="30" y="31"/>
                </a:lnTo>
                <a:lnTo>
                  <a:pt x="27" y="31"/>
                </a:lnTo>
                <a:lnTo>
                  <a:pt x="25" y="31"/>
                </a:lnTo>
                <a:lnTo>
                  <a:pt x="21" y="31"/>
                </a:lnTo>
                <a:lnTo>
                  <a:pt x="21" y="33"/>
                </a:lnTo>
                <a:lnTo>
                  <a:pt x="20" y="33"/>
                </a:lnTo>
                <a:lnTo>
                  <a:pt x="18" y="33"/>
                </a:lnTo>
                <a:lnTo>
                  <a:pt x="16" y="35"/>
                </a:lnTo>
                <a:lnTo>
                  <a:pt x="14" y="39"/>
                </a:lnTo>
                <a:close/>
                <a:moveTo>
                  <a:pt x="16" y="16"/>
                </a:moveTo>
                <a:lnTo>
                  <a:pt x="16" y="16"/>
                </a:lnTo>
                <a:lnTo>
                  <a:pt x="18" y="18"/>
                </a:lnTo>
                <a:lnTo>
                  <a:pt x="20" y="20"/>
                </a:lnTo>
                <a:lnTo>
                  <a:pt x="21" y="22"/>
                </a:lnTo>
                <a:lnTo>
                  <a:pt x="27" y="22"/>
                </a:lnTo>
                <a:lnTo>
                  <a:pt x="29" y="22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0" y="8"/>
                </a:lnTo>
                <a:lnTo>
                  <a:pt x="27" y="8"/>
                </a:lnTo>
                <a:lnTo>
                  <a:pt x="25" y="8"/>
                </a:lnTo>
                <a:lnTo>
                  <a:pt x="21" y="8"/>
                </a:lnTo>
                <a:lnTo>
                  <a:pt x="20" y="10"/>
                </a:lnTo>
                <a:lnTo>
                  <a:pt x="18" y="12"/>
                </a:lnTo>
                <a:lnTo>
                  <a:pt x="16" y="16"/>
                </a:lnTo>
                <a:close/>
                <a:moveTo>
                  <a:pt x="11" y="27"/>
                </a:moveTo>
                <a:lnTo>
                  <a:pt x="7" y="24"/>
                </a:lnTo>
                <a:lnTo>
                  <a:pt x="5" y="22"/>
                </a:lnTo>
                <a:lnTo>
                  <a:pt x="4" y="18"/>
                </a:lnTo>
                <a:lnTo>
                  <a:pt x="2" y="14"/>
                </a:lnTo>
                <a:lnTo>
                  <a:pt x="4" y="12"/>
                </a:lnTo>
                <a:lnTo>
                  <a:pt x="4" y="10"/>
                </a:lnTo>
                <a:lnTo>
                  <a:pt x="4" y="8"/>
                </a:lnTo>
                <a:lnTo>
                  <a:pt x="5" y="6"/>
                </a:lnTo>
                <a:lnTo>
                  <a:pt x="7" y="4"/>
                </a:lnTo>
                <a:lnTo>
                  <a:pt x="9" y="4"/>
                </a:lnTo>
                <a:lnTo>
                  <a:pt x="13" y="2"/>
                </a:lnTo>
                <a:lnTo>
                  <a:pt x="16" y="0"/>
                </a:lnTo>
                <a:lnTo>
                  <a:pt x="21" y="0"/>
                </a:lnTo>
                <a:lnTo>
                  <a:pt x="27" y="0"/>
                </a:lnTo>
                <a:lnTo>
                  <a:pt x="32" y="0"/>
                </a:lnTo>
                <a:lnTo>
                  <a:pt x="36" y="0"/>
                </a:lnTo>
                <a:lnTo>
                  <a:pt x="41" y="2"/>
                </a:lnTo>
                <a:lnTo>
                  <a:pt x="43" y="2"/>
                </a:lnTo>
                <a:lnTo>
                  <a:pt x="45" y="4"/>
                </a:lnTo>
                <a:lnTo>
                  <a:pt x="46" y="4"/>
                </a:lnTo>
                <a:lnTo>
                  <a:pt x="46" y="6"/>
                </a:lnTo>
                <a:lnTo>
                  <a:pt x="48" y="8"/>
                </a:lnTo>
                <a:lnTo>
                  <a:pt x="50" y="12"/>
                </a:lnTo>
                <a:lnTo>
                  <a:pt x="50" y="14"/>
                </a:lnTo>
                <a:lnTo>
                  <a:pt x="50" y="16"/>
                </a:lnTo>
                <a:lnTo>
                  <a:pt x="50" y="18"/>
                </a:lnTo>
                <a:lnTo>
                  <a:pt x="50" y="20"/>
                </a:lnTo>
                <a:lnTo>
                  <a:pt x="48" y="22"/>
                </a:lnTo>
                <a:lnTo>
                  <a:pt x="46" y="24"/>
                </a:lnTo>
                <a:lnTo>
                  <a:pt x="43" y="27"/>
                </a:lnTo>
                <a:lnTo>
                  <a:pt x="45" y="27"/>
                </a:lnTo>
                <a:lnTo>
                  <a:pt x="46" y="29"/>
                </a:lnTo>
                <a:lnTo>
                  <a:pt x="48" y="31"/>
                </a:lnTo>
                <a:lnTo>
                  <a:pt x="50" y="31"/>
                </a:lnTo>
                <a:lnTo>
                  <a:pt x="52" y="35"/>
                </a:lnTo>
                <a:lnTo>
                  <a:pt x="54" y="39"/>
                </a:lnTo>
                <a:lnTo>
                  <a:pt x="52" y="41"/>
                </a:lnTo>
                <a:lnTo>
                  <a:pt x="52" y="43"/>
                </a:lnTo>
                <a:lnTo>
                  <a:pt x="52" y="45"/>
                </a:lnTo>
                <a:lnTo>
                  <a:pt x="52" y="47"/>
                </a:lnTo>
                <a:lnTo>
                  <a:pt x="50" y="49"/>
                </a:lnTo>
                <a:lnTo>
                  <a:pt x="48" y="49"/>
                </a:lnTo>
                <a:lnTo>
                  <a:pt x="46" y="53"/>
                </a:lnTo>
                <a:lnTo>
                  <a:pt x="43" y="55"/>
                </a:lnTo>
                <a:lnTo>
                  <a:pt x="38" y="55"/>
                </a:lnTo>
                <a:lnTo>
                  <a:pt x="32" y="57"/>
                </a:lnTo>
                <a:lnTo>
                  <a:pt x="27" y="57"/>
                </a:lnTo>
                <a:lnTo>
                  <a:pt x="23" y="57"/>
                </a:lnTo>
                <a:lnTo>
                  <a:pt x="20" y="57"/>
                </a:lnTo>
                <a:lnTo>
                  <a:pt x="18" y="57"/>
                </a:lnTo>
                <a:lnTo>
                  <a:pt x="16" y="55"/>
                </a:lnTo>
                <a:lnTo>
                  <a:pt x="13" y="55"/>
                </a:lnTo>
                <a:lnTo>
                  <a:pt x="11" y="55"/>
                </a:lnTo>
                <a:lnTo>
                  <a:pt x="9" y="53"/>
                </a:lnTo>
                <a:lnTo>
                  <a:pt x="7" y="53"/>
                </a:lnTo>
                <a:lnTo>
                  <a:pt x="4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lnTo>
                  <a:pt x="0" y="37"/>
                </a:lnTo>
                <a:lnTo>
                  <a:pt x="2" y="35"/>
                </a:lnTo>
                <a:lnTo>
                  <a:pt x="2" y="33"/>
                </a:lnTo>
                <a:lnTo>
                  <a:pt x="4" y="33"/>
                </a:lnTo>
                <a:lnTo>
                  <a:pt x="4" y="31"/>
                </a:lnTo>
                <a:lnTo>
                  <a:pt x="5" y="29"/>
                </a:lnTo>
                <a:lnTo>
                  <a:pt x="11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7" name="Freeform 228"/>
          <p:cNvSpPr>
            <a:spLocks noEditPoints="1"/>
          </p:cNvSpPr>
          <p:nvPr/>
        </p:nvSpPr>
        <p:spPr bwMode="auto">
          <a:xfrm>
            <a:off x="4710113" y="6157913"/>
            <a:ext cx="80962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0 w 51"/>
              <a:gd name="T51" fmla="*/ 2147483646 h 57"/>
              <a:gd name="T52" fmla="*/ 0 w 51"/>
              <a:gd name="T53" fmla="*/ 2147483646 h 57"/>
              <a:gd name="T54" fmla="*/ 2147483646 w 51"/>
              <a:gd name="T55" fmla="*/ 2147483646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0 h 57"/>
              <a:gd name="T64" fmla="*/ 2147483646 w 51"/>
              <a:gd name="T65" fmla="*/ 0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2147483646 w 51"/>
              <a:gd name="T91" fmla="*/ 2147483646 h 57"/>
              <a:gd name="T92" fmla="*/ 2147483646 w 51"/>
              <a:gd name="T93" fmla="*/ 2147483646 h 57"/>
              <a:gd name="T94" fmla="*/ 2147483646 w 51"/>
              <a:gd name="T95" fmla="*/ 2147483646 h 57"/>
              <a:gd name="T96" fmla="*/ 2147483646 w 51"/>
              <a:gd name="T97" fmla="*/ 2147483646 h 57"/>
              <a:gd name="T98" fmla="*/ 2147483646 w 51"/>
              <a:gd name="T99" fmla="*/ 2147483646 h 57"/>
              <a:gd name="T100" fmla="*/ 2147483646 w 51"/>
              <a:gd name="T101" fmla="*/ 2147483646 h 57"/>
              <a:gd name="T102" fmla="*/ 2147483646 w 51"/>
              <a:gd name="T103" fmla="*/ 2147483646 h 57"/>
              <a:gd name="T104" fmla="*/ 2147483646 w 51"/>
              <a:gd name="T105" fmla="*/ 2147483646 h 57"/>
              <a:gd name="T106" fmla="*/ 2147483646 w 51"/>
              <a:gd name="T107" fmla="*/ 2147483646 h 5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1"/>
              <a:gd name="T163" fmla="*/ 0 h 57"/>
              <a:gd name="T164" fmla="*/ 51 w 51"/>
              <a:gd name="T165" fmla="*/ 57 h 5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1" h="57">
                <a:moveTo>
                  <a:pt x="37" y="18"/>
                </a:moveTo>
                <a:lnTo>
                  <a:pt x="35" y="16"/>
                </a:lnTo>
                <a:lnTo>
                  <a:pt x="35" y="14"/>
                </a:lnTo>
                <a:lnTo>
                  <a:pt x="35" y="12"/>
                </a:lnTo>
                <a:lnTo>
                  <a:pt x="33" y="12"/>
                </a:lnTo>
                <a:lnTo>
                  <a:pt x="32" y="10"/>
                </a:lnTo>
                <a:lnTo>
                  <a:pt x="30" y="10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10"/>
                </a:lnTo>
                <a:lnTo>
                  <a:pt x="19" y="10"/>
                </a:lnTo>
                <a:lnTo>
                  <a:pt x="17" y="12"/>
                </a:lnTo>
                <a:lnTo>
                  <a:pt x="16" y="12"/>
                </a:lnTo>
                <a:lnTo>
                  <a:pt x="16" y="14"/>
                </a:lnTo>
                <a:lnTo>
                  <a:pt x="14" y="18"/>
                </a:lnTo>
                <a:lnTo>
                  <a:pt x="14" y="20"/>
                </a:lnTo>
                <a:lnTo>
                  <a:pt x="16" y="22"/>
                </a:lnTo>
                <a:lnTo>
                  <a:pt x="16" y="24"/>
                </a:lnTo>
                <a:lnTo>
                  <a:pt x="17" y="27"/>
                </a:lnTo>
                <a:lnTo>
                  <a:pt x="19" y="27"/>
                </a:lnTo>
                <a:lnTo>
                  <a:pt x="21" y="29"/>
                </a:lnTo>
                <a:lnTo>
                  <a:pt x="26" y="29"/>
                </a:lnTo>
                <a:lnTo>
                  <a:pt x="28" y="29"/>
                </a:lnTo>
                <a:lnTo>
                  <a:pt x="30" y="29"/>
                </a:lnTo>
                <a:lnTo>
                  <a:pt x="32" y="27"/>
                </a:lnTo>
                <a:lnTo>
                  <a:pt x="33" y="27"/>
                </a:lnTo>
                <a:lnTo>
                  <a:pt x="35" y="24"/>
                </a:lnTo>
                <a:lnTo>
                  <a:pt x="35" y="22"/>
                </a:lnTo>
                <a:lnTo>
                  <a:pt x="37" y="18"/>
                </a:lnTo>
                <a:close/>
                <a:moveTo>
                  <a:pt x="37" y="33"/>
                </a:moveTo>
                <a:lnTo>
                  <a:pt x="33" y="35"/>
                </a:lnTo>
                <a:lnTo>
                  <a:pt x="32" y="37"/>
                </a:lnTo>
                <a:lnTo>
                  <a:pt x="26" y="37"/>
                </a:lnTo>
                <a:lnTo>
                  <a:pt x="23" y="37"/>
                </a:lnTo>
                <a:lnTo>
                  <a:pt x="21" y="37"/>
                </a:lnTo>
                <a:lnTo>
                  <a:pt x="17" y="37"/>
                </a:lnTo>
                <a:lnTo>
                  <a:pt x="16" y="37"/>
                </a:lnTo>
                <a:lnTo>
                  <a:pt x="14" y="37"/>
                </a:lnTo>
                <a:lnTo>
                  <a:pt x="12" y="35"/>
                </a:lnTo>
                <a:lnTo>
                  <a:pt x="10" y="35"/>
                </a:lnTo>
                <a:lnTo>
                  <a:pt x="7" y="33"/>
                </a:lnTo>
                <a:lnTo>
                  <a:pt x="3" y="31"/>
                </a:lnTo>
                <a:lnTo>
                  <a:pt x="1" y="27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1" y="12"/>
                </a:lnTo>
                <a:lnTo>
                  <a:pt x="3" y="10"/>
                </a:lnTo>
                <a:lnTo>
                  <a:pt x="5" y="8"/>
                </a:lnTo>
                <a:lnTo>
                  <a:pt x="5" y="6"/>
                </a:lnTo>
                <a:lnTo>
                  <a:pt x="7" y="6"/>
                </a:lnTo>
                <a:lnTo>
                  <a:pt x="10" y="2"/>
                </a:lnTo>
                <a:lnTo>
                  <a:pt x="14" y="2"/>
                </a:lnTo>
                <a:lnTo>
                  <a:pt x="19" y="0"/>
                </a:lnTo>
                <a:lnTo>
                  <a:pt x="25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41" y="4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1" y="20"/>
                </a:lnTo>
                <a:lnTo>
                  <a:pt x="51" y="27"/>
                </a:lnTo>
                <a:lnTo>
                  <a:pt x="51" y="31"/>
                </a:lnTo>
                <a:lnTo>
                  <a:pt x="51" y="35"/>
                </a:lnTo>
                <a:lnTo>
                  <a:pt x="50" y="41"/>
                </a:lnTo>
                <a:lnTo>
                  <a:pt x="48" y="45"/>
                </a:lnTo>
                <a:lnTo>
                  <a:pt x="46" y="47"/>
                </a:lnTo>
                <a:lnTo>
                  <a:pt x="44" y="49"/>
                </a:lnTo>
                <a:lnTo>
                  <a:pt x="41" y="53"/>
                </a:lnTo>
                <a:lnTo>
                  <a:pt x="35" y="55"/>
                </a:lnTo>
                <a:lnTo>
                  <a:pt x="30" y="57"/>
                </a:lnTo>
                <a:lnTo>
                  <a:pt x="23" y="57"/>
                </a:lnTo>
                <a:lnTo>
                  <a:pt x="19" y="57"/>
                </a:lnTo>
                <a:lnTo>
                  <a:pt x="17" y="57"/>
                </a:lnTo>
                <a:lnTo>
                  <a:pt x="16" y="57"/>
                </a:lnTo>
                <a:lnTo>
                  <a:pt x="16" y="55"/>
                </a:lnTo>
                <a:lnTo>
                  <a:pt x="14" y="55"/>
                </a:lnTo>
                <a:lnTo>
                  <a:pt x="12" y="55"/>
                </a:lnTo>
                <a:lnTo>
                  <a:pt x="8" y="53"/>
                </a:lnTo>
                <a:lnTo>
                  <a:pt x="5" y="51"/>
                </a:lnTo>
                <a:lnTo>
                  <a:pt x="5" y="49"/>
                </a:lnTo>
                <a:lnTo>
                  <a:pt x="3" y="45"/>
                </a:lnTo>
                <a:lnTo>
                  <a:pt x="1" y="43"/>
                </a:lnTo>
                <a:lnTo>
                  <a:pt x="16" y="43"/>
                </a:lnTo>
                <a:lnTo>
                  <a:pt x="17" y="45"/>
                </a:lnTo>
                <a:lnTo>
                  <a:pt x="19" y="47"/>
                </a:lnTo>
                <a:lnTo>
                  <a:pt x="21" y="47"/>
                </a:lnTo>
                <a:lnTo>
                  <a:pt x="25" y="49"/>
                </a:lnTo>
                <a:lnTo>
                  <a:pt x="28" y="47"/>
                </a:lnTo>
                <a:lnTo>
                  <a:pt x="30" y="47"/>
                </a:lnTo>
                <a:lnTo>
                  <a:pt x="32" y="45"/>
                </a:lnTo>
                <a:lnTo>
                  <a:pt x="33" y="45"/>
                </a:lnTo>
                <a:lnTo>
                  <a:pt x="35" y="43"/>
                </a:lnTo>
                <a:lnTo>
                  <a:pt x="35" y="39"/>
                </a:lnTo>
                <a:lnTo>
                  <a:pt x="37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8" name="Freeform 229"/>
          <p:cNvSpPr>
            <a:spLocks/>
          </p:cNvSpPr>
          <p:nvPr/>
        </p:nvSpPr>
        <p:spPr bwMode="auto">
          <a:xfrm>
            <a:off x="4913313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2147483646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1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39" name="Freeform 230"/>
          <p:cNvSpPr>
            <a:spLocks noEditPoints="1"/>
          </p:cNvSpPr>
          <p:nvPr/>
        </p:nvSpPr>
        <p:spPr bwMode="auto">
          <a:xfrm>
            <a:off x="5003800" y="6157913"/>
            <a:ext cx="82550" cy="90487"/>
          </a:xfrm>
          <a:custGeom>
            <a:avLst/>
            <a:gdLst>
              <a:gd name="T0" fmla="*/ 2147483646 w 52"/>
              <a:gd name="T1" fmla="*/ 2147483646 h 57"/>
              <a:gd name="T2" fmla="*/ 2147483646 w 52"/>
              <a:gd name="T3" fmla="*/ 2147483646 h 57"/>
              <a:gd name="T4" fmla="*/ 2147483646 w 52"/>
              <a:gd name="T5" fmla="*/ 2147483646 h 57"/>
              <a:gd name="T6" fmla="*/ 2147483646 w 52"/>
              <a:gd name="T7" fmla="*/ 2147483646 h 57"/>
              <a:gd name="T8" fmla="*/ 2147483646 w 52"/>
              <a:gd name="T9" fmla="*/ 2147483646 h 57"/>
              <a:gd name="T10" fmla="*/ 2147483646 w 52"/>
              <a:gd name="T11" fmla="*/ 2147483646 h 57"/>
              <a:gd name="T12" fmla="*/ 2147483646 w 52"/>
              <a:gd name="T13" fmla="*/ 2147483646 h 57"/>
              <a:gd name="T14" fmla="*/ 2147483646 w 52"/>
              <a:gd name="T15" fmla="*/ 2147483646 h 57"/>
              <a:gd name="T16" fmla="*/ 2147483646 w 52"/>
              <a:gd name="T17" fmla="*/ 2147483646 h 57"/>
              <a:gd name="T18" fmla="*/ 2147483646 w 52"/>
              <a:gd name="T19" fmla="*/ 2147483646 h 57"/>
              <a:gd name="T20" fmla="*/ 2147483646 w 52"/>
              <a:gd name="T21" fmla="*/ 2147483646 h 57"/>
              <a:gd name="T22" fmla="*/ 2147483646 w 52"/>
              <a:gd name="T23" fmla="*/ 2147483646 h 57"/>
              <a:gd name="T24" fmla="*/ 2147483646 w 52"/>
              <a:gd name="T25" fmla="*/ 2147483646 h 57"/>
              <a:gd name="T26" fmla="*/ 2147483646 w 52"/>
              <a:gd name="T27" fmla="*/ 2147483646 h 57"/>
              <a:gd name="T28" fmla="*/ 2147483646 w 52"/>
              <a:gd name="T29" fmla="*/ 2147483646 h 57"/>
              <a:gd name="T30" fmla="*/ 2147483646 w 52"/>
              <a:gd name="T31" fmla="*/ 2147483646 h 57"/>
              <a:gd name="T32" fmla="*/ 2147483646 w 52"/>
              <a:gd name="T33" fmla="*/ 2147483646 h 57"/>
              <a:gd name="T34" fmla="*/ 2147483646 w 52"/>
              <a:gd name="T35" fmla="*/ 2147483646 h 57"/>
              <a:gd name="T36" fmla="*/ 2147483646 w 52"/>
              <a:gd name="T37" fmla="*/ 2147483646 h 57"/>
              <a:gd name="T38" fmla="*/ 0 w 52"/>
              <a:gd name="T39" fmla="*/ 2147483646 h 57"/>
              <a:gd name="T40" fmla="*/ 0 w 52"/>
              <a:gd name="T41" fmla="*/ 2147483646 h 57"/>
              <a:gd name="T42" fmla="*/ 0 w 52"/>
              <a:gd name="T43" fmla="*/ 2147483646 h 57"/>
              <a:gd name="T44" fmla="*/ 2147483646 w 52"/>
              <a:gd name="T45" fmla="*/ 2147483646 h 57"/>
              <a:gd name="T46" fmla="*/ 2147483646 w 52"/>
              <a:gd name="T47" fmla="*/ 2147483646 h 57"/>
              <a:gd name="T48" fmla="*/ 2147483646 w 52"/>
              <a:gd name="T49" fmla="*/ 2147483646 h 57"/>
              <a:gd name="T50" fmla="*/ 2147483646 w 52"/>
              <a:gd name="T51" fmla="*/ 2147483646 h 57"/>
              <a:gd name="T52" fmla="*/ 2147483646 w 52"/>
              <a:gd name="T53" fmla="*/ 0 h 57"/>
              <a:gd name="T54" fmla="*/ 2147483646 w 52"/>
              <a:gd name="T55" fmla="*/ 0 h 57"/>
              <a:gd name="T56" fmla="*/ 2147483646 w 52"/>
              <a:gd name="T57" fmla="*/ 0 h 57"/>
              <a:gd name="T58" fmla="*/ 2147483646 w 52"/>
              <a:gd name="T59" fmla="*/ 2147483646 h 57"/>
              <a:gd name="T60" fmla="*/ 2147483646 w 52"/>
              <a:gd name="T61" fmla="*/ 2147483646 h 57"/>
              <a:gd name="T62" fmla="*/ 2147483646 w 52"/>
              <a:gd name="T63" fmla="*/ 2147483646 h 57"/>
              <a:gd name="T64" fmla="*/ 2147483646 w 52"/>
              <a:gd name="T65" fmla="*/ 2147483646 h 57"/>
              <a:gd name="T66" fmla="*/ 2147483646 w 52"/>
              <a:gd name="T67" fmla="*/ 2147483646 h 57"/>
              <a:gd name="T68" fmla="*/ 2147483646 w 52"/>
              <a:gd name="T69" fmla="*/ 2147483646 h 57"/>
              <a:gd name="T70" fmla="*/ 2147483646 w 52"/>
              <a:gd name="T71" fmla="*/ 2147483646 h 57"/>
              <a:gd name="T72" fmla="*/ 2147483646 w 52"/>
              <a:gd name="T73" fmla="*/ 2147483646 h 57"/>
              <a:gd name="T74" fmla="*/ 2147483646 w 52"/>
              <a:gd name="T75" fmla="*/ 2147483646 h 57"/>
              <a:gd name="T76" fmla="*/ 2147483646 w 52"/>
              <a:gd name="T77" fmla="*/ 2147483646 h 57"/>
              <a:gd name="T78" fmla="*/ 2147483646 w 52"/>
              <a:gd name="T79" fmla="*/ 2147483646 h 57"/>
              <a:gd name="T80" fmla="*/ 2147483646 w 52"/>
              <a:gd name="T81" fmla="*/ 2147483646 h 57"/>
              <a:gd name="T82" fmla="*/ 2147483646 w 52"/>
              <a:gd name="T83" fmla="*/ 2147483646 h 57"/>
              <a:gd name="T84" fmla="*/ 2147483646 w 52"/>
              <a:gd name="T85" fmla="*/ 2147483646 h 57"/>
              <a:gd name="T86" fmla="*/ 2147483646 w 52"/>
              <a:gd name="T87" fmla="*/ 2147483646 h 57"/>
              <a:gd name="T88" fmla="*/ 2147483646 w 52"/>
              <a:gd name="T89" fmla="*/ 2147483646 h 57"/>
              <a:gd name="T90" fmla="*/ 0 w 52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2"/>
              <a:gd name="T139" fmla="*/ 0 h 57"/>
              <a:gd name="T140" fmla="*/ 52 w 52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2" h="57">
                <a:moveTo>
                  <a:pt x="14" y="29"/>
                </a:moveTo>
                <a:lnTo>
                  <a:pt x="14" y="33"/>
                </a:lnTo>
                <a:lnTo>
                  <a:pt x="16" y="37"/>
                </a:lnTo>
                <a:lnTo>
                  <a:pt x="16" y="41"/>
                </a:lnTo>
                <a:lnTo>
                  <a:pt x="18" y="43"/>
                </a:lnTo>
                <a:lnTo>
                  <a:pt x="18" y="45"/>
                </a:lnTo>
                <a:lnTo>
                  <a:pt x="20" y="45"/>
                </a:lnTo>
                <a:lnTo>
                  <a:pt x="22" y="47"/>
                </a:lnTo>
                <a:lnTo>
                  <a:pt x="23" y="47"/>
                </a:lnTo>
                <a:lnTo>
                  <a:pt x="25" y="47"/>
                </a:lnTo>
                <a:lnTo>
                  <a:pt x="27" y="47"/>
                </a:lnTo>
                <a:lnTo>
                  <a:pt x="29" y="47"/>
                </a:lnTo>
                <a:lnTo>
                  <a:pt x="31" y="47"/>
                </a:lnTo>
                <a:lnTo>
                  <a:pt x="32" y="47"/>
                </a:lnTo>
                <a:lnTo>
                  <a:pt x="32" y="45"/>
                </a:lnTo>
                <a:lnTo>
                  <a:pt x="34" y="43"/>
                </a:lnTo>
                <a:lnTo>
                  <a:pt x="36" y="41"/>
                </a:lnTo>
                <a:lnTo>
                  <a:pt x="38" y="37"/>
                </a:lnTo>
                <a:lnTo>
                  <a:pt x="38" y="29"/>
                </a:lnTo>
                <a:lnTo>
                  <a:pt x="38" y="24"/>
                </a:lnTo>
                <a:lnTo>
                  <a:pt x="38" y="20"/>
                </a:lnTo>
                <a:lnTo>
                  <a:pt x="36" y="16"/>
                </a:lnTo>
                <a:lnTo>
                  <a:pt x="36" y="14"/>
                </a:lnTo>
                <a:lnTo>
                  <a:pt x="34" y="14"/>
                </a:lnTo>
                <a:lnTo>
                  <a:pt x="32" y="12"/>
                </a:lnTo>
                <a:lnTo>
                  <a:pt x="32" y="10"/>
                </a:lnTo>
                <a:lnTo>
                  <a:pt x="29" y="10"/>
                </a:lnTo>
                <a:lnTo>
                  <a:pt x="25" y="8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4"/>
                </a:lnTo>
                <a:lnTo>
                  <a:pt x="16" y="16"/>
                </a:lnTo>
                <a:lnTo>
                  <a:pt x="16" y="20"/>
                </a:lnTo>
                <a:lnTo>
                  <a:pt x="14" y="29"/>
                </a:lnTo>
                <a:close/>
                <a:moveTo>
                  <a:pt x="0" y="29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2" y="16"/>
                </a:lnTo>
                <a:lnTo>
                  <a:pt x="2" y="12"/>
                </a:lnTo>
                <a:lnTo>
                  <a:pt x="4" y="10"/>
                </a:lnTo>
                <a:lnTo>
                  <a:pt x="6" y="8"/>
                </a:lnTo>
                <a:lnTo>
                  <a:pt x="6" y="6"/>
                </a:lnTo>
                <a:lnTo>
                  <a:pt x="7" y="6"/>
                </a:lnTo>
                <a:lnTo>
                  <a:pt x="11" y="4"/>
                </a:lnTo>
                <a:lnTo>
                  <a:pt x="14" y="2"/>
                </a:lnTo>
                <a:lnTo>
                  <a:pt x="20" y="0"/>
                </a:lnTo>
                <a:lnTo>
                  <a:pt x="25" y="0"/>
                </a:lnTo>
                <a:lnTo>
                  <a:pt x="29" y="0"/>
                </a:lnTo>
                <a:lnTo>
                  <a:pt x="32" y="0"/>
                </a:lnTo>
                <a:lnTo>
                  <a:pt x="34" y="0"/>
                </a:lnTo>
                <a:lnTo>
                  <a:pt x="38" y="2"/>
                </a:lnTo>
                <a:lnTo>
                  <a:pt x="39" y="2"/>
                </a:lnTo>
                <a:lnTo>
                  <a:pt x="43" y="4"/>
                </a:lnTo>
                <a:lnTo>
                  <a:pt x="45" y="6"/>
                </a:lnTo>
                <a:lnTo>
                  <a:pt x="48" y="10"/>
                </a:lnTo>
                <a:lnTo>
                  <a:pt x="50" y="16"/>
                </a:lnTo>
                <a:lnTo>
                  <a:pt x="52" y="22"/>
                </a:lnTo>
                <a:lnTo>
                  <a:pt x="52" y="29"/>
                </a:lnTo>
                <a:lnTo>
                  <a:pt x="52" y="33"/>
                </a:lnTo>
                <a:lnTo>
                  <a:pt x="52" y="35"/>
                </a:lnTo>
                <a:lnTo>
                  <a:pt x="52" y="37"/>
                </a:lnTo>
                <a:lnTo>
                  <a:pt x="52" y="39"/>
                </a:lnTo>
                <a:lnTo>
                  <a:pt x="50" y="41"/>
                </a:lnTo>
                <a:lnTo>
                  <a:pt x="50" y="43"/>
                </a:lnTo>
                <a:lnTo>
                  <a:pt x="48" y="45"/>
                </a:lnTo>
                <a:lnTo>
                  <a:pt x="48" y="47"/>
                </a:lnTo>
                <a:lnTo>
                  <a:pt x="47" y="49"/>
                </a:lnTo>
                <a:lnTo>
                  <a:pt x="45" y="51"/>
                </a:lnTo>
                <a:lnTo>
                  <a:pt x="43" y="53"/>
                </a:lnTo>
                <a:lnTo>
                  <a:pt x="38" y="55"/>
                </a:lnTo>
                <a:lnTo>
                  <a:pt x="32" y="57"/>
                </a:lnTo>
                <a:lnTo>
                  <a:pt x="25" y="57"/>
                </a:lnTo>
                <a:lnTo>
                  <a:pt x="23" y="57"/>
                </a:lnTo>
                <a:lnTo>
                  <a:pt x="20" y="57"/>
                </a:lnTo>
                <a:lnTo>
                  <a:pt x="18" y="55"/>
                </a:lnTo>
                <a:lnTo>
                  <a:pt x="14" y="55"/>
                </a:lnTo>
                <a:lnTo>
                  <a:pt x="11" y="53"/>
                </a:lnTo>
                <a:lnTo>
                  <a:pt x="6" y="49"/>
                </a:lnTo>
                <a:lnTo>
                  <a:pt x="6" y="47"/>
                </a:lnTo>
                <a:lnTo>
                  <a:pt x="4" y="45"/>
                </a:lnTo>
                <a:lnTo>
                  <a:pt x="2" y="41"/>
                </a:lnTo>
                <a:lnTo>
                  <a:pt x="0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0" name="Freeform 231"/>
          <p:cNvSpPr>
            <a:spLocks/>
          </p:cNvSpPr>
          <p:nvPr/>
        </p:nvSpPr>
        <p:spPr bwMode="auto">
          <a:xfrm>
            <a:off x="5157788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7" y="4"/>
                </a:lnTo>
                <a:lnTo>
                  <a:pt x="19" y="2"/>
                </a:lnTo>
                <a:lnTo>
                  <a:pt x="19" y="0"/>
                </a:lnTo>
                <a:lnTo>
                  <a:pt x="32" y="0"/>
                </a:lnTo>
                <a:lnTo>
                  <a:pt x="32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1" name="Freeform 232"/>
          <p:cNvSpPr>
            <a:spLocks/>
          </p:cNvSpPr>
          <p:nvPr/>
        </p:nvSpPr>
        <p:spPr bwMode="auto">
          <a:xfrm>
            <a:off x="5256213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2147483646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3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2" name="Freeform 233"/>
          <p:cNvSpPr>
            <a:spLocks/>
          </p:cNvSpPr>
          <p:nvPr/>
        </p:nvSpPr>
        <p:spPr bwMode="auto">
          <a:xfrm>
            <a:off x="5400675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3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3" name="Freeform 234"/>
          <p:cNvSpPr>
            <a:spLocks/>
          </p:cNvSpPr>
          <p:nvPr/>
        </p:nvSpPr>
        <p:spPr bwMode="auto">
          <a:xfrm>
            <a:off x="5491163" y="6157913"/>
            <a:ext cx="79375" cy="87312"/>
          </a:xfrm>
          <a:custGeom>
            <a:avLst/>
            <a:gdLst>
              <a:gd name="T0" fmla="*/ 0 w 50"/>
              <a:gd name="T1" fmla="*/ 2147483646 h 55"/>
              <a:gd name="T2" fmla="*/ 2147483646 w 50"/>
              <a:gd name="T3" fmla="*/ 2147483646 h 55"/>
              <a:gd name="T4" fmla="*/ 2147483646 w 50"/>
              <a:gd name="T5" fmla="*/ 2147483646 h 55"/>
              <a:gd name="T6" fmla="*/ 2147483646 w 50"/>
              <a:gd name="T7" fmla="*/ 2147483646 h 55"/>
              <a:gd name="T8" fmla="*/ 2147483646 w 50"/>
              <a:gd name="T9" fmla="*/ 2147483646 h 55"/>
              <a:gd name="T10" fmla="*/ 2147483646 w 50"/>
              <a:gd name="T11" fmla="*/ 2147483646 h 55"/>
              <a:gd name="T12" fmla="*/ 2147483646 w 50"/>
              <a:gd name="T13" fmla="*/ 2147483646 h 55"/>
              <a:gd name="T14" fmla="*/ 2147483646 w 50"/>
              <a:gd name="T15" fmla="*/ 2147483646 h 55"/>
              <a:gd name="T16" fmla="*/ 2147483646 w 50"/>
              <a:gd name="T17" fmla="*/ 2147483646 h 55"/>
              <a:gd name="T18" fmla="*/ 2147483646 w 50"/>
              <a:gd name="T19" fmla="*/ 2147483646 h 55"/>
              <a:gd name="T20" fmla="*/ 2147483646 w 50"/>
              <a:gd name="T21" fmla="*/ 2147483646 h 55"/>
              <a:gd name="T22" fmla="*/ 2147483646 w 50"/>
              <a:gd name="T23" fmla="*/ 2147483646 h 55"/>
              <a:gd name="T24" fmla="*/ 2147483646 w 50"/>
              <a:gd name="T25" fmla="*/ 2147483646 h 55"/>
              <a:gd name="T26" fmla="*/ 2147483646 w 50"/>
              <a:gd name="T27" fmla="*/ 2147483646 h 55"/>
              <a:gd name="T28" fmla="*/ 2147483646 w 50"/>
              <a:gd name="T29" fmla="*/ 2147483646 h 55"/>
              <a:gd name="T30" fmla="*/ 2147483646 w 50"/>
              <a:gd name="T31" fmla="*/ 2147483646 h 55"/>
              <a:gd name="T32" fmla="*/ 2147483646 w 50"/>
              <a:gd name="T33" fmla="*/ 2147483646 h 55"/>
              <a:gd name="T34" fmla="*/ 2147483646 w 50"/>
              <a:gd name="T35" fmla="*/ 2147483646 h 55"/>
              <a:gd name="T36" fmla="*/ 2147483646 w 50"/>
              <a:gd name="T37" fmla="*/ 2147483646 h 55"/>
              <a:gd name="T38" fmla="*/ 2147483646 w 50"/>
              <a:gd name="T39" fmla="*/ 2147483646 h 55"/>
              <a:gd name="T40" fmla="*/ 2147483646 w 50"/>
              <a:gd name="T41" fmla="*/ 0 h 55"/>
              <a:gd name="T42" fmla="*/ 2147483646 w 50"/>
              <a:gd name="T43" fmla="*/ 0 h 55"/>
              <a:gd name="T44" fmla="*/ 2147483646 w 50"/>
              <a:gd name="T45" fmla="*/ 2147483646 h 55"/>
              <a:gd name="T46" fmla="*/ 2147483646 w 50"/>
              <a:gd name="T47" fmla="*/ 2147483646 h 55"/>
              <a:gd name="T48" fmla="*/ 2147483646 w 50"/>
              <a:gd name="T49" fmla="*/ 2147483646 h 55"/>
              <a:gd name="T50" fmla="*/ 2147483646 w 50"/>
              <a:gd name="T51" fmla="*/ 2147483646 h 55"/>
              <a:gd name="T52" fmla="*/ 2147483646 w 50"/>
              <a:gd name="T53" fmla="*/ 2147483646 h 55"/>
              <a:gd name="T54" fmla="*/ 2147483646 w 50"/>
              <a:gd name="T55" fmla="*/ 2147483646 h 55"/>
              <a:gd name="T56" fmla="*/ 2147483646 w 50"/>
              <a:gd name="T57" fmla="*/ 2147483646 h 55"/>
              <a:gd name="T58" fmla="*/ 2147483646 w 50"/>
              <a:gd name="T59" fmla="*/ 2147483646 h 55"/>
              <a:gd name="T60" fmla="*/ 2147483646 w 50"/>
              <a:gd name="T61" fmla="*/ 2147483646 h 55"/>
              <a:gd name="T62" fmla="*/ 2147483646 w 50"/>
              <a:gd name="T63" fmla="*/ 2147483646 h 55"/>
              <a:gd name="T64" fmla="*/ 0 w 50"/>
              <a:gd name="T65" fmla="*/ 2147483646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0"/>
              <a:gd name="T100" fmla="*/ 0 h 55"/>
              <a:gd name="T101" fmla="*/ 50 w 50"/>
              <a:gd name="T102" fmla="*/ 55 h 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0" h="55">
                <a:moveTo>
                  <a:pt x="0" y="55"/>
                </a:moveTo>
                <a:lnTo>
                  <a:pt x="0" y="51"/>
                </a:lnTo>
                <a:lnTo>
                  <a:pt x="0" y="47"/>
                </a:lnTo>
                <a:lnTo>
                  <a:pt x="2" y="45"/>
                </a:lnTo>
                <a:lnTo>
                  <a:pt x="4" y="41"/>
                </a:lnTo>
                <a:lnTo>
                  <a:pt x="7" y="39"/>
                </a:lnTo>
                <a:lnTo>
                  <a:pt x="9" y="37"/>
                </a:lnTo>
                <a:lnTo>
                  <a:pt x="18" y="33"/>
                </a:lnTo>
                <a:lnTo>
                  <a:pt x="25" y="29"/>
                </a:lnTo>
                <a:lnTo>
                  <a:pt x="31" y="24"/>
                </a:lnTo>
                <a:lnTo>
                  <a:pt x="32" y="22"/>
                </a:lnTo>
                <a:lnTo>
                  <a:pt x="34" y="22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1" y="10"/>
                </a:lnTo>
                <a:lnTo>
                  <a:pt x="29" y="10"/>
                </a:lnTo>
                <a:lnTo>
                  <a:pt x="25" y="8"/>
                </a:lnTo>
                <a:lnTo>
                  <a:pt x="23" y="8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4" y="14"/>
                </a:lnTo>
                <a:lnTo>
                  <a:pt x="14" y="18"/>
                </a:lnTo>
                <a:lnTo>
                  <a:pt x="0" y="18"/>
                </a:lnTo>
                <a:lnTo>
                  <a:pt x="2" y="16"/>
                </a:lnTo>
                <a:lnTo>
                  <a:pt x="2" y="14"/>
                </a:lnTo>
                <a:lnTo>
                  <a:pt x="2" y="10"/>
                </a:lnTo>
                <a:lnTo>
                  <a:pt x="4" y="10"/>
                </a:lnTo>
                <a:lnTo>
                  <a:pt x="4" y="8"/>
                </a:lnTo>
                <a:lnTo>
                  <a:pt x="6" y="6"/>
                </a:lnTo>
                <a:lnTo>
                  <a:pt x="7" y="4"/>
                </a:lnTo>
                <a:lnTo>
                  <a:pt x="11" y="2"/>
                </a:lnTo>
                <a:lnTo>
                  <a:pt x="14" y="2"/>
                </a:lnTo>
                <a:lnTo>
                  <a:pt x="20" y="0"/>
                </a:lnTo>
                <a:lnTo>
                  <a:pt x="25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38" y="2"/>
                </a:lnTo>
                <a:lnTo>
                  <a:pt x="39" y="2"/>
                </a:lnTo>
                <a:lnTo>
                  <a:pt x="43" y="4"/>
                </a:lnTo>
                <a:lnTo>
                  <a:pt x="47" y="6"/>
                </a:lnTo>
                <a:lnTo>
                  <a:pt x="48" y="10"/>
                </a:lnTo>
                <a:lnTo>
                  <a:pt x="50" y="12"/>
                </a:lnTo>
                <a:lnTo>
                  <a:pt x="50" y="16"/>
                </a:lnTo>
                <a:lnTo>
                  <a:pt x="50" y="20"/>
                </a:lnTo>
                <a:lnTo>
                  <a:pt x="50" y="22"/>
                </a:lnTo>
                <a:lnTo>
                  <a:pt x="48" y="24"/>
                </a:lnTo>
                <a:lnTo>
                  <a:pt x="45" y="27"/>
                </a:lnTo>
                <a:lnTo>
                  <a:pt x="43" y="29"/>
                </a:lnTo>
                <a:lnTo>
                  <a:pt x="41" y="31"/>
                </a:lnTo>
                <a:lnTo>
                  <a:pt x="34" y="35"/>
                </a:lnTo>
                <a:lnTo>
                  <a:pt x="27" y="39"/>
                </a:lnTo>
                <a:lnTo>
                  <a:pt x="23" y="41"/>
                </a:lnTo>
                <a:lnTo>
                  <a:pt x="20" y="43"/>
                </a:lnTo>
                <a:lnTo>
                  <a:pt x="18" y="45"/>
                </a:lnTo>
                <a:lnTo>
                  <a:pt x="50" y="45"/>
                </a:lnTo>
                <a:lnTo>
                  <a:pt x="50" y="55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4" name="Freeform 235"/>
          <p:cNvSpPr>
            <a:spLocks/>
          </p:cNvSpPr>
          <p:nvPr/>
        </p:nvSpPr>
        <p:spPr bwMode="auto">
          <a:xfrm>
            <a:off x="5645150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2147483646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7" y="55"/>
                </a:moveTo>
                <a:lnTo>
                  <a:pt x="17" y="16"/>
                </a:lnTo>
                <a:lnTo>
                  <a:pt x="0" y="16"/>
                </a:lnTo>
                <a:lnTo>
                  <a:pt x="0" y="10"/>
                </a:lnTo>
                <a:lnTo>
                  <a:pt x="1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7" y="4"/>
                </a:lnTo>
                <a:lnTo>
                  <a:pt x="19" y="2"/>
                </a:lnTo>
                <a:lnTo>
                  <a:pt x="19" y="0"/>
                </a:lnTo>
                <a:lnTo>
                  <a:pt x="30" y="0"/>
                </a:lnTo>
                <a:lnTo>
                  <a:pt x="30" y="55"/>
                </a:lnTo>
                <a:lnTo>
                  <a:pt x="17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5" name="Freeform 236"/>
          <p:cNvSpPr>
            <a:spLocks/>
          </p:cNvSpPr>
          <p:nvPr/>
        </p:nvSpPr>
        <p:spPr bwMode="auto">
          <a:xfrm>
            <a:off x="5735638" y="6157913"/>
            <a:ext cx="80962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2147483646 h 57"/>
              <a:gd name="T54" fmla="*/ 2147483646 w 51"/>
              <a:gd name="T55" fmla="*/ 0 h 57"/>
              <a:gd name="T56" fmla="*/ 2147483646 w 51"/>
              <a:gd name="T57" fmla="*/ 0 h 57"/>
              <a:gd name="T58" fmla="*/ 2147483646 w 51"/>
              <a:gd name="T59" fmla="*/ 0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2147483646 w 51"/>
              <a:gd name="T91" fmla="*/ 2147483646 h 57"/>
              <a:gd name="T92" fmla="*/ 2147483646 w 51"/>
              <a:gd name="T93" fmla="*/ 2147483646 h 57"/>
              <a:gd name="T94" fmla="*/ 2147483646 w 51"/>
              <a:gd name="T95" fmla="*/ 2147483646 h 57"/>
              <a:gd name="T96" fmla="*/ 2147483646 w 51"/>
              <a:gd name="T97" fmla="*/ 2147483646 h 57"/>
              <a:gd name="T98" fmla="*/ 2147483646 w 51"/>
              <a:gd name="T99" fmla="*/ 2147483646 h 57"/>
              <a:gd name="T100" fmla="*/ 2147483646 w 51"/>
              <a:gd name="T101" fmla="*/ 2147483646 h 57"/>
              <a:gd name="T102" fmla="*/ 0 w 51"/>
              <a:gd name="T103" fmla="*/ 2147483646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1"/>
              <a:gd name="T157" fmla="*/ 0 h 57"/>
              <a:gd name="T158" fmla="*/ 51 w 51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1" h="57">
                <a:moveTo>
                  <a:pt x="0" y="39"/>
                </a:moveTo>
                <a:lnTo>
                  <a:pt x="14" y="39"/>
                </a:ln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7"/>
                </a:lnTo>
                <a:lnTo>
                  <a:pt x="19" y="47"/>
                </a:lnTo>
                <a:lnTo>
                  <a:pt x="25" y="47"/>
                </a:lnTo>
                <a:lnTo>
                  <a:pt x="26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5" y="43"/>
                </a:lnTo>
                <a:lnTo>
                  <a:pt x="35" y="39"/>
                </a:lnTo>
                <a:lnTo>
                  <a:pt x="35" y="37"/>
                </a:lnTo>
                <a:lnTo>
                  <a:pt x="35" y="35"/>
                </a:lnTo>
                <a:lnTo>
                  <a:pt x="34" y="35"/>
                </a:lnTo>
                <a:lnTo>
                  <a:pt x="32" y="33"/>
                </a:lnTo>
                <a:lnTo>
                  <a:pt x="28" y="33"/>
                </a:lnTo>
                <a:lnTo>
                  <a:pt x="23" y="31"/>
                </a:lnTo>
                <a:lnTo>
                  <a:pt x="21" y="31"/>
                </a:lnTo>
                <a:lnTo>
                  <a:pt x="21" y="22"/>
                </a:lnTo>
                <a:lnTo>
                  <a:pt x="25" y="22"/>
                </a:lnTo>
                <a:lnTo>
                  <a:pt x="26" y="22"/>
                </a:lnTo>
                <a:lnTo>
                  <a:pt x="30" y="22"/>
                </a:lnTo>
                <a:lnTo>
                  <a:pt x="32" y="20"/>
                </a:lnTo>
                <a:lnTo>
                  <a:pt x="34" y="18"/>
                </a:lnTo>
                <a:lnTo>
                  <a:pt x="34" y="16"/>
                </a:lnTo>
                <a:lnTo>
                  <a:pt x="34" y="14"/>
                </a:lnTo>
                <a:lnTo>
                  <a:pt x="34" y="12"/>
                </a:lnTo>
                <a:lnTo>
                  <a:pt x="32" y="10"/>
                </a:lnTo>
                <a:lnTo>
                  <a:pt x="28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19" y="10"/>
                </a:lnTo>
                <a:lnTo>
                  <a:pt x="18" y="10"/>
                </a:lnTo>
                <a:lnTo>
                  <a:pt x="16" y="14"/>
                </a:lnTo>
                <a:lnTo>
                  <a:pt x="14" y="16"/>
                </a:lnTo>
                <a:lnTo>
                  <a:pt x="14" y="18"/>
                </a:lnTo>
                <a:lnTo>
                  <a:pt x="2" y="18"/>
                </a:lnTo>
                <a:lnTo>
                  <a:pt x="2" y="14"/>
                </a:lnTo>
                <a:lnTo>
                  <a:pt x="3" y="10"/>
                </a:lnTo>
                <a:lnTo>
                  <a:pt x="5" y="6"/>
                </a:lnTo>
                <a:lnTo>
                  <a:pt x="7" y="4"/>
                </a:lnTo>
                <a:lnTo>
                  <a:pt x="9" y="4"/>
                </a:lnTo>
                <a:lnTo>
                  <a:pt x="10" y="2"/>
                </a:lnTo>
                <a:lnTo>
                  <a:pt x="16" y="0"/>
                </a:lnTo>
                <a:lnTo>
                  <a:pt x="19" y="0"/>
                </a:lnTo>
                <a:lnTo>
                  <a:pt x="25" y="0"/>
                </a:lnTo>
                <a:lnTo>
                  <a:pt x="28" y="0"/>
                </a:lnTo>
                <a:lnTo>
                  <a:pt x="30" y="0"/>
                </a:lnTo>
                <a:lnTo>
                  <a:pt x="35" y="0"/>
                </a:lnTo>
                <a:lnTo>
                  <a:pt x="39" y="2"/>
                </a:lnTo>
                <a:lnTo>
                  <a:pt x="43" y="4"/>
                </a:lnTo>
                <a:lnTo>
                  <a:pt x="44" y="6"/>
                </a:lnTo>
                <a:lnTo>
                  <a:pt x="46" y="8"/>
                </a:lnTo>
                <a:lnTo>
                  <a:pt x="48" y="12"/>
                </a:lnTo>
                <a:lnTo>
                  <a:pt x="48" y="14"/>
                </a:lnTo>
                <a:lnTo>
                  <a:pt x="48" y="16"/>
                </a:lnTo>
                <a:lnTo>
                  <a:pt x="48" y="18"/>
                </a:lnTo>
                <a:lnTo>
                  <a:pt x="48" y="20"/>
                </a:lnTo>
                <a:lnTo>
                  <a:pt x="46" y="20"/>
                </a:lnTo>
                <a:lnTo>
                  <a:pt x="44" y="22"/>
                </a:lnTo>
                <a:lnTo>
                  <a:pt x="44" y="24"/>
                </a:lnTo>
                <a:lnTo>
                  <a:pt x="39" y="27"/>
                </a:lnTo>
                <a:lnTo>
                  <a:pt x="43" y="27"/>
                </a:lnTo>
                <a:lnTo>
                  <a:pt x="44" y="29"/>
                </a:lnTo>
                <a:lnTo>
                  <a:pt x="46" y="29"/>
                </a:lnTo>
                <a:lnTo>
                  <a:pt x="48" y="31"/>
                </a:lnTo>
                <a:lnTo>
                  <a:pt x="50" y="33"/>
                </a:lnTo>
                <a:lnTo>
                  <a:pt x="50" y="35"/>
                </a:lnTo>
                <a:lnTo>
                  <a:pt x="51" y="39"/>
                </a:lnTo>
                <a:lnTo>
                  <a:pt x="51" y="41"/>
                </a:lnTo>
                <a:lnTo>
                  <a:pt x="50" y="43"/>
                </a:lnTo>
                <a:lnTo>
                  <a:pt x="50" y="45"/>
                </a:lnTo>
                <a:lnTo>
                  <a:pt x="50" y="47"/>
                </a:lnTo>
                <a:lnTo>
                  <a:pt x="48" y="49"/>
                </a:lnTo>
                <a:lnTo>
                  <a:pt x="46" y="49"/>
                </a:lnTo>
                <a:lnTo>
                  <a:pt x="44" y="51"/>
                </a:lnTo>
                <a:lnTo>
                  <a:pt x="41" y="53"/>
                </a:lnTo>
                <a:lnTo>
                  <a:pt x="35" y="55"/>
                </a:lnTo>
                <a:lnTo>
                  <a:pt x="30" y="57"/>
                </a:lnTo>
                <a:lnTo>
                  <a:pt x="25" y="57"/>
                </a:lnTo>
                <a:lnTo>
                  <a:pt x="21" y="57"/>
                </a:lnTo>
                <a:lnTo>
                  <a:pt x="19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3"/>
                </a:lnTo>
                <a:lnTo>
                  <a:pt x="7" y="53"/>
                </a:lnTo>
                <a:lnTo>
                  <a:pt x="3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6" name="Freeform 237"/>
          <p:cNvSpPr>
            <a:spLocks/>
          </p:cNvSpPr>
          <p:nvPr/>
        </p:nvSpPr>
        <p:spPr bwMode="auto">
          <a:xfrm>
            <a:off x="5888038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2147483646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3" y="8"/>
                </a:lnTo>
                <a:lnTo>
                  <a:pt x="16" y="8"/>
                </a:lnTo>
                <a:lnTo>
                  <a:pt x="18" y="6"/>
                </a:lnTo>
                <a:lnTo>
                  <a:pt x="20" y="4"/>
                </a:lnTo>
                <a:lnTo>
                  <a:pt x="20" y="2"/>
                </a:lnTo>
                <a:lnTo>
                  <a:pt x="22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7" name="Freeform 238"/>
          <p:cNvSpPr>
            <a:spLocks noEditPoints="1"/>
          </p:cNvSpPr>
          <p:nvPr/>
        </p:nvSpPr>
        <p:spPr bwMode="auto">
          <a:xfrm>
            <a:off x="5978525" y="6157913"/>
            <a:ext cx="82550" cy="87312"/>
          </a:xfrm>
          <a:custGeom>
            <a:avLst/>
            <a:gdLst>
              <a:gd name="T0" fmla="*/ 2147483646 w 52"/>
              <a:gd name="T1" fmla="*/ 2147483646 h 55"/>
              <a:gd name="T2" fmla="*/ 2147483646 w 52"/>
              <a:gd name="T3" fmla="*/ 2147483646 h 55"/>
              <a:gd name="T4" fmla="*/ 2147483646 w 52"/>
              <a:gd name="T5" fmla="*/ 2147483646 h 55"/>
              <a:gd name="T6" fmla="*/ 2147483646 w 52"/>
              <a:gd name="T7" fmla="*/ 2147483646 h 55"/>
              <a:gd name="T8" fmla="*/ 2147483646 w 52"/>
              <a:gd name="T9" fmla="*/ 2147483646 h 55"/>
              <a:gd name="T10" fmla="*/ 2147483646 w 52"/>
              <a:gd name="T11" fmla="*/ 2147483646 h 55"/>
              <a:gd name="T12" fmla="*/ 0 w 52"/>
              <a:gd name="T13" fmla="*/ 2147483646 h 55"/>
              <a:gd name="T14" fmla="*/ 0 w 52"/>
              <a:gd name="T15" fmla="*/ 2147483646 h 55"/>
              <a:gd name="T16" fmla="*/ 2147483646 w 52"/>
              <a:gd name="T17" fmla="*/ 0 h 55"/>
              <a:gd name="T18" fmla="*/ 2147483646 w 52"/>
              <a:gd name="T19" fmla="*/ 0 h 55"/>
              <a:gd name="T20" fmla="*/ 2147483646 w 52"/>
              <a:gd name="T21" fmla="*/ 2147483646 h 55"/>
              <a:gd name="T22" fmla="*/ 2147483646 w 52"/>
              <a:gd name="T23" fmla="*/ 2147483646 h 55"/>
              <a:gd name="T24" fmla="*/ 2147483646 w 52"/>
              <a:gd name="T25" fmla="*/ 2147483646 h 55"/>
              <a:gd name="T26" fmla="*/ 2147483646 w 52"/>
              <a:gd name="T27" fmla="*/ 2147483646 h 55"/>
              <a:gd name="T28" fmla="*/ 2147483646 w 52"/>
              <a:gd name="T29" fmla="*/ 2147483646 h 55"/>
              <a:gd name="T30" fmla="*/ 2147483646 w 5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"/>
              <a:gd name="T49" fmla="*/ 0 h 55"/>
              <a:gd name="T50" fmla="*/ 52 w 5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" h="55">
                <a:moveTo>
                  <a:pt x="31" y="35"/>
                </a:moveTo>
                <a:lnTo>
                  <a:pt x="31" y="10"/>
                </a:lnTo>
                <a:lnTo>
                  <a:pt x="11" y="35"/>
                </a:lnTo>
                <a:lnTo>
                  <a:pt x="31" y="35"/>
                </a:lnTo>
                <a:close/>
                <a:moveTo>
                  <a:pt x="31" y="55"/>
                </a:moveTo>
                <a:lnTo>
                  <a:pt x="31" y="43"/>
                </a:lnTo>
                <a:lnTo>
                  <a:pt x="0" y="43"/>
                </a:lnTo>
                <a:lnTo>
                  <a:pt x="0" y="33"/>
                </a:lnTo>
                <a:lnTo>
                  <a:pt x="25" y="0"/>
                </a:lnTo>
                <a:lnTo>
                  <a:pt x="45" y="0"/>
                </a:lnTo>
                <a:lnTo>
                  <a:pt x="45" y="35"/>
                </a:lnTo>
                <a:lnTo>
                  <a:pt x="52" y="35"/>
                </a:lnTo>
                <a:lnTo>
                  <a:pt x="52" y="43"/>
                </a:lnTo>
                <a:lnTo>
                  <a:pt x="45" y="43"/>
                </a:lnTo>
                <a:lnTo>
                  <a:pt x="45" y="55"/>
                </a:lnTo>
                <a:lnTo>
                  <a:pt x="31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8" name="Freeform 239"/>
          <p:cNvSpPr>
            <a:spLocks/>
          </p:cNvSpPr>
          <p:nvPr/>
        </p:nvSpPr>
        <p:spPr bwMode="auto">
          <a:xfrm>
            <a:off x="6132513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2147483646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7" y="55"/>
                </a:moveTo>
                <a:lnTo>
                  <a:pt x="17" y="16"/>
                </a:lnTo>
                <a:lnTo>
                  <a:pt x="0" y="16"/>
                </a:lnTo>
                <a:lnTo>
                  <a:pt x="0" y="10"/>
                </a:lnTo>
                <a:lnTo>
                  <a:pt x="1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1" y="0"/>
                </a:lnTo>
                <a:lnTo>
                  <a:pt x="32" y="0"/>
                </a:lnTo>
                <a:lnTo>
                  <a:pt x="32" y="55"/>
                </a:lnTo>
                <a:lnTo>
                  <a:pt x="17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49" name="Freeform 240"/>
          <p:cNvSpPr>
            <a:spLocks/>
          </p:cNvSpPr>
          <p:nvPr/>
        </p:nvSpPr>
        <p:spPr bwMode="auto">
          <a:xfrm>
            <a:off x="6223000" y="6157913"/>
            <a:ext cx="80963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0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2147483646 h 57"/>
              <a:gd name="T54" fmla="*/ 2147483646 w 51"/>
              <a:gd name="T55" fmla="*/ 2147483646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0 w 51"/>
              <a:gd name="T71" fmla="*/ 2147483646 h 5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1"/>
              <a:gd name="T109" fmla="*/ 0 h 57"/>
              <a:gd name="T110" fmla="*/ 51 w 51"/>
              <a:gd name="T111" fmla="*/ 57 h 5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1" h="57">
                <a:moveTo>
                  <a:pt x="0" y="41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6" y="47"/>
                </a:lnTo>
                <a:lnTo>
                  <a:pt x="18" y="47"/>
                </a:lnTo>
                <a:lnTo>
                  <a:pt x="19" y="47"/>
                </a:lnTo>
                <a:lnTo>
                  <a:pt x="25" y="47"/>
                </a:lnTo>
                <a:lnTo>
                  <a:pt x="27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5" y="43"/>
                </a:lnTo>
                <a:lnTo>
                  <a:pt x="35" y="37"/>
                </a:lnTo>
                <a:lnTo>
                  <a:pt x="35" y="35"/>
                </a:lnTo>
                <a:lnTo>
                  <a:pt x="35" y="33"/>
                </a:lnTo>
                <a:lnTo>
                  <a:pt x="35" y="31"/>
                </a:lnTo>
                <a:lnTo>
                  <a:pt x="34" y="31"/>
                </a:lnTo>
                <a:lnTo>
                  <a:pt x="32" y="29"/>
                </a:lnTo>
                <a:lnTo>
                  <a:pt x="30" y="29"/>
                </a:lnTo>
                <a:lnTo>
                  <a:pt x="27" y="29"/>
                </a:lnTo>
                <a:lnTo>
                  <a:pt x="25" y="27"/>
                </a:lnTo>
                <a:lnTo>
                  <a:pt x="21" y="29"/>
                </a:lnTo>
                <a:lnTo>
                  <a:pt x="19" y="29"/>
                </a:lnTo>
                <a:lnTo>
                  <a:pt x="18" y="29"/>
                </a:lnTo>
                <a:lnTo>
                  <a:pt x="16" y="31"/>
                </a:lnTo>
                <a:lnTo>
                  <a:pt x="2" y="31"/>
                </a:lnTo>
                <a:lnTo>
                  <a:pt x="7" y="0"/>
                </a:lnTo>
                <a:lnTo>
                  <a:pt x="48" y="0"/>
                </a:lnTo>
                <a:lnTo>
                  <a:pt x="48" y="10"/>
                </a:lnTo>
                <a:lnTo>
                  <a:pt x="16" y="10"/>
                </a:lnTo>
                <a:lnTo>
                  <a:pt x="16" y="20"/>
                </a:lnTo>
                <a:lnTo>
                  <a:pt x="18" y="20"/>
                </a:lnTo>
                <a:lnTo>
                  <a:pt x="21" y="18"/>
                </a:lnTo>
                <a:lnTo>
                  <a:pt x="23" y="18"/>
                </a:lnTo>
                <a:lnTo>
                  <a:pt x="27" y="18"/>
                </a:lnTo>
                <a:lnTo>
                  <a:pt x="30" y="18"/>
                </a:lnTo>
                <a:lnTo>
                  <a:pt x="32" y="18"/>
                </a:lnTo>
                <a:lnTo>
                  <a:pt x="37" y="20"/>
                </a:lnTo>
                <a:lnTo>
                  <a:pt x="39" y="20"/>
                </a:lnTo>
                <a:lnTo>
                  <a:pt x="41" y="20"/>
                </a:lnTo>
                <a:lnTo>
                  <a:pt x="44" y="22"/>
                </a:lnTo>
                <a:lnTo>
                  <a:pt x="48" y="27"/>
                </a:lnTo>
                <a:lnTo>
                  <a:pt x="48" y="29"/>
                </a:lnTo>
                <a:lnTo>
                  <a:pt x="50" y="33"/>
                </a:lnTo>
                <a:lnTo>
                  <a:pt x="51" y="37"/>
                </a:lnTo>
                <a:lnTo>
                  <a:pt x="51" y="39"/>
                </a:lnTo>
                <a:lnTo>
                  <a:pt x="50" y="41"/>
                </a:lnTo>
                <a:lnTo>
                  <a:pt x="48" y="45"/>
                </a:lnTo>
                <a:lnTo>
                  <a:pt x="46" y="49"/>
                </a:lnTo>
                <a:lnTo>
                  <a:pt x="44" y="51"/>
                </a:lnTo>
                <a:lnTo>
                  <a:pt x="39" y="53"/>
                </a:lnTo>
                <a:lnTo>
                  <a:pt x="35" y="55"/>
                </a:lnTo>
                <a:lnTo>
                  <a:pt x="30" y="57"/>
                </a:lnTo>
                <a:lnTo>
                  <a:pt x="25" y="57"/>
                </a:lnTo>
                <a:lnTo>
                  <a:pt x="21" y="57"/>
                </a:lnTo>
                <a:lnTo>
                  <a:pt x="19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7" y="53"/>
                </a:lnTo>
                <a:lnTo>
                  <a:pt x="5" y="51"/>
                </a:lnTo>
                <a:lnTo>
                  <a:pt x="3" y="51"/>
                </a:lnTo>
                <a:lnTo>
                  <a:pt x="2" y="47"/>
                </a:lnTo>
                <a:lnTo>
                  <a:pt x="0" y="45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0" name="Freeform 241"/>
          <p:cNvSpPr>
            <a:spLocks/>
          </p:cNvSpPr>
          <p:nvPr/>
        </p:nvSpPr>
        <p:spPr bwMode="auto">
          <a:xfrm>
            <a:off x="6378575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0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20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1" name="Freeform 242"/>
          <p:cNvSpPr>
            <a:spLocks noEditPoints="1"/>
          </p:cNvSpPr>
          <p:nvPr/>
        </p:nvSpPr>
        <p:spPr bwMode="auto">
          <a:xfrm>
            <a:off x="6469063" y="6157913"/>
            <a:ext cx="82550" cy="90487"/>
          </a:xfrm>
          <a:custGeom>
            <a:avLst/>
            <a:gdLst>
              <a:gd name="T0" fmla="*/ 2147483646 w 52"/>
              <a:gd name="T1" fmla="*/ 2147483646 h 57"/>
              <a:gd name="T2" fmla="*/ 2147483646 w 52"/>
              <a:gd name="T3" fmla="*/ 2147483646 h 57"/>
              <a:gd name="T4" fmla="*/ 2147483646 w 52"/>
              <a:gd name="T5" fmla="*/ 2147483646 h 57"/>
              <a:gd name="T6" fmla="*/ 2147483646 w 52"/>
              <a:gd name="T7" fmla="*/ 2147483646 h 57"/>
              <a:gd name="T8" fmla="*/ 2147483646 w 52"/>
              <a:gd name="T9" fmla="*/ 2147483646 h 57"/>
              <a:gd name="T10" fmla="*/ 2147483646 w 52"/>
              <a:gd name="T11" fmla="*/ 2147483646 h 57"/>
              <a:gd name="T12" fmla="*/ 2147483646 w 52"/>
              <a:gd name="T13" fmla="*/ 2147483646 h 57"/>
              <a:gd name="T14" fmla="*/ 2147483646 w 52"/>
              <a:gd name="T15" fmla="*/ 2147483646 h 57"/>
              <a:gd name="T16" fmla="*/ 2147483646 w 52"/>
              <a:gd name="T17" fmla="*/ 2147483646 h 57"/>
              <a:gd name="T18" fmla="*/ 2147483646 w 52"/>
              <a:gd name="T19" fmla="*/ 2147483646 h 57"/>
              <a:gd name="T20" fmla="*/ 2147483646 w 52"/>
              <a:gd name="T21" fmla="*/ 2147483646 h 57"/>
              <a:gd name="T22" fmla="*/ 2147483646 w 52"/>
              <a:gd name="T23" fmla="*/ 2147483646 h 57"/>
              <a:gd name="T24" fmla="*/ 2147483646 w 52"/>
              <a:gd name="T25" fmla="*/ 2147483646 h 57"/>
              <a:gd name="T26" fmla="*/ 2147483646 w 52"/>
              <a:gd name="T27" fmla="*/ 2147483646 h 57"/>
              <a:gd name="T28" fmla="*/ 2147483646 w 52"/>
              <a:gd name="T29" fmla="*/ 2147483646 h 57"/>
              <a:gd name="T30" fmla="*/ 2147483646 w 52"/>
              <a:gd name="T31" fmla="*/ 2147483646 h 57"/>
              <a:gd name="T32" fmla="*/ 2147483646 w 52"/>
              <a:gd name="T33" fmla="*/ 2147483646 h 57"/>
              <a:gd name="T34" fmla="*/ 2147483646 w 52"/>
              <a:gd name="T35" fmla="*/ 2147483646 h 57"/>
              <a:gd name="T36" fmla="*/ 2147483646 w 52"/>
              <a:gd name="T37" fmla="*/ 2147483646 h 57"/>
              <a:gd name="T38" fmla="*/ 2147483646 w 52"/>
              <a:gd name="T39" fmla="*/ 2147483646 h 57"/>
              <a:gd name="T40" fmla="*/ 2147483646 w 52"/>
              <a:gd name="T41" fmla="*/ 2147483646 h 57"/>
              <a:gd name="T42" fmla="*/ 2147483646 w 52"/>
              <a:gd name="T43" fmla="*/ 2147483646 h 57"/>
              <a:gd name="T44" fmla="*/ 2147483646 w 52"/>
              <a:gd name="T45" fmla="*/ 2147483646 h 57"/>
              <a:gd name="T46" fmla="*/ 2147483646 w 52"/>
              <a:gd name="T47" fmla="*/ 2147483646 h 57"/>
              <a:gd name="T48" fmla="*/ 2147483646 w 52"/>
              <a:gd name="T49" fmla="*/ 2147483646 h 57"/>
              <a:gd name="T50" fmla="*/ 2147483646 w 52"/>
              <a:gd name="T51" fmla="*/ 2147483646 h 57"/>
              <a:gd name="T52" fmla="*/ 2147483646 w 52"/>
              <a:gd name="T53" fmla="*/ 2147483646 h 57"/>
              <a:gd name="T54" fmla="*/ 2147483646 w 52"/>
              <a:gd name="T55" fmla="*/ 2147483646 h 57"/>
              <a:gd name="T56" fmla="*/ 2147483646 w 52"/>
              <a:gd name="T57" fmla="*/ 2147483646 h 57"/>
              <a:gd name="T58" fmla="*/ 2147483646 w 52"/>
              <a:gd name="T59" fmla="*/ 2147483646 h 57"/>
              <a:gd name="T60" fmla="*/ 2147483646 w 52"/>
              <a:gd name="T61" fmla="*/ 2147483646 h 57"/>
              <a:gd name="T62" fmla="*/ 2147483646 w 52"/>
              <a:gd name="T63" fmla="*/ 2147483646 h 57"/>
              <a:gd name="T64" fmla="*/ 2147483646 w 52"/>
              <a:gd name="T65" fmla="*/ 2147483646 h 57"/>
              <a:gd name="T66" fmla="*/ 2147483646 w 52"/>
              <a:gd name="T67" fmla="*/ 2147483646 h 57"/>
              <a:gd name="T68" fmla="*/ 0 w 52"/>
              <a:gd name="T69" fmla="*/ 2147483646 h 57"/>
              <a:gd name="T70" fmla="*/ 0 w 52"/>
              <a:gd name="T71" fmla="*/ 2147483646 h 57"/>
              <a:gd name="T72" fmla="*/ 2147483646 w 52"/>
              <a:gd name="T73" fmla="*/ 2147483646 h 57"/>
              <a:gd name="T74" fmla="*/ 2147483646 w 52"/>
              <a:gd name="T75" fmla="*/ 2147483646 h 57"/>
              <a:gd name="T76" fmla="*/ 2147483646 w 52"/>
              <a:gd name="T77" fmla="*/ 2147483646 h 57"/>
              <a:gd name="T78" fmla="*/ 2147483646 w 52"/>
              <a:gd name="T79" fmla="*/ 2147483646 h 57"/>
              <a:gd name="T80" fmla="*/ 2147483646 w 52"/>
              <a:gd name="T81" fmla="*/ 0 h 57"/>
              <a:gd name="T82" fmla="*/ 2147483646 w 52"/>
              <a:gd name="T83" fmla="*/ 0 h 57"/>
              <a:gd name="T84" fmla="*/ 2147483646 w 52"/>
              <a:gd name="T85" fmla="*/ 0 h 57"/>
              <a:gd name="T86" fmla="*/ 2147483646 w 52"/>
              <a:gd name="T87" fmla="*/ 2147483646 h 57"/>
              <a:gd name="T88" fmla="*/ 2147483646 w 52"/>
              <a:gd name="T89" fmla="*/ 2147483646 h 57"/>
              <a:gd name="T90" fmla="*/ 2147483646 w 52"/>
              <a:gd name="T91" fmla="*/ 2147483646 h 57"/>
              <a:gd name="T92" fmla="*/ 2147483646 w 52"/>
              <a:gd name="T93" fmla="*/ 2147483646 h 57"/>
              <a:gd name="T94" fmla="*/ 2147483646 w 52"/>
              <a:gd name="T95" fmla="*/ 2147483646 h 57"/>
              <a:gd name="T96" fmla="*/ 2147483646 w 52"/>
              <a:gd name="T97" fmla="*/ 2147483646 h 57"/>
              <a:gd name="T98" fmla="*/ 2147483646 w 52"/>
              <a:gd name="T99" fmla="*/ 2147483646 h 57"/>
              <a:gd name="T100" fmla="*/ 2147483646 w 52"/>
              <a:gd name="T101" fmla="*/ 2147483646 h 57"/>
              <a:gd name="T102" fmla="*/ 2147483646 w 52"/>
              <a:gd name="T103" fmla="*/ 2147483646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7"/>
              <a:gd name="T158" fmla="*/ 52 w 52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7">
                <a:moveTo>
                  <a:pt x="14" y="37"/>
                </a:moveTo>
                <a:lnTo>
                  <a:pt x="14" y="41"/>
                </a:lnTo>
                <a:lnTo>
                  <a:pt x="16" y="43"/>
                </a:lnTo>
                <a:lnTo>
                  <a:pt x="18" y="45"/>
                </a:lnTo>
                <a:lnTo>
                  <a:pt x="20" y="47"/>
                </a:lnTo>
                <a:lnTo>
                  <a:pt x="21" y="47"/>
                </a:lnTo>
                <a:lnTo>
                  <a:pt x="25" y="47"/>
                </a:lnTo>
                <a:lnTo>
                  <a:pt x="27" y="49"/>
                </a:lnTo>
                <a:lnTo>
                  <a:pt x="29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6" y="45"/>
                </a:lnTo>
                <a:lnTo>
                  <a:pt x="38" y="43"/>
                </a:lnTo>
                <a:lnTo>
                  <a:pt x="38" y="39"/>
                </a:lnTo>
                <a:lnTo>
                  <a:pt x="38" y="35"/>
                </a:lnTo>
                <a:lnTo>
                  <a:pt x="36" y="33"/>
                </a:lnTo>
                <a:lnTo>
                  <a:pt x="34" y="31"/>
                </a:lnTo>
                <a:lnTo>
                  <a:pt x="32" y="31"/>
                </a:lnTo>
                <a:lnTo>
                  <a:pt x="30" y="29"/>
                </a:lnTo>
                <a:lnTo>
                  <a:pt x="25" y="29"/>
                </a:lnTo>
                <a:lnTo>
                  <a:pt x="23" y="29"/>
                </a:lnTo>
                <a:lnTo>
                  <a:pt x="21" y="29"/>
                </a:lnTo>
                <a:lnTo>
                  <a:pt x="20" y="31"/>
                </a:lnTo>
                <a:lnTo>
                  <a:pt x="18" y="31"/>
                </a:lnTo>
                <a:lnTo>
                  <a:pt x="16" y="33"/>
                </a:lnTo>
                <a:lnTo>
                  <a:pt x="16" y="35"/>
                </a:lnTo>
                <a:lnTo>
                  <a:pt x="14" y="37"/>
                </a:lnTo>
                <a:close/>
                <a:moveTo>
                  <a:pt x="14" y="22"/>
                </a:moveTo>
                <a:lnTo>
                  <a:pt x="18" y="22"/>
                </a:lnTo>
                <a:lnTo>
                  <a:pt x="21" y="20"/>
                </a:lnTo>
                <a:lnTo>
                  <a:pt x="25" y="20"/>
                </a:lnTo>
                <a:lnTo>
                  <a:pt x="29" y="18"/>
                </a:lnTo>
                <a:lnTo>
                  <a:pt x="30" y="18"/>
                </a:lnTo>
                <a:lnTo>
                  <a:pt x="34" y="20"/>
                </a:lnTo>
                <a:lnTo>
                  <a:pt x="38" y="20"/>
                </a:lnTo>
                <a:lnTo>
                  <a:pt x="43" y="22"/>
                </a:lnTo>
                <a:lnTo>
                  <a:pt x="46" y="24"/>
                </a:lnTo>
                <a:lnTo>
                  <a:pt x="48" y="27"/>
                </a:lnTo>
                <a:lnTo>
                  <a:pt x="50" y="31"/>
                </a:lnTo>
                <a:lnTo>
                  <a:pt x="52" y="33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2" y="43"/>
                </a:lnTo>
                <a:lnTo>
                  <a:pt x="50" y="45"/>
                </a:lnTo>
                <a:lnTo>
                  <a:pt x="48" y="49"/>
                </a:lnTo>
                <a:lnTo>
                  <a:pt x="46" y="51"/>
                </a:lnTo>
                <a:lnTo>
                  <a:pt x="45" y="51"/>
                </a:lnTo>
                <a:lnTo>
                  <a:pt x="41" y="53"/>
                </a:lnTo>
                <a:lnTo>
                  <a:pt x="38" y="55"/>
                </a:lnTo>
                <a:lnTo>
                  <a:pt x="32" y="57"/>
                </a:lnTo>
                <a:lnTo>
                  <a:pt x="27" y="57"/>
                </a:lnTo>
                <a:lnTo>
                  <a:pt x="23" y="57"/>
                </a:lnTo>
                <a:lnTo>
                  <a:pt x="20" y="57"/>
                </a:lnTo>
                <a:lnTo>
                  <a:pt x="18" y="55"/>
                </a:lnTo>
                <a:lnTo>
                  <a:pt x="14" y="55"/>
                </a:lnTo>
                <a:lnTo>
                  <a:pt x="13" y="53"/>
                </a:lnTo>
                <a:lnTo>
                  <a:pt x="11" y="53"/>
                </a:lnTo>
                <a:lnTo>
                  <a:pt x="9" y="51"/>
                </a:lnTo>
                <a:lnTo>
                  <a:pt x="7" y="49"/>
                </a:lnTo>
                <a:lnTo>
                  <a:pt x="5" y="49"/>
                </a:lnTo>
                <a:lnTo>
                  <a:pt x="4" y="47"/>
                </a:lnTo>
                <a:lnTo>
                  <a:pt x="2" y="41"/>
                </a:lnTo>
                <a:lnTo>
                  <a:pt x="0" y="37"/>
                </a:lnTo>
                <a:lnTo>
                  <a:pt x="0" y="31"/>
                </a:lnTo>
                <a:lnTo>
                  <a:pt x="0" y="27"/>
                </a:lnTo>
                <a:lnTo>
                  <a:pt x="0" y="22"/>
                </a:lnTo>
                <a:lnTo>
                  <a:pt x="0" y="20"/>
                </a:lnTo>
                <a:lnTo>
                  <a:pt x="2" y="16"/>
                </a:lnTo>
                <a:lnTo>
                  <a:pt x="2" y="14"/>
                </a:lnTo>
                <a:lnTo>
                  <a:pt x="4" y="12"/>
                </a:lnTo>
                <a:lnTo>
                  <a:pt x="7" y="8"/>
                </a:lnTo>
                <a:lnTo>
                  <a:pt x="11" y="4"/>
                </a:lnTo>
                <a:lnTo>
                  <a:pt x="14" y="2"/>
                </a:lnTo>
                <a:lnTo>
                  <a:pt x="16" y="2"/>
                </a:lnTo>
                <a:lnTo>
                  <a:pt x="21" y="0"/>
                </a:lnTo>
                <a:lnTo>
                  <a:pt x="29" y="0"/>
                </a:lnTo>
                <a:lnTo>
                  <a:pt x="32" y="0"/>
                </a:lnTo>
                <a:lnTo>
                  <a:pt x="36" y="0"/>
                </a:lnTo>
                <a:lnTo>
                  <a:pt x="38" y="0"/>
                </a:lnTo>
                <a:lnTo>
                  <a:pt x="39" y="2"/>
                </a:lnTo>
                <a:lnTo>
                  <a:pt x="41" y="2"/>
                </a:lnTo>
                <a:lnTo>
                  <a:pt x="43" y="4"/>
                </a:lnTo>
                <a:lnTo>
                  <a:pt x="46" y="6"/>
                </a:lnTo>
                <a:lnTo>
                  <a:pt x="48" y="8"/>
                </a:lnTo>
                <a:lnTo>
                  <a:pt x="50" y="10"/>
                </a:lnTo>
                <a:lnTo>
                  <a:pt x="50" y="14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0" y="8"/>
                </a:lnTo>
                <a:lnTo>
                  <a:pt x="27" y="8"/>
                </a:lnTo>
                <a:lnTo>
                  <a:pt x="25" y="8"/>
                </a:lnTo>
                <a:lnTo>
                  <a:pt x="21" y="10"/>
                </a:lnTo>
                <a:lnTo>
                  <a:pt x="20" y="10"/>
                </a:lnTo>
                <a:lnTo>
                  <a:pt x="18" y="12"/>
                </a:lnTo>
                <a:lnTo>
                  <a:pt x="16" y="16"/>
                </a:lnTo>
                <a:lnTo>
                  <a:pt x="14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2" name="Freeform 243"/>
          <p:cNvSpPr>
            <a:spLocks/>
          </p:cNvSpPr>
          <p:nvPr/>
        </p:nvSpPr>
        <p:spPr bwMode="auto">
          <a:xfrm>
            <a:off x="6621463" y="6157913"/>
            <a:ext cx="52387" cy="87312"/>
          </a:xfrm>
          <a:custGeom>
            <a:avLst/>
            <a:gdLst>
              <a:gd name="T0" fmla="*/ 2147483646 w 33"/>
              <a:gd name="T1" fmla="*/ 2147483646 h 55"/>
              <a:gd name="T2" fmla="*/ 2147483646 w 33"/>
              <a:gd name="T3" fmla="*/ 2147483646 h 55"/>
              <a:gd name="T4" fmla="*/ 0 w 33"/>
              <a:gd name="T5" fmla="*/ 2147483646 h 55"/>
              <a:gd name="T6" fmla="*/ 0 w 33"/>
              <a:gd name="T7" fmla="*/ 2147483646 h 55"/>
              <a:gd name="T8" fmla="*/ 0 w 33"/>
              <a:gd name="T9" fmla="*/ 2147483646 h 55"/>
              <a:gd name="T10" fmla="*/ 2147483646 w 33"/>
              <a:gd name="T11" fmla="*/ 2147483646 h 55"/>
              <a:gd name="T12" fmla="*/ 2147483646 w 33"/>
              <a:gd name="T13" fmla="*/ 2147483646 h 55"/>
              <a:gd name="T14" fmla="*/ 2147483646 w 33"/>
              <a:gd name="T15" fmla="*/ 2147483646 h 55"/>
              <a:gd name="T16" fmla="*/ 2147483646 w 33"/>
              <a:gd name="T17" fmla="*/ 2147483646 h 55"/>
              <a:gd name="T18" fmla="*/ 2147483646 w 33"/>
              <a:gd name="T19" fmla="*/ 2147483646 h 55"/>
              <a:gd name="T20" fmla="*/ 2147483646 w 33"/>
              <a:gd name="T21" fmla="*/ 2147483646 h 55"/>
              <a:gd name="T22" fmla="*/ 2147483646 w 33"/>
              <a:gd name="T23" fmla="*/ 2147483646 h 55"/>
              <a:gd name="T24" fmla="*/ 2147483646 w 33"/>
              <a:gd name="T25" fmla="*/ 0 h 55"/>
              <a:gd name="T26" fmla="*/ 2147483646 w 33"/>
              <a:gd name="T27" fmla="*/ 0 h 55"/>
              <a:gd name="T28" fmla="*/ 2147483646 w 33"/>
              <a:gd name="T29" fmla="*/ 2147483646 h 55"/>
              <a:gd name="T30" fmla="*/ 2147483646 w 33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3"/>
              <a:gd name="T49" fmla="*/ 0 h 55"/>
              <a:gd name="T50" fmla="*/ 33 w 33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3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6" y="10"/>
                </a:lnTo>
                <a:lnTo>
                  <a:pt x="9" y="8"/>
                </a:lnTo>
                <a:lnTo>
                  <a:pt x="11" y="8"/>
                </a:lnTo>
                <a:lnTo>
                  <a:pt x="15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3" y="0"/>
                </a:lnTo>
                <a:lnTo>
                  <a:pt x="33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3" name="Freeform 244"/>
          <p:cNvSpPr>
            <a:spLocks/>
          </p:cNvSpPr>
          <p:nvPr/>
        </p:nvSpPr>
        <p:spPr bwMode="auto">
          <a:xfrm>
            <a:off x="6713538" y="6157913"/>
            <a:ext cx="79375" cy="87312"/>
          </a:xfrm>
          <a:custGeom>
            <a:avLst/>
            <a:gdLst>
              <a:gd name="T0" fmla="*/ 2147483646 w 50"/>
              <a:gd name="T1" fmla="*/ 2147483646 h 55"/>
              <a:gd name="T2" fmla="*/ 2147483646 w 50"/>
              <a:gd name="T3" fmla="*/ 2147483646 h 55"/>
              <a:gd name="T4" fmla="*/ 2147483646 w 50"/>
              <a:gd name="T5" fmla="*/ 2147483646 h 55"/>
              <a:gd name="T6" fmla="*/ 2147483646 w 50"/>
              <a:gd name="T7" fmla="*/ 2147483646 h 55"/>
              <a:gd name="T8" fmla="*/ 2147483646 w 50"/>
              <a:gd name="T9" fmla="*/ 2147483646 h 55"/>
              <a:gd name="T10" fmla="*/ 2147483646 w 50"/>
              <a:gd name="T11" fmla="*/ 2147483646 h 55"/>
              <a:gd name="T12" fmla="*/ 2147483646 w 50"/>
              <a:gd name="T13" fmla="*/ 2147483646 h 55"/>
              <a:gd name="T14" fmla="*/ 2147483646 w 50"/>
              <a:gd name="T15" fmla="*/ 2147483646 h 55"/>
              <a:gd name="T16" fmla="*/ 2147483646 w 50"/>
              <a:gd name="T17" fmla="*/ 2147483646 h 55"/>
              <a:gd name="T18" fmla="*/ 2147483646 w 50"/>
              <a:gd name="T19" fmla="*/ 2147483646 h 55"/>
              <a:gd name="T20" fmla="*/ 2147483646 w 50"/>
              <a:gd name="T21" fmla="*/ 2147483646 h 55"/>
              <a:gd name="T22" fmla="*/ 2147483646 w 50"/>
              <a:gd name="T23" fmla="*/ 2147483646 h 55"/>
              <a:gd name="T24" fmla="*/ 0 w 50"/>
              <a:gd name="T25" fmla="*/ 2147483646 h 55"/>
              <a:gd name="T26" fmla="*/ 0 w 50"/>
              <a:gd name="T27" fmla="*/ 0 h 55"/>
              <a:gd name="T28" fmla="*/ 2147483646 w 50"/>
              <a:gd name="T29" fmla="*/ 0 h 55"/>
              <a:gd name="T30" fmla="*/ 2147483646 w 50"/>
              <a:gd name="T31" fmla="*/ 2147483646 h 55"/>
              <a:gd name="T32" fmla="*/ 2147483646 w 50"/>
              <a:gd name="T33" fmla="*/ 2147483646 h 55"/>
              <a:gd name="T34" fmla="*/ 2147483646 w 50"/>
              <a:gd name="T35" fmla="*/ 2147483646 h 55"/>
              <a:gd name="T36" fmla="*/ 2147483646 w 50"/>
              <a:gd name="T37" fmla="*/ 2147483646 h 55"/>
              <a:gd name="T38" fmla="*/ 2147483646 w 50"/>
              <a:gd name="T39" fmla="*/ 2147483646 h 55"/>
              <a:gd name="T40" fmla="*/ 2147483646 w 50"/>
              <a:gd name="T41" fmla="*/ 2147483646 h 55"/>
              <a:gd name="T42" fmla="*/ 2147483646 w 50"/>
              <a:gd name="T43" fmla="*/ 2147483646 h 55"/>
              <a:gd name="T44" fmla="*/ 2147483646 w 50"/>
              <a:gd name="T45" fmla="*/ 2147483646 h 55"/>
              <a:gd name="T46" fmla="*/ 2147483646 w 50"/>
              <a:gd name="T47" fmla="*/ 2147483646 h 5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50"/>
              <a:gd name="T73" fmla="*/ 0 h 55"/>
              <a:gd name="T74" fmla="*/ 50 w 50"/>
              <a:gd name="T75" fmla="*/ 55 h 5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50" h="55">
                <a:moveTo>
                  <a:pt x="25" y="55"/>
                </a:moveTo>
                <a:lnTo>
                  <a:pt x="10" y="55"/>
                </a:lnTo>
                <a:lnTo>
                  <a:pt x="10" y="51"/>
                </a:lnTo>
                <a:lnTo>
                  <a:pt x="10" y="49"/>
                </a:lnTo>
                <a:lnTo>
                  <a:pt x="10" y="47"/>
                </a:lnTo>
                <a:lnTo>
                  <a:pt x="12" y="43"/>
                </a:lnTo>
                <a:lnTo>
                  <a:pt x="14" y="39"/>
                </a:lnTo>
                <a:lnTo>
                  <a:pt x="17" y="33"/>
                </a:lnTo>
                <a:lnTo>
                  <a:pt x="21" y="27"/>
                </a:lnTo>
                <a:lnTo>
                  <a:pt x="25" y="20"/>
                </a:lnTo>
                <a:lnTo>
                  <a:pt x="30" y="16"/>
                </a:lnTo>
                <a:lnTo>
                  <a:pt x="35" y="10"/>
                </a:lnTo>
                <a:lnTo>
                  <a:pt x="0" y="10"/>
                </a:lnTo>
                <a:lnTo>
                  <a:pt x="0" y="0"/>
                </a:lnTo>
                <a:lnTo>
                  <a:pt x="50" y="0"/>
                </a:lnTo>
                <a:lnTo>
                  <a:pt x="50" y="8"/>
                </a:lnTo>
                <a:lnTo>
                  <a:pt x="44" y="14"/>
                </a:lnTo>
                <a:lnTo>
                  <a:pt x="41" y="18"/>
                </a:lnTo>
                <a:lnTo>
                  <a:pt x="35" y="24"/>
                </a:lnTo>
                <a:lnTo>
                  <a:pt x="32" y="31"/>
                </a:lnTo>
                <a:lnTo>
                  <a:pt x="30" y="37"/>
                </a:lnTo>
                <a:lnTo>
                  <a:pt x="26" y="43"/>
                </a:lnTo>
                <a:lnTo>
                  <a:pt x="26" y="49"/>
                </a:lnTo>
                <a:lnTo>
                  <a:pt x="25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4" name="Freeform 245"/>
          <p:cNvSpPr>
            <a:spLocks/>
          </p:cNvSpPr>
          <p:nvPr/>
        </p:nvSpPr>
        <p:spPr bwMode="auto">
          <a:xfrm>
            <a:off x="6865938" y="61579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5" name="Freeform 246"/>
          <p:cNvSpPr>
            <a:spLocks noEditPoints="1"/>
          </p:cNvSpPr>
          <p:nvPr/>
        </p:nvSpPr>
        <p:spPr bwMode="auto">
          <a:xfrm>
            <a:off x="6956425" y="6157913"/>
            <a:ext cx="82550" cy="90487"/>
          </a:xfrm>
          <a:custGeom>
            <a:avLst/>
            <a:gdLst>
              <a:gd name="T0" fmla="*/ 2147483646 w 52"/>
              <a:gd name="T1" fmla="*/ 2147483646 h 57"/>
              <a:gd name="T2" fmla="*/ 2147483646 w 52"/>
              <a:gd name="T3" fmla="*/ 2147483646 h 57"/>
              <a:gd name="T4" fmla="*/ 2147483646 w 52"/>
              <a:gd name="T5" fmla="*/ 2147483646 h 57"/>
              <a:gd name="T6" fmla="*/ 2147483646 w 52"/>
              <a:gd name="T7" fmla="*/ 2147483646 h 57"/>
              <a:gd name="T8" fmla="*/ 2147483646 w 52"/>
              <a:gd name="T9" fmla="*/ 2147483646 h 57"/>
              <a:gd name="T10" fmla="*/ 2147483646 w 52"/>
              <a:gd name="T11" fmla="*/ 2147483646 h 57"/>
              <a:gd name="T12" fmla="*/ 2147483646 w 52"/>
              <a:gd name="T13" fmla="*/ 2147483646 h 57"/>
              <a:gd name="T14" fmla="*/ 2147483646 w 52"/>
              <a:gd name="T15" fmla="*/ 2147483646 h 57"/>
              <a:gd name="T16" fmla="*/ 2147483646 w 52"/>
              <a:gd name="T17" fmla="*/ 2147483646 h 57"/>
              <a:gd name="T18" fmla="*/ 2147483646 w 52"/>
              <a:gd name="T19" fmla="*/ 2147483646 h 57"/>
              <a:gd name="T20" fmla="*/ 2147483646 w 52"/>
              <a:gd name="T21" fmla="*/ 2147483646 h 57"/>
              <a:gd name="T22" fmla="*/ 2147483646 w 52"/>
              <a:gd name="T23" fmla="*/ 2147483646 h 57"/>
              <a:gd name="T24" fmla="*/ 2147483646 w 52"/>
              <a:gd name="T25" fmla="*/ 2147483646 h 57"/>
              <a:gd name="T26" fmla="*/ 2147483646 w 52"/>
              <a:gd name="T27" fmla="*/ 2147483646 h 57"/>
              <a:gd name="T28" fmla="*/ 2147483646 w 52"/>
              <a:gd name="T29" fmla="*/ 2147483646 h 57"/>
              <a:gd name="T30" fmla="*/ 2147483646 w 52"/>
              <a:gd name="T31" fmla="*/ 2147483646 h 57"/>
              <a:gd name="T32" fmla="*/ 2147483646 w 52"/>
              <a:gd name="T33" fmla="*/ 2147483646 h 57"/>
              <a:gd name="T34" fmla="*/ 2147483646 w 52"/>
              <a:gd name="T35" fmla="*/ 2147483646 h 57"/>
              <a:gd name="T36" fmla="*/ 2147483646 w 52"/>
              <a:gd name="T37" fmla="*/ 2147483646 h 57"/>
              <a:gd name="T38" fmla="*/ 2147483646 w 52"/>
              <a:gd name="T39" fmla="*/ 2147483646 h 57"/>
              <a:gd name="T40" fmla="*/ 2147483646 w 52"/>
              <a:gd name="T41" fmla="*/ 2147483646 h 57"/>
              <a:gd name="T42" fmla="*/ 2147483646 w 52"/>
              <a:gd name="T43" fmla="*/ 2147483646 h 57"/>
              <a:gd name="T44" fmla="*/ 2147483646 w 52"/>
              <a:gd name="T45" fmla="*/ 2147483646 h 57"/>
              <a:gd name="T46" fmla="*/ 2147483646 w 52"/>
              <a:gd name="T47" fmla="*/ 2147483646 h 57"/>
              <a:gd name="T48" fmla="*/ 2147483646 w 52"/>
              <a:gd name="T49" fmla="*/ 2147483646 h 57"/>
              <a:gd name="T50" fmla="*/ 2147483646 w 52"/>
              <a:gd name="T51" fmla="*/ 2147483646 h 57"/>
              <a:gd name="T52" fmla="*/ 2147483646 w 52"/>
              <a:gd name="T53" fmla="*/ 2147483646 h 57"/>
              <a:gd name="T54" fmla="*/ 2147483646 w 52"/>
              <a:gd name="T55" fmla="*/ 2147483646 h 57"/>
              <a:gd name="T56" fmla="*/ 2147483646 w 52"/>
              <a:gd name="T57" fmla="*/ 2147483646 h 57"/>
              <a:gd name="T58" fmla="*/ 2147483646 w 52"/>
              <a:gd name="T59" fmla="*/ 2147483646 h 57"/>
              <a:gd name="T60" fmla="*/ 2147483646 w 52"/>
              <a:gd name="T61" fmla="*/ 2147483646 h 57"/>
              <a:gd name="T62" fmla="*/ 2147483646 w 52"/>
              <a:gd name="T63" fmla="*/ 2147483646 h 57"/>
              <a:gd name="T64" fmla="*/ 2147483646 w 52"/>
              <a:gd name="T65" fmla="*/ 2147483646 h 57"/>
              <a:gd name="T66" fmla="*/ 2147483646 w 52"/>
              <a:gd name="T67" fmla="*/ 2147483646 h 57"/>
              <a:gd name="T68" fmla="*/ 2147483646 w 52"/>
              <a:gd name="T69" fmla="*/ 0 h 57"/>
              <a:gd name="T70" fmla="*/ 2147483646 w 52"/>
              <a:gd name="T71" fmla="*/ 0 h 57"/>
              <a:gd name="T72" fmla="*/ 2147483646 w 52"/>
              <a:gd name="T73" fmla="*/ 2147483646 h 57"/>
              <a:gd name="T74" fmla="*/ 2147483646 w 52"/>
              <a:gd name="T75" fmla="*/ 2147483646 h 57"/>
              <a:gd name="T76" fmla="*/ 2147483646 w 52"/>
              <a:gd name="T77" fmla="*/ 2147483646 h 57"/>
              <a:gd name="T78" fmla="*/ 2147483646 w 52"/>
              <a:gd name="T79" fmla="*/ 2147483646 h 57"/>
              <a:gd name="T80" fmla="*/ 2147483646 w 52"/>
              <a:gd name="T81" fmla="*/ 2147483646 h 57"/>
              <a:gd name="T82" fmla="*/ 2147483646 w 52"/>
              <a:gd name="T83" fmla="*/ 2147483646 h 57"/>
              <a:gd name="T84" fmla="*/ 2147483646 w 52"/>
              <a:gd name="T85" fmla="*/ 2147483646 h 57"/>
              <a:gd name="T86" fmla="*/ 2147483646 w 52"/>
              <a:gd name="T87" fmla="*/ 2147483646 h 57"/>
              <a:gd name="T88" fmla="*/ 2147483646 w 52"/>
              <a:gd name="T89" fmla="*/ 2147483646 h 57"/>
              <a:gd name="T90" fmla="*/ 2147483646 w 52"/>
              <a:gd name="T91" fmla="*/ 2147483646 h 57"/>
              <a:gd name="T92" fmla="*/ 2147483646 w 52"/>
              <a:gd name="T93" fmla="*/ 2147483646 h 57"/>
              <a:gd name="T94" fmla="*/ 2147483646 w 52"/>
              <a:gd name="T95" fmla="*/ 2147483646 h 57"/>
              <a:gd name="T96" fmla="*/ 2147483646 w 52"/>
              <a:gd name="T97" fmla="*/ 2147483646 h 57"/>
              <a:gd name="T98" fmla="*/ 2147483646 w 52"/>
              <a:gd name="T99" fmla="*/ 2147483646 h 57"/>
              <a:gd name="T100" fmla="*/ 2147483646 w 52"/>
              <a:gd name="T101" fmla="*/ 2147483646 h 57"/>
              <a:gd name="T102" fmla="*/ 2147483646 w 52"/>
              <a:gd name="T103" fmla="*/ 2147483646 h 57"/>
              <a:gd name="T104" fmla="*/ 2147483646 w 52"/>
              <a:gd name="T105" fmla="*/ 2147483646 h 57"/>
              <a:gd name="T106" fmla="*/ 2147483646 w 52"/>
              <a:gd name="T107" fmla="*/ 2147483646 h 57"/>
              <a:gd name="T108" fmla="*/ 2147483646 w 52"/>
              <a:gd name="T109" fmla="*/ 2147483646 h 57"/>
              <a:gd name="T110" fmla="*/ 2147483646 w 52"/>
              <a:gd name="T111" fmla="*/ 2147483646 h 57"/>
              <a:gd name="T112" fmla="*/ 2147483646 w 52"/>
              <a:gd name="T113" fmla="*/ 2147483646 h 57"/>
              <a:gd name="T114" fmla="*/ 0 w 52"/>
              <a:gd name="T115" fmla="*/ 2147483646 h 57"/>
              <a:gd name="T116" fmla="*/ 0 w 52"/>
              <a:gd name="T117" fmla="*/ 2147483646 h 57"/>
              <a:gd name="T118" fmla="*/ 0 w 52"/>
              <a:gd name="T119" fmla="*/ 2147483646 h 57"/>
              <a:gd name="T120" fmla="*/ 2147483646 w 52"/>
              <a:gd name="T121" fmla="*/ 2147483646 h 57"/>
              <a:gd name="T122" fmla="*/ 2147483646 w 52"/>
              <a:gd name="T123" fmla="*/ 2147483646 h 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2"/>
              <a:gd name="T187" fmla="*/ 0 h 57"/>
              <a:gd name="T188" fmla="*/ 52 w 52"/>
              <a:gd name="T189" fmla="*/ 57 h 5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2" h="57">
                <a:moveTo>
                  <a:pt x="14" y="39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7"/>
                </a:lnTo>
                <a:lnTo>
                  <a:pt x="21" y="47"/>
                </a:lnTo>
                <a:lnTo>
                  <a:pt x="25" y="47"/>
                </a:lnTo>
                <a:lnTo>
                  <a:pt x="29" y="47"/>
                </a:lnTo>
                <a:lnTo>
                  <a:pt x="30" y="47"/>
                </a:lnTo>
                <a:lnTo>
                  <a:pt x="32" y="47"/>
                </a:lnTo>
                <a:lnTo>
                  <a:pt x="34" y="45"/>
                </a:lnTo>
                <a:lnTo>
                  <a:pt x="36" y="43"/>
                </a:lnTo>
                <a:lnTo>
                  <a:pt x="38" y="39"/>
                </a:lnTo>
                <a:lnTo>
                  <a:pt x="38" y="37"/>
                </a:lnTo>
                <a:lnTo>
                  <a:pt x="36" y="35"/>
                </a:lnTo>
                <a:lnTo>
                  <a:pt x="34" y="33"/>
                </a:lnTo>
                <a:lnTo>
                  <a:pt x="32" y="33"/>
                </a:lnTo>
                <a:lnTo>
                  <a:pt x="30" y="31"/>
                </a:lnTo>
                <a:lnTo>
                  <a:pt x="25" y="31"/>
                </a:lnTo>
                <a:lnTo>
                  <a:pt x="23" y="31"/>
                </a:lnTo>
                <a:lnTo>
                  <a:pt x="21" y="31"/>
                </a:lnTo>
                <a:lnTo>
                  <a:pt x="20" y="33"/>
                </a:lnTo>
                <a:lnTo>
                  <a:pt x="18" y="33"/>
                </a:lnTo>
                <a:lnTo>
                  <a:pt x="16" y="33"/>
                </a:lnTo>
                <a:lnTo>
                  <a:pt x="16" y="35"/>
                </a:lnTo>
                <a:lnTo>
                  <a:pt x="14" y="35"/>
                </a:lnTo>
                <a:lnTo>
                  <a:pt x="14" y="39"/>
                </a:lnTo>
                <a:close/>
                <a:moveTo>
                  <a:pt x="16" y="16"/>
                </a:moveTo>
                <a:lnTo>
                  <a:pt x="16" y="16"/>
                </a:lnTo>
                <a:lnTo>
                  <a:pt x="16" y="18"/>
                </a:lnTo>
                <a:lnTo>
                  <a:pt x="18" y="20"/>
                </a:lnTo>
                <a:lnTo>
                  <a:pt x="21" y="22"/>
                </a:lnTo>
                <a:lnTo>
                  <a:pt x="25" y="22"/>
                </a:lnTo>
                <a:lnTo>
                  <a:pt x="29" y="22"/>
                </a:lnTo>
                <a:lnTo>
                  <a:pt x="32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2"/>
                </a:lnTo>
                <a:lnTo>
                  <a:pt x="32" y="10"/>
                </a:lnTo>
                <a:lnTo>
                  <a:pt x="29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6" y="16"/>
                </a:lnTo>
                <a:close/>
                <a:moveTo>
                  <a:pt x="9" y="27"/>
                </a:moveTo>
                <a:lnTo>
                  <a:pt x="5" y="24"/>
                </a:lnTo>
                <a:lnTo>
                  <a:pt x="4" y="22"/>
                </a:lnTo>
                <a:lnTo>
                  <a:pt x="2" y="18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5" y="6"/>
                </a:lnTo>
                <a:lnTo>
                  <a:pt x="5" y="4"/>
                </a:lnTo>
                <a:lnTo>
                  <a:pt x="7" y="4"/>
                </a:lnTo>
                <a:lnTo>
                  <a:pt x="11" y="2"/>
                </a:lnTo>
                <a:lnTo>
                  <a:pt x="16" y="0"/>
                </a:lnTo>
                <a:lnTo>
                  <a:pt x="20" y="0"/>
                </a:lnTo>
                <a:lnTo>
                  <a:pt x="25" y="0"/>
                </a:lnTo>
                <a:lnTo>
                  <a:pt x="30" y="0"/>
                </a:lnTo>
                <a:lnTo>
                  <a:pt x="36" y="0"/>
                </a:lnTo>
                <a:lnTo>
                  <a:pt x="39" y="2"/>
                </a:lnTo>
                <a:lnTo>
                  <a:pt x="41" y="2"/>
                </a:lnTo>
                <a:lnTo>
                  <a:pt x="43" y="4"/>
                </a:lnTo>
                <a:lnTo>
                  <a:pt x="45" y="4"/>
                </a:lnTo>
                <a:lnTo>
                  <a:pt x="46" y="6"/>
                </a:lnTo>
                <a:lnTo>
                  <a:pt x="48" y="8"/>
                </a:lnTo>
                <a:lnTo>
                  <a:pt x="48" y="12"/>
                </a:lnTo>
                <a:lnTo>
                  <a:pt x="50" y="14"/>
                </a:lnTo>
                <a:lnTo>
                  <a:pt x="50" y="16"/>
                </a:lnTo>
                <a:lnTo>
                  <a:pt x="48" y="18"/>
                </a:lnTo>
                <a:lnTo>
                  <a:pt x="48" y="20"/>
                </a:lnTo>
                <a:lnTo>
                  <a:pt x="48" y="22"/>
                </a:lnTo>
                <a:lnTo>
                  <a:pt x="45" y="24"/>
                </a:lnTo>
                <a:lnTo>
                  <a:pt x="41" y="27"/>
                </a:lnTo>
                <a:lnTo>
                  <a:pt x="43" y="27"/>
                </a:lnTo>
                <a:lnTo>
                  <a:pt x="45" y="29"/>
                </a:lnTo>
                <a:lnTo>
                  <a:pt x="48" y="31"/>
                </a:lnTo>
                <a:lnTo>
                  <a:pt x="50" y="35"/>
                </a:lnTo>
                <a:lnTo>
                  <a:pt x="52" y="39"/>
                </a:lnTo>
                <a:lnTo>
                  <a:pt x="52" y="41"/>
                </a:lnTo>
                <a:lnTo>
                  <a:pt x="50" y="43"/>
                </a:lnTo>
                <a:lnTo>
                  <a:pt x="50" y="45"/>
                </a:lnTo>
                <a:lnTo>
                  <a:pt x="50" y="47"/>
                </a:lnTo>
                <a:lnTo>
                  <a:pt x="48" y="49"/>
                </a:lnTo>
                <a:lnTo>
                  <a:pt x="45" y="53"/>
                </a:lnTo>
                <a:lnTo>
                  <a:pt x="41" y="55"/>
                </a:lnTo>
                <a:lnTo>
                  <a:pt x="36" y="55"/>
                </a:lnTo>
                <a:lnTo>
                  <a:pt x="30" y="57"/>
                </a:lnTo>
                <a:lnTo>
                  <a:pt x="25" y="57"/>
                </a:lnTo>
                <a:lnTo>
                  <a:pt x="23" y="57"/>
                </a:lnTo>
                <a:lnTo>
                  <a:pt x="20" y="57"/>
                </a:lnTo>
                <a:lnTo>
                  <a:pt x="16" y="57"/>
                </a:lnTo>
                <a:lnTo>
                  <a:pt x="14" y="55"/>
                </a:lnTo>
                <a:lnTo>
                  <a:pt x="13" y="55"/>
                </a:lnTo>
                <a:lnTo>
                  <a:pt x="9" y="55"/>
                </a:lnTo>
                <a:lnTo>
                  <a:pt x="7" y="53"/>
                </a:lnTo>
                <a:lnTo>
                  <a:pt x="5" y="53"/>
                </a:lnTo>
                <a:lnTo>
                  <a:pt x="4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2" y="33"/>
                </a:lnTo>
                <a:lnTo>
                  <a:pt x="4" y="31"/>
                </a:lnTo>
                <a:lnTo>
                  <a:pt x="5" y="29"/>
                </a:lnTo>
                <a:lnTo>
                  <a:pt x="9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6" name="Freeform 247"/>
          <p:cNvSpPr>
            <a:spLocks/>
          </p:cNvSpPr>
          <p:nvPr/>
        </p:nvSpPr>
        <p:spPr bwMode="auto">
          <a:xfrm>
            <a:off x="7108825" y="6157913"/>
            <a:ext cx="49213" cy="87312"/>
          </a:xfrm>
          <a:custGeom>
            <a:avLst/>
            <a:gdLst>
              <a:gd name="T0" fmla="*/ 2147483646 w 31"/>
              <a:gd name="T1" fmla="*/ 2147483646 h 55"/>
              <a:gd name="T2" fmla="*/ 2147483646 w 31"/>
              <a:gd name="T3" fmla="*/ 2147483646 h 55"/>
              <a:gd name="T4" fmla="*/ 0 w 31"/>
              <a:gd name="T5" fmla="*/ 2147483646 h 55"/>
              <a:gd name="T6" fmla="*/ 0 w 31"/>
              <a:gd name="T7" fmla="*/ 2147483646 h 55"/>
              <a:gd name="T8" fmla="*/ 2147483646 w 31"/>
              <a:gd name="T9" fmla="*/ 2147483646 h 55"/>
              <a:gd name="T10" fmla="*/ 2147483646 w 31"/>
              <a:gd name="T11" fmla="*/ 2147483646 h 55"/>
              <a:gd name="T12" fmla="*/ 2147483646 w 31"/>
              <a:gd name="T13" fmla="*/ 2147483646 h 55"/>
              <a:gd name="T14" fmla="*/ 2147483646 w 31"/>
              <a:gd name="T15" fmla="*/ 2147483646 h 55"/>
              <a:gd name="T16" fmla="*/ 2147483646 w 31"/>
              <a:gd name="T17" fmla="*/ 2147483646 h 55"/>
              <a:gd name="T18" fmla="*/ 2147483646 w 31"/>
              <a:gd name="T19" fmla="*/ 2147483646 h 55"/>
              <a:gd name="T20" fmla="*/ 2147483646 w 31"/>
              <a:gd name="T21" fmla="*/ 2147483646 h 55"/>
              <a:gd name="T22" fmla="*/ 2147483646 w 31"/>
              <a:gd name="T23" fmla="*/ 2147483646 h 55"/>
              <a:gd name="T24" fmla="*/ 2147483646 w 31"/>
              <a:gd name="T25" fmla="*/ 0 h 55"/>
              <a:gd name="T26" fmla="*/ 2147483646 w 31"/>
              <a:gd name="T27" fmla="*/ 0 h 55"/>
              <a:gd name="T28" fmla="*/ 2147483646 w 31"/>
              <a:gd name="T29" fmla="*/ 2147483646 h 55"/>
              <a:gd name="T30" fmla="*/ 2147483646 w 31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1"/>
              <a:gd name="T49" fmla="*/ 0 h 55"/>
              <a:gd name="T50" fmla="*/ 31 w 31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1" h="55">
                <a:moveTo>
                  <a:pt x="18" y="55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6" y="10"/>
                </a:lnTo>
                <a:lnTo>
                  <a:pt x="9" y="8"/>
                </a:lnTo>
                <a:lnTo>
                  <a:pt x="13" y="8"/>
                </a:lnTo>
                <a:lnTo>
                  <a:pt x="15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1" y="0"/>
                </a:lnTo>
                <a:lnTo>
                  <a:pt x="31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7" name="Freeform 248"/>
          <p:cNvSpPr>
            <a:spLocks noEditPoints="1"/>
          </p:cNvSpPr>
          <p:nvPr/>
        </p:nvSpPr>
        <p:spPr bwMode="auto">
          <a:xfrm>
            <a:off x="7200900" y="6157913"/>
            <a:ext cx="80963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2147483646 w 51"/>
              <a:gd name="T39" fmla="*/ 2147483646 h 57"/>
              <a:gd name="T40" fmla="*/ 2147483646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0 w 51"/>
              <a:gd name="T51" fmla="*/ 2147483646 h 57"/>
              <a:gd name="T52" fmla="*/ 0 w 51"/>
              <a:gd name="T53" fmla="*/ 2147483646 h 57"/>
              <a:gd name="T54" fmla="*/ 2147483646 w 51"/>
              <a:gd name="T55" fmla="*/ 2147483646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0 h 57"/>
              <a:gd name="T64" fmla="*/ 2147483646 w 51"/>
              <a:gd name="T65" fmla="*/ 0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2147483646 w 51"/>
              <a:gd name="T91" fmla="*/ 2147483646 h 57"/>
              <a:gd name="T92" fmla="*/ 2147483646 w 51"/>
              <a:gd name="T93" fmla="*/ 2147483646 h 57"/>
              <a:gd name="T94" fmla="*/ 2147483646 w 51"/>
              <a:gd name="T95" fmla="*/ 2147483646 h 57"/>
              <a:gd name="T96" fmla="*/ 2147483646 w 51"/>
              <a:gd name="T97" fmla="*/ 2147483646 h 57"/>
              <a:gd name="T98" fmla="*/ 2147483646 w 51"/>
              <a:gd name="T99" fmla="*/ 2147483646 h 57"/>
              <a:gd name="T100" fmla="*/ 2147483646 w 51"/>
              <a:gd name="T101" fmla="*/ 2147483646 h 57"/>
              <a:gd name="T102" fmla="*/ 2147483646 w 51"/>
              <a:gd name="T103" fmla="*/ 2147483646 h 57"/>
              <a:gd name="T104" fmla="*/ 2147483646 w 51"/>
              <a:gd name="T105" fmla="*/ 2147483646 h 57"/>
              <a:gd name="T106" fmla="*/ 2147483646 w 51"/>
              <a:gd name="T107" fmla="*/ 2147483646 h 5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1"/>
              <a:gd name="T163" fmla="*/ 0 h 57"/>
              <a:gd name="T164" fmla="*/ 51 w 51"/>
              <a:gd name="T165" fmla="*/ 57 h 5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1" h="57">
                <a:moveTo>
                  <a:pt x="35" y="18"/>
                </a:moveTo>
                <a:lnTo>
                  <a:pt x="35" y="16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2" y="12"/>
                </a:lnTo>
                <a:lnTo>
                  <a:pt x="30" y="10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1" y="8"/>
                </a:lnTo>
                <a:lnTo>
                  <a:pt x="19" y="10"/>
                </a:lnTo>
                <a:lnTo>
                  <a:pt x="17" y="10"/>
                </a:lnTo>
                <a:lnTo>
                  <a:pt x="16" y="12"/>
                </a:lnTo>
                <a:lnTo>
                  <a:pt x="14" y="14"/>
                </a:lnTo>
                <a:lnTo>
                  <a:pt x="14" y="18"/>
                </a:lnTo>
                <a:lnTo>
                  <a:pt x="14" y="20"/>
                </a:lnTo>
                <a:lnTo>
                  <a:pt x="14" y="22"/>
                </a:lnTo>
                <a:lnTo>
                  <a:pt x="16" y="24"/>
                </a:lnTo>
                <a:lnTo>
                  <a:pt x="16" y="27"/>
                </a:lnTo>
                <a:lnTo>
                  <a:pt x="17" y="27"/>
                </a:lnTo>
                <a:lnTo>
                  <a:pt x="21" y="29"/>
                </a:lnTo>
                <a:lnTo>
                  <a:pt x="25" y="29"/>
                </a:lnTo>
                <a:lnTo>
                  <a:pt x="26" y="29"/>
                </a:lnTo>
                <a:lnTo>
                  <a:pt x="28" y="29"/>
                </a:lnTo>
                <a:lnTo>
                  <a:pt x="30" y="29"/>
                </a:lnTo>
                <a:lnTo>
                  <a:pt x="30" y="27"/>
                </a:lnTo>
                <a:lnTo>
                  <a:pt x="32" y="27"/>
                </a:lnTo>
                <a:lnTo>
                  <a:pt x="33" y="27"/>
                </a:lnTo>
                <a:lnTo>
                  <a:pt x="33" y="24"/>
                </a:lnTo>
                <a:lnTo>
                  <a:pt x="35" y="22"/>
                </a:lnTo>
                <a:lnTo>
                  <a:pt x="35" y="18"/>
                </a:lnTo>
                <a:close/>
                <a:moveTo>
                  <a:pt x="35" y="33"/>
                </a:moveTo>
                <a:lnTo>
                  <a:pt x="33" y="35"/>
                </a:lnTo>
                <a:lnTo>
                  <a:pt x="30" y="37"/>
                </a:lnTo>
                <a:lnTo>
                  <a:pt x="26" y="37"/>
                </a:lnTo>
                <a:lnTo>
                  <a:pt x="23" y="37"/>
                </a:lnTo>
                <a:lnTo>
                  <a:pt x="19" y="37"/>
                </a:lnTo>
                <a:lnTo>
                  <a:pt x="17" y="37"/>
                </a:lnTo>
                <a:lnTo>
                  <a:pt x="16" y="37"/>
                </a:lnTo>
                <a:lnTo>
                  <a:pt x="12" y="37"/>
                </a:lnTo>
                <a:lnTo>
                  <a:pt x="10" y="35"/>
                </a:lnTo>
                <a:lnTo>
                  <a:pt x="8" y="35"/>
                </a:lnTo>
                <a:lnTo>
                  <a:pt x="5" y="33"/>
                </a:lnTo>
                <a:lnTo>
                  <a:pt x="3" y="31"/>
                </a:lnTo>
                <a:lnTo>
                  <a:pt x="1" y="27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1" y="12"/>
                </a:lnTo>
                <a:lnTo>
                  <a:pt x="1" y="10"/>
                </a:lnTo>
                <a:lnTo>
                  <a:pt x="3" y="8"/>
                </a:lnTo>
                <a:lnTo>
                  <a:pt x="5" y="6"/>
                </a:lnTo>
                <a:lnTo>
                  <a:pt x="10" y="2"/>
                </a:lnTo>
                <a:lnTo>
                  <a:pt x="14" y="2"/>
                </a:lnTo>
                <a:lnTo>
                  <a:pt x="19" y="0"/>
                </a:lnTo>
                <a:lnTo>
                  <a:pt x="25" y="0"/>
                </a:lnTo>
                <a:lnTo>
                  <a:pt x="26" y="0"/>
                </a:lnTo>
                <a:lnTo>
                  <a:pt x="30" y="0"/>
                </a:lnTo>
                <a:lnTo>
                  <a:pt x="33" y="0"/>
                </a:lnTo>
                <a:lnTo>
                  <a:pt x="35" y="2"/>
                </a:lnTo>
                <a:lnTo>
                  <a:pt x="41" y="4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0" y="20"/>
                </a:lnTo>
                <a:lnTo>
                  <a:pt x="51" y="27"/>
                </a:lnTo>
                <a:lnTo>
                  <a:pt x="51" y="31"/>
                </a:lnTo>
                <a:lnTo>
                  <a:pt x="50" y="35"/>
                </a:lnTo>
                <a:lnTo>
                  <a:pt x="50" y="41"/>
                </a:lnTo>
                <a:lnTo>
                  <a:pt x="46" y="45"/>
                </a:lnTo>
                <a:lnTo>
                  <a:pt x="44" y="47"/>
                </a:lnTo>
                <a:lnTo>
                  <a:pt x="44" y="49"/>
                </a:lnTo>
                <a:lnTo>
                  <a:pt x="39" y="53"/>
                </a:lnTo>
                <a:lnTo>
                  <a:pt x="35" y="55"/>
                </a:lnTo>
                <a:lnTo>
                  <a:pt x="28" y="57"/>
                </a:lnTo>
                <a:lnTo>
                  <a:pt x="23" y="57"/>
                </a:lnTo>
                <a:lnTo>
                  <a:pt x="17" y="57"/>
                </a:lnTo>
                <a:lnTo>
                  <a:pt x="16" y="57"/>
                </a:lnTo>
                <a:lnTo>
                  <a:pt x="14" y="55"/>
                </a:lnTo>
                <a:lnTo>
                  <a:pt x="12" y="55"/>
                </a:lnTo>
                <a:lnTo>
                  <a:pt x="10" y="55"/>
                </a:lnTo>
                <a:lnTo>
                  <a:pt x="7" y="53"/>
                </a:lnTo>
                <a:lnTo>
                  <a:pt x="5" y="51"/>
                </a:lnTo>
                <a:lnTo>
                  <a:pt x="3" y="49"/>
                </a:lnTo>
                <a:lnTo>
                  <a:pt x="1" y="45"/>
                </a:lnTo>
                <a:lnTo>
                  <a:pt x="1" y="43"/>
                </a:lnTo>
                <a:lnTo>
                  <a:pt x="16" y="43"/>
                </a:lnTo>
                <a:lnTo>
                  <a:pt x="16" y="45"/>
                </a:lnTo>
                <a:lnTo>
                  <a:pt x="17" y="47"/>
                </a:lnTo>
                <a:lnTo>
                  <a:pt x="21" y="47"/>
                </a:lnTo>
                <a:lnTo>
                  <a:pt x="25" y="49"/>
                </a:lnTo>
                <a:lnTo>
                  <a:pt x="26" y="47"/>
                </a:lnTo>
                <a:lnTo>
                  <a:pt x="28" y="47"/>
                </a:lnTo>
                <a:lnTo>
                  <a:pt x="32" y="45"/>
                </a:lnTo>
                <a:lnTo>
                  <a:pt x="33" y="43"/>
                </a:lnTo>
                <a:lnTo>
                  <a:pt x="35" y="39"/>
                </a:lnTo>
                <a:lnTo>
                  <a:pt x="35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8" name="Freeform 249"/>
          <p:cNvSpPr>
            <a:spLocks noEditPoints="1"/>
          </p:cNvSpPr>
          <p:nvPr/>
        </p:nvSpPr>
        <p:spPr bwMode="auto">
          <a:xfrm>
            <a:off x="2513013" y="6157913"/>
            <a:ext cx="85725" cy="90487"/>
          </a:xfrm>
          <a:custGeom>
            <a:avLst/>
            <a:gdLst>
              <a:gd name="T0" fmla="*/ 2147483646 w 54"/>
              <a:gd name="T1" fmla="*/ 2147483646 h 57"/>
              <a:gd name="T2" fmla="*/ 2147483646 w 54"/>
              <a:gd name="T3" fmla="*/ 2147483646 h 57"/>
              <a:gd name="T4" fmla="*/ 2147483646 w 54"/>
              <a:gd name="T5" fmla="*/ 2147483646 h 57"/>
              <a:gd name="T6" fmla="*/ 2147483646 w 54"/>
              <a:gd name="T7" fmla="*/ 2147483646 h 57"/>
              <a:gd name="T8" fmla="*/ 2147483646 w 54"/>
              <a:gd name="T9" fmla="*/ 2147483646 h 57"/>
              <a:gd name="T10" fmla="*/ 2147483646 w 54"/>
              <a:gd name="T11" fmla="*/ 2147483646 h 57"/>
              <a:gd name="T12" fmla="*/ 2147483646 w 54"/>
              <a:gd name="T13" fmla="*/ 2147483646 h 57"/>
              <a:gd name="T14" fmla="*/ 2147483646 w 54"/>
              <a:gd name="T15" fmla="*/ 2147483646 h 57"/>
              <a:gd name="T16" fmla="*/ 2147483646 w 54"/>
              <a:gd name="T17" fmla="*/ 2147483646 h 57"/>
              <a:gd name="T18" fmla="*/ 2147483646 w 54"/>
              <a:gd name="T19" fmla="*/ 2147483646 h 57"/>
              <a:gd name="T20" fmla="*/ 2147483646 w 54"/>
              <a:gd name="T21" fmla="*/ 2147483646 h 57"/>
              <a:gd name="T22" fmla="*/ 2147483646 w 54"/>
              <a:gd name="T23" fmla="*/ 2147483646 h 57"/>
              <a:gd name="T24" fmla="*/ 2147483646 w 54"/>
              <a:gd name="T25" fmla="*/ 2147483646 h 57"/>
              <a:gd name="T26" fmla="*/ 2147483646 w 54"/>
              <a:gd name="T27" fmla="*/ 2147483646 h 57"/>
              <a:gd name="T28" fmla="*/ 2147483646 w 54"/>
              <a:gd name="T29" fmla="*/ 2147483646 h 57"/>
              <a:gd name="T30" fmla="*/ 2147483646 w 54"/>
              <a:gd name="T31" fmla="*/ 2147483646 h 57"/>
              <a:gd name="T32" fmla="*/ 2147483646 w 54"/>
              <a:gd name="T33" fmla="*/ 2147483646 h 57"/>
              <a:gd name="T34" fmla="*/ 2147483646 w 54"/>
              <a:gd name="T35" fmla="*/ 2147483646 h 57"/>
              <a:gd name="T36" fmla="*/ 2147483646 w 54"/>
              <a:gd name="T37" fmla="*/ 2147483646 h 57"/>
              <a:gd name="T38" fmla="*/ 0 w 54"/>
              <a:gd name="T39" fmla="*/ 2147483646 h 57"/>
              <a:gd name="T40" fmla="*/ 2147483646 w 54"/>
              <a:gd name="T41" fmla="*/ 2147483646 h 57"/>
              <a:gd name="T42" fmla="*/ 2147483646 w 54"/>
              <a:gd name="T43" fmla="*/ 2147483646 h 57"/>
              <a:gd name="T44" fmla="*/ 2147483646 w 54"/>
              <a:gd name="T45" fmla="*/ 2147483646 h 57"/>
              <a:gd name="T46" fmla="*/ 2147483646 w 54"/>
              <a:gd name="T47" fmla="*/ 2147483646 h 57"/>
              <a:gd name="T48" fmla="*/ 2147483646 w 54"/>
              <a:gd name="T49" fmla="*/ 2147483646 h 57"/>
              <a:gd name="T50" fmla="*/ 2147483646 w 54"/>
              <a:gd name="T51" fmla="*/ 2147483646 h 57"/>
              <a:gd name="T52" fmla="*/ 2147483646 w 54"/>
              <a:gd name="T53" fmla="*/ 0 h 57"/>
              <a:gd name="T54" fmla="*/ 2147483646 w 54"/>
              <a:gd name="T55" fmla="*/ 0 h 57"/>
              <a:gd name="T56" fmla="*/ 2147483646 w 54"/>
              <a:gd name="T57" fmla="*/ 0 h 57"/>
              <a:gd name="T58" fmla="*/ 2147483646 w 54"/>
              <a:gd name="T59" fmla="*/ 2147483646 h 57"/>
              <a:gd name="T60" fmla="*/ 2147483646 w 54"/>
              <a:gd name="T61" fmla="*/ 2147483646 h 57"/>
              <a:gd name="T62" fmla="*/ 2147483646 w 54"/>
              <a:gd name="T63" fmla="*/ 2147483646 h 57"/>
              <a:gd name="T64" fmla="*/ 2147483646 w 54"/>
              <a:gd name="T65" fmla="*/ 2147483646 h 57"/>
              <a:gd name="T66" fmla="*/ 2147483646 w 54"/>
              <a:gd name="T67" fmla="*/ 2147483646 h 57"/>
              <a:gd name="T68" fmla="*/ 2147483646 w 54"/>
              <a:gd name="T69" fmla="*/ 2147483646 h 57"/>
              <a:gd name="T70" fmla="*/ 2147483646 w 54"/>
              <a:gd name="T71" fmla="*/ 2147483646 h 57"/>
              <a:gd name="T72" fmla="*/ 2147483646 w 54"/>
              <a:gd name="T73" fmla="*/ 2147483646 h 57"/>
              <a:gd name="T74" fmla="*/ 2147483646 w 54"/>
              <a:gd name="T75" fmla="*/ 2147483646 h 57"/>
              <a:gd name="T76" fmla="*/ 2147483646 w 54"/>
              <a:gd name="T77" fmla="*/ 2147483646 h 57"/>
              <a:gd name="T78" fmla="*/ 2147483646 w 54"/>
              <a:gd name="T79" fmla="*/ 2147483646 h 57"/>
              <a:gd name="T80" fmla="*/ 2147483646 w 54"/>
              <a:gd name="T81" fmla="*/ 2147483646 h 57"/>
              <a:gd name="T82" fmla="*/ 2147483646 w 54"/>
              <a:gd name="T83" fmla="*/ 2147483646 h 57"/>
              <a:gd name="T84" fmla="*/ 2147483646 w 54"/>
              <a:gd name="T85" fmla="*/ 2147483646 h 57"/>
              <a:gd name="T86" fmla="*/ 2147483646 w 54"/>
              <a:gd name="T87" fmla="*/ 2147483646 h 57"/>
              <a:gd name="T88" fmla="*/ 2147483646 w 54"/>
              <a:gd name="T89" fmla="*/ 2147483646 h 57"/>
              <a:gd name="T90" fmla="*/ 0 w 54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4"/>
              <a:gd name="T139" fmla="*/ 0 h 57"/>
              <a:gd name="T140" fmla="*/ 54 w 54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4" h="57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8" y="41"/>
                </a:lnTo>
                <a:lnTo>
                  <a:pt x="18" y="43"/>
                </a:lnTo>
                <a:lnTo>
                  <a:pt x="20" y="45"/>
                </a:lnTo>
                <a:lnTo>
                  <a:pt x="22" y="47"/>
                </a:lnTo>
                <a:lnTo>
                  <a:pt x="23" y="47"/>
                </a:lnTo>
                <a:lnTo>
                  <a:pt x="27" y="47"/>
                </a:lnTo>
                <a:lnTo>
                  <a:pt x="29" y="47"/>
                </a:lnTo>
                <a:lnTo>
                  <a:pt x="31" y="47"/>
                </a:lnTo>
                <a:lnTo>
                  <a:pt x="32" y="47"/>
                </a:lnTo>
                <a:lnTo>
                  <a:pt x="34" y="45"/>
                </a:lnTo>
                <a:lnTo>
                  <a:pt x="36" y="43"/>
                </a:lnTo>
                <a:lnTo>
                  <a:pt x="38" y="41"/>
                </a:lnTo>
                <a:lnTo>
                  <a:pt x="38" y="37"/>
                </a:lnTo>
                <a:lnTo>
                  <a:pt x="38" y="29"/>
                </a:lnTo>
                <a:lnTo>
                  <a:pt x="38" y="24"/>
                </a:lnTo>
                <a:lnTo>
                  <a:pt x="38" y="20"/>
                </a:lnTo>
                <a:lnTo>
                  <a:pt x="38" y="16"/>
                </a:lnTo>
                <a:lnTo>
                  <a:pt x="36" y="16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1" y="10"/>
                </a:lnTo>
                <a:lnTo>
                  <a:pt x="27" y="8"/>
                </a:lnTo>
                <a:lnTo>
                  <a:pt x="25" y="8"/>
                </a:lnTo>
                <a:lnTo>
                  <a:pt x="23" y="10"/>
                </a:lnTo>
                <a:lnTo>
                  <a:pt x="22" y="10"/>
                </a:lnTo>
                <a:lnTo>
                  <a:pt x="20" y="12"/>
                </a:lnTo>
                <a:lnTo>
                  <a:pt x="18" y="14"/>
                </a:lnTo>
                <a:lnTo>
                  <a:pt x="18" y="16"/>
                </a:lnTo>
                <a:lnTo>
                  <a:pt x="16" y="20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2"/>
                </a:lnTo>
                <a:lnTo>
                  <a:pt x="4" y="10"/>
                </a:lnTo>
                <a:lnTo>
                  <a:pt x="6" y="8"/>
                </a:lnTo>
                <a:lnTo>
                  <a:pt x="7" y="6"/>
                </a:lnTo>
                <a:lnTo>
                  <a:pt x="9" y="6"/>
                </a:lnTo>
                <a:lnTo>
                  <a:pt x="11" y="4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40" y="2"/>
                </a:lnTo>
                <a:lnTo>
                  <a:pt x="41" y="2"/>
                </a:lnTo>
                <a:lnTo>
                  <a:pt x="43" y="4"/>
                </a:lnTo>
                <a:lnTo>
                  <a:pt x="45" y="6"/>
                </a:lnTo>
                <a:lnTo>
                  <a:pt x="47" y="6"/>
                </a:lnTo>
                <a:lnTo>
                  <a:pt x="50" y="10"/>
                </a:lnTo>
                <a:lnTo>
                  <a:pt x="52" y="16"/>
                </a:lnTo>
                <a:lnTo>
                  <a:pt x="54" y="22"/>
                </a:lnTo>
                <a:lnTo>
                  <a:pt x="54" y="29"/>
                </a:lnTo>
                <a:lnTo>
                  <a:pt x="54" y="33"/>
                </a:lnTo>
                <a:lnTo>
                  <a:pt x="54" y="35"/>
                </a:lnTo>
                <a:lnTo>
                  <a:pt x="52" y="37"/>
                </a:lnTo>
                <a:lnTo>
                  <a:pt x="52" y="39"/>
                </a:lnTo>
                <a:lnTo>
                  <a:pt x="52" y="41"/>
                </a:lnTo>
                <a:lnTo>
                  <a:pt x="50" y="43"/>
                </a:lnTo>
                <a:lnTo>
                  <a:pt x="50" y="45"/>
                </a:lnTo>
                <a:lnTo>
                  <a:pt x="48" y="47"/>
                </a:lnTo>
                <a:lnTo>
                  <a:pt x="47" y="49"/>
                </a:lnTo>
                <a:lnTo>
                  <a:pt x="45" y="51"/>
                </a:lnTo>
                <a:lnTo>
                  <a:pt x="43" y="53"/>
                </a:lnTo>
                <a:lnTo>
                  <a:pt x="40" y="55"/>
                </a:lnTo>
                <a:lnTo>
                  <a:pt x="34" y="57"/>
                </a:lnTo>
                <a:lnTo>
                  <a:pt x="27" y="57"/>
                </a:lnTo>
                <a:lnTo>
                  <a:pt x="23" y="57"/>
                </a:lnTo>
                <a:lnTo>
                  <a:pt x="22" y="57"/>
                </a:lnTo>
                <a:lnTo>
                  <a:pt x="18" y="55"/>
                </a:lnTo>
                <a:lnTo>
                  <a:pt x="16" y="55"/>
                </a:lnTo>
                <a:lnTo>
                  <a:pt x="11" y="53"/>
                </a:lnTo>
                <a:lnTo>
                  <a:pt x="7" y="49"/>
                </a:lnTo>
                <a:lnTo>
                  <a:pt x="6" y="47"/>
                </a:lnTo>
                <a:lnTo>
                  <a:pt x="4" y="45"/>
                </a:lnTo>
                <a:lnTo>
                  <a:pt x="2" y="41"/>
                </a:lnTo>
                <a:lnTo>
                  <a:pt x="2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59" name="Rectangle 250"/>
          <p:cNvSpPr>
            <a:spLocks noChangeArrowheads="1"/>
          </p:cNvSpPr>
          <p:nvPr/>
        </p:nvSpPr>
        <p:spPr bwMode="auto">
          <a:xfrm>
            <a:off x="2241550" y="6203950"/>
            <a:ext cx="44450" cy="158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360" name="Freeform 251"/>
          <p:cNvSpPr>
            <a:spLocks/>
          </p:cNvSpPr>
          <p:nvPr/>
        </p:nvSpPr>
        <p:spPr bwMode="auto">
          <a:xfrm>
            <a:off x="2309813" y="6157913"/>
            <a:ext cx="47625" cy="87312"/>
          </a:xfrm>
          <a:custGeom>
            <a:avLst/>
            <a:gdLst>
              <a:gd name="T0" fmla="*/ 2147483646 w 30"/>
              <a:gd name="T1" fmla="*/ 2147483646 h 55"/>
              <a:gd name="T2" fmla="*/ 2147483646 w 30"/>
              <a:gd name="T3" fmla="*/ 2147483646 h 55"/>
              <a:gd name="T4" fmla="*/ 0 w 30"/>
              <a:gd name="T5" fmla="*/ 2147483646 h 55"/>
              <a:gd name="T6" fmla="*/ 0 w 30"/>
              <a:gd name="T7" fmla="*/ 2147483646 h 55"/>
              <a:gd name="T8" fmla="*/ 2147483646 w 30"/>
              <a:gd name="T9" fmla="*/ 2147483646 h 55"/>
              <a:gd name="T10" fmla="*/ 2147483646 w 30"/>
              <a:gd name="T11" fmla="*/ 2147483646 h 55"/>
              <a:gd name="T12" fmla="*/ 2147483646 w 30"/>
              <a:gd name="T13" fmla="*/ 2147483646 h 55"/>
              <a:gd name="T14" fmla="*/ 2147483646 w 30"/>
              <a:gd name="T15" fmla="*/ 2147483646 h 55"/>
              <a:gd name="T16" fmla="*/ 2147483646 w 30"/>
              <a:gd name="T17" fmla="*/ 2147483646 h 55"/>
              <a:gd name="T18" fmla="*/ 2147483646 w 30"/>
              <a:gd name="T19" fmla="*/ 2147483646 h 55"/>
              <a:gd name="T20" fmla="*/ 2147483646 w 30"/>
              <a:gd name="T21" fmla="*/ 2147483646 h 55"/>
              <a:gd name="T22" fmla="*/ 2147483646 w 30"/>
              <a:gd name="T23" fmla="*/ 2147483646 h 55"/>
              <a:gd name="T24" fmla="*/ 2147483646 w 30"/>
              <a:gd name="T25" fmla="*/ 0 h 55"/>
              <a:gd name="T26" fmla="*/ 2147483646 w 30"/>
              <a:gd name="T27" fmla="*/ 0 h 55"/>
              <a:gd name="T28" fmla="*/ 2147483646 w 30"/>
              <a:gd name="T29" fmla="*/ 2147483646 h 55"/>
              <a:gd name="T30" fmla="*/ 2147483646 w 30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55"/>
              <a:gd name="T50" fmla="*/ 30 w 30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55">
                <a:moveTo>
                  <a:pt x="16" y="55"/>
                </a:moveTo>
                <a:lnTo>
                  <a:pt x="16" y="16"/>
                </a:lnTo>
                <a:lnTo>
                  <a:pt x="0" y="16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18" y="2"/>
                </a:lnTo>
                <a:lnTo>
                  <a:pt x="19" y="0"/>
                </a:lnTo>
                <a:lnTo>
                  <a:pt x="30" y="0"/>
                </a:lnTo>
                <a:lnTo>
                  <a:pt x="30" y="55"/>
                </a:lnTo>
                <a:lnTo>
                  <a:pt x="1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1" name="Line 252"/>
          <p:cNvSpPr>
            <a:spLocks noChangeShapeType="1"/>
          </p:cNvSpPr>
          <p:nvPr/>
        </p:nvSpPr>
        <p:spPr bwMode="auto">
          <a:xfrm flipV="1">
            <a:off x="25590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2" name="Line 253"/>
          <p:cNvSpPr>
            <a:spLocks noChangeShapeType="1"/>
          </p:cNvSpPr>
          <p:nvPr/>
        </p:nvSpPr>
        <p:spPr bwMode="auto">
          <a:xfrm flipV="1">
            <a:off x="2801938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3" name="Line 254"/>
          <p:cNvSpPr>
            <a:spLocks noChangeShapeType="1"/>
          </p:cNvSpPr>
          <p:nvPr/>
        </p:nvSpPr>
        <p:spPr bwMode="auto">
          <a:xfrm flipV="1">
            <a:off x="3046413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4" name="Line 255"/>
          <p:cNvSpPr>
            <a:spLocks noChangeShapeType="1"/>
          </p:cNvSpPr>
          <p:nvPr/>
        </p:nvSpPr>
        <p:spPr bwMode="auto">
          <a:xfrm flipV="1">
            <a:off x="3292475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5" name="Line 256"/>
          <p:cNvSpPr>
            <a:spLocks noChangeShapeType="1"/>
          </p:cNvSpPr>
          <p:nvPr/>
        </p:nvSpPr>
        <p:spPr bwMode="auto">
          <a:xfrm flipV="1">
            <a:off x="3533775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6" name="Line 257"/>
          <p:cNvSpPr>
            <a:spLocks noChangeShapeType="1"/>
          </p:cNvSpPr>
          <p:nvPr/>
        </p:nvSpPr>
        <p:spPr bwMode="auto">
          <a:xfrm flipV="1">
            <a:off x="3779838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7" name="Line 258"/>
          <p:cNvSpPr>
            <a:spLocks noChangeShapeType="1"/>
          </p:cNvSpPr>
          <p:nvPr/>
        </p:nvSpPr>
        <p:spPr bwMode="auto">
          <a:xfrm flipV="1">
            <a:off x="4024313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8" name="Line 259"/>
          <p:cNvSpPr>
            <a:spLocks noChangeShapeType="1"/>
          </p:cNvSpPr>
          <p:nvPr/>
        </p:nvSpPr>
        <p:spPr bwMode="auto">
          <a:xfrm flipV="1">
            <a:off x="426720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69" name="Line 260"/>
          <p:cNvSpPr>
            <a:spLocks noChangeShapeType="1"/>
          </p:cNvSpPr>
          <p:nvPr/>
        </p:nvSpPr>
        <p:spPr bwMode="auto">
          <a:xfrm flipV="1">
            <a:off x="4511675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0" name="Line 261"/>
          <p:cNvSpPr>
            <a:spLocks noChangeShapeType="1"/>
          </p:cNvSpPr>
          <p:nvPr/>
        </p:nvSpPr>
        <p:spPr bwMode="auto">
          <a:xfrm flipV="1">
            <a:off x="4754563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1" name="Line 262"/>
          <p:cNvSpPr>
            <a:spLocks noChangeShapeType="1"/>
          </p:cNvSpPr>
          <p:nvPr/>
        </p:nvSpPr>
        <p:spPr bwMode="auto">
          <a:xfrm flipV="1">
            <a:off x="4999038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2" name="Line 263"/>
          <p:cNvSpPr>
            <a:spLocks noChangeShapeType="1"/>
          </p:cNvSpPr>
          <p:nvPr/>
        </p:nvSpPr>
        <p:spPr bwMode="auto">
          <a:xfrm flipV="1">
            <a:off x="5245100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3" name="Line 264"/>
          <p:cNvSpPr>
            <a:spLocks noChangeShapeType="1"/>
          </p:cNvSpPr>
          <p:nvPr/>
        </p:nvSpPr>
        <p:spPr bwMode="auto">
          <a:xfrm flipV="1">
            <a:off x="5486400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4" name="Line 265"/>
          <p:cNvSpPr>
            <a:spLocks noChangeShapeType="1"/>
          </p:cNvSpPr>
          <p:nvPr/>
        </p:nvSpPr>
        <p:spPr bwMode="auto">
          <a:xfrm flipV="1">
            <a:off x="5729288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5" name="Line 266"/>
          <p:cNvSpPr>
            <a:spLocks noChangeShapeType="1"/>
          </p:cNvSpPr>
          <p:nvPr/>
        </p:nvSpPr>
        <p:spPr bwMode="auto">
          <a:xfrm flipV="1">
            <a:off x="59753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6" name="Line 267"/>
          <p:cNvSpPr>
            <a:spLocks noChangeShapeType="1"/>
          </p:cNvSpPr>
          <p:nvPr/>
        </p:nvSpPr>
        <p:spPr bwMode="auto">
          <a:xfrm flipV="1">
            <a:off x="6219825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7" name="Line 268"/>
          <p:cNvSpPr>
            <a:spLocks noChangeShapeType="1"/>
          </p:cNvSpPr>
          <p:nvPr/>
        </p:nvSpPr>
        <p:spPr bwMode="auto">
          <a:xfrm flipV="1">
            <a:off x="6462713" y="5948363"/>
            <a:ext cx="1587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8" name="Line 269"/>
          <p:cNvSpPr>
            <a:spLocks noChangeShapeType="1"/>
          </p:cNvSpPr>
          <p:nvPr/>
        </p:nvSpPr>
        <p:spPr bwMode="auto">
          <a:xfrm flipV="1">
            <a:off x="6707188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79" name="Line 270"/>
          <p:cNvSpPr>
            <a:spLocks noChangeShapeType="1"/>
          </p:cNvSpPr>
          <p:nvPr/>
        </p:nvSpPr>
        <p:spPr bwMode="auto">
          <a:xfrm flipV="1">
            <a:off x="6950075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0" name="Line 271"/>
          <p:cNvSpPr>
            <a:spLocks noChangeShapeType="1"/>
          </p:cNvSpPr>
          <p:nvPr/>
        </p:nvSpPr>
        <p:spPr bwMode="auto">
          <a:xfrm flipV="1">
            <a:off x="71945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1" name="Line 272"/>
          <p:cNvSpPr>
            <a:spLocks noChangeShapeType="1"/>
          </p:cNvSpPr>
          <p:nvPr/>
        </p:nvSpPr>
        <p:spPr bwMode="auto">
          <a:xfrm flipV="1">
            <a:off x="2559050" y="5948363"/>
            <a:ext cx="3175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2" name="Line 273"/>
          <p:cNvSpPr>
            <a:spLocks noChangeShapeType="1"/>
          </p:cNvSpPr>
          <p:nvPr/>
        </p:nvSpPr>
        <p:spPr bwMode="auto">
          <a:xfrm flipV="1">
            <a:off x="2314575" y="5948363"/>
            <a:ext cx="1588" cy="111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3" name="Freeform 274"/>
          <p:cNvSpPr>
            <a:spLocks noEditPoints="1"/>
          </p:cNvSpPr>
          <p:nvPr/>
        </p:nvSpPr>
        <p:spPr bwMode="auto">
          <a:xfrm>
            <a:off x="2074863" y="6018213"/>
            <a:ext cx="80962" cy="85725"/>
          </a:xfrm>
          <a:custGeom>
            <a:avLst/>
            <a:gdLst>
              <a:gd name="T0" fmla="*/ 2147483646 w 51"/>
              <a:gd name="T1" fmla="*/ 2147483646 h 54"/>
              <a:gd name="T2" fmla="*/ 2147483646 w 51"/>
              <a:gd name="T3" fmla="*/ 2147483646 h 54"/>
              <a:gd name="T4" fmla="*/ 2147483646 w 51"/>
              <a:gd name="T5" fmla="*/ 2147483646 h 54"/>
              <a:gd name="T6" fmla="*/ 2147483646 w 51"/>
              <a:gd name="T7" fmla="*/ 2147483646 h 54"/>
              <a:gd name="T8" fmla="*/ 2147483646 w 51"/>
              <a:gd name="T9" fmla="*/ 2147483646 h 54"/>
              <a:gd name="T10" fmla="*/ 2147483646 w 51"/>
              <a:gd name="T11" fmla="*/ 2147483646 h 54"/>
              <a:gd name="T12" fmla="*/ 2147483646 w 51"/>
              <a:gd name="T13" fmla="*/ 2147483646 h 54"/>
              <a:gd name="T14" fmla="*/ 2147483646 w 51"/>
              <a:gd name="T15" fmla="*/ 2147483646 h 54"/>
              <a:gd name="T16" fmla="*/ 2147483646 w 51"/>
              <a:gd name="T17" fmla="*/ 2147483646 h 54"/>
              <a:gd name="T18" fmla="*/ 2147483646 w 51"/>
              <a:gd name="T19" fmla="*/ 2147483646 h 54"/>
              <a:gd name="T20" fmla="*/ 2147483646 w 51"/>
              <a:gd name="T21" fmla="*/ 2147483646 h 54"/>
              <a:gd name="T22" fmla="*/ 2147483646 w 51"/>
              <a:gd name="T23" fmla="*/ 2147483646 h 54"/>
              <a:gd name="T24" fmla="*/ 2147483646 w 51"/>
              <a:gd name="T25" fmla="*/ 2147483646 h 54"/>
              <a:gd name="T26" fmla="*/ 2147483646 w 51"/>
              <a:gd name="T27" fmla="*/ 2147483646 h 54"/>
              <a:gd name="T28" fmla="*/ 2147483646 w 51"/>
              <a:gd name="T29" fmla="*/ 2147483646 h 54"/>
              <a:gd name="T30" fmla="*/ 2147483646 w 51"/>
              <a:gd name="T31" fmla="*/ 2147483646 h 54"/>
              <a:gd name="T32" fmla="*/ 2147483646 w 51"/>
              <a:gd name="T33" fmla="*/ 2147483646 h 54"/>
              <a:gd name="T34" fmla="*/ 2147483646 w 51"/>
              <a:gd name="T35" fmla="*/ 2147483646 h 54"/>
              <a:gd name="T36" fmla="*/ 2147483646 w 51"/>
              <a:gd name="T37" fmla="*/ 2147483646 h 54"/>
              <a:gd name="T38" fmla="*/ 0 w 51"/>
              <a:gd name="T39" fmla="*/ 2147483646 h 54"/>
              <a:gd name="T40" fmla="*/ 0 w 51"/>
              <a:gd name="T41" fmla="*/ 2147483646 h 54"/>
              <a:gd name="T42" fmla="*/ 2147483646 w 51"/>
              <a:gd name="T43" fmla="*/ 2147483646 h 54"/>
              <a:gd name="T44" fmla="*/ 2147483646 w 51"/>
              <a:gd name="T45" fmla="*/ 2147483646 h 54"/>
              <a:gd name="T46" fmla="*/ 2147483646 w 51"/>
              <a:gd name="T47" fmla="*/ 2147483646 h 54"/>
              <a:gd name="T48" fmla="*/ 2147483646 w 51"/>
              <a:gd name="T49" fmla="*/ 2147483646 h 54"/>
              <a:gd name="T50" fmla="*/ 2147483646 w 51"/>
              <a:gd name="T51" fmla="*/ 2147483646 h 54"/>
              <a:gd name="T52" fmla="*/ 2147483646 w 51"/>
              <a:gd name="T53" fmla="*/ 0 h 54"/>
              <a:gd name="T54" fmla="*/ 2147483646 w 51"/>
              <a:gd name="T55" fmla="*/ 0 h 54"/>
              <a:gd name="T56" fmla="*/ 2147483646 w 51"/>
              <a:gd name="T57" fmla="*/ 0 h 54"/>
              <a:gd name="T58" fmla="*/ 2147483646 w 51"/>
              <a:gd name="T59" fmla="*/ 2147483646 h 54"/>
              <a:gd name="T60" fmla="*/ 2147483646 w 51"/>
              <a:gd name="T61" fmla="*/ 2147483646 h 54"/>
              <a:gd name="T62" fmla="*/ 2147483646 w 51"/>
              <a:gd name="T63" fmla="*/ 2147483646 h 54"/>
              <a:gd name="T64" fmla="*/ 2147483646 w 51"/>
              <a:gd name="T65" fmla="*/ 2147483646 h 54"/>
              <a:gd name="T66" fmla="*/ 2147483646 w 51"/>
              <a:gd name="T67" fmla="*/ 2147483646 h 54"/>
              <a:gd name="T68" fmla="*/ 2147483646 w 51"/>
              <a:gd name="T69" fmla="*/ 2147483646 h 54"/>
              <a:gd name="T70" fmla="*/ 2147483646 w 51"/>
              <a:gd name="T71" fmla="*/ 2147483646 h 54"/>
              <a:gd name="T72" fmla="*/ 2147483646 w 51"/>
              <a:gd name="T73" fmla="*/ 2147483646 h 54"/>
              <a:gd name="T74" fmla="*/ 2147483646 w 51"/>
              <a:gd name="T75" fmla="*/ 2147483646 h 54"/>
              <a:gd name="T76" fmla="*/ 2147483646 w 51"/>
              <a:gd name="T77" fmla="*/ 2147483646 h 54"/>
              <a:gd name="T78" fmla="*/ 2147483646 w 51"/>
              <a:gd name="T79" fmla="*/ 2147483646 h 54"/>
              <a:gd name="T80" fmla="*/ 2147483646 w 51"/>
              <a:gd name="T81" fmla="*/ 2147483646 h 54"/>
              <a:gd name="T82" fmla="*/ 2147483646 w 51"/>
              <a:gd name="T83" fmla="*/ 2147483646 h 54"/>
              <a:gd name="T84" fmla="*/ 2147483646 w 51"/>
              <a:gd name="T85" fmla="*/ 2147483646 h 54"/>
              <a:gd name="T86" fmla="*/ 2147483646 w 51"/>
              <a:gd name="T87" fmla="*/ 2147483646 h 54"/>
              <a:gd name="T88" fmla="*/ 2147483646 w 51"/>
              <a:gd name="T89" fmla="*/ 2147483646 h 54"/>
              <a:gd name="T90" fmla="*/ 0 w 51"/>
              <a:gd name="T91" fmla="*/ 2147483646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4"/>
              <a:gd name="T140" fmla="*/ 51 w 51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4">
                <a:moveTo>
                  <a:pt x="16" y="26"/>
                </a:moveTo>
                <a:lnTo>
                  <a:pt x="16" y="30"/>
                </a:lnTo>
                <a:lnTo>
                  <a:pt x="16" y="34"/>
                </a:lnTo>
                <a:lnTo>
                  <a:pt x="16" y="38"/>
                </a:lnTo>
                <a:lnTo>
                  <a:pt x="17" y="40"/>
                </a:lnTo>
                <a:lnTo>
                  <a:pt x="17" y="42"/>
                </a:lnTo>
                <a:lnTo>
                  <a:pt x="19" y="42"/>
                </a:lnTo>
                <a:lnTo>
                  <a:pt x="21" y="44"/>
                </a:lnTo>
                <a:lnTo>
                  <a:pt x="23" y="44"/>
                </a:lnTo>
                <a:lnTo>
                  <a:pt x="26" y="46"/>
                </a:lnTo>
                <a:lnTo>
                  <a:pt x="28" y="44"/>
                </a:lnTo>
                <a:lnTo>
                  <a:pt x="30" y="44"/>
                </a:lnTo>
                <a:lnTo>
                  <a:pt x="32" y="44"/>
                </a:lnTo>
                <a:lnTo>
                  <a:pt x="33" y="42"/>
                </a:lnTo>
                <a:lnTo>
                  <a:pt x="33" y="40"/>
                </a:lnTo>
                <a:lnTo>
                  <a:pt x="35" y="38"/>
                </a:lnTo>
                <a:lnTo>
                  <a:pt x="37" y="34"/>
                </a:lnTo>
                <a:lnTo>
                  <a:pt x="37" y="26"/>
                </a:lnTo>
                <a:lnTo>
                  <a:pt x="37" y="22"/>
                </a:lnTo>
                <a:lnTo>
                  <a:pt x="37" y="18"/>
                </a:lnTo>
                <a:lnTo>
                  <a:pt x="35" y="16"/>
                </a:lnTo>
                <a:lnTo>
                  <a:pt x="35" y="14"/>
                </a:lnTo>
                <a:lnTo>
                  <a:pt x="33" y="12"/>
                </a:lnTo>
                <a:lnTo>
                  <a:pt x="33" y="10"/>
                </a:lnTo>
                <a:lnTo>
                  <a:pt x="32" y="10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21" y="10"/>
                </a:lnTo>
                <a:lnTo>
                  <a:pt x="19" y="10"/>
                </a:lnTo>
                <a:lnTo>
                  <a:pt x="17" y="12"/>
                </a:lnTo>
                <a:lnTo>
                  <a:pt x="16" y="16"/>
                </a:lnTo>
                <a:lnTo>
                  <a:pt x="16" y="18"/>
                </a:lnTo>
                <a:lnTo>
                  <a:pt x="16" y="26"/>
                </a:lnTo>
                <a:close/>
                <a:moveTo>
                  <a:pt x="0" y="26"/>
                </a:moveTo>
                <a:lnTo>
                  <a:pt x="0" y="24"/>
                </a:lnTo>
                <a:lnTo>
                  <a:pt x="0" y="20"/>
                </a:lnTo>
                <a:lnTo>
                  <a:pt x="0" y="18"/>
                </a:lnTo>
                <a:lnTo>
                  <a:pt x="1" y="18"/>
                </a:lnTo>
                <a:lnTo>
                  <a:pt x="1" y="14"/>
                </a:lnTo>
                <a:lnTo>
                  <a:pt x="1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0" y="2"/>
                </a:lnTo>
                <a:lnTo>
                  <a:pt x="14" y="0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0"/>
                </a:lnTo>
                <a:lnTo>
                  <a:pt x="39" y="2"/>
                </a:lnTo>
                <a:lnTo>
                  <a:pt x="42" y="2"/>
                </a:lnTo>
                <a:lnTo>
                  <a:pt x="44" y="4"/>
                </a:lnTo>
                <a:lnTo>
                  <a:pt x="44" y="6"/>
                </a:lnTo>
                <a:lnTo>
                  <a:pt x="48" y="10"/>
                </a:lnTo>
                <a:lnTo>
                  <a:pt x="50" y="14"/>
                </a:lnTo>
                <a:lnTo>
                  <a:pt x="51" y="20"/>
                </a:lnTo>
                <a:lnTo>
                  <a:pt x="51" y="26"/>
                </a:lnTo>
                <a:lnTo>
                  <a:pt x="51" y="30"/>
                </a:lnTo>
                <a:lnTo>
                  <a:pt x="51" y="34"/>
                </a:lnTo>
                <a:lnTo>
                  <a:pt x="51" y="36"/>
                </a:lnTo>
                <a:lnTo>
                  <a:pt x="50" y="38"/>
                </a:lnTo>
                <a:lnTo>
                  <a:pt x="50" y="40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48"/>
                </a:lnTo>
                <a:lnTo>
                  <a:pt x="42" y="50"/>
                </a:lnTo>
                <a:lnTo>
                  <a:pt x="37" y="52"/>
                </a:lnTo>
                <a:lnTo>
                  <a:pt x="32" y="54"/>
                </a:lnTo>
                <a:lnTo>
                  <a:pt x="26" y="54"/>
                </a:lnTo>
                <a:lnTo>
                  <a:pt x="23" y="54"/>
                </a:lnTo>
                <a:lnTo>
                  <a:pt x="19" y="54"/>
                </a:lnTo>
                <a:lnTo>
                  <a:pt x="17" y="52"/>
                </a:lnTo>
                <a:lnTo>
                  <a:pt x="14" y="52"/>
                </a:lnTo>
                <a:lnTo>
                  <a:pt x="10" y="50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38"/>
                </a:lnTo>
                <a:lnTo>
                  <a:pt x="0" y="32"/>
                </a:lnTo>
                <a:lnTo>
                  <a:pt x="0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4" name="Freeform 275"/>
          <p:cNvSpPr>
            <a:spLocks/>
          </p:cNvSpPr>
          <p:nvPr/>
        </p:nvSpPr>
        <p:spPr bwMode="auto">
          <a:xfrm>
            <a:off x="1974850" y="5418138"/>
            <a:ext cx="82550" cy="85725"/>
          </a:xfrm>
          <a:custGeom>
            <a:avLst/>
            <a:gdLst>
              <a:gd name="T0" fmla="*/ 0 w 52"/>
              <a:gd name="T1" fmla="*/ 2147483646 h 54"/>
              <a:gd name="T2" fmla="*/ 2147483646 w 52"/>
              <a:gd name="T3" fmla="*/ 2147483646 h 54"/>
              <a:gd name="T4" fmla="*/ 2147483646 w 52"/>
              <a:gd name="T5" fmla="*/ 2147483646 h 54"/>
              <a:gd name="T6" fmla="*/ 2147483646 w 52"/>
              <a:gd name="T7" fmla="*/ 2147483646 h 54"/>
              <a:gd name="T8" fmla="*/ 2147483646 w 52"/>
              <a:gd name="T9" fmla="*/ 2147483646 h 54"/>
              <a:gd name="T10" fmla="*/ 2147483646 w 52"/>
              <a:gd name="T11" fmla="*/ 2147483646 h 54"/>
              <a:gd name="T12" fmla="*/ 2147483646 w 52"/>
              <a:gd name="T13" fmla="*/ 2147483646 h 54"/>
              <a:gd name="T14" fmla="*/ 2147483646 w 52"/>
              <a:gd name="T15" fmla="*/ 2147483646 h 54"/>
              <a:gd name="T16" fmla="*/ 2147483646 w 52"/>
              <a:gd name="T17" fmla="*/ 2147483646 h 54"/>
              <a:gd name="T18" fmla="*/ 2147483646 w 52"/>
              <a:gd name="T19" fmla="*/ 2147483646 h 54"/>
              <a:gd name="T20" fmla="*/ 2147483646 w 52"/>
              <a:gd name="T21" fmla="*/ 2147483646 h 54"/>
              <a:gd name="T22" fmla="*/ 2147483646 w 52"/>
              <a:gd name="T23" fmla="*/ 2147483646 h 54"/>
              <a:gd name="T24" fmla="*/ 2147483646 w 52"/>
              <a:gd name="T25" fmla="*/ 2147483646 h 54"/>
              <a:gd name="T26" fmla="*/ 2147483646 w 52"/>
              <a:gd name="T27" fmla="*/ 2147483646 h 54"/>
              <a:gd name="T28" fmla="*/ 2147483646 w 52"/>
              <a:gd name="T29" fmla="*/ 2147483646 h 54"/>
              <a:gd name="T30" fmla="*/ 2147483646 w 52"/>
              <a:gd name="T31" fmla="*/ 2147483646 h 54"/>
              <a:gd name="T32" fmla="*/ 2147483646 w 52"/>
              <a:gd name="T33" fmla="*/ 2147483646 h 54"/>
              <a:gd name="T34" fmla="*/ 2147483646 w 52"/>
              <a:gd name="T35" fmla="*/ 2147483646 h 54"/>
              <a:gd name="T36" fmla="*/ 2147483646 w 52"/>
              <a:gd name="T37" fmla="*/ 2147483646 h 54"/>
              <a:gd name="T38" fmla="*/ 2147483646 w 52"/>
              <a:gd name="T39" fmla="*/ 2147483646 h 54"/>
              <a:gd name="T40" fmla="*/ 2147483646 w 52"/>
              <a:gd name="T41" fmla="*/ 0 h 54"/>
              <a:gd name="T42" fmla="*/ 2147483646 w 52"/>
              <a:gd name="T43" fmla="*/ 0 h 54"/>
              <a:gd name="T44" fmla="*/ 2147483646 w 52"/>
              <a:gd name="T45" fmla="*/ 2147483646 h 54"/>
              <a:gd name="T46" fmla="*/ 2147483646 w 52"/>
              <a:gd name="T47" fmla="*/ 2147483646 h 54"/>
              <a:gd name="T48" fmla="*/ 2147483646 w 52"/>
              <a:gd name="T49" fmla="*/ 2147483646 h 54"/>
              <a:gd name="T50" fmla="*/ 2147483646 w 52"/>
              <a:gd name="T51" fmla="*/ 2147483646 h 54"/>
              <a:gd name="T52" fmla="*/ 2147483646 w 52"/>
              <a:gd name="T53" fmla="*/ 2147483646 h 54"/>
              <a:gd name="T54" fmla="*/ 2147483646 w 52"/>
              <a:gd name="T55" fmla="*/ 2147483646 h 54"/>
              <a:gd name="T56" fmla="*/ 2147483646 w 52"/>
              <a:gd name="T57" fmla="*/ 2147483646 h 54"/>
              <a:gd name="T58" fmla="*/ 2147483646 w 52"/>
              <a:gd name="T59" fmla="*/ 2147483646 h 54"/>
              <a:gd name="T60" fmla="*/ 2147483646 w 52"/>
              <a:gd name="T61" fmla="*/ 2147483646 h 54"/>
              <a:gd name="T62" fmla="*/ 2147483646 w 52"/>
              <a:gd name="T63" fmla="*/ 2147483646 h 54"/>
              <a:gd name="T64" fmla="*/ 0 w 52"/>
              <a:gd name="T65" fmla="*/ 2147483646 h 5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54"/>
              <a:gd name="T101" fmla="*/ 52 w 52"/>
              <a:gd name="T102" fmla="*/ 54 h 5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54">
                <a:moveTo>
                  <a:pt x="0" y="54"/>
                </a:moveTo>
                <a:lnTo>
                  <a:pt x="0" y="50"/>
                </a:lnTo>
                <a:lnTo>
                  <a:pt x="2" y="46"/>
                </a:lnTo>
                <a:lnTo>
                  <a:pt x="4" y="44"/>
                </a:lnTo>
                <a:lnTo>
                  <a:pt x="5" y="40"/>
                </a:lnTo>
                <a:lnTo>
                  <a:pt x="7" y="38"/>
                </a:lnTo>
                <a:lnTo>
                  <a:pt x="11" y="36"/>
                </a:lnTo>
                <a:lnTo>
                  <a:pt x="18" y="32"/>
                </a:lnTo>
                <a:lnTo>
                  <a:pt x="25" y="28"/>
                </a:lnTo>
                <a:lnTo>
                  <a:pt x="32" y="24"/>
                </a:lnTo>
                <a:lnTo>
                  <a:pt x="34" y="22"/>
                </a:lnTo>
                <a:lnTo>
                  <a:pt x="36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0"/>
                </a:lnTo>
                <a:lnTo>
                  <a:pt x="32" y="10"/>
                </a:lnTo>
                <a:lnTo>
                  <a:pt x="30" y="10"/>
                </a:lnTo>
                <a:lnTo>
                  <a:pt x="25" y="8"/>
                </a:lnTo>
                <a:lnTo>
                  <a:pt x="23" y="8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16" y="12"/>
                </a:lnTo>
                <a:lnTo>
                  <a:pt x="16" y="14"/>
                </a:lnTo>
                <a:lnTo>
                  <a:pt x="14" y="18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4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1" y="2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7" y="6"/>
                </a:lnTo>
                <a:lnTo>
                  <a:pt x="48" y="10"/>
                </a:lnTo>
                <a:lnTo>
                  <a:pt x="50" y="12"/>
                </a:lnTo>
                <a:lnTo>
                  <a:pt x="52" y="16"/>
                </a:lnTo>
                <a:lnTo>
                  <a:pt x="50" y="20"/>
                </a:lnTo>
                <a:lnTo>
                  <a:pt x="50" y="22"/>
                </a:lnTo>
                <a:lnTo>
                  <a:pt x="48" y="24"/>
                </a:lnTo>
                <a:lnTo>
                  <a:pt x="47" y="26"/>
                </a:lnTo>
                <a:lnTo>
                  <a:pt x="45" y="28"/>
                </a:lnTo>
                <a:lnTo>
                  <a:pt x="41" y="30"/>
                </a:lnTo>
                <a:lnTo>
                  <a:pt x="34" y="34"/>
                </a:lnTo>
                <a:lnTo>
                  <a:pt x="29" y="38"/>
                </a:lnTo>
                <a:lnTo>
                  <a:pt x="23" y="40"/>
                </a:lnTo>
                <a:lnTo>
                  <a:pt x="20" y="42"/>
                </a:lnTo>
                <a:lnTo>
                  <a:pt x="18" y="44"/>
                </a:lnTo>
                <a:lnTo>
                  <a:pt x="50" y="44"/>
                </a:lnTo>
                <a:lnTo>
                  <a:pt x="5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5" name="Freeform 276"/>
          <p:cNvSpPr>
            <a:spLocks noEditPoints="1"/>
          </p:cNvSpPr>
          <p:nvPr/>
        </p:nvSpPr>
        <p:spPr bwMode="auto">
          <a:xfrm>
            <a:off x="2074863" y="5418138"/>
            <a:ext cx="80962" cy="88900"/>
          </a:xfrm>
          <a:custGeom>
            <a:avLst/>
            <a:gdLst>
              <a:gd name="T0" fmla="*/ 2147483646 w 51"/>
              <a:gd name="T1" fmla="*/ 2147483646 h 56"/>
              <a:gd name="T2" fmla="*/ 2147483646 w 51"/>
              <a:gd name="T3" fmla="*/ 2147483646 h 56"/>
              <a:gd name="T4" fmla="*/ 2147483646 w 51"/>
              <a:gd name="T5" fmla="*/ 2147483646 h 56"/>
              <a:gd name="T6" fmla="*/ 2147483646 w 51"/>
              <a:gd name="T7" fmla="*/ 2147483646 h 56"/>
              <a:gd name="T8" fmla="*/ 2147483646 w 51"/>
              <a:gd name="T9" fmla="*/ 2147483646 h 56"/>
              <a:gd name="T10" fmla="*/ 2147483646 w 51"/>
              <a:gd name="T11" fmla="*/ 2147483646 h 56"/>
              <a:gd name="T12" fmla="*/ 2147483646 w 51"/>
              <a:gd name="T13" fmla="*/ 2147483646 h 56"/>
              <a:gd name="T14" fmla="*/ 2147483646 w 51"/>
              <a:gd name="T15" fmla="*/ 2147483646 h 56"/>
              <a:gd name="T16" fmla="*/ 2147483646 w 51"/>
              <a:gd name="T17" fmla="*/ 2147483646 h 56"/>
              <a:gd name="T18" fmla="*/ 2147483646 w 51"/>
              <a:gd name="T19" fmla="*/ 2147483646 h 56"/>
              <a:gd name="T20" fmla="*/ 2147483646 w 51"/>
              <a:gd name="T21" fmla="*/ 2147483646 h 56"/>
              <a:gd name="T22" fmla="*/ 2147483646 w 51"/>
              <a:gd name="T23" fmla="*/ 2147483646 h 56"/>
              <a:gd name="T24" fmla="*/ 2147483646 w 51"/>
              <a:gd name="T25" fmla="*/ 2147483646 h 56"/>
              <a:gd name="T26" fmla="*/ 2147483646 w 51"/>
              <a:gd name="T27" fmla="*/ 2147483646 h 56"/>
              <a:gd name="T28" fmla="*/ 2147483646 w 51"/>
              <a:gd name="T29" fmla="*/ 2147483646 h 56"/>
              <a:gd name="T30" fmla="*/ 2147483646 w 51"/>
              <a:gd name="T31" fmla="*/ 2147483646 h 56"/>
              <a:gd name="T32" fmla="*/ 2147483646 w 51"/>
              <a:gd name="T33" fmla="*/ 2147483646 h 56"/>
              <a:gd name="T34" fmla="*/ 2147483646 w 51"/>
              <a:gd name="T35" fmla="*/ 2147483646 h 56"/>
              <a:gd name="T36" fmla="*/ 2147483646 w 51"/>
              <a:gd name="T37" fmla="*/ 2147483646 h 56"/>
              <a:gd name="T38" fmla="*/ 0 w 51"/>
              <a:gd name="T39" fmla="*/ 2147483646 h 56"/>
              <a:gd name="T40" fmla="*/ 0 w 51"/>
              <a:gd name="T41" fmla="*/ 2147483646 h 56"/>
              <a:gd name="T42" fmla="*/ 2147483646 w 51"/>
              <a:gd name="T43" fmla="*/ 2147483646 h 56"/>
              <a:gd name="T44" fmla="*/ 2147483646 w 51"/>
              <a:gd name="T45" fmla="*/ 2147483646 h 56"/>
              <a:gd name="T46" fmla="*/ 2147483646 w 51"/>
              <a:gd name="T47" fmla="*/ 2147483646 h 56"/>
              <a:gd name="T48" fmla="*/ 2147483646 w 51"/>
              <a:gd name="T49" fmla="*/ 2147483646 h 56"/>
              <a:gd name="T50" fmla="*/ 2147483646 w 51"/>
              <a:gd name="T51" fmla="*/ 2147483646 h 56"/>
              <a:gd name="T52" fmla="*/ 2147483646 w 51"/>
              <a:gd name="T53" fmla="*/ 0 h 56"/>
              <a:gd name="T54" fmla="*/ 2147483646 w 51"/>
              <a:gd name="T55" fmla="*/ 0 h 56"/>
              <a:gd name="T56" fmla="*/ 2147483646 w 51"/>
              <a:gd name="T57" fmla="*/ 0 h 56"/>
              <a:gd name="T58" fmla="*/ 2147483646 w 51"/>
              <a:gd name="T59" fmla="*/ 2147483646 h 56"/>
              <a:gd name="T60" fmla="*/ 2147483646 w 51"/>
              <a:gd name="T61" fmla="*/ 2147483646 h 56"/>
              <a:gd name="T62" fmla="*/ 2147483646 w 51"/>
              <a:gd name="T63" fmla="*/ 2147483646 h 56"/>
              <a:gd name="T64" fmla="*/ 2147483646 w 51"/>
              <a:gd name="T65" fmla="*/ 2147483646 h 56"/>
              <a:gd name="T66" fmla="*/ 2147483646 w 51"/>
              <a:gd name="T67" fmla="*/ 2147483646 h 56"/>
              <a:gd name="T68" fmla="*/ 2147483646 w 51"/>
              <a:gd name="T69" fmla="*/ 2147483646 h 56"/>
              <a:gd name="T70" fmla="*/ 2147483646 w 51"/>
              <a:gd name="T71" fmla="*/ 2147483646 h 56"/>
              <a:gd name="T72" fmla="*/ 2147483646 w 51"/>
              <a:gd name="T73" fmla="*/ 2147483646 h 56"/>
              <a:gd name="T74" fmla="*/ 2147483646 w 51"/>
              <a:gd name="T75" fmla="*/ 2147483646 h 56"/>
              <a:gd name="T76" fmla="*/ 2147483646 w 51"/>
              <a:gd name="T77" fmla="*/ 2147483646 h 56"/>
              <a:gd name="T78" fmla="*/ 2147483646 w 51"/>
              <a:gd name="T79" fmla="*/ 2147483646 h 56"/>
              <a:gd name="T80" fmla="*/ 2147483646 w 51"/>
              <a:gd name="T81" fmla="*/ 2147483646 h 56"/>
              <a:gd name="T82" fmla="*/ 2147483646 w 51"/>
              <a:gd name="T83" fmla="*/ 2147483646 h 56"/>
              <a:gd name="T84" fmla="*/ 2147483646 w 51"/>
              <a:gd name="T85" fmla="*/ 2147483646 h 56"/>
              <a:gd name="T86" fmla="*/ 2147483646 w 51"/>
              <a:gd name="T87" fmla="*/ 2147483646 h 56"/>
              <a:gd name="T88" fmla="*/ 2147483646 w 51"/>
              <a:gd name="T89" fmla="*/ 2147483646 h 56"/>
              <a:gd name="T90" fmla="*/ 0 w 51"/>
              <a:gd name="T91" fmla="*/ 2147483646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4"/>
                </a:lnTo>
                <a:lnTo>
                  <a:pt x="44" y="6"/>
                </a:lnTo>
                <a:lnTo>
                  <a:pt x="48" y="10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6" name="Freeform 277"/>
          <p:cNvSpPr>
            <a:spLocks noEditPoints="1"/>
          </p:cNvSpPr>
          <p:nvPr/>
        </p:nvSpPr>
        <p:spPr bwMode="auto">
          <a:xfrm>
            <a:off x="1974850" y="4819650"/>
            <a:ext cx="82550" cy="84138"/>
          </a:xfrm>
          <a:custGeom>
            <a:avLst/>
            <a:gdLst>
              <a:gd name="T0" fmla="*/ 2147483646 w 52"/>
              <a:gd name="T1" fmla="*/ 2147483646 h 53"/>
              <a:gd name="T2" fmla="*/ 2147483646 w 52"/>
              <a:gd name="T3" fmla="*/ 2147483646 h 53"/>
              <a:gd name="T4" fmla="*/ 2147483646 w 52"/>
              <a:gd name="T5" fmla="*/ 2147483646 h 53"/>
              <a:gd name="T6" fmla="*/ 2147483646 w 52"/>
              <a:gd name="T7" fmla="*/ 2147483646 h 53"/>
              <a:gd name="T8" fmla="*/ 2147483646 w 52"/>
              <a:gd name="T9" fmla="*/ 2147483646 h 53"/>
              <a:gd name="T10" fmla="*/ 2147483646 w 52"/>
              <a:gd name="T11" fmla="*/ 2147483646 h 53"/>
              <a:gd name="T12" fmla="*/ 0 w 52"/>
              <a:gd name="T13" fmla="*/ 2147483646 h 53"/>
              <a:gd name="T14" fmla="*/ 0 w 52"/>
              <a:gd name="T15" fmla="*/ 2147483646 h 53"/>
              <a:gd name="T16" fmla="*/ 2147483646 w 52"/>
              <a:gd name="T17" fmla="*/ 0 h 53"/>
              <a:gd name="T18" fmla="*/ 2147483646 w 52"/>
              <a:gd name="T19" fmla="*/ 0 h 53"/>
              <a:gd name="T20" fmla="*/ 2147483646 w 52"/>
              <a:gd name="T21" fmla="*/ 2147483646 h 53"/>
              <a:gd name="T22" fmla="*/ 2147483646 w 52"/>
              <a:gd name="T23" fmla="*/ 2147483646 h 53"/>
              <a:gd name="T24" fmla="*/ 2147483646 w 52"/>
              <a:gd name="T25" fmla="*/ 2147483646 h 53"/>
              <a:gd name="T26" fmla="*/ 2147483646 w 52"/>
              <a:gd name="T27" fmla="*/ 2147483646 h 53"/>
              <a:gd name="T28" fmla="*/ 2147483646 w 52"/>
              <a:gd name="T29" fmla="*/ 2147483646 h 53"/>
              <a:gd name="T30" fmla="*/ 2147483646 w 52"/>
              <a:gd name="T31" fmla="*/ 2147483646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"/>
              <a:gd name="T49" fmla="*/ 0 h 53"/>
              <a:gd name="T50" fmla="*/ 52 w 52"/>
              <a:gd name="T51" fmla="*/ 53 h 5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" h="53">
                <a:moveTo>
                  <a:pt x="30" y="32"/>
                </a:moveTo>
                <a:lnTo>
                  <a:pt x="30" y="10"/>
                </a:lnTo>
                <a:lnTo>
                  <a:pt x="11" y="32"/>
                </a:lnTo>
                <a:lnTo>
                  <a:pt x="30" y="32"/>
                </a:lnTo>
                <a:close/>
                <a:moveTo>
                  <a:pt x="30" y="53"/>
                </a:moveTo>
                <a:lnTo>
                  <a:pt x="30" y="41"/>
                </a:lnTo>
                <a:lnTo>
                  <a:pt x="0" y="41"/>
                </a:lnTo>
                <a:lnTo>
                  <a:pt x="0" y="32"/>
                </a:lnTo>
                <a:lnTo>
                  <a:pt x="27" y="0"/>
                </a:lnTo>
                <a:lnTo>
                  <a:pt x="45" y="0"/>
                </a:lnTo>
                <a:lnTo>
                  <a:pt x="45" y="32"/>
                </a:lnTo>
                <a:lnTo>
                  <a:pt x="52" y="32"/>
                </a:lnTo>
                <a:lnTo>
                  <a:pt x="52" y="41"/>
                </a:lnTo>
                <a:lnTo>
                  <a:pt x="45" y="41"/>
                </a:lnTo>
                <a:lnTo>
                  <a:pt x="45" y="53"/>
                </a:lnTo>
                <a:lnTo>
                  <a:pt x="30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7" name="Freeform 278"/>
          <p:cNvSpPr>
            <a:spLocks noEditPoints="1"/>
          </p:cNvSpPr>
          <p:nvPr/>
        </p:nvSpPr>
        <p:spPr bwMode="auto">
          <a:xfrm>
            <a:off x="2074863" y="4816475"/>
            <a:ext cx="80962" cy="90488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0 w 51"/>
              <a:gd name="T39" fmla="*/ 2147483646 h 57"/>
              <a:gd name="T40" fmla="*/ 0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0 h 57"/>
              <a:gd name="T54" fmla="*/ 2147483646 w 51"/>
              <a:gd name="T55" fmla="*/ 0 h 57"/>
              <a:gd name="T56" fmla="*/ 2147483646 w 51"/>
              <a:gd name="T57" fmla="*/ 0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0 w 51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7"/>
              <a:gd name="T140" fmla="*/ 51 w 51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7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1"/>
                </a:lnTo>
                <a:lnTo>
                  <a:pt x="17" y="43"/>
                </a:lnTo>
                <a:lnTo>
                  <a:pt x="17" y="45"/>
                </a:lnTo>
                <a:lnTo>
                  <a:pt x="19" y="45"/>
                </a:lnTo>
                <a:lnTo>
                  <a:pt x="21" y="47"/>
                </a:lnTo>
                <a:lnTo>
                  <a:pt x="23" y="47"/>
                </a:lnTo>
                <a:lnTo>
                  <a:pt x="26" y="49"/>
                </a:lnTo>
                <a:lnTo>
                  <a:pt x="26" y="47"/>
                </a:lnTo>
                <a:lnTo>
                  <a:pt x="28" y="47"/>
                </a:lnTo>
                <a:lnTo>
                  <a:pt x="30" y="47"/>
                </a:lnTo>
                <a:lnTo>
                  <a:pt x="32" y="47"/>
                </a:lnTo>
                <a:lnTo>
                  <a:pt x="33" y="45"/>
                </a:lnTo>
                <a:lnTo>
                  <a:pt x="33" y="43"/>
                </a:lnTo>
                <a:lnTo>
                  <a:pt x="35" y="41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3" y="10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9"/>
                </a:lnTo>
                <a:lnTo>
                  <a:pt x="50" y="41"/>
                </a:lnTo>
                <a:lnTo>
                  <a:pt x="50" y="45"/>
                </a:lnTo>
                <a:lnTo>
                  <a:pt x="48" y="47"/>
                </a:lnTo>
                <a:lnTo>
                  <a:pt x="48" y="49"/>
                </a:lnTo>
                <a:lnTo>
                  <a:pt x="46" y="51"/>
                </a:lnTo>
                <a:lnTo>
                  <a:pt x="44" y="51"/>
                </a:lnTo>
                <a:lnTo>
                  <a:pt x="42" y="53"/>
                </a:lnTo>
                <a:lnTo>
                  <a:pt x="37" y="55"/>
                </a:lnTo>
                <a:lnTo>
                  <a:pt x="32" y="57"/>
                </a:lnTo>
                <a:lnTo>
                  <a:pt x="26" y="57"/>
                </a:lnTo>
                <a:lnTo>
                  <a:pt x="23" y="57"/>
                </a:lnTo>
                <a:lnTo>
                  <a:pt x="19" y="57"/>
                </a:lnTo>
                <a:lnTo>
                  <a:pt x="17" y="57"/>
                </a:lnTo>
                <a:lnTo>
                  <a:pt x="14" y="55"/>
                </a:lnTo>
                <a:lnTo>
                  <a:pt x="10" y="53"/>
                </a:lnTo>
                <a:lnTo>
                  <a:pt x="7" y="51"/>
                </a:lnTo>
                <a:lnTo>
                  <a:pt x="5" y="49"/>
                </a:lnTo>
                <a:lnTo>
                  <a:pt x="3" y="47"/>
                </a:lnTo>
                <a:lnTo>
                  <a:pt x="1" y="41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8" name="Freeform 279"/>
          <p:cNvSpPr>
            <a:spLocks noEditPoints="1"/>
          </p:cNvSpPr>
          <p:nvPr/>
        </p:nvSpPr>
        <p:spPr bwMode="auto">
          <a:xfrm>
            <a:off x="1978025" y="4216400"/>
            <a:ext cx="82550" cy="88900"/>
          </a:xfrm>
          <a:custGeom>
            <a:avLst/>
            <a:gdLst>
              <a:gd name="T0" fmla="*/ 2147483646 w 52"/>
              <a:gd name="T1" fmla="*/ 2147483646 h 56"/>
              <a:gd name="T2" fmla="*/ 2147483646 w 52"/>
              <a:gd name="T3" fmla="*/ 2147483646 h 56"/>
              <a:gd name="T4" fmla="*/ 2147483646 w 52"/>
              <a:gd name="T5" fmla="*/ 2147483646 h 56"/>
              <a:gd name="T6" fmla="*/ 2147483646 w 52"/>
              <a:gd name="T7" fmla="*/ 2147483646 h 56"/>
              <a:gd name="T8" fmla="*/ 2147483646 w 52"/>
              <a:gd name="T9" fmla="*/ 2147483646 h 56"/>
              <a:gd name="T10" fmla="*/ 2147483646 w 52"/>
              <a:gd name="T11" fmla="*/ 2147483646 h 56"/>
              <a:gd name="T12" fmla="*/ 2147483646 w 52"/>
              <a:gd name="T13" fmla="*/ 2147483646 h 56"/>
              <a:gd name="T14" fmla="*/ 2147483646 w 52"/>
              <a:gd name="T15" fmla="*/ 2147483646 h 56"/>
              <a:gd name="T16" fmla="*/ 2147483646 w 52"/>
              <a:gd name="T17" fmla="*/ 2147483646 h 56"/>
              <a:gd name="T18" fmla="*/ 2147483646 w 52"/>
              <a:gd name="T19" fmla="*/ 2147483646 h 56"/>
              <a:gd name="T20" fmla="*/ 2147483646 w 52"/>
              <a:gd name="T21" fmla="*/ 2147483646 h 56"/>
              <a:gd name="T22" fmla="*/ 2147483646 w 52"/>
              <a:gd name="T23" fmla="*/ 2147483646 h 56"/>
              <a:gd name="T24" fmla="*/ 2147483646 w 52"/>
              <a:gd name="T25" fmla="*/ 2147483646 h 56"/>
              <a:gd name="T26" fmla="*/ 2147483646 w 52"/>
              <a:gd name="T27" fmla="*/ 2147483646 h 56"/>
              <a:gd name="T28" fmla="*/ 2147483646 w 52"/>
              <a:gd name="T29" fmla="*/ 2147483646 h 56"/>
              <a:gd name="T30" fmla="*/ 2147483646 w 52"/>
              <a:gd name="T31" fmla="*/ 2147483646 h 56"/>
              <a:gd name="T32" fmla="*/ 2147483646 w 52"/>
              <a:gd name="T33" fmla="*/ 2147483646 h 56"/>
              <a:gd name="T34" fmla="*/ 2147483646 w 52"/>
              <a:gd name="T35" fmla="*/ 2147483646 h 56"/>
              <a:gd name="T36" fmla="*/ 2147483646 w 52"/>
              <a:gd name="T37" fmla="*/ 2147483646 h 56"/>
              <a:gd name="T38" fmla="*/ 2147483646 w 52"/>
              <a:gd name="T39" fmla="*/ 2147483646 h 56"/>
              <a:gd name="T40" fmla="*/ 2147483646 w 52"/>
              <a:gd name="T41" fmla="*/ 2147483646 h 56"/>
              <a:gd name="T42" fmla="*/ 2147483646 w 52"/>
              <a:gd name="T43" fmla="*/ 2147483646 h 56"/>
              <a:gd name="T44" fmla="*/ 2147483646 w 52"/>
              <a:gd name="T45" fmla="*/ 2147483646 h 56"/>
              <a:gd name="T46" fmla="*/ 2147483646 w 52"/>
              <a:gd name="T47" fmla="*/ 2147483646 h 56"/>
              <a:gd name="T48" fmla="*/ 2147483646 w 52"/>
              <a:gd name="T49" fmla="*/ 2147483646 h 56"/>
              <a:gd name="T50" fmla="*/ 2147483646 w 52"/>
              <a:gd name="T51" fmla="*/ 2147483646 h 56"/>
              <a:gd name="T52" fmla="*/ 2147483646 w 52"/>
              <a:gd name="T53" fmla="*/ 2147483646 h 56"/>
              <a:gd name="T54" fmla="*/ 2147483646 w 52"/>
              <a:gd name="T55" fmla="*/ 2147483646 h 56"/>
              <a:gd name="T56" fmla="*/ 2147483646 w 52"/>
              <a:gd name="T57" fmla="*/ 2147483646 h 56"/>
              <a:gd name="T58" fmla="*/ 2147483646 w 52"/>
              <a:gd name="T59" fmla="*/ 2147483646 h 56"/>
              <a:gd name="T60" fmla="*/ 2147483646 w 52"/>
              <a:gd name="T61" fmla="*/ 2147483646 h 56"/>
              <a:gd name="T62" fmla="*/ 2147483646 w 52"/>
              <a:gd name="T63" fmla="*/ 2147483646 h 56"/>
              <a:gd name="T64" fmla="*/ 2147483646 w 52"/>
              <a:gd name="T65" fmla="*/ 2147483646 h 56"/>
              <a:gd name="T66" fmla="*/ 2147483646 w 52"/>
              <a:gd name="T67" fmla="*/ 2147483646 h 56"/>
              <a:gd name="T68" fmla="*/ 0 w 52"/>
              <a:gd name="T69" fmla="*/ 2147483646 h 56"/>
              <a:gd name="T70" fmla="*/ 0 w 52"/>
              <a:gd name="T71" fmla="*/ 2147483646 h 56"/>
              <a:gd name="T72" fmla="*/ 2147483646 w 52"/>
              <a:gd name="T73" fmla="*/ 2147483646 h 56"/>
              <a:gd name="T74" fmla="*/ 2147483646 w 52"/>
              <a:gd name="T75" fmla="*/ 2147483646 h 56"/>
              <a:gd name="T76" fmla="*/ 2147483646 w 52"/>
              <a:gd name="T77" fmla="*/ 2147483646 h 56"/>
              <a:gd name="T78" fmla="*/ 2147483646 w 52"/>
              <a:gd name="T79" fmla="*/ 2147483646 h 56"/>
              <a:gd name="T80" fmla="*/ 2147483646 w 52"/>
              <a:gd name="T81" fmla="*/ 2147483646 h 56"/>
              <a:gd name="T82" fmla="*/ 2147483646 w 52"/>
              <a:gd name="T83" fmla="*/ 2147483646 h 56"/>
              <a:gd name="T84" fmla="*/ 2147483646 w 52"/>
              <a:gd name="T85" fmla="*/ 2147483646 h 56"/>
              <a:gd name="T86" fmla="*/ 2147483646 w 52"/>
              <a:gd name="T87" fmla="*/ 2147483646 h 56"/>
              <a:gd name="T88" fmla="*/ 2147483646 w 52"/>
              <a:gd name="T89" fmla="*/ 2147483646 h 56"/>
              <a:gd name="T90" fmla="*/ 2147483646 w 52"/>
              <a:gd name="T91" fmla="*/ 2147483646 h 56"/>
              <a:gd name="T92" fmla="*/ 2147483646 w 52"/>
              <a:gd name="T93" fmla="*/ 2147483646 h 56"/>
              <a:gd name="T94" fmla="*/ 2147483646 w 52"/>
              <a:gd name="T95" fmla="*/ 2147483646 h 56"/>
              <a:gd name="T96" fmla="*/ 2147483646 w 52"/>
              <a:gd name="T97" fmla="*/ 2147483646 h 56"/>
              <a:gd name="T98" fmla="*/ 2147483646 w 52"/>
              <a:gd name="T99" fmla="*/ 2147483646 h 56"/>
              <a:gd name="T100" fmla="*/ 2147483646 w 52"/>
              <a:gd name="T101" fmla="*/ 2147483646 h 56"/>
              <a:gd name="T102" fmla="*/ 2147483646 w 52"/>
              <a:gd name="T103" fmla="*/ 2147483646 h 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6"/>
              <a:gd name="T158" fmla="*/ 52 w 52"/>
              <a:gd name="T159" fmla="*/ 56 h 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6">
                <a:moveTo>
                  <a:pt x="14" y="38"/>
                </a:moveTo>
                <a:lnTo>
                  <a:pt x="14" y="40"/>
                </a:lnTo>
                <a:lnTo>
                  <a:pt x="16" y="42"/>
                </a:lnTo>
                <a:lnTo>
                  <a:pt x="16" y="44"/>
                </a:lnTo>
                <a:lnTo>
                  <a:pt x="18" y="46"/>
                </a:lnTo>
                <a:lnTo>
                  <a:pt x="20" y="46"/>
                </a:lnTo>
                <a:lnTo>
                  <a:pt x="21" y="48"/>
                </a:lnTo>
                <a:lnTo>
                  <a:pt x="23" y="48"/>
                </a:lnTo>
                <a:lnTo>
                  <a:pt x="27" y="48"/>
                </a:lnTo>
                <a:lnTo>
                  <a:pt x="28" y="48"/>
                </a:lnTo>
                <a:lnTo>
                  <a:pt x="30" y="48"/>
                </a:lnTo>
                <a:lnTo>
                  <a:pt x="32" y="46"/>
                </a:lnTo>
                <a:lnTo>
                  <a:pt x="34" y="46"/>
                </a:lnTo>
                <a:lnTo>
                  <a:pt x="36" y="44"/>
                </a:lnTo>
                <a:lnTo>
                  <a:pt x="36" y="42"/>
                </a:lnTo>
                <a:lnTo>
                  <a:pt x="37" y="38"/>
                </a:lnTo>
                <a:lnTo>
                  <a:pt x="37" y="36"/>
                </a:lnTo>
                <a:lnTo>
                  <a:pt x="37" y="34"/>
                </a:lnTo>
                <a:lnTo>
                  <a:pt x="36" y="34"/>
                </a:lnTo>
                <a:lnTo>
                  <a:pt x="36" y="32"/>
                </a:lnTo>
                <a:lnTo>
                  <a:pt x="34" y="32"/>
                </a:lnTo>
                <a:lnTo>
                  <a:pt x="32" y="30"/>
                </a:lnTo>
                <a:lnTo>
                  <a:pt x="30" y="30"/>
                </a:lnTo>
                <a:lnTo>
                  <a:pt x="25" y="28"/>
                </a:lnTo>
                <a:lnTo>
                  <a:pt x="23" y="28"/>
                </a:lnTo>
                <a:lnTo>
                  <a:pt x="21" y="30"/>
                </a:lnTo>
                <a:lnTo>
                  <a:pt x="20" y="30"/>
                </a:lnTo>
                <a:lnTo>
                  <a:pt x="18" y="32"/>
                </a:lnTo>
                <a:lnTo>
                  <a:pt x="16" y="32"/>
                </a:lnTo>
                <a:lnTo>
                  <a:pt x="16" y="34"/>
                </a:lnTo>
                <a:lnTo>
                  <a:pt x="14" y="38"/>
                </a:lnTo>
                <a:close/>
                <a:moveTo>
                  <a:pt x="14" y="24"/>
                </a:moveTo>
                <a:lnTo>
                  <a:pt x="18" y="22"/>
                </a:lnTo>
                <a:lnTo>
                  <a:pt x="21" y="20"/>
                </a:lnTo>
                <a:lnTo>
                  <a:pt x="25" y="20"/>
                </a:lnTo>
                <a:lnTo>
                  <a:pt x="28" y="20"/>
                </a:lnTo>
                <a:lnTo>
                  <a:pt x="30" y="20"/>
                </a:lnTo>
                <a:lnTo>
                  <a:pt x="34" y="20"/>
                </a:lnTo>
                <a:lnTo>
                  <a:pt x="37" y="22"/>
                </a:lnTo>
                <a:lnTo>
                  <a:pt x="41" y="22"/>
                </a:lnTo>
                <a:lnTo>
                  <a:pt x="45" y="24"/>
                </a:lnTo>
                <a:lnTo>
                  <a:pt x="48" y="28"/>
                </a:lnTo>
                <a:lnTo>
                  <a:pt x="50" y="30"/>
                </a:lnTo>
                <a:lnTo>
                  <a:pt x="52" y="34"/>
                </a:lnTo>
                <a:lnTo>
                  <a:pt x="52" y="38"/>
                </a:lnTo>
                <a:lnTo>
                  <a:pt x="52" y="40"/>
                </a:lnTo>
                <a:lnTo>
                  <a:pt x="52" y="42"/>
                </a:lnTo>
                <a:lnTo>
                  <a:pt x="52" y="44"/>
                </a:lnTo>
                <a:lnTo>
                  <a:pt x="50" y="46"/>
                </a:lnTo>
                <a:lnTo>
                  <a:pt x="48" y="48"/>
                </a:lnTo>
                <a:lnTo>
                  <a:pt x="46" y="50"/>
                </a:lnTo>
                <a:lnTo>
                  <a:pt x="45" y="52"/>
                </a:lnTo>
                <a:lnTo>
                  <a:pt x="41" y="54"/>
                </a:lnTo>
                <a:lnTo>
                  <a:pt x="37" y="56"/>
                </a:lnTo>
                <a:lnTo>
                  <a:pt x="32" y="56"/>
                </a:lnTo>
                <a:lnTo>
                  <a:pt x="27" y="56"/>
                </a:lnTo>
                <a:lnTo>
                  <a:pt x="23" y="56"/>
                </a:lnTo>
                <a:lnTo>
                  <a:pt x="20" y="56"/>
                </a:lnTo>
                <a:lnTo>
                  <a:pt x="18" y="56"/>
                </a:lnTo>
                <a:lnTo>
                  <a:pt x="14" y="54"/>
                </a:lnTo>
                <a:lnTo>
                  <a:pt x="12" y="54"/>
                </a:lnTo>
                <a:lnTo>
                  <a:pt x="11" y="52"/>
                </a:lnTo>
                <a:lnTo>
                  <a:pt x="9" y="52"/>
                </a:lnTo>
                <a:lnTo>
                  <a:pt x="7" y="50"/>
                </a:lnTo>
                <a:lnTo>
                  <a:pt x="5" y="48"/>
                </a:lnTo>
                <a:lnTo>
                  <a:pt x="3" y="46"/>
                </a:lnTo>
                <a:lnTo>
                  <a:pt x="2" y="42"/>
                </a:lnTo>
                <a:lnTo>
                  <a:pt x="0" y="36"/>
                </a:lnTo>
                <a:lnTo>
                  <a:pt x="0" y="30"/>
                </a:lnTo>
                <a:lnTo>
                  <a:pt x="0" y="26"/>
                </a:lnTo>
                <a:lnTo>
                  <a:pt x="0" y="24"/>
                </a:lnTo>
                <a:lnTo>
                  <a:pt x="0" y="20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3" y="12"/>
                </a:lnTo>
                <a:lnTo>
                  <a:pt x="7" y="8"/>
                </a:lnTo>
                <a:lnTo>
                  <a:pt x="11" y="6"/>
                </a:lnTo>
                <a:lnTo>
                  <a:pt x="12" y="4"/>
                </a:lnTo>
                <a:lnTo>
                  <a:pt x="16" y="2"/>
                </a:lnTo>
                <a:lnTo>
                  <a:pt x="21" y="2"/>
                </a:lnTo>
                <a:lnTo>
                  <a:pt x="28" y="0"/>
                </a:lnTo>
                <a:lnTo>
                  <a:pt x="32" y="2"/>
                </a:lnTo>
                <a:lnTo>
                  <a:pt x="34" y="2"/>
                </a:lnTo>
                <a:lnTo>
                  <a:pt x="37" y="2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6" y="6"/>
                </a:lnTo>
                <a:lnTo>
                  <a:pt x="48" y="10"/>
                </a:lnTo>
                <a:lnTo>
                  <a:pt x="50" y="12"/>
                </a:lnTo>
                <a:lnTo>
                  <a:pt x="50" y="14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0" y="10"/>
                </a:lnTo>
                <a:lnTo>
                  <a:pt x="27" y="10"/>
                </a:lnTo>
                <a:lnTo>
                  <a:pt x="23" y="10"/>
                </a:lnTo>
                <a:lnTo>
                  <a:pt x="21" y="10"/>
                </a:lnTo>
                <a:lnTo>
                  <a:pt x="20" y="12"/>
                </a:lnTo>
                <a:lnTo>
                  <a:pt x="18" y="14"/>
                </a:lnTo>
                <a:lnTo>
                  <a:pt x="16" y="18"/>
                </a:lnTo>
                <a:lnTo>
                  <a:pt x="14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89" name="Freeform 280"/>
          <p:cNvSpPr>
            <a:spLocks noEditPoints="1"/>
          </p:cNvSpPr>
          <p:nvPr/>
        </p:nvSpPr>
        <p:spPr bwMode="auto">
          <a:xfrm>
            <a:off x="2074863" y="4216400"/>
            <a:ext cx="80962" cy="88900"/>
          </a:xfrm>
          <a:custGeom>
            <a:avLst/>
            <a:gdLst>
              <a:gd name="T0" fmla="*/ 2147483646 w 51"/>
              <a:gd name="T1" fmla="*/ 2147483646 h 56"/>
              <a:gd name="T2" fmla="*/ 2147483646 w 51"/>
              <a:gd name="T3" fmla="*/ 2147483646 h 56"/>
              <a:gd name="T4" fmla="*/ 2147483646 w 51"/>
              <a:gd name="T5" fmla="*/ 2147483646 h 56"/>
              <a:gd name="T6" fmla="*/ 2147483646 w 51"/>
              <a:gd name="T7" fmla="*/ 2147483646 h 56"/>
              <a:gd name="T8" fmla="*/ 2147483646 w 51"/>
              <a:gd name="T9" fmla="*/ 2147483646 h 56"/>
              <a:gd name="T10" fmla="*/ 2147483646 w 51"/>
              <a:gd name="T11" fmla="*/ 2147483646 h 56"/>
              <a:gd name="T12" fmla="*/ 2147483646 w 51"/>
              <a:gd name="T13" fmla="*/ 2147483646 h 56"/>
              <a:gd name="T14" fmla="*/ 2147483646 w 51"/>
              <a:gd name="T15" fmla="*/ 2147483646 h 56"/>
              <a:gd name="T16" fmla="*/ 2147483646 w 51"/>
              <a:gd name="T17" fmla="*/ 2147483646 h 56"/>
              <a:gd name="T18" fmla="*/ 2147483646 w 51"/>
              <a:gd name="T19" fmla="*/ 2147483646 h 56"/>
              <a:gd name="T20" fmla="*/ 2147483646 w 51"/>
              <a:gd name="T21" fmla="*/ 2147483646 h 56"/>
              <a:gd name="T22" fmla="*/ 2147483646 w 51"/>
              <a:gd name="T23" fmla="*/ 2147483646 h 56"/>
              <a:gd name="T24" fmla="*/ 2147483646 w 51"/>
              <a:gd name="T25" fmla="*/ 2147483646 h 56"/>
              <a:gd name="T26" fmla="*/ 2147483646 w 51"/>
              <a:gd name="T27" fmla="*/ 2147483646 h 56"/>
              <a:gd name="T28" fmla="*/ 2147483646 w 51"/>
              <a:gd name="T29" fmla="*/ 2147483646 h 56"/>
              <a:gd name="T30" fmla="*/ 2147483646 w 51"/>
              <a:gd name="T31" fmla="*/ 2147483646 h 56"/>
              <a:gd name="T32" fmla="*/ 2147483646 w 51"/>
              <a:gd name="T33" fmla="*/ 2147483646 h 56"/>
              <a:gd name="T34" fmla="*/ 2147483646 w 51"/>
              <a:gd name="T35" fmla="*/ 2147483646 h 56"/>
              <a:gd name="T36" fmla="*/ 2147483646 w 51"/>
              <a:gd name="T37" fmla="*/ 2147483646 h 56"/>
              <a:gd name="T38" fmla="*/ 0 w 51"/>
              <a:gd name="T39" fmla="*/ 2147483646 h 56"/>
              <a:gd name="T40" fmla="*/ 0 w 51"/>
              <a:gd name="T41" fmla="*/ 2147483646 h 56"/>
              <a:gd name="T42" fmla="*/ 2147483646 w 51"/>
              <a:gd name="T43" fmla="*/ 2147483646 h 56"/>
              <a:gd name="T44" fmla="*/ 2147483646 w 51"/>
              <a:gd name="T45" fmla="*/ 2147483646 h 56"/>
              <a:gd name="T46" fmla="*/ 2147483646 w 51"/>
              <a:gd name="T47" fmla="*/ 2147483646 h 56"/>
              <a:gd name="T48" fmla="*/ 2147483646 w 51"/>
              <a:gd name="T49" fmla="*/ 2147483646 h 56"/>
              <a:gd name="T50" fmla="*/ 2147483646 w 51"/>
              <a:gd name="T51" fmla="*/ 2147483646 h 56"/>
              <a:gd name="T52" fmla="*/ 2147483646 w 51"/>
              <a:gd name="T53" fmla="*/ 2147483646 h 56"/>
              <a:gd name="T54" fmla="*/ 2147483646 w 51"/>
              <a:gd name="T55" fmla="*/ 2147483646 h 56"/>
              <a:gd name="T56" fmla="*/ 2147483646 w 51"/>
              <a:gd name="T57" fmla="*/ 2147483646 h 56"/>
              <a:gd name="T58" fmla="*/ 2147483646 w 51"/>
              <a:gd name="T59" fmla="*/ 2147483646 h 56"/>
              <a:gd name="T60" fmla="*/ 2147483646 w 51"/>
              <a:gd name="T61" fmla="*/ 2147483646 h 56"/>
              <a:gd name="T62" fmla="*/ 2147483646 w 51"/>
              <a:gd name="T63" fmla="*/ 2147483646 h 56"/>
              <a:gd name="T64" fmla="*/ 2147483646 w 51"/>
              <a:gd name="T65" fmla="*/ 2147483646 h 56"/>
              <a:gd name="T66" fmla="*/ 2147483646 w 51"/>
              <a:gd name="T67" fmla="*/ 2147483646 h 56"/>
              <a:gd name="T68" fmla="*/ 2147483646 w 51"/>
              <a:gd name="T69" fmla="*/ 2147483646 h 56"/>
              <a:gd name="T70" fmla="*/ 2147483646 w 51"/>
              <a:gd name="T71" fmla="*/ 2147483646 h 56"/>
              <a:gd name="T72" fmla="*/ 2147483646 w 51"/>
              <a:gd name="T73" fmla="*/ 2147483646 h 56"/>
              <a:gd name="T74" fmla="*/ 2147483646 w 51"/>
              <a:gd name="T75" fmla="*/ 2147483646 h 56"/>
              <a:gd name="T76" fmla="*/ 2147483646 w 51"/>
              <a:gd name="T77" fmla="*/ 2147483646 h 56"/>
              <a:gd name="T78" fmla="*/ 2147483646 w 51"/>
              <a:gd name="T79" fmla="*/ 2147483646 h 56"/>
              <a:gd name="T80" fmla="*/ 2147483646 w 51"/>
              <a:gd name="T81" fmla="*/ 2147483646 h 56"/>
              <a:gd name="T82" fmla="*/ 2147483646 w 51"/>
              <a:gd name="T83" fmla="*/ 2147483646 h 56"/>
              <a:gd name="T84" fmla="*/ 2147483646 w 51"/>
              <a:gd name="T85" fmla="*/ 2147483646 h 56"/>
              <a:gd name="T86" fmla="*/ 2147483646 w 51"/>
              <a:gd name="T87" fmla="*/ 2147483646 h 56"/>
              <a:gd name="T88" fmla="*/ 2147483646 w 51"/>
              <a:gd name="T89" fmla="*/ 2147483646 h 56"/>
              <a:gd name="T90" fmla="*/ 0 w 51"/>
              <a:gd name="T91" fmla="*/ 2147483646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30"/>
                </a:moveTo>
                <a:lnTo>
                  <a:pt x="16" y="34"/>
                </a:lnTo>
                <a:lnTo>
                  <a:pt x="16" y="38"/>
                </a:lnTo>
                <a:lnTo>
                  <a:pt x="16" y="40"/>
                </a:lnTo>
                <a:lnTo>
                  <a:pt x="17" y="44"/>
                </a:lnTo>
                <a:lnTo>
                  <a:pt x="19" y="46"/>
                </a:lnTo>
                <a:lnTo>
                  <a:pt x="21" y="46"/>
                </a:lnTo>
                <a:lnTo>
                  <a:pt x="23" y="48"/>
                </a:lnTo>
                <a:lnTo>
                  <a:pt x="26" y="48"/>
                </a:lnTo>
                <a:lnTo>
                  <a:pt x="28" y="48"/>
                </a:lnTo>
                <a:lnTo>
                  <a:pt x="30" y="48"/>
                </a:lnTo>
                <a:lnTo>
                  <a:pt x="32" y="46"/>
                </a:lnTo>
                <a:lnTo>
                  <a:pt x="33" y="46"/>
                </a:lnTo>
                <a:lnTo>
                  <a:pt x="33" y="44"/>
                </a:lnTo>
                <a:lnTo>
                  <a:pt x="35" y="40"/>
                </a:lnTo>
                <a:lnTo>
                  <a:pt x="37" y="38"/>
                </a:lnTo>
                <a:lnTo>
                  <a:pt x="37" y="30"/>
                </a:lnTo>
                <a:lnTo>
                  <a:pt x="37" y="24"/>
                </a:lnTo>
                <a:lnTo>
                  <a:pt x="37" y="20"/>
                </a:lnTo>
                <a:lnTo>
                  <a:pt x="35" y="18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2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21" y="12"/>
                </a:lnTo>
                <a:lnTo>
                  <a:pt x="19" y="12"/>
                </a:lnTo>
                <a:lnTo>
                  <a:pt x="17" y="14"/>
                </a:lnTo>
                <a:lnTo>
                  <a:pt x="16" y="18"/>
                </a:lnTo>
                <a:lnTo>
                  <a:pt x="16" y="20"/>
                </a:lnTo>
                <a:lnTo>
                  <a:pt x="16" y="30"/>
                </a:lnTo>
                <a:close/>
                <a:moveTo>
                  <a:pt x="0" y="28"/>
                </a:moveTo>
                <a:lnTo>
                  <a:pt x="0" y="26"/>
                </a:lnTo>
                <a:lnTo>
                  <a:pt x="0" y="22"/>
                </a:lnTo>
                <a:lnTo>
                  <a:pt x="0" y="20"/>
                </a:lnTo>
                <a:lnTo>
                  <a:pt x="1" y="20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2"/>
                </a:lnTo>
                <a:lnTo>
                  <a:pt x="26" y="0"/>
                </a:lnTo>
                <a:lnTo>
                  <a:pt x="28" y="2"/>
                </a:lnTo>
                <a:lnTo>
                  <a:pt x="32" y="2"/>
                </a:lnTo>
                <a:lnTo>
                  <a:pt x="33" y="2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30"/>
                </a:lnTo>
                <a:lnTo>
                  <a:pt x="51" y="32"/>
                </a:lnTo>
                <a:lnTo>
                  <a:pt x="51" y="36"/>
                </a:lnTo>
                <a:lnTo>
                  <a:pt x="51" y="38"/>
                </a:lnTo>
                <a:lnTo>
                  <a:pt x="50" y="42"/>
                </a:lnTo>
                <a:lnTo>
                  <a:pt x="50" y="44"/>
                </a:lnTo>
                <a:lnTo>
                  <a:pt x="48" y="46"/>
                </a:lnTo>
                <a:lnTo>
                  <a:pt x="48" y="48"/>
                </a:lnTo>
                <a:lnTo>
                  <a:pt x="46" y="50"/>
                </a:lnTo>
                <a:lnTo>
                  <a:pt x="44" y="52"/>
                </a:lnTo>
                <a:lnTo>
                  <a:pt x="42" y="52"/>
                </a:lnTo>
                <a:lnTo>
                  <a:pt x="37" y="56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6"/>
                </a:lnTo>
                <a:lnTo>
                  <a:pt x="14" y="56"/>
                </a:lnTo>
                <a:lnTo>
                  <a:pt x="10" y="52"/>
                </a:lnTo>
                <a:lnTo>
                  <a:pt x="7" y="50"/>
                </a:lnTo>
                <a:lnTo>
                  <a:pt x="5" y="48"/>
                </a:lnTo>
                <a:lnTo>
                  <a:pt x="3" y="46"/>
                </a:lnTo>
                <a:lnTo>
                  <a:pt x="1" y="42"/>
                </a:lnTo>
                <a:lnTo>
                  <a:pt x="0" y="36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0" name="Freeform 281"/>
          <p:cNvSpPr>
            <a:spLocks noEditPoints="1"/>
          </p:cNvSpPr>
          <p:nvPr/>
        </p:nvSpPr>
        <p:spPr bwMode="auto">
          <a:xfrm>
            <a:off x="1978025" y="3619500"/>
            <a:ext cx="79375" cy="88900"/>
          </a:xfrm>
          <a:custGeom>
            <a:avLst/>
            <a:gdLst>
              <a:gd name="T0" fmla="*/ 2147483646 w 50"/>
              <a:gd name="T1" fmla="*/ 2147483646 h 56"/>
              <a:gd name="T2" fmla="*/ 2147483646 w 50"/>
              <a:gd name="T3" fmla="*/ 2147483646 h 56"/>
              <a:gd name="T4" fmla="*/ 2147483646 w 50"/>
              <a:gd name="T5" fmla="*/ 2147483646 h 56"/>
              <a:gd name="T6" fmla="*/ 2147483646 w 50"/>
              <a:gd name="T7" fmla="*/ 2147483646 h 56"/>
              <a:gd name="T8" fmla="*/ 2147483646 w 50"/>
              <a:gd name="T9" fmla="*/ 2147483646 h 56"/>
              <a:gd name="T10" fmla="*/ 2147483646 w 50"/>
              <a:gd name="T11" fmla="*/ 2147483646 h 56"/>
              <a:gd name="T12" fmla="*/ 2147483646 w 50"/>
              <a:gd name="T13" fmla="*/ 2147483646 h 56"/>
              <a:gd name="T14" fmla="*/ 2147483646 w 50"/>
              <a:gd name="T15" fmla="*/ 2147483646 h 56"/>
              <a:gd name="T16" fmla="*/ 2147483646 w 50"/>
              <a:gd name="T17" fmla="*/ 2147483646 h 56"/>
              <a:gd name="T18" fmla="*/ 2147483646 w 50"/>
              <a:gd name="T19" fmla="*/ 2147483646 h 56"/>
              <a:gd name="T20" fmla="*/ 2147483646 w 50"/>
              <a:gd name="T21" fmla="*/ 2147483646 h 56"/>
              <a:gd name="T22" fmla="*/ 2147483646 w 50"/>
              <a:gd name="T23" fmla="*/ 2147483646 h 56"/>
              <a:gd name="T24" fmla="*/ 2147483646 w 50"/>
              <a:gd name="T25" fmla="*/ 2147483646 h 56"/>
              <a:gd name="T26" fmla="*/ 2147483646 w 50"/>
              <a:gd name="T27" fmla="*/ 2147483646 h 56"/>
              <a:gd name="T28" fmla="*/ 2147483646 w 50"/>
              <a:gd name="T29" fmla="*/ 2147483646 h 56"/>
              <a:gd name="T30" fmla="*/ 2147483646 w 50"/>
              <a:gd name="T31" fmla="*/ 2147483646 h 56"/>
              <a:gd name="T32" fmla="*/ 2147483646 w 50"/>
              <a:gd name="T33" fmla="*/ 2147483646 h 56"/>
              <a:gd name="T34" fmla="*/ 2147483646 w 50"/>
              <a:gd name="T35" fmla="*/ 2147483646 h 56"/>
              <a:gd name="T36" fmla="*/ 2147483646 w 50"/>
              <a:gd name="T37" fmla="*/ 2147483646 h 56"/>
              <a:gd name="T38" fmla="*/ 2147483646 w 50"/>
              <a:gd name="T39" fmla="*/ 2147483646 h 56"/>
              <a:gd name="T40" fmla="*/ 2147483646 w 50"/>
              <a:gd name="T41" fmla="*/ 2147483646 h 56"/>
              <a:gd name="T42" fmla="*/ 2147483646 w 50"/>
              <a:gd name="T43" fmla="*/ 2147483646 h 56"/>
              <a:gd name="T44" fmla="*/ 2147483646 w 50"/>
              <a:gd name="T45" fmla="*/ 2147483646 h 56"/>
              <a:gd name="T46" fmla="*/ 2147483646 w 50"/>
              <a:gd name="T47" fmla="*/ 2147483646 h 56"/>
              <a:gd name="T48" fmla="*/ 2147483646 w 50"/>
              <a:gd name="T49" fmla="*/ 2147483646 h 56"/>
              <a:gd name="T50" fmla="*/ 2147483646 w 50"/>
              <a:gd name="T51" fmla="*/ 2147483646 h 56"/>
              <a:gd name="T52" fmla="*/ 2147483646 w 50"/>
              <a:gd name="T53" fmla="*/ 2147483646 h 56"/>
              <a:gd name="T54" fmla="*/ 2147483646 w 50"/>
              <a:gd name="T55" fmla="*/ 2147483646 h 56"/>
              <a:gd name="T56" fmla="*/ 2147483646 w 50"/>
              <a:gd name="T57" fmla="*/ 2147483646 h 56"/>
              <a:gd name="T58" fmla="*/ 2147483646 w 50"/>
              <a:gd name="T59" fmla="*/ 2147483646 h 56"/>
              <a:gd name="T60" fmla="*/ 2147483646 w 50"/>
              <a:gd name="T61" fmla="*/ 2147483646 h 56"/>
              <a:gd name="T62" fmla="*/ 2147483646 w 50"/>
              <a:gd name="T63" fmla="*/ 2147483646 h 56"/>
              <a:gd name="T64" fmla="*/ 2147483646 w 50"/>
              <a:gd name="T65" fmla="*/ 2147483646 h 56"/>
              <a:gd name="T66" fmla="*/ 2147483646 w 50"/>
              <a:gd name="T67" fmla="*/ 2147483646 h 56"/>
              <a:gd name="T68" fmla="*/ 2147483646 w 50"/>
              <a:gd name="T69" fmla="*/ 0 h 56"/>
              <a:gd name="T70" fmla="*/ 2147483646 w 50"/>
              <a:gd name="T71" fmla="*/ 0 h 56"/>
              <a:gd name="T72" fmla="*/ 2147483646 w 50"/>
              <a:gd name="T73" fmla="*/ 2147483646 h 56"/>
              <a:gd name="T74" fmla="*/ 2147483646 w 50"/>
              <a:gd name="T75" fmla="*/ 2147483646 h 56"/>
              <a:gd name="T76" fmla="*/ 2147483646 w 50"/>
              <a:gd name="T77" fmla="*/ 2147483646 h 56"/>
              <a:gd name="T78" fmla="*/ 2147483646 w 50"/>
              <a:gd name="T79" fmla="*/ 2147483646 h 56"/>
              <a:gd name="T80" fmla="*/ 2147483646 w 50"/>
              <a:gd name="T81" fmla="*/ 2147483646 h 56"/>
              <a:gd name="T82" fmla="*/ 2147483646 w 50"/>
              <a:gd name="T83" fmla="*/ 2147483646 h 56"/>
              <a:gd name="T84" fmla="*/ 2147483646 w 50"/>
              <a:gd name="T85" fmla="*/ 2147483646 h 56"/>
              <a:gd name="T86" fmla="*/ 2147483646 w 50"/>
              <a:gd name="T87" fmla="*/ 2147483646 h 56"/>
              <a:gd name="T88" fmla="*/ 2147483646 w 50"/>
              <a:gd name="T89" fmla="*/ 2147483646 h 56"/>
              <a:gd name="T90" fmla="*/ 2147483646 w 50"/>
              <a:gd name="T91" fmla="*/ 2147483646 h 56"/>
              <a:gd name="T92" fmla="*/ 2147483646 w 50"/>
              <a:gd name="T93" fmla="*/ 2147483646 h 56"/>
              <a:gd name="T94" fmla="*/ 2147483646 w 50"/>
              <a:gd name="T95" fmla="*/ 2147483646 h 56"/>
              <a:gd name="T96" fmla="*/ 2147483646 w 50"/>
              <a:gd name="T97" fmla="*/ 2147483646 h 56"/>
              <a:gd name="T98" fmla="*/ 2147483646 w 50"/>
              <a:gd name="T99" fmla="*/ 2147483646 h 56"/>
              <a:gd name="T100" fmla="*/ 2147483646 w 50"/>
              <a:gd name="T101" fmla="*/ 2147483646 h 56"/>
              <a:gd name="T102" fmla="*/ 2147483646 w 50"/>
              <a:gd name="T103" fmla="*/ 2147483646 h 56"/>
              <a:gd name="T104" fmla="*/ 2147483646 w 50"/>
              <a:gd name="T105" fmla="*/ 2147483646 h 56"/>
              <a:gd name="T106" fmla="*/ 2147483646 w 50"/>
              <a:gd name="T107" fmla="*/ 2147483646 h 56"/>
              <a:gd name="T108" fmla="*/ 2147483646 w 50"/>
              <a:gd name="T109" fmla="*/ 2147483646 h 56"/>
              <a:gd name="T110" fmla="*/ 2147483646 w 50"/>
              <a:gd name="T111" fmla="*/ 2147483646 h 56"/>
              <a:gd name="T112" fmla="*/ 2147483646 w 50"/>
              <a:gd name="T113" fmla="*/ 2147483646 h 56"/>
              <a:gd name="T114" fmla="*/ 0 w 50"/>
              <a:gd name="T115" fmla="*/ 2147483646 h 56"/>
              <a:gd name="T116" fmla="*/ 0 w 50"/>
              <a:gd name="T117" fmla="*/ 2147483646 h 56"/>
              <a:gd name="T118" fmla="*/ 2147483646 w 50"/>
              <a:gd name="T119" fmla="*/ 2147483646 h 56"/>
              <a:gd name="T120" fmla="*/ 2147483646 w 50"/>
              <a:gd name="T121" fmla="*/ 2147483646 h 56"/>
              <a:gd name="T122" fmla="*/ 2147483646 w 50"/>
              <a:gd name="T123" fmla="*/ 2147483646 h 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0"/>
              <a:gd name="T187" fmla="*/ 0 h 56"/>
              <a:gd name="T188" fmla="*/ 50 w 50"/>
              <a:gd name="T189" fmla="*/ 56 h 5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0" h="56">
                <a:moveTo>
                  <a:pt x="14" y="38"/>
                </a:moveTo>
                <a:lnTo>
                  <a:pt x="14" y="40"/>
                </a:lnTo>
                <a:lnTo>
                  <a:pt x="14" y="42"/>
                </a:lnTo>
                <a:lnTo>
                  <a:pt x="14" y="44"/>
                </a:lnTo>
                <a:lnTo>
                  <a:pt x="16" y="44"/>
                </a:lnTo>
                <a:lnTo>
                  <a:pt x="18" y="46"/>
                </a:lnTo>
                <a:lnTo>
                  <a:pt x="20" y="46"/>
                </a:lnTo>
                <a:lnTo>
                  <a:pt x="25" y="46"/>
                </a:lnTo>
                <a:lnTo>
                  <a:pt x="27" y="46"/>
                </a:lnTo>
                <a:lnTo>
                  <a:pt x="30" y="46"/>
                </a:lnTo>
                <a:lnTo>
                  <a:pt x="34" y="44"/>
                </a:lnTo>
                <a:lnTo>
                  <a:pt x="36" y="42"/>
                </a:lnTo>
                <a:lnTo>
                  <a:pt x="36" y="38"/>
                </a:lnTo>
                <a:lnTo>
                  <a:pt x="36" y="36"/>
                </a:lnTo>
                <a:lnTo>
                  <a:pt x="34" y="34"/>
                </a:lnTo>
                <a:lnTo>
                  <a:pt x="34" y="32"/>
                </a:lnTo>
                <a:lnTo>
                  <a:pt x="30" y="32"/>
                </a:lnTo>
                <a:lnTo>
                  <a:pt x="28" y="30"/>
                </a:lnTo>
                <a:lnTo>
                  <a:pt x="25" y="30"/>
                </a:lnTo>
                <a:lnTo>
                  <a:pt x="23" y="30"/>
                </a:lnTo>
                <a:lnTo>
                  <a:pt x="20" y="30"/>
                </a:lnTo>
                <a:lnTo>
                  <a:pt x="20" y="32"/>
                </a:lnTo>
                <a:lnTo>
                  <a:pt x="18" y="32"/>
                </a:lnTo>
                <a:lnTo>
                  <a:pt x="16" y="32"/>
                </a:lnTo>
                <a:lnTo>
                  <a:pt x="16" y="34"/>
                </a:lnTo>
                <a:lnTo>
                  <a:pt x="14" y="36"/>
                </a:lnTo>
                <a:lnTo>
                  <a:pt x="14" y="38"/>
                </a:lnTo>
                <a:close/>
                <a:moveTo>
                  <a:pt x="14" y="16"/>
                </a:moveTo>
                <a:lnTo>
                  <a:pt x="14" y="16"/>
                </a:lnTo>
                <a:lnTo>
                  <a:pt x="16" y="18"/>
                </a:lnTo>
                <a:lnTo>
                  <a:pt x="16" y="20"/>
                </a:lnTo>
                <a:lnTo>
                  <a:pt x="18" y="20"/>
                </a:lnTo>
                <a:lnTo>
                  <a:pt x="20" y="22"/>
                </a:lnTo>
                <a:lnTo>
                  <a:pt x="25" y="22"/>
                </a:lnTo>
                <a:lnTo>
                  <a:pt x="27" y="22"/>
                </a:lnTo>
                <a:lnTo>
                  <a:pt x="28" y="22"/>
                </a:lnTo>
                <a:lnTo>
                  <a:pt x="30" y="20"/>
                </a:lnTo>
                <a:lnTo>
                  <a:pt x="32" y="20"/>
                </a:lnTo>
                <a:lnTo>
                  <a:pt x="34" y="18"/>
                </a:lnTo>
                <a:lnTo>
                  <a:pt x="34" y="16"/>
                </a:lnTo>
                <a:lnTo>
                  <a:pt x="34" y="14"/>
                </a:lnTo>
                <a:lnTo>
                  <a:pt x="34" y="12"/>
                </a:lnTo>
                <a:lnTo>
                  <a:pt x="32" y="10"/>
                </a:lnTo>
                <a:lnTo>
                  <a:pt x="28" y="10"/>
                </a:lnTo>
                <a:lnTo>
                  <a:pt x="25" y="10"/>
                </a:lnTo>
                <a:lnTo>
                  <a:pt x="23" y="10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4" y="16"/>
                </a:lnTo>
                <a:close/>
                <a:moveTo>
                  <a:pt x="9" y="26"/>
                </a:moveTo>
                <a:lnTo>
                  <a:pt x="5" y="24"/>
                </a:lnTo>
                <a:lnTo>
                  <a:pt x="3" y="22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3" y="10"/>
                </a:lnTo>
                <a:lnTo>
                  <a:pt x="5" y="6"/>
                </a:lnTo>
                <a:lnTo>
                  <a:pt x="7" y="6"/>
                </a:lnTo>
                <a:lnTo>
                  <a:pt x="7" y="4"/>
                </a:lnTo>
                <a:lnTo>
                  <a:pt x="11" y="2"/>
                </a:lnTo>
                <a:lnTo>
                  <a:pt x="14" y="2"/>
                </a:lnTo>
                <a:lnTo>
                  <a:pt x="20" y="0"/>
                </a:lnTo>
                <a:lnTo>
                  <a:pt x="25" y="0"/>
                </a:lnTo>
                <a:lnTo>
                  <a:pt x="30" y="0"/>
                </a:lnTo>
                <a:lnTo>
                  <a:pt x="34" y="2"/>
                </a:lnTo>
                <a:lnTo>
                  <a:pt x="39" y="2"/>
                </a:lnTo>
                <a:lnTo>
                  <a:pt x="41" y="4"/>
                </a:lnTo>
                <a:lnTo>
                  <a:pt x="43" y="4"/>
                </a:lnTo>
                <a:lnTo>
                  <a:pt x="43" y="6"/>
                </a:lnTo>
                <a:lnTo>
                  <a:pt x="45" y="6"/>
                </a:lnTo>
                <a:lnTo>
                  <a:pt x="46" y="10"/>
                </a:lnTo>
                <a:lnTo>
                  <a:pt x="48" y="12"/>
                </a:lnTo>
                <a:lnTo>
                  <a:pt x="48" y="16"/>
                </a:lnTo>
                <a:lnTo>
                  <a:pt x="48" y="18"/>
                </a:lnTo>
                <a:lnTo>
                  <a:pt x="46" y="20"/>
                </a:lnTo>
                <a:lnTo>
                  <a:pt x="46" y="22"/>
                </a:lnTo>
                <a:lnTo>
                  <a:pt x="43" y="24"/>
                </a:lnTo>
                <a:lnTo>
                  <a:pt x="39" y="26"/>
                </a:lnTo>
                <a:lnTo>
                  <a:pt x="43" y="26"/>
                </a:lnTo>
                <a:lnTo>
                  <a:pt x="43" y="28"/>
                </a:lnTo>
                <a:lnTo>
                  <a:pt x="45" y="28"/>
                </a:lnTo>
                <a:lnTo>
                  <a:pt x="46" y="30"/>
                </a:lnTo>
                <a:lnTo>
                  <a:pt x="48" y="30"/>
                </a:lnTo>
                <a:lnTo>
                  <a:pt x="50" y="34"/>
                </a:lnTo>
                <a:lnTo>
                  <a:pt x="50" y="38"/>
                </a:lnTo>
                <a:lnTo>
                  <a:pt x="50" y="40"/>
                </a:lnTo>
                <a:lnTo>
                  <a:pt x="50" y="42"/>
                </a:lnTo>
                <a:lnTo>
                  <a:pt x="50" y="44"/>
                </a:lnTo>
                <a:lnTo>
                  <a:pt x="48" y="46"/>
                </a:lnTo>
                <a:lnTo>
                  <a:pt x="48" y="48"/>
                </a:lnTo>
                <a:lnTo>
                  <a:pt x="46" y="48"/>
                </a:lnTo>
                <a:lnTo>
                  <a:pt x="43" y="50"/>
                </a:lnTo>
                <a:lnTo>
                  <a:pt x="39" y="52"/>
                </a:lnTo>
                <a:lnTo>
                  <a:pt x="36" y="54"/>
                </a:lnTo>
                <a:lnTo>
                  <a:pt x="30" y="56"/>
                </a:lnTo>
                <a:lnTo>
                  <a:pt x="25" y="56"/>
                </a:lnTo>
                <a:lnTo>
                  <a:pt x="21" y="56"/>
                </a:lnTo>
                <a:lnTo>
                  <a:pt x="20" y="56"/>
                </a:lnTo>
                <a:lnTo>
                  <a:pt x="16" y="54"/>
                </a:lnTo>
                <a:lnTo>
                  <a:pt x="14" y="54"/>
                </a:lnTo>
                <a:lnTo>
                  <a:pt x="12" y="54"/>
                </a:lnTo>
                <a:lnTo>
                  <a:pt x="9" y="52"/>
                </a:lnTo>
                <a:lnTo>
                  <a:pt x="7" y="52"/>
                </a:lnTo>
                <a:lnTo>
                  <a:pt x="7" y="50"/>
                </a:lnTo>
                <a:lnTo>
                  <a:pt x="3" y="48"/>
                </a:lnTo>
                <a:lnTo>
                  <a:pt x="2" y="46"/>
                </a:lnTo>
                <a:lnTo>
                  <a:pt x="0" y="42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2" y="32"/>
                </a:lnTo>
                <a:lnTo>
                  <a:pt x="2" y="30"/>
                </a:lnTo>
                <a:lnTo>
                  <a:pt x="3" y="30"/>
                </a:lnTo>
                <a:lnTo>
                  <a:pt x="5" y="28"/>
                </a:lnTo>
                <a:lnTo>
                  <a:pt x="9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1" name="Freeform 282"/>
          <p:cNvSpPr>
            <a:spLocks noEditPoints="1"/>
          </p:cNvSpPr>
          <p:nvPr/>
        </p:nvSpPr>
        <p:spPr bwMode="auto">
          <a:xfrm>
            <a:off x="2074863" y="3619500"/>
            <a:ext cx="80962" cy="88900"/>
          </a:xfrm>
          <a:custGeom>
            <a:avLst/>
            <a:gdLst>
              <a:gd name="T0" fmla="*/ 2147483646 w 51"/>
              <a:gd name="T1" fmla="*/ 2147483646 h 56"/>
              <a:gd name="T2" fmla="*/ 2147483646 w 51"/>
              <a:gd name="T3" fmla="*/ 2147483646 h 56"/>
              <a:gd name="T4" fmla="*/ 2147483646 w 51"/>
              <a:gd name="T5" fmla="*/ 2147483646 h 56"/>
              <a:gd name="T6" fmla="*/ 2147483646 w 51"/>
              <a:gd name="T7" fmla="*/ 2147483646 h 56"/>
              <a:gd name="T8" fmla="*/ 2147483646 w 51"/>
              <a:gd name="T9" fmla="*/ 2147483646 h 56"/>
              <a:gd name="T10" fmla="*/ 2147483646 w 51"/>
              <a:gd name="T11" fmla="*/ 2147483646 h 56"/>
              <a:gd name="T12" fmla="*/ 2147483646 w 51"/>
              <a:gd name="T13" fmla="*/ 2147483646 h 56"/>
              <a:gd name="T14" fmla="*/ 2147483646 w 51"/>
              <a:gd name="T15" fmla="*/ 2147483646 h 56"/>
              <a:gd name="T16" fmla="*/ 2147483646 w 51"/>
              <a:gd name="T17" fmla="*/ 2147483646 h 56"/>
              <a:gd name="T18" fmla="*/ 2147483646 w 51"/>
              <a:gd name="T19" fmla="*/ 2147483646 h 56"/>
              <a:gd name="T20" fmla="*/ 2147483646 w 51"/>
              <a:gd name="T21" fmla="*/ 2147483646 h 56"/>
              <a:gd name="T22" fmla="*/ 2147483646 w 51"/>
              <a:gd name="T23" fmla="*/ 2147483646 h 56"/>
              <a:gd name="T24" fmla="*/ 2147483646 w 51"/>
              <a:gd name="T25" fmla="*/ 2147483646 h 56"/>
              <a:gd name="T26" fmla="*/ 2147483646 w 51"/>
              <a:gd name="T27" fmla="*/ 2147483646 h 56"/>
              <a:gd name="T28" fmla="*/ 2147483646 w 51"/>
              <a:gd name="T29" fmla="*/ 2147483646 h 56"/>
              <a:gd name="T30" fmla="*/ 2147483646 w 51"/>
              <a:gd name="T31" fmla="*/ 2147483646 h 56"/>
              <a:gd name="T32" fmla="*/ 2147483646 w 51"/>
              <a:gd name="T33" fmla="*/ 2147483646 h 56"/>
              <a:gd name="T34" fmla="*/ 2147483646 w 51"/>
              <a:gd name="T35" fmla="*/ 2147483646 h 56"/>
              <a:gd name="T36" fmla="*/ 2147483646 w 51"/>
              <a:gd name="T37" fmla="*/ 2147483646 h 56"/>
              <a:gd name="T38" fmla="*/ 0 w 51"/>
              <a:gd name="T39" fmla="*/ 2147483646 h 56"/>
              <a:gd name="T40" fmla="*/ 0 w 51"/>
              <a:gd name="T41" fmla="*/ 2147483646 h 56"/>
              <a:gd name="T42" fmla="*/ 2147483646 w 51"/>
              <a:gd name="T43" fmla="*/ 2147483646 h 56"/>
              <a:gd name="T44" fmla="*/ 2147483646 w 51"/>
              <a:gd name="T45" fmla="*/ 2147483646 h 56"/>
              <a:gd name="T46" fmla="*/ 2147483646 w 51"/>
              <a:gd name="T47" fmla="*/ 2147483646 h 56"/>
              <a:gd name="T48" fmla="*/ 2147483646 w 51"/>
              <a:gd name="T49" fmla="*/ 2147483646 h 56"/>
              <a:gd name="T50" fmla="*/ 2147483646 w 51"/>
              <a:gd name="T51" fmla="*/ 2147483646 h 56"/>
              <a:gd name="T52" fmla="*/ 2147483646 w 51"/>
              <a:gd name="T53" fmla="*/ 0 h 56"/>
              <a:gd name="T54" fmla="*/ 2147483646 w 51"/>
              <a:gd name="T55" fmla="*/ 0 h 56"/>
              <a:gd name="T56" fmla="*/ 2147483646 w 51"/>
              <a:gd name="T57" fmla="*/ 2147483646 h 56"/>
              <a:gd name="T58" fmla="*/ 2147483646 w 51"/>
              <a:gd name="T59" fmla="*/ 2147483646 h 56"/>
              <a:gd name="T60" fmla="*/ 2147483646 w 51"/>
              <a:gd name="T61" fmla="*/ 2147483646 h 56"/>
              <a:gd name="T62" fmla="*/ 2147483646 w 51"/>
              <a:gd name="T63" fmla="*/ 2147483646 h 56"/>
              <a:gd name="T64" fmla="*/ 2147483646 w 51"/>
              <a:gd name="T65" fmla="*/ 2147483646 h 56"/>
              <a:gd name="T66" fmla="*/ 2147483646 w 51"/>
              <a:gd name="T67" fmla="*/ 2147483646 h 56"/>
              <a:gd name="T68" fmla="*/ 2147483646 w 51"/>
              <a:gd name="T69" fmla="*/ 2147483646 h 56"/>
              <a:gd name="T70" fmla="*/ 2147483646 w 51"/>
              <a:gd name="T71" fmla="*/ 2147483646 h 56"/>
              <a:gd name="T72" fmla="*/ 2147483646 w 51"/>
              <a:gd name="T73" fmla="*/ 2147483646 h 56"/>
              <a:gd name="T74" fmla="*/ 2147483646 w 51"/>
              <a:gd name="T75" fmla="*/ 2147483646 h 56"/>
              <a:gd name="T76" fmla="*/ 2147483646 w 51"/>
              <a:gd name="T77" fmla="*/ 2147483646 h 56"/>
              <a:gd name="T78" fmla="*/ 2147483646 w 51"/>
              <a:gd name="T79" fmla="*/ 2147483646 h 56"/>
              <a:gd name="T80" fmla="*/ 2147483646 w 51"/>
              <a:gd name="T81" fmla="*/ 2147483646 h 56"/>
              <a:gd name="T82" fmla="*/ 2147483646 w 51"/>
              <a:gd name="T83" fmla="*/ 2147483646 h 56"/>
              <a:gd name="T84" fmla="*/ 2147483646 w 51"/>
              <a:gd name="T85" fmla="*/ 2147483646 h 56"/>
              <a:gd name="T86" fmla="*/ 2147483646 w 51"/>
              <a:gd name="T87" fmla="*/ 2147483646 h 56"/>
              <a:gd name="T88" fmla="*/ 2147483646 w 51"/>
              <a:gd name="T89" fmla="*/ 2147483646 h 56"/>
              <a:gd name="T90" fmla="*/ 0 w 51"/>
              <a:gd name="T91" fmla="*/ 2147483646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2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2" name="Freeform 283"/>
          <p:cNvSpPr>
            <a:spLocks/>
          </p:cNvSpPr>
          <p:nvPr/>
        </p:nvSpPr>
        <p:spPr bwMode="auto">
          <a:xfrm>
            <a:off x="1884363" y="3021013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9"/>
                </a:lnTo>
                <a:lnTo>
                  <a:pt x="0" y="19"/>
                </a:lnTo>
                <a:lnTo>
                  <a:pt x="0" y="11"/>
                </a:lnTo>
                <a:lnTo>
                  <a:pt x="5" y="11"/>
                </a:lnTo>
                <a:lnTo>
                  <a:pt x="9" y="9"/>
                </a:lnTo>
                <a:lnTo>
                  <a:pt x="12" y="9"/>
                </a:lnTo>
                <a:lnTo>
                  <a:pt x="14" y="9"/>
                </a:lnTo>
                <a:lnTo>
                  <a:pt x="16" y="7"/>
                </a:lnTo>
                <a:lnTo>
                  <a:pt x="18" y="5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3" name="Freeform 284"/>
          <p:cNvSpPr>
            <a:spLocks noEditPoints="1"/>
          </p:cNvSpPr>
          <p:nvPr/>
        </p:nvSpPr>
        <p:spPr bwMode="auto">
          <a:xfrm>
            <a:off x="1974850" y="3021013"/>
            <a:ext cx="82550" cy="87312"/>
          </a:xfrm>
          <a:custGeom>
            <a:avLst/>
            <a:gdLst>
              <a:gd name="T0" fmla="*/ 2147483646 w 52"/>
              <a:gd name="T1" fmla="*/ 2147483646 h 55"/>
              <a:gd name="T2" fmla="*/ 2147483646 w 52"/>
              <a:gd name="T3" fmla="*/ 2147483646 h 55"/>
              <a:gd name="T4" fmla="*/ 2147483646 w 52"/>
              <a:gd name="T5" fmla="*/ 2147483646 h 55"/>
              <a:gd name="T6" fmla="*/ 2147483646 w 52"/>
              <a:gd name="T7" fmla="*/ 2147483646 h 55"/>
              <a:gd name="T8" fmla="*/ 2147483646 w 52"/>
              <a:gd name="T9" fmla="*/ 2147483646 h 55"/>
              <a:gd name="T10" fmla="*/ 2147483646 w 52"/>
              <a:gd name="T11" fmla="*/ 2147483646 h 55"/>
              <a:gd name="T12" fmla="*/ 2147483646 w 52"/>
              <a:gd name="T13" fmla="*/ 2147483646 h 55"/>
              <a:gd name="T14" fmla="*/ 2147483646 w 52"/>
              <a:gd name="T15" fmla="*/ 2147483646 h 55"/>
              <a:gd name="T16" fmla="*/ 2147483646 w 52"/>
              <a:gd name="T17" fmla="*/ 2147483646 h 55"/>
              <a:gd name="T18" fmla="*/ 2147483646 w 52"/>
              <a:gd name="T19" fmla="*/ 2147483646 h 55"/>
              <a:gd name="T20" fmla="*/ 2147483646 w 52"/>
              <a:gd name="T21" fmla="*/ 2147483646 h 55"/>
              <a:gd name="T22" fmla="*/ 2147483646 w 52"/>
              <a:gd name="T23" fmla="*/ 2147483646 h 55"/>
              <a:gd name="T24" fmla="*/ 2147483646 w 52"/>
              <a:gd name="T25" fmla="*/ 2147483646 h 55"/>
              <a:gd name="T26" fmla="*/ 2147483646 w 52"/>
              <a:gd name="T27" fmla="*/ 2147483646 h 55"/>
              <a:gd name="T28" fmla="*/ 2147483646 w 52"/>
              <a:gd name="T29" fmla="*/ 2147483646 h 55"/>
              <a:gd name="T30" fmla="*/ 2147483646 w 52"/>
              <a:gd name="T31" fmla="*/ 2147483646 h 55"/>
              <a:gd name="T32" fmla="*/ 2147483646 w 52"/>
              <a:gd name="T33" fmla="*/ 2147483646 h 55"/>
              <a:gd name="T34" fmla="*/ 2147483646 w 52"/>
              <a:gd name="T35" fmla="*/ 2147483646 h 55"/>
              <a:gd name="T36" fmla="*/ 2147483646 w 52"/>
              <a:gd name="T37" fmla="*/ 2147483646 h 55"/>
              <a:gd name="T38" fmla="*/ 0 w 52"/>
              <a:gd name="T39" fmla="*/ 2147483646 h 55"/>
              <a:gd name="T40" fmla="*/ 0 w 52"/>
              <a:gd name="T41" fmla="*/ 2147483646 h 55"/>
              <a:gd name="T42" fmla="*/ 2147483646 w 52"/>
              <a:gd name="T43" fmla="*/ 2147483646 h 55"/>
              <a:gd name="T44" fmla="*/ 2147483646 w 52"/>
              <a:gd name="T45" fmla="*/ 2147483646 h 55"/>
              <a:gd name="T46" fmla="*/ 2147483646 w 52"/>
              <a:gd name="T47" fmla="*/ 2147483646 h 55"/>
              <a:gd name="T48" fmla="*/ 2147483646 w 52"/>
              <a:gd name="T49" fmla="*/ 2147483646 h 55"/>
              <a:gd name="T50" fmla="*/ 2147483646 w 52"/>
              <a:gd name="T51" fmla="*/ 2147483646 h 55"/>
              <a:gd name="T52" fmla="*/ 2147483646 w 52"/>
              <a:gd name="T53" fmla="*/ 0 h 55"/>
              <a:gd name="T54" fmla="*/ 2147483646 w 52"/>
              <a:gd name="T55" fmla="*/ 0 h 55"/>
              <a:gd name="T56" fmla="*/ 2147483646 w 52"/>
              <a:gd name="T57" fmla="*/ 0 h 55"/>
              <a:gd name="T58" fmla="*/ 2147483646 w 52"/>
              <a:gd name="T59" fmla="*/ 2147483646 h 55"/>
              <a:gd name="T60" fmla="*/ 2147483646 w 52"/>
              <a:gd name="T61" fmla="*/ 2147483646 h 55"/>
              <a:gd name="T62" fmla="*/ 2147483646 w 52"/>
              <a:gd name="T63" fmla="*/ 2147483646 h 55"/>
              <a:gd name="T64" fmla="*/ 2147483646 w 52"/>
              <a:gd name="T65" fmla="*/ 2147483646 h 55"/>
              <a:gd name="T66" fmla="*/ 2147483646 w 52"/>
              <a:gd name="T67" fmla="*/ 2147483646 h 55"/>
              <a:gd name="T68" fmla="*/ 2147483646 w 52"/>
              <a:gd name="T69" fmla="*/ 2147483646 h 55"/>
              <a:gd name="T70" fmla="*/ 2147483646 w 52"/>
              <a:gd name="T71" fmla="*/ 2147483646 h 55"/>
              <a:gd name="T72" fmla="*/ 2147483646 w 52"/>
              <a:gd name="T73" fmla="*/ 2147483646 h 55"/>
              <a:gd name="T74" fmla="*/ 2147483646 w 52"/>
              <a:gd name="T75" fmla="*/ 2147483646 h 55"/>
              <a:gd name="T76" fmla="*/ 2147483646 w 52"/>
              <a:gd name="T77" fmla="*/ 2147483646 h 55"/>
              <a:gd name="T78" fmla="*/ 2147483646 w 52"/>
              <a:gd name="T79" fmla="*/ 2147483646 h 55"/>
              <a:gd name="T80" fmla="*/ 2147483646 w 52"/>
              <a:gd name="T81" fmla="*/ 2147483646 h 55"/>
              <a:gd name="T82" fmla="*/ 2147483646 w 52"/>
              <a:gd name="T83" fmla="*/ 2147483646 h 55"/>
              <a:gd name="T84" fmla="*/ 2147483646 w 52"/>
              <a:gd name="T85" fmla="*/ 2147483646 h 55"/>
              <a:gd name="T86" fmla="*/ 2147483646 w 52"/>
              <a:gd name="T87" fmla="*/ 2147483646 h 55"/>
              <a:gd name="T88" fmla="*/ 2147483646 w 52"/>
              <a:gd name="T89" fmla="*/ 2147483646 h 55"/>
              <a:gd name="T90" fmla="*/ 0 w 52"/>
              <a:gd name="T91" fmla="*/ 2147483646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2"/>
              <a:gd name="T139" fmla="*/ 0 h 55"/>
              <a:gd name="T140" fmla="*/ 52 w 52"/>
              <a:gd name="T141" fmla="*/ 55 h 5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2" h="55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6" y="39"/>
                </a:lnTo>
                <a:lnTo>
                  <a:pt x="18" y="43"/>
                </a:lnTo>
                <a:lnTo>
                  <a:pt x="20" y="45"/>
                </a:lnTo>
                <a:lnTo>
                  <a:pt x="22" y="45"/>
                </a:lnTo>
                <a:lnTo>
                  <a:pt x="23" y="47"/>
                </a:lnTo>
                <a:lnTo>
                  <a:pt x="27" y="47"/>
                </a:lnTo>
                <a:lnTo>
                  <a:pt x="29" y="47"/>
                </a:lnTo>
                <a:lnTo>
                  <a:pt x="30" y="47"/>
                </a:lnTo>
                <a:lnTo>
                  <a:pt x="30" y="45"/>
                </a:lnTo>
                <a:lnTo>
                  <a:pt x="32" y="45"/>
                </a:lnTo>
                <a:lnTo>
                  <a:pt x="34" y="45"/>
                </a:lnTo>
                <a:lnTo>
                  <a:pt x="34" y="43"/>
                </a:lnTo>
                <a:lnTo>
                  <a:pt x="36" y="39"/>
                </a:lnTo>
                <a:lnTo>
                  <a:pt x="36" y="37"/>
                </a:lnTo>
                <a:lnTo>
                  <a:pt x="38" y="29"/>
                </a:lnTo>
                <a:lnTo>
                  <a:pt x="38" y="25"/>
                </a:lnTo>
                <a:lnTo>
                  <a:pt x="36" y="21"/>
                </a:lnTo>
                <a:lnTo>
                  <a:pt x="36" y="17"/>
                </a:lnTo>
                <a:lnTo>
                  <a:pt x="36" y="15"/>
                </a:lnTo>
                <a:lnTo>
                  <a:pt x="34" y="15"/>
                </a:lnTo>
                <a:lnTo>
                  <a:pt x="34" y="13"/>
                </a:lnTo>
                <a:lnTo>
                  <a:pt x="30" y="11"/>
                </a:lnTo>
                <a:lnTo>
                  <a:pt x="29" y="11"/>
                </a:lnTo>
                <a:lnTo>
                  <a:pt x="27" y="11"/>
                </a:lnTo>
                <a:lnTo>
                  <a:pt x="25" y="11"/>
                </a:lnTo>
                <a:lnTo>
                  <a:pt x="23" y="11"/>
                </a:lnTo>
                <a:lnTo>
                  <a:pt x="22" y="11"/>
                </a:lnTo>
                <a:lnTo>
                  <a:pt x="20" y="13"/>
                </a:lnTo>
                <a:lnTo>
                  <a:pt x="18" y="15"/>
                </a:lnTo>
                <a:lnTo>
                  <a:pt x="16" y="17"/>
                </a:lnTo>
                <a:lnTo>
                  <a:pt x="16" y="21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0" y="25"/>
                </a:lnTo>
                <a:lnTo>
                  <a:pt x="0" y="21"/>
                </a:lnTo>
                <a:lnTo>
                  <a:pt x="2" y="21"/>
                </a:lnTo>
                <a:lnTo>
                  <a:pt x="2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1" y="5"/>
                </a:lnTo>
                <a:lnTo>
                  <a:pt x="14" y="2"/>
                </a:lnTo>
                <a:lnTo>
                  <a:pt x="20" y="0"/>
                </a:lnTo>
                <a:lnTo>
                  <a:pt x="27" y="0"/>
                </a:lnTo>
                <a:lnTo>
                  <a:pt x="29" y="0"/>
                </a:lnTo>
                <a:lnTo>
                  <a:pt x="32" y="0"/>
                </a:lnTo>
                <a:lnTo>
                  <a:pt x="36" y="0"/>
                </a:lnTo>
                <a:lnTo>
                  <a:pt x="38" y="2"/>
                </a:lnTo>
                <a:lnTo>
                  <a:pt x="39" y="2"/>
                </a:lnTo>
                <a:lnTo>
                  <a:pt x="43" y="5"/>
                </a:lnTo>
                <a:lnTo>
                  <a:pt x="45" y="7"/>
                </a:lnTo>
                <a:lnTo>
                  <a:pt x="47" y="7"/>
                </a:lnTo>
                <a:lnTo>
                  <a:pt x="48" y="11"/>
                </a:lnTo>
                <a:lnTo>
                  <a:pt x="50" y="17"/>
                </a:lnTo>
                <a:lnTo>
                  <a:pt x="52" y="23"/>
                </a:lnTo>
                <a:lnTo>
                  <a:pt x="52" y="29"/>
                </a:lnTo>
                <a:lnTo>
                  <a:pt x="52" y="31"/>
                </a:lnTo>
                <a:lnTo>
                  <a:pt x="52" y="35"/>
                </a:lnTo>
                <a:lnTo>
                  <a:pt x="52" y="37"/>
                </a:lnTo>
                <a:lnTo>
                  <a:pt x="52" y="39"/>
                </a:lnTo>
                <a:lnTo>
                  <a:pt x="50" y="41"/>
                </a:lnTo>
                <a:lnTo>
                  <a:pt x="50" y="43"/>
                </a:lnTo>
                <a:lnTo>
                  <a:pt x="48" y="45"/>
                </a:lnTo>
                <a:lnTo>
                  <a:pt x="47" y="47"/>
                </a:lnTo>
                <a:lnTo>
                  <a:pt x="47" y="49"/>
                </a:lnTo>
                <a:lnTo>
                  <a:pt x="45" y="51"/>
                </a:lnTo>
                <a:lnTo>
                  <a:pt x="43" y="51"/>
                </a:lnTo>
                <a:lnTo>
                  <a:pt x="38" y="53"/>
                </a:lnTo>
                <a:lnTo>
                  <a:pt x="32" y="55"/>
                </a:lnTo>
                <a:lnTo>
                  <a:pt x="27" y="55"/>
                </a:lnTo>
                <a:lnTo>
                  <a:pt x="23" y="55"/>
                </a:lnTo>
                <a:lnTo>
                  <a:pt x="20" y="55"/>
                </a:lnTo>
                <a:lnTo>
                  <a:pt x="18" y="55"/>
                </a:lnTo>
                <a:lnTo>
                  <a:pt x="14" y="53"/>
                </a:lnTo>
                <a:lnTo>
                  <a:pt x="11" y="51"/>
                </a:lnTo>
                <a:lnTo>
                  <a:pt x="7" y="49"/>
                </a:lnTo>
                <a:lnTo>
                  <a:pt x="5" y="47"/>
                </a:lnTo>
                <a:lnTo>
                  <a:pt x="4" y="45"/>
                </a:lnTo>
                <a:lnTo>
                  <a:pt x="2" y="41"/>
                </a:lnTo>
                <a:lnTo>
                  <a:pt x="0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4" name="Freeform 285"/>
          <p:cNvSpPr>
            <a:spLocks noEditPoints="1"/>
          </p:cNvSpPr>
          <p:nvPr/>
        </p:nvSpPr>
        <p:spPr bwMode="auto">
          <a:xfrm>
            <a:off x="2074863" y="3021013"/>
            <a:ext cx="80962" cy="87312"/>
          </a:xfrm>
          <a:custGeom>
            <a:avLst/>
            <a:gdLst>
              <a:gd name="T0" fmla="*/ 2147483646 w 51"/>
              <a:gd name="T1" fmla="*/ 2147483646 h 55"/>
              <a:gd name="T2" fmla="*/ 2147483646 w 51"/>
              <a:gd name="T3" fmla="*/ 2147483646 h 55"/>
              <a:gd name="T4" fmla="*/ 2147483646 w 51"/>
              <a:gd name="T5" fmla="*/ 2147483646 h 55"/>
              <a:gd name="T6" fmla="*/ 2147483646 w 51"/>
              <a:gd name="T7" fmla="*/ 2147483646 h 55"/>
              <a:gd name="T8" fmla="*/ 2147483646 w 51"/>
              <a:gd name="T9" fmla="*/ 2147483646 h 55"/>
              <a:gd name="T10" fmla="*/ 2147483646 w 51"/>
              <a:gd name="T11" fmla="*/ 2147483646 h 55"/>
              <a:gd name="T12" fmla="*/ 2147483646 w 51"/>
              <a:gd name="T13" fmla="*/ 2147483646 h 55"/>
              <a:gd name="T14" fmla="*/ 2147483646 w 51"/>
              <a:gd name="T15" fmla="*/ 2147483646 h 55"/>
              <a:gd name="T16" fmla="*/ 2147483646 w 51"/>
              <a:gd name="T17" fmla="*/ 2147483646 h 55"/>
              <a:gd name="T18" fmla="*/ 2147483646 w 51"/>
              <a:gd name="T19" fmla="*/ 2147483646 h 55"/>
              <a:gd name="T20" fmla="*/ 2147483646 w 51"/>
              <a:gd name="T21" fmla="*/ 2147483646 h 55"/>
              <a:gd name="T22" fmla="*/ 2147483646 w 51"/>
              <a:gd name="T23" fmla="*/ 2147483646 h 55"/>
              <a:gd name="T24" fmla="*/ 2147483646 w 51"/>
              <a:gd name="T25" fmla="*/ 2147483646 h 55"/>
              <a:gd name="T26" fmla="*/ 2147483646 w 51"/>
              <a:gd name="T27" fmla="*/ 2147483646 h 55"/>
              <a:gd name="T28" fmla="*/ 2147483646 w 51"/>
              <a:gd name="T29" fmla="*/ 2147483646 h 55"/>
              <a:gd name="T30" fmla="*/ 2147483646 w 51"/>
              <a:gd name="T31" fmla="*/ 2147483646 h 55"/>
              <a:gd name="T32" fmla="*/ 2147483646 w 51"/>
              <a:gd name="T33" fmla="*/ 2147483646 h 55"/>
              <a:gd name="T34" fmla="*/ 2147483646 w 51"/>
              <a:gd name="T35" fmla="*/ 2147483646 h 55"/>
              <a:gd name="T36" fmla="*/ 2147483646 w 51"/>
              <a:gd name="T37" fmla="*/ 2147483646 h 55"/>
              <a:gd name="T38" fmla="*/ 0 w 51"/>
              <a:gd name="T39" fmla="*/ 2147483646 h 55"/>
              <a:gd name="T40" fmla="*/ 0 w 51"/>
              <a:gd name="T41" fmla="*/ 2147483646 h 55"/>
              <a:gd name="T42" fmla="*/ 2147483646 w 51"/>
              <a:gd name="T43" fmla="*/ 2147483646 h 55"/>
              <a:gd name="T44" fmla="*/ 2147483646 w 51"/>
              <a:gd name="T45" fmla="*/ 2147483646 h 55"/>
              <a:gd name="T46" fmla="*/ 2147483646 w 51"/>
              <a:gd name="T47" fmla="*/ 2147483646 h 55"/>
              <a:gd name="T48" fmla="*/ 2147483646 w 51"/>
              <a:gd name="T49" fmla="*/ 2147483646 h 55"/>
              <a:gd name="T50" fmla="*/ 2147483646 w 51"/>
              <a:gd name="T51" fmla="*/ 2147483646 h 55"/>
              <a:gd name="T52" fmla="*/ 2147483646 w 51"/>
              <a:gd name="T53" fmla="*/ 0 h 55"/>
              <a:gd name="T54" fmla="*/ 2147483646 w 51"/>
              <a:gd name="T55" fmla="*/ 0 h 55"/>
              <a:gd name="T56" fmla="*/ 2147483646 w 51"/>
              <a:gd name="T57" fmla="*/ 0 h 55"/>
              <a:gd name="T58" fmla="*/ 2147483646 w 51"/>
              <a:gd name="T59" fmla="*/ 2147483646 h 55"/>
              <a:gd name="T60" fmla="*/ 2147483646 w 51"/>
              <a:gd name="T61" fmla="*/ 2147483646 h 55"/>
              <a:gd name="T62" fmla="*/ 2147483646 w 51"/>
              <a:gd name="T63" fmla="*/ 2147483646 h 55"/>
              <a:gd name="T64" fmla="*/ 2147483646 w 51"/>
              <a:gd name="T65" fmla="*/ 2147483646 h 55"/>
              <a:gd name="T66" fmla="*/ 2147483646 w 51"/>
              <a:gd name="T67" fmla="*/ 2147483646 h 55"/>
              <a:gd name="T68" fmla="*/ 2147483646 w 51"/>
              <a:gd name="T69" fmla="*/ 2147483646 h 55"/>
              <a:gd name="T70" fmla="*/ 2147483646 w 51"/>
              <a:gd name="T71" fmla="*/ 2147483646 h 55"/>
              <a:gd name="T72" fmla="*/ 2147483646 w 51"/>
              <a:gd name="T73" fmla="*/ 2147483646 h 55"/>
              <a:gd name="T74" fmla="*/ 2147483646 w 51"/>
              <a:gd name="T75" fmla="*/ 2147483646 h 55"/>
              <a:gd name="T76" fmla="*/ 2147483646 w 51"/>
              <a:gd name="T77" fmla="*/ 2147483646 h 55"/>
              <a:gd name="T78" fmla="*/ 2147483646 w 51"/>
              <a:gd name="T79" fmla="*/ 2147483646 h 55"/>
              <a:gd name="T80" fmla="*/ 2147483646 w 51"/>
              <a:gd name="T81" fmla="*/ 2147483646 h 55"/>
              <a:gd name="T82" fmla="*/ 2147483646 w 51"/>
              <a:gd name="T83" fmla="*/ 2147483646 h 55"/>
              <a:gd name="T84" fmla="*/ 2147483646 w 51"/>
              <a:gd name="T85" fmla="*/ 2147483646 h 55"/>
              <a:gd name="T86" fmla="*/ 2147483646 w 51"/>
              <a:gd name="T87" fmla="*/ 2147483646 h 55"/>
              <a:gd name="T88" fmla="*/ 2147483646 w 51"/>
              <a:gd name="T89" fmla="*/ 2147483646 h 55"/>
              <a:gd name="T90" fmla="*/ 0 w 51"/>
              <a:gd name="T91" fmla="*/ 2147483646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5"/>
              <a:gd name="T140" fmla="*/ 51 w 51"/>
              <a:gd name="T141" fmla="*/ 55 h 5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5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6" y="39"/>
                </a:lnTo>
                <a:lnTo>
                  <a:pt x="17" y="43"/>
                </a:lnTo>
                <a:lnTo>
                  <a:pt x="19" y="45"/>
                </a:lnTo>
                <a:lnTo>
                  <a:pt x="21" y="45"/>
                </a:lnTo>
                <a:lnTo>
                  <a:pt x="23" y="47"/>
                </a:lnTo>
                <a:lnTo>
                  <a:pt x="26" y="47"/>
                </a:lnTo>
                <a:lnTo>
                  <a:pt x="28" y="47"/>
                </a:lnTo>
                <a:lnTo>
                  <a:pt x="30" y="47"/>
                </a:lnTo>
                <a:lnTo>
                  <a:pt x="32" y="45"/>
                </a:lnTo>
                <a:lnTo>
                  <a:pt x="33" y="45"/>
                </a:lnTo>
                <a:lnTo>
                  <a:pt x="33" y="43"/>
                </a:lnTo>
                <a:lnTo>
                  <a:pt x="35" y="39"/>
                </a:lnTo>
                <a:lnTo>
                  <a:pt x="37" y="37"/>
                </a:lnTo>
                <a:lnTo>
                  <a:pt x="37" y="29"/>
                </a:lnTo>
                <a:lnTo>
                  <a:pt x="37" y="25"/>
                </a:lnTo>
                <a:lnTo>
                  <a:pt x="37" y="21"/>
                </a:lnTo>
                <a:lnTo>
                  <a:pt x="35" y="17"/>
                </a:lnTo>
                <a:lnTo>
                  <a:pt x="35" y="15"/>
                </a:lnTo>
                <a:lnTo>
                  <a:pt x="33" y="15"/>
                </a:lnTo>
                <a:lnTo>
                  <a:pt x="33" y="13"/>
                </a:lnTo>
                <a:lnTo>
                  <a:pt x="32" y="11"/>
                </a:lnTo>
                <a:lnTo>
                  <a:pt x="28" y="11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21" y="11"/>
                </a:lnTo>
                <a:lnTo>
                  <a:pt x="19" y="13"/>
                </a:lnTo>
                <a:lnTo>
                  <a:pt x="17" y="15"/>
                </a:lnTo>
                <a:lnTo>
                  <a:pt x="16" y="17"/>
                </a:lnTo>
                <a:lnTo>
                  <a:pt x="16" y="21"/>
                </a:lnTo>
                <a:lnTo>
                  <a:pt x="16" y="29"/>
                </a:lnTo>
                <a:close/>
                <a:moveTo>
                  <a:pt x="0" y="29"/>
                </a:moveTo>
                <a:lnTo>
                  <a:pt x="0" y="25"/>
                </a:lnTo>
                <a:lnTo>
                  <a:pt x="0" y="21"/>
                </a:lnTo>
                <a:lnTo>
                  <a:pt x="1" y="19"/>
                </a:lnTo>
                <a:lnTo>
                  <a:pt x="1" y="17"/>
                </a:lnTo>
                <a:lnTo>
                  <a:pt x="1" y="13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10" y="5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5"/>
                </a:lnTo>
                <a:lnTo>
                  <a:pt x="44" y="7"/>
                </a:lnTo>
                <a:lnTo>
                  <a:pt x="48" y="11"/>
                </a:lnTo>
                <a:lnTo>
                  <a:pt x="50" y="17"/>
                </a:lnTo>
                <a:lnTo>
                  <a:pt x="51" y="23"/>
                </a:lnTo>
                <a:lnTo>
                  <a:pt x="51" y="29"/>
                </a:lnTo>
                <a:lnTo>
                  <a:pt x="51" y="31"/>
                </a:lnTo>
                <a:lnTo>
                  <a:pt x="51" y="35"/>
                </a:lnTo>
                <a:lnTo>
                  <a:pt x="51" y="37"/>
                </a:lnTo>
                <a:lnTo>
                  <a:pt x="51" y="39"/>
                </a:lnTo>
                <a:lnTo>
                  <a:pt x="50" y="41"/>
                </a:lnTo>
                <a:lnTo>
                  <a:pt x="50" y="43"/>
                </a:lnTo>
                <a:lnTo>
                  <a:pt x="48" y="45"/>
                </a:lnTo>
                <a:lnTo>
                  <a:pt x="48" y="47"/>
                </a:lnTo>
                <a:lnTo>
                  <a:pt x="46" y="49"/>
                </a:lnTo>
                <a:lnTo>
                  <a:pt x="44" y="51"/>
                </a:lnTo>
                <a:lnTo>
                  <a:pt x="42" y="51"/>
                </a:lnTo>
                <a:lnTo>
                  <a:pt x="37" y="53"/>
                </a:lnTo>
                <a:lnTo>
                  <a:pt x="32" y="55"/>
                </a:lnTo>
                <a:lnTo>
                  <a:pt x="26" y="55"/>
                </a:lnTo>
                <a:lnTo>
                  <a:pt x="23" y="55"/>
                </a:lnTo>
                <a:lnTo>
                  <a:pt x="19" y="55"/>
                </a:lnTo>
                <a:lnTo>
                  <a:pt x="17" y="55"/>
                </a:lnTo>
                <a:lnTo>
                  <a:pt x="14" y="53"/>
                </a:lnTo>
                <a:lnTo>
                  <a:pt x="10" y="51"/>
                </a:lnTo>
                <a:lnTo>
                  <a:pt x="7" y="49"/>
                </a:lnTo>
                <a:lnTo>
                  <a:pt x="5" y="47"/>
                </a:lnTo>
                <a:lnTo>
                  <a:pt x="3" y="45"/>
                </a:lnTo>
                <a:lnTo>
                  <a:pt x="1" y="41"/>
                </a:lnTo>
                <a:lnTo>
                  <a:pt x="0" y="35"/>
                </a:lnTo>
                <a:lnTo>
                  <a:pt x="0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5" name="Freeform 286"/>
          <p:cNvSpPr>
            <a:spLocks/>
          </p:cNvSpPr>
          <p:nvPr/>
        </p:nvSpPr>
        <p:spPr bwMode="auto">
          <a:xfrm>
            <a:off x="1884363" y="2420938"/>
            <a:ext cx="50800" cy="87312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8"/>
                </a:lnTo>
                <a:lnTo>
                  <a:pt x="0" y="18"/>
                </a:lnTo>
                <a:lnTo>
                  <a:pt x="0" y="10"/>
                </a:lnTo>
                <a:lnTo>
                  <a:pt x="5" y="10"/>
                </a:lnTo>
                <a:lnTo>
                  <a:pt x="9" y="10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6" name="Freeform 287"/>
          <p:cNvSpPr>
            <a:spLocks/>
          </p:cNvSpPr>
          <p:nvPr/>
        </p:nvSpPr>
        <p:spPr bwMode="auto">
          <a:xfrm>
            <a:off x="1974850" y="2420938"/>
            <a:ext cx="82550" cy="87312"/>
          </a:xfrm>
          <a:custGeom>
            <a:avLst/>
            <a:gdLst>
              <a:gd name="T0" fmla="*/ 0 w 52"/>
              <a:gd name="T1" fmla="*/ 2147483646 h 55"/>
              <a:gd name="T2" fmla="*/ 2147483646 w 52"/>
              <a:gd name="T3" fmla="*/ 2147483646 h 55"/>
              <a:gd name="T4" fmla="*/ 2147483646 w 52"/>
              <a:gd name="T5" fmla="*/ 2147483646 h 55"/>
              <a:gd name="T6" fmla="*/ 2147483646 w 52"/>
              <a:gd name="T7" fmla="*/ 2147483646 h 55"/>
              <a:gd name="T8" fmla="*/ 2147483646 w 52"/>
              <a:gd name="T9" fmla="*/ 2147483646 h 55"/>
              <a:gd name="T10" fmla="*/ 2147483646 w 52"/>
              <a:gd name="T11" fmla="*/ 2147483646 h 55"/>
              <a:gd name="T12" fmla="*/ 2147483646 w 52"/>
              <a:gd name="T13" fmla="*/ 2147483646 h 55"/>
              <a:gd name="T14" fmla="*/ 2147483646 w 52"/>
              <a:gd name="T15" fmla="*/ 2147483646 h 55"/>
              <a:gd name="T16" fmla="*/ 2147483646 w 52"/>
              <a:gd name="T17" fmla="*/ 2147483646 h 55"/>
              <a:gd name="T18" fmla="*/ 2147483646 w 52"/>
              <a:gd name="T19" fmla="*/ 2147483646 h 55"/>
              <a:gd name="T20" fmla="*/ 2147483646 w 52"/>
              <a:gd name="T21" fmla="*/ 2147483646 h 55"/>
              <a:gd name="T22" fmla="*/ 2147483646 w 52"/>
              <a:gd name="T23" fmla="*/ 2147483646 h 55"/>
              <a:gd name="T24" fmla="*/ 2147483646 w 52"/>
              <a:gd name="T25" fmla="*/ 2147483646 h 55"/>
              <a:gd name="T26" fmla="*/ 2147483646 w 52"/>
              <a:gd name="T27" fmla="*/ 2147483646 h 55"/>
              <a:gd name="T28" fmla="*/ 2147483646 w 52"/>
              <a:gd name="T29" fmla="*/ 2147483646 h 55"/>
              <a:gd name="T30" fmla="*/ 2147483646 w 52"/>
              <a:gd name="T31" fmla="*/ 2147483646 h 55"/>
              <a:gd name="T32" fmla="*/ 2147483646 w 52"/>
              <a:gd name="T33" fmla="*/ 2147483646 h 55"/>
              <a:gd name="T34" fmla="*/ 2147483646 w 52"/>
              <a:gd name="T35" fmla="*/ 2147483646 h 55"/>
              <a:gd name="T36" fmla="*/ 2147483646 w 52"/>
              <a:gd name="T37" fmla="*/ 2147483646 h 55"/>
              <a:gd name="T38" fmla="*/ 2147483646 w 52"/>
              <a:gd name="T39" fmla="*/ 2147483646 h 55"/>
              <a:gd name="T40" fmla="*/ 2147483646 w 52"/>
              <a:gd name="T41" fmla="*/ 0 h 55"/>
              <a:gd name="T42" fmla="*/ 2147483646 w 52"/>
              <a:gd name="T43" fmla="*/ 2147483646 h 55"/>
              <a:gd name="T44" fmla="*/ 2147483646 w 52"/>
              <a:gd name="T45" fmla="*/ 2147483646 h 55"/>
              <a:gd name="T46" fmla="*/ 2147483646 w 52"/>
              <a:gd name="T47" fmla="*/ 2147483646 h 55"/>
              <a:gd name="T48" fmla="*/ 2147483646 w 52"/>
              <a:gd name="T49" fmla="*/ 2147483646 h 55"/>
              <a:gd name="T50" fmla="*/ 2147483646 w 52"/>
              <a:gd name="T51" fmla="*/ 2147483646 h 55"/>
              <a:gd name="T52" fmla="*/ 2147483646 w 52"/>
              <a:gd name="T53" fmla="*/ 2147483646 h 55"/>
              <a:gd name="T54" fmla="*/ 2147483646 w 52"/>
              <a:gd name="T55" fmla="*/ 2147483646 h 55"/>
              <a:gd name="T56" fmla="*/ 2147483646 w 52"/>
              <a:gd name="T57" fmla="*/ 2147483646 h 55"/>
              <a:gd name="T58" fmla="*/ 2147483646 w 52"/>
              <a:gd name="T59" fmla="*/ 2147483646 h 55"/>
              <a:gd name="T60" fmla="*/ 2147483646 w 52"/>
              <a:gd name="T61" fmla="*/ 2147483646 h 55"/>
              <a:gd name="T62" fmla="*/ 2147483646 w 52"/>
              <a:gd name="T63" fmla="*/ 2147483646 h 55"/>
              <a:gd name="T64" fmla="*/ 0 w 52"/>
              <a:gd name="T65" fmla="*/ 2147483646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55"/>
              <a:gd name="T101" fmla="*/ 52 w 52"/>
              <a:gd name="T102" fmla="*/ 55 h 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55">
                <a:moveTo>
                  <a:pt x="0" y="55"/>
                </a:moveTo>
                <a:lnTo>
                  <a:pt x="0" y="51"/>
                </a:lnTo>
                <a:lnTo>
                  <a:pt x="2" y="49"/>
                </a:lnTo>
                <a:lnTo>
                  <a:pt x="4" y="44"/>
                </a:lnTo>
                <a:lnTo>
                  <a:pt x="5" y="42"/>
                </a:lnTo>
                <a:lnTo>
                  <a:pt x="7" y="40"/>
                </a:lnTo>
                <a:lnTo>
                  <a:pt x="11" y="36"/>
                </a:lnTo>
                <a:lnTo>
                  <a:pt x="18" y="32"/>
                </a:lnTo>
                <a:lnTo>
                  <a:pt x="25" y="28"/>
                </a:lnTo>
                <a:lnTo>
                  <a:pt x="32" y="26"/>
                </a:lnTo>
                <a:lnTo>
                  <a:pt x="34" y="24"/>
                </a:lnTo>
                <a:lnTo>
                  <a:pt x="36" y="22"/>
                </a:lnTo>
                <a:lnTo>
                  <a:pt x="36" y="20"/>
                </a:lnTo>
                <a:lnTo>
                  <a:pt x="36" y="18"/>
                </a:lnTo>
                <a:lnTo>
                  <a:pt x="36" y="16"/>
                </a:lnTo>
                <a:lnTo>
                  <a:pt x="36" y="14"/>
                </a:lnTo>
                <a:lnTo>
                  <a:pt x="36" y="12"/>
                </a:lnTo>
                <a:lnTo>
                  <a:pt x="34" y="12"/>
                </a:lnTo>
                <a:lnTo>
                  <a:pt x="32" y="10"/>
                </a:lnTo>
                <a:lnTo>
                  <a:pt x="30" y="10"/>
                </a:lnTo>
                <a:lnTo>
                  <a:pt x="25" y="10"/>
                </a:lnTo>
                <a:lnTo>
                  <a:pt x="23" y="10"/>
                </a:lnTo>
                <a:lnTo>
                  <a:pt x="22" y="10"/>
                </a:lnTo>
                <a:lnTo>
                  <a:pt x="20" y="10"/>
                </a:lnTo>
                <a:lnTo>
                  <a:pt x="18" y="12"/>
                </a:lnTo>
                <a:lnTo>
                  <a:pt x="16" y="14"/>
                </a:lnTo>
                <a:lnTo>
                  <a:pt x="16" y="16"/>
                </a:lnTo>
                <a:lnTo>
                  <a:pt x="14" y="20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4" y="12"/>
                </a:lnTo>
                <a:lnTo>
                  <a:pt x="4" y="10"/>
                </a:lnTo>
                <a:lnTo>
                  <a:pt x="5" y="8"/>
                </a:lnTo>
                <a:lnTo>
                  <a:pt x="7" y="6"/>
                </a:lnTo>
                <a:lnTo>
                  <a:pt x="9" y="6"/>
                </a:lnTo>
                <a:lnTo>
                  <a:pt x="11" y="4"/>
                </a:lnTo>
                <a:lnTo>
                  <a:pt x="16" y="2"/>
                </a:lnTo>
                <a:lnTo>
                  <a:pt x="22" y="0"/>
                </a:lnTo>
                <a:lnTo>
                  <a:pt x="27" y="0"/>
                </a:lnTo>
                <a:lnTo>
                  <a:pt x="32" y="0"/>
                </a:lnTo>
                <a:lnTo>
                  <a:pt x="34" y="2"/>
                </a:lnTo>
                <a:lnTo>
                  <a:pt x="36" y="2"/>
                </a:lnTo>
                <a:lnTo>
                  <a:pt x="39" y="2"/>
                </a:lnTo>
                <a:lnTo>
                  <a:pt x="41" y="4"/>
                </a:lnTo>
                <a:lnTo>
                  <a:pt x="45" y="6"/>
                </a:lnTo>
                <a:lnTo>
                  <a:pt x="47" y="8"/>
                </a:lnTo>
                <a:lnTo>
                  <a:pt x="48" y="10"/>
                </a:lnTo>
                <a:lnTo>
                  <a:pt x="50" y="14"/>
                </a:lnTo>
                <a:lnTo>
                  <a:pt x="52" y="18"/>
                </a:lnTo>
                <a:lnTo>
                  <a:pt x="50" y="20"/>
                </a:lnTo>
                <a:lnTo>
                  <a:pt x="50" y="22"/>
                </a:lnTo>
                <a:lnTo>
                  <a:pt x="48" y="26"/>
                </a:lnTo>
                <a:lnTo>
                  <a:pt x="47" y="28"/>
                </a:lnTo>
                <a:lnTo>
                  <a:pt x="45" y="30"/>
                </a:lnTo>
                <a:lnTo>
                  <a:pt x="41" y="32"/>
                </a:lnTo>
                <a:lnTo>
                  <a:pt x="34" y="36"/>
                </a:lnTo>
                <a:lnTo>
                  <a:pt x="29" y="38"/>
                </a:lnTo>
                <a:lnTo>
                  <a:pt x="23" y="40"/>
                </a:lnTo>
                <a:lnTo>
                  <a:pt x="20" y="44"/>
                </a:lnTo>
                <a:lnTo>
                  <a:pt x="18" y="46"/>
                </a:lnTo>
                <a:lnTo>
                  <a:pt x="50" y="46"/>
                </a:lnTo>
                <a:lnTo>
                  <a:pt x="50" y="55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7" name="Freeform 288"/>
          <p:cNvSpPr>
            <a:spLocks noEditPoints="1"/>
          </p:cNvSpPr>
          <p:nvPr/>
        </p:nvSpPr>
        <p:spPr bwMode="auto">
          <a:xfrm>
            <a:off x="2074863" y="2420938"/>
            <a:ext cx="80962" cy="90487"/>
          </a:xfrm>
          <a:custGeom>
            <a:avLst/>
            <a:gdLst>
              <a:gd name="T0" fmla="*/ 2147483646 w 51"/>
              <a:gd name="T1" fmla="*/ 2147483646 h 57"/>
              <a:gd name="T2" fmla="*/ 2147483646 w 51"/>
              <a:gd name="T3" fmla="*/ 2147483646 h 57"/>
              <a:gd name="T4" fmla="*/ 2147483646 w 51"/>
              <a:gd name="T5" fmla="*/ 2147483646 h 57"/>
              <a:gd name="T6" fmla="*/ 2147483646 w 51"/>
              <a:gd name="T7" fmla="*/ 2147483646 h 57"/>
              <a:gd name="T8" fmla="*/ 2147483646 w 51"/>
              <a:gd name="T9" fmla="*/ 2147483646 h 57"/>
              <a:gd name="T10" fmla="*/ 2147483646 w 51"/>
              <a:gd name="T11" fmla="*/ 2147483646 h 57"/>
              <a:gd name="T12" fmla="*/ 2147483646 w 51"/>
              <a:gd name="T13" fmla="*/ 2147483646 h 57"/>
              <a:gd name="T14" fmla="*/ 2147483646 w 51"/>
              <a:gd name="T15" fmla="*/ 2147483646 h 57"/>
              <a:gd name="T16" fmla="*/ 2147483646 w 51"/>
              <a:gd name="T17" fmla="*/ 2147483646 h 57"/>
              <a:gd name="T18" fmla="*/ 2147483646 w 51"/>
              <a:gd name="T19" fmla="*/ 2147483646 h 57"/>
              <a:gd name="T20" fmla="*/ 2147483646 w 51"/>
              <a:gd name="T21" fmla="*/ 2147483646 h 57"/>
              <a:gd name="T22" fmla="*/ 2147483646 w 51"/>
              <a:gd name="T23" fmla="*/ 2147483646 h 57"/>
              <a:gd name="T24" fmla="*/ 2147483646 w 51"/>
              <a:gd name="T25" fmla="*/ 2147483646 h 57"/>
              <a:gd name="T26" fmla="*/ 2147483646 w 51"/>
              <a:gd name="T27" fmla="*/ 2147483646 h 57"/>
              <a:gd name="T28" fmla="*/ 2147483646 w 51"/>
              <a:gd name="T29" fmla="*/ 2147483646 h 57"/>
              <a:gd name="T30" fmla="*/ 2147483646 w 51"/>
              <a:gd name="T31" fmla="*/ 2147483646 h 57"/>
              <a:gd name="T32" fmla="*/ 2147483646 w 51"/>
              <a:gd name="T33" fmla="*/ 2147483646 h 57"/>
              <a:gd name="T34" fmla="*/ 2147483646 w 51"/>
              <a:gd name="T35" fmla="*/ 2147483646 h 57"/>
              <a:gd name="T36" fmla="*/ 2147483646 w 51"/>
              <a:gd name="T37" fmla="*/ 2147483646 h 57"/>
              <a:gd name="T38" fmla="*/ 0 w 51"/>
              <a:gd name="T39" fmla="*/ 2147483646 h 57"/>
              <a:gd name="T40" fmla="*/ 0 w 51"/>
              <a:gd name="T41" fmla="*/ 2147483646 h 57"/>
              <a:gd name="T42" fmla="*/ 2147483646 w 51"/>
              <a:gd name="T43" fmla="*/ 2147483646 h 57"/>
              <a:gd name="T44" fmla="*/ 2147483646 w 51"/>
              <a:gd name="T45" fmla="*/ 2147483646 h 57"/>
              <a:gd name="T46" fmla="*/ 2147483646 w 51"/>
              <a:gd name="T47" fmla="*/ 2147483646 h 57"/>
              <a:gd name="T48" fmla="*/ 2147483646 w 51"/>
              <a:gd name="T49" fmla="*/ 2147483646 h 57"/>
              <a:gd name="T50" fmla="*/ 2147483646 w 51"/>
              <a:gd name="T51" fmla="*/ 2147483646 h 57"/>
              <a:gd name="T52" fmla="*/ 2147483646 w 51"/>
              <a:gd name="T53" fmla="*/ 0 h 57"/>
              <a:gd name="T54" fmla="*/ 2147483646 w 51"/>
              <a:gd name="T55" fmla="*/ 0 h 57"/>
              <a:gd name="T56" fmla="*/ 2147483646 w 51"/>
              <a:gd name="T57" fmla="*/ 2147483646 h 57"/>
              <a:gd name="T58" fmla="*/ 2147483646 w 51"/>
              <a:gd name="T59" fmla="*/ 2147483646 h 57"/>
              <a:gd name="T60" fmla="*/ 2147483646 w 51"/>
              <a:gd name="T61" fmla="*/ 2147483646 h 57"/>
              <a:gd name="T62" fmla="*/ 2147483646 w 51"/>
              <a:gd name="T63" fmla="*/ 2147483646 h 57"/>
              <a:gd name="T64" fmla="*/ 2147483646 w 51"/>
              <a:gd name="T65" fmla="*/ 2147483646 h 57"/>
              <a:gd name="T66" fmla="*/ 2147483646 w 51"/>
              <a:gd name="T67" fmla="*/ 2147483646 h 57"/>
              <a:gd name="T68" fmla="*/ 2147483646 w 51"/>
              <a:gd name="T69" fmla="*/ 2147483646 h 57"/>
              <a:gd name="T70" fmla="*/ 2147483646 w 51"/>
              <a:gd name="T71" fmla="*/ 2147483646 h 57"/>
              <a:gd name="T72" fmla="*/ 2147483646 w 51"/>
              <a:gd name="T73" fmla="*/ 2147483646 h 57"/>
              <a:gd name="T74" fmla="*/ 2147483646 w 51"/>
              <a:gd name="T75" fmla="*/ 2147483646 h 57"/>
              <a:gd name="T76" fmla="*/ 2147483646 w 51"/>
              <a:gd name="T77" fmla="*/ 2147483646 h 57"/>
              <a:gd name="T78" fmla="*/ 2147483646 w 51"/>
              <a:gd name="T79" fmla="*/ 2147483646 h 57"/>
              <a:gd name="T80" fmla="*/ 2147483646 w 51"/>
              <a:gd name="T81" fmla="*/ 2147483646 h 57"/>
              <a:gd name="T82" fmla="*/ 2147483646 w 51"/>
              <a:gd name="T83" fmla="*/ 2147483646 h 57"/>
              <a:gd name="T84" fmla="*/ 2147483646 w 51"/>
              <a:gd name="T85" fmla="*/ 2147483646 h 57"/>
              <a:gd name="T86" fmla="*/ 2147483646 w 51"/>
              <a:gd name="T87" fmla="*/ 2147483646 h 57"/>
              <a:gd name="T88" fmla="*/ 2147483646 w 51"/>
              <a:gd name="T89" fmla="*/ 2147483646 h 57"/>
              <a:gd name="T90" fmla="*/ 0 w 51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7"/>
              <a:gd name="T140" fmla="*/ 51 w 51"/>
              <a:gd name="T141" fmla="*/ 57 h 5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7">
                <a:moveTo>
                  <a:pt x="16" y="28"/>
                </a:moveTo>
                <a:lnTo>
                  <a:pt x="16" y="34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9"/>
                </a:lnTo>
                <a:lnTo>
                  <a:pt x="26" y="49"/>
                </a:lnTo>
                <a:lnTo>
                  <a:pt x="28" y="49"/>
                </a:lnTo>
                <a:lnTo>
                  <a:pt x="30" y="46"/>
                </a:lnTo>
                <a:lnTo>
                  <a:pt x="32" y="46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2"/>
                </a:lnTo>
                <a:lnTo>
                  <a:pt x="37" y="2"/>
                </a:lnTo>
                <a:lnTo>
                  <a:pt x="39" y="4"/>
                </a:lnTo>
                <a:lnTo>
                  <a:pt x="42" y="4"/>
                </a:lnTo>
                <a:lnTo>
                  <a:pt x="44" y="6"/>
                </a:lnTo>
                <a:lnTo>
                  <a:pt x="44" y="8"/>
                </a:lnTo>
                <a:lnTo>
                  <a:pt x="48" y="12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4"/>
                </a:lnTo>
                <a:lnTo>
                  <a:pt x="48" y="46"/>
                </a:lnTo>
                <a:lnTo>
                  <a:pt x="48" y="49"/>
                </a:lnTo>
                <a:lnTo>
                  <a:pt x="46" y="51"/>
                </a:lnTo>
                <a:lnTo>
                  <a:pt x="44" y="51"/>
                </a:lnTo>
                <a:lnTo>
                  <a:pt x="42" y="53"/>
                </a:lnTo>
                <a:lnTo>
                  <a:pt x="37" y="55"/>
                </a:lnTo>
                <a:lnTo>
                  <a:pt x="32" y="57"/>
                </a:lnTo>
                <a:lnTo>
                  <a:pt x="26" y="57"/>
                </a:lnTo>
                <a:lnTo>
                  <a:pt x="23" y="57"/>
                </a:lnTo>
                <a:lnTo>
                  <a:pt x="19" y="57"/>
                </a:lnTo>
                <a:lnTo>
                  <a:pt x="17" y="57"/>
                </a:lnTo>
                <a:lnTo>
                  <a:pt x="14" y="55"/>
                </a:lnTo>
                <a:lnTo>
                  <a:pt x="10" y="53"/>
                </a:lnTo>
                <a:lnTo>
                  <a:pt x="7" y="51"/>
                </a:lnTo>
                <a:lnTo>
                  <a:pt x="5" y="49"/>
                </a:lnTo>
                <a:lnTo>
                  <a:pt x="3" y="46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8" name="Freeform 289"/>
          <p:cNvSpPr>
            <a:spLocks/>
          </p:cNvSpPr>
          <p:nvPr/>
        </p:nvSpPr>
        <p:spPr bwMode="auto">
          <a:xfrm>
            <a:off x="1884363" y="1824038"/>
            <a:ext cx="50800" cy="82550"/>
          </a:xfrm>
          <a:custGeom>
            <a:avLst/>
            <a:gdLst>
              <a:gd name="T0" fmla="*/ 2147483646 w 32"/>
              <a:gd name="T1" fmla="*/ 2147483646 h 52"/>
              <a:gd name="T2" fmla="*/ 2147483646 w 32"/>
              <a:gd name="T3" fmla="*/ 2147483646 h 52"/>
              <a:gd name="T4" fmla="*/ 0 w 32"/>
              <a:gd name="T5" fmla="*/ 2147483646 h 52"/>
              <a:gd name="T6" fmla="*/ 0 w 32"/>
              <a:gd name="T7" fmla="*/ 2147483646 h 52"/>
              <a:gd name="T8" fmla="*/ 0 w 32"/>
              <a:gd name="T9" fmla="*/ 2147483646 h 52"/>
              <a:gd name="T10" fmla="*/ 2147483646 w 32"/>
              <a:gd name="T11" fmla="*/ 2147483646 h 52"/>
              <a:gd name="T12" fmla="*/ 2147483646 w 32"/>
              <a:gd name="T13" fmla="*/ 2147483646 h 52"/>
              <a:gd name="T14" fmla="*/ 2147483646 w 32"/>
              <a:gd name="T15" fmla="*/ 2147483646 h 52"/>
              <a:gd name="T16" fmla="*/ 2147483646 w 32"/>
              <a:gd name="T17" fmla="*/ 2147483646 h 52"/>
              <a:gd name="T18" fmla="*/ 2147483646 w 32"/>
              <a:gd name="T19" fmla="*/ 2147483646 h 52"/>
              <a:gd name="T20" fmla="*/ 2147483646 w 32"/>
              <a:gd name="T21" fmla="*/ 2147483646 h 52"/>
              <a:gd name="T22" fmla="*/ 2147483646 w 32"/>
              <a:gd name="T23" fmla="*/ 2147483646 h 52"/>
              <a:gd name="T24" fmla="*/ 2147483646 w 32"/>
              <a:gd name="T25" fmla="*/ 0 h 52"/>
              <a:gd name="T26" fmla="*/ 2147483646 w 32"/>
              <a:gd name="T27" fmla="*/ 0 h 52"/>
              <a:gd name="T28" fmla="*/ 2147483646 w 32"/>
              <a:gd name="T29" fmla="*/ 2147483646 h 52"/>
              <a:gd name="T30" fmla="*/ 2147483646 w 32"/>
              <a:gd name="T31" fmla="*/ 2147483646 h 5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2"/>
              <a:gd name="T50" fmla="*/ 32 w 32"/>
              <a:gd name="T51" fmla="*/ 52 h 52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2">
                <a:moveTo>
                  <a:pt x="18" y="52"/>
                </a:moveTo>
                <a:lnTo>
                  <a:pt x="18" y="16"/>
                </a:lnTo>
                <a:lnTo>
                  <a:pt x="0" y="16"/>
                </a:lnTo>
                <a:lnTo>
                  <a:pt x="0" y="8"/>
                </a:lnTo>
                <a:lnTo>
                  <a:pt x="5" y="8"/>
                </a:lnTo>
                <a:lnTo>
                  <a:pt x="9" y="8"/>
                </a:lnTo>
                <a:lnTo>
                  <a:pt x="12" y="8"/>
                </a:lnTo>
                <a:lnTo>
                  <a:pt x="14" y="6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2"/>
                </a:lnTo>
                <a:lnTo>
                  <a:pt x="18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399" name="Freeform 290"/>
          <p:cNvSpPr>
            <a:spLocks noEditPoints="1"/>
          </p:cNvSpPr>
          <p:nvPr/>
        </p:nvSpPr>
        <p:spPr bwMode="auto">
          <a:xfrm>
            <a:off x="1974850" y="1827213"/>
            <a:ext cx="82550" cy="79375"/>
          </a:xfrm>
          <a:custGeom>
            <a:avLst/>
            <a:gdLst>
              <a:gd name="T0" fmla="*/ 2147483646 w 52"/>
              <a:gd name="T1" fmla="*/ 2147483646 h 50"/>
              <a:gd name="T2" fmla="*/ 2147483646 w 52"/>
              <a:gd name="T3" fmla="*/ 2147483646 h 50"/>
              <a:gd name="T4" fmla="*/ 2147483646 w 52"/>
              <a:gd name="T5" fmla="*/ 2147483646 h 50"/>
              <a:gd name="T6" fmla="*/ 2147483646 w 52"/>
              <a:gd name="T7" fmla="*/ 2147483646 h 50"/>
              <a:gd name="T8" fmla="*/ 2147483646 w 52"/>
              <a:gd name="T9" fmla="*/ 2147483646 h 50"/>
              <a:gd name="T10" fmla="*/ 2147483646 w 52"/>
              <a:gd name="T11" fmla="*/ 2147483646 h 50"/>
              <a:gd name="T12" fmla="*/ 0 w 52"/>
              <a:gd name="T13" fmla="*/ 2147483646 h 50"/>
              <a:gd name="T14" fmla="*/ 0 w 52"/>
              <a:gd name="T15" fmla="*/ 2147483646 h 50"/>
              <a:gd name="T16" fmla="*/ 2147483646 w 52"/>
              <a:gd name="T17" fmla="*/ 0 h 50"/>
              <a:gd name="T18" fmla="*/ 2147483646 w 52"/>
              <a:gd name="T19" fmla="*/ 0 h 50"/>
              <a:gd name="T20" fmla="*/ 2147483646 w 52"/>
              <a:gd name="T21" fmla="*/ 2147483646 h 50"/>
              <a:gd name="T22" fmla="*/ 2147483646 w 52"/>
              <a:gd name="T23" fmla="*/ 2147483646 h 50"/>
              <a:gd name="T24" fmla="*/ 2147483646 w 52"/>
              <a:gd name="T25" fmla="*/ 2147483646 h 50"/>
              <a:gd name="T26" fmla="*/ 2147483646 w 52"/>
              <a:gd name="T27" fmla="*/ 2147483646 h 50"/>
              <a:gd name="T28" fmla="*/ 2147483646 w 52"/>
              <a:gd name="T29" fmla="*/ 2147483646 h 50"/>
              <a:gd name="T30" fmla="*/ 2147483646 w 52"/>
              <a:gd name="T31" fmla="*/ 2147483646 h 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"/>
              <a:gd name="T49" fmla="*/ 0 h 50"/>
              <a:gd name="T50" fmla="*/ 52 w 52"/>
              <a:gd name="T51" fmla="*/ 50 h 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" h="50">
                <a:moveTo>
                  <a:pt x="30" y="32"/>
                </a:moveTo>
                <a:lnTo>
                  <a:pt x="30" y="8"/>
                </a:lnTo>
                <a:lnTo>
                  <a:pt x="11" y="32"/>
                </a:lnTo>
                <a:lnTo>
                  <a:pt x="30" y="32"/>
                </a:lnTo>
                <a:close/>
                <a:moveTo>
                  <a:pt x="30" y="50"/>
                </a:moveTo>
                <a:lnTo>
                  <a:pt x="30" y="40"/>
                </a:lnTo>
                <a:lnTo>
                  <a:pt x="0" y="40"/>
                </a:lnTo>
                <a:lnTo>
                  <a:pt x="0" y="30"/>
                </a:lnTo>
                <a:lnTo>
                  <a:pt x="27" y="0"/>
                </a:lnTo>
                <a:lnTo>
                  <a:pt x="45" y="0"/>
                </a:lnTo>
                <a:lnTo>
                  <a:pt x="45" y="32"/>
                </a:lnTo>
                <a:lnTo>
                  <a:pt x="52" y="32"/>
                </a:lnTo>
                <a:lnTo>
                  <a:pt x="52" y="40"/>
                </a:lnTo>
                <a:lnTo>
                  <a:pt x="45" y="40"/>
                </a:lnTo>
                <a:lnTo>
                  <a:pt x="45" y="50"/>
                </a:lnTo>
                <a:lnTo>
                  <a:pt x="30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0" name="Freeform 291"/>
          <p:cNvSpPr>
            <a:spLocks noEditPoints="1"/>
          </p:cNvSpPr>
          <p:nvPr/>
        </p:nvSpPr>
        <p:spPr bwMode="auto">
          <a:xfrm>
            <a:off x="2074863" y="1824038"/>
            <a:ext cx="80962" cy="85725"/>
          </a:xfrm>
          <a:custGeom>
            <a:avLst/>
            <a:gdLst>
              <a:gd name="T0" fmla="*/ 2147483646 w 51"/>
              <a:gd name="T1" fmla="*/ 2147483646 h 54"/>
              <a:gd name="T2" fmla="*/ 2147483646 w 51"/>
              <a:gd name="T3" fmla="*/ 2147483646 h 54"/>
              <a:gd name="T4" fmla="*/ 2147483646 w 51"/>
              <a:gd name="T5" fmla="*/ 2147483646 h 54"/>
              <a:gd name="T6" fmla="*/ 2147483646 w 51"/>
              <a:gd name="T7" fmla="*/ 2147483646 h 54"/>
              <a:gd name="T8" fmla="*/ 2147483646 w 51"/>
              <a:gd name="T9" fmla="*/ 2147483646 h 54"/>
              <a:gd name="T10" fmla="*/ 2147483646 w 51"/>
              <a:gd name="T11" fmla="*/ 2147483646 h 54"/>
              <a:gd name="T12" fmla="*/ 2147483646 w 51"/>
              <a:gd name="T13" fmla="*/ 2147483646 h 54"/>
              <a:gd name="T14" fmla="*/ 2147483646 w 51"/>
              <a:gd name="T15" fmla="*/ 2147483646 h 54"/>
              <a:gd name="T16" fmla="*/ 2147483646 w 51"/>
              <a:gd name="T17" fmla="*/ 2147483646 h 54"/>
              <a:gd name="T18" fmla="*/ 2147483646 w 51"/>
              <a:gd name="T19" fmla="*/ 2147483646 h 54"/>
              <a:gd name="T20" fmla="*/ 2147483646 w 51"/>
              <a:gd name="T21" fmla="*/ 2147483646 h 54"/>
              <a:gd name="T22" fmla="*/ 2147483646 w 51"/>
              <a:gd name="T23" fmla="*/ 2147483646 h 54"/>
              <a:gd name="T24" fmla="*/ 2147483646 w 51"/>
              <a:gd name="T25" fmla="*/ 2147483646 h 54"/>
              <a:gd name="T26" fmla="*/ 2147483646 w 51"/>
              <a:gd name="T27" fmla="*/ 2147483646 h 54"/>
              <a:gd name="T28" fmla="*/ 2147483646 w 51"/>
              <a:gd name="T29" fmla="*/ 2147483646 h 54"/>
              <a:gd name="T30" fmla="*/ 2147483646 w 51"/>
              <a:gd name="T31" fmla="*/ 2147483646 h 54"/>
              <a:gd name="T32" fmla="*/ 2147483646 w 51"/>
              <a:gd name="T33" fmla="*/ 2147483646 h 54"/>
              <a:gd name="T34" fmla="*/ 2147483646 w 51"/>
              <a:gd name="T35" fmla="*/ 2147483646 h 54"/>
              <a:gd name="T36" fmla="*/ 2147483646 w 51"/>
              <a:gd name="T37" fmla="*/ 2147483646 h 54"/>
              <a:gd name="T38" fmla="*/ 0 w 51"/>
              <a:gd name="T39" fmla="*/ 2147483646 h 54"/>
              <a:gd name="T40" fmla="*/ 0 w 51"/>
              <a:gd name="T41" fmla="*/ 2147483646 h 54"/>
              <a:gd name="T42" fmla="*/ 2147483646 w 51"/>
              <a:gd name="T43" fmla="*/ 2147483646 h 54"/>
              <a:gd name="T44" fmla="*/ 2147483646 w 51"/>
              <a:gd name="T45" fmla="*/ 2147483646 h 54"/>
              <a:gd name="T46" fmla="*/ 2147483646 w 51"/>
              <a:gd name="T47" fmla="*/ 2147483646 h 54"/>
              <a:gd name="T48" fmla="*/ 2147483646 w 51"/>
              <a:gd name="T49" fmla="*/ 2147483646 h 54"/>
              <a:gd name="T50" fmla="*/ 2147483646 w 51"/>
              <a:gd name="T51" fmla="*/ 2147483646 h 54"/>
              <a:gd name="T52" fmla="*/ 2147483646 w 51"/>
              <a:gd name="T53" fmla="*/ 0 h 54"/>
              <a:gd name="T54" fmla="*/ 2147483646 w 51"/>
              <a:gd name="T55" fmla="*/ 0 h 54"/>
              <a:gd name="T56" fmla="*/ 2147483646 w 51"/>
              <a:gd name="T57" fmla="*/ 0 h 54"/>
              <a:gd name="T58" fmla="*/ 2147483646 w 51"/>
              <a:gd name="T59" fmla="*/ 2147483646 h 54"/>
              <a:gd name="T60" fmla="*/ 2147483646 w 51"/>
              <a:gd name="T61" fmla="*/ 2147483646 h 54"/>
              <a:gd name="T62" fmla="*/ 2147483646 w 51"/>
              <a:gd name="T63" fmla="*/ 2147483646 h 54"/>
              <a:gd name="T64" fmla="*/ 2147483646 w 51"/>
              <a:gd name="T65" fmla="*/ 2147483646 h 54"/>
              <a:gd name="T66" fmla="*/ 2147483646 w 51"/>
              <a:gd name="T67" fmla="*/ 2147483646 h 54"/>
              <a:gd name="T68" fmla="*/ 2147483646 w 51"/>
              <a:gd name="T69" fmla="*/ 2147483646 h 54"/>
              <a:gd name="T70" fmla="*/ 2147483646 w 51"/>
              <a:gd name="T71" fmla="*/ 2147483646 h 54"/>
              <a:gd name="T72" fmla="*/ 2147483646 w 51"/>
              <a:gd name="T73" fmla="*/ 2147483646 h 54"/>
              <a:gd name="T74" fmla="*/ 2147483646 w 51"/>
              <a:gd name="T75" fmla="*/ 2147483646 h 54"/>
              <a:gd name="T76" fmla="*/ 2147483646 w 51"/>
              <a:gd name="T77" fmla="*/ 2147483646 h 54"/>
              <a:gd name="T78" fmla="*/ 2147483646 w 51"/>
              <a:gd name="T79" fmla="*/ 2147483646 h 54"/>
              <a:gd name="T80" fmla="*/ 2147483646 w 51"/>
              <a:gd name="T81" fmla="*/ 2147483646 h 54"/>
              <a:gd name="T82" fmla="*/ 2147483646 w 51"/>
              <a:gd name="T83" fmla="*/ 2147483646 h 54"/>
              <a:gd name="T84" fmla="*/ 2147483646 w 51"/>
              <a:gd name="T85" fmla="*/ 2147483646 h 54"/>
              <a:gd name="T86" fmla="*/ 2147483646 w 51"/>
              <a:gd name="T87" fmla="*/ 2147483646 h 54"/>
              <a:gd name="T88" fmla="*/ 2147483646 w 51"/>
              <a:gd name="T89" fmla="*/ 2147483646 h 54"/>
              <a:gd name="T90" fmla="*/ 0 w 51"/>
              <a:gd name="T91" fmla="*/ 2147483646 h 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4"/>
              <a:gd name="T140" fmla="*/ 51 w 51"/>
              <a:gd name="T141" fmla="*/ 54 h 5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4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38"/>
                </a:lnTo>
                <a:lnTo>
                  <a:pt x="17" y="42"/>
                </a:lnTo>
                <a:lnTo>
                  <a:pt x="19" y="44"/>
                </a:lnTo>
                <a:lnTo>
                  <a:pt x="21" y="44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38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5" y="14"/>
                </a:lnTo>
                <a:lnTo>
                  <a:pt x="33" y="12"/>
                </a:lnTo>
                <a:lnTo>
                  <a:pt x="32" y="10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10"/>
                </a:lnTo>
                <a:lnTo>
                  <a:pt x="19" y="12"/>
                </a:lnTo>
                <a:lnTo>
                  <a:pt x="17" y="12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0"/>
                </a:lnTo>
                <a:lnTo>
                  <a:pt x="1" y="18"/>
                </a:lnTo>
                <a:lnTo>
                  <a:pt x="1" y="14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0" y="2"/>
                </a:lnTo>
                <a:lnTo>
                  <a:pt x="14" y="0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0"/>
                </a:lnTo>
                <a:lnTo>
                  <a:pt x="39" y="2"/>
                </a:lnTo>
                <a:lnTo>
                  <a:pt x="42" y="2"/>
                </a:lnTo>
                <a:lnTo>
                  <a:pt x="44" y="4"/>
                </a:lnTo>
                <a:lnTo>
                  <a:pt x="44" y="6"/>
                </a:lnTo>
                <a:lnTo>
                  <a:pt x="48" y="10"/>
                </a:lnTo>
                <a:lnTo>
                  <a:pt x="50" y="16"/>
                </a:lnTo>
                <a:lnTo>
                  <a:pt x="51" y="20"/>
                </a:lnTo>
                <a:lnTo>
                  <a:pt x="51" y="28"/>
                </a:lnTo>
                <a:lnTo>
                  <a:pt x="51" y="30"/>
                </a:lnTo>
                <a:lnTo>
                  <a:pt x="51" y="34"/>
                </a:lnTo>
                <a:lnTo>
                  <a:pt x="51" y="36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4"/>
                </a:lnTo>
                <a:lnTo>
                  <a:pt x="26" y="54"/>
                </a:lnTo>
                <a:lnTo>
                  <a:pt x="23" y="54"/>
                </a:lnTo>
                <a:lnTo>
                  <a:pt x="19" y="54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1" name="Freeform 292"/>
          <p:cNvSpPr>
            <a:spLocks/>
          </p:cNvSpPr>
          <p:nvPr/>
        </p:nvSpPr>
        <p:spPr bwMode="auto">
          <a:xfrm>
            <a:off x="1884363" y="1223963"/>
            <a:ext cx="50800" cy="85725"/>
          </a:xfrm>
          <a:custGeom>
            <a:avLst/>
            <a:gdLst>
              <a:gd name="T0" fmla="*/ 2147483646 w 32"/>
              <a:gd name="T1" fmla="*/ 2147483646 h 54"/>
              <a:gd name="T2" fmla="*/ 2147483646 w 32"/>
              <a:gd name="T3" fmla="*/ 2147483646 h 54"/>
              <a:gd name="T4" fmla="*/ 0 w 32"/>
              <a:gd name="T5" fmla="*/ 2147483646 h 54"/>
              <a:gd name="T6" fmla="*/ 0 w 32"/>
              <a:gd name="T7" fmla="*/ 2147483646 h 54"/>
              <a:gd name="T8" fmla="*/ 0 w 32"/>
              <a:gd name="T9" fmla="*/ 2147483646 h 54"/>
              <a:gd name="T10" fmla="*/ 2147483646 w 32"/>
              <a:gd name="T11" fmla="*/ 2147483646 h 54"/>
              <a:gd name="T12" fmla="*/ 2147483646 w 32"/>
              <a:gd name="T13" fmla="*/ 2147483646 h 54"/>
              <a:gd name="T14" fmla="*/ 2147483646 w 32"/>
              <a:gd name="T15" fmla="*/ 2147483646 h 54"/>
              <a:gd name="T16" fmla="*/ 2147483646 w 32"/>
              <a:gd name="T17" fmla="*/ 2147483646 h 54"/>
              <a:gd name="T18" fmla="*/ 2147483646 w 32"/>
              <a:gd name="T19" fmla="*/ 2147483646 h 54"/>
              <a:gd name="T20" fmla="*/ 2147483646 w 32"/>
              <a:gd name="T21" fmla="*/ 2147483646 h 54"/>
              <a:gd name="T22" fmla="*/ 2147483646 w 32"/>
              <a:gd name="T23" fmla="*/ 2147483646 h 54"/>
              <a:gd name="T24" fmla="*/ 2147483646 w 32"/>
              <a:gd name="T25" fmla="*/ 0 h 54"/>
              <a:gd name="T26" fmla="*/ 2147483646 w 32"/>
              <a:gd name="T27" fmla="*/ 0 h 54"/>
              <a:gd name="T28" fmla="*/ 2147483646 w 32"/>
              <a:gd name="T29" fmla="*/ 2147483646 h 54"/>
              <a:gd name="T30" fmla="*/ 2147483646 w 32"/>
              <a:gd name="T31" fmla="*/ 2147483646 h 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4"/>
              <a:gd name="T50" fmla="*/ 32 w 32"/>
              <a:gd name="T51" fmla="*/ 54 h 5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4">
                <a:moveTo>
                  <a:pt x="18" y="54"/>
                </a:moveTo>
                <a:lnTo>
                  <a:pt x="18" y="16"/>
                </a:lnTo>
                <a:lnTo>
                  <a:pt x="0" y="16"/>
                </a:lnTo>
                <a:lnTo>
                  <a:pt x="0" y="10"/>
                </a:lnTo>
                <a:lnTo>
                  <a:pt x="5" y="10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4"/>
                </a:lnTo>
                <a:lnTo>
                  <a:pt x="18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2" name="Freeform 293"/>
          <p:cNvSpPr>
            <a:spLocks noEditPoints="1"/>
          </p:cNvSpPr>
          <p:nvPr/>
        </p:nvSpPr>
        <p:spPr bwMode="auto">
          <a:xfrm>
            <a:off x="1978025" y="1223963"/>
            <a:ext cx="82550" cy="88900"/>
          </a:xfrm>
          <a:custGeom>
            <a:avLst/>
            <a:gdLst>
              <a:gd name="T0" fmla="*/ 2147483646 w 52"/>
              <a:gd name="T1" fmla="*/ 2147483646 h 56"/>
              <a:gd name="T2" fmla="*/ 2147483646 w 52"/>
              <a:gd name="T3" fmla="*/ 2147483646 h 56"/>
              <a:gd name="T4" fmla="*/ 2147483646 w 52"/>
              <a:gd name="T5" fmla="*/ 2147483646 h 56"/>
              <a:gd name="T6" fmla="*/ 2147483646 w 52"/>
              <a:gd name="T7" fmla="*/ 2147483646 h 56"/>
              <a:gd name="T8" fmla="*/ 2147483646 w 52"/>
              <a:gd name="T9" fmla="*/ 2147483646 h 56"/>
              <a:gd name="T10" fmla="*/ 2147483646 w 52"/>
              <a:gd name="T11" fmla="*/ 2147483646 h 56"/>
              <a:gd name="T12" fmla="*/ 2147483646 w 52"/>
              <a:gd name="T13" fmla="*/ 2147483646 h 56"/>
              <a:gd name="T14" fmla="*/ 2147483646 w 52"/>
              <a:gd name="T15" fmla="*/ 2147483646 h 56"/>
              <a:gd name="T16" fmla="*/ 2147483646 w 52"/>
              <a:gd name="T17" fmla="*/ 2147483646 h 56"/>
              <a:gd name="T18" fmla="*/ 2147483646 w 52"/>
              <a:gd name="T19" fmla="*/ 2147483646 h 56"/>
              <a:gd name="T20" fmla="*/ 2147483646 w 52"/>
              <a:gd name="T21" fmla="*/ 2147483646 h 56"/>
              <a:gd name="T22" fmla="*/ 2147483646 w 52"/>
              <a:gd name="T23" fmla="*/ 2147483646 h 56"/>
              <a:gd name="T24" fmla="*/ 2147483646 w 52"/>
              <a:gd name="T25" fmla="*/ 2147483646 h 56"/>
              <a:gd name="T26" fmla="*/ 2147483646 w 52"/>
              <a:gd name="T27" fmla="*/ 2147483646 h 56"/>
              <a:gd name="T28" fmla="*/ 2147483646 w 52"/>
              <a:gd name="T29" fmla="*/ 2147483646 h 56"/>
              <a:gd name="T30" fmla="*/ 2147483646 w 52"/>
              <a:gd name="T31" fmla="*/ 2147483646 h 56"/>
              <a:gd name="T32" fmla="*/ 2147483646 w 52"/>
              <a:gd name="T33" fmla="*/ 2147483646 h 56"/>
              <a:gd name="T34" fmla="*/ 2147483646 w 52"/>
              <a:gd name="T35" fmla="*/ 2147483646 h 56"/>
              <a:gd name="T36" fmla="*/ 2147483646 w 52"/>
              <a:gd name="T37" fmla="*/ 2147483646 h 56"/>
              <a:gd name="T38" fmla="*/ 2147483646 w 52"/>
              <a:gd name="T39" fmla="*/ 2147483646 h 56"/>
              <a:gd name="T40" fmla="*/ 2147483646 w 52"/>
              <a:gd name="T41" fmla="*/ 2147483646 h 56"/>
              <a:gd name="T42" fmla="*/ 2147483646 w 52"/>
              <a:gd name="T43" fmla="*/ 2147483646 h 56"/>
              <a:gd name="T44" fmla="*/ 2147483646 w 52"/>
              <a:gd name="T45" fmla="*/ 2147483646 h 56"/>
              <a:gd name="T46" fmla="*/ 2147483646 w 52"/>
              <a:gd name="T47" fmla="*/ 2147483646 h 56"/>
              <a:gd name="T48" fmla="*/ 2147483646 w 52"/>
              <a:gd name="T49" fmla="*/ 2147483646 h 56"/>
              <a:gd name="T50" fmla="*/ 2147483646 w 52"/>
              <a:gd name="T51" fmla="*/ 2147483646 h 56"/>
              <a:gd name="T52" fmla="*/ 2147483646 w 52"/>
              <a:gd name="T53" fmla="*/ 2147483646 h 56"/>
              <a:gd name="T54" fmla="*/ 2147483646 w 52"/>
              <a:gd name="T55" fmla="*/ 2147483646 h 56"/>
              <a:gd name="T56" fmla="*/ 2147483646 w 52"/>
              <a:gd name="T57" fmla="*/ 2147483646 h 56"/>
              <a:gd name="T58" fmla="*/ 2147483646 w 52"/>
              <a:gd name="T59" fmla="*/ 2147483646 h 56"/>
              <a:gd name="T60" fmla="*/ 2147483646 w 52"/>
              <a:gd name="T61" fmla="*/ 2147483646 h 56"/>
              <a:gd name="T62" fmla="*/ 2147483646 w 52"/>
              <a:gd name="T63" fmla="*/ 2147483646 h 56"/>
              <a:gd name="T64" fmla="*/ 2147483646 w 52"/>
              <a:gd name="T65" fmla="*/ 2147483646 h 56"/>
              <a:gd name="T66" fmla="*/ 2147483646 w 52"/>
              <a:gd name="T67" fmla="*/ 2147483646 h 56"/>
              <a:gd name="T68" fmla="*/ 0 w 52"/>
              <a:gd name="T69" fmla="*/ 2147483646 h 56"/>
              <a:gd name="T70" fmla="*/ 0 w 52"/>
              <a:gd name="T71" fmla="*/ 2147483646 h 56"/>
              <a:gd name="T72" fmla="*/ 2147483646 w 52"/>
              <a:gd name="T73" fmla="*/ 2147483646 h 56"/>
              <a:gd name="T74" fmla="*/ 2147483646 w 52"/>
              <a:gd name="T75" fmla="*/ 2147483646 h 56"/>
              <a:gd name="T76" fmla="*/ 2147483646 w 52"/>
              <a:gd name="T77" fmla="*/ 2147483646 h 56"/>
              <a:gd name="T78" fmla="*/ 2147483646 w 52"/>
              <a:gd name="T79" fmla="*/ 2147483646 h 56"/>
              <a:gd name="T80" fmla="*/ 2147483646 w 52"/>
              <a:gd name="T81" fmla="*/ 0 h 56"/>
              <a:gd name="T82" fmla="*/ 2147483646 w 52"/>
              <a:gd name="T83" fmla="*/ 0 h 56"/>
              <a:gd name="T84" fmla="*/ 2147483646 w 52"/>
              <a:gd name="T85" fmla="*/ 0 h 56"/>
              <a:gd name="T86" fmla="*/ 2147483646 w 52"/>
              <a:gd name="T87" fmla="*/ 2147483646 h 56"/>
              <a:gd name="T88" fmla="*/ 2147483646 w 52"/>
              <a:gd name="T89" fmla="*/ 2147483646 h 56"/>
              <a:gd name="T90" fmla="*/ 2147483646 w 52"/>
              <a:gd name="T91" fmla="*/ 2147483646 h 56"/>
              <a:gd name="T92" fmla="*/ 2147483646 w 52"/>
              <a:gd name="T93" fmla="*/ 2147483646 h 56"/>
              <a:gd name="T94" fmla="*/ 2147483646 w 52"/>
              <a:gd name="T95" fmla="*/ 2147483646 h 56"/>
              <a:gd name="T96" fmla="*/ 2147483646 w 52"/>
              <a:gd name="T97" fmla="*/ 2147483646 h 56"/>
              <a:gd name="T98" fmla="*/ 2147483646 w 52"/>
              <a:gd name="T99" fmla="*/ 2147483646 h 56"/>
              <a:gd name="T100" fmla="*/ 2147483646 w 52"/>
              <a:gd name="T101" fmla="*/ 2147483646 h 56"/>
              <a:gd name="T102" fmla="*/ 2147483646 w 52"/>
              <a:gd name="T103" fmla="*/ 2147483646 h 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2"/>
              <a:gd name="T157" fmla="*/ 0 h 56"/>
              <a:gd name="T158" fmla="*/ 52 w 52"/>
              <a:gd name="T159" fmla="*/ 56 h 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2" h="56">
                <a:moveTo>
                  <a:pt x="14" y="36"/>
                </a:moveTo>
                <a:lnTo>
                  <a:pt x="14" y="38"/>
                </a:lnTo>
                <a:lnTo>
                  <a:pt x="16" y="42"/>
                </a:lnTo>
                <a:lnTo>
                  <a:pt x="18" y="44"/>
                </a:lnTo>
                <a:lnTo>
                  <a:pt x="20" y="46"/>
                </a:lnTo>
                <a:lnTo>
                  <a:pt x="21" y="46"/>
                </a:lnTo>
                <a:lnTo>
                  <a:pt x="23" y="46"/>
                </a:lnTo>
                <a:lnTo>
                  <a:pt x="27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4" y="44"/>
                </a:lnTo>
                <a:lnTo>
                  <a:pt x="36" y="42"/>
                </a:lnTo>
                <a:lnTo>
                  <a:pt x="37" y="36"/>
                </a:lnTo>
                <a:lnTo>
                  <a:pt x="37" y="34"/>
                </a:lnTo>
                <a:lnTo>
                  <a:pt x="36" y="32"/>
                </a:lnTo>
                <a:lnTo>
                  <a:pt x="34" y="30"/>
                </a:lnTo>
                <a:lnTo>
                  <a:pt x="32" y="28"/>
                </a:lnTo>
                <a:lnTo>
                  <a:pt x="30" y="28"/>
                </a:lnTo>
                <a:lnTo>
                  <a:pt x="25" y="28"/>
                </a:lnTo>
                <a:lnTo>
                  <a:pt x="23" y="28"/>
                </a:lnTo>
                <a:lnTo>
                  <a:pt x="21" y="28"/>
                </a:lnTo>
                <a:lnTo>
                  <a:pt x="20" y="28"/>
                </a:lnTo>
                <a:lnTo>
                  <a:pt x="18" y="30"/>
                </a:lnTo>
                <a:lnTo>
                  <a:pt x="16" y="32"/>
                </a:lnTo>
                <a:lnTo>
                  <a:pt x="14" y="36"/>
                </a:lnTo>
                <a:close/>
                <a:moveTo>
                  <a:pt x="14" y="22"/>
                </a:moveTo>
                <a:lnTo>
                  <a:pt x="18" y="20"/>
                </a:lnTo>
                <a:lnTo>
                  <a:pt x="21" y="20"/>
                </a:lnTo>
                <a:lnTo>
                  <a:pt x="25" y="18"/>
                </a:lnTo>
                <a:lnTo>
                  <a:pt x="28" y="18"/>
                </a:lnTo>
                <a:lnTo>
                  <a:pt x="30" y="18"/>
                </a:lnTo>
                <a:lnTo>
                  <a:pt x="34" y="18"/>
                </a:lnTo>
                <a:lnTo>
                  <a:pt x="37" y="20"/>
                </a:lnTo>
                <a:lnTo>
                  <a:pt x="41" y="22"/>
                </a:lnTo>
                <a:lnTo>
                  <a:pt x="45" y="24"/>
                </a:lnTo>
                <a:lnTo>
                  <a:pt x="48" y="26"/>
                </a:lnTo>
                <a:lnTo>
                  <a:pt x="50" y="30"/>
                </a:lnTo>
                <a:lnTo>
                  <a:pt x="52" y="32"/>
                </a:lnTo>
                <a:lnTo>
                  <a:pt x="52" y="36"/>
                </a:lnTo>
                <a:lnTo>
                  <a:pt x="52" y="38"/>
                </a:lnTo>
                <a:lnTo>
                  <a:pt x="52" y="40"/>
                </a:lnTo>
                <a:lnTo>
                  <a:pt x="52" y="42"/>
                </a:lnTo>
                <a:lnTo>
                  <a:pt x="50" y="44"/>
                </a:lnTo>
                <a:lnTo>
                  <a:pt x="48" y="48"/>
                </a:lnTo>
                <a:lnTo>
                  <a:pt x="46" y="48"/>
                </a:lnTo>
                <a:lnTo>
                  <a:pt x="45" y="50"/>
                </a:lnTo>
                <a:lnTo>
                  <a:pt x="41" y="52"/>
                </a:lnTo>
                <a:lnTo>
                  <a:pt x="37" y="54"/>
                </a:lnTo>
                <a:lnTo>
                  <a:pt x="32" y="56"/>
                </a:lnTo>
                <a:lnTo>
                  <a:pt x="27" y="56"/>
                </a:lnTo>
                <a:lnTo>
                  <a:pt x="23" y="56"/>
                </a:lnTo>
                <a:lnTo>
                  <a:pt x="20" y="56"/>
                </a:lnTo>
                <a:lnTo>
                  <a:pt x="18" y="54"/>
                </a:lnTo>
                <a:lnTo>
                  <a:pt x="14" y="54"/>
                </a:lnTo>
                <a:lnTo>
                  <a:pt x="12" y="54"/>
                </a:lnTo>
                <a:lnTo>
                  <a:pt x="11" y="52"/>
                </a:lnTo>
                <a:lnTo>
                  <a:pt x="9" y="50"/>
                </a:lnTo>
                <a:lnTo>
                  <a:pt x="7" y="48"/>
                </a:lnTo>
                <a:lnTo>
                  <a:pt x="5" y="46"/>
                </a:lnTo>
                <a:lnTo>
                  <a:pt x="3" y="46"/>
                </a:lnTo>
                <a:lnTo>
                  <a:pt x="2" y="40"/>
                </a:lnTo>
                <a:lnTo>
                  <a:pt x="0" y="34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20"/>
                </a:lnTo>
                <a:lnTo>
                  <a:pt x="2" y="16"/>
                </a:lnTo>
                <a:lnTo>
                  <a:pt x="2" y="14"/>
                </a:lnTo>
                <a:lnTo>
                  <a:pt x="3" y="12"/>
                </a:lnTo>
                <a:lnTo>
                  <a:pt x="7" y="8"/>
                </a:lnTo>
                <a:lnTo>
                  <a:pt x="11" y="4"/>
                </a:lnTo>
                <a:lnTo>
                  <a:pt x="12" y="2"/>
                </a:lnTo>
                <a:lnTo>
                  <a:pt x="16" y="2"/>
                </a:lnTo>
                <a:lnTo>
                  <a:pt x="21" y="0"/>
                </a:lnTo>
                <a:lnTo>
                  <a:pt x="28" y="0"/>
                </a:lnTo>
                <a:lnTo>
                  <a:pt x="32" y="0"/>
                </a:lnTo>
                <a:lnTo>
                  <a:pt x="34" y="0"/>
                </a:lnTo>
                <a:lnTo>
                  <a:pt x="37" y="0"/>
                </a:lnTo>
                <a:lnTo>
                  <a:pt x="39" y="2"/>
                </a:lnTo>
                <a:lnTo>
                  <a:pt x="41" y="2"/>
                </a:lnTo>
                <a:lnTo>
                  <a:pt x="45" y="4"/>
                </a:lnTo>
                <a:lnTo>
                  <a:pt x="46" y="6"/>
                </a:lnTo>
                <a:lnTo>
                  <a:pt x="48" y="8"/>
                </a:lnTo>
                <a:lnTo>
                  <a:pt x="50" y="10"/>
                </a:lnTo>
                <a:lnTo>
                  <a:pt x="50" y="14"/>
                </a:lnTo>
                <a:lnTo>
                  <a:pt x="36" y="14"/>
                </a:lnTo>
                <a:lnTo>
                  <a:pt x="34" y="12"/>
                </a:lnTo>
                <a:lnTo>
                  <a:pt x="32" y="10"/>
                </a:lnTo>
                <a:lnTo>
                  <a:pt x="30" y="8"/>
                </a:lnTo>
                <a:lnTo>
                  <a:pt x="27" y="8"/>
                </a:lnTo>
                <a:lnTo>
                  <a:pt x="23" y="8"/>
                </a:lnTo>
                <a:lnTo>
                  <a:pt x="21" y="10"/>
                </a:lnTo>
                <a:lnTo>
                  <a:pt x="20" y="10"/>
                </a:lnTo>
                <a:lnTo>
                  <a:pt x="18" y="12"/>
                </a:lnTo>
                <a:lnTo>
                  <a:pt x="16" y="16"/>
                </a:lnTo>
                <a:lnTo>
                  <a:pt x="14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3" name="Freeform 294"/>
          <p:cNvSpPr>
            <a:spLocks noEditPoints="1"/>
          </p:cNvSpPr>
          <p:nvPr/>
        </p:nvSpPr>
        <p:spPr bwMode="auto">
          <a:xfrm>
            <a:off x="2074863" y="1223963"/>
            <a:ext cx="80962" cy="88900"/>
          </a:xfrm>
          <a:custGeom>
            <a:avLst/>
            <a:gdLst>
              <a:gd name="T0" fmla="*/ 2147483646 w 51"/>
              <a:gd name="T1" fmla="*/ 2147483646 h 56"/>
              <a:gd name="T2" fmla="*/ 2147483646 w 51"/>
              <a:gd name="T3" fmla="*/ 2147483646 h 56"/>
              <a:gd name="T4" fmla="*/ 2147483646 w 51"/>
              <a:gd name="T5" fmla="*/ 2147483646 h 56"/>
              <a:gd name="T6" fmla="*/ 2147483646 w 51"/>
              <a:gd name="T7" fmla="*/ 2147483646 h 56"/>
              <a:gd name="T8" fmla="*/ 2147483646 w 51"/>
              <a:gd name="T9" fmla="*/ 2147483646 h 56"/>
              <a:gd name="T10" fmla="*/ 2147483646 w 51"/>
              <a:gd name="T11" fmla="*/ 2147483646 h 56"/>
              <a:gd name="T12" fmla="*/ 2147483646 w 51"/>
              <a:gd name="T13" fmla="*/ 2147483646 h 56"/>
              <a:gd name="T14" fmla="*/ 2147483646 w 51"/>
              <a:gd name="T15" fmla="*/ 2147483646 h 56"/>
              <a:gd name="T16" fmla="*/ 2147483646 w 51"/>
              <a:gd name="T17" fmla="*/ 2147483646 h 56"/>
              <a:gd name="T18" fmla="*/ 2147483646 w 51"/>
              <a:gd name="T19" fmla="*/ 2147483646 h 56"/>
              <a:gd name="T20" fmla="*/ 2147483646 w 51"/>
              <a:gd name="T21" fmla="*/ 2147483646 h 56"/>
              <a:gd name="T22" fmla="*/ 2147483646 w 51"/>
              <a:gd name="T23" fmla="*/ 2147483646 h 56"/>
              <a:gd name="T24" fmla="*/ 2147483646 w 51"/>
              <a:gd name="T25" fmla="*/ 2147483646 h 56"/>
              <a:gd name="T26" fmla="*/ 2147483646 w 51"/>
              <a:gd name="T27" fmla="*/ 2147483646 h 56"/>
              <a:gd name="T28" fmla="*/ 2147483646 w 51"/>
              <a:gd name="T29" fmla="*/ 2147483646 h 56"/>
              <a:gd name="T30" fmla="*/ 2147483646 w 51"/>
              <a:gd name="T31" fmla="*/ 2147483646 h 56"/>
              <a:gd name="T32" fmla="*/ 2147483646 w 51"/>
              <a:gd name="T33" fmla="*/ 2147483646 h 56"/>
              <a:gd name="T34" fmla="*/ 2147483646 w 51"/>
              <a:gd name="T35" fmla="*/ 2147483646 h 56"/>
              <a:gd name="T36" fmla="*/ 2147483646 w 51"/>
              <a:gd name="T37" fmla="*/ 2147483646 h 56"/>
              <a:gd name="T38" fmla="*/ 0 w 51"/>
              <a:gd name="T39" fmla="*/ 2147483646 h 56"/>
              <a:gd name="T40" fmla="*/ 0 w 51"/>
              <a:gd name="T41" fmla="*/ 2147483646 h 56"/>
              <a:gd name="T42" fmla="*/ 2147483646 w 51"/>
              <a:gd name="T43" fmla="*/ 2147483646 h 56"/>
              <a:gd name="T44" fmla="*/ 2147483646 w 51"/>
              <a:gd name="T45" fmla="*/ 2147483646 h 56"/>
              <a:gd name="T46" fmla="*/ 2147483646 w 51"/>
              <a:gd name="T47" fmla="*/ 2147483646 h 56"/>
              <a:gd name="T48" fmla="*/ 2147483646 w 51"/>
              <a:gd name="T49" fmla="*/ 2147483646 h 56"/>
              <a:gd name="T50" fmla="*/ 2147483646 w 51"/>
              <a:gd name="T51" fmla="*/ 2147483646 h 56"/>
              <a:gd name="T52" fmla="*/ 2147483646 w 51"/>
              <a:gd name="T53" fmla="*/ 0 h 56"/>
              <a:gd name="T54" fmla="*/ 2147483646 w 51"/>
              <a:gd name="T55" fmla="*/ 0 h 56"/>
              <a:gd name="T56" fmla="*/ 2147483646 w 51"/>
              <a:gd name="T57" fmla="*/ 0 h 56"/>
              <a:gd name="T58" fmla="*/ 2147483646 w 51"/>
              <a:gd name="T59" fmla="*/ 2147483646 h 56"/>
              <a:gd name="T60" fmla="*/ 2147483646 w 51"/>
              <a:gd name="T61" fmla="*/ 2147483646 h 56"/>
              <a:gd name="T62" fmla="*/ 2147483646 w 51"/>
              <a:gd name="T63" fmla="*/ 2147483646 h 56"/>
              <a:gd name="T64" fmla="*/ 2147483646 w 51"/>
              <a:gd name="T65" fmla="*/ 2147483646 h 56"/>
              <a:gd name="T66" fmla="*/ 2147483646 w 51"/>
              <a:gd name="T67" fmla="*/ 2147483646 h 56"/>
              <a:gd name="T68" fmla="*/ 2147483646 w 51"/>
              <a:gd name="T69" fmla="*/ 2147483646 h 56"/>
              <a:gd name="T70" fmla="*/ 2147483646 w 51"/>
              <a:gd name="T71" fmla="*/ 2147483646 h 56"/>
              <a:gd name="T72" fmla="*/ 2147483646 w 51"/>
              <a:gd name="T73" fmla="*/ 2147483646 h 56"/>
              <a:gd name="T74" fmla="*/ 2147483646 w 51"/>
              <a:gd name="T75" fmla="*/ 2147483646 h 56"/>
              <a:gd name="T76" fmla="*/ 2147483646 w 51"/>
              <a:gd name="T77" fmla="*/ 2147483646 h 56"/>
              <a:gd name="T78" fmla="*/ 2147483646 w 51"/>
              <a:gd name="T79" fmla="*/ 2147483646 h 56"/>
              <a:gd name="T80" fmla="*/ 2147483646 w 51"/>
              <a:gd name="T81" fmla="*/ 2147483646 h 56"/>
              <a:gd name="T82" fmla="*/ 2147483646 w 51"/>
              <a:gd name="T83" fmla="*/ 2147483646 h 56"/>
              <a:gd name="T84" fmla="*/ 2147483646 w 51"/>
              <a:gd name="T85" fmla="*/ 2147483646 h 56"/>
              <a:gd name="T86" fmla="*/ 2147483646 w 51"/>
              <a:gd name="T87" fmla="*/ 2147483646 h 56"/>
              <a:gd name="T88" fmla="*/ 2147483646 w 51"/>
              <a:gd name="T89" fmla="*/ 2147483646 h 56"/>
              <a:gd name="T90" fmla="*/ 0 w 51"/>
              <a:gd name="T91" fmla="*/ 2147483646 h 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6"/>
              <a:gd name="T140" fmla="*/ 51 w 51"/>
              <a:gd name="T141" fmla="*/ 56 h 5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6">
                <a:moveTo>
                  <a:pt x="16" y="28"/>
                </a:moveTo>
                <a:lnTo>
                  <a:pt x="16" y="32"/>
                </a:lnTo>
                <a:lnTo>
                  <a:pt x="16" y="36"/>
                </a:lnTo>
                <a:lnTo>
                  <a:pt x="16" y="40"/>
                </a:lnTo>
                <a:lnTo>
                  <a:pt x="17" y="42"/>
                </a:lnTo>
                <a:lnTo>
                  <a:pt x="17" y="44"/>
                </a:lnTo>
                <a:lnTo>
                  <a:pt x="19" y="44"/>
                </a:lnTo>
                <a:lnTo>
                  <a:pt x="21" y="46"/>
                </a:lnTo>
                <a:lnTo>
                  <a:pt x="23" y="46"/>
                </a:lnTo>
                <a:lnTo>
                  <a:pt x="26" y="46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3" y="44"/>
                </a:lnTo>
                <a:lnTo>
                  <a:pt x="33" y="42"/>
                </a:lnTo>
                <a:lnTo>
                  <a:pt x="35" y="40"/>
                </a:lnTo>
                <a:lnTo>
                  <a:pt x="37" y="36"/>
                </a:lnTo>
                <a:lnTo>
                  <a:pt x="37" y="28"/>
                </a:lnTo>
                <a:lnTo>
                  <a:pt x="37" y="24"/>
                </a:lnTo>
                <a:lnTo>
                  <a:pt x="37" y="20"/>
                </a:lnTo>
                <a:lnTo>
                  <a:pt x="35" y="16"/>
                </a:lnTo>
                <a:lnTo>
                  <a:pt x="35" y="14"/>
                </a:lnTo>
                <a:lnTo>
                  <a:pt x="33" y="14"/>
                </a:lnTo>
                <a:lnTo>
                  <a:pt x="33" y="12"/>
                </a:lnTo>
                <a:lnTo>
                  <a:pt x="32" y="10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3" y="10"/>
                </a:lnTo>
                <a:lnTo>
                  <a:pt x="21" y="10"/>
                </a:lnTo>
                <a:lnTo>
                  <a:pt x="19" y="12"/>
                </a:lnTo>
                <a:lnTo>
                  <a:pt x="17" y="14"/>
                </a:lnTo>
                <a:lnTo>
                  <a:pt x="16" y="16"/>
                </a:lnTo>
                <a:lnTo>
                  <a:pt x="16" y="20"/>
                </a:lnTo>
                <a:lnTo>
                  <a:pt x="16" y="28"/>
                </a:lnTo>
                <a:close/>
                <a:moveTo>
                  <a:pt x="0" y="28"/>
                </a:moveTo>
                <a:lnTo>
                  <a:pt x="0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6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6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4"/>
                </a:lnTo>
                <a:lnTo>
                  <a:pt x="44" y="6"/>
                </a:lnTo>
                <a:lnTo>
                  <a:pt x="48" y="10"/>
                </a:lnTo>
                <a:lnTo>
                  <a:pt x="50" y="16"/>
                </a:lnTo>
                <a:lnTo>
                  <a:pt x="51" y="22"/>
                </a:lnTo>
                <a:lnTo>
                  <a:pt x="51" y="28"/>
                </a:lnTo>
                <a:lnTo>
                  <a:pt x="51" y="32"/>
                </a:lnTo>
                <a:lnTo>
                  <a:pt x="51" y="34"/>
                </a:lnTo>
                <a:lnTo>
                  <a:pt x="51" y="36"/>
                </a:lnTo>
                <a:lnTo>
                  <a:pt x="51" y="38"/>
                </a:lnTo>
                <a:lnTo>
                  <a:pt x="50" y="40"/>
                </a:lnTo>
                <a:lnTo>
                  <a:pt x="50" y="42"/>
                </a:lnTo>
                <a:lnTo>
                  <a:pt x="48" y="44"/>
                </a:lnTo>
                <a:lnTo>
                  <a:pt x="48" y="46"/>
                </a:lnTo>
                <a:lnTo>
                  <a:pt x="46" y="48"/>
                </a:lnTo>
                <a:lnTo>
                  <a:pt x="44" y="50"/>
                </a:lnTo>
                <a:lnTo>
                  <a:pt x="42" y="52"/>
                </a:lnTo>
                <a:lnTo>
                  <a:pt x="37" y="54"/>
                </a:lnTo>
                <a:lnTo>
                  <a:pt x="32" y="56"/>
                </a:lnTo>
                <a:lnTo>
                  <a:pt x="26" y="56"/>
                </a:lnTo>
                <a:lnTo>
                  <a:pt x="23" y="56"/>
                </a:lnTo>
                <a:lnTo>
                  <a:pt x="19" y="56"/>
                </a:lnTo>
                <a:lnTo>
                  <a:pt x="17" y="54"/>
                </a:lnTo>
                <a:lnTo>
                  <a:pt x="14" y="54"/>
                </a:lnTo>
                <a:lnTo>
                  <a:pt x="10" y="52"/>
                </a:lnTo>
                <a:lnTo>
                  <a:pt x="7" y="48"/>
                </a:lnTo>
                <a:lnTo>
                  <a:pt x="5" y="46"/>
                </a:lnTo>
                <a:lnTo>
                  <a:pt x="3" y="44"/>
                </a:lnTo>
                <a:lnTo>
                  <a:pt x="1" y="40"/>
                </a:lnTo>
                <a:lnTo>
                  <a:pt x="0" y="34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4" name="Freeform 295"/>
          <p:cNvSpPr>
            <a:spLocks/>
          </p:cNvSpPr>
          <p:nvPr/>
        </p:nvSpPr>
        <p:spPr bwMode="auto">
          <a:xfrm>
            <a:off x="1884363" y="625475"/>
            <a:ext cx="50800" cy="87313"/>
          </a:xfrm>
          <a:custGeom>
            <a:avLst/>
            <a:gdLst>
              <a:gd name="T0" fmla="*/ 2147483646 w 32"/>
              <a:gd name="T1" fmla="*/ 2147483646 h 55"/>
              <a:gd name="T2" fmla="*/ 2147483646 w 32"/>
              <a:gd name="T3" fmla="*/ 2147483646 h 55"/>
              <a:gd name="T4" fmla="*/ 0 w 32"/>
              <a:gd name="T5" fmla="*/ 2147483646 h 55"/>
              <a:gd name="T6" fmla="*/ 0 w 32"/>
              <a:gd name="T7" fmla="*/ 2147483646 h 55"/>
              <a:gd name="T8" fmla="*/ 0 w 32"/>
              <a:gd name="T9" fmla="*/ 2147483646 h 55"/>
              <a:gd name="T10" fmla="*/ 2147483646 w 32"/>
              <a:gd name="T11" fmla="*/ 2147483646 h 55"/>
              <a:gd name="T12" fmla="*/ 2147483646 w 32"/>
              <a:gd name="T13" fmla="*/ 2147483646 h 55"/>
              <a:gd name="T14" fmla="*/ 2147483646 w 32"/>
              <a:gd name="T15" fmla="*/ 2147483646 h 55"/>
              <a:gd name="T16" fmla="*/ 2147483646 w 32"/>
              <a:gd name="T17" fmla="*/ 2147483646 h 55"/>
              <a:gd name="T18" fmla="*/ 2147483646 w 32"/>
              <a:gd name="T19" fmla="*/ 2147483646 h 55"/>
              <a:gd name="T20" fmla="*/ 2147483646 w 32"/>
              <a:gd name="T21" fmla="*/ 2147483646 h 55"/>
              <a:gd name="T22" fmla="*/ 2147483646 w 32"/>
              <a:gd name="T23" fmla="*/ 2147483646 h 55"/>
              <a:gd name="T24" fmla="*/ 2147483646 w 32"/>
              <a:gd name="T25" fmla="*/ 0 h 55"/>
              <a:gd name="T26" fmla="*/ 2147483646 w 32"/>
              <a:gd name="T27" fmla="*/ 0 h 55"/>
              <a:gd name="T28" fmla="*/ 2147483646 w 32"/>
              <a:gd name="T29" fmla="*/ 2147483646 h 55"/>
              <a:gd name="T30" fmla="*/ 2147483646 w 32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55"/>
              <a:gd name="T50" fmla="*/ 32 w 32"/>
              <a:gd name="T51" fmla="*/ 55 h 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55">
                <a:moveTo>
                  <a:pt x="18" y="55"/>
                </a:moveTo>
                <a:lnTo>
                  <a:pt x="18" y="17"/>
                </a:lnTo>
                <a:lnTo>
                  <a:pt x="0" y="17"/>
                </a:lnTo>
                <a:lnTo>
                  <a:pt x="0" y="10"/>
                </a:lnTo>
                <a:lnTo>
                  <a:pt x="5" y="8"/>
                </a:lnTo>
                <a:lnTo>
                  <a:pt x="9" y="8"/>
                </a:lnTo>
                <a:lnTo>
                  <a:pt x="12" y="8"/>
                </a:lnTo>
                <a:lnTo>
                  <a:pt x="14" y="8"/>
                </a:lnTo>
                <a:lnTo>
                  <a:pt x="16" y="6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32" y="0"/>
                </a:lnTo>
                <a:lnTo>
                  <a:pt x="32" y="55"/>
                </a:lnTo>
                <a:lnTo>
                  <a:pt x="1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5" name="Freeform 296"/>
          <p:cNvSpPr>
            <a:spLocks noEditPoints="1"/>
          </p:cNvSpPr>
          <p:nvPr/>
        </p:nvSpPr>
        <p:spPr bwMode="auto">
          <a:xfrm>
            <a:off x="1978025" y="625475"/>
            <a:ext cx="79375" cy="90488"/>
          </a:xfrm>
          <a:custGeom>
            <a:avLst/>
            <a:gdLst>
              <a:gd name="T0" fmla="*/ 2147483646 w 50"/>
              <a:gd name="T1" fmla="*/ 2147483646 h 57"/>
              <a:gd name="T2" fmla="*/ 2147483646 w 50"/>
              <a:gd name="T3" fmla="*/ 2147483646 h 57"/>
              <a:gd name="T4" fmla="*/ 2147483646 w 50"/>
              <a:gd name="T5" fmla="*/ 2147483646 h 57"/>
              <a:gd name="T6" fmla="*/ 2147483646 w 50"/>
              <a:gd name="T7" fmla="*/ 2147483646 h 57"/>
              <a:gd name="T8" fmla="*/ 2147483646 w 50"/>
              <a:gd name="T9" fmla="*/ 2147483646 h 57"/>
              <a:gd name="T10" fmla="*/ 2147483646 w 50"/>
              <a:gd name="T11" fmla="*/ 2147483646 h 57"/>
              <a:gd name="T12" fmla="*/ 2147483646 w 50"/>
              <a:gd name="T13" fmla="*/ 2147483646 h 57"/>
              <a:gd name="T14" fmla="*/ 2147483646 w 50"/>
              <a:gd name="T15" fmla="*/ 2147483646 h 57"/>
              <a:gd name="T16" fmla="*/ 2147483646 w 50"/>
              <a:gd name="T17" fmla="*/ 2147483646 h 57"/>
              <a:gd name="T18" fmla="*/ 2147483646 w 50"/>
              <a:gd name="T19" fmla="*/ 2147483646 h 57"/>
              <a:gd name="T20" fmla="*/ 2147483646 w 50"/>
              <a:gd name="T21" fmla="*/ 2147483646 h 57"/>
              <a:gd name="T22" fmla="*/ 2147483646 w 50"/>
              <a:gd name="T23" fmla="*/ 2147483646 h 57"/>
              <a:gd name="T24" fmla="*/ 2147483646 w 50"/>
              <a:gd name="T25" fmla="*/ 2147483646 h 57"/>
              <a:gd name="T26" fmla="*/ 2147483646 w 50"/>
              <a:gd name="T27" fmla="*/ 2147483646 h 57"/>
              <a:gd name="T28" fmla="*/ 2147483646 w 50"/>
              <a:gd name="T29" fmla="*/ 2147483646 h 57"/>
              <a:gd name="T30" fmla="*/ 2147483646 w 50"/>
              <a:gd name="T31" fmla="*/ 2147483646 h 57"/>
              <a:gd name="T32" fmla="*/ 2147483646 w 50"/>
              <a:gd name="T33" fmla="*/ 2147483646 h 57"/>
              <a:gd name="T34" fmla="*/ 2147483646 w 50"/>
              <a:gd name="T35" fmla="*/ 2147483646 h 57"/>
              <a:gd name="T36" fmla="*/ 2147483646 w 50"/>
              <a:gd name="T37" fmla="*/ 2147483646 h 57"/>
              <a:gd name="T38" fmla="*/ 2147483646 w 50"/>
              <a:gd name="T39" fmla="*/ 2147483646 h 57"/>
              <a:gd name="T40" fmla="*/ 2147483646 w 50"/>
              <a:gd name="T41" fmla="*/ 2147483646 h 57"/>
              <a:gd name="T42" fmla="*/ 2147483646 w 50"/>
              <a:gd name="T43" fmla="*/ 2147483646 h 57"/>
              <a:gd name="T44" fmla="*/ 2147483646 w 50"/>
              <a:gd name="T45" fmla="*/ 2147483646 h 57"/>
              <a:gd name="T46" fmla="*/ 2147483646 w 50"/>
              <a:gd name="T47" fmla="*/ 2147483646 h 57"/>
              <a:gd name="T48" fmla="*/ 2147483646 w 50"/>
              <a:gd name="T49" fmla="*/ 2147483646 h 57"/>
              <a:gd name="T50" fmla="*/ 2147483646 w 50"/>
              <a:gd name="T51" fmla="*/ 2147483646 h 57"/>
              <a:gd name="T52" fmla="*/ 2147483646 w 50"/>
              <a:gd name="T53" fmla="*/ 2147483646 h 57"/>
              <a:gd name="T54" fmla="*/ 2147483646 w 50"/>
              <a:gd name="T55" fmla="*/ 2147483646 h 57"/>
              <a:gd name="T56" fmla="*/ 2147483646 w 50"/>
              <a:gd name="T57" fmla="*/ 2147483646 h 57"/>
              <a:gd name="T58" fmla="*/ 2147483646 w 50"/>
              <a:gd name="T59" fmla="*/ 2147483646 h 57"/>
              <a:gd name="T60" fmla="*/ 2147483646 w 50"/>
              <a:gd name="T61" fmla="*/ 2147483646 h 57"/>
              <a:gd name="T62" fmla="*/ 2147483646 w 50"/>
              <a:gd name="T63" fmla="*/ 2147483646 h 57"/>
              <a:gd name="T64" fmla="*/ 2147483646 w 50"/>
              <a:gd name="T65" fmla="*/ 2147483646 h 57"/>
              <a:gd name="T66" fmla="*/ 2147483646 w 50"/>
              <a:gd name="T67" fmla="*/ 2147483646 h 57"/>
              <a:gd name="T68" fmla="*/ 2147483646 w 50"/>
              <a:gd name="T69" fmla="*/ 0 h 57"/>
              <a:gd name="T70" fmla="*/ 2147483646 w 50"/>
              <a:gd name="T71" fmla="*/ 0 h 57"/>
              <a:gd name="T72" fmla="*/ 2147483646 w 50"/>
              <a:gd name="T73" fmla="*/ 2147483646 h 57"/>
              <a:gd name="T74" fmla="*/ 2147483646 w 50"/>
              <a:gd name="T75" fmla="*/ 2147483646 h 57"/>
              <a:gd name="T76" fmla="*/ 2147483646 w 50"/>
              <a:gd name="T77" fmla="*/ 2147483646 h 57"/>
              <a:gd name="T78" fmla="*/ 2147483646 w 50"/>
              <a:gd name="T79" fmla="*/ 2147483646 h 57"/>
              <a:gd name="T80" fmla="*/ 2147483646 w 50"/>
              <a:gd name="T81" fmla="*/ 2147483646 h 57"/>
              <a:gd name="T82" fmla="*/ 2147483646 w 50"/>
              <a:gd name="T83" fmla="*/ 2147483646 h 57"/>
              <a:gd name="T84" fmla="*/ 2147483646 w 50"/>
              <a:gd name="T85" fmla="*/ 2147483646 h 57"/>
              <a:gd name="T86" fmla="*/ 2147483646 w 50"/>
              <a:gd name="T87" fmla="*/ 2147483646 h 57"/>
              <a:gd name="T88" fmla="*/ 2147483646 w 50"/>
              <a:gd name="T89" fmla="*/ 2147483646 h 57"/>
              <a:gd name="T90" fmla="*/ 2147483646 w 50"/>
              <a:gd name="T91" fmla="*/ 2147483646 h 57"/>
              <a:gd name="T92" fmla="*/ 2147483646 w 50"/>
              <a:gd name="T93" fmla="*/ 2147483646 h 57"/>
              <a:gd name="T94" fmla="*/ 2147483646 w 50"/>
              <a:gd name="T95" fmla="*/ 2147483646 h 57"/>
              <a:gd name="T96" fmla="*/ 2147483646 w 50"/>
              <a:gd name="T97" fmla="*/ 2147483646 h 57"/>
              <a:gd name="T98" fmla="*/ 2147483646 w 50"/>
              <a:gd name="T99" fmla="*/ 2147483646 h 57"/>
              <a:gd name="T100" fmla="*/ 2147483646 w 50"/>
              <a:gd name="T101" fmla="*/ 2147483646 h 57"/>
              <a:gd name="T102" fmla="*/ 2147483646 w 50"/>
              <a:gd name="T103" fmla="*/ 2147483646 h 57"/>
              <a:gd name="T104" fmla="*/ 2147483646 w 50"/>
              <a:gd name="T105" fmla="*/ 2147483646 h 57"/>
              <a:gd name="T106" fmla="*/ 2147483646 w 50"/>
              <a:gd name="T107" fmla="*/ 2147483646 h 57"/>
              <a:gd name="T108" fmla="*/ 2147483646 w 50"/>
              <a:gd name="T109" fmla="*/ 2147483646 h 57"/>
              <a:gd name="T110" fmla="*/ 2147483646 w 50"/>
              <a:gd name="T111" fmla="*/ 2147483646 h 57"/>
              <a:gd name="T112" fmla="*/ 2147483646 w 50"/>
              <a:gd name="T113" fmla="*/ 2147483646 h 57"/>
              <a:gd name="T114" fmla="*/ 0 w 50"/>
              <a:gd name="T115" fmla="*/ 2147483646 h 57"/>
              <a:gd name="T116" fmla="*/ 0 w 50"/>
              <a:gd name="T117" fmla="*/ 2147483646 h 57"/>
              <a:gd name="T118" fmla="*/ 2147483646 w 50"/>
              <a:gd name="T119" fmla="*/ 2147483646 h 57"/>
              <a:gd name="T120" fmla="*/ 2147483646 w 50"/>
              <a:gd name="T121" fmla="*/ 2147483646 h 57"/>
              <a:gd name="T122" fmla="*/ 2147483646 w 50"/>
              <a:gd name="T123" fmla="*/ 2147483646 h 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0"/>
              <a:gd name="T187" fmla="*/ 0 h 57"/>
              <a:gd name="T188" fmla="*/ 50 w 50"/>
              <a:gd name="T189" fmla="*/ 57 h 5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0" h="57">
                <a:moveTo>
                  <a:pt x="14" y="39"/>
                </a:moveTo>
                <a:lnTo>
                  <a:pt x="14" y="41"/>
                </a:lnTo>
                <a:lnTo>
                  <a:pt x="14" y="43"/>
                </a:lnTo>
                <a:lnTo>
                  <a:pt x="16" y="45"/>
                </a:lnTo>
                <a:lnTo>
                  <a:pt x="18" y="45"/>
                </a:lnTo>
                <a:lnTo>
                  <a:pt x="20" y="47"/>
                </a:lnTo>
                <a:lnTo>
                  <a:pt x="25" y="47"/>
                </a:lnTo>
                <a:lnTo>
                  <a:pt x="27" y="47"/>
                </a:lnTo>
                <a:lnTo>
                  <a:pt x="30" y="47"/>
                </a:lnTo>
                <a:lnTo>
                  <a:pt x="30" y="45"/>
                </a:lnTo>
                <a:lnTo>
                  <a:pt x="34" y="45"/>
                </a:lnTo>
                <a:lnTo>
                  <a:pt x="36" y="43"/>
                </a:lnTo>
                <a:lnTo>
                  <a:pt x="36" y="39"/>
                </a:lnTo>
                <a:lnTo>
                  <a:pt x="36" y="37"/>
                </a:lnTo>
                <a:lnTo>
                  <a:pt x="36" y="35"/>
                </a:lnTo>
                <a:lnTo>
                  <a:pt x="34" y="33"/>
                </a:lnTo>
                <a:lnTo>
                  <a:pt x="30" y="31"/>
                </a:lnTo>
                <a:lnTo>
                  <a:pt x="28" y="31"/>
                </a:lnTo>
                <a:lnTo>
                  <a:pt x="25" y="31"/>
                </a:lnTo>
                <a:lnTo>
                  <a:pt x="23" y="31"/>
                </a:lnTo>
                <a:lnTo>
                  <a:pt x="20" y="31"/>
                </a:lnTo>
                <a:lnTo>
                  <a:pt x="18" y="31"/>
                </a:lnTo>
                <a:lnTo>
                  <a:pt x="16" y="33"/>
                </a:lnTo>
                <a:lnTo>
                  <a:pt x="16" y="35"/>
                </a:lnTo>
                <a:lnTo>
                  <a:pt x="14" y="35"/>
                </a:lnTo>
                <a:lnTo>
                  <a:pt x="14" y="39"/>
                </a:lnTo>
                <a:close/>
                <a:moveTo>
                  <a:pt x="14" y="15"/>
                </a:moveTo>
                <a:lnTo>
                  <a:pt x="14" y="17"/>
                </a:lnTo>
                <a:lnTo>
                  <a:pt x="16" y="19"/>
                </a:lnTo>
                <a:lnTo>
                  <a:pt x="18" y="21"/>
                </a:lnTo>
                <a:lnTo>
                  <a:pt x="20" y="21"/>
                </a:lnTo>
                <a:lnTo>
                  <a:pt x="25" y="23"/>
                </a:lnTo>
                <a:lnTo>
                  <a:pt x="27" y="23"/>
                </a:lnTo>
                <a:lnTo>
                  <a:pt x="28" y="21"/>
                </a:lnTo>
                <a:lnTo>
                  <a:pt x="30" y="21"/>
                </a:lnTo>
                <a:lnTo>
                  <a:pt x="32" y="21"/>
                </a:lnTo>
                <a:lnTo>
                  <a:pt x="34" y="19"/>
                </a:lnTo>
                <a:lnTo>
                  <a:pt x="34" y="15"/>
                </a:lnTo>
                <a:lnTo>
                  <a:pt x="34" y="12"/>
                </a:lnTo>
                <a:lnTo>
                  <a:pt x="34" y="10"/>
                </a:lnTo>
                <a:lnTo>
                  <a:pt x="32" y="10"/>
                </a:lnTo>
                <a:lnTo>
                  <a:pt x="28" y="8"/>
                </a:lnTo>
                <a:lnTo>
                  <a:pt x="25" y="8"/>
                </a:lnTo>
                <a:lnTo>
                  <a:pt x="23" y="8"/>
                </a:lnTo>
                <a:lnTo>
                  <a:pt x="20" y="8"/>
                </a:lnTo>
                <a:lnTo>
                  <a:pt x="20" y="10"/>
                </a:lnTo>
                <a:lnTo>
                  <a:pt x="18" y="10"/>
                </a:lnTo>
                <a:lnTo>
                  <a:pt x="16" y="12"/>
                </a:lnTo>
                <a:lnTo>
                  <a:pt x="14" y="15"/>
                </a:lnTo>
                <a:close/>
                <a:moveTo>
                  <a:pt x="9" y="27"/>
                </a:moveTo>
                <a:lnTo>
                  <a:pt x="5" y="25"/>
                </a:lnTo>
                <a:lnTo>
                  <a:pt x="3" y="21"/>
                </a:lnTo>
                <a:lnTo>
                  <a:pt x="2" y="19"/>
                </a:lnTo>
                <a:lnTo>
                  <a:pt x="2" y="15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5" y="6"/>
                </a:lnTo>
                <a:lnTo>
                  <a:pt x="7" y="4"/>
                </a:lnTo>
                <a:lnTo>
                  <a:pt x="11" y="2"/>
                </a:lnTo>
                <a:lnTo>
                  <a:pt x="14" y="0"/>
                </a:lnTo>
                <a:lnTo>
                  <a:pt x="20" y="0"/>
                </a:lnTo>
                <a:lnTo>
                  <a:pt x="25" y="0"/>
                </a:lnTo>
                <a:lnTo>
                  <a:pt x="30" y="0"/>
                </a:lnTo>
                <a:lnTo>
                  <a:pt x="34" y="0"/>
                </a:lnTo>
                <a:lnTo>
                  <a:pt x="39" y="2"/>
                </a:lnTo>
                <a:lnTo>
                  <a:pt x="41" y="2"/>
                </a:lnTo>
                <a:lnTo>
                  <a:pt x="43" y="4"/>
                </a:lnTo>
                <a:lnTo>
                  <a:pt x="45" y="6"/>
                </a:lnTo>
                <a:lnTo>
                  <a:pt x="46" y="8"/>
                </a:lnTo>
                <a:lnTo>
                  <a:pt x="48" y="12"/>
                </a:lnTo>
                <a:lnTo>
                  <a:pt x="48" y="15"/>
                </a:lnTo>
                <a:lnTo>
                  <a:pt x="48" y="17"/>
                </a:lnTo>
                <a:lnTo>
                  <a:pt x="48" y="19"/>
                </a:lnTo>
                <a:lnTo>
                  <a:pt x="46" y="21"/>
                </a:lnTo>
                <a:lnTo>
                  <a:pt x="43" y="25"/>
                </a:lnTo>
                <a:lnTo>
                  <a:pt x="39" y="27"/>
                </a:lnTo>
                <a:lnTo>
                  <a:pt x="43" y="27"/>
                </a:lnTo>
                <a:lnTo>
                  <a:pt x="45" y="29"/>
                </a:lnTo>
                <a:lnTo>
                  <a:pt x="46" y="29"/>
                </a:lnTo>
                <a:lnTo>
                  <a:pt x="48" y="31"/>
                </a:lnTo>
                <a:lnTo>
                  <a:pt x="50" y="35"/>
                </a:lnTo>
                <a:lnTo>
                  <a:pt x="50" y="39"/>
                </a:lnTo>
                <a:lnTo>
                  <a:pt x="50" y="41"/>
                </a:lnTo>
                <a:lnTo>
                  <a:pt x="50" y="43"/>
                </a:lnTo>
                <a:lnTo>
                  <a:pt x="50" y="45"/>
                </a:lnTo>
                <a:lnTo>
                  <a:pt x="48" y="47"/>
                </a:lnTo>
                <a:lnTo>
                  <a:pt x="46" y="49"/>
                </a:lnTo>
                <a:lnTo>
                  <a:pt x="43" y="51"/>
                </a:lnTo>
                <a:lnTo>
                  <a:pt x="39" y="53"/>
                </a:lnTo>
                <a:lnTo>
                  <a:pt x="36" y="55"/>
                </a:lnTo>
                <a:lnTo>
                  <a:pt x="30" y="55"/>
                </a:lnTo>
                <a:lnTo>
                  <a:pt x="25" y="57"/>
                </a:lnTo>
                <a:lnTo>
                  <a:pt x="21" y="55"/>
                </a:lnTo>
                <a:lnTo>
                  <a:pt x="20" y="55"/>
                </a:lnTo>
                <a:lnTo>
                  <a:pt x="16" y="55"/>
                </a:lnTo>
                <a:lnTo>
                  <a:pt x="14" y="55"/>
                </a:lnTo>
                <a:lnTo>
                  <a:pt x="12" y="55"/>
                </a:lnTo>
                <a:lnTo>
                  <a:pt x="9" y="53"/>
                </a:lnTo>
                <a:lnTo>
                  <a:pt x="7" y="53"/>
                </a:lnTo>
                <a:lnTo>
                  <a:pt x="7" y="51"/>
                </a:lnTo>
                <a:lnTo>
                  <a:pt x="3" y="49"/>
                </a:lnTo>
                <a:lnTo>
                  <a:pt x="2" y="47"/>
                </a:lnTo>
                <a:lnTo>
                  <a:pt x="0" y="43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2" y="33"/>
                </a:lnTo>
                <a:lnTo>
                  <a:pt x="2" y="31"/>
                </a:lnTo>
                <a:lnTo>
                  <a:pt x="3" y="31"/>
                </a:lnTo>
                <a:lnTo>
                  <a:pt x="5" y="29"/>
                </a:lnTo>
                <a:lnTo>
                  <a:pt x="9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6" name="Freeform 297"/>
          <p:cNvSpPr>
            <a:spLocks noEditPoints="1"/>
          </p:cNvSpPr>
          <p:nvPr/>
        </p:nvSpPr>
        <p:spPr bwMode="auto">
          <a:xfrm>
            <a:off x="2074863" y="625475"/>
            <a:ext cx="80962" cy="87313"/>
          </a:xfrm>
          <a:custGeom>
            <a:avLst/>
            <a:gdLst>
              <a:gd name="T0" fmla="*/ 2147483646 w 51"/>
              <a:gd name="T1" fmla="*/ 2147483646 h 55"/>
              <a:gd name="T2" fmla="*/ 2147483646 w 51"/>
              <a:gd name="T3" fmla="*/ 2147483646 h 55"/>
              <a:gd name="T4" fmla="*/ 2147483646 w 51"/>
              <a:gd name="T5" fmla="*/ 2147483646 h 55"/>
              <a:gd name="T6" fmla="*/ 2147483646 w 51"/>
              <a:gd name="T7" fmla="*/ 2147483646 h 55"/>
              <a:gd name="T8" fmla="*/ 2147483646 w 51"/>
              <a:gd name="T9" fmla="*/ 2147483646 h 55"/>
              <a:gd name="T10" fmla="*/ 2147483646 w 51"/>
              <a:gd name="T11" fmla="*/ 2147483646 h 55"/>
              <a:gd name="T12" fmla="*/ 2147483646 w 51"/>
              <a:gd name="T13" fmla="*/ 2147483646 h 55"/>
              <a:gd name="T14" fmla="*/ 2147483646 w 51"/>
              <a:gd name="T15" fmla="*/ 2147483646 h 55"/>
              <a:gd name="T16" fmla="*/ 2147483646 w 51"/>
              <a:gd name="T17" fmla="*/ 2147483646 h 55"/>
              <a:gd name="T18" fmla="*/ 2147483646 w 51"/>
              <a:gd name="T19" fmla="*/ 2147483646 h 55"/>
              <a:gd name="T20" fmla="*/ 2147483646 w 51"/>
              <a:gd name="T21" fmla="*/ 2147483646 h 55"/>
              <a:gd name="T22" fmla="*/ 2147483646 w 51"/>
              <a:gd name="T23" fmla="*/ 2147483646 h 55"/>
              <a:gd name="T24" fmla="*/ 2147483646 w 51"/>
              <a:gd name="T25" fmla="*/ 2147483646 h 55"/>
              <a:gd name="T26" fmla="*/ 2147483646 w 51"/>
              <a:gd name="T27" fmla="*/ 2147483646 h 55"/>
              <a:gd name="T28" fmla="*/ 2147483646 w 51"/>
              <a:gd name="T29" fmla="*/ 2147483646 h 55"/>
              <a:gd name="T30" fmla="*/ 2147483646 w 51"/>
              <a:gd name="T31" fmla="*/ 2147483646 h 55"/>
              <a:gd name="T32" fmla="*/ 2147483646 w 51"/>
              <a:gd name="T33" fmla="*/ 2147483646 h 55"/>
              <a:gd name="T34" fmla="*/ 2147483646 w 51"/>
              <a:gd name="T35" fmla="*/ 2147483646 h 55"/>
              <a:gd name="T36" fmla="*/ 2147483646 w 51"/>
              <a:gd name="T37" fmla="*/ 2147483646 h 55"/>
              <a:gd name="T38" fmla="*/ 0 w 51"/>
              <a:gd name="T39" fmla="*/ 2147483646 h 55"/>
              <a:gd name="T40" fmla="*/ 0 w 51"/>
              <a:gd name="T41" fmla="*/ 2147483646 h 55"/>
              <a:gd name="T42" fmla="*/ 2147483646 w 51"/>
              <a:gd name="T43" fmla="*/ 2147483646 h 55"/>
              <a:gd name="T44" fmla="*/ 2147483646 w 51"/>
              <a:gd name="T45" fmla="*/ 2147483646 h 55"/>
              <a:gd name="T46" fmla="*/ 2147483646 w 51"/>
              <a:gd name="T47" fmla="*/ 2147483646 h 55"/>
              <a:gd name="T48" fmla="*/ 2147483646 w 51"/>
              <a:gd name="T49" fmla="*/ 2147483646 h 55"/>
              <a:gd name="T50" fmla="*/ 2147483646 w 51"/>
              <a:gd name="T51" fmla="*/ 2147483646 h 55"/>
              <a:gd name="T52" fmla="*/ 2147483646 w 51"/>
              <a:gd name="T53" fmla="*/ 0 h 55"/>
              <a:gd name="T54" fmla="*/ 2147483646 w 51"/>
              <a:gd name="T55" fmla="*/ 0 h 55"/>
              <a:gd name="T56" fmla="*/ 2147483646 w 51"/>
              <a:gd name="T57" fmla="*/ 0 h 55"/>
              <a:gd name="T58" fmla="*/ 2147483646 w 51"/>
              <a:gd name="T59" fmla="*/ 2147483646 h 55"/>
              <a:gd name="T60" fmla="*/ 2147483646 w 51"/>
              <a:gd name="T61" fmla="*/ 2147483646 h 55"/>
              <a:gd name="T62" fmla="*/ 2147483646 w 51"/>
              <a:gd name="T63" fmla="*/ 2147483646 h 55"/>
              <a:gd name="T64" fmla="*/ 2147483646 w 51"/>
              <a:gd name="T65" fmla="*/ 2147483646 h 55"/>
              <a:gd name="T66" fmla="*/ 2147483646 w 51"/>
              <a:gd name="T67" fmla="*/ 2147483646 h 55"/>
              <a:gd name="T68" fmla="*/ 2147483646 w 51"/>
              <a:gd name="T69" fmla="*/ 2147483646 h 55"/>
              <a:gd name="T70" fmla="*/ 2147483646 w 51"/>
              <a:gd name="T71" fmla="*/ 2147483646 h 55"/>
              <a:gd name="T72" fmla="*/ 2147483646 w 51"/>
              <a:gd name="T73" fmla="*/ 2147483646 h 55"/>
              <a:gd name="T74" fmla="*/ 2147483646 w 51"/>
              <a:gd name="T75" fmla="*/ 2147483646 h 55"/>
              <a:gd name="T76" fmla="*/ 2147483646 w 51"/>
              <a:gd name="T77" fmla="*/ 2147483646 h 55"/>
              <a:gd name="T78" fmla="*/ 2147483646 w 51"/>
              <a:gd name="T79" fmla="*/ 2147483646 h 55"/>
              <a:gd name="T80" fmla="*/ 2147483646 w 51"/>
              <a:gd name="T81" fmla="*/ 2147483646 h 55"/>
              <a:gd name="T82" fmla="*/ 2147483646 w 51"/>
              <a:gd name="T83" fmla="*/ 2147483646 h 55"/>
              <a:gd name="T84" fmla="*/ 2147483646 w 51"/>
              <a:gd name="T85" fmla="*/ 2147483646 h 55"/>
              <a:gd name="T86" fmla="*/ 2147483646 w 51"/>
              <a:gd name="T87" fmla="*/ 2147483646 h 55"/>
              <a:gd name="T88" fmla="*/ 2147483646 w 51"/>
              <a:gd name="T89" fmla="*/ 2147483646 h 55"/>
              <a:gd name="T90" fmla="*/ 0 w 51"/>
              <a:gd name="T91" fmla="*/ 2147483646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1"/>
              <a:gd name="T139" fmla="*/ 0 h 55"/>
              <a:gd name="T140" fmla="*/ 51 w 51"/>
              <a:gd name="T141" fmla="*/ 55 h 5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1" h="55">
                <a:moveTo>
                  <a:pt x="16" y="29"/>
                </a:moveTo>
                <a:lnTo>
                  <a:pt x="16" y="33"/>
                </a:lnTo>
                <a:lnTo>
                  <a:pt x="16" y="37"/>
                </a:lnTo>
                <a:lnTo>
                  <a:pt x="16" y="39"/>
                </a:lnTo>
                <a:lnTo>
                  <a:pt x="17" y="41"/>
                </a:lnTo>
                <a:lnTo>
                  <a:pt x="17" y="43"/>
                </a:lnTo>
                <a:lnTo>
                  <a:pt x="19" y="43"/>
                </a:lnTo>
                <a:lnTo>
                  <a:pt x="21" y="45"/>
                </a:lnTo>
                <a:lnTo>
                  <a:pt x="23" y="47"/>
                </a:lnTo>
                <a:lnTo>
                  <a:pt x="26" y="47"/>
                </a:lnTo>
                <a:lnTo>
                  <a:pt x="28" y="47"/>
                </a:lnTo>
                <a:lnTo>
                  <a:pt x="30" y="45"/>
                </a:lnTo>
                <a:lnTo>
                  <a:pt x="32" y="45"/>
                </a:lnTo>
                <a:lnTo>
                  <a:pt x="33" y="43"/>
                </a:lnTo>
                <a:lnTo>
                  <a:pt x="33" y="41"/>
                </a:lnTo>
                <a:lnTo>
                  <a:pt x="35" y="39"/>
                </a:lnTo>
                <a:lnTo>
                  <a:pt x="37" y="37"/>
                </a:lnTo>
                <a:lnTo>
                  <a:pt x="37" y="29"/>
                </a:lnTo>
                <a:lnTo>
                  <a:pt x="37" y="23"/>
                </a:lnTo>
                <a:lnTo>
                  <a:pt x="37" y="19"/>
                </a:lnTo>
                <a:lnTo>
                  <a:pt x="35" y="17"/>
                </a:lnTo>
                <a:lnTo>
                  <a:pt x="35" y="15"/>
                </a:lnTo>
                <a:lnTo>
                  <a:pt x="33" y="15"/>
                </a:lnTo>
                <a:lnTo>
                  <a:pt x="33" y="10"/>
                </a:lnTo>
                <a:lnTo>
                  <a:pt x="32" y="10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10"/>
                </a:lnTo>
                <a:lnTo>
                  <a:pt x="19" y="10"/>
                </a:lnTo>
                <a:lnTo>
                  <a:pt x="17" y="15"/>
                </a:lnTo>
                <a:lnTo>
                  <a:pt x="16" y="17"/>
                </a:lnTo>
                <a:lnTo>
                  <a:pt x="16" y="19"/>
                </a:lnTo>
                <a:lnTo>
                  <a:pt x="16" y="29"/>
                </a:lnTo>
                <a:close/>
                <a:moveTo>
                  <a:pt x="0" y="27"/>
                </a:moveTo>
                <a:lnTo>
                  <a:pt x="0" y="25"/>
                </a:lnTo>
                <a:lnTo>
                  <a:pt x="0" y="21"/>
                </a:lnTo>
                <a:lnTo>
                  <a:pt x="0" y="19"/>
                </a:lnTo>
                <a:lnTo>
                  <a:pt x="1" y="19"/>
                </a:lnTo>
                <a:lnTo>
                  <a:pt x="1" y="17"/>
                </a:lnTo>
                <a:lnTo>
                  <a:pt x="1" y="12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7" y="6"/>
                </a:lnTo>
                <a:lnTo>
                  <a:pt x="9" y="4"/>
                </a:lnTo>
                <a:lnTo>
                  <a:pt x="10" y="4"/>
                </a:lnTo>
                <a:lnTo>
                  <a:pt x="14" y="2"/>
                </a:lnTo>
                <a:lnTo>
                  <a:pt x="19" y="0"/>
                </a:lnTo>
                <a:lnTo>
                  <a:pt x="26" y="0"/>
                </a:lnTo>
                <a:lnTo>
                  <a:pt x="28" y="0"/>
                </a:lnTo>
                <a:lnTo>
                  <a:pt x="32" y="0"/>
                </a:lnTo>
                <a:lnTo>
                  <a:pt x="33" y="0"/>
                </a:lnTo>
                <a:lnTo>
                  <a:pt x="37" y="2"/>
                </a:lnTo>
                <a:lnTo>
                  <a:pt x="39" y="2"/>
                </a:lnTo>
                <a:lnTo>
                  <a:pt x="42" y="4"/>
                </a:lnTo>
                <a:lnTo>
                  <a:pt x="44" y="4"/>
                </a:lnTo>
                <a:lnTo>
                  <a:pt x="44" y="6"/>
                </a:lnTo>
                <a:lnTo>
                  <a:pt x="48" y="10"/>
                </a:lnTo>
                <a:lnTo>
                  <a:pt x="50" y="17"/>
                </a:lnTo>
                <a:lnTo>
                  <a:pt x="51" y="21"/>
                </a:lnTo>
                <a:lnTo>
                  <a:pt x="51" y="29"/>
                </a:lnTo>
                <a:lnTo>
                  <a:pt x="51" y="31"/>
                </a:lnTo>
                <a:lnTo>
                  <a:pt x="51" y="35"/>
                </a:lnTo>
                <a:lnTo>
                  <a:pt x="51" y="37"/>
                </a:lnTo>
                <a:lnTo>
                  <a:pt x="50" y="39"/>
                </a:lnTo>
                <a:lnTo>
                  <a:pt x="50" y="43"/>
                </a:lnTo>
                <a:lnTo>
                  <a:pt x="48" y="45"/>
                </a:lnTo>
                <a:lnTo>
                  <a:pt x="48" y="47"/>
                </a:lnTo>
                <a:lnTo>
                  <a:pt x="46" y="49"/>
                </a:lnTo>
                <a:lnTo>
                  <a:pt x="44" y="51"/>
                </a:lnTo>
                <a:lnTo>
                  <a:pt x="42" y="51"/>
                </a:lnTo>
                <a:lnTo>
                  <a:pt x="37" y="53"/>
                </a:lnTo>
                <a:lnTo>
                  <a:pt x="32" y="55"/>
                </a:lnTo>
                <a:lnTo>
                  <a:pt x="26" y="55"/>
                </a:lnTo>
                <a:lnTo>
                  <a:pt x="23" y="55"/>
                </a:lnTo>
                <a:lnTo>
                  <a:pt x="19" y="55"/>
                </a:lnTo>
                <a:lnTo>
                  <a:pt x="17" y="55"/>
                </a:lnTo>
                <a:lnTo>
                  <a:pt x="14" y="53"/>
                </a:lnTo>
                <a:lnTo>
                  <a:pt x="10" y="51"/>
                </a:lnTo>
                <a:lnTo>
                  <a:pt x="7" y="49"/>
                </a:lnTo>
                <a:lnTo>
                  <a:pt x="5" y="47"/>
                </a:lnTo>
                <a:lnTo>
                  <a:pt x="3" y="45"/>
                </a:lnTo>
                <a:lnTo>
                  <a:pt x="1" y="39"/>
                </a:lnTo>
                <a:lnTo>
                  <a:pt x="0" y="35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7" name="Line 298"/>
          <p:cNvSpPr>
            <a:spLocks noChangeShapeType="1"/>
          </p:cNvSpPr>
          <p:nvPr/>
        </p:nvSpPr>
        <p:spPr bwMode="auto">
          <a:xfrm flipH="1">
            <a:off x="2216150" y="6059488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8" name="Line 299"/>
          <p:cNvSpPr>
            <a:spLocks noChangeShapeType="1"/>
          </p:cNvSpPr>
          <p:nvPr/>
        </p:nvSpPr>
        <p:spPr bwMode="auto">
          <a:xfrm>
            <a:off x="2314575" y="60594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09" name="Line 300"/>
          <p:cNvSpPr>
            <a:spLocks noChangeShapeType="1"/>
          </p:cNvSpPr>
          <p:nvPr/>
        </p:nvSpPr>
        <p:spPr bwMode="auto">
          <a:xfrm>
            <a:off x="2314575" y="59991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0" name="Line 301"/>
          <p:cNvSpPr>
            <a:spLocks noChangeShapeType="1"/>
          </p:cNvSpPr>
          <p:nvPr/>
        </p:nvSpPr>
        <p:spPr bwMode="auto">
          <a:xfrm>
            <a:off x="2314575" y="594201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1" name="Line 302"/>
          <p:cNvSpPr>
            <a:spLocks noChangeShapeType="1"/>
          </p:cNvSpPr>
          <p:nvPr/>
        </p:nvSpPr>
        <p:spPr bwMode="auto">
          <a:xfrm>
            <a:off x="2314575" y="588010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2" name="Line 303"/>
          <p:cNvSpPr>
            <a:spLocks noChangeShapeType="1"/>
          </p:cNvSpPr>
          <p:nvPr/>
        </p:nvSpPr>
        <p:spPr bwMode="auto">
          <a:xfrm>
            <a:off x="2314575" y="58197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3" name="Line 304"/>
          <p:cNvSpPr>
            <a:spLocks noChangeShapeType="1"/>
          </p:cNvSpPr>
          <p:nvPr/>
        </p:nvSpPr>
        <p:spPr bwMode="auto">
          <a:xfrm>
            <a:off x="2314575" y="57594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4" name="Line 305"/>
          <p:cNvSpPr>
            <a:spLocks noChangeShapeType="1"/>
          </p:cNvSpPr>
          <p:nvPr/>
        </p:nvSpPr>
        <p:spPr bwMode="auto">
          <a:xfrm>
            <a:off x="2314575" y="57023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5" name="Line 306"/>
          <p:cNvSpPr>
            <a:spLocks noChangeShapeType="1"/>
          </p:cNvSpPr>
          <p:nvPr/>
        </p:nvSpPr>
        <p:spPr bwMode="auto">
          <a:xfrm>
            <a:off x="2314575" y="56403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6" name="Line 307"/>
          <p:cNvSpPr>
            <a:spLocks noChangeShapeType="1"/>
          </p:cNvSpPr>
          <p:nvPr/>
        </p:nvSpPr>
        <p:spPr bwMode="auto">
          <a:xfrm>
            <a:off x="2314575" y="558006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7" name="Line 308"/>
          <p:cNvSpPr>
            <a:spLocks noChangeShapeType="1"/>
          </p:cNvSpPr>
          <p:nvPr/>
        </p:nvSpPr>
        <p:spPr bwMode="auto">
          <a:xfrm>
            <a:off x="2314575" y="55197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8" name="Line 309"/>
          <p:cNvSpPr>
            <a:spLocks noChangeShapeType="1"/>
          </p:cNvSpPr>
          <p:nvPr/>
        </p:nvSpPr>
        <p:spPr bwMode="auto">
          <a:xfrm>
            <a:off x="2314575" y="54594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19" name="Line 310"/>
          <p:cNvSpPr>
            <a:spLocks noChangeShapeType="1"/>
          </p:cNvSpPr>
          <p:nvPr/>
        </p:nvSpPr>
        <p:spPr bwMode="auto">
          <a:xfrm flipH="1">
            <a:off x="2216150" y="5459413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0" name="Line 311"/>
          <p:cNvSpPr>
            <a:spLocks noChangeShapeType="1"/>
          </p:cNvSpPr>
          <p:nvPr/>
        </p:nvSpPr>
        <p:spPr bwMode="auto">
          <a:xfrm>
            <a:off x="2314575" y="54594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1" name="Line 312"/>
          <p:cNvSpPr>
            <a:spLocks noChangeShapeType="1"/>
          </p:cNvSpPr>
          <p:nvPr/>
        </p:nvSpPr>
        <p:spPr bwMode="auto">
          <a:xfrm>
            <a:off x="2314575" y="54006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2" name="Line 313"/>
          <p:cNvSpPr>
            <a:spLocks noChangeShapeType="1"/>
          </p:cNvSpPr>
          <p:nvPr/>
        </p:nvSpPr>
        <p:spPr bwMode="auto">
          <a:xfrm>
            <a:off x="2314575" y="533717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3" name="Line 314"/>
          <p:cNvSpPr>
            <a:spLocks noChangeShapeType="1"/>
          </p:cNvSpPr>
          <p:nvPr/>
        </p:nvSpPr>
        <p:spPr bwMode="auto">
          <a:xfrm>
            <a:off x="2314575" y="52800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4" name="Line 315"/>
          <p:cNvSpPr>
            <a:spLocks noChangeShapeType="1"/>
          </p:cNvSpPr>
          <p:nvPr/>
        </p:nvSpPr>
        <p:spPr bwMode="auto">
          <a:xfrm>
            <a:off x="2314575" y="5222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5" name="Line 316"/>
          <p:cNvSpPr>
            <a:spLocks noChangeShapeType="1"/>
          </p:cNvSpPr>
          <p:nvPr/>
        </p:nvSpPr>
        <p:spPr bwMode="auto">
          <a:xfrm>
            <a:off x="2314575" y="51625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6" name="Line 317"/>
          <p:cNvSpPr>
            <a:spLocks noChangeShapeType="1"/>
          </p:cNvSpPr>
          <p:nvPr/>
        </p:nvSpPr>
        <p:spPr bwMode="auto">
          <a:xfrm>
            <a:off x="2314575" y="51006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7" name="Line 318"/>
          <p:cNvSpPr>
            <a:spLocks noChangeShapeType="1"/>
          </p:cNvSpPr>
          <p:nvPr/>
        </p:nvSpPr>
        <p:spPr bwMode="auto">
          <a:xfrm>
            <a:off x="2314575" y="50403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8" name="Line 319"/>
          <p:cNvSpPr>
            <a:spLocks noChangeShapeType="1"/>
          </p:cNvSpPr>
          <p:nvPr/>
        </p:nvSpPr>
        <p:spPr bwMode="auto">
          <a:xfrm>
            <a:off x="2314575" y="49799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29" name="Line 320"/>
          <p:cNvSpPr>
            <a:spLocks noChangeShapeType="1"/>
          </p:cNvSpPr>
          <p:nvPr/>
        </p:nvSpPr>
        <p:spPr bwMode="auto">
          <a:xfrm>
            <a:off x="2314575" y="49228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0" name="Line 321"/>
          <p:cNvSpPr>
            <a:spLocks noChangeShapeType="1"/>
          </p:cNvSpPr>
          <p:nvPr/>
        </p:nvSpPr>
        <p:spPr bwMode="auto">
          <a:xfrm>
            <a:off x="2314575" y="48609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1" name="Line 322"/>
          <p:cNvSpPr>
            <a:spLocks noChangeShapeType="1"/>
          </p:cNvSpPr>
          <p:nvPr/>
        </p:nvSpPr>
        <p:spPr bwMode="auto">
          <a:xfrm flipH="1">
            <a:off x="2216150" y="4860925"/>
            <a:ext cx="1952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2" name="Line 323"/>
          <p:cNvSpPr>
            <a:spLocks noChangeShapeType="1"/>
          </p:cNvSpPr>
          <p:nvPr/>
        </p:nvSpPr>
        <p:spPr bwMode="auto">
          <a:xfrm>
            <a:off x="2314575" y="48609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3" name="Line 324"/>
          <p:cNvSpPr>
            <a:spLocks noChangeShapeType="1"/>
          </p:cNvSpPr>
          <p:nvPr/>
        </p:nvSpPr>
        <p:spPr bwMode="auto">
          <a:xfrm>
            <a:off x="2314575" y="480060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4" name="Line 325"/>
          <p:cNvSpPr>
            <a:spLocks noChangeShapeType="1"/>
          </p:cNvSpPr>
          <p:nvPr/>
        </p:nvSpPr>
        <p:spPr bwMode="auto">
          <a:xfrm>
            <a:off x="2314575" y="474027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5" name="Line 326"/>
          <p:cNvSpPr>
            <a:spLocks noChangeShapeType="1"/>
          </p:cNvSpPr>
          <p:nvPr/>
        </p:nvSpPr>
        <p:spPr bwMode="auto">
          <a:xfrm>
            <a:off x="2314575" y="46831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6" name="Line 327"/>
          <p:cNvSpPr>
            <a:spLocks noChangeShapeType="1"/>
          </p:cNvSpPr>
          <p:nvPr/>
        </p:nvSpPr>
        <p:spPr bwMode="auto">
          <a:xfrm>
            <a:off x="2314575" y="46228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7" name="Line 328"/>
          <p:cNvSpPr>
            <a:spLocks noChangeShapeType="1"/>
          </p:cNvSpPr>
          <p:nvPr/>
        </p:nvSpPr>
        <p:spPr bwMode="auto">
          <a:xfrm>
            <a:off x="2314575" y="456406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8" name="Line 329"/>
          <p:cNvSpPr>
            <a:spLocks noChangeShapeType="1"/>
          </p:cNvSpPr>
          <p:nvPr/>
        </p:nvSpPr>
        <p:spPr bwMode="auto">
          <a:xfrm>
            <a:off x="2314575" y="45037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39" name="Line 330"/>
          <p:cNvSpPr>
            <a:spLocks noChangeShapeType="1"/>
          </p:cNvSpPr>
          <p:nvPr/>
        </p:nvSpPr>
        <p:spPr bwMode="auto">
          <a:xfrm>
            <a:off x="2314575" y="4443413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0" name="Line 331"/>
          <p:cNvSpPr>
            <a:spLocks noChangeShapeType="1"/>
          </p:cNvSpPr>
          <p:nvPr/>
        </p:nvSpPr>
        <p:spPr bwMode="auto">
          <a:xfrm>
            <a:off x="2314575" y="43830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1" name="Line 332"/>
          <p:cNvSpPr>
            <a:spLocks noChangeShapeType="1"/>
          </p:cNvSpPr>
          <p:nvPr/>
        </p:nvSpPr>
        <p:spPr bwMode="auto">
          <a:xfrm>
            <a:off x="2314575" y="43211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2" name="Line 333"/>
          <p:cNvSpPr>
            <a:spLocks noChangeShapeType="1"/>
          </p:cNvSpPr>
          <p:nvPr/>
        </p:nvSpPr>
        <p:spPr bwMode="auto">
          <a:xfrm>
            <a:off x="2314575" y="42608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3" name="Line 334"/>
          <p:cNvSpPr>
            <a:spLocks noChangeShapeType="1"/>
          </p:cNvSpPr>
          <p:nvPr/>
        </p:nvSpPr>
        <p:spPr bwMode="auto">
          <a:xfrm flipH="1">
            <a:off x="2216150" y="4260850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4" name="Line 335"/>
          <p:cNvSpPr>
            <a:spLocks noChangeShapeType="1"/>
          </p:cNvSpPr>
          <p:nvPr/>
        </p:nvSpPr>
        <p:spPr bwMode="auto">
          <a:xfrm>
            <a:off x="2314575" y="42608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5" name="Line 336"/>
          <p:cNvSpPr>
            <a:spLocks noChangeShapeType="1"/>
          </p:cNvSpPr>
          <p:nvPr/>
        </p:nvSpPr>
        <p:spPr bwMode="auto">
          <a:xfrm>
            <a:off x="2314575" y="42005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6" name="Line 337"/>
          <p:cNvSpPr>
            <a:spLocks noChangeShapeType="1"/>
          </p:cNvSpPr>
          <p:nvPr/>
        </p:nvSpPr>
        <p:spPr bwMode="auto">
          <a:xfrm>
            <a:off x="2314575" y="41433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7" name="Line 338"/>
          <p:cNvSpPr>
            <a:spLocks noChangeShapeType="1"/>
          </p:cNvSpPr>
          <p:nvPr/>
        </p:nvSpPr>
        <p:spPr bwMode="auto">
          <a:xfrm>
            <a:off x="2314575" y="40862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8" name="Line 339"/>
          <p:cNvSpPr>
            <a:spLocks noChangeShapeType="1"/>
          </p:cNvSpPr>
          <p:nvPr/>
        </p:nvSpPr>
        <p:spPr bwMode="auto">
          <a:xfrm>
            <a:off x="2314575" y="40211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49" name="Line 340"/>
          <p:cNvSpPr>
            <a:spLocks noChangeShapeType="1"/>
          </p:cNvSpPr>
          <p:nvPr/>
        </p:nvSpPr>
        <p:spPr bwMode="auto">
          <a:xfrm>
            <a:off x="2314575" y="39639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0" name="Line 341"/>
          <p:cNvSpPr>
            <a:spLocks noChangeShapeType="1"/>
          </p:cNvSpPr>
          <p:nvPr/>
        </p:nvSpPr>
        <p:spPr bwMode="auto">
          <a:xfrm>
            <a:off x="2314575" y="39036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1" name="Line 342"/>
          <p:cNvSpPr>
            <a:spLocks noChangeShapeType="1"/>
          </p:cNvSpPr>
          <p:nvPr/>
        </p:nvSpPr>
        <p:spPr bwMode="auto">
          <a:xfrm>
            <a:off x="2314575" y="38433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2" name="Line 343"/>
          <p:cNvSpPr>
            <a:spLocks noChangeShapeType="1"/>
          </p:cNvSpPr>
          <p:nvPr/>
        </p:nvSpPr>
        <p:spPr bwMode="auto">
          <a:xfrm>
            <a:off x="2314575" y="37814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3" name="Line 344"/>
          <p:cNvSpPr>
            <a:spLocks noChangeShapeType="1"/>
          </p:cNvSpPr>
          <p:nvPr/>
        </p:nvSpPr>
        <p:spPr bwMode="auto">
          <a:xfrm>
            <a:off x="2314575" y="37242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4" name="Line 345"/>
          <p:cNvSpPr>
            <a:spLocks noChangeShapeType="1"/>
          </p:cNvSpPr>
          <p:nvPr/>
        </p:nvSpPr>
        <p:spPr bwMode="auto">
          <a:xfrm>
            <a:off x="2314575" y="36639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5" name="Line 346"/>
          <p:cNvSpPr>
            <a:spLocks noChangeShapeType="1"/>
          </p:cNvSpPr>
          <p:nvPr/>
        </p:nvSpPr>
        <p:spPr bwMode="auto">
          <a:xfrm flipH="1">
            <a:off x="2216150" y="3663950"/>
            <a:ext cx="1952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6" name="Line 347"/>
          <p:cNvSpPr>
            <a:spLocks noChangeShapeType="1"/>
          </p:cNvSpPr>
          <p:nvPr/>
        </p:nvSpPr>
        <p:spPr bwMode="auto">
          <a:xfrm>
            <a:off x="2314575" y="36639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7" name="Line 348"/>
          <p:cNvSpPr>
            <a:spLocks noChangeShapeType="1"/>
          </p:cNvSpPr>
          <p:nvPr/>
        </p:nvSpPr>
        <p:spPr bwMode="auto">
          <a:xfrm>
            <a:off x="2314575" y="36036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8" name="Line 349"/>
          <p:cNvSpPr>
            <a:spLocks noChangeShapeType="1"/>
          </p:cNvSpPr>
          <p:nvPr/>
        </p:nvSpPr>
        <p:spPr bwMode="auto">
          <a:xfrm>
            <a:off x="2314575" y="35448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59" name="Line 350"/>
          <p:cNvSpPr>
            <a:spLocks noChangeShapeType="1"/>
          </p:cNvSpPr>
          <p:nvPr/>
        </p:nvSpPr>
        <p:spPr bwMode="auto">
          <a:xfrm>
            <a:off x="2314575" y="34813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0" name="Line 351"/>
          <p:cNvSpPr>
            <a:spLocks noChangeShapeType="1"/>
          </p:cNvSpPr>
          <p:nvPr/>
        </p:nvSpPr>
        <p:spPr bwMode="auto">
          <a:xfrm>
            <a:off x="2314575" y="34242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1" name="Line 352"/>
          <p:cNvSpPr>
            <a:spLocks noChangeShapeType="1"/>
          </p:cNvSpPr>
          <p:nvPr/>
        </p:nvSpPr>
        <p:spPr bwMode="auto">
          <a:xfrm>
            <a:off x="2314575" y="33639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2" name="Line 353"/>
          <p:cNvSpPr>
            <a:spLocks noChangeShapeType="1"/>
          </p:cNvSpPr>
          <p:nvPr/>
        </p:nvSpPr>
        <p:spPr bwMode="auto">
          <a:xfrm>
            <a:off x="2314575" y="33035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3" name="Line 354"/>
          <p:cNvSpPr>
            <a:spLocks noChangeShapeType="1"/>
          </p:cNvSpPr>
          <p:nvPr/>
        </p:nvSpPr>
        <p:spPr bwMode="auto">
          <a:xfrm>
            <a:off x="2314575" y="32448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4" name="Line 355"/>
          <p:cNvSpPr>
            <a:spLocks noChangeShapeType="1"/>
          </p:cNvSpPr>
          <p:nvPr/>
        </p:nvSpPr>
        <p:spPr bwMode="auto">
          <a:xfrm>
            <a:off x="2314575" y="31845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5" name="Line 356"/>
          <p:cNvSpPr>
            <a:spLocks noChangeShapeType="1"/>
          </p:cNvSpPr>
          <p:nvPr/>
        </p:nvSpPr>
        <p:spPr bwMode="auto">
          <a:xfrm>
            <a:off x="2314575" y="31242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6" name="Line 357"/>
          <p:cNvSpPr>
            <a:spLocks noChangeShapeType="1"/>
          </p:cNvSpPr>
          <p:nvPr/>
        </p:nvSpPr>
        <p:spPr bwMode="auto">
          <a:xfrm>
            <a:off x="2314575" y="3063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7" name="Line 358"/>
          <p:cNvSpPr>
            <a:spLocks noChangeShapeType="1"/>
          </p:cNvSpPr>
          <p:nvPr/>
        </p:nvSpPr>
        <p:spPr bwMode="auto">
          <a:xfrm flipH="1">
            <a:off x="2216150" y="3063875"/>
            <a:ext cx="1952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8" name="Line 359"/>
          <p:cNvSpPr>
            <a:spLocks noChangeShapeType="1"/>
          </p:cNvSpPr>
          <p:nvPr/>
        </p:nvSpPr>
        <p:spPr bwMode="auto">
          <a:xfrm>
            <a:off x="2314575" y="3063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69" name="Line 360"/>
          <p:cNvSpPr>
            <a:spLocks noChangeShapeType="1"/>
          </p:cNvSpPr>
          <p:nvPr/>
        </p:nvSpPr>
        <p:spPr bwMode="auto">
          <a:xfrm>
            <a:off x="2314575" y="30051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0" name="Line 361"/>
          <p:cNvSpPr>
            <a:spLocks noChangeShapeType="1"/>
          </p:cNvSpPr>
          <p:nvPr/>
        </p:nvSpPr>
        <p:spPr bwMode="auto">
          <a:xfrm>
            <a:off x="2314575" y="29448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1" name="Line 362"/>
          <p:cNvSpPr>
            <a:spLocks noChangeShapeType="1"/>
          </p:cNvSpPr>
          <p:nvPr/>
        </p:nvSpPr>
        <p:spPr bwMode="auto">
          <a:xfrm>
            <a:off x="2314575" y="28844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2" name="Line 363"/>
          <p:cNvSpPr>
            <a:spLocks noChangeShapeType="1"/>
          </p:cNvSpPr>
          <p:nvPr/>
        </p:nvSpPr>
        <p:spPr bwMode="auto">
          <a:xfrm>
            <a:off x="2314575" y="28273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3" name="Line 364"/>
          <p:cNvSpPr>
            <a:spLocks noChangeShapeType="1"/>
          </p:cNvSpPr>
          <p:nvPr/>
        </p:nvSpPr>
        <p:spPr bwMode="auto">
          <a:xfrm>
            <a:off x="2314575" y="27638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4" name="Line 365"/>
          <p:cNvSpPr>
            <a:spLocks noChangeShapeType="1"/>
          </p:cNvSpPr>
          <p:nvPr/>
        </p:nvSpPr>
        <p:spPr bwMode="auto">
          <a:xfrm>
            <a:off x="2314575" y="27051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5" name="Line 366"/>
          <p:cNvSpPr>
            <a:spLocks noChangeShapeType="1"/>
          </p:cNvSpPr>
          <p:nvPr/>
        </p:nvSpPr>
        <p:spPr bwMode="auto">
          <a:xfrm>
            <a:off x="2314575" y="26447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6" name="Line 367"/>
          <p:cNvSpPr>
            <a:spLocks noChangeShapeType="1"/>
          </p:cNvSpPr>
          <p:nvPr/>
        </p:nvSpPr>
        <p:spPr bwMode="auto">
          <a:xfrm>
            <a:off x="2314575" y="25876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7" name="Line 368"/>
          <p:cNvSpPr>
            <a:spLocks noChangeShapeType="1"/>
          </p:cNvSpPr>
          <p:nvPr/>
        </p:nvSpPr>
        <p:spPr bwMode="auto">
          <a:xfrm>
            <a:off x="2314575" y="25273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8" name="Line 369"/>
          <p:cNvSpPr>
            <a:spLocks noChangeShapeType="1"/>
          </p:cNvSpPr>
          <p:nvPr/>
        </p:nvSpPr>
        <p:spPr bwMode="auto">
          <a:xfrm>
            <a:off x="2314575" y="24653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79" name="Line 370"/>
          <p:cNvSpPr>
            <a:spLocks noChangeShapeType="1"/>
          </p:cNvSpPr>
          <p:nvPr/>
        </p:nvSpPr>
        <p:spPr bwMode="auto">
          <a:xfrm flipH="1">
            <a:off x="2216150" y="2465388"/>
            <a:ext cx="1952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0" name="Line 371"/>
          <p:cNvSpPr>
            <a:spLocks noChangeShapeType="1"/>
          </p:cNvSpPr>
          <p:nvPr/>
        </p:nvSpPr>
        <p:spPr bwMode="auto">
          <a:xfrm>
            <a:off x="2314575" y="24653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1" name="Line 372"/>
          <p:cNvSpPr>
            <a:spLocks noChangeShapeType="1"/>
          </p:cNvSpPr>
          <p:nvPr/>
        </p:nvSpPr>
        <p:spPr bwMode="auto">
          <a:xfrm>
            <a:off x="2314575" y="24050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2" name="Line 373"/>
          <p:cNvSpPr>
            <a:spLocks noChangeShapeType="1"/>
          </p:cNvSpPr>
          <p:nvPr/>
        </p:nvSpPr>
        <p:spPr bwMode="auto">
          <a:xfrm>
            <a:off x="2314575" y="23447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3" name="Line 374"/>
          <p:cNvSpPr>
            <a:spLocks noChangeShapeType="1"/>
          </p:cNvSpPr>
          <p:nvPr/>
        </p:nvSpPr>
        <p:spPr bwMode="auto">
          <a:xfrm>
            <a:off x="2314575" y="22875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4" name="Line 375"/>
          <p:cNvSpPr>
            <a:spLocks noChangeShapeType="1"/>
          </p:cNvSpPr>
          <p:nvPr/>
        </p:nvSpPr>
        <p:spPr bwMode="auto">
          <a:xfrm>
            <a:off x="2314575" y="22256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5" name="Line 376"/>
          <p:cNvSpPr>
            <a:spLocks noChangeShapeType="1"/>
          </p:cNvSpPr>
          <p:nvPr/>
        </p:nvSpPr>
        <p:spPr bwMode="auto">
          <a:xfrm>
            <a:off x="2314575" y="216535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6" name="Line 377"/>
          <p:cNvSpPr>
            <a:spLocks noChangeShapeType="1"/>
          </p:cNvSpPr>
          <p:nvPr/>
        </p:nvSpPr>
        <p:spPr bwMode="auto">
          <a:xfrm>
            <a:off x="2314575" y="21050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7" name="Line 378"/>
          <p:cNvSpPr>
            <a:spLocks noChangeShapeType="1"/>
          </p:cNvSpPr>
          <p:nvPr/>
        </p:nvSpPr>
        <p:spPr bwMode="auto">
          <a:xfrm>
            <a:off x="2314575" y="20478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8" name="Line 379"/>
          <p:cNvSpPr>
            <a:spLocks noChangeShapeType="1"/>
          </p:cNvSpPr>
          <p:nvPr/>
        </p:nvSpPr>
        <p:spPr bwMode="auto">
          <a:xfrm>
            <a:off x="2314575" y="19875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89" name="Line 380"/>
          <p:cNvSpPr>
            <a:spLocks noChangeShapeType="1"/>
          </p:cNvSpPr>
          <p:nvPr/>
        </p:nvSpPr>
        <p:spPr bwMode="auto">
          <a:xfrm>
            <a:off x="2314575" y="19256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0" name="Line 381"/>
          <p:cNvSpPr>
            <a:spLocks noChangeShapeType="1"/>
          </p:cNvSpPr>
          <p:nvPr/>
        </p:nvSpPr>
        <p:spPr bwMode="auto">
          <a:xfrm>
            <a:off x="2314575" y="18684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1" name="Line 382"/>
          <p:cNvSpPr>
            <a:spLocks noChangeShapeType="1"/>
          </p:cNvSpPr>
          <p:nvPr/>
        </p:nvSpPr>
        <p:spPr bwMode="auto">
          <a:xfrm flipH="1">
            <a:off x="2216150" y="1868488"/>
            <a:ext cx="1952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2" name="Line 383"/>
          <p:cNvSpPr>
            <a:spLocks noChangeShapeType="1"/>
          </p:cNvSpPr>
          <p:nvPr/>
        </p:nvSpPr>
        <p:spPr bwMode="auto">
          <a:xfrm>
            <a:off x="2314575" y="18684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3" name="Line 384"/>
          <p:cNvSpPr>
            <a:spLocks noChangeShapeType="1"/>
          </p:cNvSpPr>
          <p:nvPr/>
        </p:nvSpPr>
        <p:spPr bwMode="auto">
          <a:xfrm>
            <a:off x="2314575" y="18081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4" name="Line 385"/>
          <p:cNvSpPr>
            <a:spLocks noChangeShapeType="1"/>
          </p:cNvSpPr>
          <p:nvPr/>
        </p:nvSpPr>
        <p:spPr bwMode="auto">
          <a:xfrm>
            <a:off x="2314575" y="17478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5" name="Line 386"/>
          <p:cNvSpPr>
            <a:spLocks noChangeShapeType="1"/>
          </p:cNvSpPr>
          <p:nvPr/>
        </p:nvSpPr>
        <p:spPr bwMode="auto">
          <a:xfrm>
            <a:off x="2314575" y="16859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6" name="Line 387"/>
          <p:cNvSpPr>
            <a:spLocks noChangeShapeType="1"/>
          </p:cNvSpPr>
          <p:nvPr/>
        </p:nvSpPr>
        <p:spPr bwMode="auto">
          <a:xfrm>
            <a:off x="2314575" y="16256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7" name="Line 388"/>
          <p:cNvSpPr>
            <a:spLocks noChangeShapeType="1"/>
          </p:cNvSpPr>
          <p:nvPr/>
        </p:nvSpPr>
        <p:spPr bwMode="auto">
          <a:xfrm>
            <a:off x="2314575" y="15684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8" name="Line 389"/>
          <p:cNvSpPr>
            <a:spLocks noChangeShapeType="1"/>
          </p:cNvSpPr>
          <p:nvPr/>
        </p:nvSpPr>
        <p:spPr bwMode="auto">
          <a:xfrm>
            <a:off x="2314575" y="15081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499" name="Line 390"/>
          <p:cNvSpPr>
            <a:spLocks noChangeShapeType="1"/>
          </p:cNvSpPr>
          <p:nvPr/>
        </p:nvSpPr>
        <p:spPr bwMode="auto">
          <a:xfrm>
            <a:off x="2314575" y="1447800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0" name="Line 391"/>
          <p:cNvSpPr>
            <a:spLocks noChangeShapeType="1"/>
          </p:cNvSpPr>
          <p:nvPr/>
        </p:nvSpPr>
        <p:spPr bwMode="auto">
          <a:xfrm>
            <a:off x="2314575" y="138588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1" name="Line 392"/>
          <p:cNvSpPr>
            <a:spLocks noChangeShapeType="1"/>
          </p:cNvSpPr>
          <p:nvPr/>
        </p:nvSpPr>
        <p:spPr bwMode="auto">
          <a:xfrm>
            <a:off x="2314575" y="132873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2" name="Line 393"/>
          <p:cNvSpPr>
            <a:spLocks noChangeShapeType="1"/>
          </p:cNvSpPr>
          <p:nvPr/>
        </p:nvSpPr>
        <p:spPr bwMode="auto">
          <a:xfrm>
            <a:off x="2314575" y="12652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3" name="Line 394"/>
          <p:cNvSpPr>
            <a:spLocks noChangeShapeType="1"/>
          </p:cNvSpPr>
          <p:nvPr/>
        </p:nvSpPr>
        <p:spPr bwMode="auto">
          <a:xfrm flipH="1">
            <a:off x="2216150" y="1265238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4" name="Line 395"/>
          <p:cNvSpPr>
            <a:spLocks noChangeShapeType="1"/>
          </p:cNvSpPr>
          <p:nvPr/>
        </p:nvSpPr>
        <p:spPr bwMode="auto">
          <a:xfrm>
            <a:off x="2314575" y="12652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5" name="Line 396"/>
          <p:cNvSpPr>
            <a:spLocks noChangeShapeType="1"/>
          </p:cNvSpPr>
          <p:nvPr/>
        </p:nvSpPr>
        <p:spPr bwMode="auto">
          <a:xfrm>
            <a:off x="2314575" y="12080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6" name="Line 397"/>
          <p:cNvSpPr>
            <a:spLocks noChangeShapeType="1"/>
          </p:cNvSpPr>
          <p:nvPr/>
        </p:nvSpPr>
        <p:spPr bwMode="auto">
          <a:xfrm>
            <a:off x="2314575" y="114617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7" name="Line 398"/>
          <p:cNvSpPr>
            <a:spLocks noChangeShapeType="1"/>
          </p:cNvSpPr>
          <p:nvPr/>
        </p:nvSpPr>
        <p:spPr bwMode="auto">
          <a:xfrm>
            <a:off x="2314575" y="108902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8" name="Line 399"/>
          <p:cNvSpPr>
            <a:spLocks noChangeShapeType="1"/>
          </p:cNvSpPr>
          <p:nvPr/>
        </p:nvSpPr>
        <p:spPr bwMode="auto">
          <a:xfrm>
            <a:off x="2314575" y="10287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09" name="Line 400"/>
          <p:cNvSpPr>
            <a:spLocks noChangeShapeType="1"/>
          </p:cNvSpPr>
          <p:nvPr/>
        </p:nvSpPr>
        <p:spPr bwMode="auto">
          <a:xfrm>
            <a:off x="2314575" y="9683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0" name="Line 401"/>
          <p:cNvSpPr>
            <a:spLocks noChangeShapeType="1"/>
          </p:cNvSpPr>
          <p:nvPr/>
        </p:nvSpPr>
        <p:spPr bwMode="auto">
          <a:xfrm>
            <a:off x="2314575" y="9064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1" name="Line 402"/>
          <p:cNvSpPr>
            <a:spLocks noChangeShapeType="1"/>
          </p:cNvSpPr>
          <p:nvPr/>
        </p:nvSpPr>
        <p:spPr bwMode="auto">
          <a:xfrm>
            <a:off x="2314575" y="8461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2" name="Line 403"/>
          <p:cNvSpPr>
            <a:spLocks noChangeShapeType="1"/>
          </p:cNvSpPr>
          <p:nvPr/>
        </p:nvSpPr>
        <p:spPr bwMode="auto">
          <a:xfrm>
            <a:off x="2314575" y="788988"/>
            <a:ext cx="508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3" name="Line 404"/>
          <p:cNvSpPr>
            <a:spLocks noChangeShapeType="1"/>
          </p:cNvSpPr>
          <p:nvPr/>
        </p:nvSpPr>
        <p:spPr bwMode="auto">
          <a:xfrm>
            <a:off x="2314575" y="72866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4" name="Line 405"/>
          <p:cNvSpPr>
            <a:spLocks noChangeShapeType="1"/>
          </p:cNvSpPr>
          <p:nvPr/>
        </p:nvSpPr>
        <p:spPr bwMode="auto">
          <a:xfrm>
            <a:off x="2314575" y="6683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5" name="Line 406"/>
          <p:cNvSpPr>
            <a:spLocks noChangeShapeType="1"/>
          </p:cNvSpPr>
          <p:nvPr/>
        </p:nvSpPr>
        <p:spPr bwMode="auto">
          <a:xfrm flipH="1">
            <a:off x="2216150" y="668338"/>
            <a:ext cx="195263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6" name="Line 407"/>
          <p:cNvSpPr>
            <a:spLocks noChangeShapeType="1"/>
          </p:cNvSpPr>
          <p:nvPr/>
        </p:nvSpPr>
        <p:spPr bwMode="auto">
          <a:xfrm>
            <a:off x="2314575" y="668338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7" name="Line 408"/>
          <p:cNvSpPr>
            <a:spLocks noChangeShapeType="1"/>
          </p:cNvSpPr>
          <p:nvPr/>
        </p:nvSpPr>
        <p:spPr bwMode="auto">
          <a:xfrm>
            <a:off x="2314575" y="60960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8" name="Line 409"/>
          <p:cNvSpPr>
            <a:spLocks noChangeShapeType="1"/>
          </p:cNvSpPr>
          <p:nvPr/>
        </p:nvSpPr>
        <p:spPr bwMode="auto">
          <a:xfrm>
            <a:off x="2314575" y="549275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19" name="Line 410"/>
          <p:cNvSpPr>
            <a:spLocks noChangeShapeType="1"/>
          </p:cNvSpPr>
          <p:nvPr/>
        </p:nvSpPr>
        <p:spPr bwMode="auto">
          <a:xfrm>
            <a:off x="2314575" y="488950"/>
            <a:ext cx="50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20" name="Line 411"/>
          <p:cNvSpPr>
            <a:spLocks noChangeShapeType="1"/>
          </p:cNvSpPr>
          <p:nvPr/>
        </p:nvSpPr>
        <p:spPr bwMode="auto">
          <a:xfrm>
            <a:off x="2314575" y="428625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21" name="Line 412"/>
          <p:cNvSpPr>
            <a:spLocks noChangeShapeType="1"/>
          </p:cNvSpPr>
          <p:nvPr/>
        </p:nvSpPr>
        <p:spPr bwMode="auto">
          <a:xfrm>
            <a:off x="2314575" y="366713"/>
            <a:ext cx="50800" cy="31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22" name="Freeform 413"/>
          <p:cNvSpPr>
            <a:spLocks/>
          </p:cNvSpPr>
          <p:nvPr/>
        </p:nvSpPr>
        <p:spPr bwMode="auto">
          <a:xfrm rot="191394">
            <a:off x="2995613" y="1249363"/>
            <a:ext cx="3902075" cy="2489200"/>
          </a:xfrm>
          <a:custGeom>
            <a:avLst/>
            <a:gdLst>
              <a:gd name="T0" fmla="*/ 2147483646 w 2591"/>
              <a:gd name="T1" fmla="*/ 2147483646 h 1568"/>
              <a:gd name="T2" fmla="*/ 2147483646 w 2591"/>
              <a:gd name="T3" fmla="*/ 2147483646 h 1568"/>
              <a:gd name="T4" fmla="*/ 2147483646 w 2591"/>
              <a:gd name="T5" fmla="*/ 2147483646 h 1568"/>
              <a:gd name="T6" fmla="*/ 2147483646 w 2591"/>
              <a:gd name="T7" fmla="*/ 2147483646 h 1568"/>
              <a:gd name="T8" fmla="*/ 2147483646 w 2591"/>
              <a:gd name="T9" fmla="*/ 2147483646 h 1568"/>
              <a:gd name="T10" fmla="*/ 2147483646 w 2591"/>
              <a:gd name="T11" fmla="*/ 2147483646 h 1568"/>
              <a:gd name="T12" fmla="*/ 2147483646 w 2591"/>
              <a:gd name="T13" fmla="*/ 2147483646 h 1568"/>
              <a:gd name="T14" fmla="*/ 2147483646 w 2591"/>
              <a:gd name="T15" fmla="*/ 2147483646 h 1568"/>
              <a:gd name="T16" fmla="*/ 2147483646 w 2591"/>
              <a:gd name="T17" fmla="*/ 2147483646 h 1568"/>
              <a:gd name="T18" fmla="*/ 2147483646 w 2591"/>
              <a:gd name="T19" fmla="*/ 2147483646 h 1568"/>
              <a:gd name="T20" fmla="*/ 2147483646 w 2591"/>
              <a:gd name="T21" fmla="*/ 2147483646 h 1568"/>
              <a:gd name="T22" fmla="*/ 2147483646 w 2591"/>
              <a:gd name="T23" fmla="*/ 2147483646 h 1568"/>
              <a:gd name="T24" fmla="*/ 2147483646 w 2591"/>
              <a:gd name="T25" fmla="*/ 2147483646 h 1568"/>
              <a:gd name="T26" fmla="*/ 2147483646 w 2591"/>
              <a:gd name="T27" fmla="*/ 2147483646 h 1568"/>
              <a:gd name="T28" fmla="*/ 2147483646 w 2591"/>
              <a:gd name="T29" fmla="*/ 2147483646 h 1568"/>
              <a:gd name="T30" fmla="*/ 2147483646 w 2591"/>
              <a:gd name="T31" fmla="*/ 2147483646 h 1568"/>
              <a:gd name="T32" fmla="*/ 2147483646 w 2591"/>
              <a:gd name="T33" fmla="*/ 2147483646 h 1568"/>
              <a:gd name="T34" fmla="*/ 2147483646 w 2591"/>
              <a:gd name="T35" fmla="*/ 2147483646 h 1568"/>
              <a:gd name="T36" fmla="*/ 2147483646 w 2591"/>
              <a:gd name="T37" fmla="*/ 2147483646 h 1568"/>
              <a:gd name="T38" fmla="*/ 2147483646 w 2591"/>
              <a:gd name="T39" fmla="*/ 2147483646 h 1568"/>
              <a:gd name="T40" fmla="*/ 2147483646 w 2591"/>
              <a:gd name="T41" fmla="*/ 2147483646 h 1568"/>
              <a:gd name="T42" fmla="*/ 2147483646 w 2591"/>
              <a:gd name="T43" fmla="*/ 2147483646 h 1568"/>
              <a:gd name="T44" fmla="*/ 2147483646 w 2591"/>
              <a:gd name="T45" fmla="*/ 2147483646 h 1568"/>
              <a:gd name="T46" fmla="*/ 2147483646 w 2591"/>
              <a:gd name="T47" fmla="*/ 2147483646 h 1568"/>
              <a:gd name="T48" fmla="*/ 2147483646 w 2591"/>
              <a:gd name="T49" fmla="*/ 2147483646 h 1568"/>
              <a:gd name="T50" fmla="*/ 2147483646 w 2591"/>
              <a:gd name="T51" fmla="*/ 2147483646 h 1568"/>
              <a:gd name="T52" fmla="*/ 2147483646 w 2591"/>
              <a:gd name="T53" fmla="*/ 2147483646 h 1568"/>
              <a:gd name="T54" fmla="*/ 2147483646 w 2591"/>
              <a:gd name="T55" fmla="*/ 2147483646 h 1568"/>
              <a:gd name="T56" fmla="*/ 2147483646 w 2591"/>
              <a:gd name="T57" fmla="*/ 2147483646 h 1568"/>
              <a:gd name="T58" fmla="*/ 2147483646 w 2591"/>
              <a:gd name="T59" fmla="*/ 2147483646 h 1568"/>
              <a:gd name="T60" fmla="*/ 2147483646 w 2591"/>
              <a:gd name="T61" fmla="*/ 2147483646 h 1568"/>
              <a:gd name="T62" fmla="*/ 2147483646 w 2591"/>
              <a:gd name="T63" fmla="*/ 2147483646 h 1568"/>
              <a:gd name="T64" fmla="*/ 0 w 2591"/>
              <a:gd name="T65" fmla="*/ 2147483646 h 156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591"/>
              <a:gd name="T100" fmla="*/ 0 h 1568"/>
              <a:gd name="T101" fmla="*/ 2591 w 2591"/>
              <a:gd name="T102" fmla="*/ 1568 h 156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591" h="1568">
                <a:moveTo>
                  <a:pt x="0" y="1550"/>
                </a:moveTo>
                <a:lnTo>
                  <a:pt x="14" y="1568"/>
                </a:lnTo>
                <a:lnTo>
                  <a:pt x="50" y="1516"/>
                </a:lnTo>
                <a:lnTo>
                  <a:pt x="91" y="1463"/>
                </a:lnTo>
                <a:lnTo>
                  <a:pt x="84" y="1453"/>
                </a:lnTo>
                <a:lnTo>
                  <a:pt x="91" y="1463"/>
                </a:lnTo>
                <a:lnTo>
                  <a:pt x="142" y="1405"/>
                </a:lnTo>
                <a:lnTo>
                  <a:pt x="135" y="1395"/>
                </a:lnTo>
                <a:lnTo>
                  <a:pt x="142" y="1405"/>
                </a:lnTo>
                <a:lnTo>
                  <a:pt x="237" y="1312"/>
                </a:lnTo>
                <a:lnTo>
                  <a:pt x="312" y="1240"/>
                </a:lnTo>
                <a:lnTo>
                  <a:pt x="378" y="1182"/>
                </a:lnTo>
                <a:lnTo>
                  <a:pt x="441" y="1131"/>
                </a:lnTo>
                <a:lnTo>
                  <a:pt x="505" y="1083"/>
                </a:lnTo>
                <a:lnTo>
                  <a:pt x="498" y="1073"/>
                </a:lnTo>
                <a:lnTo>
                  <a:pt x="503" y="1083"/>
                </a:lnTo>
                <a:lnTo>
                  <a:pt x="580" y="1031"/>
                </a:lnTo>
                <a:lnTo>
                  <a:pt x="787" y="886"/>
                </a:lnTo>
                <a:lnTo>
                  <a:pt x="965" y="759"/>
                </a:lnTo>
                <a:lnTo>
                  <a:pt x="1031" y="715"/>
                </a:lnTo>
                <a:lnTo>
                  <a:pt x="1092" y="674"/>
                </a:lnTo>
                <a:lnTo>
                  <a:pt x="1155" y="636"/>
                </a:lnTo>
                <a:lnTo>
                  <a:pt x="1149" y="626"/>
                </a:lnTo>
                <a:lnTo>
                  <a:pt x="1155" y="638"/>
                </a:lnTo>
                <a:lnTo>
                  <a:pt x="1228" y="598"/>
                </a:lnTo>
                <a:lnTo>
                  <a:pt x="1431" y="489"/>
                </a:lnTo>
                <a:lnTo>
                  <a:pt x="1613" y="399"/>
                </a:lnTo>
                <a:lnTo>
                  <a:pt x="1681" y="369"/>
                </a:lnTo>
                <a:lnTo>
                  <a:pt x="1676" y="357"/>
                </a:lnTo>
                <a:lnTo>
                  <a:pt x="1679" y="369"/>
                </a:lnTo>
                <a:lnTo>
                  <a:pt x="1742" y="342"/>
                </a:lnTo>
                <a:lnTo>
                  <a:pt x="1877" y="290"/>
                </a:lnTo>
                <a:lnTo>
                  <a:pt x="2076" y="214"/>
                </a:lnTo>
                <a:lnTo>
                  <a:pt x="2263" y="141"/>
                </a:lnTo>
                <a:lnTo>
                  <a:pt x="2429" y="81"/>
                </a:lnTo>
                <a:lnTo>
                  <a:pt x="2591" y="23"/>
                </a:lnTo>
                <a:lnTo>
                  <a:pt x="2584" y="0"/>
                </a:lnTo>
                <a:lnTo>
                  <a:pt x="2422" y="59"/>
                </a:lnTo>
                <a:lnTo>
                  <a:pt x="2256" y="119"/>
                </a:lnTo>
                <a:lnTo>
                  <a:pt x="2068" y="192"/>
                </a:lnTo>
                <a:lnTo>
                  <a:pt x="1870" y="268"/>
                </a:lnTo>
                <a:lnTo>
                  <a:pt x="1735" y="320"/>
                </a:lnTo>
                <a:lnTo>
                  <a:pt x="1672" y="347"/>
                </a:lnTo>
                <a:lnTo>
                  <a:pt x="1604" y="377"/>
                </a:lnTo>
                <a:lnTo>
                  <a:pt x="1422" y="467"/>
                </a:lnTo>
                <a:lnTo>
                  <a:pt x="1219" y="576"/>
                </a:lnTo>
                <a:lnTo>
                  <a:pt x="1146" y="616"/>
                </a:lnTo>
                <a:lnTo>
                  <a:pt x="1144" y="616"/>
                </a:lnTo>
                <a:lnTo>
                  <a:pt x="1081" y="654"/>
                </a:lnTo>
                <a:lnTo>
                  <a:pt x="1021" y="695"/>
                </a:lnTo>
                <a:lnTo>
                  <a:pt x="955" y="739"/>
                </a:lnTo>
                <a:lnTo>
                  <a:pt x="776" y="866"/>
                </a:lnTo>
                <a:lnTo>
                  <a:pt x="569" y="1010"/>
                </a:lnTo>
                <a:lnTo>
                  <a:pt x="492" y="1063"/>
                </a:lnTo>
                <a:lnTo>
                  <a:pt x="428" y="1111"/>
                </a:lnTo>
                <a:lnTo>
                  <a:pt x="366" y="1161"/>
                </a:lnTo>
                <a:lnTo>
                  <a:pt x="300" y="1220"/>
                </a:lnTo>
                <a:lnTo>
                  <a:pt x="225" y="1292"/>
                </a:lnTo>
                <a:lnTo>
                  <a:pt x="130" y="1385"/>
                </a:lnTo>
                <a:lnTo>
                  <a:pt x="130" y="1387"/>
                </a:lnTo>
                <a:lnTo>
                  <a:pt x="78" y="1445"/>
                </a:lnTo>
                <a:lnTo>
                  <a:pt x="76" y="1445"/>
                </a:lnTo>
                <a:lnTo>
                  <a:pt x="35" y="1497"/>
                </a:lnTo>
                <a:lnTo>
                  <a:pt x="0" y="155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23" name="Freeform 414"/>
          <p:cNvSpPr>
            <a:spLocks/>
          </p:cNvSpPr>
          <p:nvPr/>
        </p:nvSpPr>
        <p:spPr bwMode="auto">
          <a:xfrm rot="263306">
            <a:off x="5241925" y="901700"/>
            <a:ext cx="1614488" cy="1181100"/>
          </a:xfrm>
          <a:custGeom>
            <a:avLst/>
            <a:gdLst>
              <a:gd name="T0" fmla="*/ 2147483646 w 1017"/>
              <a:gd name="T1" fmla="*/ 2147483646 h 744"/>
              <a:gd name="T2" fmla="*/ 2147483646 w 1017"/>
              <a:gd name="T3" fmla="*/ 2147483646 h 744"/>
              <a:gd name="T4" fmla="*/ 2147483646 w 1017"/>
              <a:gd name="T5" fmla="*/ 2147483646 h 744"/>
              <a:gd name="T6" fmla="*/ 2147483646 w 1017"/>
              <a:gd name="T7" fmla="*/ 2147483646 h 744"/>
              <a:gd name="T8" fmla="*/ 2147483646 w 1017"/>
              <a:gd name="T9" fmla="*/ 2147483646 h 744"/>
              <a:gd name="T10" fmla="*/ 2147483646 w 1017"/>
              <a:gd name="T11" fmla="*/ 2147483646 h 744"/>
              <a:gd name="T12" fmla="*/ 2147483646 w 1017"/>
              <a:gd name="T13" fmla="*/ 2147483646 h 744"/>
              <a:gd name="T14" fmla="*/ 2147483646 w 1017"/>
              <a:gd name="T15" fmla="*/ 2147483646 h 744"/>
              <a:gd name="T16" fmla="*/ 2147483646 w 1017"/>
              <a:gd name="T17" fmla="*/ 2147483646 h 744"/>
              <a:gd name="T18" fmla="*/ 2147483646 w 1017"/>
              <a:gd name="T19" fmla="*/ 2147483646 h 744"/>
              <a:gd name="T20" fmla="*/ 2147483646 w 1017"/>
              <a:gd name="T21" fmla="*/ 2147483646 h 744"/>
              <a:gd name="T22" fmla="*/ 2147483646 w 1017"/>
              <a:gd name="T23" fmla="*/ 2147483646 h 744"/>
              <a:gd name="T24" fmla="*/ 2147483646 w 1017"/>
              <a:gd name="T25" fmla="*/ 2147483646 h 744"/>
              <a:gd name="T26" fmla="*/ 2147483646 w 1017"/>
              <a:gd name="T27" fmla="*/ 2147483646 h 744"/>
              <a:gd name="T28" fmla="*/ 2147483646 w 1017"/>
              <a:gd name="T29" fmla="*/ 2147483646 h 744"/>
              <a:gd name="T30" fmla="*/ 2147483646 w 1017"/>
              <a:gd name="T31" fmla="*/ 2147483646 h 744"/>
              <a:gd name="T32" fmla="*/ 2147483646 w 1017"/>
              <a:gd name="T33" fmla="*/ 2147483646 h 744"/>
              <a:gd name="T34" fmla="*/ 2147483646 w 1017"/>
              <a:gd name="T35" fmla="*/ 2147483646 h 744"/>
              <a:gd name="T36" fmla="*/ 2147483646 w 1017"/>
              <a:gd name="T37" fmla="*/ 2147483646 h 744"/>
              <a:gd name="T38" fmla="*/ 2147483646 w 1017"/>
              <a:gd name="T39" fmla="*/ 2147483646 h 744"/>
              <a:gd name="T40" fmla="*/ 2147483646 w 1017"/>
              <a:gd name="T41" fmla="*/ 2147483646 h 744"/>
              <a:gd name="T42" fmla="*/ 2147483646 w 1017"/>
              <a:gd name="T43" fmla="*/ 2147483646 h 744"/>
              <a:gd name="T44" fmla="*/ 2147483646 w 1017"/>
              <a:gd name="T45" fmla="*/ 2147483646 h 744"/>
              <a:gd name="T46" fmla="*/ 2147483646 w 1017"/>
              <a:gd name="T47" fmla="*/ 2147483646 h 744"/>
              <a:gd name="T48" fmla="*/ 2147483646 w 1017"/>
              <a:gd name="T49" fmla="*/ 2147483646 h 744"/>
              <a:gd name="T50" fmla="*/ 2147483646 w 1017"/>
              <a:gd name="T51" fmla="*/ 2147483646 h 744"/>
              <a:gd name="T52" fmla="*/ 2147483646 w 1017"/>
              <a:gd name="T53" fmla="*/ 2147483646 h 744"/>
              <a:gd name="T54" fmla="*/ 2147483646 w 1017"/>
              <a:gd name="T55" fmla="*/ 2147483646 h 744"/>
              <a:gd name="T56" fmla="*/ 2147483646 w 1017"/>
              <a:gd name="T57" fmla="*/ 2147483646 h 744"/>
              <a:gd name="T58" fmla="*/ 2147483646 w 1017"/>
              <a:gd name="T59" fmla="*/ 2147483646 h 744"/>
              <a:gd name="T60" fmla="*/ 2147483646 w 1017"/>
              <a:gd name="T61" fmla="*/ 2147483646 h 744"/>
              <a:gd name="T62" fmla="*/ 2147483646 w 1017"/>
              <a:gd name="T63" fmla="*/ 2147483646 h 744"/>
              <a:gd name="T64" fmla="*/ 2147483646 w 1017"/>
              <a:gd name="T65" fmla="*/ 2147483646 h 744"/>
              <a:gd name="T66" fmla="*/ 2147483646 w 1017"/>
              <a:gd name="T67" fmla="*/ 2147483646 h 744"/>
              <a:gd name="T68" fmla="*/ 2147483646 w 1017"/>
              <a:gd name="T69" fmla="*/ 2147483646 h 744"/>
              <a:gd name="T70" fmla="*/ 2147483646 w 1017"/>
              <a:gd name="T71" fmla="*/ 2147483646 h 744"/>
              <a:gd name="T72" fmla="*/ 0 w 1017"/>
              <a:gd name="T73" fmla="*/ 2147483646 h 7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17"/>
              <a:gd name="T112" fmla="*/ 0 h 744"/>
              <a:gd name="T113" fmla="*/ 1017 w 1017"/>
              <a:gd name="T114" fmla="*/ 744 h 74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17" h="744">
                <a:moveTo>
                  <a:pt x="0" y="722"/>
                </a:moveTo>
                <a:lnTo>
                  <a:pt x="9" y="744"/>
                </a:lnTo>
                <a:lnTo>
                  <a:pt x="41" y="726"/>
                </a:lnTo>
                <a:lnTo>
                  <a:pt x="114" y="686"/>
                </a:lnTo>
                <a:lnTo>
                  <a:pt x="114" y="684"/>
                </a:lnTo>
                <a:lnTo>
                  <a:pt x="167" y="651"/>
                </a:lnTo>
                <a:lnTo>
                  <a:pt x="217" y="617"/>
                </a:lnTo>
                <a:lnTo>
                  <a:pt x="219" y="617"/>
                </a:lnTo>
                <a:lnTo>
                  <a:pt x="266" y="581"/>
                </a:lnTo>
                <a:lnTo>
                  <a:pt x="298" y="557"/>
                </a:lnTo>
                <a:lnTo>
                  <a:pt x="366" y="492"/>
                </a:lnTo>
                <a:lnTo>
                  <a:pt x="403" y="452"/>
                </a:lnTo>
                <a:lnTo>
                  <a:pt x="432" y="420"/>
                </a:lnTo>
                <a:lnTo>
                  <a:pt x="474" y="360"/>
                </a:lnTo>
                <a:lnTo>
                  <a:pt x="467" y="350"/>
                </a:lnTo>
                <a:lnTo>
                  <a:pt x="474" y="360"/>
                </a:lnTo>
                <a:lnTo>
                  <a:pt x="496" y="334"/>
                </a:lnTo>
                <a:lnTo>
                  <a:pt x="521" y="303"/>
                </a:lnTo>
                <a:lnTo>
                  <a:pt x="514" y="293"/>
                </a:lnTo>
                <a:lnTo>
                  <a:pt x="521" y="303"/>
                </a:lnTo>
                <a:lnTo>
                  <a:pt x="553" y="273"/>
                </a:lnTo>
                <a:lnTo>
                  <a:pt x="594" y="239"/>
                </a:lnTo>
                <a:lnTo>
                  <a:pt x="630" y="211"/>
                </a:lnTo>
                <a:lnTo>
                  <a:pt x="623" y="201"/>
                </a:lnTo>
                <a:lnTo>
                  <a:pt x="628" y="211"/>
                </a:lnTo>
                <a:lnTo>
                  <a:pt x="660" y="191"/>
                </a:lnTo>
                <a:lnTo>
                  <a:pt x="655" y="181"/>
                </a:lnTo>
                <a:lnTo>
                  <a:pt x="660" y="193"/>
                </a:lnTo>
                <a:lnTo>
                  <a:pt x="689" y="177"/>
                </a:lnTo>
                <a:lnTo>
                  <a:pt x="715" y="165"/>
                </a:lnTo>
                <a:lnTo>
                  <a:pt x="774" y="136"/>
                </a:lnTo>
                <a:lnTo>
                  <a:pt x="858" y="98"/>
                </a:lnTo>
                <a:lnTo>
                  <a:pt x="969" y="44"/>
                </a:lnTo>
                <a:lnTo>
                  <a:pt x="964" y="32"/>
                </a:lnTo>
                <a:lnTo>
                  <a:pt x="967" y="44"/>
                </a:lnTo>
                <a:lnTo>
                  <a:pt x="1017" y="22"/>
                </a:lnTo>
                <a:lnTo>
                  <a:pt x="1010" y="0"/>
                </a:lnTo>
                <a:lnTo>
                  <a:pt x="960" y="22"/>
                </a:lnTo>
                <a:lnTo>
                  <a:pt x="849" y="76"/>
                </a:lnTo>
                <a:lnTo>
                  <a:pt x="765" y="114"/>
                </a:lnTo>
                <a:lnTo>
                  <a:pt x="706" y="142"/>
                </a:lnTo>
                <a:lnTo>
                  <a:pt x="680" y="154"/>
                </a:lnTo>
                <a:lnTo>
                  <a:pt x="651" y="171"/>
                </a:lnTo>
                <a:lnTo>
                  <a:pt x="649" y="171"/>
                </a:lnTo>
                <a:lnTo>
                  <a:pt x="617" y="191"/>
                </a:lnTo>
                <a:lnTo>
                  <a:pt x="582" y="219"/>
                </a:lnTo>
                <a:lnTo>
                  <a:pt x="540" y="253"/>
                </a:lnTo>
                <a:lnTo>
                  <a:pt x="508" y="283"/>
                </a:lnTo>
                <a:lnTo>
                  <a:pt x="508" y="285"/>
                </a:lnTo>
                <a:lnTo>
                  <a:pt x="483" y="315"/>
                </a:lnTo>
                <a:lnTo>
                  <a:pt x="462" y="342"/>
                </a:lnTo>
                <a:lnTo>
                  <a:pt x="460" y="342"/>
                </a:lnTo>
                <a:lnTo>
                  <a:pt x="417" y="402"/>
                </a:lnTo>
                <a:lnTo>
                  <a:pt x="424" y="410"/>
                </a:lnTo>
                <a:lnTo>
                  <a:pt x="419" y="402"/>
                </a:lnTo>
                <a:lnTo>
                  <a:pt x="391" y="434"/>
                </a:lnTo>
                <a:lnTo>
                  <a:pt x="353" y="474"/>
                </a:lnTo>
                <a:lnTo>
                  <a:pt x="358" y="482"/>
                </a:lnTo>
                <a:lnTo>
                  <a:pt x="353" y="472"/>
                </a:lnTo>
                <a:lnTo>
                  <a:pt x="285" y="537"/>
                </a:lnTo>
                <a:lnTo>
                  <a:pt x="253" y="561"/>
                </a:lnTo>
                <a:lnTo>
                  <a:pt x="207" y="597"/>
                </a:lnTo>
                <a:lnTo>
                  <a:pt x="212" y="607"/>
                </a:lnTo>
                <a:lnTo>
                  <a:pt x="207" y="597"/>
                </a:lnTo>
                <a:lnTo>
                  <a:pt x="157" y="631"/>
                </a:lnTo>
                <a:lnTo>
                  <a:pt x="103" y="664"/>
                </a:lnTo>
                <a:lnTo>
                  <a:pt x="109" y="674"/>
                </a:lnTo>
                <a:lnTo>
                  <a:pt x="105" y="664"/>
                </a:lnTo>
                <a:lnTo>
                  <a:pt x="32" y="704"/>
                </a:lnTo>
                <a:lnTo>
                  <a:pt x="0" y="7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6524" name="Rectangle 415"/>
          <p:cNvSpPr>
            <a:spLocks noChangeArrowheads="1"/>
          </p:cNvSpPr>
          <p:nvPr/>
        </p:nvSpPr>
        <p:spPr bwMode="auto">
          <a:xfrm>
            <a:off x="1323975" y="2522538"/>
            <a:ext cx="1127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e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25" name="Rectangle 416"/>
          <p:cNvSpPr>
            <a:spLocks noChangeArrowheads="1"/>
          </p:cNvSpPr>
          <p:nvPr/>
        </p:nvSpPr>
        <p:spPr bwMode="auto">
          <a:xfrm>
            <a:off x="1323975" y="2768600"/>
            <a:ext cx="1127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26" name="Rectangle 417"/>
          <p:cNvSpPr>
            <a:spLocks noChangeArrowheads="1"/>
          </p:cNvSpPr>
          <p:nvPr/>
        </p:nvSpPr>
        <p:spPr bwMode="auto">
          <a:xfrm>
            <a:off x="1323975" y="3011488"/>
            <a:ext cx="6826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27" name="Rectangle 418"/>
          <p:cNvSpPr>
            <a:spLocks noChangeArrowheads="1"/>
          </p:cNvSpPr>
          <p:nvPr/>
        </p:nvSpPr>
        <p:spPr bwMode="auto">
          <a:xfrm>
            <a:off x="1323975" y="3257550"/>
            <a:ext cx="1127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28" name="Rectangle 419"/>
          <p:cNvSpPr>
            <a:spLocks noChangeArrowheads="1"/>
          </p:cNvSpPr>
          <p:nvPr/>
        </p:nvSpPr>
        <p:spPr bwMode="auto">
          <a:xfrm>
            <a:off x="1323975" y="3503613"/>
            <a:ext cx="6826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29" name="Rectangle 420"/>
          <p:cNvSpPr>
            <a:spLocks noChangeArrowheads="1"/>
          </p:cNvSpPr>
          <p:nvPr/>
        </p:nvSpPr>
        <p:spPr bwMode="auto">
          <a:xfrm>
            <a:off x="1323975" y="3746500"/>
            <a:ext cx="1254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u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0" name="Rectangle 421"/>
          <p:cNvSpPr>
            <a:spLocks noChangeArrowheads="1"/>
          </p:cNvSpPr>
          <p:nvPr/>
        </p:nvSpPr>
        <p:spPr bwMode="auto">
          <a:xfrm>
            <a:off x="1323975" y="3992563"/>
            <a:ext cx="793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r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1" name="Rectangle 422"/>
          <p:cNvSpPr>
            <a:spLocks noChangeArrowheads="1"/>
          </p:cNvSpPr>
          <p:nvPr/>
        </p:nvSpPr>
        <p:spPr bwMode="auto">
          <a:xfrm>
            <a:off x="1323975" y="4238625"/>
            <a:ext cx="1127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2" name="Rectangle 423"/>
          <p:cNvSpPr>
            <a:spLocks noChangeArrowheads="1"/>
          </p:cNvSpPr>
          <p:nvPr/>
        </p:nvSpPr>
        <p:spPr bwMode="auto">
          <a:xfrm>
            <a:off x="1241425" y="2462213"/>
            <a:ext cx="307975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33" name="Rectangle 424"/>
          <p:cNvSpPr>
            <a:spLocks noChangeArrowheads="1"/>
          </p:cNvSpPr>
          <p:nvPr/>
        </p:nvSpPr>
        <p:spPr bwMode="auto">
          <a:xfrm>
            <a:off x="1219200" y="2436813"/>
            <a:ext cx="307975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34" name="Rectangle 425"/>
          <p:cNvSpPr>
            <a:spLocks noChangeArrowheads="1"/>
          </p:cNvSpPr>
          <p:nvPr/>
        </p:nvSpPr>
        <p:spPr bwMode="auto">
          <a:xfrm>
            <a:off x="1300163" y="2497138"/>
            <a:ext cx="1127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e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5" name="Rectangle 426"/>
          <p:cNvSpPr>
            <a:spLocks noChangeArrowheads="1"/>
          </p:cNvSpPr>
          <p:nvPr/>
        </p:nvSpPr>
        <p:spPr bwMode="auto">
          <a:xfrm>
            <a:off x="1300163" y="2743200"/>
            <a:ext cx="1127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6" name="Rectangle 427"/>
          <p:cNvSpPr>
            <a:spLocks noChangeArrowheads="1"/>
          </p:cNvSpPr>
          <p:nvPr/>
        </p:nvSpPr>
        <p:spPr bwMode="auto">
          <a:xfrm>
            <a:off x="1300163" y="2986088"/>
            <a:ext cx="682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7" name="Rectangle 428"/>
          <p:cNvSpPr>
            <a:spLocks noChangeArrowheads="1"/>
          </p:cNvSpPr>
          <p:nvPr/>
        </p:nvSpPr>
        <p:spPr bwMode="auto">
          <a:xfrm>
            <a:off x="1300163" y="3232150"/>
            <a:ext cx="1127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8" name="Rectangle 429"/>
          <p:cNvSpPr>
            <a:spLocks noChangeArrowheads="1"/>
          </p:cNvSpPr>
          <p:nvPr/>
        </p:nvSpPr>
        <p:spPr bwMode="auto">
          <a:xfrm>
            <a:off x="1300163" y="3478213"/>
            <a:ext cx="682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t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39" name="Rectangle 430"/>
          <p:cNvSpPr>
            <a:spLocks noChangeArrowheads="1"/>
          </p:cNvSpPr>
          <p:nvPr/>
        </p:nvSpPr>
        <p:spPr bwMode="auto">
          <a:xfrm>
            <a:off x="1300163" y="3721100"/>
            <a:ext cx="123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u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40" name="Rectangle 431"/>
          <p:cNvSpPr>
            <a:spLocks noChangeArrowheads="1"/>
          </p:cNvSpPr>
          <p:nvPr/>
        </p:nvSpPr>
        <p:spPr bwMode="auto">
          <a:xfrm>
            <a:off x="1300163" y="3967163"/>
            <a:ext cx="793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r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41" name="Rectangle 432"/>
          <p:cNvSpPr>
            <a:spLocks noChangeArrowheads="1"/>
          </p:cNvSpPr>
          <p:nvPr/>
        </p:nvSpPr>
        <p:spPr bwMode="auto">
          <a:xfrm>
            <a:off x="1300163" y="4213225"/>
            <a:ext cx="1127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a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42" name="Rectangle 433"/>
          <p:cNvSpPr>
            <a:spLocks noChangeArrowheads="1"/>
          </p:cNvSpPr>
          <p:nvPr/>
        </p:nvSpPr>
        <p:spPr bwMode="auto">
          <a:xfrm>
            <a:off x="1277938" y="4640263"/>
            <a:ext cx="2968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cm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43" name="Rectangle 434"/>
          <p:cNvSpPr>
            <a:spLocks noChangeArrowheads="1"/>
          </p:cNvSpPr>
          <p:nvPr/>
        </p:nvSpPr>
        <p:spPr bwMode="auto">
          <a:xfrm>
            <a:off x="1195388" y="4579938"/>
            <a:ext cx="919162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44" name="Rectangle 435"/>
          <p:cNvSpPr>
            <a:spLocks noChangeArrowheads="1"/>
          </p:cNvSpPr>
          <p:nvPr/>
        </p:nvSpPr>
        <p:spPr bwMode="auto">
          <a:xfrm>
            <a:off x="1184275" y="4567238"/>
            <a:ext cx="917575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45" name="Rectangle 436"/>
          <p:cNvSpPr>
            <a:spLocks noChangeArrowheads="1"/>
          </p:cNvSpPr>
          <p:nvPr/>
        </p:nvSpPr>
        <p:spPr bwMode="auto">
          <a:xfrm>
            <a:off x="1266825" y="4627563"/>
            <a:ext cx="29686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cm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46" name="Rectangle 437"/>
          <p:cNvSpPr>
            <a:spLocks noChangeArrowheads="1"/>
          </p:cNvSpPr>
          <p:nvPr/>
        </p:nvSpPr>
        <p:spPr bwMode="auto">
          <a:xfrm>
            <a:off x="5791200" y="6327775"/>
            <a:ext cx="9334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rgbClr val="000000"/>
                </a:solidFill>
              </a:rPr>
              <a:t>idade anos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47" name="Rectangle 438"/>
          <p:cNvSpPr>
            <a:spLocks noChangeArrowheads="1"/>
          </p:cNvSpPr>
          <p:nvPr/>
        </p:nvSpPr>
        <p:spPr bwMode="auto">
          <a:xfrm>
            <a:off x="5711825" y="6273800"/>
            <a:ext cx="203517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48" name="Rectangle 439"/>
          <p:cNvSpPr>
            <a:spLocks noChangeArrowheads="1"/>
          </p:cNvSpPr>
          <p:nvPr/>
        </p:nvSpPr>
        <p:spPr bwMode="auto">
          <a:xfrm>
            <a:off x="5689600" y="6248400"/>
            <a:ext cx="203517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49" name="Rectangle 440"/>
          <p:cNvSpPr>
            <a:spLocks noChangeArrowheads="1"/>
          </p:cNvSpPr>
          <p:nvPr/>
        </p:nvSpPr>
        <p:spPr bwMode="auto">
          <a:xfrm>
            <a:off x="5768975" y="6302375"/>
            <a:ext cx="93186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400" b="1">
                <a:solidFill>
                  <a:srgbClr val="FFFFFF"/>
                </a:solidFill>
              </a:rPr>
              <a:t>idade anos</a:t>
            </a:r>
            <a:endParaRPr lang="pt-BR" altLang="pt-BR" sz="1800">
              <a:latin typeface="Times New Roman" panose="02020603050405020304" pitchFamily="18" charset="0"/>
            </a:endParaRPr>
          </a:p>
        </p:txBody>
      </p:sp>
      <p:sp>
        <p:nvSpPr>
          <p:cNvPr id="56550" name="Rectangle 441"/>
          <p:cNvSpPr>
            <a:spLocks noChangeArrowheads="1"/>
          </p:cNvSpPr>
          <p:nvPr/>
        </p:nvSpPr>
        <p:spPr bwMode="auto">
          <a:xfrm>
            <a:off x="6783388" y="6564313"/>
            <a:ext cx="2035175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51" name="Rectangle 442"/>
          <p:cNvSpPr>
            <a:spLocks noChangeArrowheads="1"/>
          </p:cNvSpPr>
          <p:nvPr/>
        </p:nvSpPr>
        <p:spPr bwMode="auto">
          <a:xfrm>
            <a:off x="6772275" y="6551613"/>
            <a:ext cx="2035175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52" name="Rectangle 446"/>
          <p:cNvSpPr>
            <a:spLocks noChangeArrowheads="1"/>
          </p:cNvSpPr>
          <p:nvPr/>
        </p:nvSpPr>
        <p:spPr bwMode="auto">
          <a:xfrm>
            <a:off x="4605338" y="4567238"/>
            <a:ext cx="19685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53" name="Rectangle 453"/>
          <p:cNvSpPr>
            <a:spLocks noChangeArrowheads="1"/>
          </p:cNvSpPr>
          <p:nvPr/>
        </p:nvSpPr>
        <p:spPr bwMode="auto">
          <a:xfrm>
            <a:off x="6027738" y="5210175"/>
            <a:ext cx="135890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  <p:sp>
        <p:nvSpPr>
          <p:cNvPr id="56554" name="Rectangle 456"/>
          <p:cNvSpPr>
            <a:spLocks noChangeArrowheads="1"/>
          </p:cNvSpPr>
          <p:nvPr/>
        </p:nvSpPr>
        <p:spPr bwMode="auto">
          <a:xfrm>
            <a:off x="6230938" y="1590675"/>
            <a:ext cx="81597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>
              <a:latin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47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7348" name="Text Box 4"/>
          <p:cNvSpPr txBox="1">
            <a:spLocks noChangeArrowheads="1"/>
          </p:cNvSpPr>
          <p:nvPr/>
        </p:nvSpPr>
        <p:spPr bwMode="auto">
          <a:xfrm>
            <a:off x="990600" y="838200"/>
            <a:ext cx="7086600" cy="50720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3600" b="1">
                <a:solidFill>
                  <a:srgbClr val="FFFF66"/>
                </a:solidFill>
                <a:latin typeface="Comic Sans MS" panose="030F0702030302020204" pitchFamily="66" charset="0"/>
              </a:rPr>
              <a:t>Fatores intrínsecos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		</a:t>
            </a:r>
            <a:r>
              <a:rPr lang="pt-BR" altLang="pt-BR" b="1">
                <a:solidFill>
                  <a:srgbClr val="FFFF66"/>
                </a:solidFill>
                <a:latin typeface="Comic Sans MS" panose="030F0702030302020204" pitchFamily="66" charset="0"/>
              </a:rPr>
              <a:t>.</a:t>
            </a: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 </a:t>
            </a: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Etnia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Herança individual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Sistema neuroendócrino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Órgãos alvo (efetores)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endParaRPr lang="pt-BR" altLang="pt-BR" b="1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3"/>
          <p:cNvSpPr>
            <a:spLocks noChangeArrowheads="1"/>
          </p:cNvSpPr>
          <p:nvPr/>
        </p:nvSpPr>
        <p:spPr bwMode="auto">
          <a:xfrm>
            <a:off x="-381000" y="0"/>
            <a:ext cx="9525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56" name="CaixaDeTexto 55"/>
          <p:cNvSpPr txBox="1"/>
          <p:nvPr/>
        </p:nvSpPr>
        <p:spPr>
          <a:xfrm>
            <a:off x="0" y="482600"/>
            <a:ext cx="8667750" cy="708025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pt-BR" sz="2000" b="1" dirty="0">
                <a:solidFill>
                  <a:schemeClr val="bg1">
                    <a:lumMod val="95000"/>
                  </a:schemeClr>
                </a:solidFill>
                <a:latin typeface="Arial" charset="0"/>
              </a:rPr>
              <a:t>Evolução do Coeficiente de correlação entre a estatura dos pais e dos filhos segundo a idade</a:t>
            </a:r>
          </a:p>
        </p:txBody>
      </p:sp>
      <p:grpSp>
        <p:nvGrpSpPr>
          <p:cNvPr id="58372" name="Grupo 76"/>
          <p:cNvGrpSpPr>
            <a:grpSpLocks/>
          </p:cNvGrpSpPr>
          <p:nvPr/>
        </p:nvGrpSpPr>
        <p:grpSpPr bwMode="auto">
          <a:xfrm>
            <a:off x="1619250" y="1125538"/>
            <a:ext cx="5230813" cy="5511800"/>
            <a:chOff x="381000" y="1008063"/>
            <a:chExt cx="7429500" cy="5513387"/>
          </a:xfrm>
        </p:grpSpPr>
        <p:sp>
          <p:nvSpPr>
            <p:cNvPr id="58373" name="Line 6"/>
            <p:cNvSpPr>
              <a:spLocks noChangeShapeType="1"/>
            </p:cNvSpPr>
            <p:nvPr/>
          </p:nvSpPr>
          <p:spPr bwMode="auto">
            <a:xfrm>
              <a:off x="1824038" y="1125538"/>
              <a:ext cx="3175" cy="468153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74" name="Line 7"/>
            <p:cNvSpPr>
              <a:spLocks noChangeShapeType="1"/>
            </p:cNvSpPr>
            <p:nvPr/>
          </p:nvSpPr>
          <p:spPr bwMode="auto">
            <a:xfrm>
              <a:off x="1824038" y="5807075"/>
              <a:ext cx="5287962" cy="1588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5176" name="Freeform 8"/>
            <p:cNvSpPr>
              <a:spLocks/>
            </p:cNvSpPr>
            <p:nvPr/>
          </p:nvSpPr>
          <p:spPr bwMode="auto">
            <a:xfrm>
              <a:off x="1824059" y="3793340"/>
              <a:ext cx="5287459" cy="1545082"/>
            </a:xfrm>
            <a:custGeom>
              <a:avLst/>
              <a:gdLst/>
              <a:ahLst/>
              <a:cxnLst>
                <a:cxn ang="0">
                  <a:pos x="0" y="3171"/>
                </a:cxn>
                <a:cxn ang="0">
                  <a:pos x="662" y="2498"/>
                </a:cxn>
                <a:cxn ang="0">
                  <a:pos x="3308" y="865"/>
                </a:cxn>
                <a:cxn ang="0">
                  <a:pos x="4631" y="192"/>
                </a:cxn>
                <a:cxn ang="0">
                  <a:pos x="6615" y="385"/>
                </a:cxn>
                <a:cxn ang="0">
                  <a:pos x="8599" y="0"/>
                </a:cxn>
                <a:cxn ang="0">
                  <a:pos x="10583" y="576"/>
                </a:cxn>
                <a:cxn ang="0">
                  <a:pos x="13230" y="96"/>
                </a:cxn>
              </a:cxnLst>
              <a:rect l="0" t="0" r="r" b="b"/>
              <a:pathLst>
                <a:path w="13230" h="3171">
                  <a:moveTo>
                    <a:pt x="0" y="3171"/>
                  </a:moveTo>
                  <a:lnTo>
                    <a:pt x="662" y="2498"/>
                  </a:lnTo>
                  <a:lnTo>
                    <a:pt x="3308" y="865"/>
                  </a:lnTo>
                  <a:lnTo>
                    <a:pt x="4631" y="192"/>
                  </a:lnTo>
                  <a:lnTo>
                    <a:pt x="6615" y="385"/>
                  </a:lnTo>
                  <a:lnTo>
                    <a:pt x="8599" y="0"/>
                  </a:lnTo>
                  <a:lnTo>
                    <a:pt x="10583" y="576"/>
                  </a:lnTo>
                  <a:lnTo>
                    <a:pt x="13230" y="96"/>
                  </a:lnTo>
                </a:path>
              </a:pathLst>
            </a:custGeom>
            <a:noFill/>
            <a:ln w="38100">
              <a:solidFill>
                <a:srgbClr val="66FF33"/>
              </a:solidFill>
              <a:prstDash val="solid"/>
              <a:round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77" name="Rectangle 9"/>
            <p:cNvSpPr>
              <a:spLocks noChangeArrowheads="1"/>
            </p:cNvSpPr>
            <p:nvPr/>
          </p:nvSpPr>
          <p:spPr bwMode="auto">
            <a:xfrm>
              <a:off x="1790238" y="5298723"/>
              <a:ext cx="67643" cy="79398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78" name="Rectangle 10"/>
            <p:cNvSpPr>
              <a:spLocks noChangeArrowheads="1"/>
            </p:cNvSpPr>
            <p:nvPr/>
          </p:nvSpPr>
          <p:spPr bwMode="auto">
            <a:xfrm>
              <a:off x="2056302" y="4970015"/>
              <a:ext cx="65388" cy="80986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79" name="Rectangle 11"/>
            <p:cNvSpPr>
              <a:spLocks noChangeArrowheads="1"/>
            </p:cNvSpPr>
            <p:nvPr/>
          </p:nvSpPr>
          <p:spPr bwMode="auto">
            <a:xfrm>
              <a:off x="3111539" y="4174449"/>
              <a:ext cx="67643" cy="80985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0" name="Rectangle 12"/>
            <p:cNvSpPr>
              <a:spLocks noChangeArrowheads="1"/>
            </p:cNvSpPr>
            <p:nvPr/>
          </p:nvSpPr>
          <p:spPr bwMode="auto">
            <a:xfrm>
              <a:off x="3641412" y="3845742"/>
              <a:ext cx="67643" cy="80986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1" name="Rectangle 13"/>
            <p:cNvSpPr>
              <a:spLocks noChangeArrowheads="1"/>
            </p:cNvSpPr>
            <p:nvPr/>
          </p:nvSpPr>
          <p:spPr bwMode="auto">
            <a:xfrm>
              <a:off x="4432840" y="3941019"/>
              <a:ext cx="67643" cy="79398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2" name="Rectangle 14"/>
            <p:cNvSpPr>
              <a:spLocks noChangeArrowheads="1"/>
            </p:cNvSpPr>
            <p:nvPr/>
          </p:nvSpPr>
          <p:spPr bwMode="auto">
            <a:xfrm>
              <a:off x="5228776" y="3753640"/>
              <a:ext cx="65389" cy="79398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3" name="Rectangle 15"/>
            <p:cNvSpPr>
              <a:spLocks noChangeArrowheads="1"/>
            </p:cNvSpPr>
            <p:nvPr/>
          </p:nvSpPr>
          <p:spPr bwMode="auto">
            <a:xfrm>
              <a:off x="6020205" y="4033121"/>
              <a:ext cx="67643" cy="80986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135184" name="Rectangle 16"/>
            <p:cNvSpPr>
              <a:spLocks noChangeArrowheads="1"/>
            </p:cNvSpPr>
            <p:nvPr/>
          </p:nvSpPr>
          <p:spPr bwMode="auto">
            <a:xfrm>
              <a:off x="7079951" y="3799692"/>
              <a:ext cx="63134" cy="79398"/>
            </a:xfrm>
            <a:prstGeom prst="rect">
              <a:avLst/>
            </a:prstGeom>
            <a:solidFill>
              <a:srgbClr val="00FFA3"/>
            </a:solidFill>
            <a:ln w="28575">
              <a:solidFill>
                <a:srgbClr val="FF9900"/>
              </a:solidFill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58384" name="Line 17"/>
            <p:cNvSpPr>
              <a:spLocks noChangeShapeType="1"/>
            </p:cNvSpPr>
            <p:nvPr/>
          </p:nvSpPr>
          <p:spPr bwMode="auto">
            <a:xfrm flipV="1">
              <a:off x="1824038" y="5713413"/>
              <a:ext cx="3175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85" name="Line 18"/>
            <p:cNvSpPr>
              <a:spLocks noChangeShapeType="1"/>
            </p:cNvSpPr>
            <p:nvPr/>
          </p:nvSpPr>
          <p:spPr bwMode="auto">
            <a:xfrm flipV="1">
              <a:off x="182403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86" name="Line 19"/>
            <p:cNvSpPr>
              <a:spLocks noChangeShapeType="1"/>
            </p:cNvSpPr>
            <p:nvPr/>
          </p:nvSpPr>
          <p:spPr bwMode="auto">
            <a:xfrm flipV="1">
              <a:off x="208915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87" name="Line 20"/>
            <p:cNvSpPr>
              <a:spLocks noChangeShapeType="1"/>
            </p:cNvSpPr>
            <p:nvPr/>
          </p:nvSpPr>
          <p:spPr bwMode="auto">
            <a:xfrm flipV="1">
              <a:off x="235426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88" name="Line 21"/>
            <p:cNvSpPr>
              <a:spLocks noChangeShapeType="1"/>
            </p:cNvSpPr>
            <p:nvPr/>
          </p:nvSpPr>
          <p:spPr bwMode="auto">
            <a:xfrm flipV="1">
              <a:off x="261778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89" name="Line 22"/>
            <p:cNvSpPr>
              <a:spLocks noChangeShapeType="1"/>
            </p:cNvSpPr>
            <p:nvPr/>
          </p:nvSpPr>
          <p:spPr bwMode="auto">
            <a:xfrm flipV="1">
              <a:off x="28829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0" name="Line 23"/>
            <p:cNvSpPr>
              <a:spLocks noChangeShapeType="1"/>
            </p:cNvSpPr>
            <p:nvPr/>
          </p:nvSpPr>
          <p:spPr bwMode="auto">
            <a:xfrm flipV="1">
              <a:off x="314801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1" name="Line 24"/>
            <p:cNvSpPr>
              <a:spLocks noChangeShapeType="1"/>
            </p:cNvSpPr>
            <p:nvPr/>
          </p:nvSpPr>
          <p:spPr bwMode="auto">
            <a:xfrm flipV="1">
              <a:off x="3148013" y="5713413"/>
              <a:ext cx="1587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2" name="Line 25"/>
            <p:cNvSpPr>
              <a:spLocks noChangeShapeType="1"/>
            </p:cNvSpPr>
            <p:nvPr/>
          </p:nvSpPr>
          <p:spPr bwMode="auto">
            <a:xfrm flipV="1">
              <a:off x="314801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3" name="Line 26"/>
            <p:cNvSpPr>
              <a:spLocks noChangeShapeType="1"/>
            </p:cNvSpPr>
            <p:nvPr/>
          </p:nvSpPr>
          <p:spPr bwMode="auto">
            <a:xfrm flipV="1">
              <a:off x="340995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4" name="Line 27"/>
            <p:cNvSpPr>
              <a:spLocks noChangeShapeType="1"/>
            </p:cNvSpPr>
            <p:nvPr/>
          </p:nvSpPr>
          <p:spPr bwMode="auto">
            <a:xfrm flipV="1">
              <a:off x="367665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5" name="Line 28"/>
            <p:cNvSpPr>
              <a:spLocks noChangeShapeType="1"/>
            </p:cNvSpPr>
            <p:nvPr/>
          </p:nvSpPr>
          <p:spPr bwMode="auto">
            <a:xfrm flipV="1">
              <a:off x="393858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6" name="Line 29"/>
            <p:cNvSpPr>
              <a:spLocks noChangeShapeType="1"/>
            </p:cNvSpPr>
            <p:nvPr/>
          </p:nvSpPr>
          <p:spPr bwMode="auto">
            <a:xfrm flipV="1">
              <a:off x="420528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7" name="Line 30"/>
            <p:cNvSpPr>
              <a:spLocks noChangeShapeType="1"/>
            </p:cNvSpPr>
            <p:nvPr/>
          </p:nvSpPr>
          <p:spPr bwMode="auto">
            <a:xfrm flipV="1">
              <a:off x="446881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8" name="Line 31"/>
            <p:cNvSpPr>
              <a:spLocks noChangeShapeType="1"/>
            </p:cNvSpPr>
            <p:nvPr/>
          </p:nvSpPr>
          <p:spPr bwMode="auto">
            <a:xfrm flipV="1">
              <a:off x="4468813" y="5713413"/>
              <a:ext cx="1587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399" name="Line 32"/>
            <p:cNvSpPr>
              <a:spLocks noChangeShapeType="1"/>
            </p:cNvSpPr>
            <p:nvPr/>
          </p:nvSpPr>
          <p:spPr bwMode="auto">
            <a:xfrm flipV="1">
              <a:off x="446881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0" name="Line 33"/>
            <p:cNvSpPr>
              <a:spLocks noChangeShapeType="1"/>
            </p:cNvSpPr>
            <p:nvPr/>
          </p:nvSpPr>
          <p:spPr bwMode="auto">
            <a:xfrm flipV="1">
              <a:off x="473233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1" name="Line 34"/>
            <p:cNvSpPr>
              <a:spLocks noChangeShapeType="1"/>
            </p:cNvSpPr>
            <p:nvPr/>
          </p:nvSpPr>
          <p:spPr bwMode="auto">
            <a:xfrm flipV="1">
              <a:off x="499745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2" name="Line 35"/>
            <p:cNvSpPr>
              <a:spLocks noChangeShapeType="1"/>
            </p:cNvSpPr>
            <p:nvPr/>
          </p:nvSpPr>
          <p:spPr bwMode="auto">
            <a:xfrm flipV="1">
              <a:off x="526256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3" name="Line 36"/>
            <p:cNvSpPr>
              <a:spLocks noChangeShapeType="1"/>
            </p:cNvSpPr>
            <p:nvPr/>
          </p:nvSpPr>
          <p:spPr bwMode="auto">
            <a:xfrm flipV="1">
              <a:off x="55245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4" name="Line 37"/>
            <p:cNvSpPr>
              <a:spLocks noChangeShapeType="1"/>
            </p:cNvSpPr>
            <p:nvPr/>
          </p:nvSpPr>
          <p:spPr bwMode="auto">
            <a:xfrm flipV="1">
              <a:off x="57912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5" name="Line 38"/>
            <p:cNvSpPr>
              <a:spLocks noChangeShapeType="1"/>
            </p:cNvSpPr>
            <p:nvPr/>
          </p:nvSpPr>
          <p:spPr bwMode="auto">
            <a:xfrm flipV="1">
              <a:off x="5791200" y="5713413"/>
              <a:ext cx="1588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6" name="Line 39"/>
            <p:cNvSpPr>
              <a:spLocks noChangeShapeType="1"/>
            </p:cNvSpPr>
            <p:nvPr/>
          </p:nvSpPr>
          <p:spPr bwMode="auto">
            <a:xfrm flipV="1">
              <a:off x="57912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7" name="Line 40"/>
            <p:cNvSpPr>
              <a:spLocks noChangeShapeType="1"/>
            </p:cNvSpPr>
            <p:nvPr/>
          </p:nvSpPr>
          <p:spPr bwMode="auto">
            <a:xfrm flipV="1">
              <a:off x="605313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8" name="Line 41"/>
            <p:cNvSpPr>
              <a:spLocks noChangeShapeType="1"/>
            </p:cNvSpPr>
            <p:nvPr/>
          </p:nvSpPr>
          <p:spPr bwMode="auto">
            <a:xfrm flipV="1">
              <a:off x="6319838" y="5759450"/>
              <a:ext cx="3175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09" name="Line 42"/>
            <p:cNvSpPr>
              <a:spLocks noChangeShapeType="1"/>
            </p:cNvSpPr>
            <p:nvPr/>
          </p:nvSpPr>
          <p:spPr bwMode="auto">
            <a:xfrm flipV="1">
              <a:off x="6583363" y="5759450"/>
              <a:ext cx="1587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0" name="Line 43"/>
            <p:cNvSpPr>
              <a:spLocks noChangeShapeType="1"/>
            </p:cNvSpPr>
            <p:nvPr/>
          </p:nvSpPr>
          <p:spPr bwMode="auto">
            <a:xfrm flipV="1">
              <a:off x="6845300" y="5759450"/>
              <a:ext cx="4763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1" name="Line 44"/>
            <p:cNvSpPr>
              <a:spLocks noChangeShapeType="1"/>
            </p:cNvSpPr>
            <p:nvPr/>
          </p:nvSpPr>
          <p:spPr bwMode="auto">
            <a:xfrm flipV="1">
              <a:off x="7112000" y="5759450"/>
              <a:ext cx="1588" cy="47625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2" name="Line 45"/>
            <p:cNvSpPr>
              <a:spLocks noChangeShapeType="1"/>
            </p:cNvSpPr>
            <p:nvPr/>
          </p:nvSpPr>
          <p:spPr bwMode="auto">
            <a:xfrm flipV="1">
              <a:off x="7112000" y="5713413"/>
              <a:ext cx="1588" cy="93662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3" name="Line 46"/>
            <p:cNvSpPr>
              <a:spLocks noChangeShapeType="1"/>
            </p:cNvSpPr>
            <p:nvPr/>
          </p:nvSpPr>
          <p:spPr bwMode="auto">
            <a:xfrm>
              <a:off x="1824038" y="5807075"/>
              <a:ext cx="104775" cy="1588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4" name="Line 47"/>
            <p:cNvSpPr>
              <a:spLocks noChangeShapeType="1"/>
            </p:cNvSpPr>
            <p:nvPr/>
          </p:nvSpPr>
          <p:spPr bwMode="auto">
            <a:xfrm>
              <a:off x="1824038" y="4868863"/>
              <a:ext cx="104775" cy="1587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5" name="Line 48"/>
            <p:cNvSpPr>
              <a:spLocks noChangeShapeType="1"/>
            </p:cNvSpPr>
            <p:nvPr/>
          </p:nvSpPr>
          <p:spPr bwMode="auto">
            <a:xfrm>
              <a:off x="1824038" y="3933825"/>
              <a:ext cx="104775" cy="1588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6" name="Line 49"/>
            <p:cNvSpPr>
              <a:spLocks noChangeShapeType="1"/>
            </p:cNvSpPr>
            <p:nvPr/>
          </p:nvSpPr>
          <p:spPr bwMode="auto">
            <a:xfrm>
              <a:off x="1824038" y="2998788"/>
              <a:ext cx="104775" cy="0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7" name="Line 50"/>
            <p:cNvSpPr>
              <a:spLocks noChangeShapeType="1"/>
            </p:cNvSpPr>
            <p:nvPr/>
          </p:nvSpPr>
          <p:spPr bwMode="auto">
            <a:xfrm>
              <a:off x="1824038" y="2062163"/>
              <a:ext cx="104775" cy="1587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8418" name="Line 51"/>
            <p:cNvSpPr>
              <a:spLocks noChangeShapeType="1"/>
            </p:cNvSpPr>
            <p:nvPr/>
          </p:nvSpPr>
          <p:spPr bwMode="auto">
            <a:xfrm>
              <a:off x="1824038" y="1125538"/>
              <a:ext cx="104775" cy="1587"/>
            </a:xfrm>
            <a:prstGeom prst="line">
              <a:avLst/>
            </a:prstGeom>
            <a:noFill/>
            <a:ln w="4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7" name="CaixaDeTexto 56"/>
            <p:cNvSpPr txBox="1"/>
            <p:nvPr/>
          </p:nvSpPr>
          <p:spPr>
            <a:xfrm>
              <a:off x="381000" y="1008063"/>
              <a:ext cx="1427276" cy="369994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1,0</a:t>
              </a:r>
            </a:p>
          </p:txBody>
        </p:sp>
        <p:sp>
          <p:nvSpPr>
            <p:cNvPr id="58" name="CaixaDeTexto 57"/>
            <p:cNvSpPr txBox="1"/>
            <p:nvPr/>
          </p:nvSpPr>
          <p:spPr>
            <a:xfrm>
              <a:off x="477956" y="1919550"/>
              <a:ext cx="1427275" cy="369994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0,8</a:t>
              </a:r>
            </a:p>
          </p:txBody>
        </p:sp>
        <p:sp>
          <p:nvSpPr>
            <p:cNvPr id="59" name="CaixaDeTexto 58"/>
            <p:cNvSpPr txBox="1"/>
            <p:nvPr/>
          </p:nvSpPr>
          <p:spPr>
            <a:xfrm>
              <a:off x="477956" y="3802867"/>
              <a:ext cx="1427275" cy="369994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0,4</a:t>
              </a:r>
            </a:p>
          </p:txBody>
        </p:sp>
        <p:sp>
          <p:nvSpPr>
            <p:cNvPr id="60" name="CaixaDeTexto 59"/>
            <p:cNvSpPr txBox="1"/>
            <p:nvPr/>
          </p:nvSpPr>
          <p:spPr>
            <a:xfrm>
              <a:off x="477956" y="4704827"/>
              <a:ext cx="1427275" cy="369994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0,2</a:t>
              </a:r>
            </a:p>
          </p:txBody>
        </p:sp>
        <p:sp>
          <p:nvSpPr>
            <p:cNvPr id="61" name="CaixaDeTexto 60"/>
            <p:cNvSpPr txBox="1"/>
            <p:nvPr/>
          </p:nvSpPr>
          <p:spPr>
            <a:xfrm>
              <a:off x="477956" y="5616314"/>
              <a:ext cx="1427275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0,0</a:t>
              </a:r>
            </a:p>
          </p:txBody>
        </p:sp>
        <p:sp>
          <p:nvSpPr>
            <p:cNvPr id="62" name="CaixaDeTexto 61"/>
            <p:cNvSpPr txBox="1"/>
            <p:nvPr/>
          </p:nvSpPr>
          <p:spPr>
            <a:xfrm>
              <a:off x="477956" y="2831038"/>
              <a:ext cx="1427275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0,6</a:t>
              </a:r>
            </a:p>
          </p:txBody>
        </p:sp>
        <p:sp>
          <p:nvSpPr>
            <p:cNvPr id="63" name="CaixaDeTexto 62"/>
            <p:cNvSpPr txBox="1"/>
            <p:nvPr/>
          </p:nvSpPr>
          <p:spPr>
            <a:xfrm>
              <a:off x="1143116" y="5830688"/>
              <a:ext cx="1429530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0</a:t>
              </a:r>
            </a:p>
          </p:txBody>
        </p:sp>
        <p:sp>
          <p:nvSpPr>
            <p:cNvPr id="64" name="CaixaDeTexto 63"/>
            <p:cNvSpPr txBox="1"/>
            <p:nvPr/>
          </p:nvSpPr>
          <p:spPr>
            <a:xfrm>
              <a:off x="2475691" y="5830688"/>
              <a:ext cx="1429530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5</a:t>
              </a:r>
            </a:p>
          </p:txBody>
        </p:sp>
        <p:sp>
          <p:nvSpPr>
            <p:cNvPr id="65" name="CaixaDeTexto 64"/>
            <p:cNvSpPr txBox="1"/>
            <p:nvPr/>
          </p:nvSpPr>
          <p:spPr>
            <a:xfrm>
              <a:off x="3781208" y="5830688"/>
              <a:ext cx="1431786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10</a:t>
              </a:r>
            </a:p>
          </p:txBody>
        </p:sp>
        <p:sp>
          <p:nvSpPr>
            <p:cNvPr id="66" name="CaixaDeTexto 65"/>
            <p:cNvSpPr txBox="1"/>
            <p:nvPr/>
          </p:nvSpPr>
          <p:spPr>
            <a:xfrm>
              <a:off x="5100255" y="5830688"/>
              <a:ext cx="1429530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15</a:t>
              </a:r>
            </a:p>
          </p:txBody>
        </p:sp>
        <p:sp>
          <p:nvSpPr>
            <p:cNvPr id="67" name="CaixaDeTexto 66"/>
            <p:cNvSpPr txBox="1"/>
            <p:nvPr/>
          </p:nvSpPr>
          <p:spPr>
            <a:xfrm>
              <a:off x="6383224" y="5830688"/>
              <a:ext cx="1427276" cy="368406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68" name="CaixaDeTexto 67"/>
            <p:cNvSpPr txBox="1"/>
            <p:nvPr/>
          </p:nvSpPr>
          <p:spPr>
            <a:xfrm>
              <a:off x="3810521" y="6151455"/>
              <a:ext cx="3332564" cy="369995"/>
            </a:xfrm>
            <a:prstGeom prst="rect">
              <a:avLst/>
            </a:prstGeom>
            <a:noFill/>
            <a:effectLst>
              <a:outerShdw blurRad="50800" dist="50800" dir="5400000" algn="ctr" rotWithShape="0">
                <a:schemeClr val="tx1"/>
              </a:outerShdw>
            </a:effectLst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pt-BR" b="1" dirty="0">
                  <a:solidFill>
                    <a:schemeClr val="bg1">
                      <a:lumMod val="95000"/>
                    </a:schemeClr>
                  </a:solidFill>
                  <a:latin typeface="Arial" charset="0"/>
                </a:rPr>
                <a:t>Idade em anos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8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19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0420" name="Text Box 4"/>
          <p:cNvSpPr txBox="1">
            <a:spLocks noChangeArrowheads="1"/>
          </p:cNvSpPr>
          <p:nvPr/>
        </p:nvSpPr>
        <p:spPr bwMode="auto">
          <a:xfrm>
            <a:off x="914400" y="685800"/>
            <a:ext cx="7162800" cy="5794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CCFFCC"/>
                </a:solidFill>
              </a:rPr>
              <a:t>HORMÔNIOS TIREOIDIANOS</a:t>
            </a:r>
          </a:p>
        </p:txBody>
      </p:sp>
      <p:sp>
        <p:nvSpPr>
          <p:cNvPr id="60421" name="Text Box 5"/>
          <p:cNvSpPr txBox="1">
            <a:spLocks noChangeArrowheads="1"/>
          </p:cNvSpPr>
          <p:nvPr/>
        </p:nvSpPr>
        <p:spPr bwMode="auto">
          <a:xfrm>
            <a:off x="1524000" y="1600200"/>
            <a:ext cx="2667000" cy="519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66"/>
                </a:solidFill>
              </a:rPr>
              <a:t>T</a:t>
            </a:r>
            <a:r>
              <a:rPr lang="pt-BR" altLang="pt-BR" sz="2800" b="1" baseline="-25000">
                <a:solidFill>
                  <a:srgbClr val="FFFF66"/>
                </a:solidFill>
              </a:rPr>
              <a:t>3</a:t>
            </a:r>
            <a:r>
              <a:rPr lang="pt-BR" altLang="pt-BR" sz="2800" b="1">
                <a:solidFill>
                  <a:srgbClr val="FFFF66"/>
                </a:solidFill>
              </a:rPr>
              <a:t> &amp; T</a:t>
            </a:r>
            <a:r>
              <a:rPr lang="pt-BR" altLang="pt-BR" sz="2800" b="1" baseline="-25000">
                <a:solidFill>
                  <a:srgbClr val="FFFF66"/>
                </a:solidFill>
              </a:rPr>
              <a:t>4</a:t>
            </a:r>
          </a:p>
        </p:txBody>
      </p:sp>
      <p:sp>
        <p:nvSpPr>
          <p:cNvPr id="60422" name="Line 6"/>
          <p:cNvSpPr>
            <a:spLocks noChangeShapeType="1"/>
          </p:cNvSpPr>
          <p:nvPr/>
        </p:nvSpPr>
        <p:spPr bwMode="auto">
          <a:xfrm>
            <a:off x="1600200" y="2209800"/>
            <a:ext cx="1371600" cy="0"/>
          </a:xfrm>
          <a:prstGeom prst="line">
            <a:avLst/>
          </a:prstGeom>
          <a:noFill/>
          <a:ln w="57150" cmpd="thinThick">
            <a:solidFill>
              <a:srgbClr val="FF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0423" name="Text Box 7"/>
          <p:cNvSpPr txBox="1">
            <a:spLocks noChangeArrowheads="1"/>
          </p:cNvSpPr>
          <p:nvPr/>
        </p:nvSpPr>
        <p:spPr bwMode="auto">
          <a:xfrm>
            <a:off x="1295400" y="2867025"/>
            <a:ext cx="6629400" cy="12001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Síntese de RNA                          Síntese de proteínas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Produção de energia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Síntese do HCH</a:t>
            </a:r>
          </a:p>
        </p:txBody>
      </p:sp>
      <p:sp>
        <p:nvSpPr>
          <p:cNvPr id="60424" name="AutoShape 8"/>
          <p:cNvSpPr>
            <a:spLocks noChangeArrowheads="1"/>
          </p:cNvSpPr>
          <p:nvPr/>
        </p:nvSpPr>
        <p:spPr bwMode="auto">
          <a:xfrm>
            <a:off x="1143000" y="2895600"/>
            <a:ext cx="152400" cy="304800"/>
          </a:xfrm>
          <a:prstGeom prst="upArrow">
            <a:avLst>
              <a:gd name="adj1" fmla="val 50000"/>
              <a:gd name="adj2" fmla="val 44444"/>
            </a:avLst>
          </a:prstGeom>
          <a:solidFill>
            <a:srgbClr val="FFFF66"/>
          </a:solidFill>
          <a:ln w="9525">
            <a:solidFill>
              <a:srgbClr val="FFFF66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0425" name="AutoShape 9"/>
          <p:cNvSpPr>
            <a:spLocks noChangeArrowheads="1"/>
          </p:cNvSpPr>
          <p:nvPr/>
        </p:nvSpPr>
        <p:spPr bwMode="auto">
          <a:xfrm>
            <a:off x="4495800" y="2895600"/>
            <a:ext cx="152400" cy="304800"/>
          </a:xfrm>
          <a:prstGeom prst="upArrow">
            <a:avLst>
              <a:gd name="adj1" fmla="val 50000"/>
              <a:gd name="adj2" fmla="val 44444"/>
            </a:avLst>
          </a:prstGeom>
          <a:solidFill>
            <a:srgbClr val="FFFF66"/>
          </a:solidFill>
          <a:ln w="9525">
            <a:solidFill>
              <a:srgbClr val="FFFF66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0426" name="AutoShape 10"/>
          <p:cNvSpPr>
            <a:spLocks noChangeArrowheads="1"/>
          </p:cNvSpPr>
          <p:nvPr/>
        </p:nvSpPr>
        <p:spPr bwMode="auto">
          <a:xfrm>
            <a:off x="1143000" y="3332163"/>
            <a:ext cx="152400" cy="304800"/>
          </a:xfrm>
          <a:prstGeom prst="upArrow">
            <a:avLst>
              <a:gd name="adj1" fmla="val 50000"/>
              <a:gd name="adj2" fmla="val 44444"/>
            </a:avLst>
          </a:prstGeom>
          <a:solidFill>
            <a:srgbClr val="FFFF66"/>
          </a:solidFill>
          <a:ln w="9525">
            <a:solidFill>
              <a:srgbClr val="FFFF66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0427" name="AutoShape 11"/>
          <p:cNvSpPr>
            <a:spLocks noChangeArrowheads="1"/>
          </p:cNvSpPr>
          <p:nvPr/>
        </p:nvSpPr>
        <p:spPr bwMode="auto">
          <a:xfrm>
            <a:off x="1143000" y="3748088"/>
            <a:ext cx="152400" cy="304800"/>
          </a:xfrm>
          <a:prstGeom prst="upArrow">
            <a:avLst>
              <a:gd name="adj1" fmla="val 50000"/>
              <a:gd name="adj2" fmla="val 44444"/>
            </a:avLst>
          </a:prstGeom>
          <a:solidFill>
            <a:srgbClr val="FFFF66"/>
          </a:solidFill>
          <a:ln w="9525">
            <a:solidFill>
              <a:srgbClr val="FFFF66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0428" name="AutoShape 12"/>
          <p:cNvSpPr>
            <a:spLocks noChangeArrowheads="1"/>
          </p:cNvSpPr>
          <p:nvPr/>
        </p:nvSpPr>
        <p:spPr bwMode="auto">
          <a:xfrm>
            <a:off x="3449638" y="2959100"/>
            <a:ext cx="457200" cy="228600"/>
          </a:xfrm>
          <a:custGeom>
            <a:avLst/>
            <a:gdLst>
              <a:gd name="T0" fmla="*/ 7258050 w 21600"/>
              <a:gd name="T1" fmla="*/ 0 h 21600"/>
              <a:gd name="T2" fmla="*/ 0 w 21600"/>
              <a:gd name="T3" fmla="*/ 1209675 h 21600"/>
              <a:gd name="T4" fmla="*/ 7258050 w 21600"/>
              <a:gd name="T5" fmla="*/ 2419350 h 21600"/>
              <a:gd name="T6" fmla="*/ 9677400 w 21600"/>
              <a:gd name="T7" fmla="*/ 1209675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rgbClr val="FF9900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none" anchor="ctr"/>
          <a:lstStyle/>
          <a:p>
            <a:endParaRPr lang="pt-BR"/>
          </a:p>
        </p:txBody>
      </p:sp>
      <p:sp>
        <p:nvSpPr>
          <p:cNvPr id="60429" name="Text Box 13"/>
          <p:cNvSpPr txBox="1">
            <a:spLocks noChangeArrowheads="1"/>
          </p:cNvSpPr>
          <p:nvPr/>
        </p:nvSpPr>
        <p:spPr bwMode="auto">
          <a:xfrm>
            <a:off x="1524000" y="5105400"/>
            <a:ext cx="6172200" cy="6461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CCFFCC"/>
                </a:solidFill>
              </a:rPr>
              <a:t>Particularmente importante no período fetal e nos dois primeiros anos de vida.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61443" name="Picture 2" descr="D:\HCH.bm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28613"/>
            <a:ext cx="5867400" cy="59197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4" name="Text Box 4"/>
          <p:cNvSpPr txBox="1">
            <a:spLocks noChangeArrowheads="1"/>
          </p:cNvSpPr>
          <p:nvPr/>
        </p:nvSpPr>
        <p:spPr bwMode="auto">
          <a:xfrm>
            <a:off x="6172200" y="304800"/>
            <a:ext cx="2971800" cy="17399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3600" b="1">
                <a:solidFill>
                  <a:srgbClr val="00FFFF"/>
                </a:solidFill>
              </a:rPr>
              <a:t>Hormônio de Crescimento Humano</a:t>
            </a:r>
          </a:p>
        </p:txBody>
      </p:sp>
      <p:sp>
        <p:nvSpPr>
          <p:cNvPr id="61445" name="Text Box 5"/>
          <p:cNvSpPr txBox="1">
            <a:spLocks noChangeArrowheads="1"/>
          </p:cNvSpPr>
          <p:nvPr/>
        </p:nvSpPr>
        <p:spPr bwMode="auto">
          <a:xfrm>
            <a:off x="6477000" y="2590800"/>
            <a:ext cx="2209800" cy="259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3600" b="1">
                <a:solidFill>
                  <a:srgbClr val="FFFF00"/>
                </a:solidFill>
              </a:rPr>
              <a:t>191 AAc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endParaRPr lang="pt-BR" altLang="pt-BR" sz="3600" b="1">
              <a:solidFill>
                <a:srgbClr val="FFFF00"/>
              </a:solidFill>
            </a:endParaRP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3600" b="1">
                <a:solidFill>
                  <a:srgbClr val="FFFF00"/>
                </a:solidFill>
              </a:rPr>
              <a:t>22 K </a:t>
            </a:r>
            <a:r>
              <a:rPr lang="pt-BR" altLang="pt-BR" sz="2000" b="1">
                <a:solidFill>
                  <a:srgbClr val="FFFF00"/>
                </a:solidFill>
              </a:rPr>
              <a:t>(quilodaltons)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9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2467" name="Rectangle 2"/>
          <p:cNvSpPr>
            <a:spLocks noChangeArrowheads="1"/>
          </p:cNvSpPr>
          <p:nvPr/>
        </p:nvSpPr>
        <p:spPr bwMode="auto">
          <a:xfrm>
            <a:off x="3962400" y="533400"/>
            <a:ext cx="1219200" cy="863600"/>
          </a:xfrm>
          <a:prstGeom prst="rect">
            <a:avLst/>
          </a:prstGeom>
          <a:solidFill>
            <a:srgbClr val="5F5F5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2468" name="Oval 3"/>
          <p:cNvSpPr>
            <a:spLocks noChangeArrowheads="1"/>
          </p:cNvSpPr>
          <p:nvPr/>
        </p:nvSpPr>
        <p:spPr bwMode="auto">
          <a:xfrm>
            <a:off x="4287838" y="1465263"/>
            <a:ext cx="568325" cy="592137"/>
          </a:xfrm>
          <a:prstGeom prst="ellipse">
            <a:avLst/>
          </a:prstGeom>
          <a:solidFill>
            <a:srgbClr val="C0C0C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2469" name="Oval 4"/>
          <p:cNvSpPr>
            <a:spLocks noChangeArrowheads="1"/>
          </p:cNvSpPr>
          <p:nvPr/>
        </p:nvSpPr>
        <p:spPr bwMode="auto">
          <a:xfrm>
            <a:off x="4225925" y="669925"/>
            <a:ext cx="692150" cy="795338"/>
          </a:xfrm>
          <a:prstGeom prst="ellipse">
            <a:avLst/>
          </a:prstGeom>
          <a:solidFill>
            <a:srgbClr val="C0C0C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62470" name="Group 5"/>
          <p:cNvGrpSpPr>
            <a:grpSpLocks/>
          </p:cNvGrpSpPr>
          <p:nvPr/>
        </p:nvGrpSpPr>
        <p:grpSpPr bwMode="auto">
          <a:xfrm>
            <a:off x="4327525" y="1350963"/>
            <a:ext cx="488950" cy="295275"/>
            <a:chOff x="480" y="4608"/>
            <a:chExt cx="768" cy="432"/>
          </a:xfrm>
        </p:grpSpPr>
        <p:sp>
          <p:nvSpPr>
            <p:cNvPr id="62510" name="AutoShape 6"/>
            <p:cNvSpPr>
              <a:spLocks noChangeArrowheads="1"/>
            </p:cNvSpPr>
            <p:nvPr/>
          </p:nvSpPr>
          <p:spPr bwMode="auto">
            <a:xfrm>
              <a:off x="672" y="4608"/>
              <a:ext cx="576" cy="432"/>
            </a:xfrm>
            <a:prstGeom prst="flowChartOnlineStorage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2511" name="AutoShape 7"/>
            <p:cNvSpPr>
              <a:spLocks noChangeArrowheads="1"/>
            </p:cNvSpPr>
            <p:nvPr/>
          </p:nvSpPr>
          <p:spPr bwMode="auto">
            <a:xfrm rot="10786583">
              <a:off x="480" y="4608"/>
              <a:ext cx="576" cy="432"/>
            </a:xfrm>
            <a:prstGeom prst="flowChartOnlineStorage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</p:grpSp>
      <p:sp>
        <p:nvSpPr>
          <p:cNvPr id="62471" name="AutoShape 10"/>
          <p:cNvSpPr>
            <a:spLocks noChangeArrowheads="1"/>
          </p:cNvSpPr>
          <p:nvPr/>
        </p:nvSpPr>
        <p:spPr bwMode="auto">
          <a:xfrm>
            <a:off x="4419600" y="2590800"/>
            <a:ext cx="304800" cy="381000"/>
          </a:xfrm>
          <a:prstGeom prst="flowChartOffpageConnector">
            <a:avLst/>
          </a:prstGeom>
          <a:solidFill>
            <a:srgbClr val="FFFF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2472" name="AutoShape 11"/>
          <p:cNvSpPr>
            <a:spLocks noChangeArrowheads="1"/>
          </p:cNvSpPr>
          <p:nvPr/>
        </p:nvSpPr>
        <p:spPr bwMode="auto">
          <a:xfrm>
            <a:off x="6705600" y="3076575"/>
            <a:ext cx="304800" cy="381000"/>
          </a:xfrm>
          <a:prstGeom prst="flowChartOffpageConnector">
            <a:avLst/>
          </a:prstGeom>
          <a:solidFill>
            <a:srgbClr val="FFFF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2473" name="AutoShape 12"/>
          <p:cNvSpPr>
            <a:spLocks noChangeArrowheads="1"/>
          </p:cNvSpPr>
          <p:nvPr/>
        </p:nvSpPr>
        <p:spPr bwMode="auto">
          <a:xfrm>
            <a:off x="2133600" y="3076575"/>
            <a:ext cx="304800" cy="381000"/>
          </a:xfrm>
          <a:prstGeom prst="flowChartOffpageConnector">
            <a:avLst/>
          </a:prstGeom>
          <a:solidFill>
            <a:srgbClr val="FFFF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pt-BR" altLang="pt-BR" sz="2400"/>
          </a:p>
        </p:txBody>
      </p:sp>
      <p:sp>
        <p:nvSpPr>
          <p:cNvPr id="62474" name="Text Box 14"/>
          <p:cNvSpPr txBox="1">
            <a:spLocks noChangeArrowheads="1"/>
          </p:cNvSpPr>
          <p:nvPr/>
        </p:nvSpPr>
        <p:spPr bwMode="auto">
          <a:xfrm>
            <a:off x="3124200" y="3000375"/>
            <a:ext cx="2895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Hormônio de Crescimento</a:t>
            </a:r>
          </a:p>
        </p:txBody>
      </p:sp>
      <p:sp>
        <p:nvSpPr>
          <p:cNvPr id="62475" name="Text Box 15"/>
          <p:cNvSpPr txBox="1">
            <a:spLocks noChangeArrowheads="1"/>
          </p:cNvSpPr>
          <p:nvPr/>
        </p:nvSpPr>
        <p:spPr bwMode="auto">
          <a:xfrm>
            <a:off x="2819400" y="1524000"/>
            <a:ext cx="1143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Hipófise anterior</a:t>
            </a:r>
          </a:p>
        </p:txBody>
      </p:sp>
      <p:sp>
        <p:nvSpPr>
          <p:cNvPr id="62476" name="Text Box 16"/>
          <p:cNvSpPr txBox="1">
            <a:spLocks noChangeArrowheads="1"/>
          </p:cNvSpPr>
          <p:nvPr/>
        </p:nvSpPr>
        <p:spPr bwMode="auto">
          <a:xfrm>
            <a:off x="5410200" y="838200"/>
            <a:ext cx="2057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Hipotálamo</a:t>
            </a:r>
          </a:p>
        </p:txBody>
      </p:sp>
      <p:sp>
        <p:nvSpPr>
          <p:cNvPr id="62477" name="Line 17"/>
          <p:cNvSpPr>
            <a:spLocks noChangeShapeType="1"/>
          </p:cNvSpPr>
          <p:nvPr/>
        </p:nvSpPr>
        <p:spPr bwMode="auto">
          <a:xfrm>
            <a:off x="4572000" y="838200"/>
            <a:ext cx="0" cy="83820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78" name="Line 18"/>
          <p:cNvSpPr>
            <a:spLocks noChangeShapeType="1"/>
          </p:cNvSpPr>
          <p:nvPr/>
        </p:nvSpPr>
        <p:spPr bwMode="auto">
          <a:xfrm>
            <a:off x="4572000" y="2209800"/>
            <a:ext cx="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79" name="Line 19"/>
          <p:cNvSpPr>
            <a:spLocks noChangeShapeType="1"/>
          </p:cNvSpPr>
          <p:nvPr/>
        </p:nvSpPr>
        <p:spPr bwMode="auto">
          <a:xfrm>
            <a:off x="5943600" y="3228975"/>
            <a:ext cx="6096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80" name="Line 20"/>
          <p:cNvSpPr>
            <a:spLocks noChangeShapeType="1"/>
          </p:cNvSpPr>
          <p:nvPr/>
        </p:nvSpPr>
        <p:spPr bwMode="auto">
          <a:xfrm>
            <a:off x="2590800" y="3228975"/>
            <a:ext cx="6096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81" name="Text Box 22"/>
          <p:cNvSpPr txBox="1">
            <a:spLocks noChangeArrowheads="1"/>
          </p:cNvSpPr>
          <p:nvPr/>
        </p:nvSpPr>
        <p:spPr bwMode="auto">
          <a:xfrm>
            <a:off x="838200" y="3457575"/>
            <a:ext cx="2895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Estímulo do Crescimento</a:t>
            </a:r>
          </a:p>
        </p:txBody>
      </p:sp>
      <p:sp>
        <p:nvSpPr>
          <p:cNvPr id="62482" name="Text Box 23"/>
          <p:cNvSpPr txBox="1">
            <a:spLocks noChangeArrowheads="1"/>
          </p:cNvSpPr>
          <p:nvPr/>
        </p:nvSpPr>
        <p:spPr bwMode="auto">
          <a:xfrm>
            <a:off x="5410200" y="3457575"/>
            <a:ext cx="2895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Metabolismo intermediário</a:t>
            </a:r>
          </a:p>
        </p:txBody>
      </p:sp>
      <p:grpSp>
        <p:nvGrpSpPr>
          <p:cNvPr id="62483" name="Group 47"/>
          <p:cNvGrpSpPr>
            <a:grpSpLocks/>
          </p:cNvGrpSpPr>
          <p:nvPr/>
        </p:nvGrpSpPr>
        <p:grpSpPr bwMode="auto">
          <a:xfrm>
            <a:off x="5715000" y="3971925"/>
            <a:ext cx="2286000" cy="457200"/>
            <a:chOff x="3600" y="2448"/>
            <a:chExt cx="1440" cy="288"/>
          </a:xfrm>
        </p:grpSpPr>
        <p:sp>
          <p:nvSpPr>
            <p:cNvPr id="62506" name="Line 27"/>
            <p:cNvSpPr>
              <a:spLocks noChangeShapeType="1"/>
            </p:cNvSpPr>
            <p:nvPr/>
          </p:nvSpPr>
          <p:spPr bwMode="auto">
            <a:xfrm>
              <a:off x="3600" y="2544"/>
              <a:ext cx="0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07" name="Line 28"/>
            <p:cNvSpPr>
              <a:spLocks noChangeShapeType="1"/>
            </p:cNvSpPr>
            <p:nvPr/>
          </p:nvSpPr>
          <p:spPr bwMode="auto">
            <a:xfrm>
              <a:off x="5040" y="2544"/>
              <a:ext cx="0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08" name="Line 31"/>
            <p:cNvSpPr>
              <a:spLocks noChangeShapeType="1"/>
            </p:cNvSpPr>
            <p:nvPr/>
          </p:nvSpPr>
          <p:spPr bwMode="auto">
            <a:xfrm>
              <a:off x="3600" y="2544"/>
              <a:ext cx="144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09" name="Line 32"/>
            <p:cNvSpPr>
              <a:spLocks noChangeShapeType="1"/>
            </p:cNvSpPr>
            <p:nvPr/>
          </p:nvSpPr>
          <p:spPr bwMode="auto">
            <a:xfrm flipV="1">
              <a:off x="4320" y="2448"/>
              <a:ext cx="0" cy="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62484" name="Group 39"/>
          <p:cNvGrpSpPr>
            <a:grpSpLocks/>
          </p:cNvGrpSpPr>
          <p:nvPr/>
        </p:nvGrpSpPr>
        <p:grpSpPr bwMode="auto">
          <a:xfrm>
            <a:off x="1143000" y="3971925"/>
            <a:ext cx="2286000" cy="457200"/>
            <a:chOff x="720" y="2592"/>
            <a:chExt cx="1440" cy="288"/>
          </a:xfrm>
        </p:grpSpPr>
        <p:sp>
          <p:nvSpPr>
            <p:cNvPr id="62502" name="Line 25"/>
            <p:cNvSpPr>
              <a:spLocks noChangeShapeType="1"/>
            </p:cNvSpPr>
            <p:nvPr/>
          </p:nvSpPr>
          <p:spPr bwMode="auto">
            <a:xfrm>
              <a:off x="720" y="2688"/>
              <a:ext cx="0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03" name="Line 26"/>
            <p:cNvSpPr>
              <a:spLocks noChangeShapeType="1"/>
            </p:cNvSpPr>
            <p:nvPr/>
          </p:nvSpPr>
          <p:spPr bwMode="auto">
            <a:xfrm>
              <a:off x="2160" y="2688"/>
              <a:ext cx="0" cy="19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04" name="Line 30"/>
            <p:cNvSpPr>
              <a:spLocks noChangeShapeType="1"/>
            </p:cNvSpPr>
            <p:nvPr/>
          </p:nvSpPr>
          <p:spPr bwMode="auto">
            <a:xfrm>
              <a:off x="720" y="2688"/>
              <a:ext cx="144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2505" name="Line 33"/>
            <p:cNvSpPr>
              <a:spLocks noChangeShapeType="1"/>
            </p:cNvSpPr>
            <p:nvPr/>
          </p:nvSpPr>
          <p:spPr bwMode="auto">
            <a:xfrm flipV="1">
              <a:off x="1440" y="2592"/>
              <a:ext cx="0" cy="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62485" name="Text Box 37"/>
          <p:cNvSpPr txBox="1">
            <a:spLocks noChangeArrowheads="1"/>
          </p:cNvSpPr>
          <p:nvPr/>
        </p:nvSpPr>
        <p:spPr bwMode="auto">
          <a:xfrm>
            <a:off x="428625" y="4343400"/>
            <a:ext cx="1357313" cy="3698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Esqueleto</a:t>
            </a:r>
          </a:p>
        </p:txBody>
      </p:sp>
      <p:sp>
        <p:nvSpPr>
          <p:cNvPr id="62486" name="Line 38"/>
          <p:cNvSpPr>
            <a:spLocks noChangeShapeType="1"/>
          </p:cNvSpPr>
          <p:nvPr/>
        </p:nvSpPr>
        <p:spPr bwMode="auto">
          <a:xfrm>
            <a:off x="1143000" y="4724400"/>
            <a:ext cx="0" cy="304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87" name="Line 40"/>
          <p:cNvSpPr>
            <a:spLocks noChangeShapeType="1"/>
          </p:cNvSpPr>
          <p:nvPr/>
        </p:nvSpPr>
        <p:spPr bwMode="auto">
          <a:xfrm>
            <a:off x="3429000" y="4724400"/>
            <a:ext cx="0" cy="304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88" name="Line 41"/>
          <p:cNvSpPr>
            <a:spLocks noChangeShapeType="1"/>
          </p:cNvSpPr>
          <p:nvPr/>
        </p:nvSpPr>
        <p:spPr bwMode="auto">
          <a:xfrm>
            <a:off x="5715000" y="4724400"/>
            <a:ext cx="0" cy="838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89" name="Line 43"/>
          <p:cNvSpPr>
            <a:spLocks noChangeShapeType="1"/>
          </p:cNvSpPr>
          <p:nvPr/>
        </p:nvSpPr>
        <p:spPr bwMode="auto">
          <a:xfrm>
            <a:off x="1143000" y="53340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90" name="Line 44"/>
          <p:cNvSpPr>
            <a:spLocks noChangeShapeType="1"/>
          </p:cNvSpPr>
          <p:nvPr/>
        </p:nvSpPr>
        <p:spPr bwMode="auto">
          <a:xfrm>
            <a:off x="3429000" y="53340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91" name="Line 45"/>
          <p:cNvSpPr>
            <a:spLocks noChangeShapeType="1"/>
          </p:cNvSpPr>
          <p:nvPr/>
        </p:nvSpPr>
        <p:spPr bwMode="auto">
          <a:xfrm>
            <a:off x="8001000" y="4724400"/>
            <a:ext cx="0" cy="838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92" name="Text Box 46"/>
          <p:cNvSpPr txBox="1">
            <a:spLocks noChangeArrowheads="1"/>
          </p:cNvSpPr>
          <p:nvPr/>
        </p:nvSpPr>
        <p:spPr bwMode="auto">
          <a:xfrm>
            <a:off x="2514600" y="4351338"/>
            <a:ext cx="20574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FF3399"/>
                </a:solidFill>
              </a:rPr>
              <a:t>Extra Esqueleto</a:t>
            </a:r>
          </a:p>
        </p:txBody>
      </p:sp>
      <p:sp>
        <p:nvSpPr>
          <p:cNvPr id="62493" name="Text Box 49"/>
          <p:cNvSpPr txBox="1">
            <a:spLocks noChangeArrowheads="1"/>
          </p:cNvSpPr>
          <p:nvPr/>
        </p:nvSpPr>
        <p:spPr bwMode="auto">
          <a:xfrm>
            <a:off x="4800600" y="4343400"/>
            <a:ext cx="20574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Carbohidratos</a:t>
            </a:r>
          </a:p>
        </p:txBody>
      </p:sp>
      <p:sp>
        <p:nvSpPr>
          <p:cNvPr id="62494" name="Text Box 50"/>
          <p:cNvSpPr txBox="1">
            <a:spLocks noChangeArrowheads="1"/>
          </p:cNvSpPr>
          <p:nvPr/>
        </p:nvSpPr>
        <p:spPr bwMode="auto">
          <a:xfrm>
            <a:off x="7391400" y="4343400"/>
            <a:ext cx="1143000" cy="3365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FFFF00"/>
                </a:solidFill>
              </a:rPr>
              <a:t>Gordura</a:t>
            </a:r>
          </a:p>
        </p:txBody>
      </p:sp>
      <p:sp>
        <p:nvSpPr>
          <p:cNvPr id="62495" name="Text Box 51"/>
          <p:cNvSpPr txBox="1">
            <a:spLocks noChangeArrowheads="1"/>
          </p:cNvSpPr>
          <p:nvPr/>
        </p:nvSpPr>
        <p:spPr bwMode="auto">
          <a:xfrm>
            <a:off x="7239000" y="5607050"/>
            <a:ext cx="1524000" cy="3365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FFFF00"/>
                </a:solidFill>
              </a:rPr>
              <a:t>Lipólise</a:t>
            </a:r>
          </a:p>
        </p:txBody>
      </p:sp>
      <p:sp>
        <p:nvSpPr>
          <p:cNvPr id="62496" name="Text Box 52"/>
          <p:cNvSpPr txBox="1">
            <a:spLocks noChangeArrowheads="1"/>
          </p:cNvSpPr>
          <p:nvPr/>
        </p:nvSpPr>
        <p:spPr bwMode="auto">
          <a:xfrm>
            <a:off x="4800600" y="5607050"/>
            <a:ext cx="2057400" cy="82550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Glicemia &amp; outros Efeitos        Anti-Insulina</a:t>
            </a:r>
          </a:p>
        </p:txBody>
      </p:sp>
      <p:sp>
        <p:nvSpPr>
          <p:cNvPr id="62497" name="Line 53"/>
          <p:cNvSpPr>
            <a:spLocks noChangeShapeType="1"/>
          </p:cNvSpPr>
          <p:nvPr/>
        </p:nvSpPr>
        <p:spPr bwMode="auto">
          <a:xfrm>
            <a:off x="4929188" y="5562600"/>
            <a:ext cx="0" cy="3048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2498" name="Text Box 55"/>
          <p:cNvSpPr txBox="1">
            <a:spLocks noChangeArrowheads="1"/>
          </p:cNvSpPr>
          <p:nvPr/>
        </p:nvSpPr>
        <p:spPr bwMode="auto">
          <a:xfrm>
            <a:off x="609600" y="4997450"/>
            <a:ext cx="1143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IGF’s</a:t>
            </a:r>
          </a:p>
        </p:txBody>
      </p:sp>
      <p:sp>
        <p:nvSpPr>
          <p:cNvPr id="62499" name="Text Box 56"/>
          <p:cNvSpPr txBox="1">
            <a:spLocks noChangeArrowheads="1"/>
          </p:cNvSpPr>
          <p:nvPr/>
        </p:nvSpPr>
        <p:spPr bwMode="auto">
          <a:xfrm>
            <a:off x="2895600" y="5029200"/>
            <a:ext cx="1143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IGF’s</a:t>
            </a:r>
          </a:p>
        </p:txBody>
      </p:sp>
      <p:sp>
        <p:nvSpPr>
          <p:cNvPr id="62500" name="Text Box 57"/>
          <p:cNvSpPr txBox="1">
            <a:spLocks noChangeArrowheads="1"/>
          </p:cNvSpPr>
          <p:nvPr/>
        </p:nvSpPr>
        <p:spPr bwMode="auto">
          <a:xfrm>
            <a:off x="304800" y="5562600"/>
            <a:ext cx="1600200" cy="5810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</a:rPr>
              <a:t>Crescimento do Esqueleto</a:t>
            </a:r>
          </a:p>
        </p:txBody>
      </p:sp>
      <p:sp>
        <p:nvSpPr>
          <p:cNvPr id="62501" name="Text Box 58"/>
          <p:cNvSpPr txBox="1">
            <a:spLocks noChangeArrowheads="1"/>
          </p:cNvSpPr>
          <p:nvPr/>
        </p:nvSpPr>
        <p:spPr bwMode="auto">
          <a:xfrm>
            <a:off x="2286000" y="5607050"/>
            <a:ext cx="2209800" cy="703263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FF3399"/>
                </a:solidFill>
              </a:rPr>
              <a:t>Síntese protéica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FF3399"/>
                </a:solidFill>
              </a:rPr>
              <a:t>Proliferação celular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solidFill>
                  <a:prstClr val="white"/>
                </a:solidFill>
              </a:endParaRPr>
            </a:p>
          </p:txBody>
        </p:sp>
      </p:grpSp>
      <p:pic>
        <p:nvPicPr>
          <p:cNvPr id="10243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576" t="79770" r="28789" b="1038"/>
          <a:stretch>
            <a:fillRect/>
          </a:stretch>
        </p:blipFill>
        <p:spPr bwMode="auto">
          <a:xfrm>
            <a:off x="3929063" y="3714750"/>
            <a:ext cx="4643437" cy="2786063"/>
          </a:xfrm>
          <a:prstGeom prst="rect">
            <a:avLst/>
          </a:prstGeom>
          <a:noFill/>
          <a:ln>
            <a:noFill/>
          </a:ln>
          <a:effectLst>
            <a:outerShdw dist="635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4" name="CaixaDeTexto 8"/>
          <p:cNvSpPr txBox="1">
            <a:spLocks noChangeArrowheads="1"/>
          </p:cNvSpPr>
          <p:nvPr/>
        </p:nvSpPr>
        <p:spPr bwMode="auto">
          <a:xfrm>
            <a:off x="279400" y="608013"/>
            <a:ext cx="8569325" cy="2246312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  <a:latin typeface="Arial" panose="020B0604020202020204" pitchFamily="34" charset="0"/>
              </a:rPr>
              <a:t>Na sociedade medieval,  ..., o sentimento de infância não existia....         </a:t>
            </a:r>
          </a:p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  <a:latin typeface="Arial" panose="020B0604020202020204" pitchFamily="34" charset="0"/>
              </a:rPr>
              <a:t>...corresponde à consciência das características da criança, particularidades que na essência distinguem  a criança do adulto... </a:t>
            </a:r>
          </a:p>
        </p:txBody>
      </p:sp>
      <p:sp>
        <p:nvSpPr>
          <p:cNvPr id="10245" name="CaixaDeTexto 9"/>
          <p:cNvSpPr txBox="1">
            <a:spLocks noChangeArrowheads="1"/>
          </p:cNvSpPr>
          <p:nvPr/>
        </p:nvSpPr>
        <p:spPr bwMode="auto">
          <a:xfrm>
            <a:off x="5143500" y="2857500"/>
            <a:ext cx="3357563" cy="3698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FFFF00"/>
                </a:solidFill>
                <a:latin typeface="Arial" panose="020B0604020202020204" pitchFamily="34" charset="0"/>
              </a:rPr>
              <a:t>Philippe Ariès, 1973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491" name="Picture 3" descr="hipófise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339725"/>
            <a:ext cx="1936750" cy="2403475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492" name="Picture 4" descr="Fig&amp;Rins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2819400"/>
            <a:ext cx="1752600" cy="2174875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493" name="Picture 5" descr="Test&amp;Ovar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9300" y="4267200"/>
            <a:ext cx="1687513" cy="2127250"/>
          </a:xfrm>
          <a:prstGeom prst="rect">
            <a:avLst/>
          </a:prstGeom>
          <a:noFill/>
          <a:ln>
            <a:noFill/>
          </a:ln>
          <a:effectLst>
            <a:outerShdw dist="71842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4" name="Line 6"/>
          <p:cNvSpPr>
            <a:spLocks noChangeShapeType="1"/>
          </p:cNvSpPr>
          <p:nvPr/>
        </p:nvSpPr>
        <p:spPr bwMode="auto">
          <a:xfrm>
            <a:off x="1828800" y="1295400"/>
            <a:ext cx="13716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495" name="Line 7"/>
          <p:cNvSpPr>
            <a:spLocks noChangeShapeType="1"/>
          </p:cNvSpPr>
          <p:nvPr/>
        </p:nvSpPr>
        <p:spPr bwMode="auto">
          <a:xfrm>
            <a:off x="1752600" y="1524000"/>
            <a:ext cx="14478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496" name="Line 8"/>
          <p:cNvSpPr>
            <a:spLocks noChangeShapeType="1"/>
          </p:cNvSpPr>
          <p:nvPr/>
        </p:nvSpPr>
        <p:spPr bwMode="auto">
          <a:xfrm>
            <a:off x="2057400" y="2514600"/>
            <a:ext cx="12192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497" name="Line 9"/>
          <p:cNvSpPr>
            <a:spLocks noChangeShapeType="1"/>
          </p:cNvSpPr>
          <p:nvPr/>
        </p:nvSpPr>
        <p:spPr bwMode="auto">
          <a:xfrm>
            <a:off x="4191000" y="3657600"/>
            <a:ext cx="12192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498" name="Line 10"/>
          <p:cNvSpPr>
            <a:spLocks noChangeShapeType="1"/>
          </p:cNvSpPr>
          <p:nvPr/>
        </p:nvSpPr>
        <p:spPr bwMode="auto">
          <a:xfrm>
            <a:off x="7086600" y="4953000"/>
            <a:ext cx="9906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499" name="Line 11"/>
          <p:cNvSpPr>
            <a:spLocks noChangeShapeType="1"/>
          </p:cNvSpPr>
          <p:nvPr/>
        </p:nvSpPr>
        <p:spPr bwMode="auto">
          <a:xfrm>
            <a:off x="6324600" y="5715000"/>
            <a:ext cx="16002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500" name="Line 12"/>
          <p:cNvSpPr>
            <a:spLocks noChangeShapeType="1"/>
          </p:cNvSpPr>
          <p:nvPr/>
        </p:nvSpPr>
        <p:spPr bwMode="auto">
          <a:xfrm>
            <a:off x="2057400" y="2362200"/>
            <a:ext cx="19050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501" name="Line 13"/>
          <p:cNvSpPr>
            <a:spLocks noChangeShapeType="1"/>
          </p:cNvSpPr>
          <p:nvPr/>
        </p:nvSpPr>
        <p:spPr bwMode="auto">
          <a:xfrm>
            <a:off x="4800600" y="3962400"/>
            <a:ext cx="1371600" cy="0"/>
          </a:xfrm>
          <a:prstGeom prst="line">
            <a:avLst/>
          </a:prstGeom>
          <a:noFill/>
          <a:ln w="38100">
            <a:solidFill>
              <a:srgbClr val="00FFFF"/>
            </a:solidFill>
            <a:round/>
            <a:headEnd type="triangle" w="med" len="med"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502" name="Text Box 14"/>
          <p:cNvSpPr txBox="1">
            <a:spLocks noChangeArrowheads="1"/>
          </p:cNvSpPr>
          <p:nvPr/>
        </p:nvSpPr>
        <p:spPr bwMode="auto">
          <a:xfrm>
            <a:off x="2895600" y="10668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Hipotálamo</a:t>
            </a:r>
          </a:p>
        </p:txBody>
      </p:sp>
      <p:sp>
        <p:nvSpPr>
          <p:cNvPr id="63503" name="Text Box 15"/>
          <p:cNvSpPr txBox="1">
            <a:spLocks noChangeArrowheads="1"/>
          </p:cNvSpPr>
          <p:nvPr/>
        </p:nvSpPr>
        <p:spPr bwMode="auto">
          <a:xfrm>
            <a:off x="2895600" y="13716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Hipófise</a:t>
            </a:r>
          </a:p>
        </p:txBody>
      </p:sp>
      <p:sp>
        <p:nvSpPr>
          <p:cNvPr id="63504" name="Text Box 16"/>
          <p:cNvSpPr txBox="1">
            <a:spLocks noChangeArrowheads="1"/>
          </p:cNvSpPr>
          <p:nvPr/>
        </p:nvSpPr>
        <p:spPr bwMode="auto">
          <a:xfrm>
            <a:off x="3581400" y="21336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Tireóide</a:t>
            </a:r>
          </a:p>
        </p:txBody>
      </p:sp>
      <p:sp>
        <p:nvSpPr>
          <p:cNvPr id="63505" name="Text Box 17"/>
          <p:cNvSpPr txBox="1">
            <a:spLocks noChangeArrowheads="1"/>
          </p:cNvSpPr>
          <p:nvPr/>
        </p:nvSpPr>
        <p:spPr bwMode="auto">
          <a:xfrm>
            <a:off x="2819400" y="23622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Paratireóides</a:t>
            </a:r>
          </a:p>
        </p:txBody>
      </p:sp>
      <p:sp>
        <p:nvSpPr>
          <p:cNvPr id="63506" name="Text Box 18"/>
          <p:cNvSpPr txBox="1">
            <a:spLocks noChangeArrowheads="1"/>
          </p:cNvSpPr>
          <p:nvPr/>
        </p:nvSpPr>
        <p:spPr bwMode="auto">
          <a:xfrm>
            <a:off x="5105400" y="34290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Pâncreas</a:t>
            </a:r>
          </a:p>
        </p:txBody>
      </p:sp>
      <p:sp>
        <p:nvSpPr>
          <p:cNvPr id="63507" name="Text Box 19"/>
          <p:cNvSpPr txBox="1">
            <a:spLocks noChangeArrowheads="1"/>
          </p:cNvSpPr>
          <p:nvPr/>
        </p:nvSpPr>
        <p:spPr bwMode="auto">
          <a:xfrm>
            <a:off x="5867400" y="3733800"/>
            <a:ext cx="19812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66"/>
                </a:solidFill>
              </a:rPr>
              <a:t>Adrenais</a:t>
            </a:r>
          </a:p>
        </p:txBody>
      </p:sp>
      <p:sp>
        <p:nvSpPr>
          <p:cNvPr id="63508" name="Text Box 20"/>
          <p:cNvSpPr txBox="1">
            <a:spLocks noChangeArrowheads="1"/>
          </p:cNvSpPr>
          <p:nvPr/>
        </p:nvSpPr>
        <p:spPr bwMode="auto">
          <a:xfrm>
            <a:off x="7696200" y="4724400"/>
            <a:ext cx="9906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66"/>
                </a:solidFill>
              </a:rPr>
              <a:t>Ovários</a:t>
            </a:r>
          </a:p>
        </p:txBody>
      </p:sp>
      <p:sp>
        <p:nvSpPr>
          <p:cNvPr id="63509" name="Text Box 21"/>
          <p:cNvSpPr txBox="1">
            <a:spLocks noChangeArrowheads="1"/>
          </p:cNvSpPr>
          <p:nvPr/>
        </p:nvSpPr>
        <p:spPr bwMode="auto">
          <a:xfrm>
            <a:off x="7620000" y="5486400"/>
            <a:ext cx="15240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66"/>
                </a:solidFill>
              </a:rPr>
              <a:t>Testículos</a:t>
            </a:r>
          </a:p>
        </p:txBody>
      </p:sp>
      <p:sp>
        <p:nvSpPr>
          <p:cNvPr id="63510" name="Line 22"/>
          <p:cNvSpPr>
            <a:spLocks noChangeShapeType="1"/>
          </p:cNvSpPr>
          <p:nvPr/>
        </p:nvSpPr>
        <p:spPr bwMode="auto">
          <a:xfrm>
            <a:off x="6019800" y="3733800"/>
            <a:ext cx="2971800" cy="0"/>
          </a:xfrm>
          <a:prstGeom prst="line">
            <a:avLst/>
          </a:prstGeom>
          <a:noFill/>
          <a:ln w="28575">
            <a:solidFill>
              <a:srgbClr val="FFFF66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511" name="Line 23"/>
          <p:cNvSpPr>
            <a:spLocks noChangeShapeType="1"/>
          </p:cNvSpPr>
          <p:nvPr/>
        </p:nvSpPr>
        <p:spPr bwMode="auto">
          <a:xfrm>
            <a:off x="8991600" y="3733800"/>
            <a:ext cx="0" cy="2438400"/>
          </a:xfrm>
          <a:prstGeom prst="line">
            <a:avLst/>
          </a:prstGeom>
          <a:noFill/>
          <a:ln w="28575">
            <a:solidFill>
              <a:srgbClr val="FFFF66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512" name="Line 24"/>
          <p:cNvSpPr>
            <a:spLocks noChangeShapeType="1"/>
          </p:cNvSpPr>
          <p:nvPr/>
        </p:nvSpPr>
        <p:spPr bwMode="auto">
          <a:xfrm flipV="1">
            <a:off x="6248400" y="762000"/>
            <a:ext cx="0" cy="289560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513" name="Line 25"/>
          <p:cNvSpPr>
            <a:spLocks noChangeShapeType="1"/>
          </p:cNvSpPr>
          <p:nvPr/>
        </p:nvSpPr>
        <p:spPr bwMode="auto">
          <a:xfrm flipH="1">
            <a:off x="3276600" y="762000"/>
            <a:ext cx="2971800" cy="0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63514" name="Text Box 26"/>
          <p:cNvSpPr txBox="1">
            <a:spLocks noChangeArrowheads="1"/>
          </p:cNvSpPr>
          <p:nvPr/>
        </p:nvSpPr>
        <p:spPr bwMode="auto">
          <a:xfrm>
            <a:off x="3276600" y="457200"/>
            <a:ext cx="29718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FF"/>
                </a:solidFill>
              </a:rPr>
              <a:t>Proteínas (péptides)</a:t>
            </a:r>
          </a:p>
        </p:txBody>
      </p:sp>
      <p:sp>
        <p:nvSpPr>
          <p:cNvPr id="63515" name="Text Box 27"/>
          <p:cNvSpPr txBox="1">
            <a:spLocks noChangeArrowheads="1"/>
          </p:cNvSpPr>
          <p:nvPr/>
        </p:nvSpPr>
        <p:spPr bwMode="auto">
          <a:xfrm>
            <a:off x="6477000" y="3397250"/>
            <a:ext cx="2438400" cy="336550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66"/>
                </a:solidFill>
              </a:rPr>
              <a:t>Esteróides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67587" name="Picture 3" descr="FOTO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960438"/>
            <a:ext cx="6502400" cy="4906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8" name="Rectangle 4"/>
          <p:cNvSpPr>
            <a:spLocks noChangeArrowheads="1"/>
          </p:cNvSpPr>
          <p:nvPr/>
        </p:nvSpPr>
        <p:spPr bwMode="auto">
          <a:xfrm>
            <a:off x="1016000" y="533400"/>
            <a:ext cx="7180263" cy="5334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609600" y="914400"/>
            <a:ext cx="1760538" cy="50292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7590" name="Retângulo 5"/>
          <p:cNvSpPr>
            <a:spLocks noChangeArrowheads="1"/>
          </p:cNvSpPr>
          <p:nvPr/>
        </p:nvSpPr>
        <p:spPr bwMode="auto">
          <a:xfrm>
            <a:off x="428625" y="714375"/>
            <a:ext cx="57245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 b="1">
                <a:solidFill>
                  <a:srgbClr val="FFFF66"/>
                </a:solidFill>
                <a:latin typeface="Comic Sans MS" panose="030F0702030302020204" pitchFamily="66" charset="0"/>
              </a:rPr>
              <a:t>FATORE EXTRÍNSECOS</a:t>
            </a: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10" name="Picture 2" descr="Quadrados Dr Leone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1" name="Rectangle 3"/>
          <p:cNvSpPr>
            <a:spLocks noChangeArrowheads="1"/>
          </p:cNvSpPr>
          <p:nvPr/>
        </p:nvSpPr>
        <p:spPr bwMode="auto">
          <a:xfrm>
            <a:off x="685800" y="457200"/>
            <a:ext cx="7772400" cy="5943600"/>
          </a:xfrm>
          <a:prstGeom prst="rect">
            <a:avLst/>
          </a:prstGeom>
          <a:solidFill>
            <a:srgbClr val="0000FF"/>
          </a:solidFill>
          <a:ln>
            <a:noFill/>
          </a:ln>
          <a:effectLst>
            <a:outerShdw dist="53882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8612" name="Text Box 4"/>
          <p:cNvSpPr txBox="1">
            <a:spLocks noChangeArrowheads="1"/>
          </p:cNvSpPr>
          <p:nvPr/>
        </p:nvSpPr>
        <p:spPr bwMode="auto">
          <a:xfrm>
            <a:off x="990600" y="838200"/>
            <a:ext cx="7086600" cy="58594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FF9900"/>
                </a:solidFill>
                <a:latin typeface="Comic Sans MS" panose="030F0702030302020204" pitchFamily="66" charset="0"/>
              </a:rPr>
              <a:t>CRESCIMENTO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	</a:t>
            </a:r>
            <a:r>
              <a:rPr lang="pt-BR" altLang="pt-BR" sz="3600" b="1">
                <a:solidFill>
                  <a:srgbClr val="FFFF66"/>
                </a:solidFill>
                <a:latin typeface="Comic Sans MS" panose="030F0702030302020204" pitchFamily="66" charset="0"/>
              </a:rPr>
              <a:t>FATORE EXTRÍNSECOS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		</a:t>
            </a:r>
            <a:r>
              <a:rPr lang="pt-BR" altLang="pt-BR" b="1">
                <a:solidFill>
                  <a:srgbClr val="FFFF66"/>
                </a:solidFill>
                <a:latin typeface="Comic Sans MS" panose="030F0702030302020204" pitchFamily="66" charset="0"/>
              </a:rPr>
              <a:t>.</a:t>
            </a:r>
            <a:r>
              <a:rPr lang="pt-BR" altLang="pt-BR" b="1">
                <a:solidFill>
                  <a:srgbClr val="FF9900"/>
                </a:solidFill>
                <a:latin typeface="Comic Sans MS" panose="030F0702030302020204" pitchFamily="66" charset="0"/>
              </a:rPr>
              <a:t> </a:t>
            </a: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Nutrição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Morbidade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Psicossociais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Geofísicos</a:t>
            </a:r>
          </a:p>
          <a:p>
            <a:pPr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  <a:latin typeface="Comic Sans MS" panose="030F0702030302020204" pitchFamily="66" charset="0"/>
              </a:rPr>
              <a:t>		. Socioeconômicos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endParaRPr lang="pt-BR" altLang="pt-BR" b="1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55" name="Freeform 136"/>
          <p:cNvSpPr>
            <a:spLocks/>
          </p:cNvSpPr>
          <p:nvPr/>
        </p:nvSpPr>
        <p:spPr bwMode="auto">
          <a:xfrm>
            <a:off x="3203575" y="1343025"/>
            <a:ext cx="569913" cy="652463"/>
          </a:xfrm>
          <a:custGeom>
            <a:avLst/>
            <a:gdLst>
              <a:gd name="T0" fmla="*/ 0 w 457"/>
              <a:gd name="T1" fmla="*/ 2147483646 h 549"/>
              <a:gd name="T2" fmla="*/ 0 w 457"/>
              <a:gd name="T3" fmla="*/ 2147483646 h 549"/>
              <a:gd name="T4" fmla="*/ 2147483646 w 457"/>
              <a:gd name="T5" fmla="*/ 2147483646 h 549"/>
              <a:gd name="T6" fmla="*/ 2147483646 w 457"/>
              <a:gd name="T7" fmla="*/ 2147483646 h 549"/>
              <a:gd name="T8" fmla="*/ 2147483646 w 457"/>
              <a:gd name="T9" fmla="*/ 2147483646 h 549"/>
              <a:gd name="T10" fmla="*/ 2147483646 w 457"/>
              <a:gd name="T11" fmla="*/ 2147483646 h 549"/>
              <a:gd name="T12" fmla="*/ 2147483646 w 457"/>
              <a:gd name="T13" fmla="*/ 2147483646 h 549"/>
              <a:gd name="T14" fmla="*/ 2147483646 w 457"/>
              <a:gd name="T15" fmla="*/ 0 h 549"/>
              <a:gd name="T16" fmla="*/ 2147483646 w 457"/>
              <a:gd name="T17" fmla="*/ 0 h 549"/>
              <a:gd name="T18" fmla="*/ 2147483646 w 457"/>
              <a:gd name="T19" fmla="*/ 0 h 549"/>
              <a:gd name="T20" fmla="*/ 2147483646 w 457"/>
              <a:gd name="T21" fmla="*/ 0 h 549"/>
              <a:gd name="T22" fmla="*/ 2147483646 w 457"/>
              <a:gd name="T23" fmla="*/ 0 h 549"/>
              <a:gd name="T24" fmla="*/ 2147483646 w 457"/>
              <a:gd name="T25" fmla="*/ 2147483646 h 549"/>
              <a:gd name="T26" fmla="*/ 2147483646 w 457"/>
              <a:gd name="T27" fmla="*/ 2147483646 h 549"/>
              <a:gd name="T28" fmla="*/ 2147483646 w 457"/>
              <a:gd name="T29" fmla="*/ 2147483646 h 549"/>
              <a:gd name="T30" fmla="*/ 2147483646 w 457"/>
              <a:gd name="T31" fmla="*/ 2147483646 h 549"/>
              <a:gd name="T32" fmla="*/ 2147483646 w 457"/>
              <a:gd name="T33" fmla="*/ 2147483646 h 549"/>
              <a:gd name="T34" fmla="*/ 2147483646 w 457"/>
              <a:gd name="T35" fmla="*/ 2147483646 h 549"/>
              <a:gd name="T36" fmla="*/ 2147483646 w 457"/>
              <a:gd name="T37" fmla="*/ 2147483646 h 549"/>
              <a:gd name="T38" fmla="*/ 2147483646 w 457"/>
              <a:gd name="T39" fmla="*/ 2147483646 h 549"/>
              <a:gd name="T40" fmla="*/ 2147483646 w 457"/>
              <a:gd name="T41" fmla="*/ 2147483646 h 549"/>
              <a:gd name="T42" fmla="*/ 2147483646 w 457"/>
              <a:gd name="T43" fmla="*/ 2147483646 h 549"/>
              <a:gd name="T44" fmla="*/ 2147483646 w 457"/>
              <a:gd name="T45" fmla="*/ 2147483646 h 549"/>
              <a:gd name="T46" fmla="*/ 2147483646 w 457"/>
              <a:gd name="T47" fmla="*/ 2147483646 h 549"/>
              <a:gd name="T48" fmla="*/ 2147483646 w 457"/>
              <a:gd name="T49" fmla="*/ 2147483646 h 549"/>
              <a:gd name="T50" fmla="*/ 2147483646 w 457"/>
              <a:gd name="T51" fmla="*/ 2147483646 h 549"/>
              <a:gd name="T52" fmla="*/ 2147483646 w 457"/>
              <a:gd name="T53" fmla="*/ 2147483646 h 549"/>
              <a:gd name="T54" fmla="*/ 2147483646 w 457"/>
              <a:gd name="T55" fmla="*/ 2147483646 h 549"/>
              <a:gd name="T56" fmla="*/ 2147483646 w 457"/>
              <a:gd name="T57" fmla="*/ 2147483646 h 549"/>
              <a:gd name="T58" fmla="*/ 2147483646 w 457"/>
              <a:gd name="T59" fmla="*/ 2147483646 h 549"/>
              <a:gd name="T60" fmla="*/ 2147483646 w 457"/>
              <a:gd name="T61" fmla="*/ 2147483646 h 549"/>
              <a:gd name="T62" fmla="*/ 2147483646 w 457"/>
              <a:gd name="T63" fmla="*/ 2147483646 h 549"/>
              <a:gd name="T64" fmla="*/ 2147483646 w 457"/>
              <a:gd name="T65" fmla="*/ 2147483646 h 549"/>
              <a:gd name="T66" fmla="*/ 2147483646 w 457"/>
              <a:gd name="T67" fmla="*/ 2147483646 h 549"/>
              <a:gd name="T68" fmla="*/ 2147483646 w 457"/>
              <a:gd name="T69" fmla="*/ 2147483646 h 549"/>
              <a:gd name="T70" fmla="*/ 2147483646 w 457"/>
              <a:gd name="T71" fmla="*/ 2147483646 h 549"/>
              <a:gd name="T72" fmla="*/ 0 w 457"/>
              <a:gd name="T73" fmla="*/ 2147483646 h 549"/>
              <a:gd name="T74" fmla="*/ 0 w 457"/>
              <a:gd name="T75" fmla="*/ 2147483646 h 549"/>
              <a:gd name="T76" fmla="*/ 0 w 457"/>
              <a:gd name="T77" fmla="*/ 2147483646 h 549"/>
              <a:gd name="T78" fmla="*/ 0 w 457"/>
              <a:gd name="T79" fmla="*/ 2147483646 h 54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57"/>
              <a:gd name="T121" fmla="*/ 0 h 549"/>
              <a:gd name="T122" fmla="*/ 457 w 457"/>
              <a:gd name="T123" fmla="*/ 549 h 54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57" h="549">
                <a:moveTo>
                  <a:pt x="0" y="271"/>
                </a:moveTo>
                <a:lnTo>
                  <a:pt x="0" y="216"/>
                </a:lnTo>
                <a:lnTo>
                  <a:pt x="13" y="166"/>
                </a:lnTo>
                <a:lnTo>
                  <a:pt x="37" y="117"/>
                </a:lnTo>
                <a:lnTo>
                  <a:pt x="62" y="80"/>
                </a:lnTo>
                <a:lnTo>
                  <a:pt x="99" y="43"/>
                </a:lnTo>
                <a:lnTo>
                  <a:pt x="136" y="18"/>
                </a:lnTo>
                <a:lnTo>
                  <a:pt x="179" y="0"/>
                </a:lnTo>
                <a:lnTo>
                  <a:pt x="229" y="0"/>
                </a:lnTo>
                <a:lnTo>
                  <a:pt x="272" y="0"/>
                </a:lnTo>
                <a:lnTo>
                  <a:pt x="315" y="18"/>
                </a:lnTo>
                <a:lnTo>
                  <a:pt x="352" y="43"/>
                </a:lnTo>
                <a:lnTo>
                  <a:pt x="389" y="80"/>
                </a:lnTo>
                <a:lnTo>
                  <a:pt x="414" y="117"/>
                </a:lnTo>
                <a:lnTo>
                  <a:pt x="439" y="166"/>
                </a:lnTo>
                <a:lnTo>
                  <a:pt x="451" y="216"/>
                </a:lnTo>
                <a:lnTo>
                  <a:pt x="457" y="271"/>
                </a:lnTo>
                <a:lnTo>
                  <a:pt x="451" y="327"/>
                </a:lnTo>
                <a:lnTo>
                  <a:pt x="439" y="376"/>
                </a:lnTo>
                <a:lnTo>
                  <a:pt x="414" y="425"/>
                </a:lnTo>
                <a:lnTo>
                  <a:pt x="389" y="469"/>
                </a:lnTo>
                <a:lnTo>
                  <a:pt x="352" y="500"/>
                </a:lnTo>
                <a:lnTo>
                  <a:pt x="315" y="524"/>
                </a:lnTo>
                <a:lnTo>
                  <a:pt x="272" y="543"/>
                </a:lnTo>
                <a:lnTo>
                  <a:pt x="229" y="549"/>
                </a:lnTo>
                <a:lnTo>
                  <a:pt x="179" y="543"/>
                </a:lnTo>
                <a:lnTo>
                  <a:pt x="136" y="524"/>
                </a:lnTo>
                <a:lnTo>
                  <a:pt x="99" y="500"/>
                </a:lnTo>
                <a:lnTo>
                  <a:pt x="62" y="469"/>
                </a:lnTo>
                <a:lnTo>
                  <a:pt x="37" y="425"/>
                </a:lnTo>
                <a:lnTo>
                  <a:pt x="13" y="376"/>
                </a:lnTo>
                <a:lnTo>
                  <a:pt x="0" y="327"/>
                </a:lnTo>
                <a:lnTo>
                  <a:pt x="0" y="271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grpSp>
        <p:nvGrpSpPr>
          <p:cNvPr id="74756" name="Grupo 56"/>
          <p:cNvGrpSpPr>
            <a:grpSpLocks/>
          </p:cNvGrpSpPr>
          <p:nvPr/>
        </p:nvGrpSpPr>
        <p:grpSpPr bwMode="auto">
          <a:xfrm>
            <a:off x="2143125" y="230188"/>
            <a:ext cx="5453063" cy="534987"/>
            <a:chOff x="1403648" y="260648"/>
            <a:chExt cx="5453412" cy="534253"/>
          </a:xfrm>
        </p:grpSpPr>
        <p:sp>
          <p:nvSpPr>
            <p:cNvPr id="74801" name="Rectangle 140"/>
            <p:cNvSpPr>
              <a:spLocks noChangeArrowheads="1"/>
            </p:cNvSpPr>
            <p:nvPr/>
          </p:nvSpPr>
          <p:spPr bwMode="auto">
            <a:xfrm>
              <a:off x="1403648" y="260648"/>
              <a:ext cx="54534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Estatura média de adolescentes japoneses, aos 17 anos 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  <p:sp>
          <p:nvSpPr>
            <p:cNvPr id="74802" name="Rectangle 141"/>
            <p:cNvSpPr>
              <a:spLocks noChangeArrowheads="1"/>
            </p:cNvSpPr>
            <p:nvPr/>
          </p:nvSpPr>
          <p:spPr bwMode="auto">
            <a:xfrm>
              <a:off x="1475656" y="548680"/>
              <a:ext cx="496143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de acordo com o ano de avaliação.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</p:grpSp>
      <p:sp>
        <p:nvSpPr>
          <p:cNvPr id="74757" name="Rectangle 5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58" name="Rectangle 6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59" name="Rectangle 53"/>
          <p:cNvSpPr>
            <a:spLocks noChangeArrowheads="1"/>
          </p:cNvSpPr>
          <p:nvPr/>
        </p:nvSpPr>
        <p:spPr bwMode="auto">
          <a:xfrm>
            <a:off x="2112963" y="5251450"/>
            <a:ext cx="1158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60" name="Rectangle 54"/>
          <p:cNvSpPr>
            <a:spLocks noChangeArrowheads="1"/>
          </p:cNvSpPr>
          <p:nvPr/>
        </p:nvSpPr>
        <p:spPr bwMode="auto">
          <a:xfrm>
            <a:off x="2112963" y="5251450"/>
            <a:ext cx="650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61" name="Rectangle 57"/>
          <p:cNvSpPr>
            <a:spLocks noChangeArrowheads="1"/>
          </p:cNvSpPr>
          <p:nvPr/>
        </p:nvSpPr>
        <p:spPr bwMode="auto">
          <a:xfrm>
            <a:off x="2132013" y="50784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cxnSp>
        <p:nvCxnSpPr>
          <p:cNvPr id="149" name="Conector reto 148"/>
          <p:cNvCxnSpPr/>
          <p:nvPr/>
        </p:nvCxnSpPr>
        <p:spPr>
          <a:xfrm>
            <a:off x="2114550" y="1339850"/>
            <a:ext cx="5619750" cy="1588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763" name="Rectangle 129"/>
          <p:cNvSpPr>
            <a:spLocks noChangeArrowheads="1"/>
          </p:cNvSpPr>
          <p:nvPr/>
        </p:nvSpPr>
        <p:spPr bwMode="auto">
          <a:xfrm>
            <a:off x="2103438" y="847725"/>
            <a:ext cx="12700" cy="4403725"/>
          </a:xfrm>
          <a:prstGeom prst="rect">
            <a:avLst/>
          </a:prstGeom>
          <a:solidFill>
            <a:schemeClr val="accent1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64" name="Freeform 130"/>
          <p:cNvSpPr>
            <a:spLocks/>
          </p:cNvSpPr>
          <p:nvPr/>
        </p:nvSpPr>
        <p:spPr bwMode="auto">
          <a:xfrm>
            <a:off x="5478463" y="1844675"/>
            <a:ext cx="1625600" cy="3409950"/>
          </a:xfrm>
          <a:custGeom>
            <a:avLst/>
            <a:gdLst>
              <a:gd name="T0" fmla="*/ 2147483646 w 1284"/>
              <a:gd name="T1" fmla="*/ 2147483646 h 2864"/>
              <a:gd name="T2" fmla="*/ 2147483646 w 1284"/>
              <a:gd name="T3" fmla="*/ 2147483646 h 2864"/>
              <a:gd name="T4" fmla="*/ 2147483646 w 1284"/>
              <a:gd name="T5" fmla="*/ 2147483646 h 2864"/>
              <a:gd name="T6" fmla="*/ 0 w 1284"/>
              <a:gd name="T7" fmla="*/ 2147483646 h 2864"/>
              <a:gd name="T8" fmla="*/ 0 w 1284"/>
              <a:gd name="T9" fmla="*/ 2147483646 h 2864"/>
              <a:gd name="T10" fmla="*/ 2147483646 w 1284"/>
              <a:gd name="T11" fmla="*/ 2147483646 h 2864"/>
              <a:gd name="T12" fmla="*/ 2147483646 w 1284"/>
              <a:gd name="T13" fmla="*/ 2147483646 h 2864"/>
              <a:gd name="T14" fmla="*/ 2147483646 w 1284"/>
              <a:gd name="T15" fmla="*/ 2147483646 h 2864"/>
              <a:gd name="T16" fmla="*/ 2147483646 w 1284"/>
              <a:gd name="T17" fmla="*/ 2147483646 h 2864"/>
              <a:gd name="T18" fmla="*/ 2147483646 w 1284"/>
              <a:gd name="T19" fmla="*/ 2147483646 h 2864"/>
              <a:gd name="T20" fmla="*/ 2147483646 w 1284"/>
              <a:gd name="T21" fmla="*/ 2147483646 h 2864"/>
              <a:gd name="T22" fmla="*/ 2147483646 w 1284"/>
              <a:gd name="T23" fmla="*/ 2147483646 h 2864"/>
              <a:gd name="T24" fmla="*/ 2147483646 w 1284"/>
              <a:gd name="T25" fmla="*/ 2147483646 h 2864"/>
              <a:gd name="T26" fmla="*/ 2147483646 w 1284"/>
              <a:gd name="T27" fmla="*/ 2147483646 h 2864"/>
              <a:gd name="T28" fmla="*/ 2147483646 w 1284"/>
              <a:gd name="T29" fmla="*/ 2147483646 h 2864"/>
              <a:gd name="T30" fmla="*/ 2147483646 w 1284"/>
              <a:gd name="T31" fmla="*/ 2147483646 h 2864"/>
              <a:gd name="T32" fmla="*/ 2147483646 w 1284"/>
              <a:gd name="T33" fmla="*/ 2147483646 h 2864"/>
              <a:gd name="T34" fmla="*/ 2147483646 w 1284"/>
              <a:gd name="T35" fmla="*/ 2147483646 h 2864"/>
              <a:gd name="T36" fmla="*/ 2147483646 w 1284"/>
              <a:gd name="T37" fmla="*/ 2147483646 h 2864"/>
              <a:gd name="T38" fmla="*/ 2147483646 w 1284"/>
              <a:gd name="T39" fmla="*/ 2147483646 h 2864"/>
              <a:gd name="T40" fmla="*/ 2147483646 w 1284"/>
              <a:gd name="T41" fmla="*/ 2147483646 h 2864"/>
              <a:gd name="T42" fmla="*/ 2147483646 w 1284"/>
              <a:gd name="T43" fmla="*/ 2147483646 h 2864"/>
              <a:gd name="T44" fmla="*/ 2147483646 w 1284"/>
              <a:gd name="T45" fmla="*/ 2147483646 h 2864"/>
              <a:gd name="T46" fmla="*/ 2147483646 w 1284"/>
              <a:gd name="T47" fmla="*/ 2147483646 h 2864"/>
              <a:gd name="T48" fmla="*/ 2147483646 w 1284"/>
              <a:gd name="T49" fmla="*/ 2147483646 h 2864"/>
              <a:gd name="T50" fmla="*/ 2147483646 w 1284"/>
              <a:gd name="T51" fmla="*/ 2147483646 h 2864"/>
              <a:gd name="T52" fmla="*/ 2147483646 w 1284"/>
              <a:gd name="T53" fmla="*/ 2147483646 h 2864"/>
              <a:gd name="T54" fmla="*/ 2147483646 w 1284"/>
              <a:gd name="T55" fmla="*/ 2147483646 h 2864"/>
              <a:gd name="T56" fmla="*/ 2147483646 w 1284"/>
              <a:gd name="T57" fmla="*/ 2147483646 h 2864"/>
              <a:gd name="T58" fmla="*/ 2147483646 w 1284"/>
              <a:gd name="T59" fmla="*/ 2147483646 h 2864"/>
              <a:gd name="T60" fmla="*/ 2147483646 w 1284"/>
              <a:gd name="T61" fmla="*/ 2147483646 h 2864"/>
              <a:gd name="T62" fmla="*/ 2147483646 w 1284"/>
              <a:gd name="T63" fmla="*/ 2147483646 h 2864"/>
              <a:gd name="T64" fmla="*/ 2147483646 w 1284"/>
              <a:gd name="T65" fmla="*/ 2147483646 h 2864"/>
              <a:gd name="T66" fmla="*/ 2147483646 w 1284"/>
              <a:gd name="T67" fmla="*/ 2147483646 h 2864"/>
              <a:gd name="T68" fmla="*/ 2147483646 w 1284"/>
              <a:gd name="T69" fmla="*/ 2147483646 h 2864"/>
              <a:gd name="T70" fmla="*/ 2147483646 w 1284"/>
              <a:gd name="T71" fmla="*/ 2147483646 h 2864"/>
              <a:gd name="T72" fmla="*/ 2147483646 w 1284"/>
              <a:gd name="T73" fmla="*/ 2147483646 h 2864"/>
              <a:gd name="T74" fmla="*/ 2147483646 w 1284"/>
              <a:gd name="T75" fmla="*/ 2147483646 h 2864"/>
              <a:gd name="T76" fmla="*/ 2147483646 w 1284"/>
              <a:gd name="T77" fmla="*/ 2147483646 h 2864"/>
              <a:gd name="T78" fmla="*/ 2147483646 w 1284"/>
              <a:gd name="T79" fmla="*/ 2147483646 h 2864"/>
              <a:gd name="T80" fmla="*/ 2147483646 w 1284"/>
              <a:gd name="T81" fmla="*/ 2147483646 h 2864"/>
              <a:gd name="T82" fmla="*/ 2147483646 w 1284"/>
              <a:gd name="T83" fmla="*/ 2147483646 h 2864"/>
              <a:gd name="T84" fmla="*/ 2147483646 w 1284"/>
              <a:gd name="T85" fmla="*/ 2147483646 h 2864"/>
              <a:gd name="T86" fmla="*/ 2147483646 w 1284"/>
              <a:gd name="T87" fmla="*/ 2147483646 h 2864"/>
              <a:gd name="T88" fmla="*/ 2147483646 w 1284"/>
              <a:gd name="T89" fmla="*/ 2147483646 h 2864"/>
              <a:gd name="T90" fmla="*/ 2147483646 w 1284"/>
              <a:gd name="T91" fmla="*/ 2147483646 h 2864"/>
              <a:gd name="T92" fmla="*/ 2147483646 w 1284"/>
              <a:gd name="T93" fmla="*/ 2147483646 h 2864"/>
              <a:gd name="T94" fmla="*/ 2147483646 w 1284"/>
              <a:gd name="T95" fmla="*/ 2147483646 h 2864"/>
              <a:gd name="T96" fmla="*/ 2147483646 w 1284"/>
              <a:gd name="T97" fmla="*/ 2147483646 h 2864"/>
              <a:gd name="T98" fmla="*/ 2147483646 w 1284"/>
              <a:gd name="T99" fmla="*/ 2147483646 h 2864"/>
              <a:gd name="T100" fmla="*/ 2147483646 w 1284"/>
              <a:gd name="T101" fmla="*/ 2147483646 h 2864"/>
              <a:gd name="T102" fmla="*/ 2147483646 w 1284"/>
              <a:gd name="T103" fmla="*/ 2147483646 h 2864"/>
              <a:gd name="T104" fmla="*/ 2147483646 w 1284"/>
              <a:gd name="T105" fmla="*/ 2147483646 h 2864"/>
              <a:gd name="T106" fmla="*/ 2147483646 w 1284"/>
              <a:gd name="T107" fmla="*/ 2147483646 h 2864"/>
              <a:gd name="T108" fmla="*/ 2147483646 w 1284"/>
              <a:gd name="T109" fmla="*/ 0 h 28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84"/>
              <a:gd name="T166" fmla="*/ 0 h 2864"/>
              <a:gd name="T167" fmla="*/ 1284 w 1284"/>
              <a:gd name="T168" fmla="*/ 2864 h 28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84" h="2864">
                <a:moveTo>
                  <a:pt x="303" y="0"/>
                </a:moveTo>
                <a:lnTo>
                  <a:pt x="284" y="0"/>
                </a:lnTo>
                <a:lnTo>
                  <a:pt x="260" y="6"/>
                </a:lnTo>
                <a:lnTo>
                  <a:pt x="247" y="18"/>
                </a:lnTo>
                <a:lnTo>
                  <a:pt x="223" y="43"/>
                </a:lnTo>
                <a:lnTo>
                  <a:pt x="210" y="55"/>
                </a:lnTo>
                <a:lnTo>
                  <a:pt x="204" y="67"/>
                </a:lnTo>
                <a:lnTo>
                  <a:pt x="198" y="80"/>
                </a:lnTo>
                <a:lnTo>
                  <a:pt x="192" y="92"/>
                </a:lnTo>
                <a:lnTo>
                  <a:pt x="179" y="123"/>
                </a:lnTo>
                <a:lnTo>
                  <a:pt x="0" y="1166"/>
                </a:lnTo>
                <a:lnTo>
                  <a:pt x="0" y="1179"/>
                </a:lnTo>
                <a:lnTo>
                  <a:pt x="0" y="1185"/>
                </a:lnTo>
                <a:lnTo>
                  <a:pt x="0" y="1197"/>
                </a:lnTo>
                <a:lnTo>
                  <a:pt x="0" y="1203"/>
                </a:lnTo>
                <a:lnTo>
                  <a:pt x="7" y="1210"/>
                </a:lnTo>
                <a:lnTo>
                  <a:pt x="7" y="1222"/>
                </a:lnTo>
                <a:lnTo>
                  <a:pt x="13" y="1228"/>
                </a:lnTo>
                <a:lnTo>
                  <a:pt x="19" y="1234"/>
                </a:lnTo>
                <a:lnTo>
                  <a:pt x="25" y="1240"/>
                </a:lnTo>
                <a:lnTo>
                  <a:pt x="31" y="1247"/>
                </a:lnTo>
                <a:lnTo>
                  <a:pt x="37" y="1253"/>
                </a:lnTo>
                <a:lnTo>
                  <a:pt x="44" y="1259"/>
                </a:lnTo>
                <a:lnTo>
                  <a:pt x="50" y="1265"/>
                </a:lnTo>
                <a:lnTo>
                  <a:pt x="56" y="1265"/>
                </a:lnTo>
                <a:lnTo>
                  <a:pt x="68" y="1271"/>
                </a:lnTo>
                <a:lnTo>
                  <a:pt x="74" y="1271"/>
                </a:lnTo>
                <a:lnTo>
                  <a:pt x="81" y="1271"/>
                </a:lnTo>
                <a:lnTo>
                  <a:pt x="87" y="1271"/>
                </a:lnTo>
                <a:lnTo>
                  <a:pt x="99" y="1271"/>
                </a:lnTo>
                <a:lnTo>
                  <a:pt x="105" y="1271"/>
                </a:lnTo>
                <a:lnTo>
                  <a:pt x="112" y="1271"/>
                </a:lnTo>
                <a:lnTo>
                  <a:pt x="124" y="1265"/>
                </a:lnTo>
                <a:lnTo>
                  <a:pt x="130" y="1265"/>
                </a:lnTo>
                <a:lnTo>
                  <a:pt x="136" y="1259"/>
                </a:lnTo>
                <a:lnTo>
                  <a:pt x="142" y="1253"/>
                </a:lnTo>
                <a:lnTo>
                  <a:pt x="149" y="1247"/>
                </a:lnTo>
                <a:lnTo>
                  <a:pt x="155" y="1240"/>
                </a:lnTo>
                <a:lnTo>
                  <a:pt x="161" y="1234"/>
                </a:lnTo>
                <a:lnTo>
                  <a:pt x="167" y="1228"/>
                </a:lnTo>
                <a:lnTo>
                  <a:pt x="173" y="1222"/>
                </a:lnTo>
                <a:lnTo>
                  <a:pt x="173" y="1210"/>
                </a:lnTo>
                <a:lnTo>
                  <a:pt x="179" y="1203"/>
                </a:lnTo>
                <a:lnTo>
                  <a:pt x="179" y="1197"/>
                </a:lnTo>
                <a:lnTo>
                  <a:pt x="186" y="1166"/>
                </a:lnTo>
                <a:lnTo>
                  <a:pt x="334" y="426"/>
                </a:lnTo>
                <a:lnTo>
                  <a:pt x="334" y="2734"/>
                </a:lnTo>
                <a:lnTo>
                  <a:pt x="340" y="2747"/>
                </a:lnTo>
                <a:lnTo>
                  <a:pt x="340" y="2759"/>
                </a:lnTo>
                <a:lnTo>
                  <a:pt x="346" y="2771"/>
                </a:lnTo>
                <a:lnTo>
                  <a:pt x="352" y="2784"/>
                </a:lnTo>
                <a:lnTo>
                  <a:pt x="358" y="2790"/>
                </a:lnTo>
                <a:lnTo>
                  <a:pt x="365" y="2802"/>
                </a:lnTo>
                <a:lnTo>
                  <a:pt x="371" y="2809"/>
                </a:lnTo>
                <a:lnTo>
                  <a:pt x="377" y="2815"/>
                </a:lnTo>
                <a:lnTo>
                  <a:pt x="383" y="2827"/>
                </a:lnTo>
                <a:lnTo>
                  <a:pt x="395" y="2833"/>
                </a:lnTo>
                <a:lnTo>
                  <a:pt x="402" y="2839"/>
                </a:lnTo>
                <a:lnTo>
                  <a:pt x="414" y="2839"/>
                </a:lnTo>
                <a:lnTo>
                  <a:pt x="420" y="2846"/>
                </a:lnTo>
                <a:lnTo>
                  <a:pt x="433" y="2846"/>
                </a:lnTo>
                <a:lnTo>
                  <a:pt x="445" y="2852"/>
                </a:lnTo>
                <a:lnTo>
                  <a:pt x="457" y="2852"/>
                </a:lnTo>
                <a:lnTo>
                  <a:pt x="463" y="2852"/>
                </a:lnTo>
                <a:lnTo>
                  <a:pt x="476" y="2846"/>
                </a:lnTo>
                <a:lnTo>
                  <a:pt x="488" y="2846"/>
                </a:lnTo>
                <a:lnTo>
                  <a:pt x="494" y="2839"/>
                </a:lnTo>
                <a:lnTo>
                  <a:pt x="507" y="2839"/>
                </a:lnTo>
                <a:lnTo>
                  <a:pt x="513" y="2833"/>
                </a:lnTo>
                <a:lnTo>
                  <a:pt x="525" y="2827"/>
                </a:lnTo>
                <a:lnTo>
                  <a:pt x="531" y="2815"/>
                </a:lnTo>
                <a:lnTo>
                  <a:pt x="544" y="2809"/>
                </a:lnTo>
                <a:lnTo>
                  <a:pt x="550" y="2802"/>
                </a:lnTo>
                <a:lnTo>
                  <a:pt x="556" y="2790"/>
                </a:lnTo>
                <a:lnTo>
                  <a:pt x="562" y="2784"/>
                </a:lnTo>
                <a:lnTo>
                  <a:pt x="562" y="2771"/>
                </a:lnTo>
                <a:lnTo>
                  <a:pt x="568" y="2759"/>
                </a:lnTo>
                <a:lnTo>
                  <a:pt x="568" y="2747"/>
                </a:lnTo>
                <a:lnTo>
                  <a:pt x="575" y="2734"/>
                </a:lnTo>
                <a:lnTo>
                  <a:pt x="575" y="2722"/>
                </a:lnTo>
                <a:lnTo>
                  <a:pt x="575" y="2691"/>
                </a:lnTo>
                <a:lnTo>
                  <a:pt x="642" y="1561"/>
                </a:lnTo>
                <a:lnTo>
                  <a:pt x="636" y="1561"/>
                </a:lnTo>
                <a:lnTo>
                  <a:pt x="704" y="2710"/>
                </a:lnTo>
                <a:lnTo>
                  <a:pt x="704" y="2734"/>
                </a:lnTo>
                <a:lnTo>
                  <a:pt x="704" y="2747"/>
                </a:lnTo>
                <a:lnTo>
                  <a:pt x="710" y="2759"/>
                </a:lnTo>
                <a:lnTo>
                  <a:pt x="710" y="2771"/>
                </a:lnTo>
                <a:lnTo>
                  <a:pt x="716" y="2784"/>
                </a:lnTo>
                <a:lnTo>
                  <a:pt x="716" y="2790"/>
                </a:lnTo>
                <a:lnTo>
                  <a:pt x="723" y="2802"/>
                </a:lnTo>
                <a:lnTo>
                  <a:pt x="729" y="2815"/>
                </a:lnTo>
                <a:lnTo>
                  <a:pt x="735" y="2821"/>
                </a:lnTo>
                <a:lnTo>
                  <a:pt x="747" y="2827"/>
                </a:lnTo>
                <a:lnTo>
                  <a:pt x="754" y="2839"/>
                </a:lnTo>
                <a:lnTo>
                  <a:pt x="766" y="2846"/>
                </a:lnTo>
                <a:lnTo>
                  <a:pt x="772" y="2846"/>
                </a:lnTo>
                <a:lnTo>
                  <a:pt x="784" y="2852"/>
                </a:lnTo>
                <a:lnTo>
                  <a:pt x="791" y="2858"/>
                </a:lnTo>
                <a:lnTo>
                  <a:pt x="803" y="2858"/>
                </a:lnTo>
                <a:lnTo>
                  <a:pt x="815" y="2858"/>
                </a:lnTo>
                <a:lnTo>
                  <a:pt x="821" y="2864"/>
                </a:lnTo>
                <a:lnTo>
                  <a:pt x="834" y="2858"/>
                </a:lnTo>
                <a:lnTo>
                  <a:pt x="846" y="2858"/>
                </a:lnTo>
                <a:lnTo>
                  <a:pt x="852" y="2858"/>
                </a:lnTo>
                <a:lnTo>
                  <a:pt x="865" y="2852"/>
                </a:lnTo>
                <a:lnTo>
                  <a:pt x="877" y="2846"/>
                </a:lnTo>
                <a:lnTo>
                  <a:pt x="883" y="2846"/>
                </a:lnTo>
                <a:lnTo>
                  <a:pt x="896" y="2839"/>
                </a:lnTo>
                <a:lnTo>
                  <a:pt x="902" y="2827"/>
                </a:lnTo>
                <a:lnTo>
                  <a:pt x="908" y="2821"/>
                </a:lnTo>
                <a:lnTo>
                  <a:pt x="914" y="2815"/>
                </a:lnTo>
                <a:lnTo>
                  <a:pt x="920" y="2802"/>
                </a:lnTo>
                <a:lnTo>
                  <a:pt x="926" y="2790"/>
                </a:lnTo>
                <a:lnTo>
                  <a:pt x="933" y="2784"/>
                </a:lnTo>
                <a:lnTo>
                  <a:pt x="939" y="2771"/>
                </a:lnTo>
                <a:lnTo>
                  <a:pt x="945" y="2759"/>
                </a:lnTo>
                <a:lnTo>
                  <a:pt x="945" y="2747"/>
                </a:lnTo>
                <a:lnTo>
                  <a:pt x="945" y="2734"/>
                </a:lnTo>
                <a:lnTo>
                  <a:pt x="945" y="438"/>
                </a:lnTo>
                <a:lnTo>
                  <a:pt x="1093" y="1179"/>
                </a:lnTo>
                <a:lnTo>
                  <a:pt x="1099" y="1203"/>
                </a:lnTo>
                <a:lnTo>
                  <a:pt x="1099" y="1216"/>
                </a:lnTo>
                <a:lnTo>
                  <a:pt x="1105" y="1222"/>
                </a:lnTo>
                <a:lnTo>
                  <a:pt x="1105" y="1228"/>
                </a:lnTo>
                <a:lnTo>
                  <a:pt x="1112" y="1240"/>
                </a:lnTo>
                <a:lnTo>
                  <a:pt x="1118" y="1247"/>
                </a:lnTo>
                <a:lnTo>
                  <a:pt x="1124" y="1253"/>
                </a:lnTo>
                <a:lnTo>
                  <a:pt x="1130" y="1259"/>
                </a:lnTo>
                <a:lnTo>
                  <a:pt x="1136" y="1265"/>
                </a:lnTo>
                <a:lnTo>
                  <a:pt x="1142" y="1271"/>
                </a:lnTo>
                <a:lnTo>
                  <a:pt x="1149" y="1271"/>
                </a:lnTo>
                <a:lnTo>
                  <a:pt x="1155" y="1277"/>
                </a:lnTo>
                <a:lnTo>
                  <a:pt x="1161" y="1277"/>
                </a:lnTo>
                <a:lnTo>
                  <a:pt x="1173" y="1284"/>
                </a:lnTo>
                <a:lnTo>
                  <a:pt x="1179" y="1284"/>
                </a:lnTo>
                <a:lnTo>
                  <a:pt x="1186" y="1284"/>
                </a:lnTo>
                <a:lnTo>
                  <a:pt x="1198" y="1284"/>
                </a:lnTo>
                <a:lnTo>
                  <a:pt x="1204" y="1284"/>
                </a:lnTo>
                <a:lnTo>
                  <a:pt x="1210" y="1277"/>
                </a:lnTo>
                <a:lnTo>
                  <a:pt x="1217" y="1277"/>
                </a:lnTo>
                <a:lnTo>
                  <a:pt x="1229" y="1271"/>
                </a:lnTo>
                <a:lnTo>
                  <a:pt x="1235" y="1271"/>
                </a:lnTo>
                <a:lnTo>
                  <a:pt x="1241" y="1265"/>
                </a:lnTo>
                <a:lnTo>
                  <a:pt x="1247" y="1259"/>
                </a:lnTo>
                <a:lnTo>
                  <a:pt x="1254" y="1253"/>
                </a:lnTo>
                <a:lnTo>
                  <a:pt x="1260" y="1247"/>
                </a:lnTo>
                <a:lnTo>
                  <a:pt x="1266" y="1240"/>
                </a:lnTo>
                <a:lnTo>
                  <a:pt x="1272" y="1228"/>
                </a:lnTo>
                <a:lnTo>
                  <a:pt x="1272" y="1222"/>
                </a:lnTo>
                <a:lnTo>
                  <a:pt x="1278" y="1216"/>
                </a:lnTo>
                <a:lnTo>
                  <a:pt x="1278" y="1203"/>
                </a:lnTo>
                <a:lnTo>
                  <a:pt x="1278" y="1197"/>
                </a:lnTo>
                <a:lnTo>
                  <a:pt x="1284" y="1185"/>
                </a:lnTo>
                <a:lnTo>
                  <a:pt x="1284" y="1179"/>
                </a:lnTo>
                <a:lnTo>
                  <a:pt x="1099" y="135"/>
                </a:lnTo>
                <a:lnTo>
                  <a:pt x="1087" y="104"/>
                </a:lnTo>
                <a:lnTo>
                  <a:pt x="1081" y="92"/>
                </a:lnTo>
                <a:lnTo>
                  <a:pt x="1075" y="80"/>
                </a:lnTo>
                <a:lnTo>
                  <a:pt x="1068" y="67"/>
                </a:lnTo>
                <a:lnTo>
                  <a:pt x="1056" y="49"/>
                </a:lnTo>
                <a:lnTo>
                  <a:pt x="1031" y="30"/>
                </a:lnTo>
                <a:lnTo>
                  <a:pt x="1019" y="18"/>
                </a:lnTo>
                <a:lnTo>
                  <a:pt x="1000" y="6"/>
                </a:lnTo>
                <a:lnTo>
                  <a:pt x="976" y="0"/>
                </a:lnTo>
                <a:lnTo>
                  <a:pt x="303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65" name="Freeform 134"/>
          <p:cNvSpPr>
            <a:spLocks/>
          </p:cNvSpPr>
          <p:nvPr/>
        </p:nvSpPr>
        <p:spPr bwMode="auto">
          <a:xfrm>
            <a:off x="2819400" y="2012950"/>
            <a:ext cx="1347788" cy="3225800"/>
          </a:xfrm>
          <a:custGeom>
            <a:avLst/>
            <a:gdLst>
              <a:gd name="T0" fmla="*/ 2147483646 w 1111"/>
              <a:gd name="T1" fmla="*/ 2147483646 h 2710"/>
              <a:gd name="T2" fmla="*/ 2147483646 w 1111"/>
              <a:gd name="T3" fmla="*/ 2147483646 h 2710"/>
              <a:gd name="T4" fmla="*/ 2147483646 w 1111"/>
              <a:gd name="T5" fmla="*/ 2147483646 h 2710"/>
              <a:gd name="T6" fmla="*/ 0 w 1111"/>
              <a:gd name="T7" fmla="*/ 2147483646 h 2710"/>
              <a:gd name="T8" fmla="*/ 0 w 1111"/>
              <a:gd name="T9" fmla="*/ 2147483646 h 2710"/>
              <a:gd name="T10" fmla="*/ 2147483646 w 1111"/>
              <a:gd name="T11" fmla="*/ 2147483646 h 2710"/>
              <a:gd name="T12" fmla="*/ 2147483646 w 1111"/>
              <a:gd name="T13" fmla="*/ 2147483646 h 2710"/>
              <a:gd name="T14" fmla="*/ 2147483646 w 1111"/>
              <a:gd name="T15" fmla="*/ 2147483646 h 2710"/>
              <a:gd name="T16" fmla="*/ 2147483646 w 1111"/>
              <a:gd name="T17" fmla="*/ 2147483646 h 2710"/>
              <a:gd name="T18" fmla="*/ 2147483646 w 1111"/>
              <a:gd name="T19" fmla="*/ 2147483646 h 2710"/>
              <a:gd name="T20" fmla="*/ 2147483646 w 1111"/>
              <a:gd name="T21" fmla="*/ 2147483646 h 2710"/>
              <a:gd name="T22" fmla="*/ 2147483646 w 1111"/>
              <a:gd name="T23" fmla="*/ 2147483646 h 2710"/>
              <a:gd name="T24" fmla="*/ 2147483646 w 1111"/>
              <a:gd name="T25" fmla="*/ 2147483646 h 2710"/>
              <a:gd name="T26" fmla="*/ 2147483646 w 1111"/>
              <a:gd name="T27" fmla="*/ 2147483646 h 2710"/>
              <a:gd name="T28" fmla="*/ 2147483646 w 1111"/>
              <a:gd name="T29" fmla="*/ 2147483646 h 2710"/>
              <a:gd name="T30" fmla="*/ 2147483646 w 1111"/>
              <a:gd name="T31" fmla="*/ 2147483646 h 2710"/>
              <a:gd name="T32" fmla="*/ 2147483646 w 1111"/>
              <a:gd name="T33" fmla="*/ 2147483646 h 2710"/>
              <a:gd name="T34" fmla="*/ 2147483646 w 1111"/>
              <a:gd name="T35" fmla="*/ 2147483646 h 2710"/>
              <a:gd name="T36" fmla="*/ 2147483646 w 1111"/>
              <a:gd name="T37" fmla="*/ 2147483646 h 2710"/>
              <a:gd name="T38" fmla="*/ 2147483646 w 1111"/>
              <a:gd name="T39" fmla="*/ 2147483646 h 2710"/>
              <a:gd name="T40" fmla="*/ 2147483646 w 1111"/>
              <a:gd name="T41" fmla="*/ 2147483646 h 2710"/>
              <a:gd name="T42" fmla="*/ 2147483646 w 1111"/>
              <a:gd name="T43" fmla="*/ 2147483646 h 2710"/>
              <a:gd name="T44" fmla="*/ 2147483646 w 1111"/>
              <a:gd name="T45" fmla="*/ 2147483646 h 2710"/>
              <a:gd name="T46" fmla="*/ 2147483646 w 1111"/>
              <a:gd name="T47" fmla="*/ 2147483646 h 2710"/>
              <a:gd name="T48" fmla="*/ 2147483646 w 1111"/>
              <a:gd name="T49" fmla="*/ 2147483646 h 2710"/>
              <a:gd name="T50" fmla="*/ 2147483646 w 1111"/>
              <a:gd name="T51" fmla="*/ 2147483646 h 2710"/>
              <a:gd name="T52" fmla="*/ 2147483646 w 1111"/>
              <a:gd name="T53" fmla="*/ 2147483646 h 2710"/>
              <a:gd name="T54" fmla="*/ 2147483646 w 1111"/>
              <a:gd name="T55" fmla="*/ 2147483646 h 2710"/>
              <a:gd name="T56" fmla="*/ 2147483646 w 1111"/>
              <a:gd name="T57" fmla="*/ 2147483646 h 2710"/>
              <a:gd name="T58" fmla="*/ 2147483646 w 1111"/>
              <a:gd name="T59" fmla="*/ 2147483646 h 2710"/>
              <a:gd name="T60" fmla="*/ 2147483646 w 1111"/>
              <a:gd name="T61" fmla="*/ 2147483646 h 2710"/>
              <a:gd name="T62" fmla="*/ 2147483646 w 1111"/>
              <a:gd name="T63" fmla="*/ 2147483646 h 2710"/>
              <a:gd name="T64" fmla="*/ 2147483646 w 1111"/>
              <a:gd name="T65" fmla="*/ 2147483646 h 2710"/>
              <a:gd name="T66" fmla="*/ 2147483646 w 1111"/>
              <a:gd name="T67" fmla="*/ 2147483646 h 2710"/>
              <a:gd name="T68" fmla="*/ 2147483646 w 1111"/>
              <a:gd name="T69" fmla="*/ 2147483646 h 2710"/>
              <a:gd name="T70" fmla="*/ 2147483646 w 1111"/>
              <a:gd name="T71" fmla="*/ 2147483646 h 2710"/>
              <a:gd name="T72" fmla="*/ 2147483646 w 1111"/>
              <a:gd name="T73" fmla="*/ 2147483646 h 2710"/>
              <a:gd name="T74" fmla="*/ 2147483646 w 1111"/>
              <a:gd name="T75" fmla="*/ 2147483646 h 2710"/>
              <a:gd name="T76" fmla="*/ 2147483646 w 1111"/>
              <a:gd name="T77" fmla="*/ 2147483646 h 2710"/>
              <a:gd name="T78" fmla="*/ 2147483646 w 1111"/>
              <a:gd name="T79" fmla="*/ 2147483646 h 2710"/>
              <a:gd name="T80" fmla="*/ 2147483646 w 1111"/>
              <a:gd name="T81" fmla="*/ 2147483646 h 2710"/>
              <a:gd name="T82" fmla="*/ 2147483646 w 1111"/>
              <a:gd name="T83" fmla="*/ 2147483646 h 2710"/>
              <a:gd name="T84" fmla="*/ 2147483646 w 1111"/>
              <a:gd name="T85" fmla="*/ 2147483646 h 2710"/>
              <a:gd name="T86" fmla="*/ 2147483646 w 1111"/>
              <a:gd name="T87" fmla="*/ 2147483646 h 2710"/>
              <a:gd name="T88" fmla="*/ 2147483646 w 1111"/>
              <a:gd name="T89" fmla="*/ 2147483646 h 2710"/>
              <a:gd name="T90" fmla="*/ 2147483646 w 1111"/>
              <a:gd name="T91" fmla="*/ 2147483646 h 2710"/>
              <a:gd name="T92" fmla="*/ 2147483646 w 1111"/>
              <a:gd name="T93" fmla="*/ 2147483646 h 2710"/>
              <a:gd name="T94" fmla="*/ 2147483646 w 1111"/>
              <a:gd name="T95" fmla="*/ 2147483646 h 2710"/>
              <a:gd name="T96" fmla="*/ 2147483646 w 1111"/>
              <a:gd name="T97" fmla="*/ 2147483646 h 2710"/>
              <a:gd name="T98" fmla="*/ 2147483646 w 1111"/>
              <a:gd name="T99" fmla="*/ 2147483646 h 2710"/>
              <a:gd name="T100" fmla="*/ 2147483646 w 1111"/>
              <a:gd name="T101" fmla="*/ 2147483646 h 2710"/>
              <a:gd name="T102" fmla="*/ 2147483646 w 1111"/>
              <a:gd name="T103" fmla="*/ 2147483646 h 2710"/>
              <a:gd name="T104" fmla="*/ 2147483646 w 1111"/>
              <a:gd name="T105" fmla="*/ 2147483646 h 2710"/>
              <a:gd name="T106" fmla="*/ 2147483646 w 1111"/>
              <a:gd name="T107" fmla="*/ 2147483646 h 2710"/>
              <a:gd name="T108" fmla="*/ 2147483646 w 1111"/>
              <a:gd name="T109" fmla="*/ 0 h 27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111"/>
              <a:gd name="T166" fmla="*/ 0 h 2710"/>
              <a:gd name="T167" fmla="*/ 1111 w 1111"/>
              <a:gd name="T168" fmla="*/ 2710 h 27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111" h="2710">
                <a:moveTo>
                  <a:pt x="259" y="0"/>
                </a:moveTo>
                <a:lnTo>
                  <a:pt x="247" y="0"/>
                </a:lnTo>
                <a:lnTo>
                  <a:pt x="228" y="6"/>
                </a:lnTo>
                <a:lnTo>
                  <a:pt x="209" y="18"/>
                </a:lnTo>
                <a:lnTo>
                  <a:pt x="191" y="37"/>
                </a:lnTo>
                <a:lnTo>
                  <a:pt x="179" y="49"/>
                </a:lnTo>
                <a:lnTo>
                  <a:pt x="172" y="68"/>
                </a:lnTo>
                <a:lnTo>
                  <a:pt x="172" y="74"/>
                </a:lnTo>
                <a:lnTo>
                  <a:pt x="166" y="86"/>
                </a:lnTo>
                <a:lnTo>
                  <a:pt x="154" y="117"/>
                </a:lnTo>
                <a:lnTo>
                  <a:pt x="0" y="1105"/>
                </a:lnTo>
                <a:lnTo>
                  <a:pt x="0" y="1111"/>
                </a:lnTo>
                <a:lnTo>
                  <a:pt x="0" y="1123"/>
                </a:lnTo>
                <a:lnTo>
                  <a:pt x="0" y="1130"/>
                </a:lnTo>
                <a:lnTo>
                  <a:pt x="0" y="1136"/>
                </a:lnTo>
                <a:lnTo>
                  <a:pt x="6" y="1148"/>
                </a:lnTo>
                <a:lnTo>
                  <a:pt x="6" y="1154"/>
                </a:lnTo>
                <a:lnTo>
                  <a:pt x="12" y="1161"/>
                </a:lnTo>
                <a:lnTo>
                  <a:pt x="18" y="1167"/>
                </a:lnTo>
                <a:lnTo>
                  <a:pt x="18" y="1173"/>
                </a:lnTo>
                <a:lnTo>
                  <a:pt x="24" y="1179"/>
                </a:lnTo>
                <a:lnTo>
                  <a:pt x="30" y="1185"/>
                </a:lnTo>
                <a:lnTo>
                  <a:pt x="37" y="1191"/>
                </a:lnTo>
                <a:lnTo>
                  <a:pt x="43" y="1198"/>
                </a:lnTo>
                <a:lnTo>
                  <a:pt x="49" y="1198"/>
                </a:lnTo>
                <a:lnTo>
                  <a:pt x="55" y="1198"/>
                </a:lnTo>
                <a:lnTo>
                  <a:pt x="61" y="1204"/>
                </a:lnTo>
                <a:lnTo>
                  <a:pt x="67" y="1204"/>
                </a:lnTo>
                <a:lnTo>
                  <a:pt x="74" y="1204"/>
                </a:lnTo>
                <a:lnTo>
                  <a:pt x="86" y="1204"/>
                </a:lnTo>
                <a:lnTo>
                  <a:pt x="92" y="1204"/>
                </a:lnTo>
                <a:lnTo>
                  <a:pt x="98" y="1198"/>
                </a:lnTo>
                <a:lnTo>
                  <a:pt x="105" y="1198"/>
                </a:lnTo>
                <a:lnTo>
                  <a:pt x="111" y="1198"/>
                </a:lnTo>
                <a:lnTo>
                  <a:pt x="117" y="1191"/>
                </a:lnTo>
                <a:lnTo>
                  <a:pt x="123" y="1185"/>
                </a:lnTo>
                <a:lnTo>
                  <a:pt x="129" y="1179"/>
                </a:lnTo>
                <a:lnTo>
                  <a:pt x="135" y="1173"/>
                </a:lnTo>
                <a:lnTo>
                  <a:pt x="135" y="1167"/>
                </a:lnTo>
                <a:lnTo>
                  <a:pt x="142" y="1161"/>
                </a:lnTo>
                <a:lnTo>
                  <a:pt x="148" y="1154"/>
                </a:lnTo>
                <a:lnTo>
                  <a:pt x="148" y="1148"/>
                </a:lnTo>
                <a:lnTo>
                  <a:pt x="154" y="1136"/>
                </a:lnTo>
                <a:lnTo>
                  <a:pt x="154" y="1130"/>
                </a:lnTo>
                <a:lnTo>
                  <a:pt x="160" y="1105"/>
                </a:lnTo>
                <a:lnTo>
                  <a:pt x="290" y="407"/>
                </a:lnTo>
                <a:lnTo>
                  <a:pt x="290" y="2587"/>
                </a:lnTo>
                <a:lnTo>
                  <a:pt x="290" y="2599"/>
                </a:lnTo>
                <a:lnTo>
                  <a:pt x="296" y="2611"/>
                </a:lnTo>
                <a:lnTo>
                  <a:pt x="296" y="2624"/>
                </a:lnTo>
                <a:lnTo>
                  <a:pt x="302" y="2630"/>
                </a:lnTo>
                <a:lnTo>
                  <a:pt x="308" y="2642"/>
                </a:lnTo>
                <a:lnTo>
                  <a:pt x="314" y="2648"/>
                </a:lnTo>
                <a:lnTo>
                  <a:pt x="321" y="2661"/>
                </a:lnTo>
                <a:lnTo>
                  <a:pt x="327" y="2667"/>
                </a:lnTo>
                <a:lnTo>
                  <a:pt x="333" y="2673"/>
                </a:lnTo>
                <a:lnTo>
                  <a:pt x="339" y="2679"/>
                </a:lnTo>
                <a:lnTo>
                  <a:pt x="345" y="2685"/>
                </a:lnTo>
                <a:lnTo>
                  <a:pt x="358" y="2685"/>
                </a:lnTo>
                <a:lnTo>
                  <a:pt x="364" y="2692"/>
                </a:lnTo>
                <a:lnTo>
                  <a:pt x="376" y="2692"/>
                </a:lnTo>
                <a:lnTo>
                  <a:pt x="382" y="2698"/>
                </a:lnTo>
                <a:lnTo>
                  <a:pt x="395" y="2698"/>
                </a:lnTo>
                <a:lnTo>
                  <a:pt x="401" y="2698"/>
                </a:lnTo>
                <a:lnTo>
                  <a:pt x="413" y="2692"/>
                </a:lnTo>
                <a:lnTo>
                  <a:pt x="419" y="2692"/>
                </a:lnTo>
                <a:lnTo>
                  <a:pt x="426" y="2685"/>
                </a:lnTo>
                <a:lnTo>
                  <a:pt x="438" y="2685"/>
                </a:lnTo>
                <a:lnTo>
                  <a:pt x="444" y="2679"/>
                </a:lnTo>
                <a:lnTo>
                  <a:pt x="450" y="2673"/>
                </a:lnTo>
                <a:lnTo>
                  <a:pt x="456" y="2667"/>
                </a:lnTo>
                <a:lnTo>
                  <a:pt x="469" y="2661"/>
                </a:lnTo>
                <a:lnTo>
                  <a:pt x="475" y="2648"/>
                </a:lnTo>
                <a:lnTo>
                  <a:pt x="481" y="2642"/>
                </a:lnTo>
                <a:lnTo>
                  <a:pt x="481" y="2630"/>
                </a:lnTo>
                <a:lnTo>
                  <a:pt x="487" y="2624"/>
                </a:lnTo>
                <a:lnTo>
                  <a:pt x="493" y="2611"/>
                </a:lnTo>
                <a:lnTo>
                  <a:pt x="493" y="2599"/>
                </a:lnTo>
                <a:lnTo>
                  <a:pt x="493" y="2587"/>
                </a:lnTo>
                <a:lnTo>
                  <a:pt x="493" y="2580"/>
                </a:lnTo>
                <a:lnTo>
                  <a:pt x="500" y="2550"/>
                </a:lnTo>
                <a:lnTo>
                  <a:pt x="555" y="1475"/>
                </a:lnTo>
                <a:lnTo>
                  <a:pt x="549" y="1475"/>
                </a:lnTo>
                <a:lnTo>
                  <a:pt x="611" y="2562"/>
                </a:lnTo>
                <a:lnTo>
                  <a:pt x="611" y="2587"/>
                </a:lnTo>
                <a:lnTo>
                  <a:pt x="611" y="2599"/>
                </a:lnTo>
                <a:lnTo>
                  <a:pt x="611" y="2611"/>
                </a:lnTo>
                <a:lnTo>
                  <a:pt x="617" y="2617"/>
                </a:lnTo>
                <a:lnTo>
                  <a:pt x="617" y="2630"/>
                </a:lnTo>
                <a:lnTo>
                  <a:pt x="623" y="2642"/>
                </a:lnTo>
                <a:lnTo>
                  <a:pt x="623" y="2655"/>
                </a:lnTo>
                <a:lnTo>
                  <a:pt x="629" y="2661"/>
                </a:lnTo>
                <a:lnTo>
                  <a:pt x="635" y="2667"/>
                </a:lnTo>
                <a:lnTo>
                  <a:pt x="642" y="2679"/>
                </a:lnTo>
                <a:lnTo>
                  <a:pt x="654" y="2685"/>
                </a:lnTo>
                <a:lnTo>
                  <a:pt x="660" y="2692"/>
                </a:lnTo>
                <a:lnTo>
                  <a:pt x="666" y="2698"/>
                </a:lnTo>
                <a:lnTo>
                  <a:pt x="672" y="2698"/>
                </a:lnTo>
                <a:lnTo>
                  <a:pt x="685" y="2704"/>
                </a:lnTo>
                <a:lnTo>
                  <a:pt x="691" y="2704"/>
                </a:lnTo>
                <a:lnTo>
                  <a:pt x="703" y="2704"/>
                </a:lnTo>
                <a:lnTo>
                  <a:pt x="709" y="2710"/>
                </a:lnTo>
                <a:lnTo>
                  <a:pt x="722" y="2704"/>
                </a:lnTo>
                <a:lnTo>
                  <a:pt x="728" y="2704"/>
                </a:lnTo>
                <a:lnTo>
                  <a:pt x="740" y="2704"/>
                </a:lnTo>
                <a:lnTo>
                  <a:pt x="747" y="2698"/>
                </a:lnTo>
                <a:lnTo>
                  <a:pt x="759" y="2698"/>
                </a:lnTo>
                <a:lnTo>
                  <a:pt x="765" y="2692"/>
                </a:lnTo>
                <a:lnTo>
                  <a:pt x="771" y="2685"/>
                </a:lnTo>
                <a:lnTo>
                  <a:pt x="777" y="2679"/>
                </a:lnTo>
                <a:lnTo>
                  <a:pt x="784" y="2667"/>
                </a:lnTo>
                <a:lnTo>
                  <a:pt x="790" y="2661"/>
                </a:lnTo>
                <a:lnTo>
                  <a:pt x="796" y="2655"/>
                </a:lnTo>
                <a:lnTo>
                  <a:pt x="802" y="2642"/>
                </a:lnTo>
                <a:lnTo>
                  <a:pt x="808" y="2630"/>
                </a:lnTo>
                <a:lnTo>
                  <a:pt x="814" y="2624"/>
                </a:lnTo>
                <a:lnTo>
                  <a:pt x="814" y="2611"/>
                </a:lnTo>
                <a:lnTo>
                  <a:pt x="821" y="2599"/>
                </a:lnTo>
                <a:lnTo>
                  <a:pt x="821" y="2587"/>
                </a:lnTo>
                <a:lnTo>
                  <a:pt x="821" y="414"/>
                </a:lnTo>
                <a:lnTo>
                  <a:pt x="944" y="1117"/>
                </a:lnTo>
                <a:lnTo>
                  <a:pt x="950" y="1142"/>
                </a:lnTo>
                <a:lnTo>
                  <a:pt x="950" y="1148"/>
                </a:lnTo>
                <a:lnTo>
                  <a:pt x="956" y="1154"/>
                </a:lnTo>
                <a:lnTo>
                  <a:pt x="956" y="1167"/>
                </a:lnTo>
                <a:lnTo>
                  <a:pt x="963" y="1173"/>
                </a:lnTo>
                <a:lnTo>
                  <a:pt x="969" y="1179"/>
                </a:lnTo>
                <a:lnTo>
                  <a:pt x="969" y="1185"/>
                </a:lnTo>
                <a:lnTo>
                  <a:pt x="975" y="1191"/>
                </a:lnTo>
                <a:lnTo>
                  <a:pt x="981" y="1198"/>
                </a:lnTo>
                <a:lnTo>
                  <a:pt x="987" y="1204"/>
                </a:lnTo>
                <a:lnTo>
                  <a:pt x="993" y="1204"/>
                </a:lnTo>
                <a:lnTo>
                  <a:pt x="1000" y="1210"/>
                </a:lnTo>
                <a:lnTo>
                  <a:pt x="1006" y="1210"/>
                </a:lnTo>
                <a:lnTo>
                  <a:pt x="1012" y="1216"/>
                </a:lnTo>
                <a:lnTo>
                  <a:pt x="1018" y="1216"/>
                </a:lnTo>
                <a:lnTo>
                  <a:pt x="1024" y="1216"/>
                </a:lnTo>
                <a:lnTo>
                  <a:pt x="1030" y="1216"/>
                </a:lnTo>
                <a:lnTo>
                  <a:pt x="1043" y="1216"/>
                </a:lnTo>
                <a:lnTo>
                  <a:pt x="1049" y="1210"/>
                </a:lnTo>
                <a:lnTo>
                  <a:pt x="1055" y="1210"/>
                </a:lnTo>
                <a:lnTo>
                  <a:pt x="1061" y="1204"/>
                </a:lnTo>
                <a:lnTo>
                  <a:pt x="1068" y="1204"/>
                </a:lnTo>
                <a:lnTo>
                  <a:pt x="1074" y="1198"/>
                </a:lnTo>
                <a:lnTo>
                  <a:pt x="1080" y="1191"/>
                </a:lnTo>
                <a:lnTo>
                  <a:pt x="1086" y="1185"/>
                </a:lnTo>
                <a:lnTo>
                  <a:pt x="1086" y="1179"/>
                </a:lnTo>
                <a:lnTo>
                  <a:pt x="1092" y="1173"/>
                </a:lnTo>
                <a:lnTo>
                  <a:pt x="1098" y="1167"/>
                </a:lnTo>
                <a:lnTo>
                  <a:pt x="1098" y="1154"/>
                </a:lnTo>
                <a:lnTo>
                  <a:pt x="1105" y="1148"/>
                </a:lnTo>
                <a:lnTo>
                  <a:pt x="1105" y="1142"/>
                </a:lnTo>
                <a:lnTo>
                  <a:pt x="1105" y="1136"/>
                </a:lnTo>
                <a:lnTo>
                  <a:pt x="1111" y="1123"/>
                </a:lnTo>
                <a:lnTo>
                  <a:pt x="1111" y="1117"/>
                </a:lnTo>
                <a:lnTo>
                  <a:pt x="950" y="123"/>
                </a:lnTo>
                <a:lnTo>
                  <a:pt x="938" y="99"/>
                </a:lnTo>
                <a:lnTo>
                  <a:pt x="932" y="86"/>
                </a:lnTo>
                <a:lnTo>
                  <a:pt x="932" y="80"/>
                </a:lnTo>
                <a:lnTo>
                  <a:pt x="919" y="62"/>
                </a:lnTo>
                <a:lnTo>
                  <a:pt x="913" y="49"/>
                </a:lnTo>
                <a:lnTo>
                  <a:pt x="895" y="25"/>
                </a:lnTo>
                <a:lnTo>
                  <a:pt x="882" y="12"/>
                </a:lnTo>
                <a:lnTo>
                  <a:pt x="864" y="0"/>
                </a:lnTo>
                <a:lnTo>
                  <a:pt x="845" y="0"/>
                </a:lnTo>
                <a:lnTo>
                  <a:pt x="259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66" name="Rectangle 138"/>
          <p:cNvSpPr>
            <a:spLocks noChangeArrowheads="1"/>
          </p:cNvSpPr>
          <p:nvPr/>
        </p:nvSpPr>
        <p:spPr bwMode="auto">
          <a:xfrm>
            <a:off x="3206750" y="5283200"/>
            <a:ext cx="571500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</a:rPr>
              <a:t>1957</a:t>
            </a:r>
          </a:p>
        </p:txBody>
      </p:sp>
      <p:sp>
        <p:nvSpPr>
          <p:cNvPr id="74767" name="Rectangle 139"/>
          <p:cNvSpPr>
            <a:spLocks noChangeArrowheads="1"/>
          </p:cNvSpPr>
          <p:nvPr/>
        </p:nvSpPr>
        <p:spPr bwMode="auto">
          <a:xfrm>
            <a:off x="5940425" y="5259388"/>
            <a:ext cx="792163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</a:rPr>
              <a:t>1977</a:t>
            </a:r>
          </a:p>
        </p:txBody>
      </p:sp>
      <p:sp>
        <p:nvSpPr>
          <p:cNvPr id="74768" name="Rectangle 144"/>
          <p:cNvSpPr>
            <a:spLocks noChangeArrowheads="1"/>
          </p:cNvSpPr>
          <p:nvPr/>
        </p:nvSpPr>
        <p:spPr bwMode="auto">
          <a:xfrm>
            <a:off x="1177925" y="1033463"/>
            <a:ext cx="369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</a:rPr>
              <a:t>cm</a:t>
            </a:r>
            <a:endParaRPr lang="pt-BR" altLang="pt-BR" sz="2000">
              <a:solidFill>
                <a:schemeClr val="bg1"/>
              </a:solidFill>
            </a:endParaRPr>
          </a:p>
        </p:txBody>
      </p:sp>
      <p:sp>
        <p:nvSpPr>
          <p:cNvPr id="74769" name="Freeform 146"/>
          <p:cNvSpPr>
            <a:spLocks/>
          </p:cNvSpPr>
          <p:nvPr/>
        </p:nvSpPr>
        <p:spPr bwMode="auto">
          <a:xfrm>
            <a:off x="3276600" y="1609725"/>
            <a:ext cx="65088" cy="90488"/>
          </a:xfrm>
          <a:custGeom>
            <a:avLst/>
            <a:gdLst>
              <a:gd name="T0" fmla="*/ 2147483646 w 62"/>
              <a:gd name="T1" fmla="*/ 0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2147483646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70" name="Freeform 148"/>
          <p:cNvSpPr>
            <a:spLocks/>
          </p:cNvSpPr>
          <p:nvPr/>
        </p:nvSpPr>
        <p:spPr bwMode="auto">
          <a:xfrm>
            <a:off x="3635375" y="1601788"/>
            <a:ext cx="52388" cy="88900"/>
          </a:xfrm>
          <a:custGeom>
            <a:avLst/>
            <a:gdLst>
              <a:gd name="T0" fmla="*/ 2147483646 w 61"/>
              <a:gd name="T1" fmla="*/ 2147483646 h 74"/>
              <a:gd name="T2" fmla="*/ 2147483646 w 61"/>
              <a:gd name="T3" fmla="*/ 2147483646 h 74"/>
              <a:gd name="T4" fmla="*/ 0 w 61"/>
              <a:gd name="T5" fmla="*/ 2147483646 h 74"/>
              <a:gd name="T6" fmla="*/ 2147483646 w 61"/>
              <a:gd name="T7" fmla="*/ 0 h 74"/>
              <a:gd name="T8" fmla="*/ 2147483646 w 61"/>
              <a:gd name="T9" fmla="*/ 2147483646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cxnSp>
        <p:nvCxnSpPr>
          <p:cNvPr id="150" name="Conector reto 149"/>
          <p:cNvCxnSpPr/>
          <p:nvPr/>
        </p:nvCxnSpPr>
        <p:spPr>
          <a:xfrm>
            <a:off x="2117725" y="1085850"/>
            <a:ext cx="5621338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772" name="Freeform 132"/>
          <p:cNvSpPr>
            <a:spLocks/>
          </p:cNvSpPr>
          <p:nvPr/>
        </p:nvSpPr>
        <p:spPr bwMode="auto">
          <a:xfrm>
            <a:off x="5940425" y="1125538"/>
            <a:ext cx="647700" cy="690562"/>
          </a:xfrm>
          <a:custGeom>
            <a:avLst/>
            <a:gdLst>
              <a:gd name="T0" fmla="*/ 0 w 525"/>
              <a:gd name="T1" fmla="*/ 2147483646 h 581"/>
              <a:gd name="T2" fmla="*/ 0 w 525"/>
              <a:gd name="T3" fmla="*/ 2147483646 h 581"/>
              <a:gd name="T4" fmla="*/ 2147483646 w 525"/>
              <a:gd name="T5" fmla="*/ 2147483646 h 581"/>
              <a:gd name="T6" fmla="*/ 2147483646 w 525"/>
              <a:gd name="T7" fmla="*/ 2147483646 h 581"/>
              <a:gd name="T8" fmla="*/ 2147483646 w 525"/>
              <a:gd name="T9" fmla="*/ 2147483646 h 581"/>
              <a:gd name="T10" fmla="*/ 2147483646 w 525"/>
              <a:gd name="T11" fmla="*/ 2147483646 h 581"/>
              <a:gd name="T12" fmla="*/ 2147483646 w 525"/>
              <a:gd name="T13" fmla="*/ 2147483646 h 581"/>
              <a:gd name="T14" fmla="*/ 2147483646 w 525"/>
              <a:gd name="T15" fmla="*/ 0 h 581"/>
              <a:gd name="T16" fmla="*/ 2147483646 w 525"/>
              <a:gd name="T17" fmla="*/ 0 h 581"/>
              <a:gd name="T18" fmla="*/ 2147483646 w 525"/>
              <a:gd name="T19" fmla="*/ 0 h 581"/>
              <a:gd name="T20" fmla="*/ 2147483646 w 525"/>
              <a:gd name="T21" fmla="*/ 0 h 581"/>
              <a:gd name="T22" fmla="*/ 2147483646 w 525"/>
              <a:gd name="T23" fmla="*/ 0 h 581"/>
              <a:gd name="T24" fmla="*/ 2147483646 w 525"/>
              <a:gd name="T25" fmla="*/ 2147483646 h 581"/>
              <a:gd name="T26" fmla="*/ 2147483646 w 525"/>
              <a:gd name="T27" fmla="*/ 2147483646 h 581"/>
              <a:gd name="T28" fmla="*/ 2147483646 w 525"/>
              <a:gd name="T29" fmla="*/ 2147483646 h 581"/>
              <a:gd name="T30" fmla="*/ 2147483646 w 525"/>
              <a:gd name="T31" fmla="*/ 2147483646 h 581"/>
              <a:gd name="T32" fmla="*/ 2147483646 w 525"/>
              <a:gd name="T33" fmla="*/ 2147483646 h 581"/>
              <a:gd name="T34" fmla="*/ 2147483646 w 525"/>
              <a:gd name="T35" fmla="*/ 2147483646 h 581"/>
              <a:gd name="T36" fmla="*/ 2147483646 w 525"/>
              <a:gd name="T37" fmla="*/ 2147483646 h 581"/>
              <a:gd name="T38" fmla="*/ 2147483646 w 525"/>
              <a:gd name="T39" fmla="*/ 2147483646 h 581"/>
              <a:gd name="T40" fmla="*/ 2147483646 w 525"/>
              <a:gd name="T41" fmla="*/ 2147483646 h 581"/>
              <a:gd name="T42" fmla="*/ 2147483646 w 525"/>
              <a:gd name="T43" fmla="*/ 2147483646 h 581"/>
              <a:gd name="T44" fmla="*/ 2147483646 w 525"/>
              <a:gd name="T45" fmla="*/ 2147483646 h 581"/>
              <a:gd name="T46" fmla="*/ 2147483646 w 525"/>
              <a:gd name="T47" fmla="*/ 2147483646 h 581"/>
              <a:gd name="T48" fmla="*/ 2147483646 w 525"/>
              <a:gd name="T49" fmla="*/ 2147483646 h 581"/>
              <a:gd name="T50" fmla="*/ 2147483646 w 525"/>
              <a:gd name="T51" fmla="*/ 2147483646 h 581"/>
              <a:gd name="T52" fmla="*/ 2147483646 w 525"/>
              <a:gd name="T53" fmla="*/ 2147483646 h 581"/>
              <a:gd name="T54" fmla="*/ 2147483646 w 525"/>
              <a:gd name="T55" fmla="*/ 2147483646 h 581"/>
              <a:gd name="T56" fmla="*/ 2147483646 w 525"/>
              <a:gd name="T57" fmla="*/ 2147483646 h 581"/>
              <a:gd name="T58" fmla="*/ 2147483646 w 525"/>
              <a:gd name="T59" fmla="*/ 2147483646 h 581"/>
              <a:gd name="T60" fmla="*/ 2147483646 w 525"/>
              <a:gd name="T61" fmla="*/ 2147483646 h 581"/>
              <a:gd name="T62" fmla="*/ 2147483646 w 525"/>
              <a:gd name="T63" fmla="*/ 2147483646 h 581"/>
              <a:gd name="T64" fmla="*/ 2147483646 w 525"/>
              <a:gd name="T65" fmla="*/ 2147483646 h 581"/>
              <a:gd name="T66" fmla="*/ 2147483646 w 525"/>
              <a:gd name="T67" fmla="*/ 2147483646 h 581"/>
              <a:gd name="T68" fmla="*/ 2147483646 w 525"/>
              <a:gd name="T69" fmla="*/ 2147483646 h 581"/>
              <a:gd name="T70" fmla="*/ 2147483646 w 525"/>
              <a:gd name="T71" fmla="*/ 2147483646 h 581"/>
              <a:gd name="T72" fmla="*/ 2147483646 w 525"/>
              <a:gd name="T73" fmla="*/ 2147483646 h 581"/>
              <a:gd name="T74" fmla="*/ 0 w 525"/>
              <a:gd name="T75" fmla="*/ 2147483646 h 581"/>
              <a:gd name="T76" fmla="*/ 0 w 525"/>
              <a:gd name="T77" fmla="*/ 2147483646 h 581"/>
              <a:gd name="T78" fmla="*/ 0 w 525"/>
              <a:gd name="T79" fmla="*/ 2147483646 h 581"/>
              <a:gd name="T80" fmla="*/ 0 w 525"/>
              <a:gd name="T81" fmla="*/ 2147483646 h 58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525"/>
              <a:gd name="T124" fmla="*/ 0 h 581"/>
              <a:gd name="T125" fmla="*/ 525 w 525"/>
              <a:gd name="T126" fmla="*/ 581 h 581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525" h="581">
                <a:moveTo>
                  <a:pt x="0" y="290"/>
                </a:moveTo>
                <a:lnTo>
                  <a:pt x="0" y="229"/>
                </a:lnTo>
                <a:lnTo>
                  <a:pt x="18" y="173"/>
                </a:lnTo>
                <a:lnTo>
                  <a:pt x="43" y="124"/>
                </a:lnTo>
                <a:lnTo>
                  <a:pt x="74" y="81"/>
                </a:lnTo>
                <a:lnTo>
                  <a:pt x="111" y="50"/>
                </a:lnTo>
                <a:lnTo>
                  <a:pt x="160" y="19"/>
                </a:lnTo>
                <a:lnTo>
                  <a:pt x="204" y="0"/>
                </a:lnTo>
                <a:lnTo>
                  <a:pt x="259" y="0"/>
                </a:lnTo>
                <a:lnTo>
                  <a:pt x="315" y="0"/>
                </a:lnTo>
                <a:lnTo>
                  <a:pt x="364" y="19"/>
                </a:lnTo>
                <a:lnTo>
                  <a:pt x="407" y="50"/>
                </a:lnTo>
                <a:lnTo>
                  <a:pt x="444" y="81"/>
                </a:lnTo>
                <a:lnTo>
                  <a:pt x="475" y="124"/>
                </a:lnTo>
                <a:lnTo>
                  <a:pt x="500" y="173"/>
                </a:lnTo>
                <a:lnTo>
                  <a:pt x="518" y="229"/>
                </a:lnTo>
                <a:lnTo>
                  <a:pt x="525" y="290"/>
                </a:lnTo>
                <a:lnTo>
                  <a:pt x="518" y="346"/>
                </a:lnTo>
                <a:lnTo>
                  <a:pt x="500" y="402"/>
                </a:lnTo>
                <a:lnTo>
                  <a:pt x="475" y="451"/>
                </a:lnTo>
                <a:lnTo>
                  <a:pt x="444" y="494"/>
                </a:lnTo>
                <a:lnTo>
                  <a:pt x="407" y="531"/>
                </a:lnTo>
                <a:lnTo>
                  <a:pt x="364" y="556"/>
                </a:lnTo>
                <a:lnTo>
                  <a:pt x="315" y="574"/>
                </a:lnTo>
                <a:lnTo>
                  <a:pt x="259" y="581"/>
                </a:lnTo>
                <a:lnTo>
                  <a:pt x="204" y="574"/>
                </a:lnTo>
                <a:lnTo>
                  <a:pt x="160" y="556"/>
                </a:lnTo>
                <a:lnTo>
                  <a:pt x="111" y="531"/>
                </a:lnTo>
                <a:lnTo>
                  <a:pt x="74" y="494"/>
                </a:lnTo>
                <a:lnTo>
                  <a:pt x="43" y="451"/>
                </a:lnTo>
                <a:lnTo>
                  <a:pt x="18" y="402"/>
                </a:lnTo>
                <a:lnTo>
                  <a:pt x="0" y="346"/>
                </a:lnTo>
                <a:lnTo>
                  <a:pt x="0" y="290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73" name="Freeform 146"/>
          <p:cNvSpPr>
            <a:spLocks/>
          </p:cNvSpPr>
          <p:nvPr/>
        </p:nvSpPr>
        <p:spPr bwMode="auto">
          <a:xfrm>
            <a:off x="6042025" y="1368425"/>
            <a:ext cx="65088" cy="92075"/>
          </a:xfrm>
          <a:custGeom>
            <a:avLst/>
            <a:gdLst>
              <a:gd name="T0" fmla="*/ 2147483646 w 62"/>
              <a:gd name="T1" fmla="*/ 0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2147483646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74" name="Freeform 148"/>
          <p:cNvSpPr>
            <a:spLocks/>
          </p:cNvSpPr>
          <p:nvPr/>
        </p:nvSpPr>
        <p:spPr bwMode="auto">
          <a:xfrm>
            <a:off x="6448425" y="1360488"/>
            <a:ext cx="52388" cy="88900"/>
          </a:xfrm>
          <a:custGeom>
            <a:avLst/>
            <a:gdLst>
              <a:gd name="T0" fmla="*/ 2147483646 w 61"/>
              <a:gd name="T1" fmla="*/ 2147483646 h 74"/>
              <a:gd name="T2" fmla="*/ 2147483646 w 61"/>
              <a:gd name="T3" fmla="*/ 2147483646 h 74"/>
              <a:gd name="T4" fmla="*/ 0 w 61"/>
              <a:gd name="T5" fmla="*/ 2147483646 h 74"/>
              <a:gd name="T6" fmla="*/ 2147483646 w 61"/>
              <a:gd name="T7" fmla="*/ 0 h 74"/>
              <a:gd name="T8" fmla="*/ 2147483646 w 61"/>
              <a:gd name="T9" fmla="*/ 2147483646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4775" name="Rectangle 57"/>
          <p:cNvSpPr>
            <a:spLocks noChangeArrowheads="1"/>
          </p:cNvSpPr>
          <p:nvPr/>
        </p:nvSpPr>
        <p:spPr bwMode="auto">
          <a:xfrm>
            <a:off x="2132013" y="48625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76" name="Rectangle 57"/>
          <p:cNvSpPr>
            <a:spLocks noChangeArrowheads="1"/>
          </p:cNvSpPr>
          <p:nvPr/>
        </p:nvSpPr>
        <p:spPr bwMode="auto">
          <a:xfrm>
            <a:off x="2132013" y="4389438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77" name="Rectangle 57"/>
          <p:cNvSpPr>
            <a:spLocks noChangeArrowheads="1"/>
          </p:cNvSpPr>
          <p:nvPr/>
        </p:nvSpPr>
        <p:spPr bwMode="auto">
          <a:xfrm>
            <a:off x="2132013" y="413702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78" name="Rectangle 57"/>
          <p:cNvSpPr>
            <a:spLocks noChangeArrowheads="1"/>
          </p:cNvSpPr>
          <p:nvPr/>
        </p:nvSpPr>
        <p:spPr bwMode="auto">
          <a:xfrm>
            <a:off x="2132013" y="389255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79" name="Rectangle 57"/>
          <p:cNvSpPr>
            <a:spLocks noChangeArrowheads="1"/>
          </p:cNvSpPr>
          <p:nvPr/>
        </p:nvSpPr>
        <p:spPr bwMode="auto">
          <a:xfrm>
            <a:off x="2132013" y="46466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0" name="Rectangle 57"/>
          <p:cNvSpPr>
            <a:spLocks noChangeArrowheads="1"/>
          </p:cNvSpPr>
          <p:nvPr/>
        </p:nvSpPr>
        <p:spPr bwMode="auto">
          <a:xfrm>
            <a:off x="2132013" y="223520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1" name="Rectangle 57"/>
          <p:cNvSpPr>
            <a:spLocks noChangeArrowheads="1"/>
          </p:cNvSpPr>
          <p:nvPr/>
        </p:nvSpPr>
        <p:spPr bwMode="auto">
          <a:xfrm>
            <a:off x="2132013" y="19605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2" name="Rectangle 57"/>
          <p:cNvSpPr>
            <a:spLocks noChangeArrowheads="1"/>
          </p:cNvSpPr>
          <p:nvPr/>
        </p:nvSpPr>
        <p:spPr bwMode="auto">
          <a:xfrm>
            <a:off x="2132013" y="1649413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3" name="Rectangle 57"/>
          <p:cNvSpPr>
            <a:spLocks noChangeArrowheads="1"/>
          </p:cNvSpPr>
          <p:nvPr/>
        </p:nvSpPr>
        <p:spPr bwMode="auto">
          <a:xfrm>
            <a:off x="2132013" y="137477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4" name="Rectangle 57"/>
          <p:cNvSpPr>
            <a:spLocks noChangeArrowheads="1"/>
          </p:cNvSpPr>
          <p:nvPr/>
        </p:nvSpPr>
        <p:spPr bwMode="auto">
          <a:xfrm>
            <a:off x="2132013" y="11096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85" name="Rectangle 144"/>
          <p:cNvSpPr>
            <a:spLocks noChangeArrowheads="1"/>
          </p:cNvSpPr>
          <p:nvPr/>
        </p:nvSpPr>
        <p:spPr bwMode="auto">
          <a:xfrm>
            <a:off x="1698625" y="286385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86" name="Rectangle 144"/>
          <p:cNvSpPr>
            <a:spLocks noChangeArrowheads="1"/>
          </p:cNvSpPr>
          <p:nvPr/>
        </p:nvSpPr>
        <p:spPr bwMode="auto">
          <a:xfrm>
            <a:off x="1835150" y="3336925"/>
            <a:ext cx="2286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80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87" name="Rectangle 144"/>
          <p:cNvSpPr>
            <a:spLocks noChangeArrowheads="1"/>
          </p:cNvSpPr>
          <p:nvPr/>
        </p:nvSpPr>
        <p:spPr bwMode="auto">
          <a:xfrm>
            <a:off x="1835150" y="3770313"/>
            <a:ext cx="2286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88" name="Rectangle 144"/>
          <p:cNvSpPr>
            <a:spLocks noChangeArrowheads="1"/>
          </p:cNvSpPr>
          <p:nvPr/>
        </p:nvSpPr>
        <p:spPr bwMode="auto">
          <a:xfrm>
            <a:off x="1822450" y="4268788"/>
            <a:ext cx="2889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89" name="Rectangle 144"/>
          <p:cNvSpPr>
            <a:spLocks noChangeArrowheads="1"/>
          </p:cNvSpPr>
          <p:nvPr/>
        </p:nvSpPr>
        <p:spPr bwMode="auto">
          <a:xfrm>
            <a:off x="1793875" y="4694238"/>
            <a:ext cx="22701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90" name="Rectangle 57"/>
          <p:cNvSpPr>
            <a:spLocks noChangeArrowheads="1"/>
          </p:cNvSpPr>
          <p:nvPr/>
        </p:nvSpPr>
        <p:spPr bwMode="auto">
          <a:xfrm>
            <a:off x="2124075" y="36782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1" name="Rectangle 57"/>
          <p:cNvSpPr>
            <a:spLocks noChangeArrowheads="1"/>
          </p:cNvSpPr>
          <p:nvPr/>
        </p:nvSpPr>
        <p:spPr bwMode="auto">
          <a:xfrm>
            <a:off x="2124075" y="34623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2" name="Rectangle 57"/>
          <p:cNvSpPr>
            <a:spLocks noChangeArrowheads="1"/>
          </p:cNvSpPr>
          <p:nvPr/>
        </p:nvSpPr>
        <p:spPr bwMode="auto">
          <a:xfrm>
            <a:off x="2124075" y="2984500"/>
            <a:ext cx="115888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3" name="Rectangle 57"/>
          <p:cNvSpPr>
            <a:spLocks noChangeArrowheads="1"/>
          </p:cNvSpPr>
          <p:nvPr/>
        </p:nvSpPr>
        <p:spPr bwMode="auto">
          <a:xfrm>
            <a:off x="2124075" y="2736850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4" name="Rectangle 57"/>
          <p:cNvSpPr>
            <a:spLocks noChangeArrowheads="1"/>
          </p:cNvSpPr>
          <p:nvPr/>
        </p:nvSpPr>
        <p:spPr bwMode="auto">
          <a:xfrm>
            <a:off x="2124075" y="2492375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5" name="Rectangle 57"/>
          <p:cNvSpPr>
            <a:spLocks noChangeArrowheads="1"/>
          </p:cNvSpPr>
          <p:nvPr/>
        </p:nvSpPr>
        <p:spPr bwMode="auto">
          <a:xfrm>
            <a:off x="2124075" y="32464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4796" name="Rectangle 144"/>
          <p:cNvSpPr>
            <a:spLocks noChangeArrowheads="1"/>
          </p:cNvSpPr>
          <p:nvPr/>
        </p:nvSpPr>
        <p:spPr bwMode="auto">
          <a:xfrm>
            <a:off x="1698625" y="237490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97" name="Rectangle 144"/>
          <p:cNvSpPr>
            <a:spLocks noChangeArrowheads="1"/>
          </p:cNvSpPr>
          <p:nvPr/>
        </p:nvSpPr>
        <p:spPr bwMode="auto">
          <a:xfrm>
            <a:off x="1698625" y="1827213"/>
            <a:ext cx="4079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98" name="Rectangle 144"/>
          <p:cNvSpPr>
            <a:spLocks noChangeArrowheads="1"/>
          </p:cNvSpPr>
          <p:nvPr/>
        </p:nvSpPr>
        <p:spPr bwMode="auto">
          <a:xfrm>
            <a:off x="1698625" y="1254125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799" name="Rectangle 142"/>
          <p:cNvSpPr>
            <a:spLocks noChangeArrowheads="1"/>
          </p:cNvSpPr>
          <p:nvPr/>
        </p:nvSpPr>
        <p:spPr bwMode="auto">
          <a:xfrm>
            <a:off x="6500813" y="6278563"/>
            <a:ext cx="6667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Tanner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4800" name="Rectangle 143"/>
          <p:cNvSpPr>
            <a:spLocks noChangeArrowheads="1"/>
          </p:cNvSpPr>
          <p:nvPr/>
        </p:nvSpPr>
        <p:spPr bwMode="auto">
          <a:xfrm>
            <a:off x="7350125" y="6278563"/>
            <a:ext cx="10382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e col.,1982</a:t>
            </a:r>
            <a:endParaRPr lang="pt-BR" altLang="pt-BR" sz="140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79" name="Freeform 136"/>
          <p:cNvSpPr>
            <a:spLocks/>
          </p:cNvSpPr>
          <p:nvPr/>
        </p:nvSpPr>
        <p:spPr bwMode="auto">
          <a:xfrm>
            <a:off x="3203575" y="1343025"/>
            <a:ext cx="569913" cy="652463"/>
          </a:xfrm>
          <a:custGeom>
            <a:avLst/>
            <a:gdLst>
              <a:gd name="T0" fmla="*/ 0 w 457"/>
              <a:gd name="T1" fmla="*/ 2147483646 h 549"/>
              <a:gd name="T2" fmla="*/ 0 w 457"/>
              <a:gd name="T3" fmla="*/ 2147483646 h 549"/>
              <a:gd name="T4" fmla="*/ 2147483646 w 457"/>
              <a:gd name="T5" fmla="*/ 2147483646 h 549"/>
              <a:gd name="T6" fmla="*/ 2147483646 w 457"/>
              <a:gd name="T7" fmla="*/ 2147483646 h 549"/>
              <a:gd name="T8" fmla="*/ 2147483646 w 457"/>
              <a:gd name="T9" fmla="*/ 2147483646 h 549"/>
              <a:gd name="T10" fmla="*/ 2147483646 w 457"/>
              <a:gd name="T11" fmla="*/ 2147483646 h 549"/>
              <a:gd name="T12" fmla="*/ 2147483646 w 457"/>
              <a:gd name="T13" fmla="*/ 2147483646 h 549"/>
              <a:gd name="T14" fmla="*/ 2147483646 w 457"/>
              <a:gd name="T15" fmla="*/ 0 h 549"/>
              <a:gd name="T16" fmla="*/ 2147483646 w 457"/>
              <a:gd name="T17" fmla="*/ 0 h 549"/>
              <a:gd name="T18" fmla="*/ 2147483646 w 457"/>
              <a:gd name="T19" fmla="*/ 0 h 549"/>
              <a:gd name="T20" fmla="*/ 2147483646 w 457"/>
              <a:gd name="T21" fmla="*/ 0 h 549"/>
              <a:gd name="T22" fmla="*/ 2147483646 w 457"/>
              <a:gd name="T23" fmla="*/ 0 h 549"/>
              <a:gd name="T24" fmla="*/ 2147483646 w 457"/>
              <a:gd name="T25" fmla="*/ 2147483646 h 549"/>
              <a:gd name="T26" fmla="*/ 2147483646 w 457"/>
              <a:gd name="T27" fmla="*/ 2147483646 h 549"/>
              <a:gd name="T28" fmla="*/ 2147483646 w 457"/>
              <a:gd name="T29" fmla="*/ 2147483646 h 549"/>
              <a:gd name="T30" fmla="*/ 2147483646 w 457"/>
              <a:gd name="T31" fmla="*/ 2147483646 h 549"/>
              <a:gd name="T32" fmla="*/ 2147483646 w 457"/>
              <a:gd name="T33" fmla="*/ 2147483646 h 549"/>
              <a:gd name="T34" fmla="*/ 2147483646 w 457"/>
              <a:gd name="T35" fmla="*/ 2147483646 h 549"/>
              <a:gd name="T36" fmla="*/ 2147483646 w 457"/>
              <a:gd name="T37" fmla="*/ 2147483646 h 549"/>
              <a:gd name="T38" fmla="*/ 2147483646 w 457"/>
              <a:gd name="T39" fmla="*/ 2147483646 h 549"/>
              <a:gd name="T40" fmla="*/ 2147483646 w 457"/>
              <a:gd name="T41" fmla="*/ 2147483646 h 549"/>
              <a:gd name="T42" fmla="*/ 2147483646 w 457"/>
              <a:gd name="T43" fmla="*/ 2147483646 h 549"/>
              <a:gd name="T44" fmla="*/ 2147483646 w 457"/>
              <a:gd name="T45" fmla="*/ 2147483646 h 549"/>
              <a:gd name="T46" fmla="*/ 2147483646 w 457"/>
              <a:gd name="T47" fmla="*/ 2147483646 h 549"/>
              <a:gd name="T48" fmla="*/ 2147483646 w 457"/>
              <a:gd name="T49" fmla="*/ 2147483646 h 549"/>
              <a:gd name="T50" fmla="*/ 2147483646 w 457"/>
              <a:gd name="T51" fmla="*/ 2147483646 h 549"/>
              <a:gd name="T52" fmla="*/ 2147483646 w 457"/>
              <a:gd name="T53" fmla="*/ 2147483646 h 549"/>
              <a:gd name="T54" fmla="*/ 2147483646 w 457"/>
              <a:gd name="T55" fmla="*/ 2147483646 h 549"/>
              <a:gd name="T56" fmla="*/ 2147483646 w 457"/>
              <a:gd name="T57" fmla="*/ 2147483646 h 549"/>
              <a:gd name="T58" fmla="*/ 2147483646 w 457"/>
              <a:gd name="T59" fmla="*/ 2147483646 h 549"/>
              <a:gd name="T60" fmla="*/ 2147483646 w 457"/>
              <a:gd name="T61" fmla="*/ 2147483646 h 549"/>
              <a:gd name="T62" fmla="*/ 2147483646 w 457"/>
              <a:gd name="T63" fmla="*/ 2147483646 h 549"/>
              <a:gd name="T64" fmla="*/ 2147483646 w 457"/>
              <a:gd name="T65" fmla="*/ 2147483646 h 549"/>
              <a:gd name="T66" fmla="*/ 2147483646 w 457"/>
              <a:gd name="T67" fmla="*/ 2147483646 h 549"/>
              <a:gd name="T68" fmla="*/ 2147483646 w 457"/>
              <a:gd name="T69" fmla="*/ 2147483646 h 549"/>
              <a:gd name="T70" fmla="*/ 2147483646 w 457"/>
              <a:gd name="T71" fmla="*/ 2147483646 h 549"/>
              <a:gd name="T72" fmla="*/ 0 w 457"/>
              <a:gd name="T73" fmla="*/ 2147483646 h 549"/>
              <a:gd name="T74" fmla="*/ 0 w 457"/>
              <a:gd name="T75" fmla="*/ 2147483646 h 549"/>
              <a:gd name="T76" fmla="*/ 0 w 457"/>
              <a:gd name="T77" fmla="*/ 2147483646 h 549"/>
              <a:gd name="T78" fmla="*/ 0 w 457"/>
              <a:gd name="T79" fmla="*/ 2147483646 h 54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57"/>
              <a:gd name="T121" fmla="*/ 0 h 549"/>
              <a:gd name="T122" fmla="*/ 457 w 457"/>
              <a:gd name="T123" fmla="*/ 549 h 54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57" h="549">
                <a:moveTo>
                  <a:pt x="0" y="271"/>
                </a:moveTo>
                <a:lnTo>
                  <a:pt x="0" y="216"/>
                </a:lnTo>
                <a:lnTo>
                  <a:pt x="13" y="166"/>
                </a:lnTo>
                <a:lnTo>
                  <a:pt x="37" y="117"/>
                </a:lnTo>
                <a:lnTo>
                  <a:pt x="62" y="80"/>
                </a:lnTo>
                <a:lnTo>
                  <a:pt x="99" y="43"/>
                </a:lnTo>
                <a:lnTo>
                  <a:pt x="136" y="18"/>
                </a:lnTo>
                <a:lnTo>
                  <a:pt x="179" y="0"/>
                </a:lnTo>
                <a:lnTo>
                  <a:pt x="229" y="0"/>
                </a:lnTo>
                <a:lnTo>
                  <a:pt x="272" y="0"/>
                </a:lnTo>
                <a:lnTo>
                  <a:pt x="315" y="18"/>
                </a:lnTo>
                <a:lnTo>
                  <a:pt x="352" y="43"/>
                </a:lnTo>
                <a:lnTo>
                  <a:pt x="389" y="80"/>
                </a:lnTo>
                <a:lnTo>
                  <a:pt x="414" y="117"/>
                </a:lnTo>
                <a:lnTo>
                  <a:pt x="439" y="166"/>
                </a:lnTo>
                <a:lnTo>
                  <a:pt x="451" y="216"/>
                </a:lnTo>
                <a:lnTo>
                  <a:pt x="457" y="271"/>
                </a:lnTo>
                <a:lnTo>
                  <a:pt x="451" y="327"/>
                </a:lnTo>
                <a:lnTo>
                  <a:pt x="439" y="376"/>
                </a:lnTo>
                <a:lnTo>
                  <a:pt x="414" y="425"/>
                </a:lnTo>
                <a:lnTo>
                  <a:pt x="389" y="469"/>
                </a:lnTo>
                <a:lnTo>
                  <a:pt x="352" y="500"/>
                </a:lnTo>
                <a:lnTo>
                  <a:pt x="315" y="524"/>
                </a:lnTo>
                <a:lnTo>
                  <a:pt x="272" y="543"/>
                </a:lnTo>
                <a:lnTo>
                  <a:pt x="229" y="549"/>
                </a:lnTo>
                <a:lnTo>
                  <a:pt x="179" y="543"/>
                </a:lnTo>
                <a:lnTo>
                  <a:pt x="136" y="524"/>
                </a:lnTo>
                <a:lnTo>
                  <a:pt x="99" y="500"/>
                </a:lnTo>
                <a:lnTo>
                  <a:pt x="62" y="469"/>
                </a:lnTo>
                <a:lnTo>
                  <a:pt x="37" y="425"/>
                </a:lnTo>
                <a:lnTo>
                  <a:pt x="13" y="376"/>
                </a:lnTo>
                <a:lnTo>
                  <a:pt x="0" y="327"/>
                </a:lnTo>
                <a:lnTo>
                  <a:pt x="0" y="271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grpSp>
        <p:nvGrpSpPr>
          <p:cNvPr id="75780" name="Grupo 56"/>
          <p:cNvGrpSpPr>
            <a:grpSpLocks/>
          </p:cNvGrpSpPr>
          <p:nvPr/>
        </p:nvGrpSpPr>
        <p:grpSpPr bwMode="auto">
          <a:xfrm>
            <a:off x="2143125" y="230188"/>
            <a:ext cx="5453063" cy="534987"/>
            <a:chOff x="1403648" y="260648"/>
            <a:chExt cx="5453412" cy="534253"/>
          </a:xfrm>
        </p:grpSpPr>
        <p:sp>
          <p:nvSpPr>
            <p:cNvPr id="75825" name="Rectangle 140"/>
            <p:cNvSpPr>
              <a:spLocks noChangeArrowheads="1"/>
            </p:cNvSpPr>
            <p:nvPr/>
          </p:nvSpPr>
          <p:spPr bwMode="auto">
            <a:xfrm>
              <a:off x="1403648" y="260648"/>
              <a:ext cx="545341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Estatura média de adolescentes japoneses, aos 17 anos 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  <p:sp>
          <p:nvSpPr>
            <p:cNvPr id="75826" name="Rectangle 141"/>
            <p:cNvSpPr>
              <a:spLocks noChangeArrowheads="1"/>
            </p:cNvSpPr>
            <p:nvPr/>
          </p:nvSpPr>
          <p:spPr bwMode="auto">
            <a:xfrm>
              <a:off x="1475656" y="548680"/>
              <a:ext cx="496143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600" b="1">
                  <a:solidFill>
                    <a:schemeClr val="bg1"/>
                  </a:solidFill>
                </a:rPr>
                <a:t>de acordo com o ano de avaliação. </a:t>
              </a:r>
              <a:endParaRPr lang="pt-BR" altLang="pt-BR" sz="1400">
                <a:solidFill>
                  <a:schemeClr val="bg1"/>
                </a:solidFill>
              </a:endParaRPr>
            </a:p>
          </p:txBody>
        </p:sp>
      </p:grpSp>
      <p:sp>
        <p:nvSpPr>
          <p:cNvPr id="75781" name="Rectangle 5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2" name="Rectangle 6"/>
          <p:cNvSpPr>
            <a:spLocks noChangeArrowheads="1"/>
          </p:cNvSpPr>
          <p:nvPr/>
        </p:nvSpPr>
        <p:spPr bwMode="auto">
          <a:xfrm>
            <a:off x="2112963" y="5251450"/>
            <a:ext cx="5918200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3" name="Rectangle 53"/>
          <p:cNvSpPr>
            <a:spLocks noChangeArrowheads="1"/>
          </p:cNvSpPr>
          <p:nvPr/>
        </p:nvSpPr>
        <p:spPr bwMode="auto">
          <a:xfrm>
            <a:off x="2112963" y="5251450"/>
            <a:ext cx="1158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4" name="Rectangle 54"/>
          <p:cNvSpPr>
            <a:spLocks noChangeArrowheads="1"/>
          </p:cNvSpPr>
          <p:nvPr/>
        </p:nvSpPr>
        <p:spPr bwMode="auto">
          <a:xfrm>
            <a:off x="2112963" y="5251450"/>
            <a:ext cx="65087" cy="6350"/>
          </a:xfrm>
          <a:prstGeom prst="rect">
            <a:avLst/>
          </a:prstGeom>
          <a:solidFill>
            <a:srgbClr val="000000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5" name="Rectangle 57"/>
          <p:cNvSpPr>
            <a:spLocks noChangeArrowheads="1"/>
          </p:cNvSpPr>
          <p:nvPr/>
        </p:nvSpPr>
        <p:spPr bwMode="auto">
          <a:xfrm>
            <a:off x="2132013" y="50784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cxnSp>
        <p:nvCxnSpPr>
          <p:cNvPr id="149" name="Conector reto 148"/>
          <p:cNvCxnSpPr/>
          <p:nvPr/>
        </p:nvCxnSpPr>
        <p:spPr>
          <a:xfrm>
            <a:off x="2114550" y="1339850"/>
            <a:ext cx="5619750" cy="1588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787" name="Rectangle 129"/>
          <p:cNvSpPr>
            <a:spLocks noChangeArrowheads="1"/>
          </p:cNvSpPr>
          <p:nvPr/>
        </p:nvSpPr>
        <p:spPr bwMode="auto">
          <a:xfrm>
            <a:off x="2103438" y="847725"/>
            <a:ext cx="12700" cy="4403725"/>
          </a:xfrm>
          <a:prstGeom prst="rect">
            <a:avLst/>
          </a:prstGeom>
          <a:solidFill>
            <a:schemeClr val="accent1"/>
          </a:solidFill>
          <a:ln w="0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788" name="Freeform 130"/>
          <p:cNvSpPr>
            <a:spLocks/>
          </p:cNvSpPr>
          <p:nvPr/>
        </p:nvSpPr>
        <p:spPr bwMode="auto">
          <a:xfrm>
            <a:off x="5478463" y="1844675"/>
            <a:ext cx="1625600" cy="3409950"/>
          </a:xfrm>
          <a:custGeom>
            <a:avLst/>
            <a:gdLst>
              <a:gd name="T0" fmla="*/ 2147483646 w 1284"/>
              <a:gd name="T1" fmla="*/ 2147483646 h 2864"/>
              <a:gd name="T2" fmla="*/ 2147483646 w 1284"/>
              <a:gd name="T3" fmla="*/ 2147483646 h 2864"/>
              <a:gd name="T4" fmla="*/ 2147483646 w 1284"/>
              <a:gd name="T5" fmla="*/ 2147483646 h 2864"/>
              <a:gd name="T6" fmla="*/ 0 w 1284"/>
              <a:gd name="T7" fmla="*/ 2147483646 h 2864"/>
              <a:gd name="T8" fmla="*/ 0 w 1284"/>
              <a:gd name="T9" fmla="*/ 2147483646 h 2864"/>
              <a:gd name="T10" fmla="*/ 2147483646 w 1284"/>
              <a:gd name="T11" fmla="*/ 2147483646 h 2864"/>
              <a:gd name="T12" fmla="*/ 2147483646 w 1284"/>
              <a:gd name="T13" fmla="*/ 2147483646 h 2864"/>
              <a:gd name="T14" fmla="*/ 2147483646 w 1284"/>
              <a:gd name="T15" fmla="*/ 2147483646 h 2864"/>
              <a:gd name="T16" fmla="*/ 2147483646 w 1284"/>
              <a:gd name="T17" fmla="*/ 2147483646 h 2864"/>
              <a:gd name="T18" fmla="*/ 2147483646 w 1284"/>
              <a:gd name="T19" fmla="*/ 2147483646 h 2864"/>
              <a:gd name="T20" fmla="*/ 2147483646 w 1284"/>
              <a:gd name="T21" fmla="*/ 2147483646 h 2864"/>
              <a:gd name="T22" fmla="*/ 2147483646 w 1284"/>
              <a:gd name="T23" fmla="*/ 2147483646 h 2864"/>
              <a:gd name="T24" fmla="*/ 2147483646 w 1284"/>
              <a:gd name="T25" fmla="*/ 2147483646 h 2864"/>
              <a:gd name="T26" fmla="*/ 2147483646 w 1284"/>
              <a:gd name="T27" fmla="*/ 2147483646 h 2864"/>
              <a:gd name="T28" fmla="*/ 2147483646 w 1284"/>
              <a:gd name="T29" fmla="*/ 2147483646 h 2864"/>
              <a:gd name="T30" fmla="*/ 2147483646 w 1284"/>
              <a:gd name="T31" fmla="*/ 2147483646 h 2864"/>
              <a:gd name="T32" fmla="*/ 2147483646 w 1284"/>
              <a:gd name="T33" fmla="*/ 2147483646 h 2864"/>
              <a:gd name="T34" fmla="*/ 2147483646 w 1284"/>
              <a:gd name="T35" fmla="*/ 2147483646 h 2864"/>
              <a:gd name="T36" fmla="*/ 2147483646 w 1284"/>
              <a:gd name="T37" fmla="*/ 2147483646 h 2864"/>
              <a:gd name="T38" fmla="*/ 2147483646 w 1284"/>
              <a:gd name="T39" fmla="*/ 2147483646 h 2864"/>
              <a:gd name="T40" fmla="*/ 2147483646 w 1284"/>
              <a:gd name="T41" fmla="*/ 2147483646 h 2864"/>
              <a:gd name="T42" fmla="*/ 2147483646 w 1284"/>
              <a:gd name="T43" fmla="*/ 2147483646 h 2864"/>
              <a:gd name="T44" fmla="*/ 2147483646 w 1284"/>
              <a:gd name="T45" fmla="*/ 2147483646 h 2864"/>
              <a:gd name="T46" fmla="*/ 2147483646 w 1284"/>
              <a:gd name="T47" fmla="*/ 2147483646 h 2864"/>
              <a:gd name="T48" fmla="*/ 2147483646 w 1284"/>
              <a:gd name="T49" fmla="*/ 2147483646 h 2864"/>
              <a:gd name="T50" fmla="*/ 2147483646 w 1284"/>
              <a:gd name="T51" fmla="*/ 2147483646 h 2864"/>
              <a:gd name="T52" fmla="*/ 2147483646 w 1284"/>
              <a:gd name="T53" fmla="*/ 2147483646 h 2864"/>
              <a:gd name="T54" fmla="*/ 2147483646 w 1284"/>
              <a:gd name="T55" fmla="*/ 2147483646 h 2864"/>
              <a:gd name="T56" fmla="*/ 2147483646 w 1284"/>
              <a:gd name="T57" fmla="*/ 2147483646 h 2864"/>
              <a:gd name="T58" fmla="*/ 2147483646 w 1284"/>
              <a:gd name="T59" fmla="*/ 2147483646 h 2864"/>
              <a:gd name="T60" fmla="*/ 2147483646 w 1284"/>
              <a:gd name="T61" fmla="*/ 2147483646 h 2864"/>
              <a:gd name="T62" fmla="*/ 2147483646 w 1284"/>
              <a:gd name="T63" fmla="*/ 2147483646 h 2864"/>
              <a:gd name="T64" fmla="*/ 2147483646 w 1284"/>
              <a:gd name="T65" fmla="*/ 2147483646 h 2864"/>
              <a:gd name="T66" fmla="*/ 2147483646 w 1284"/>
              <a:gd name="T67" fmla="*/ 2147483646 h 2864"/>
              <a:gd name="T68" fmla="*/ 2147483646 w 1284"/>
              <a:gd name="T69" fmla="*/ 2147483646 h 2864"/>
              <a:gd name="T70" fmla="*/ 2147483646 w 1284"/>
              <a:gd name="T71" fmla="*/ 2147483646 h 2864"/>
              <a:gd name="T72" fmla="*/ 2147483646 w 1284"/>
              <a:gd name="T73" fmla="*/ 2147483646 h 2864"/>
              <a:gd name="T74" fmla="*/ 2147483646 w 1284"/>
              <a:gd name="T75" fmla="*/ 2147483646 h 2864"/>
              <a:gd name="T76" fmla="*/ 2147483646 w 1284"/>
              <a:gd name="T77" fmla="*/ 2147483646 h 2864"/>
              <a:gd name="T78" fmla="*/ 2147483646 w 1284"/>
              <a:gd name="T79" fmla="*/ 2147483646 h 2864"/>
              <a:gd name="T80" fmla="*/ 2147483646 w 1284"/>
              <a:gd name="T81" fmla="*/ 2147483646 h 2864"/>
              <a:gd name="T82" fmla="*/ 2147483646 w 1284"/>
              <a:gd name="T83" fmla="*/ 2147483646 h 2864"/>
              <a:gd name="T84" fmla="*/ 2147483646 w 1284"/>
              <a:gd name="T85" fmla="*/ 2147483646 h 2864"/>
              <a:gd name="T86" fmla="*/ 2147483646 w 1284"/>
              <a:gd name="T87" fmla="*/ 2147483646 h 2864"/>
              <a:gd name="T88" fmla="*/ 2147483646 w 1284"/>
              <a:gd name="T89" fmla="*/ 2147483646 h 2864"/>
              <a:gd name="T90" fmla="*/ 2147483646 w 1284"/>
              <a:gd name="T91" fmla="*/ 2147483646 h 2864"/>
              <a:gd name="T92" fmla="*/ 2147483646 w 1284"/>
              <a:gd name="T93" fmla="*/ 2147483646 h 2864"/>
              <a:gd name="T94" fmla="*/ 2147483646 w 1284"/>
              <a:gd name="T95" fmla="*/ 2147483646 h 2864"/>
              <a:gd name="T96" fmla="*/ 2147483646 w 1284"/>
              <a:gd name="T97" fmla="*/ 2147483646 h 2864"/>
              <a:gd name="T98" fmla="*/ 2147483646 w 1284"/>
              <a:gd name="T99" fmla="*/ 2147483646 h 2864"/>
              <a:gd name="T100" fmla="*/ 2147483646 w 1284"/>
              <a:gd name="T101" fmla="*/ 2147483646 h 2864"/>
              <a:gd name="T102" fmla="*/ 2147483646 w 1284"/>
              <a:gd name="T103" fmla="*/ 2147483646 h 2864"/>
              <a:gd name="T104" fmla="*/ 2147483646 w 1284"/>
              <a:gd name="T105" fmla="*/ 2147483646 h 2864"/>
              <a:gd name="T106" fmla="*/ 2147483646 w 1284"/>
              <a:gd name="T107" fmla="*/ 2147483646 h 2864"/>
              <a:gd name="T108" fmla="*/ 2147483646 w 1284"/>
              <a:gd name="T109" fmla="*/ 0 h 28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84"/>
              <a:gd name="T166" fmla="*/ 0 h 2864"/>
              <a:gd name="T167" fmla="*/ 1284 w 1284"/>
              <a:gd name="T168" fmla="*/ 2864 h 28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84" h="2864">
                <a:moveTo>
                  <a:pt x="303" y="0"/>
                </a:moveTo>
                <a:lnTo>
                  <a:pt x="284" y="0"/>
                </a:lnTo>
                <a:lnTo>
                  <a:pt x="260" y="6"/>
                </a:lnTo>
                <a:lnTo>
                  <a:pt x="247" y="18"/>
                </a:lnTo>
                <a:lnTo>
                  <a:pt x="223" y="43"/>
                </a:lnTo>
                <a:lnTo>
                  <a:pt x="210" y="55"/>
                </a:lnTo>
                <a:lnTo>
                  <a:pt x="204" y="67"/>
                </a:lnTo>
                <a:lnTo>
                  <a:pt x="198" y="80"/>
                </a:lnTo>
                <a:lnTo>
                  <a:pt x="192" y="92"/>
                </a:lnTo>
                <a:lnTo>
                  <a:pt x="179" y="123"/>
                </a:lnTo>
                <a:lnTo>
                  <a:pt x="0" y="1166"/>
                </a:lnTo>
                <a:lnTo>
                  <a:pt x="0" y="1179"/>
                </a:lnTo>
                <a:lnTo>
                  <a:pt x="0" y="1185"/>
                </a:lnTo>
                <a:lnTo>
                  <a:pt x="0" y="1197"/>
                </a:lnTo>
                <a:lnTo>
                  <a:pt x="0" y="1203"/>
                </a:lnTo>
                <a:lnTo>
                  <a:pt x="7" y="1210"/>
                </a:lnTo>
                <a:lnTo>
                  <a:pt x="7" y="1222"/>
                </a:lnTo>
                <a:lnTo>
                  <a:pt x="13" y="1228"/>
                </a:lnTo>
                <a:lnTo>
                  <a:pt x="19" y="1234"/>
                </a:lnTo>
                <a:lnTo>
                  <a:pt x="25" y="1240"/>
                </a:lnTo>
                <a:lnTo>
                  <a:pt x="31" y="1247"/>
                </a:lnTo>
                <a:lnTo>
                  <a:pt x="37" y="1253"/>
                </a:lnTo>
                <a:lnTo>
                  <a:pt x="44" y="1259"/>
                </a:lnTo>
                <a:lnTo>
                  <a:pt x="50" y="1265"/>
                </a:lnTo>
                <a:lnTo>
                  <a:pt x="56" y="1265"/>
                </a:lnTo>
                <a:lnTo>
                  <a:pt x="68" y="1271"/>
                </a:lnTo>
                <a:lnTo>
                  <a:pt x="74" y="1271"/>
                </a:lnTo>
                <a:lnTo>
                  <a:pt x="81" y="1271"/>
                </a:lnTo>
                <a:lnTo>
                  <a:pt x="87" y="1271"/>
                </a:lnTo>
                <a:lnTo>
                  <a:pt x="99" y="1271"/>
                </a:lnTo>
                <a:lnTo>
                  <a:pt x="105" y="1271"/>
                </a:lnTo>
                <a:lnTo>
                  <a:pt x="112" y="1271"/>
                </a:lnTo>
                <a:lnTo>
                  <a:pt x="124" y="1265"/>
                </a:lnTo>
                <a:lnTo>
                  <a:pt x="130" y="1265"/>
                </a:lnTo>
                <a:lnTo>
                  <a:pt x="136" y="1259"/>
                </a:lnTo>
                <a:lnTo>
                  <a:pt x="142" y="1253"/>
                </a:lnTo>
                <a:lnTo>
                  <a:pt x="149" y="1247"/>
                </a:lnTo>
                <a:lnTo>
                  <a:pt x="155" y="1240"/>
                </a:lnTo>
                <a:lnTo>
                  <a:pt x="161" y="1234"/>
                </a:lnTo>
                <a:lnTo>
                  <a:pt x="167" y="1228"/>
                </a:lnTo>
                <a:lnTo>
                  <a:pt x="173" y="1222"/>
                </a:lnTo>
                <a:lnTo>
                  <a:pt x="173" y="1210"/>
                </a:lnTo>
                <a:lnTo>
                  <a:pt x="179" y="1203"/>
                </a:lnTo>
                <a:lnTo>
                  <a:pt x="179" y="1197"/>
                </a:lnTo>
                <a:lnTo>
                  <a:pt x="186" y="1166"/>
                </a:lnTo>
                <a:lnTo>
                  <a:pt x="334" y="426"/>
                </a:lnTo>
                <a:lnTo>
                  <a:pt x="334" y="2734"/>
                </a:lnTo>
                <a:lnTo>
                  <a:pt x="340" y="2747"/>
                </a:lnTo>
                <a:lnTo>
                  <a:pt x="340" y="2759"/>
                </a:lnTo>
                <a:lnTo>
                  <a:pt x="346" y="2771"/>
                </a:lnTo>
                <a:lnTo>
                  <a:pt x="352" y="2784"/>
                </a:lnTo>
                <a:lnTo>
                  <a:pt x="358" y="2790"/>
                </a:lnTo>
                <a:lnTo>
                  <a:pt x="365" y="2802"/>
                </a:lnTo>
                <a:lnTo>
                  <a:pt x="371" y="2809"/>
                </a:lnTo>
                <a:lnTo>
                  <a:pt x="377" y="2815"/>
                </a:lnTo>
                <a:lnTo>
                  <a:pt x="383" y="2827"/>
                </a:lnTo>
                <a:lnTo>
                  <a:pt x="395" y="2833"/>
                </a:lnTo>
                <a:lnTo>
                  <a:pt x="402" y="2839"/>
                </a:lnTo>
                <a:lnTo>
                  <a:pt x="414" y="2839"/>
                </a:lnTo>
                <a:lnTo>
                  <a:pt x="420" y="2846"/>
                </a:lnTo>
                <a:lnTo>
                  <a:pt x="433" y="2846"/>
                </a:lnTo>
                <a:lnTo>
                  <a:pt x="445" y="2852"/>
                </a:lnTo>
                <a:lnTo>
                  <a:pt x="457" y="2852"/>
                </a:lnTo>
                <a:lnTo>
                  <a:pt x="463" y="2852"/>
                </a:lnTo>
                <a:lnTo>
                  <a:pt x="476" y="2846"/>
                </a:lnTo>
                <a:lnTo>
                  <a:pt x="488" y="2846"/>
                </a:lnTo>
                <a:lnTo>
                  <a:pt x="494" y="2839"/>
                </a:lnTo>
                <a:lnTo>
                  <a:pt x="507" y="2839"/>
                </a:lnTo>
                <a:lnTo>
                  <a:pt x="513" y="2833"/>
                </a:lnTo>
                <a:lnTo>
                  <a:pt x="525" y="2827"/>
                </a:lnTo>
                <a:lnTo>
                  <a:pt x="531" y="2815"/>
                </a:lnTo>
                <a:lnTo>
                  <a:pt x="544" y="2809"/>
                </a:lnTo>
                <a:lnTo>
                  <a:pt x="550" y="2802"/>
                </a:lnTo>
                <a:lnTo>
                  <a:pt x="556" y="2790"/>
                </a:lnTo>
                <a:lnTo>
                  <a:pt x="562" y="2784"/>
                </a:lnTo>
                <a:lnTo>
                  <a:pt x="562" y="2771"/>
                </a:lnTo>
                <a:lnTo>
                  <a:pt x="568" y="2759"/>
                </a:lnTo>
                <a:lnTo>
                  <a:pt x="568" y="2747"/>
                </a:lnTo>
                <a:lnTo>
                  <a:pt x="575" y="2734"/>
                </a:lnTo>
                <a:lnTo>
                  <a:pt x="575" y="2722"/>
                </a:lnTo>
                <a:lnTo>
                  <a:pt x="575" y="2691"/>
                </a:lnTo>
                <a:lnTo>
                  <a:pt x="642" y="1561"/>
                </a:lnTo>
                <a:lnTo>
                  <a:pt x="636" y="1561"/>
                </a:lnTo>
                <a:lnTo>
                  <a:pt x="704" y="2710"/>
                </a:lnTo>
                <a:lnTo>
                  <a:pt x="704" y="2734"/>
                </a:lnTo>
                <a:lnTo>
                  <a:pt x="704" y="2747"/>
                </a:lnTo>
                <a:lnTo>
                  <a:pt x="710" y="2759"/>
                </a:lnTo>
                <a:lnTo>
                  <a:pt x="710" y="2771"/>
                </a:lnTo>
                <a:lnTo>
                  <a:pt x="716" y="2784"/>
                </a:lnTo>
                <a:lnTo>
                  <a:pt x="716" y="2790"/>
                </a:lnTo>
                <a:lnTo>
                  <a:pt x="723" y="2802"/>
                </a:lnTo>
                <a:lnTo>
                  <a:pt x="729" y="2815"/>
                </a:lnTo>
                <a:lnTo>
                  <a:pt x="735" y="2821"/>
                </a:lnTo>
                <a:lnTo>
                  <a:pt x="747" y="2827"/>
                </a:lnTo>
                <a:lnTo>
                  <a:pt x="754" y="2839"/>
                </a:lnTo>
                <a:lnTo>
                  <a:pt x="766" y="2846"/>
                </a:lnTo>
                <a:lnTo>
                  <a:pt x="772" y="2846"/>
                </a:lnTo>
                <a:lnTo>
                  <a:pt x="784" y="2852"/>
                </a:lnTo>
                <a:lnTo>
                  <a:pt x="791" y="2858"/>
                </a:lnTo>
                <a:lnTo>
                  <a:pt x="803" y="2858"/>
                </a:lnTo>
                <a:lnTo>
                  <a:pt x="815" y="2858"/>
                </a:lnTo>
                <a:lnTo>
                  <a:pt x="821" y="2864"/>
                </a:lnTo>
                <a:lnTo>
                  <a:pt x="834" y="2858"/>
                </a:lnTo>
                <a:lnTo>
                  <a:pt x="846" y="2858"/>
                </a:lnTo>
                <a:lnTo>
                  <a:pt x="852" y="2858"/>
                </a:lnTo>
                <a:lnTo>
                  <a:pt x="865" y="2852"/>
                </a:lnTo>
                <a:lnTo>
                  <a:pt x="877" y="2846"/>
                </a:lnTo>
                <a:lnTo>
                  <a:pt x="883" y="2846"/>
                </a:lnTo>
                <a:lnTo>
                  <a:pt x="896" y="2839"/>
                </a:lnTo>
                <a:lnTo>
                  <a:pt x="902" y="2827"/>
                </a:lnTo>
                <a:lnTo>
                  <a:pt x="908" y="2821"/>
                </a:lnTo>
                <a:lnTo>
                  <a:pt x="914" y="2815"/>
                </a:lnTo>
                <a:lnTo>
                  <a:pt x="920" y="2802"/>
                </a:lnTo>
                <a:lnTo>
                  <a:pt x="926" y="2790"/>
                </a:lnTo>
                <a:lnTo>
                  <a:pt x="933" y="2784"/>
                </a:lnTo>
                <a:lnTo>
                  <a:pt x="939" y="2771"/>
                </a:lnTo>
                <a:lnTo>
                  <a:pt x="945" y="2759"/>
                </a:lnTo>
                <a:lnTo>
                  <a:pt x="945" y="2747"/>
                </a:lnTo>
                <a:lnTo>
                  <a:pt x="945" y="2734"/>
                </a:lnTo>
                <a:lnTo>
                  <a:pt x="945" y="438"/>
                </a:lnTo>
                <a:lnTo>
                  <a:pt x="1093" y="1179"/>
                </a:lnTo>
                <a:lnTo>
                  <a:pt x="1099" y="1203"/>
                </a:lnTo>
                <a:lnTo>
                  <a:pt x="1099" y="1216"/>
                </a:lnTo>
                <a:lnTo>
                  <a:pt x="1105" y="1222"/>
                </a:lnTo>
                <a:lnTo>
                  <a:pt x="1105" y="1228"/>
                </a:lnTo>
                <a:lnTo>
                  <a:pt x="1112" y="1240"/>
                </a:lnTo>
                <a:lnTo>
                  <a:pt x="1118" y="1247"/>
                </a:lnTo>
                <a:lnTo>
                  <a:pt x="1124" y="1253"/>
                </a:lnTo>
                <a:lnTo>
                  <a:pt x="1130" y="1259"/>
                </a:lnTo>
                <a:lnTo>
                  <a:pt x="1136" y="1265"/>
                </a:lnTo>
                <a:lnTo>
                  <a:pt x="1142" y="1271"/>
                </a:lnTo>
                <a:lnTo>
                  <a:pt x="1149" y="1271"/>
                </a:lnTo>
                <a:lnTo>
                  <a:pt x="1155" y="1277"/>
                </a:lnTo>
                <a:lnTo>
                  <a:pt x="1161" y="1277"/>
                </a:lnTo>
                <a:lnTo>
                  <a:pt x="1173" y="1284"/>
                </a:lnTo>
                <a:lnTo>
                  <a:pt x="1179" y="1284"/>
                </a:lnTo>
                <a:lnTo>
                  <a:pt x="1186" y="1284"/>
                </a:lnTo>
                <a:lnTo>
                  <a:pt x="1198" y="1284"/>
                </a:lnTo>
                <a:lnTo>
                  <a:pt x="1204" y="1284"/>
                </a:lnTo>
                <a:lnTo>
                  <a:pt x="1210" y="1277"/>
                </a:lnTo>
                <a:lnTo>
                  <a:pt x="1217" y="1277"/>
                </a:lnTo>
                <a:lnTo>
                  <a:pt x="1229" y="1271"/>
                </a:lnTo>
                <a:lnTo>
                  <a:pt x="1235" y="1271"/>
                </a:lnTo>
                <a:lnTo>
                  <a:pt x="1241" y="1265"/>
                </a:lnTo>
                <a:lnTo>
                  <a:pt x="1247" y="1259"/>
                </a:lnTo>
                <a:lnTo>
                  <a:pt x="1254" y="1253"/>
                </a:lnTo>
                <a:lnTo>
                  <a:pt x="1260" y="1247"/>
                </a:lnTo>
                <a:lnTo>
                  <a:pt x="1266" y="1240"/>
                </a:lnTo>
                <a:lnTo>
                  <a:pt x="1272" y="1228"/>
                </a:lnTo>
                <a:lnTo>
                  <a:pt x="1272" y="1222"/>
                </a:lnTo>
                <a:lnTo>
                  <a:pt x="1278" y="1216"/>
                </a:lnTo>
                <a:lnTo>
                  <a:pt x="1278" y="1203"/>
                </a:lnTo>
                <a:lnTo>
                  <a:pt x="1278" y="1197"/>
                </a:lnTo>
                <a:lnTo>
                  <a:pt x="1284" y="1185"/>
                </a:lnTo>
                <a:lnTo>
                  <a:pt x="1284" y="1179"/>
                </a:lnTo>
                <a:lnTo>
                  <a:pt x="1099" y="135"/>
                </a:lnTo>
                <a:lnTo>
                  <a:pt x="1087" y="104"/>
                </a:lnTo>
                <a:lnTo>
                  <a:pt x="1081" y="92"/>
                </a:lnTo>
                <a:lnTo>
                  <a:pt x="1075" y="80"/>
                </a:lnTo>
                <a:lnTo>
                  <a:pt x="1068" y="67"/>
                </a:lnTo>
                <a:lnTo>
                  <a:pt x="1056" y="49"/>
                </a:lnTo>
                <a:lnTo>
                  <a:pt x="1031" y="30"/>
                </a:lnTo>
                <a:lnTo>
                  <a:pt x="1019" y="18"/>
                </a:lnTo>
                <a:lnTo>
                  <a:pt x="1000" y="6"/>
                </a:lnTo>
                <a:lnTo>
                  <a:pt x="976" y="0"/>
                </a:lnTo>
                <a:lnTo>
                  <a:pt x="303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89" name="Freeform 134"/>
          <p:cNvSpPr>
            <a:spLocks/>
          </p:cNvSpPr>
          <p:nvPr/>
        </p:nvSpPr>
        <p:spPr bwMode="auto">
          <a:xfrm>
            <a:off x="2797175" y="2012950"/>
            <a:ext cx="1417638" cy="3225800"/>
          </a:xfrm>
          <a:custGeom>
            <a:avLst/>
            <a:gdLst>
              <a:gd name="T0" fmla="*/ 2147483646 w 1111"/>
              <a:gd name="T1" fmla="*/ 2147483646 h 2710"/>
              <a:gd name="T2" fmla="*/ 2147483646 w 1111"/>
              <a:gd name="T3" fmla="*/ 2147483646 h 2710"/>
              <a:gd name="T4" fmla="*/ 2147483646 w 1111"/>
              <a:gd name="T5" fmla="*/ 2147483646 h 2710"/>
              <a:gd name="T6" fmla="*/ 0 w 1111"/>
              <a:gd name="T7" fmla="*/ 2147483646 h 2710"/>
              <a:gd name="T8" fmla="*/ 0 w 1111"/>
              <a:gd name="T9" fmla="*/ 2147483646 h 2710"/>
              <a:gd name="T10" fmla="*/ 2147483646 w 1111"/>
              <a:gd name="T11" fmla="*/ 2147483646 h 2710"/>
              <a:gd name="T12" fmla="*/ 2147483646 w 1111"/>
              <a:gd name="T13" fmla="*/ 2147483646 h 2710"/>
              <a:gd name="T14" fmla="*/ 2147483646 w 1111"/>
              <a:gd name="T15" fmla="*/ 2147483646 h 2710"/>
              <a:gd name="T16" fmla="*/ 2147483646 w 1111"/>
              <a:gd name="T17" fmla="*/ 2147483646 h 2710"/>
              <a:gd name="T18" fmla="*/ 2147483646 w 1111"/>
              <a:gd name="T19" fmla="*/ 2147483646 h 2710"/>
              <a:gd name="T20" fmla="*/ 2147483646 w 1111"/>
              <a:gd name="T21" fmla="*/ 2147483646 h 2710"/>
              <a:gd name="T22" fmla="*/ 2147483646 w 1111"/>
              <a:gd name="T23" fmla="*/ 2147483646 h 2710"/>
              <a:gd name="T24" fmla="*/ 2147483646 w 1111"/>
              <a:gd name="T25" fmla="*/ 2147483646 h 2710"/>
              <a:gd name="T26" fmla="*/ 2147483646 w 1111"/>
              <a:gd name="T27" fmla="*/ 2147483646 h 2710"/>
              <a:gd name="T28" fmla="*/ 2147483646 w 1111"/>
              <a:gd name="T29" fmla="*/ 2147483646 h 2710"/>
              <a:gd name="T30" fmla="*/ 2147483646 w 1111"/>
              <a:gd name="T31" fmla="*/ 2147483646 h 2710"/>
              <a:gd name="T32" fmla="*/ 2147483646 w 1111"/>
              <a:gd name="T33" fmla="*/ 2147483646 h 2710"/>
              <a:gd name="T34" fmla="*/ 2147483646 w 1111"/>
              <a:gd name="T35" fmla="*/ 2147483646 h 2710"/>
              <a:gd name="T36" fmla="*/ 2147483646 w 1111"/>
              <a:gd name="T37" fmla="*/ 2147483646 h 2710"/>
              <a:gd name="T38" fmla="*/ 2147483646 w 1111"/>
              <a:gd name="T39" fmla="*/ 2147483646 h 2710"/>
              <a:gd name="T40" fmla="*/ 2147483646 w 1111"/>
              <a:gd name="T41" fmla="*/ 2147483646 h 2710"/>
              <a:gd name="T42" fmla="*/ 2147483646 w 1111"/>
              <a:gd name="T43" fmla="*/ 2147483646 h 2710"/>
              <a:gd name="T44" fmla="*/ 2147483646 w 1111"/>
              <a:gd name="T45" fmla="*/ 2147483646 h 2710"/>
              <a:gd name="T46" fmla="*/ 2147483646 w 1111"/>
              <a:gd name="T47" fmla="*/ 2147483646 h 2710"/>
              <a:gd name="T48" fmla="*/ 2147483646 w 1111"/>
              <a:gd name="T49" fmla="*/ 2147483646 h 2710"/>
              <a:gd name="T50" fmla="*/ 2147483646 w 1111"/>
              <a:gd name="T51" fmla="*/ 2147483646 h 2710"/>
              <a:gd name="T52" fmla="*/ 2147483646 w 1111"/>
              <a:gd name="T53" fmla="*/ 2147483646 h 2710"/>
              <a:gd name="T54" fmla="*/ 2147483646 w 1111"/>
              <a:gd name="T55" fmla="*/ 2147483646 h 2710"/>
              <a:gd name="T56" fmla="*/ 2147483646 w 1111"/>
              <a:gd name="T57" fmla="*/ 2147483646 h 2710"/>
              <a:gd name="T58" fmla="*/ 2147483646 w 1111"/>
              <a:gd name="T59" fmla="*/ 2147483646 h 2710"/>
              <a:gd name="T60" fmla="*/ 2147483646 w 1111"/>
              <a:gd name="T61" fmla="*/ 2147483646 h 2710"/>
              <a:gd name="T62" fmla="*/ 2147483646 w 1111"/>
              <a:gd name="T63" fmla="*/ 2147483646 h 2710"/>
              <a:gd name="T64" fmla="*/ 2147483646 w 1111"/>
              <a:gd name="T65" fmla="*/ 2147483646 h 2710"/>
              <a:gd name="T66" fmla="*/ 2147483646 w 1111"/>
              <a:gd name="T67" fmla="*/ 2147483646 h 2710"/>
              <a:gd name="T68" fmla="*/ 2147483646 w 1111"/>
              <a:gd name="T69" fmla="*/ 2147483646 h 2710"/>
              <a:gd name="T70" fmla="*/ 2147483646 w 1111"/>
              <a:gd name="T71" fmla="*/ 2147483646 h 2710"/>
              <a:gd name="T72" fmla="*/ 2147483646 w 1111"/>
              <a:gd name="T73" fmla="*/ 2147483646 h 2710"/>
              <a:gd name="T74" fmla="*/ 2147483646 w 1111"/>
              <a:gd name="T75" fmla="*/ 2147483646 h 2710"/>
              <a:gd name="T76" fmla="*/ 2147483646 w 1111"/>
              <a:gd name="T77" fmla="*/ 2147483646 h 2710"/>
              <a:gd name="T78" fmla="*/ 2147483646 w 1111"/>
              <a:gd name="T79" fmla="*/ 2147483646 h 2710"/>
              <a:gd name="T80" fmla="*/ 2147483646 w 1111"/>
              <a:gd name="T81" fmla="*/ 2147483646 h 2710"/>
              <a:gd name="T82" fmla="*/ 2147483646 w 1111"/>
              <a:gd name="T83" fmla="*/ 2147483646 h 2710"/>
              <a:gd name="T84" fmla="*/ 2147483646 w 1111"/>
              <a:gd name="T85" fmla="*/ 2147483646 h 2710"/>
              <a:gd name="T86" fmla="*/ 2147483646 w 1111"/>
              <a:gd name="T87" fmla="*/ 2147483646 h 2710"/>
              <a:gd name="T88" fmla="*/ 2147483646 w 1111"/>
              <a:gd name="T89" fmla="*/ 2147483646 h 2710"/>
              <a:gd name="T90" fmla="*/ 2147483646 w 1111"/>
              <a:gd name="T91" fmla="*/ 2147483646 h 2710"/>
              <a:gd name="T92" fmla="*/ 2147483646 w 1111"/>
              <a:gd name="T93" fmla="*/ 2147483646 h 2710"/>
              <a:gd name="T94" fmla="*/ 2147483646 w 1111"/>
              <a:gd name="T95" fmla="*/ 2147483646 h 2710"/>
              <a:gd name="T96" fmla="*/ 2147483646 w 1111"/>
              <a:gd name="T97" fmla="*/ 2147483646 h 2710"/>
              <a:gd name="T98" fmla="*/ 2147483646 w 1111"/>
              <a:gd name="T99" fmla="*/ 2147483646 h 2710"/>
              <a:gd name="T100" fmla="*/ 2147483646 w 1111"/>
              <a:gd name="T101" fmla="*/ 2147483646 h 2710"/>
              <a:gd name="T102" fmla="*/ 2147483646 w 1111"/>
              <a:gd name="T103" fmla="*/ 2147483646 h 2710"/>
              <a:gd name="T104" fmla="*/ 2147483646 w 1111"/>
              <a:gd name="T105" fmla="*/ 2147483646 h 2710"/>
              <a:gd name="T106" fmla="*/ 2147483646 w 1111"/>
              <a:gd name="T107" fmla="*/ 2147483646 h 2710"/>
              <a:gd name="T108" fmla="*/ 2147483646 w 1111"/>
              <a:gd name="T109" fmla="*/ 0 h 27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111"/>
              <a:gd name="T166" fmla="*/ 0 h 2710"/>
              <a:gd name="T167" fmla="*/ 1111 w 1111"/>
              <a:gd name="T168" fmla="*/ 2710 h 27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111" h="2710">
                <a:moveTo>
                  <a:pt x="259" y="0"/>
                </a:moveTo>
                <a:lnTo>
                  <a:pt x="247" y="0"/>
                </a:lnTo>
                <a:lnTo>
                  <a:pt x="228" y="6"/>
                </a:lnTo>
                <a:lnTo>
                  <a:pt x="209" y="18"/>
                </a:lnTo>
                <a:lnTo>
                  <a:pt x="191" y="37"/>
                </a:lnTo>
                <a:lnTo>
                  <a:pt x="179" y="49"/>
                </a:lnTo>
                <a:lnTo>
                  <a:pt x="172" y="68"/>
                </a:lnTo>
                <a:lnTo>
                  <a:pt x="172" y="74"/>
                </a:lnTo>
                <a:lnTo>
                  <a:pt x="166" y="86"/>
                </a:lnTo>
                <a:lnTo>
                  <a:pt x="154" y="117"/>
                </a:lnTo>
                <a:lnTo>
                  <a:pt x="0" y="1105"/>
                </a:lnTo>
                <a:lnTo>
                  <a:pt x="0" y="1111"/>
                </a:lnTo>
                <a:lnTo>
                  <a:pt x="0" y="1123"/>
                </a:lnTo>
                <a:lnTo>
                  <a:pt x="0" y="1130"/>
                </a:lnTo>
                <a:lnTo>
                  <a:pt x="0" y="1136"/>
                </a:lnTo>
                <a:lnTo>
                  <a:pt x="6" y="1148"/>
                </a:lnTo>
                <a:lnTo>
                  <a:pt x="6" y="1154"/>
                </a:lnTo>
                <a:lnTo>
                  <a:pt x="12" y="1161"/>
                </a:lnTo>
                <a:lnTo>
                  <a:pt x="18" y="1167"/>
                </a:lnTo>
                <a:lnTo>
                  <a:pt x="18" y="1173"/>
                </a:lnTo>
                <a:lnTo>
                  <a:pt x="24" y="1179"/>
                </a:lnTo>
                <a:lnTo>
                  <a:pt x="30" y="1185"/>
                </a:lnTo>
                <a:lnTo>
                  <a:pt x="37" y="1191"/>
                </a:lnTo>
                <a:lnTo>
                  <a:pt x="43" y="1198"/>
                </a:lnTo>
                <a:lnTo>
                  <a:pt x="49" y="1198"/>
                </a:lnTo>
                <a:lnTo>
                  <a:pt x="55" y="1198"/>
                </a:lnTo>
                <a:lnTo>
                  <a:pt x="61" y="1204"/>
                </a:lnTo>
                <a:lnTo>
                  <a:pt x="67" y="1204"/>
                </a:lnTo>
                <a:lnTo>
                  <a:pt x="74" y="1204"/>
                </a:lnTo>
                <a:lnTo>
                  <a:pt x="86" y="1204"/>
                </a:lnTo>
                <a:lnTo>
                  <a:pt x="92" y="1204"/>
                </a:lnTo>
                <a:lnTo>
                  <a:pt x="98" y="1198"/>
                </a:lnTo>
                <a:lnTo>
                  <a:pt x="105" y="1198"/>
                </a:lnTo>
                <a:lnTo>
                  <a:pt x="111" y="1198"/>
                </a:lnTo>
                <a:lnTo>
                  <a:pt x="117" y="1191"/>
                </a:lnTo>
                <a:lnTo>
                  <a:pt x="123" y="1185"/>
                </a:lnTo>
                <a:lnTo>
                  <a:pt x="129" y="1179"/>
                </a:lnTo>
                <a:lnTo>
                  <a:pt x="135" y="1173"/>
                </a:lnTo>
                <a:lnTo>
                  <a:pt x="135" y="1167"/>
                </a:lnTo>
                <a:lnTo>
                  <a:pt x="142" y="1161"/>
                </a:lnTo>
                <a:lnTo>
                  <a:pt x="148" y="1154"/>
                </a:lnTo>
                <a:lnTo>
                  <a:pt x="148" y="1148"/>
                </a:lnTo>
                <a:lnTo>
                  <a:pt x="154" y="1136"/>
                </a:lnTo>
                <a:lnTo>
                  <a:pt x="154" y="1130"/>
                </a:lnTo>
                <a:lnTo>
                  <a:pt x="160" y="1105"/>
                </a:lnTo>
                <a:lnTo>
                  <a:pt x="290" y="407"/>
                </a:lnTo>
                <a:lnTo>
                  <a:pt x="290" y="2587"/>
                </a:lnTo>
                <a:lnTo>
                  <a:pt x="290" y="2599"/>
                </a:lnTo>
                <a:lnTo>
                  <a:pt x="296" y="2611"/>
                </a:lnTo>
                <a:lnTo>
                  <a:pt x="296" y="2624"/>
                </a:lnTo>
                <a:lnTo>
                  <a:pt x="302" y="2630"/>
                </a:lnTo>
                <a:lnTo>
                  <a:pt x="308" y="2642"/>
                </a:lnTo>
                <a:lnTo>
                  <a:pt x="314" y="2648"/>
                </a:lnTo>
                <a:lnTo>
                  <a:pt x="321" y="2661"/>
                </a:lnTo>
                <a:lnTo>
                  <a:pt x="327" y="2667"/>
                </a:lnTo>
                <a:lnTo>
                  <a:pt x="333" y="2673"/>
                </a:lnTo>
                <a:lnTo>
                  <a:pt x="339" y="2679"/>
                </a:lnTo>
                <a:lnTo>
                  <a:pt x="345" y="2685"/>
                </a:lnTo>
                <a:lnTo>
                  <a:pt x="358" y="2685"/>
                </a:lnTo>
                <a:lnTo>
                  <a:pt x="364" y="2692"/>
                </a:lnTo>
                <a:lnTo>
                  <a:pt x="376" y="2692"/>
                </a:lnTo>
                <a:lnTo>
                  <a:pt x="382" y="2698"/>
                </a:lnTo>
                <a:lnTo>
                  <a:pt x="395" y="2698"/>
                </a:lnTo>
                <a:lnTo>
                  <a:pt x="401" y="2698"/>
                </a:lnTo>
                <a:lnTo>
                  <a:pt x="413" y="2692"/>
                </a:lnTo>
                <a:lnTo>
                  <a:pt x="419" y="2692"/>
                </a:lnTo>
                <a:lnTo>
                  <a:pt x="426" y="2685"/>
                </a:lnTo>
                <a:lnTo>
                  <a:pt x="438" y="2685"/>
                </a:lnTo>
                <a:lnTo>
                  <a:pt x="444" y="2679"/>
                </a:lnTo>
                <a:lnTo>
                  <a:pt x="450" y="2673"/>
                </a:lnTo>
                <a:lnTo>
                  <a:pt x="456" y="2667"/>
                </a:lnTo>
                <a:lnTo>
                  <a:pt x="469" y="2661"/>
                </a:lnTo>
                <a:lnTo>
                  <a:pt x="475" y="2648"/>
                </a:lnTo>
                <a:lnTo>
                  <a:pt x="481" y="2642"/>
                </a:lnTo>
                <a:lnTo>
                  <a:pt x="481" y="2630"/>
                </a:lnTo>
                <a:lnTo>
                  <a:pt x="487" y="2624"/>
                </a:lnTo>
                <a:lnTo>
                  <a:pt x="493" y="2611"/>
                </a:lnTo>
                <a:lnTo>
                  <a:pt x="493" y="2599"/>
                </a:lnTo>
                <a:lnTo>
                  <a:pt x="493" y="2587"/>
                </a:lnTo>
                <a:lnTo>
                  <a:pt x="493" y="2580"/>
                </a:lnTo>
                <a:lnTo>
                  <a:pt x="500" y="2550"/>
                </a:lnTo>
                <a:lnTo>
                  <a:pt x="555" y="1475"/>
                </a:lnTo>
                <a:lnTo>
                  <a:pt x="549" y="1475"/>
                </a:lnTo>
                <a:lnTo>
                  <a:pt x="611" y="2562"/>
                </a:lnTo>
                <a:lnTo>
                  <a:pt x="611" y="2587"/>
                </a:lnTo>
                <a:lnTo>
                  <a:pt x="611" y="2599"/>
                </a:lnTo>
                <a:lnTo>
                  <a:pt x="611" y="2611"/>
                </a:lnTo>
                <a:lnTo>
                  <a:pt x="617" y="2617"/>
                </a:lnTo>
                <a:lnTo>
                  <a:pt x="617" y="2630"/>
                </a:lnTo>
                <a:lnTo>
                  <a:pt x="623" y="2642"/>
                </a:lnTo>
                <a:lnTo>
                  <a:pt x="623" y="2655"/>
                </a:lnTo>
                <a:lnTo>
                  <a:pt x="629" y="2661"/>
                </a:lnTo>
                <a:lnTo>
                  <a:pt x="635" y="2667"/>
                </a:lnTo>
                <a:lnTo>
                  <a:pt x="642" y="2679"/>
                </a:lnTo>
                <a:lnTo>
                  <a:pt x="654" y="2685"/>
                </a:lnTo>
                <a:lnTo>
                  <a:pt x="660" y="2692"/>
                </a:lnTo>
                <a:lnTo>
                  <a:pt x="666" y="2698"/>
                </a:lnTo>
                <a:lnTo>
                  <a:pt x="672" y="2698"/>
                </a:lnTo>
                <a:lnTo>
                  <a:pt x="685" y="2704"/>
                </a:lnTo>
                <a:lnTo>
                  <a:pt x="691" y="2704"/>
                </a:lnTo>
                <a:lnTo>
                  <a:pt x="703" y="2704"/>
                </a:lnTo>
                <a:lnTo>
                  <a:pt x="709" y="2710"/>
                </a:lnTo>
                <a:lnTo>
                  <a:pt x="722" y="2704"/>
                </a:lnTo>
                <a:lnTo>
                  <a:pt x="728" y="2704"/>
                </a:lnTo>
                <a:lnTo>
                  <a:pt x="740" y="2704"/>
                </a:lnTo>
                <a:lnTo>
                  <a:pt x="747" y="2698"/>
                </a:lnTo>
                <a:lnTo>
                  <a:pt x="759" y="2698"/>
                </a:lnTo>
                <a:lnTo>
                  <a:pt x="765" y="2692"/>
                </a:lnTo>
                <a:lnTo>
                  <a:pt x="771" y="2685"/>
                </a:lnTo>
                <a:lnTo>
                  <a:pt x="777" y="2679"/>
                </a:lnTo>
                <a:lnTo>
                  <a:pt x="784" y="2667"/>
                </a:lnTo>
                <a:lnTo>
                  <a:pt x="790" y="2661"/>
                </a:lnTo>
                <a:lnTo>
                  <a:pt x="796" y="2655"/>
                </a:lnTo>
                <a:lnTo>
                  <a:pt x="802" y="2642"/>
                </a:lnTo>
                <a:lnTo>
                  <a:pt x="808" y="2630"/>
                </a:lnTo>
                <a:lnTo>
                  <a:pt x="814" y="2624"/>
                </a:lnTo>
                <a:lnTo>
                  <a:pt x="814" y="2611"/>
                </a:lnTo>
                <a:lnTo>
                  <a:pt x="821" y="2599"/>
                </a:lnTo>
                <a:lnTo>
                  <a:pt x="821" y="2587"/>
                </a:lnTo>
                <a:lnTo>
                  <a:pt x="821" y="414"/>
                </a:lnTo>
                <a:lnTo>
                  <a:pt x="944" y="1117"/>
                </a:lnTo>
                <a:lnTo>
                  <a:pt x="950" y="1142"/>
                </a:lnTo>
                <a:lnTo>
                  <a:pt x="950" y="1148"/>
                </a:lnTo>
                <a:lnTo>
                  <a:pt x="956" y="1154"/>
                </a:lnTo>
                <a:lnTo>
                  <a:pt x="956" y="1167"/>
                </a:lnTo>
                <a:lnTo>
                  <a:pt x="963" y="1173"/>
                </a:lnTo>
                <a:lnTo>
                  <a:pt x="969" y="1179"/>
                </a:lnTo>
                <a:lnTo>
                  <a:pt x="969" y="1185"/>
                </a:lnTo>
                <a:lnTo>
                  <a:pt x="975" y="1191"/>
                </a:lnTo>
                <a:lnTo>
                  <a:pt x="981" y="1198"/>
                </a:lnTo>
                <a:lnTo>
                  <a:pt x="987" y="1204"/>
                </a:lnTo>
                <a:lnTo>
                  <a:pt x="993" y="1204"/>
                </a:lnTo>
                <a:lnTo>
                  <a:pt x="1000" y="1210"/>
                </a:lnTo>
                <a:lnTo>
                  <a:pt x="1006" y="1210"/>
                </a:lnTo>
                <a:lnTo>
                  <a:pt x="1012" y="1216"/>
                </a:lnTo>
                <a:lnTo>
                  <a:pt x="1018" y="1216"/>
                </a:lnTo>
                <a:lnTo>
                  <a:pt x="1024" y="1216"/>
                </a:lnTo>
                <a:lnTo>
                  <a:pt x="1030" y="1216"/>
                </a:lnTo>
                <a:lnTo>
                  <a:pt x="1043" y="1216"/>
                </a:lnTo>
                <a:lnTo>
                  <a:pt x="1049" y="1210"/>
                </a:lnTo>
                <a:lnTo>
                  <a:pt x="1055" y="1210"/>
                </a:lnTo>
                <a:lnTo>
                  <a:pt x="1061" y="1204"/>
                </a:lnTo>
                <a:lnTo>
                  <a:pt x="1068" y="1204"/>
                </a:lnTo>
                <a:lnTo>
                  <a:pt x="1074" y="1198"/>
                </a:lnTo>
                <a:lnTo>
                  <a:pt x="1080" y="1191"/>
                </a:lnTo>
                <a:lnTo>
                  <a:pt x="1086" y="1185"/>
                </a:lnTo>
                <a:lnTo>
                  <a:pt x="1086" y="1179"/>
                </a:lnTo>
                <a:lnTo>
                  <a:pt x="1092" y="1173"/>
                </a:lnTo>
                <a:lnTo>
                  <a:pt x="1098" y="1167"/>
                </a:lnTo>
                <a:lnTo>
                  <a:pt x="1098" y="1154"/>
                </a:lnTo>
                <a:lnTo>
                  <a:pt x="1105" y="1148"/>
                </a:lnTo>
                <a:lnTo>
                  <a:pt x="1105" y="1142"/>
                </a:lnTo>
                <a:lnTo>
                  <a:pt x="1105" y="1136"/>
                </a:lnTo>
                <a:lnTo>
                  <a:pt x="1111" y="1123"/>
                </a:lnTo>
                <a:lnTo>
                  <a:pt x="1111" y="1117"/>
                </a:lnTo>
                <a:lnTo>
                  <a:pt x="950" y="123"/>
                </a:lnTo>
                <a:lnTo>
                  <a:pt x="938" y="99"/>
                </a:lnTo>
                <a:lnTo>
                  <a:pt x="932" y="86"/>
                </a:lnTo>
                <a:lnTo>
                  <a:pt x="932" y="80"/>
                </a:lnTo>
                <a:lnTo>
                  <a:pt x="919" y="62"/>
                </a:lnTo>
                <a:lnTo>
                  <a:pt x="913" y="49"/>
                </a:lnTo>
                <a:lnTo>
                  <a:pt x="895" y="25"/>
                </a:lnTo>
                <a:lnTo>
                  <a:pt x="882" y="12"/>
                </a:lnTo>
                <a:lnTo>
                  <a:pt x="864" y="0"/>
                </a:lnTo>
                <a:lnTo>
                  <a:pt x="845" y="0"/>
                </a:lnTo>
                <a:lnTo>
                  <a:pt x="259" y="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0" name="Rectangle 138"/>
          <p:cNvSpPr>
            <a:spLocks noChangeArrowheads="1"/>
          </p:cNvSpPr>
          <p:nvPr/>
        </p:nvSpPr>
        <p:spPr bwMode="auto">
          <a:xfrm>
            <a:off x="4002088" y="2354263"/>
            <a:ext cx="569912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rgbClr val="FF0000"/>
                </a:solidFill>
              </a:rPr>
              <a:t>1940</a:t>
            </a:r>
          </a:p>
        </p:txBody>
      </p:sp>
      <p:sp>
        <p:nvSpPr>
          <p:cNvPr id="75791" name="Rectangle 139"/>
          <p:cNvSpPr>
            <a:spLocks noChangeArrowheads="1"/>
          </p:cNvSpPr>
          <p:nvPr/>
        </p:nvSpPr>
        <p:spPr bwMode="auto">
          <a:xfrm>
            <a:off x="6958013" y="2328863"/>
            <a:ext cx="569912" cy="3079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rgbClr val="FF0000"/>
                </a:solidFill>
              </a:rPr>
              <a:t>1960</a:t>
            </a:r>
          </a:p>
        </p:txBody>
      </p:sp>
      <p:sp>
        <p:nvSpPr>
          <p:cNvPr id="75792" name="Rectangle 144"/>
          <p:cNvSpPr>
            <a:spLocks noChangeArrowheads="1"/>
          </p:cNvSpPr>
          <p:nvPr/>
        </p:nvSpPr>
        <p:spPr bwMode="auto">
          <a:xfrm>
            <a:off x="1177925" y="1033463"/>
            <a:ext cx="369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chemeClr val="bg1"/>
                </a:solidFill>
              </a:rPr>
              <a:t>cm</a:t>
            </a:r>
            <a:endParaRPr lang="pt-BR" altLang="pt-BR" sz="2000">
              <a:solidFill>
                <a:schemeClr val="bg1"/>
              </a:solidFill>
            </a:endParaRPr>
          </a:p>
        </p:txBody>
      </p:sp>
      <p:sp>
        <p:nvSpPr>
          <p:cNvPr id="75793" name="Freeform 146"/>
          <p:cNvSpPr>
            <a:spLocks/>
          </p:cNvSpPr>
          <p:nvPr/>
        </p:nvSpPr>
        <p:spPr bwMode="auto">
          <a:xfrm>
            <a:off x="3276600" y="1609725"/>
            <a:ext cx="65088" cy="90488"/>
          </a:xfrm>
          <a:custGeom>
            <a:avLst/>
            <a:gdLst>
              <a:gd name="T0" fmla="*/ 2147483646 w 62"/>
              <a:gd name="T1" fmla="*/ 0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2147483646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4" name="Freeform 148"/>
          <p:cNvSpPr>
            <a:spLocks/>
          </p:cNvSpPr>
          <p:nvPr/>
        </p:nvSpPr>
        <p:spPr bwMode="auto">
          <a:xfrm>
            <a:off x="3635375" y="1601788"/>
            <a:ext cx="52388" cy="88900"/>
          </a:xfrm>
          <a:custGeom>
            <a:avLst/>
            <a:gdLst>
              <a:gd name="T0" fmla="*/ 2147483646 w 61"/>
              <a:gd name="T1" fmla="*/ 2147483646 h 74"/>
              <a:gd name="T2" fmla="*/ 2147483646 w 61"/>
              <a:gd name="T3" fmla="*/ 2147483646 h 74"/>
              <a:gd name="T4" fmla="*/ 0 w 61"/>
              <a:gd name="T5" fmla="*/ 2147483646 h 74"/>
              <a:gd name="T6" fmla="*/ 2147483646 w 61"/>
              <a:gd name="T7" fmla="*/ 0 h 74"/>
              <a:gd name="T8" fmla="*/ 2147483646 w 61"/>
              <a:gd name="T9" fmla="*/ 2147483646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cxnSp>
        <p:nvCxnSpPr>
          <p:cNvPr id="150" name="Conector reto 149"/>
          <p:cNvCxnSpPr/>
          <p:nvPr/>
        </p:nvCxnSpPr>
        <p:spPr>
          <a:xfrm>
            <a:off x="2117725" y="1085850"/>
            <a:ext cx="5621338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796" name="Freeform 132"/>
          <p:cNvSpPr>
            <a:spLocks/>
          </p:cNvSpPr>
          <p:nvPr/>
        </p:nvSpPr>
        <p:spPr bwMode="auto">
          <a:xfrm>
            <a:off x="5940425" y="1125538"/>
            <a:ext cx="647700" cy="690562"/>
          </a:xfrm>
          <a:custGeom>
            <a:avLst/>
            <a:gdLst>
              <a:gd name="T0" fmla="*/ 0 w 525"/>
              <a:gd name="T1" fmla="*/ 2147483646 h 581"/>
              <a:gd name="T2" fmla="*/ 0 w 525"/>
              <a:gd name="T3" fmla="*/ 2147483646 h 581"/>
              <a:gd name="T4" fmla="*/ 2147483646 w 525"/>
              <a:gd name="T5" fmla="*/ 2147483646 h 581"/>
              <a:gd name="T6" fmla="*/ 2147483646 w 525"/>
              <a:gd name="T7" fmla="*/ 2147483646 h 581"/>
              <a:gd name="T8" fmla="*/ 2147483646 w 525"/>
              <a:gd name="T9" fmla="*/ 2147483646 h 581"/>
              <a:gd name="T10" fmla="*/ 2147483646 w 525"/>
              <a:gd name="T11" fmla="*/ 2147483646 h 581"/>
              <a:gd name="T12" fmla="*/ 2147483646 w 525"/>
              <a:gd name="T13" fmla="*/ 2147483646 h 581"/>
              <a:gd name="T14" fmla="*/ 2147483646 w 525"/>
              <a:gd name="T15" fmla="*/ 0 h 581"/>
              <a:gd name="T16" fmla="*/ 2147483646 w 525"/>
              <a:gd name="T17" fmla="*/ 0 h 581"/>
              <a:gd name="T18" fmla="*/ 2147483646 w 525"/>
              <a:gd name="T19" fmla="*/ 0 h 581"/>
              <a:gd name="T20" fmla="*/ 2147483646 w 525"/>
              <a:gd name="T21" fmla="*/ 0 h 581"/>
              <a:gd name="T22" fmla="*/ 2147483646 w 525"/>
              <a:gd name="T23" fmla="*/ 0 h 581"/>
              <a:gd name="T24" fmla="*/ 2147483646 w 525"/>
              <a:gd name="T25" fmla="*/ 2147483646 h 581"/>
              <a:gd name="T26" fmla="*/ 2147483646 w 525"/>
              <a:gd name="T27" fmla="*/ 2147483646 h 581"/>
              <a:gd name="T28" fmla="*/ 2147483646 w 525"/>
              <a:gd name="T29" fmla="*/ 2147483646 h 581"/>
              <a:gd name="T30" fmla="*/ 2147483646 w 525"/>
              <a:gd name="T31" fmla="*/ 2147483646 h 581"/>
              <a:gd name="T32" fmla="*/ 2147483646 w 525"/>
              <a:gd name="T33" fmla="*/ 2147483646 h 581"/>
              <a:gd name="T34" fmla="*/ 2147483646 w 525"/>
              <a:gd name="T35" fmla="*/ 2147483646 h 581"/>
              <a:gd name="T36" fmla="*/ 2147483646 w 525"/>
              <a:gd name="T37" fmla="*/ 2147483646 h 581"/>
              <a:gd name="T38" fmla="*/ 2147483646 w 525"/>
              <a:gd name="T39" fmla="*/ 2147483646 h 581"/>
              <a:gd name="T40" fmla="*/ 2147483646 w 525"/>
              <a:gd name="T41" fmla="*/ 2147483646 h 581"/>
              <a:gd name="T42" fmla="*/ 2147483646 w 525"/>
              <a:gd name="T43" fmla="*/ 2147483646 h 581"/>
              <a:gd name="T44" fmla="*/ 2147483646 w 525"/>
              <a:gd name="T45" fmla="*/ 2147483646 h 581"/>
              <a:gd name="T46" fmla="*/ 2147483646 w 525"/>
              <a:gd name="T47" fmla="*/ 2147483646 h 581"/>
              <a:gd name="T48" fmla="*/ 2147483646 w 525"/>
              <a:gd name="T49" fmla="*/ 2147483646 h 581"/>
              <a:gd name="T50" fmla="*/ 2147483646 w 525"/>
              <a:gd name="T51" fmla="*/ 2147483646 h 581"/>
              <a:gd name="T52" fmla="*/ 2147483646 w 525"/>
              <a:gd name="T53" fmla="*/ 2147483646 h 581"/>
              <a:gd name="T54" fmla="*/ 2147483646 w 525"/>
              <a:gd name="T55" fmla="*/ 2147483646 h 581"/>
              <a:gd name="T56" fmla="*/ 2147483646 w 525"/>
              <a:gd name="T57" fmla="*/ 2147483646 h 581"/>
              <a:gd name="T58" fmla="*/ 2147483646 w 525"/>
              <a:gd name="T59" fmla="*/ 2147483646 h 581"/>
              <a:gd name="T60" fmla="*/ 2147483646 w 525"/>
              <a:gd name="T61" fmla="*/ 2147483646 h 581"/>
              <a:gd name="T62" fmla="*/ 2147483646 w 525"/>
              <a:gd name="T63" fmla="*/ 2147483646 h 581"/>
              <a:gd name="T64" fmla="*/ 2147483646 w 525"/>
              <a:gd name="T65" fmla="*/ 2147483646 h 581"/>
              <a:gd name="T66" fmla="*/ 2147483646 w 525"/>
              <a:gd name="T67" fmla="*/ 2147483646 h 581"/>
              <a:gd name="T68" fmla="*/ 2147483646 w 525"/>
              <a:gd name="T69" fmla="*/ 2147483646 h 581"/>
              <a:gd name="T70" fmla="*/ 2147483646 w 525"/>
              <a:gd name="T71" fmla="*/ 2147483646 h 581"/>
              <a:gd name="T72" fmla="*/ 2147483646 w 525"/>
              <a:gd name="T73" fmla="*/ 2147483646 h 581"/>
              <a:gd name="T74" fmla="*/ 0 w 525"/>
              <a:gd name="T75" fmla="*/ 2147483646 h 581"/>
              <a:gd name="T76" fmla="*/ 0 w 525"/>
              <a:gd name="T77" fmla="*/ 2147483646 h 581"/>
              <a:gd name="T78" fmla="*/ 0 w 525"/>
              <a:gd name="T79" fmla="*/ 2147483646 h 581"/>
              <a:gd name="T80" fmla="*/ 0 w 525"/>
              <a:gd name="T81" fmla="*/ 2147483646 h 58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525"/>
              <a:gd name="T124" fmla="*/ 0 h 581"/>
              <a:gd name="T125" fmla="*/ 525 w 525"/>
              <a:gd name="T126" fmla="*/ 581 h 581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525" h="581">
                <a:moveTo>
                  <a:pt x="0" y="290"/>
                </a:moveTo>
                <a:lnTo>
                  <a:pt x="0" y="229"/>
                </a:lnTo>
                <a:lnTo>
                  <a:pt x="18" y="173"/>
                </a:lnTo>
                <a:lnTo>
                  <a:pt x="43" y="124"/>
                </a:lnTo>
                <a:lnTo>
                  <a:pt x="74" y="81"/>
                </a:lnTo>
                <a:lnTo>
                  <a:pt x="111" y="50"/>
                </a:lnTo>
                <a:lnTo>
                  <a:pt x="160" y="19"/>
                </a:lnTo>
                <a:lnTo>
                  <a:pt x="204" y="0"/>
                </a:lnTo>
                <a:lnTo>
                  <a:pt x="259" y="0"/>
                </a:lnTo>
                <a:lnTo>
                  <a:pt x="315" y="0"/>
                </a:lnTo>
                <a:lnTo>
                  <a:pt x="364" y="19"/>
                </a:lnTo>
                <a:lnTo>
                  <a:pt x="407" y="50"/>
                </a:lnTo>
                <a:lnTo>
                  <a:pt x="444" y="81"/>
                </a:lnTo>
                <a:lnTo>
                  <a:pt x="475" y="124"/>
                </a:lnTo>
                <a:lnTo>
                  <a:pt x="500" y="173"/>
                </a:lnTo>
                <a:lnTo>
                  <a:pt x="518" y="229"/>
                </a:lnTo>
                <a:lnTo>
                  <a:pt x="525" y="290"/>
                </a:lnTo>
                <a:lnTo>
                  <a:pt x="518" y="346"/>
                </a:lnTo>
                <a:lnTo>
                  <a:pt x="500" y="402"/>
                </a:lnTo>
                <a:lnTo>
                  <a:pt x="475" y="451"/>
                </a:lnTo>
                <a:lnTo>
                  <a:pt x="444" y="494"/>
                </a:lnTo>
                <a:lnTo>
                  <a:pt x="407" y="531"/>
                </a:lnTo>
                <a:lnTo>
                  <a:pt x="364" y="556"/>
                </a:lnTo>
                <a:lnTo>
                  <a:pt x="315" y="574"/>
                </a:lnTo>
                <a:lnTo>
                  <a:pt x="259" y="581"/>
                </a:lnTo>
                <a:lnTo>
                  <a:pt x="204" y="574"/>
                </a:lnTo>
                <a:lnTo>
                  <a:pt x="160" y="556"/>
                </a:lnTo>
                <a:lnTo>
                  <a:pt x="111" y="531"/>
                </a:lnTo>
                <a:lnTo>
                  <a:pt x="74" y="494"/>
                </a:lnTo>
                <a:lnTo>
                  <a:pt x="43" y="451"/>
                </a:lnTo>
                <a:lnTo>
                  <a:pt x="18" y="402"/>
                </a:lnTo>
                <a:lnTo>
                  <a:pt x="0" y="346"/>
                </a:lnTo>
                <a:lnTo>
                  <a:pt x="0" y="290"/>
                </a:lnTo>
                <a:close/>
              </a:path>
            </a:pathLst>
          </a:custGeom>
          <a:solidFill>
            <a:srgbClr val="FFFF66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7" name="Freeform 146"/>
          <p:cNvSpPr>
            <a:spLocks/>
          </p:cNvSpPr>
          <p:nvPr/>
        </p:nvSpPr>
        <p:spPr bwMode="auto">
          <a:xfrm>
            <a:off x="6042025" y="1368425"/>
            <a:ext cx="65088" cy="92075"/>
          </a:xfrm>
          <a:custGeom>
            <a:avLst/>
            <a:gdLst>
              <a:gd name="T0" fmla="*/ 2147483646 w 62"/>
              <a:gd name="T1" fmla="*/ 0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2147483646 w 62"/>
              <a:gd name="T9" fmla="*/ 0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62"/>
              <a:gd name="T17" fmla="*/ 62 w 62"/>
              <a:gd name="T18" fmla="*/ 62 h 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62">
                <a:moveTo>
                  <a:pt x="19" y="0"/>
                </a:moveTo>
                <a:lnTo>
                  <a:pt x="62" y="50"/>
                </a:lnTo>
                <a:lnTo>
                  <a:pt x="50" y="62"/>
                </a:lnTo>
                <a:lnTo>
                  <a:pt x="0" y="19"/>
                </a:lnTo>
                <a:lnTo>
                  <a:pt x="19" y="0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8" name="Freeform 148"/>
          <p:cNvSpPr>
            <a:spLocks/>
          </p:cNvSpPr>
          <p:nvPr/>
        </p:nvSpPr>
        <p:spPr bwMode="auto">
          <a:xfrm>
            <a:off x="6448425" y="1360488"/>
            <a:ext cx="52388" cy="88900"/>
          </a:xfrm>
          <a:custGeom>
            <a:avLst/>
            <a:gdLst>
              <a:gd name="T0" fmla="*/ 2147483646 w 61"/>
              <a:gd name="T1" fmla="*/ 2147483646 h 74"/>
              <a:gd name="T2" fmla="*/ 2147483646 w 61"/>
              <a:gd name="T3" fmla="*/ 2147483646 h 74"/>
              <a:gd name="T4" fmla="*/ 0 w 61"/>
              <a:gd name="T5" fmla="*/ 2147483646 h 74"/>
              <a:gd name="T6" fmla="*/ 2147483646 w 61"/>
              <a:gd name="T7" fmla="*/ 0 h 74"/>
              <a:gd name="T8" fmla="*/ 2147483646 w 61"/>
              <a:gd name="T9" fmla="*/ 2147483646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74"/>
              <a:gd name="T17" fmla="*/ 61 w 61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74">
                <a:moveTo>
                  <a:pt x="61" y="19"/>
                </a:moveTo>
                <a:lnTo>
                  <a:pt x="18" y="74"/>
                </a:lnTo>
                <a:lnTo>
                  <a:pt x="0" y="62"/>
                </a:lnTo>
                <a:lnTo>
                  <a:pt x="37" y="0"/>
                </a:lnTo>
                <a:lnTo>
                  <a:pt x="61" y="19"/>
                </a:lnTo>
                <a:close/>
              </a:path>
            </a:pathLst>
          </a:custGeom>
          <a:solidFill>
            <a:srgbClr val="595959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75799" name="Rectangle 57"/>
          <p:cNvSpPr>
            <a:spLocks noChangeArrowheads="1"/>
          </p:cNvSpPr>
          <p:nvPr/>
        </p:nvSpPr>
        <p:spPr bwMode="auto">
          <a:xfrm>
            <a:off x="2132013" y="48625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0" name="Rectangle 57"/>
          <p:cNvSpPr>
            <a:spLocks noChangeArrowheads="1"/>
          </p:cNvSpPr>
          <p:nvPr/>
        </p:nvSpPr>
        <p:spPr bwMode="auto">
          <a:xfrm>
            <a:off x="2132013" y="4389438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1" name="Rectangle 57"/>
          <p:cNvSpPr>
            <a:spLocks noChangeArrowheads="1"/>
          </p:cNvSpPr>
          <p:nvPr/>
        </p:nvSpPr>
        <p:spPr bwMode="auto">
          <a:xfrm>
            <a:off x="2132013" y="413702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2" name="Rectangle 57"/>
          <p:cNvSpPr>
            <a:spLocks noChangeArrowheads="1"/>
          </p:cNvSpPr>
          <p:nvPr/>
        </p:nvSpPr>
        <p:spPr bwMode="auto">
          <a:xfrm>
            <a:off x="2132013" y="389255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3" name="Rectangle 57"/>
          <p:cNvSpPr>
            <a:spLocks noChangeArrowheads="1"/>
          </p:cNvSpPr>
          <p:nvPr/>
        </p:nvSpPr>
        <p:spPr bwMode="auto">
          <a:xfrm>
            <a:off x="2132013" y="464661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4" name="Rectangle 57"/>
          <p:cNvSpPr>
            <a:spLocks noChangeArrowheads="1"/>
          </p:cNvSpPr>
          <p:nvPr/>
        </p:nvSpPr>
        <p:spPr bwMode="auto">
          <a:xfrm>
            <a:off x="2132013" y="2235200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5" name="Rectangle 57"/>
          <p:cNvSpPr>
            <a:spLocks noChangeArrowheads="1"/>
          </p:cNvSpPr>
          <p:nvPr/>
        </p:nvSpPr>
        <p:spPr bwMode="auto">
          <a:xfrm>
            <a:off x="2132013" y="19605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6" name="Rectangle 57"/>
          <p:cNvSpPr>
            <a:spLocks noChangeArrowheads="1"/>
          </p:cNvSpPr>
          <p:nvPr/>
        </p:nvSpPr>
        <p:spPr bwMode="auto">
          <a:xfrm>
            <a:off x="2132013" y="1649413"/>
            <a:ext cx="115887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7" name="Rectangle 57"/>
          <p:cNvSpPr>
            <a:spLocks noChangeArrowheads="1"/>
          </p:cNvSpPr>
          <p:nvPr/>
        </p:nvSpPr>
        <p:spPr bwMode="auto">
          <a:xfrm>
            <a:off x="2132013" y="1374775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8" name="Rectangle 57"/>
          <p:cNvSpPr>
            <a:spLocks noChangeArrowheads="1"/>
          </p:cNvSpPr>
          <p:nvPr/>
        </p:nvSpPr>
        <p:spPr bwMode="auto">
          <a:xfrm>
            <a:off x="2132013" y="1109663"/>
            <a:ext cx="115887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09" name="Rectangle 144"/>
          <p:cNvSpPr>
            <a:spLocks noChangeArrowheads="1"/>
          </p:cNvSpPr>
          <p:nvPr/>
        </p:nvSpPr>
        <p:spPr bwMode="auto">
          <a:xfrm>
            <a:off x="1698625" y="286385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0" name="Rectangle 144"/>
          <p:cNvSpPr>
            <a:spLocks noChangeArrowheads="1"/>
          </p:cNvSpPr>
          <p:nvPr/>
        </p:nvSpPr>
        <p:spPr bwMode="auto">
          <a:xfrm>
            <a:off x="1835150" y="3336925"/>
            <a:ext cx="2286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80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1" name="Rectangle 144"/>
          <p:cNvSpPr>
            <a:spLocks noChangeArrowheads="1"/>
          </p:cNvSpPr>
          <p:nvPr/>
        </p:nvSpPr>
        <p:spPr bwMode="auto">
          <a:xfrm>
            <a:off x="1835150" y="3770313"/>
            <a:ext cx="2286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2" name="Rectangle 144"/>
          <p:cNvSpPr>
            <a:spLocks noChangeArrowheads="1"/>
          </p:cNvSpPr>
          <p:nvPr/>
        </p:nvSpPr>
        <p:spPr bwMode="auto">
          <a:xfrm>
            <a:off x="1822450" y="4268788"/>
            <a:ext cx="2889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3" name="Rectangle 144"/>
          <p:cNvSpPr>
            <a:spLocks noChangeArrowheads="1"/>
          </p:cNvSpPr>
          <p:nvPr/>
        </p:nvSpPr>
        <p:spPr bwMode="auto">
          <a:xfrm>
            <a:off x="1793875" y="4694238"/>
            <a:ext cx="22701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14" name="Rectangle 57"/>
          <p:cNvSpPr>
            <a:spLocks noChangeArrowheads="1"/>
          </p:cNvSpPr>
          <p:nvPr/>
        </p:nvSpPr>
        <p:spPr bwMode="auto">
          <a:xfrm>
            <a:off x="2124075" y="36782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5" name="Rectangle 57"/>
          <p:cNvSpPr>
            <a:spLocks noChangeArrowheads="1"/>
          </p:cNvSpPr>
          <p:nvPr/>
        </p:nvSpPr>
        <p:spPr bwMode="auto">
          <a:xfrm>
            <a:off x="2124075" y="34623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6" name="Rectangle 57"/>
          <p:cNvSpPr>
            <a:spLocks noChangeArrowheads="1"/>
          </p:cNvSpPr>
          <p:nvPr/>
        </p:nvSpPr>
        <p:spPr bwMode="auto">
          <a:xfrm>
            <a:off x="2124075" y="2984500"/>
            <a:ext cx="115888" cy="6350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7" name="Rectangle 57"/>
          <p:cNvSpPr>
            <a:spLocks noChangeArrowheads="1"/>
          </p:cNvSpPr>
          <p:nvPr/>
        </p:nvSpPr>
        <p:spPr bwMode="auto">
          <a:xfrm>
            <a:off x="2124075" y="2736850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8" name="Rectangle 57"/>
          <p:cNvSpPr>
            <a:spLocks noChangeArrowheads="1"/>
          </p:cNvSpPr>
          <p:nvPr/>
        </p:nvSpPr>
        <p:spPr bwMode="auto">
          <a:xfrm>
            <a:off x="2124075" y="2492375"/>
            <a:ext cx="115888" cy="7938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19" name="Rectangle 57"/>
          <p:cNvSpPr>
            <a:spLocks noChangeArrowheads="1"/>
          </p:cNvSpPr>
          <p:nvPr/>
        </p:nvSpPr>
        <p:spPr bwMode="auto">
          <a:xfrm>
            <a:off x="2124075" y="3246438"/>
            <a:ext cx="115888" cy="7937"/>
          </a:xfrm>
          <a:prstGeom prst="rect">
            <a:avLst/>
          </a:prstGeom>
          <a:solidFill>
            <a:srgbClr val="000000"/>
          </a:solidFill>
          <a:ln w="28575"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5820" name="Rectangle 144"/>
          <p:cNvSpPr>
            <a:spLocks noChangeArrowheads="1"/>
          </p:cNvSpPr>
          <p:nvPr/>
        </p:nvSpPr>
        <p:spPr bwMode="auto">
          <a:xfrm>
            <a:off x="1698625" y="2374900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21" name="Rectangle 144"/>
          <p:cNvSpPr>
            <a:spLocks noChangeArrowheads="1"/>
          </p:cNvSpPr>
          <p:nvPr/>
        </p:nvSpPr>
        <p:spPr bwMode="auto">
          <a:xfrm>
            <a:off x="1698625" y="1827213"/>
            <a:ext cx="4079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140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22" name="Rectangle 144"/>
          <p:cNvSpPr>
            <a:spLocks noChangeArrowheads="1"/>
          </p:cNvSpPr>
          <p:nvPr/>
        </p:nvSpPr>
        <p:spPr bwMode="auto">
          <a:xfrm>
            <a:off x="1698625" y="1254125"/>
            <a:ext cx="407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160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23" name="Rectangle 142"/>
          <p:cNvSpPr>
            <a:spLocks noChangeArrowheads="1"/>
          </p:cNvSpPr>
          <p:nvPr/>
        </p:nvSpPr>
        <p:spPr bwMode="auto">
          <a:xfrm>
            <a:off x="6500813" y="6278563"/>
            <a:ext cx="6667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Tanner</a:t>
            </a:r>
            <a:endParaRPr lang="pt-BR" altLang="pt-BR" sz="1400">
              <a:solidFill>
                <a:schemeClr val="bg1"/>
              </a:solidFill>
            </a:endParaRPr>
          </a:p>
        </p:txBody>
      </p:sp>
      <p:sp>
        <p:nvSpPr>
          <p:cNvPr id="75824" name="Rectangle 143"/>
          <p:cNvSpPr>
            <a:spLocks noChangeArrowheads="1"/>
          </p:cNvSpPr>
          <p:nvPr/>
        </p:nvSpPr>
        <p:spPr bwMode="auto">
          <a:xfrm>
            <a:off x="7350125" y="6278563"/>
            <a:ext cx="10382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e col.,1982</a:t>
            </a:r>
            <a:endParaRPr lang="pt-BR" altLang="pt-BR" sz="140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1683" name="Line 3"/>
          <p:cNvSpPr>
            <a:spLocks noChangeShapeType="1"/>
          </p:cNvSpPr>
          <p:nvPr/>
        </p:nvSpPr>
        <p:spPr bwMode="auto">
          <a:xfrm>
            <a:off x="1016000" y="857250"/>
            <a:ext cx="74168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71684" name="Line 4"/>
          <p:cNvSpPr>
            <a:spLocks noChangeShapeType="1"/>
          </p:cNvSpPr>
          <p:nvPr/>
        </p:nvSpPr>
        <p:spPr bwMode="auto">
          <a:xfrm>
            <a:off x="1016000" y="800100"/>
            <a:ext cx="0" cy="52006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pic>
        <p:nvPicPr>
          <p:cNvPr id="71685" name="Picture 5" descr="BEprivação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8538" y="896938"/>
            <a:ext cx="5327650" cy="506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6" name="Line 6"/>
          <p:cNvSpPr>
            <a:spLocks noChangeShapeType="1"/>
          </p:cNvSpPr>
          <p:nvPr/>
        </p:nvSpPr>
        <p:spPr bwMode="auto">
          <a:xfrm>
            <a:off x="914400" y="914400"/>
            <a:ext cx="73152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71687" name="Line 7"/>
          <p:cNvSpPr>
            <a:spLocks noChangeShapeType="1"/>
          </p:cNvSpPr>
          <p:nvPr/>
        </p:nvSpPr>
        <p:spPr bwMode="auto">
          <a:xfrm>
            <a:off x="1016000" y="800100"/>
            <a:ext cx="0" cy="54292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" name="Triângulo isósceles 9"/>
          <p:cNvSpPr/>
          <p:nvPr/>
        </p:nvSpPr>
        <p:spPr>
          <a:xfrm>
            <a:off x="3475854" y="4054520"/>
            <a:ext cx="1143000" cy="571500"/>
          </a:xfrm>
          <a:prstGeom prst="triangle">
            <a:avLst/>
          </a:prstGeom>
          <a:solidFill>
            <a:srgbClr val="FFFF00"/>
          </a:solidFill>
          <a:ln>
            <a:solidFill>
              <a:srgbClr val="FFFF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2" name="Conector reto 11"/>
          <p:cNvCxnSpPr/>
          <p:nvPr/>
        </p:nvCxnSpPr>
        <p:spPr>
          <a:xfrm rot="10800000" flipH="1">
            <a:off x="3756025" y="4356100"/>
            <a:ext cx="1146175" cy="158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Conector reto 12"/>
          <p:cNvCxnSpPr/>
          <p:nvPr/>
        </p:nvCxnSpPr>
        <p:spPr>
          <a:xfrm rot="10800000" flipH="1">
            <a:off x="3482975" y="4641850"/>
            <a:ext cx="1144588" cy="158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691" name="CaixaDeTexto 13"/>
          <p:cNvSpPr txBox="1">
            <a:spLocks noChangeArrowheads="1"/>
          </p:cNvSpPr>
          <p:nvPr/>
        </p:nvSpPr>
        <p:spPr bwMode="auto">
          <a:xfrm>
            <a:off x="5884863" y="5700713"/>
            <a:ext cx="1428750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IDADE (anos)</a:t>
            </a:r>
          </a:p>
        </p:txBody>
      </p:sp>
      <p:sp>
        <p:nvSpPr>
          <p:cNvPr id="71692" name="CaixaDeTexto 14"/>
          <p:cNvSpPr txBox="1">
            <a:spLocks noChangeArrowheads="1"/>
          </p:cNvSpPr>
          <p:nvPr/>
        </p:nvSpPr>
        <p:spPr bwMode="auto">
          <a:xfrm>
            <a:off x="2316163" y="914400"/>
            <a:ext cx="785812" cy="4302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Estatura (cm)</a:t>
            </a:r>
          </a:p>
        </p:txBody>
      </p:sp>
      <p:sp>
        <p:nvSpPr>
          <p:cNvPr id="71693" name="CaixaDeTexto 15"/>
          <p:cNvSpPr txBox="1">
            <a:spLocks noChangeArrowheads="1"/>
          </p:cNvSpPr>
          <p:nvPr/>
        </p:nvSpPr>
        <p:spPr bwMode="auto">
          <a:xfrm>
            <a:off x="2816225" y="1128713"/>
            <a:ext cx="928688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Meninas</a:t>
            </a:r>
          </a:p>
        </p:txBody>
      </p:sp>
      <p:cxnSp>
        <p:nvCxnSpPr>
          <p:cNvPr id="17" name="Conector reto 16"/>
          <p:cNvCxnSpPr/>
          <p:nvPr/>
        </p:nvCxnSpPr>
        <p:spPr>
          <a:xfrm>
            <a:off x="2813050" y="1112838"/>
            <a:ext cx="928688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to 17"/>
          <p:cNvCxnSpPr/>
          <p:nvPr/>
        </p:nvCxnSpPr>
        <p:spPr>
          <a:xfrm rot="5400000">
            <a:off x="2588419" y="1329532"/>
            <a:ext cx="428625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ector reto 18"/>
          <p:cNvCxnSpPr/>
          <p:nvPr/>
        </p:nvCxnSpPr>
        <p:spPr>
          <a:xfrm>
            <a:off x="2244725" y="896938"/>
            <a:ext cx="5429250" cy="1587"/>
          </a:xfrm>
          <a:prstGeom prst="line">
            <a:avLst/>
          </a:prstGeom>
          <a:ln w="76200">
            <a:solidFill>
              <a:srgbClr val="3C3E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2707" name="Line 3"/>
          <p:cNvSpPr>
            <a:spLocks noChangeShapeType="1"/>
          </p:cNvSpPr>
          <p:nvPr/>
        </p:nvSpPr>
        <p:spPr bwMode="auto">
          <a:xfrm>
            <a:off x="1016000" y="857250"/>
            <a:ext cx="74168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72708" name="Line 4"/>
          <p:cNvSpPr>
            <a:spLocks noChangeShapeType="1"/>
          </p:cNvSpPr>
          <p:nvPr/>
        </p:nvSpPr>
        <p:spPr bwMode="auto">
          <a:xfrm>
            <a:off x="1016000" y="800100"/>
            <a:ext cx="0" cy="52006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pic>
        <p:nvPicPr>
          <p:cNvPr id="72709" name="Picture 5" descr="BEprivação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8538" y="896938"/>
            <a:ext cx="5327650" cy="506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10" name="Line 6"/>
          <p:cNvSpPr>
            <a:spLocks noChangeShapeType="1"/>
          </p:cNvSpPr>
          <p:nvPr/>
        </p:nvSpPr>
        <p:spPr bwMode="auto">
          <a:xfrm>
            <a:off x="914400" y="914400"/>
            <a:ext cx="73152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72711" name="Line 7"/>
          <p:cNvSpPr>
            <a:spLocks noChangeShapeType="1"/>
          </p:cNvSpPr>
          <p:nvPr/>
        </p:nvSpPr>
        <p:spPr bwMode="auto">
          <a:xfrm>
            <a:off x="1016000" y="800100"/>
            <a:ext cx="0" cy="542925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8" name="Retângulo 7"/>
          <p:cNvSpPr/>
          <p:nvPr/>
        </p:nvSpPr>
        <p:spPr>
          <a:xfrm>
            <a:off x="3571875" y="4500563"/>
            <a:ext cx="857250" cy="214312"/>
          </a:xfrm>
          <a:prstGeom prst="rect">
            <a:avLst/>
          </a:prstGeom>
          <a:solidFill>
            <a:srgbClr val="FFFF66"/>
          </a:solidFill>
          <a:ln>
            <a:solidFill>
              <a:srgbClr val="FFFF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9" name="Conector reto 8"/>
          <p:cNvCxnSpPr/>
          <p:nvPr/>
        </p:nvCxnSpPr>
        <p:spPr>
          <a:xfrm rot="10800000" flipH="1">
            <a:off x="3500438" y="4641850"/>
            <a:ext cx="1144587" cy="158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714" name="CaixaDeTexto 10"/>
          <p:cNvSpPr txBox="1">
            <a:spLocks noChangeArrowheads="1"/>
          </p:cNvSpPr>
          <p:nvPr/>
        </p:nvSpPr>
        <p:spPr bwMode="auto">
          <a:xfrm>
            <a:off x="3714750" y="4384675"/>
            <a:ext cx="14287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00B0F0"/>
                </a:solidFill>
              </a:rPr>
              <a:t>ADOÇÃO</a:t>
            </a:r>
          </a:p>
        </p:txBody>
      </p:sp>
      <p:sp>
        <p:nvSpPr>
          <p:cNvPr id="72715" name="CaixaDeTexto 11"/>
          <p:cNvSpPr txBox="1">
            <a:spLocks noChangeArrowheads="1"/>
          </p:cNvSpPr>
          <p:nvPr/>
        </p:nvSpPr>
        <p:spPr bwMode="auto">
          <a:xfrm>
            <a:off x="5884863" y="5700713"/>
            <a:ext cx="1428750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IDADE (anos)</a:t>
            </a:r>
          </a:p>
        </p:txBody>
      </p:sp>
      <p:sp>
        <p:nvSpPr>
          <p:cNvPr id="72716" name="CaixaDeTexto 13"/>
          <p:cNvSpPr txBox="1">
            <a:spLocks noChangeArrowheads="1"/>
          </p:cNvSpPr>
          <p:nvPr/>
        </p:nvSpPr>
        <p:spPr bwMode="auto">
          <a:xfrm>
            <a:off x="2316163" y="914400"/>
            <a:ext cx="785812" cy="4302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Estatura (cm)</a:t>
            </a:r>
          </a:p>
        </p:txBody>
      </p:sp>
      <p:sp>
        <p:nvSpPr>
          <p:cNvPr id="72717" name="CaixaDeTexto 12"/>
          <p:cNvSpPr txBox="1">
            <a:spLocks noChangeArrowheads="1"/>
          </p:cNvSpPr>
          <p:nvPr/>
        </p:nvSpPr>
        <p:spPr bwMode="auto">
          <a:xfrm>
            <a:off x="2816225" y="1128713"/>
            <a:ext cx="928688" cy="261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100" b="1"/>
              <a:t>Meninas</a:t>
            </a:r>
          </a:p>
        </p:txBody>
      </p:sp>
      <p:cxnSp>
        <p:nvCxnSpPr>
          <p:cNvPr id="16" name="Conector reto 15"/>
          <p:cNvCxnSpPr/>
          <p:nvPr/>
        </p:nvCxnSpPr>
        <p:spPr>
          <a:xfrm>
            <a:off x="2813050" y="1112838"/>
            <a:ext cx="928688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to 17"/>
          <p:cNvCxnSpPr/>
          <p:nvPr/>
        </p:nvCxnSpPr>
        <p:spPr>
          <a:xfrm rot="5400000">
            <a:off x="2588419" y="1329532"/>
            <a:ext cx="428625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ector reto 19"/>
          <p:cNvCxnSpPr/>
          <p:nvPr/>
        </p:nvCxnSpPr>
        <p:spPr>
          <a:xfrm>
            <a:off x="2214563" y="928688"/>
            <a:ext cx="5429250" cy="1587"/>
          </a:xfrm>
          <a:prstGeom prst="line">
            <a:avLst/>
          </a:prstGeom>
          <a:ln w="76200">
            <a:solidFill>
              <a:srgbClr val="3C3E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69635" name="Group 192"/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0" y="0"/>
            <a:chExt cx="5760" cy="4320"/>
          </a:xfrm>
        </p:grpSpPr>
        <p:sp>
          <p:nvSpPr>
            <p:cNvPr id="70079" name="Rectangle 5"/>
            <p:cNvSpPr>
              <a:spLocks noChangeArrowheads="1"/>
            </p:cNvSpPr>
            <p:nvPr/>
          </p:nvSpPr>
          <p:spPr bwMode="auto">
            <a:xfrm>
              <a:off x="0" y="4275"/>
              <a:ext cx="5760" cy="45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0" name="Rectangle 6"/>
            <p:cNvSpPr>
              <a:spLocks noChangeArrowheads="1"/>
            </p:cNvSpPr>
            <p:nvPr/>
          </p:nvSpPr>
          <p:spPr bwMode="auto">
            <a:xfrm>
              <a:off x="5700" y="0"/>
              <a:ext cx="60" cy="4275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1" name="Rectangle 7"/>
            <p:cNvSpPr>
              <a:spLocks noChangeArrowheads="1"/>
            </p:cNvSpPr>
            <p:nvPr/>
          </p:nvSpPr>
          <p:spPr bwMode="auto">
            <a:xfrm>
              <a:off x="0" y="4229"/>
              <a:ext cx="5700" cy="46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2" name="Rectangle 8"/>
            <p:cNvSpPr>
              <a:spLocks noChangeArrowheads="1"/>
            </p:cNvSpPr>
            <p:nvPr/>
          </p:nvSpPr>
          <p:spPr bwMode="auto">
            <a:xfrm>
              <a:off x="5639" y="0"/>
              <a:ext cx="61" cy="4229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3" name="Rectangle 9"/>
            <p:cNvSpPr>
              <a:spLocks noChangeArrowheads="1"/>
            </p:cNvSpPr>
            <p:nvPr/>
          </p:nvSpPr>
          <p:spPr bwMode="auto">
            <a:xfrm>
              <a:off x="0" y="4184"/>
              <a:ext cx="5639" cy="45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4" name="Rectangle 10"/>
            <p:cNvSpPr>
              <a:spLocks noChangeArrowheads="1"/>
            </p:cNvSpPr>
            <p:nvPr/>
          </p:nvSpPr>
          <p:spPr bwMode="auto">
            <a:xfrm>
              <a:off x="5578" y="0"/>
              <a:ext cx="61" cy="4184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5" name="Rectangle 11"/>
            <p:cNvSpPr>
              <a:spLocks noChangeArrowheads="1"/>
            </p:cNvSpPr>
            <p:nvPr/>
          </p:nvSpPr>
          <p:spPr bwMode="auto">
            <a:xfrm>
              <a:off x="0" y="4137"/>
              <a:ext cx="5578" cy="47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6" name="Rectangle 12"/>
            <p:cNvSpPr>
              <a:spLocks noChangeArrowheads="1"/>
            </p:cNvSpPr>
            <p:nvPr/>
          </p:nvSpPr>
          <p:spPr bwMode="auto">
            <a:xfrm>
              <a:off x="5517" y="0"/>
              <a:ext cx="61" cy="4137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7" name="Rectangle 13"/>
            <p:cNvSpPr>
              <a:spLocks noChangeArrowheads="1"/>
            </p:cNvSpPr>
            <p:nvPr/>
          </p:nvSpPr>
          <p:spPr bwMode="auto">
            <a:xfrm>
              <a:off x="0" y="4091"/>
              <a:ext cx="5517" cy="46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8" name="Rectangle 14"/>
            <p:cNvSpPr>
              <a:spLocks noChangeArrowheads="1"/>
            </p:cNvSpPr>
            <p:nvPr/>
          </p:nvSpPr>
          <p:spPr bwMode="auto">
            <a:xfrm>
              <a:off x="5455" y="0"/>
              <a:ext cx="62" cy="4091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89" name="Rectangle 15"/>
            <p:cNvSpPr>
              <a:spLocks noChangeArrowheads="1"/>
            </p:cNvSpPr>
            <p:nvPr/>
          </p:nvSpPr>
          <p:spPr bwMode="auto">
            <a:xfrm>
              <a:off x="0" y="4046"/>
              <a:ext cx="5455" cy="45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0" name="Rectangle 16"/>
            <p:cNvSpPr>
              <a:spLocks noChangeArrowheads="1"/>
            </p:cNvSpPr>
            <p:nvPr/>
          </p:nvSpPr>
          <p:spPr bwMode="auto">
            <a:xfrm>
              <a:off x="5394" y="0"/>
              <a:ext cx="61" cy="4046"/>
            </a:xfrm>
            <a:prstGeom prst="rect">
              <a:avLst/>
            </a:prstGeom>
            <a:solidFill>
              <a:srgbClr val="032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1" name="Rectangle 17"/>
            <p:cNvSpPr>
              <a:spLocks noChangeArrowheads="1"/>
            </p:cNvSpPr>
            <p:nvPr/>
          </p:nvSpPr>
          <p:spPr bwMode="auto">
            <a:xfrm>
              <a:off x="0" y="3999"/>
              <a:ext cx="5394" cy="47"/>
            </a:xfrm>
            <a:prstGeom prst="rect">
              <a:avLst/>
            </a:prstGeom>
            <a:solidFill>
              <a:srgbClr val="032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2" name="Rectangle 18"/>
            <p:cNvSpPr>
              <a:spLocks noChangeArrowheads="1"/>
            </p:cNvSpPr>
            <p:nvPr/>
          </p:nvSpPr>
          <p:spPr bwMode="auto">
            <a:xfrm>
              <a:off x="5333" y="0"/>
              <a:ext cx="61" cy="3999"/>
            </a:xfrm>
            <a:prstGeom prst="rect">
              <a:avLst/>
            </a:prstGeom>
            <a:solidFill>
              <a:srgbClr val="032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3" name="Rectangle 19"/>
            <p:cNvSpPr>
              <a:spLocks noChangeArrowheads="1"/>
            </p:cNvSpPr>
            <p:nvPr/>
          </p:nvSpPr>
          <p:spPr bwMode="auto">
            <a:xfrm>
              <a:off x="0" y="3953"/>
              <a:ext cx="5333" cy="46"/>
            </a:xfrm>
            <a:prstGeom prst="rect">
              <a:avLst/>
            </a:prstGeom>
            <a:solidFill>
              <a:srgbClr val="032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4" name="Rectangle 20"/>
            <p:cNvSpPr>
              <a:spLocks noChangeArrowheads="1"/>
            </p:cNvSpPr>
            <p:nvPr/>
          </p:nvSpPr>
          <p:spPr bwMode="auto">
            <a:xfrm>
              <a:off x="5271" y="0"/>
              <a:ext cx="62" cy="3953"/>
            </a:xfrm>
            <a:prstGeom prst="rect">
              <a:avLst/>
            </a:prstGeom>
            <a:solidFill>
              <a:srgbClr val="032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5" name="Rectangle 21"/>
            <p:cNvSpPr>
              <a:spLocks noChangeArrowheads="1"/>
            </p:cNvSpPr>
            <p:nvPr/>
          </p:nvSpPr>
          <p:spPr bwMode="auto">
            <a:xfrm>
              <a:off x="0" y="3908"/>
              <a:ext cx="5271" cy="45"/>
            </a:xfrm>
            <a:prstGeom prst="rect">
              <a:avLst/>
            </a:prstGeom>
            <a:solidFill>
              <a:srgbClr val="032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6" name="Rectangle 22"/>
            <p:cNvSpPr>
              <a:spLocks noChangeArrowheads="1"/>
            </p:cNvSpPr>
            <p:nvPr/>
          </p:nvSpPr>
          <p:spPr bwMode="auto">
            <a:xfrm>
              <a:off x="5210" y="0"/>
              <a:ext cx="61" cy="3908"/>
            </a:xfrm>
            <a:prstGeom prst="rect">
              <a:avLst/>
            </a:prstGeom>
            <a:solidFill>
              <a:srgbClr val="032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7" name="Rectangle 23"/>
            <p:cNvSpPr>
              <a:spLocks noChangeArrowheads="1"/>
            </p:cNvSpPr>
            <p:nvPr/>
          </p:nvSpPr>
          <p:spPr bwMode="auto">
            <a:xfrm>
              <a:off x="0" y="3861"/>
              <a:ext cx="5210" cy="47"/>
            </a:xfrm>
            <a:prstGeom prst="rect">
              <a:avLst/>
            </a:prstGeom>
            <a:solidFill>
              <a:srgbClr val="032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8" name="Rectangle 24"/>
            <p:cNvSpPr>
              <a:spLocks noChangeArrowheads="1"/>
            </p:cNvSpPr>
            <p:nvPr/>
          </p:nvSpPr>
          <p:spPr bwMode="auto">
            <a:xfrm>
              <a:off x="5149" y="0"/>
              <a:ext cx="61" cy="3861"/>
            </a:xfrm>
            <a:prstGeom prst="rect">
              <a:avLst/>
            </a:prstGeom>
            <a:solidFill>
              <a:srgbClr val="032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099" name="Rectangle 25"/>
            <p:cNvSpPr>
              <a:spLocks noChangeArrowheads="1"/>
            </p:cNvSpPr>
            <p:nvPr/>
          </p:nvSpPr>
          <p:spPr bwMode="auto">
            <a:xfrm>
              <a:off x="0" y="3815"/>
              <a:ext cx="5149" cy="46"/>
            </a:xfrm>
            <a:prstGeom prst="rect">
              <a:avLst/>
            </a:prstGeom>
            <a:solidFill>
              <a:srgbClr val="032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0" name="Rectangle 26"/>
            <p:cNvSpPr>
              <a:spLocks noChangeArrowheads="1"/>
            </p:cNvSpPr>
            <p:nvPr/>
          </p:nvSpPr>
          <p:spPr bwMode="auto">
            <a:xfrm>
              <a:off x="5087" y="0"/>
              <a:ext cx="62" cy="3815"/>
            </a:xfrm>
            <a:prstGeom prst="rect">
              <a:avLst/>
            </a:prstGeom>
            <a:solidFill>
              <a:srgbClr val="032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1" name="Rectangle 27"/>
            <p:cNvSpPr>
              <a:spLocks noChangeArrowheads="1"/>
            </p:cNvSpPr>
            <p:nvPr/>
          </p:nvSpPr>
          <p:spPr bwMode="auto">
            <a:xfrm>
              <a:off x="0" y="3770"/>
              <a:ext cx="5087" cy="45"/>
            </a:xfrm>
            <a:prstGeom prst="rect">
              <a:avLst/>
            </a:prstGeom>
            <a:solidFill>
              <a:srgbClr val="032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2" name="Rectangle 28"/>
            <p:cNvSpPr>
              <a:spLocks noChangeArrowheads="1"/>
            </p:cNvSpPr>
            <p:nvPr/>
          </p:nvSpPr>
          <p:spPr bwMode="auto">
            <a:xfrm>
              <a:off x="5026" y="0"/>
              <a:ext cx="61" cy="3770"/>
            </a:xfrm>
            <a:prstGeom prst="rect">
              <a:avLst/>
            </a:prstGeom>
            <a:solidFill>
              <a:srgbClr val="032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3" name="Rectangle 29"/>
            <p:cNvSpPr>
              <a:spLocks noChangeArrowheads="1"/>
            </p:cNvSpPr>
            <p:nvPr/>
          </p:nvSpPr>
          <p:spPr bwMode="auto">
            <a:xfrm>
              <a:off x="0" y="3723"/>
              <a:ext cx="5026" cy="47"/>
            </a:xfrm>
            <a:prstGeom prst="rect">
              <a:avLst/>
            </a:prstGeom>
            <a:solidFill>
              <a:srgbClr val="032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4" name="Rectangle 30"/>
            <p:cNvSpPr>
              <a:spLocks noChangeArrowheads="1"/>
            </p:cNvSpPr>
            <p:nvPr/>
          </p:nvSpPr>
          <p:spPr bwMode="auto">
            <a:xfrm>
              <a:off x="4965" y="0"/>
              <a:ext cx="61" cy="3723"/>
            </a:xfrm>
            <a:prstGeom prst="rect">
              <a:avLst/>
            </a:prstGeom>
            <a:solidFill>
              <a:srgbClr val="032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5" name="Rectangle 31"/>
            <p:cNvSpPr>
              <a:spLocks noChangeArrowheads="1"/>
            </p:cNvSpPr>
            <p:nvPr/>
          </p:nvSpPr>
          <p:spPr bwMode="auto">
            <a:xfrm>
              <a:off x="0" y="3677"/>
              <a:ext cx="4965" cy="46"/>
            </a:xfrm>
            <a:prstGeom prst="rect">
              <a:avLst/>
            </a:prstGeom>
            <a:solidFill>
              <a:srgbClr val="032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6" name="Rectangle 32"/>
            <p:cNvSpPr>
              <a:spLocks noChangeArrowheads="1"/>
            </p:cNvSpPr>
            <p:nvPr/>
          </p:nvSpPr>
          <p:spPr bwMode="auto">
            <a:xfrm>
              <a:off x="4903" y="0"/>
              <a:ext cx="62" cy="3677"/>
            </a:xfrm>
            <a:prstGeom prst="rect">
              <a:avLst/>
            </a:prstGeom>
            <a:solidFill>
              <a:srgbClr val="032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7" name="Rectangle 33"/>
            <p:cNvSpPr>
              <a:spLocks noChangeArrowheads="1"/>
            </p:cNvSpPr>
            <p:nvPr/>
          </p:nvSpPr>
          <p:spPr bwMode="auto">
            <a:xfrm>
              <a:off x="0" y="3632"/>
              <a:ext cx="4903" cy="45"/>
            </a:xfrm>
            <a:prstGeom prst="rect">
              <a:avLst/>
            </a:prstGeom>
            <a:solidFill>
              <a:srgbClr val="032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8" name="Rectangle 34"/>
            <p:cNvSpPr>
              <a:spLocks noChangeArrowheads="1"/>
            </p:cNvSpPr>
            <p:nvPr/>
          </p:nvSpPr>
          <p:spPr bwMode="auto">
            <a:xfrm>
              <a:off x="4842" y="0"/>
              <a:ext cx="61" cy="3632"/>
            </a:xfrm>
            <a:prstGeom prst="rect">
              <a:avLst/>
            </a:prstGeom>
            <a:solidFill>
              <a:srgbClr val="032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09" name="Rectangle 35"/>
            <p:cNvSpPr>
              <a:spLocks noChangeArrowheads="1"/>
            </p:cNvSpPr>
            <p:nvPr/>
          </p:nvSpPr>
          <p:spPr bwMode="auto">
            <a:xfrm>
              <a:off x="0" y="3585"/>
              <a:ext cx="4842" cy="47"/>
            </a:xfrm>
            <a:prstGeom prst="rect">
              <a:avLst/>
            </a:prstGeom>
            <a:solidFill>
              <a:srgbClr val="032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0" name="Rectangle 36"/>
            <p:cNvSpPr>
              <a:spLocks noChangeArrowheads="1"/>
            </p:cNvSpPr>
            <p:nvPr/>
          </p:nvSpPr>
          <p:spPr bwMode="auto">
            <a:xfrm>
              <a:off x="4781" y="0"/>
              <a:ext cx="61" cy="3585"/>
            </a:xfrm>
            <a:prstGeom prst="rect">
              <a:avLst/>
            </a:prstGeom>
            <a:solidFill>
              <a:srgbClr val="032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1" name="Rectangle 37"/>
            <p:cNvSpPr>
              <a:spLocks noChangeArrowheads="1"/>
            </p:cNvSpPr>
            <p:nvPr/>
          </p:nvSpPr>
          <p:spPr bwMode="auto">
            <a:xfrm>
              <a:off x="0" y="3539"/>
              <a:ext cx="4781" cy="46"/>
            </a:xfrm>
            <a:prstGeom prst="rect">
              <a:avLst/>
            </a:prstGeom>
            <a:solidFill>
              <a:srgbClr val="032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2" name="Rectangle 38"/>
            <p:cNvSpPr>
              <a:spLocks noChangeArrowheads="1"/>
            </p:cNvSpPr>
            <p:nvPr/>
          </p:nvSpPr>
          <p:spPr bwMode="auto">
            <a:xfrm>
              <a:off x="4719" y="0"/>
              <a:ext cx="62" cy="3539"/>
            </a:xfrm>
            <a:prstGeom prst="rect">
              <a:avLst/>
            </a:prstGeom>
            <a:solidFill>
              <a:srgbClr val="032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3" name="Rectangle 39"/>
            <p:cNvSpPr>
              <a:spLocks noChangeArrowheads="1"/>
            </p:cNvSpPr>
            <p:nvPr/>
          </p:nvSpPr>
          <p:spPr bwMode="auto">
            <a:xfrm>
              <a:off x="0" y="3494"/>
              <a:ext cx="4719" cy="45"/>
            </a:xfrm>
            <a:prstGeom prst="rect">
              <a:avLst/>
            </a:prstGeom>
            <a:solidFill>
              <a:srgbClr val="0326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4" name="Rectangle 40"/>
            <p:cNvSpPr>
              <a:spLocks noChangeArrowheads="1"/>
            </p:cNvSpPr>
            <p:nvPr/>
          </p:nvSpPr>
          <p:spPr bwMode="auto">
            <a:xfrm>
              <a:off x="4658" y="0"/>
              <a:ext cx="61" cy="3494"/>
            </a:xfrm>
            <a:prstGeom prst="rect">
              <a:avLst/>
            </a:prstGeom>
            <a:solidFill>
              <a:srgbClr val="0326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5" name="Rectangle 41"/>
            <p:cNvSpPr>
              <a:spLocks noChangeArrowheads="1"/>
            </p:cNvSpPr>
            <p:nvPr/>
          </p:nvSpPr>
          <p:spPr bwMode="auto">
            <a:xfrm>
              <a:off x="0" y="3447"/>
              <a:ext cx="4658" cy="47"/>
            </a:xfrm>
            <a:prstGeom prst="rect">
              <a:avLst/>
            </a:prstGeom>
            <a:solidFill>
              <a:srgbClr val="032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6" name="Rectangle 42"/>
            <p:cNvSpPr>
              <a:spLocks noChangeArrowheads="1"/>
            </p:cNvSpPr>
            <p:nvPr/>
          </p:nvSpPr>
          <p:spPr bwMode="auto">
            <a:xfrm>
              <a:off x="4597" y="0"/>
              <a:ext cx="61" cy="3447"/>
            </a:xfrm>
            <a:prstGeom prst="rect">
              <a:avLst/>
            </a:prstGeom>
            <a:solidFill>
              <a:srgbClr val="032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7" name="Rectangle 43"/>
            <p:cNvSpPr>
              <a:spLocks noChangeArrowheads="1"/>
            </p:cNvSpPr>
            <p:nvPr/>
          </p:nvSpPr>
          <p:spPr bwMode="auto">
            <a:xfrm>
              <a:off x="0" y="3403"/>
              <a:ext cx="4597" cy="44"/>
            </a:xfrm>
            <a:prstGeom prst="rect">
              <a:avLst/>
            </a:prstGeom>
            <a:solidFill>
              <a:srgbClr val="032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8" name="Rectangle 44"/>
            <p:cNvSpPr>
              <a:spLocks noChangeArrowheads="1"/>
            </p:cNvSpPr>
            <p:nvPr/>
          </p:nvSpPr>
          <p:spPr bwMode="auto">
            <a:xfrm>
              <a:off x="4536" y="0"/>
              <a:ext cx="61" cy="3403"/>
            </a:xfrm>
            <a:prstGeom prst="rect">
              <a:avLst/>
            </a:prstGeom>
            <a:solidFill>
              <a:srgbClr val="032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19" name="Rectangle 45"/>
            <p:cNvSpPr>
              <a:spLocks noChangeArrowheads="1"/>
            </p:cNvSpPr>
            <p:nvPr/>
          </p:nvSpPr>
          <p:spPr bwMode="auto">
            <a:xfrm>
              <a:off x="0" y="3356"/>
              <a:ext cx="4536" cy="47"/>
            </a:xfrm>
            <a:prstGeom prst="rect">
              <a:avLst/>
            </a:prstGeom>
            <a:solidFill>
              <a:srgbClr val="032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0" name="Rectangle 46"/>
            <p:cNvSpPr>
              <a:spLocks noChangeArrowheads="1"/>
            </p:cNvSpPr>
            <p:nvPr/>
          </p:nvSpPr>
          <p:spPr bwMode="auto">
            <a:xfrm>
              <a:off x="4474" y="0"/>
              <a:ext cx="62" cy="3356"/>
            </a:xfrm>
            <a:prstGeom prst="rect">
              <a:avLst/>
            </a:prstGeom>
            <a:solidFill>
              <a:srgbClr val="0327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1" name="Rectangle 47"/>
            <p:cNvSpPr>
              <a:spLocks noChangeArrowheads="1"/>
            </p:cNvSpPr>
            <p:nvPr/>
          </p:nvSpPr>
          <p:spPr bwMode="auto">
            <a:xfrm>
              <a:off x="0" y="3309"/>
              <a:ext cx="4474" cy="47"/>
            </a:xfrm>
            <a:prstGeom prst="rect">
              <a:avLst/>
            </a:prstGeom>
            <a:solidFill>
              <a:srgbClr val="032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2" name="Rectangle 48"/>
            <p:cNvSpPr>
              <a:spLocks noChangeArrowheads="1"/>
            </p:cNvSpPr>
            <p:nvPr/>
          </p:nvSpPr>
          <p:spPr bwMode="auto">
            <a:xfrm>
              <a:off x="4413" y="0"/>
              <a:ext cx="61" cy="3309"/>
            </a:xfrm>
            <a:prstGeom prst="rect">
              <a:avLst/>
            </a:prstGeom>
            <a:solidFill>
              <a:srgbClr val="032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3" name="Rectangle 49"/>
            <p:cNvSpPr>
              <a:spLocks noChangeArrowheads="1"/>
            </p:cNvSpPr>
            <p:nvPr/>
          </p:nvSpPr>
          <p:spPr bwMode="auto">
            <a:xfrm>
              <a:off x="0" y="3265"/>
              <a:ext cx="4413" cy="44"/>
            </a:xfrm>
            <a:prstGeom prst="rect">
              <a:avLst/>
            </a:prstGeom>
            <a:solidFill>
              <a:srgbClr val="032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4" name="Rectangle 50"/>
            <p:cNvSpPr>
              <a:spLocks noChangeArrowheads="1"/>
            </p:cNvSpPr>
            <p:nvPr/>
          </p:nvSpPr>
          <p:spPr bwMode="auto">
            <a:xfrm>
              <a:off x="4352" y="0"/>
              <a:ext cx="61" cy="3265"/>
            </a:xfrm>
            <a:prstGeom prst="rect">
              <a:avLst/>
            </a:prstGeom>
            <a:solidFill>
              <a:srgbClr val="032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5" name="Rectangle 51"/>
            <p:cNvSpPr>
              <a:spLocks noChangeArrowheads="1"/>
            </p:cNvSpPr>
            <p:nvPr/>
          </p:nvSpPr>
          <p:spPr bwMode="auto">
            <a:xfrm>
              <a:off x="0" y="3218"/>
              <a:ext cx="4352" cy="47"/>
            </a:xfrm>
            <a:prstGeom prst="rect">
              <a:avLst/>
            </a:prstGeom>
            <a:solidFill>
              <a:srgbClr val="032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6" name="Rectangle 52"/>
            <p:cNvSpPr>
              <a:spLocks noChangeArrowheads="1"/>
            </p:cNvSpPr>
            <p:nvPr/>
          </p:nvSpPr>
          <p:spPr bwMode="auto">
            <a:xfrm>
              <a:off x="4290" y="0"/>
              <a:ext cx="62" cy="3218"/>
            </a:xfrm>
            <a:prstGeom prst="rect">
              <a:avLst/>
            </a:prstGeom>
            <a:solidFill>
              <a:srgbClr val="0328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7" name="Rectangle 53"/>
            <p:cNvSpPr>
              <a:spLocks noChangeArrowheads="1"/>
            </p:cNvSpPr>
            <p:nvPr/>
          </p:nvSpPr>
          <p:spPr bwMode="auto">
            <a:xfrm>
              <a:off x="0" y="3172"/>
              <a:ext cx="4290" cy="46"/>
            </a:xfrm>
            <a:prstGeom prst="rect">
              <a:avLst/>
            </a:prstGeom>
            <a:solidFill>
              <a:srgbClr val="032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8" name="Rectangle 54"/>
            <p:cNvSpPr>
              <a:spLocks noChangeArrowheads="1"/>
            </p:cNvSpPr>
            <p:nvPr/>
          </p:nvSpPr>
          <p:spPr bwMode="auto">
            <a:xfrm>
              <a:off x="4229" y="0"/>
              <a:ext cx="61" cy="3172"/>
            </a:xfrm>
            <a:prstGeom prst="rect">
              <a:avLst/>
            </a:prstGeom>
            <a:solidFill>
              <a:srgbClr val="032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29" name="Rectangle 55"/>
            <p:cNvSpPr>
              <a:spLocks noChangeArrowheads="1"/>
            </p:cNvSpPr>
            <p:nvPr/>
          </p:nvSpPr>
          <p:spPr bwMode="auto">
            <a:xfrm>
              <a:off x="0" y="3127"/>
              <a:ext cx="4229" cy="45"/>
            </a:xfrm>
            <a:prstGeom prst="rect">
              <a:avLst/>
            </a:prstGeom>
            <a:solidFill>
              <a:srgbClr val="032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0" name="Rectangle 56"/>
            <p:cNvSpPr>
              <a:spLocks noChangeArrowheads="1"/>
            </p:cNvSpPr>
            <p:nvPr/>
          </p:nvSpPr>
          <p:spPr bwMode="auto">
            <a:xfrm>
              <a:off x="4168" y="0"/>
              <a:ext cx="61" cy="3127"/>
            </a:xfrm>
            <a:prstGeom prst="rect">
              <a:avLst/>
            </a:prstGeom>
            <a:solidFill>
              <a:srgbClr val="032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1" name="Rectangle 57"/>
            <p:cNvSpPr>
              <a:spLocks noChangeArrowheads="1"/>
            </p:cNvSpPr>
            <p:nvPr/>
          </p:nvSpPr>
          <p:spPr bwMode="auto">
            <a:xfrm>
              <a:off x="0" y="3080"/>
              <a:ext cx="4168" cy="47"/>
            </a:xfrm>
            <a:prstGeom prst="rect">
              <a:avLst/>
            </a:prstGeom>
            <a:solidFill>
              <a:srgbClr val="0329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2" name="Rectangle 58"/>
            <p:cNvSpPr>
              <a:spLocks noChangeArrowheads="1"/>
            </p:cNvSpPr>
            <p:nvPr/>
          </p:nvSpPr>
          <p:spPr bwMode="auto">
            <a:xfrm>
              <a:off x="4106" y="0"/>
              <a:ext cx="62" cy="3080"/>
            </a:xfrm>
            <a:prstGeom prst="rect">
              <a:avLst/>
            </a:prstGeom>
            <a:solidFill>
              <a:srgbClr val="0329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3" name="Rectangle 59"/>
            <p:cNvSpPr>
              <a:spLocks noChangeArrowheads="1"/>
            </p:cNvSpPr>
            <p:nvPr/>
          </p:nvSpPr>
          <p:spPr bwMode="auto">
            <a:xfrm>
              <a:off x="0" y="3034"/>
              <a:ext cx="4106" cy="46"/>
            </a:xfrm>
            <a:prstGeom prst="rect">
              <a:avLst/>
            </a:prstGeom>
            <a:solidFill>
              <a:srgbClr val="032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4" name="Rectangle 60"/>
            <p:cNvSpPr>
              <a:spLocks noChangeArrowheads="1"/>
            </p:cNvSpPr>
            <p:nvPr/>
          </p:nvSpPr>
          <p:spPr bwMode="auto">
            <a:xfrm>
              <a:off x="4045" y="0"/>
              <a:ext cx="61" cy="3034"/>
            </a:xfrm>
            <a:prstGeom prst="rect">
              <a:avLst/>
            </a:prstGeom>
            <a:solidFill>
              <a:srgbClr val="032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5" name="Rectangle 61"/>
            <p:cNvSpPr>
              <a:spLocks noChangeArrowheads="1"/>
            </p:cNvSpPr>
            <p:nvPr/>
          </p:nvSpPr>
          <p:spPr bwMode="auto">
            <a:xfrm>
              <a:off x="0" y="2989"/>
              <a:ext cx="4045" cy="45"/>
            </a:xfrm>
            <a:prstGeom prst="rect">
              <a:avLst/>
            </a:prstGeom>
            <a:solidFill>
              <a:srgbClr val="032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6" name="Rectangle 62"/>
            <p:cNvSpPr>
              <a:spLocks noChangeArrowheads="1"/>
            </p:cNvSpPr>
            <p:nvPr/>
          </p:nvSpPr>
          <p:spPr bwMode="auto">
            <a:xfrm>
              <a:off x="3984" y="0"/>
              <a:ext cx="61" cy="2989"/>
            </a:xfrm>
            <a:prstGeom prst="rect">
              <a:avLst/>
            </a:prstGeom>
            <a:solidFill>
              <a:srgbClr val="032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7" name="Rectangle 63"/>
            <p:cNvSpPr>
              <a:spLocks noChangeArrowheads="1"/>
            </p:cNvSpPr>
            <p:nvPr/>
          </p:nvSpPr>
          <p:spPr bwMode="auto">
            <a:xfrm>
              <a:off x="0" y="2942"/>
              <a:ext cx="3984" cy="47"/>
            </a:xfrm>
            <a:prstGeom prst="rect">
              <a:avLst/>
            </a:prstGeom>
            <a:solidFill>
              <a:srgbClr val="032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8" name="Rectangle 64"/>
            <p:cNvSpPr>
              <a:spLocks noChangeArrowheads="1"/>
            </p:cNvSpPr>
            <p:nvPr/>
          </p:nvSpPr>
          <p:spPr bwMode="auto">
            <a:xfrm>
              <a:off x="3922" y="0"/>
              <a:ext cx="62" cy="2942"/>
            </a:xfrm>
            <a:prstGeom prst="rect">
              <a:avLst/>
            </a:prstGeom>
            <a:solidFill>
              <a:srgbClr val="032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39" name="Rectangle 65"/>
            <p:cNvSpPr>
              <a:spLocks noChangeArrowheads="1"/>
            </p:cNvSpPr>
            <p:nvPr/>
          </p:nvSpPr>
          <p:spPr bwMode="auto">
            <a:xfrm>
              <a:off x="0" y="2896"/>
              <a:ext cx="3922" cy="46"/>
            </a:xfrm>
            <a:prstGeom prst="rect">
              <a:avLst/>
            </a:prstGeom>
            <a:solidFill>
              <a:srgbClr val="032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0" name="Rectangle 66"/>
            <p:cNvSpPr>
              <a:spLocks noChangeArrowheads="1"/>
            </p:cNvSpPr>
            <p:nvPr/>
          </p:nvSpPr>
          <p:spPr bwMode="auto">
            <a:xfrm>
              <a:off x="3861" y="0"/>
              <a:ext cx="61" cy="2896"/>
            </a:xfrm>
            <a:prstGeom prst="rect">
              <a:avLst/>
            </a:prstGeom>
            <a:solidFill>
              <a:srgbClr val="032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1" name="Rectangle 67"/>
            <p:cNvSpPr>
              <a:spLocks noChangeArrowheads="1"/>
            </p:cNvSpPr>
            <p:nvPr/>
          </p:nvSpPr>
          <p:spPr bwMode="auto">
            <a:xfrm>
              <a:off x="0" y="2851"/>
              <a:ext cx="3861" cy="45"/>
            </a:xfrm>
            <a:prstGeom prst="rect">
              <a:avLst/>
            </a:prstGeom>
            <a:solidFill>
              <a:srgbClr val="032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2" name="Rectangle 68"/>
            <p:cNvSpPr>
              <a:spLocks noChangeArrowheads="1"/>
            </p:cNvSpPr>
            <p:nvPr/>
          </p:nvSpPr>
          <p:spPr bwMode="auto">
            <a:xfrm>
              <a:off x="3800" y="0"/>
              <a:ext cx="61" cy="2851"/>
            </a:xfrm>
            <a:prstGeom prst="rect">
              <a:avLst/>
            </a:prstGeom>
            <a:solidFill>
              <a:srgbClr val="032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3" name="Rectangle 69"/>
            <p:cNvSpPr>
              <a:spLocks noChangeArrowheads="1"/>
            </p:cNvSpPr>
            <p:nvPr/>
          </p:nvSpPr>
          <p:spPr bwMode="auto">
            <a:xfrm>
              <a:off x="0" y="2804"/>
              <a:ext cx="3800" cy="47"/>
            </a:xfrm>
            <a:prstGeom prst="rect">
              <a:avLst/>
            </a:prstGeom>
            <a:solidFill>
              <a:srgbClr val="032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4" name="Rectangle 70"/>
            <p:cNvSpPr>
              <a:spLocks noChangeArrowheads="1"/>
            </p:cNvSpPr>
            <p:nvPr/>
          </p:nvSpPr>
          <p:spPr bwMode="auto">
            <a:xfrm>
              <a:off x="3738" y="0"/>
              <a:ext cx="62" cy="2804"/>
            </a:xfrm>
            <a:prstGeom prst="rect">
              <a:avLst/>
            </a:prstGeom>
            <a:solidFill>
              <a:srgbClr val="032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5" name="Rectangle 71"/>
            <p:cNvSpPr>
              <a:spLocks noChangeArrowheads="1"/>
            </p:cNvSpPr>
            <p:nvPr/>
          </p:nvSpPr>
          <p:spPr bwMode="auto">
            <a:xfrm>
              <a:off x="0" y="2758"/>
              <a:ext cx="3738" cy="46"/>
            </a:xfrm>
            <a:prstGeom prst="rect">
              <a:avLst/>
            </a:prstGeom>
            <a:solidFill>
              <a:srgbClr val="042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6" name="Rectangle 72"/>
            <p:cNvSpPr>
              <a:spLocks noChangeArrowheads="1"/>
            </p:cNvSpPr>
            <p:nvPr/>
          </p:nvSpPr>
          <p:spPr bwMode="auto">
            <a:xfrm>
              <a:off x="3677" y="0"/>
              <a:ext cx="61" cy="2758"/>
            </a:xfrm>
            <a:prstGeom prst="rect">
              <a:avLst/>
            </a:prstGeom>
            <a:solidFill>
              <a:srgbClr val="042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7" name="Rectangle 73"/>
            <p:cNvSpPr>
              <a:spLocks noChangeArrowheads="1"/>
            </p:cNvSpPr>
            <p:nvPr/>
          </p:nvSpPr>
          <p:spPr bwMode="auto">
            <a:xfrm>
              <a:off x="0" y="2713"/>
              <a:ext cx="3677" cy="45"/>
            </a:xfrm>
            <a:prstGeom prst="rect">
              <a:avLst/>
            </a:prstGeom>
            <a:solidFill>
              <a:srgbClr val="042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8" name="Rectangle 74"/>
            <p:cNvSpPr>
              <a:spLocks noChangeArrowheads="1"/>
            </p:cNvSpPr>
            <p:nvPr/>
          </p:nvSpPr>
          <p:spPr bwMode="auto">
            <a:xfrm>
              <a:off x="3616" y="0"/>
              <a:ext cx="61" cy="2713"/>
            </a:xfrm>
            <a:prstGeom prst="rect">
              <a:avLst/>
            </a:prstGeom>
            <a:solidFill>
              <a:srgbClr val="042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49" name="Rectangle 75"/>
            <p:cNvSpPr>
              <a:spLocks noChangeArrowheads="1"/>
            </p:cNvSpPr>
            <p:nvPr/>
          </p:nvSpPr>
          <p:spPr bwMode="auto">
            <a:xfrm>
              <a:off x="0" y="2666"/>
              <a:ext cx="3616" cy="47"/>
            </a:xfrm>
            <a:prstGeom prst="rect">
              <a:avLst/>
            </a:prstGeom>
            <a:solidFill>
              <a:srgbClr val="042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0" name="Rectangle 76"/>
            <p:cNvSpPr>
              <a:spLocks noChangeArrowheads="1"/>
            </p:cNvSpPr>
            <p:nvPr/>
          </p:nvSpPr>
          <p:spPr bwMode="auto">
            <a:xfrm>
              <a:off x="3554" y="0"/>
              <a:ext cx="62" cy="2666"/>
            </a:xfrm>
            <a:prstGeom prst="rect">
              <a:avLst/>
            </a:prstGeom>
            <a:solidFill>
              <a:srgbClr val="042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1" name="Rectangle 77"/>
            <p:cNvSpPr>
              <a:spLocks noChangeArrowheads="1"/>
            </p:cNvSpPr>
            <p:nvPr/>
          </p:nvSpPr>
          <p:spPr bwMode="auto">
            <a:xfrm>
              <a:off x="0" y="2620"/>
              <a:ext cx="3554" cy="46"/>
            </a:xfrm>
            <a:prstGeom prst="rect">
              <a:avLst/>
            </a:prstGeom>
            <a:solidFill>
              <a:srgbClr val="042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2" name="Rectangle 78"/>
            <p:cNvSpPr>
              <a:spLocks noChangeArrowheads="1"/>
            </p:cNvSpPr>
            <p:nvPr/>
          </p:nvSpPr>
          <p:spPr bwMode="auto">
            <a:xfrm>
              <a:off x="3493" y="0"/>
              <a:ext cx="61" cy="2620"/>
            </a:xfrm>
            <a:prstGeom prst="rect">
              <a:avLst/>
            </a:prstGeom>
            <a:solidFill>
              <a:srgbClr val="042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3" name="Rectangle 79"/>
            <p:cNvSpPr>
              <a:spLocks noChangeArrowheads="1"/>
            </p:cNvSpPr>
            <p:nvPr/>
          </p:nvSpPr>
          <p:spPr bwMode="auto">
            <a:xfrm>
              <a:off x="0" y="2575"/>
              <a:ext cx="3493" cy="45"/>
            </a:xfrm>
            <a:prstGeom prst="rect">
              <a:avLst/>
            </a:prstGeom>
            <a:solidFill>
              <a:srgbClr val="042D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4" name="Rectangle 80"/>
            <p:cNvSpPr>
              <a:spLocks noChangeArrowheads="1"/>
            </p:cNvSpPr>
            <p:nvPr/>
          </p:nvSpPr>
          <p:spPr bwMode="auto">
            <a:xfrm>
              <a:off x="3432" y="0"/>
              <a:ext cx="61" cy="2575"/>
            </a:xfrm>
            <a:prstGeom prst="rect">
              <a:avLst/>
            </a:prstGeom>
            <a:solidFill>
              <a:srgbClr val="042D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5" name="Rectangle 81"/>
            <p:cNvSpPr>
              <a:spLocks noChangeArrowheads="1"/>
            </p:cNvSpPr>
            <p:nvPr/>
          </p:nvSpPr>
          <p:spPr bwMode="auto">
            <a:xfrm>
              <a:off x="0" y="2528"/>
              <a:ext cx="3432" cy="47"/>
            </a:xfrm>
            <a:prstGeom prst="rect">
              <a:avLst/>
            </a:prstGeom>
            <a:solidFill>
              <a:srgbClr val="042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6" name="Rectangle 82"/>
            <p:cNvSpPr>
              <a:spLocks noChangeArrowheads="1"/>
            </p:cNvSpPr>
            <p:nvPr/>
          </p:nvSpPr>
          <p:spPr bwMode="auto">
            <a:xfrm>
              <a:off x="3371" y="0"/>
              <a:ext cx="61" cy="2528"/>
            </a:xfrm>
            <a:prstGeom prst="rect">
              <a:avLst/>
            </a:prstGeom>
            <a:solidFill>
              <a:srgbClr val="042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7" name="Rectangle 83"/>
            <p:cNvSpPr>
              <a:spLocks noChangeArrowheads="1"/>
            </p:cNvSpPr>
            <p:nvPr/>
          </p:nvSpPr>
          <p:spPr bwMode="auto">
            <a:xfrm>
              <a:off x="0" y="2484"/>
              <a:ext cx="3371" cy="44"/>
            </a:xfrm>
            <a:prstGeom prst="rect">
              <a:avLst/>
            </a:prstGeom>
            <a:solidFill>
              <a:srgbClr val="042E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8" name="Rectangle 84"/>
            <p:cNvSpPr>
              <a:spLocks noChangeArrowheads="1"/>
            </p:cNvSpPr>
            <p:nvPr/>
          </p:nvSpPr>
          <p:spPr bwMode="auto">
            <a:xfrm>
              <a:off x="3309" y="0"/>
              <a:ext cx="62" cy="2484"/>
            </a:xfrm>
            <a:prstGeom prst="rect">
              <a:avLst/>
            </a:prstGeom>
            <a:solidFill>
              <a:srgbClr val="042E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59" name="Rectangle 85"/>
            <p:cNvSpPr>
              <a:spLocks noChangeArrowheads="1"/>
            </p:cNvSpPr>
            <p:nvPr/>
          </p:nvSpPr>
          <p:spPr bwMode="auto">
            <a:xfrm>
              <a:off x="0" y="2437"/>
              <a:ext cx="3309" cy="47"/>
            </a:xfrm>
            <a:prstGeom prst="rect">
              <a:avLst/>
            </a:prstGeom>
            <a:solidFill>
              <a:srgbClr val="042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0" name="Rectangle 86"/>
            <p:cNvSpPr>
              <a:spLocks noChangeArrowheads="1"/>
            </p:cNvSpPr>
            <p:nvPr/>
          </p:nvSpPr>
          <p:spPr bwMode="auto">
            <a:xfrm>
              <a:off x="3248" y="0"/>
              <a:ext cx="61" cy="2437"/>
            </a:xfrm>
            <a:prstGeom prst="rect">
              <a:avLst/>
            </a:prstGeom>
            <a:solidFill>
              <a:srgbClr val="042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1" name="Rectangle 87"/>
            <p:cNvSpPr>
              <a:spLocks noChangeArrowheads="1"/>
            </p:cNvSpPr>
            <p:nvPr/>
          </p:nvSpPr>
          <p:spPr bwMode="auto">
            <a:xfrm>
              <a:off x="0" y="2390"/>
              <a:ext cx="3248" cy="47"/>
            </a:xfrm>
            <a:prstGeom prst="rect">
              <a:avLst/>
            </a:prstGeom>
            <a:solidFill>
              <a:srgbClr val="042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2" name="Rectangle 88"/>
            <p:cNvSpPr>
              <a:spLocks noChangeArrowheads="1"/>
            </p:cNvSpPr>
            <p:nvPr/>
          </p:nvSpPr>
          <p:spPr bwMode="auto">
            <a:xfrm>
              <a:off x="3187" y="0"/>
              <a:ext cx="61" cy="2390"/>
            </a:xfrm>
            <a:prstGeom prst="rect">
              <a:avLst/>
            </a:prstGeom>
            <a:solidFill>
              <a:srgbClr val="042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3" name="Rectangle 89"/>
            <p:cNvSpPr>
              <a:spLocks noChangeArrowheads="1"/>
            </p:cNvSpPr>
            <p:nvPr/>
          </p:nvSpPr>
          <p:spPr bwMode="auto">
            <a:xfrm>
              <a:off x="0" y="2346"/>
              <a:ext cx="3187" cy="44"/>
            </a:xfrm>
            <a:prstGeom prst="rect">
              <a:avLst/>
            </a:prstGeom>
            <a:solidFill>
              <a:srgbClr val="043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4" name="Rectangle 90"/>
            <p:cNvSpPr>
              <a:spLocks noChangeArrowheads="1"/>
            </p:cNvSpPr>
            <p:nvPr/>
          </p:nvSpPr>
          <p:spPr bwMode="auto">
            <a:xfrm>
              <a:off x="3125" y="0"/>
              <a:ext cx="62" cy="2346"/>
            </a:xfrm>
            <a:prstGeom prst="rect">
              <a:avLst/>
            </a:prstGeom>
            <a:solidFill>
              <a:srgbClr val="043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5" name="Rectangle 91"/>
            <p:cNvSpPr>
              <a:spLocks noChangeArrowheads="1"/>
            </p:cNvSpPr>
            <p:nvPr/>
          </p:nvSpPr>
          <p:spPr bwMode="auto">
            <a:xfrm>
              <a:off x="0" y="2299"/>
              <a:ext cx="3125" cy="47"/>
            </a:xfrm>
            <a:prstGeom prst="rect">
              <a:avLst/>
            </a:prstGeom>
            <a:solidFill>
              <a:srgbClr val="043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6" name="Rectangle 92"/>
            <p:cNvSpPr>
              <a:spLocks noChangeArrowheads="1"/>
            </p:cNvSpPr>
            <p:nvPr/>
          </p:nvSpPr>
          <p:spPr bwMode="auto">
            <a:xfrm>
              <a:off x="3064" y="0"/>
              <a:ext cx="61" cy="2299"/>
            </a:xfrm>
            <a:prstGeom prst="rect">
              <a:avLst/>
            </a:prstGeom>
            <a:solidFill>
              <a:srgbClr val="043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7" name="Rectangle 93"/>
            <p:cNvSpPr>
              <a:spLocks noChangeArrowheads="1"/>
            </p:cNvSpPr>
            <p:nvPr/>
          </p:nvSpPr>
          <p:spPr bwMode="auto">
            <a:xfrm>
              <a:off x="0" y="2252"/>
              <a:ext cx="3064" cy="47"/>
            </a:xfrm>
            <a:prstGeom prst="rect">
              <a:avLst/>
            </a:prstGeom>
            <a:solidFill>
              <a:srgbClr val="043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8" name="Rectangle 94"/>
            <p:cNvSpPr>
              <a:spLocks noChangeArrowheads="1"/>
            </p:cNvSpPr>
            <p:nvPr/>
          </p:nvSpPr>
          <p:spPr bwMode="auto">
            <a:xfrm>
              <a:off x="3003" y="0"/>
              <a:ext cx="61" cy="2252"/>
            </a:xfrm>
            <a:prstGeom prst="rect">
              <a:avLst/>
            </a:prstGeom>
            <a:solidFill>
              <a:srgbClr val="043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69" name="Rectangle 95"/>
            <p:cNvSpPr>
              <a:spLocks noChangeArrowheads="1"/>
            </p:cNvSpPr>
            <p:nvPr/>
          </p:nvSpPr>
          <p:spPr bwMode="auto">
            <a:xfrm>
              <a:off x="0" y="2208"/>
              <a:ext cx="3003" cy="44"/>
            </a:xfrm>
            <a:prstGeom prst="rect">
              <a:avLst/>
            </a:prstGeom>
            <a:solidFill>
              <a:srgbClr val="043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0" name="Rectangle 96"/>
            <p:cNvSpPr>
              <a:spLocks noChangeArrowheads="1"/>
            </p:cNvSpPr>
            <p:nvPr/>
          </p:nvSpPr>
          <p:spPr bwMode="auto">
            <a:xfrm>
              <a:off x="2941" y="0"/>
              <a:ext cx="62" cy="2208"/>
            </a:xfrm>
            <a:prstGeom prst="rect">
              <a:avLst/>
            </a:prstGeom>
            <a:solidFill>
              <a:srgbClr val="043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1" name="Rectangle 97"/>
            <p:cNvSpPr>
              <a:spLocks noChangeArrowheads="1"/>
            </p:cNvSpPr>
            <p:nvPr/>
          </p:nvSpPr>
          <p:spPr bwMode="auto">
            <a:xfrm>
              <a:off x="0" y="2161"/>
              <a:ext cx="2941" cy="47"/>
            </a:xfrm>
            <a:prstGeom prst="rect">
              <a:avLst/>
            </a:prstGeom>
            <a:solidFill>
              <a:srgbClr val="0431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2" name="Rectangle 98"/>
            <p:cNvSpPr>
              <a:spLocks noChangeArrowheads="1"/>
            </p:cNvSpPr>
            <p:nvPr/>
          </p:nvSpPr>
          <p:spPr bwMode="auto">
            <a:xfrm>
              <a:off x="2880" y="0"/>
              <a:ext cx="61" cy="2161"/>
            </a:xfrm>
            <a:prstGeom prst="rect">
              <a:avLst/>
            </a:prstGeom>
            <a:solidFill>
              <a:srgbClr val="0431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3" name="Rectangle 99"/>
            <p:cNvSpPr>
              <a:spLocks noChangeArrowheads="1"/>
            </p:cNvSpPr>
            <p:nvPr/>
          </p:nvSpPr>
          <p:spPr bwMode="auto">
            <a:xfrm>
              <a:off x="0" y="2114"/>
              <a:ext cx="2880" cy="47"/>
            </a:xfrm>
            <a:prstGeom prst="rect">
              <a:avLst/>
            </a:prstGeom>
            <a:solidFill>
              <a:srgbClr val="043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4" name="Rectangle 100"/>
            <p:cNvSpPr>
              <a:spLocks noChangeArrowheads="1"/>
            </p:cNvSpPr>
            <p:nvPr/>
          </p:nvSpPr>
          <p:spPr bwMode="auto">
            <a:xfrm>
              <a:off x="2820" y="0"/>
              <a:ext cx="60" cy="2114"/>
            </a:xfrm>
            <a:prstGeom prst="rect">
              <a:avLst/>
            </a:prstGeom>
            <a:solidFill>
              <a:srgbClr val="043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5" name="Rectangle 101"/>
            <p:cNvSpPr>
              <a:spLocks noChangeArrowheads="1"/>
            </p:cNvSpPr>
            <p:nvPr/>
          </p:nvSpPr>
          <p:spPr bwMode="auto">
            <a:xfrm>
              <a:off x="0" y="2070"/>
              <a:ext cx="2820" cy="44"/>
            </a:xfrm>
            <a:prstGeom prst="rect">
              <a:avLst/>
            </a:prstGeom>
            <a:solidFill>
              <a:srgbClr val="043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6" name="Rectangle 102"/>
            <p:cNvSpPr>
              <a:spLocks noChangeArrowheads="1"/>
            </p:cNvSpPr>
            <p:nvPr/>
          </p:nvSpPr>
          <p:spPr bwMode="auto">
            <a:xfrm>
              <a:off x="2759" y="0"/>
              <a:ext cx="61" cy="2070"/>
            </a:xfrm>
            <a:prstGeom prst="rect">
              <a:avLst/>
            </a:prstGeom>
            <a:solidFill>
              <a:srgbClr val="043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7" name="Rectangle 103"/>
            <p:cNvSpPr>
              <a:spLocks noChangeArrowheads="1"/>
            </p:cNvSpPr>
            <p:nvPr/>
          </p:nvSpPr>
          <p:spPr bwMode="auto">
            <a:xfrm>
              <a:off x="0" y="2023"/>
              <a:ext cx="2759" cy="47"/>
            </a:xfrm>
            <a:prstGeom prst="rect">
              <a:avLst/>
            </a:prstGeom>
            <a:solidFill>
              <a:srgbClr val="043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8" name="Rectangle 104"/>
            <p:cNvSpPr>
              <a:spLocks noChangeArrowheads="1"/>
            </p:cNvSpPr>
            <p:nvPr/>
          </p:nvSpPr>
          <p:spPr bwMode="auto">
            <a:xfrm>
              <a:off x="2698" y="0"/>
              <a:ext cx="61" cy="2023"/>
            </a:xfrm>
            <a:prstGeom prst="rect">
              <a:avLst/>
            </a:prstGeom>
            <a:solidFill>
              <a:srgbClr val="043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79" name="Rectangle 105"/>
            <p:cNvSpPr>
              <a:spLocks noChangeArrowheads="1"/>
            </p:cNvSpPr>
            <p:nvPr/>
          </p:nvSpPr>
          <p:spPr bwMode="auto">
            <a:xfrm>
              <a:off x="0" y="1976"/>
              <a:ext cx="2698" cy="47"/>
            </a:xfrm>
            <a:prstGeom prst="rect">
              <a:avLst/>
            </a:prstGeom>
            <a:solidFill>
              <a:srgbClr val="043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0" name="Rectangle 106"/>
            <p:cNvSpPr>
              <a:spLocks noChangeArrowheads="1"/>
            </p:cNvSpPr>
            <p:nvPr/>
          </p:nvSpPr>
          <p:spPr bwMode="auto">
            <a:xfrm>
              <a:off x="2637" y="0"/>
              <a:ext cx="61" cy="1976"/>
            </a:xfrm>
            <a:prstGeom prst="rect">
              <a:avLst/>
            </a:prstGeom>
            <a:solidFill>
              <a:srgbClr val="043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1" name="Rectangle 107"/>
            <p:cNvSpPr>
              <a:spLocks noChangeArrowheads="1"/>
            </p:cNvSpPr>
            <p:nvPr/>
          </p:nvSpPr>
          <p:spPr bwMode="auto">
            <a:xfrm>
              <a:off x="0" y="1932"/>
              <a:ext cx="2637" cy="44"/>
            </a:xfrm>
            <a:prstGeom prst="rect">
              <a:avLst/>
            </a:prstGeom>
            <a:solidFill>
              <a:srgbClr val="043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2" name="Rectangle 108"/>
            <p:cNvSpPr>
              <a:spLocks noChangeArrowheads="1"/>
            </p:cNvSpPr>
            <p:nvPr/>
          </p:nvSpPr>
          <p:spPr bwMode="auto">
            <a:xfrm>
              <a:off x="2575" y="0"/>
              <a:ext cx="62" cy="1932"/>
            </a:xfrm>
            <a:prstGeom prst="rect">
              <a:avLst/>
            </a:prstGeom>
            <a:solidFill>
              <a:srgbClr val="043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3" name="Rectangle 109"/>
            <p:cNvSpPr>
              <a:spLocks noChangeArrowheads="1"/>
            </p:cNvSpPr>
            <p:nvPr/>
          </p:nvSpPr>
          <p:spPr bwMode="auto">
            <a:xfrm>
              <a:off x="0" y="1885"/>
              <a:ext cx="2575" cy="47"/>
            </a:xfrm>
            <a:prstGeom prst="rect">
              <a:avLst/>
            </a:prstGeom>
            <a:solidFill>
              <a:srgbClr val="053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4" name="Rectangle 110"/>
            <p:cNvSpPr>
              <a:spLocks noChangeArrowheads="1"/>
            </p:cNvSpPr>
            <p:nvPr/>
          </p:nvSpPr>
          <p:spPr bwMode="auto">
            <a:xfrm>
              <a:off x="2514" y="0"/>
              <a:ext cx="61" cy="1885"/>
            </a:xfrm>
            <a:prstGeom prst="rect">
              <a:avLst/>
            </a:prstGeom>
            <a:solidFill>
              <a:srgbClr val="053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5" name="Rectangle 111"/>
            <p:cNvSpPr>
              <a:spLocks noChangeArrowheads="1"/>
            </p:cNvSpPr>
            <p:nvPr/>
          </p:nvSpPr>
          <p:spPr bwMode="auto">
            <a:xfrm>
              <a:off x="0" y="1838"/>
              <a:ext cx="2514" cy="47"/>
            </a:xfrm>
            <a:prstGeom prst="rect">
              <a:avLst/>
            </a:prstGeom>
            <a:solidFill>
              <a:srgbClr val="053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6" name="Rectangle 112"/>
            <p:cNvSpPr>
              <a:spLocks noChangeArrowheads="1"/>
            </p:cNvSpPr>
            <p:nvPr/>
          </p:nvSpPr>
          <p:spPr bwMode="auto">
            <a:xfrm>
              <a:off x="2453" y="0"/>
              <a:ext cx="61" cy="1838"/>
            </a:xfrm>
            <a:prstGeom prst="rect">
              <a:avLst/>
            </a:prstGeom>
            <a:solidFill>
              <a:srgbClr val="053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7" name="Rectangle 113"/>
            <p:cNvSpPr>
              <a:spLocks noChangeArrowheads="1"/>
            </p:cNvSpPr>
            <p:nvPr/>
          </p:nvSpPr>
          <p:spPr bwMode="auto">
            <a:xfrm>
              <a:off x="0" y="1794"/>
              <a:ext cx="2453" cy="44"/>
            </a:xfrm>
            <a:prstGeom prst="rect">
              <a:avLst/>
            </a:prstGeom>
            <a:solidFill>
              <a:srgbClr val="053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8" name="Rectangle 114"/>
            <p:cNvSpPr>
              <a:spLocks noChangeArrowheads="1"/>
            </p:cNvSpPr>
            <p:nvPr/>
          </p:nvSpPr>
          <p:spPr bwMode="auto">
            <a:xfrm>
              <a:off x="2391" y="0"/>
              <a:ext cx="62" cy="1794"/>
            </a:xfrm>
            <a:prstGeom prst="rect">
              <a:avLst/>
            </a:prstGeom>
            <a:solidFill>
              <a:srgbClr val="053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89" name="Rectangle 115"/>
            <p:cNvSpPr>
              <a:spLocks noChangeArrowheads="1"/>
            </p:cNvSpPr>
            <p:nvPr/>
          </p:nvSpPr>
          <p:spPr bwMode="auto">
            <a:xfrm>
              <a:off x="0" y="1747"/>
              <a:ext cx="2391" cy="47"/>
            </a:xfrm>
            <a:prstGeom prst="rect">
              <a:avLst/>
            </a:prstGeom>
            <a:solidFill>
              <a:srgbClr val="053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0" name="Rectangle 116"/>
            <p:cNvSpPr>
              <a:spLocks noChangeArrowheads="1"/>
            </p:cNvSpPr>
            <p:nvPr/>
          </p:nvSpPr>
          <p:spPr bwMode="auto">
            <a:xfrm>
              <a:off x="2330" y="0"/>
              <a:ext cx="61" cy="1747"/>
            </a:xfrm>
            <a:prstGeom prst="rect">
              <a:avLst/>
            </a:prstGeom>
            <a:solidFill>
              <a:srgbClr val="053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1" name="Rectangle 117"/>
            <p:cNvSpPr>
              <a:spLocks noChangeArrowheads="1"/>
            </p:cNvSpPr>
            <p:nvPr/>
          </p:nvSpPr>
          <p:spPr bwMode="auto">
            <a:xfrm>
              <a:off x="0" y="1702"/>
              <a:ext cx="2330" cy="45"/>
            </a:xfrm>
            <a:prstGeom prst="rect">
              <a:avLst/>
            </a:prstGeom>
            <a:solidFill>
              <a:srgbClr val="053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2" name="Rectangle 118"/>
            <p:cNvSpPr>
              <a:spLocks noChangeArrowheads="1"/>
            </p:cNvSpPr>
            <p:nvPr/>
          </p:nvSpPr>
          <p:spPr bwMode="auto">
            <a:xfrm>
              <a:off x="2269" y="0"/>
              <a:ext cx="61" cy="1702"/>
            </a:xfrm>
            <a:prstGeom prst="rect">
              <a:avLst/>
            </a:prstGeom>
            <a:solidFill>
              <a:srgbClr val="053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3" name="Rectangle 119"/>
            <p:cNvSpPr>
              <a:spLocks noChangeArrowheads="1"/>
            </p:cNvSpPr>
            <p:nvPr/>
          </p:nvSpPr>
          <p:spPr bwMode="auto">
            <a:xfrm>
              <a:off x="0" y="1656"/>
              <a:ext cx="2269" cy="46"/>
            </a:xfrm>
            <a:prstGeom prst="rect">
              <a:avLst/>
            </a:prstGeom>
            <a:solidFill>
              <a:srgbClr val="053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4" name="Rectangle 120"/>
            <p:cNvSpPr>
              <a:spLocks noChangeArrowheads="1"/>
            </p:cNvSpPr>
            <p:nvPr/>
          </p:nvSpPr>
          <p:spPr bwMode="auto">
            <a:xfrm>
              <a:off x="2207" y="0"/>
              <a:ext cx="62" cy="1656"/>
            </a:xfrm>
            <a:prstGeom prst="rect">
              <a:avLst/>
            </a:prstGeom>
            <a:solidFill>
              <a:srgbClr val="053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5" name="Rectangle 121"/>
            <p:cNvSpPr>
              <a:spLocks noChangeArrowheads="1"/>
            </p:cNvSpPr>
            <p:nvPr/>
          </p:nvSpPr>
          <p:spPr bwMode="auto">
            <a:xfrm>
              <a:off x="0" y="1609"/>
              <a:ext cx="2207" cy="47"/>
            </a:xfrm>
            <a:prstGeom prst="rect">
              <a:avLst/>
            </a:prstGeom>
            <a:solidFill>
              <a:srgbClr val="053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6" name="Rectangle 122"/>
            <p:cNvSpPr>
              <a:spLocks noChangeArrowheads="1"/>
            </p:cNvSpPr>
            <p:nvPr/>
          </p:nvSpPr>
          <p:spPr bwMode="auto">
            <a:xfrm>
              <a:off x="2146" y="0"/>
              <a:ext cx="61" cy="1609"/>
            </a:xfrm>
            <a:prstGeom prst="rect">
              <a:avLst/>
            </a:prstGeom>
            <a:solidFill>
              <a:srgbClr val="053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7" name="Rectangle 123"/>
            <p:cNvSpPr>
              <a:spLocks noChangeArrowheads="1"/>
            </p:cNvSpPr>
            <p:nvPr/>
          </p:nvSpPr>
          <p:spPr bwMode="auto">
            <a:xfrm>
              <a:off x="0" y="1564"/>
              <a:ext cx="2146" cy="45"/>
            </a:xfrm>
            <a:prstGeom prst="rect">
              <a:avLst/>
            </a:prstGeom>
            <a:solidFill>
              <a:srgbClr val="053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8" name="Rectangle 124"/>
            <p:cNvSpPr>
              <a:spLocks noChangeArrowheads="1"/>
            </p:cNvSpPr>
            <p:nvPr/>
          </p:nvSpPr>
          <p:spPr bwMode="auto">
            <a:xfrm>
              <a:off x="2085" y="0"/>
              <a:ext cx="61" cy="1564"/>
            </a:xfrm>
            <a:prstGeom prst="rect">
              <a:avLst/>
            </a:prstGeom>
            <a:solidFill>
              <a:srgbClr val="053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199" name="Rectangle 125"/>
            <p:cNvSpPr>
              <a:spLocks noChangeArrowheads="1"/>
            </p:cNvSpPr>
            <p:nvPr/>
          </p:nvSpPr>
          <p:spPr bwMode="auto">
            <a:xfrm>
              <a:off x="0" y="1518"/>
              <a:ext cx="2085" cy="46"/>
            </a:xfrm>
            <a:prstGeom prst="rect">
              <a:avLst/>
            </a:prstGeom>
            <a:solidFill>
              <a:srgbClr val="053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0" name="Rectangle 126"/>
            <p:cNvSpPr>
              <a:spLocks noChangeArrowheads="1"/>
            </p:cNvSpPr>
            <p:nvPr/>
          </p:nvSpPr>
          <p:spPr bwMode="auto">
            <a:xfrm>
              <a:off x="2023" y="0"/>
              <a:ext cx="62" cy="1518"/>
            </a:xfrm>
            <a:prstGeom prst="rect">
              <a:avLst/>
            </a:prstGeom>
            <a:solidFill>
              <a:srgbClr val="053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1" name="Rectangle 127"/>
            <p:cNvSpPr>
              <a:spLocks noChangeArrowheads="1"/>
            </p:cNvSpPr>
            <p:nvPr/>
          </p:nvSpPr>
          <p:spPr bwMode="auto">
            <a:xfrm>
              <a:off x="0" y="1471"/>
              <a:ext cx="2023" cy="47"/>
            </a:xfrm>
            <a:prstGeom prst="rect">
              <a:avLst/>
            </a:prstGeom>
            <a:solidFill>
              <a:srgbClr val="053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2" name="Rectangle 128"/>
            <p:cNvSpPr>
              <a:spLocks noChangeArrowheads="1"/>
            </p:cNvSpPr>
            <p:nvPr/>
          </p:nvSpPr>
          <p:spPr bwMode="auto">
            <a:xfrm>
              <a:off x="1962" y="0"/>
              <a:ext cx="61" cy="1471"/>
            </a:xfrm>
            <a:prstGeom prst="rect">
              <a:avLst/>
            </a:prstGeom>
            <a:solidFill>
              <a:srgbClr val="053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3" name="Rectangle 129"/>
            <p:cNvSpPr>
              <a:spLocks noChangeArrowheads="1"/>
            </p:cNvSpPr>
            <p:nvPr/>
          </p:nvSpPr>
          <p:spPr bwMode="auto">
            <a:xfrm>
              <a:off x="0" y="1426"/>
              <a:ext cx="1962" cy="45"/>
            </a:xfrm>
            <a:prstGeom prst="rect">
              <a:avLst/>
            </a:prstGeom>
            <a:solidFill>
              <a:srgbClr val="0538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4" name="Rectangle 130"/>
            <p:cNvSpPr>
              <a:spLocks noChangeArrowheads="1"/>
            </p:cNvSpPr>
            <p:nvPr/>
          </p:nvSpPr>
          <p:spPr bwMode="auto">
            <a:xfrm>
              <a:off x="1901" y="0"/>
              <a:ext cx="61" cy="1426"/>
            </a:xfrm>
            <a:prstGeom prst="rect">
              <a:avLst/>
            </a:prstGeom>
            <a:solidFill>
              <a:srgbClr val="0538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5" name="Rectangle 131"/>
            <p:cNvSpPr>
              <a:spLocks noChangeArrowheads="1"/>
            </p:cNvSpPr>
            <p:nvPr/>
          </p:nvSpPr>
          <p:spPr bwMode="auto">
            <a:xfrm>
              <a:off x="0" y="1380"/>
              <a:ext cx="1901" cy="46"/>
            </a:xfrm>
            <a:prstGeom prst="rect">
              <a:avLst/>
            </a:prstGeom>
            <a:solidFill>
              <a:srgbClr val="053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6" name="Rectangle 132"/>
            <p:cNvSpPr>
              <a:spLocks noChangeArrowheads="1"/>
            </p:cNvSpPr>
            <p:nvPr/>
          </p:nvSpPr>
          <p:spPr bwMode="auto">
            <a:xfrm>
              <a:off x="1839" y="0"/>
              <a:ext cx="62" cy="1380"/>
            </a:xfrm>
            <a:prstGeom prst="rect">
              <a:avLst/>
            </a:prstGeom>
            <a:solidFill>
              <a:srgbClr val="053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7" name="Rectangle 133"/>
            <p:cNvSpPr>
              <a:spLocks noChangeArrowheads="1"/>
            </p:cNvSpPr>
            <p:nvPr/>
          </p:nvSpPr>
          <p:spPr bwMode="auto">
            <a:xfrm>
              <a:off x="0" y="1333"/>
              <a:ext cx="1839" cy="47"/>
            </a:xfrm>
            <a:prstGeom prst="rect">
              <a:avLst/>
            </a:prstGeom>
            <a:solidFill>
              <a:srgbClr val="053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8" name="Rectangle 134"/>
            <p:cNvSpPr>
              <a:spLocks noChangeArrowheads="1"/>
            </p:cNvSpPr>
            <p:nvPr/>
          </p:nvSpPr>
          <p:spPr bwMode="auto">
            <a:xfrm>
              <a:off x="1778" y="0"/>
              <a:ext cx="61" cy="1333"/>
            </a:xfrm>
            <a:prstGeom prst="rect">
              <a:avLst/>
            </a:prstGeom>
            <a:solidFill>
              <a:srgbClr val="053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09" name="Rectangle 135"/>
            <p:cNvSpPr>
              <a:spLocks noChangeArrowheads="1"/>
            </p:cNvSpPr>
            <p:nvPr/>
          </p:nvSpPr>
          <p:spPr bwMode="auto">
            <a:xfrm>
              <a:off x="0" y="1288"/>
              <a:ext cx="1778" cy="45"/>
            </a:xfrm>
            <a:prstGeom prst="rect">
              <a:avLst/>
            </a:prstGeom>
            <a:solidFill>
              <a:srgbClr val="053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0" name="Rectangle 136"/>
            <p:cNvSpPr>
              <a:spLocks noChangeArrowheads="1"/>
            </p:cNvSpPr>
            <p:nvPr/>
          </p:nvSpPr>
          <p:spPr bwMode="auto">
            <a:xfrm>
              <a:off x="1717" y="0"/>
              <a:ext cx="61" cy="1288"/>
            </a:xfrm>
            <a:prstGeom prst="rect">
              <a:avLst/>
            </a:prstGeom>
            <a:solidFill>
              <a:srgbClr val="053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1" name="Rectangle 137"/>
            <p:cNvSpPr>
              <a:spLocks noChangeArrowheads="1"/>
            </p:cNvSpPr>
            <p:nvPr/>
          </p:nvSpPr>
          <p:spPr bwMode="auto">
            <a:xfrm>
              <a:off x="0" y="1242"/>
              <a:ext cx="1717" cy="46"/>
            </a:xfrm>
            <a:prstGeom prst="rect">
              <a:avLst/>
            </a:prstGeom>
            <a:solidFill>
              <a:srgbClr val="053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2" name="Rectangle 138"/>
            <p:cNvSpPr>
              <a:spLocks noChangeArrowheads="1"/>
            </p:cNvSpPr>
            <p:nvPr/>
          </p:nvSpPr>
          <p:spPr bwMode="auto">
            <a:xfrm>
              <a:off x="1656" y="0"/>
              <a:ext cx="61" cy="1242"/>
            </a:xfrm>
            <a:prstGeom prst="rect">
              <a:avLst/>
            </a:prstGeom>
            <a:solidFill>
              <a:srgbClr val="053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3" name="Rectangle 139"/>
            <p:cNvSpPr>
              <a:spLocks noChangeArrowheads="1"/>
            </p:cNvSpPr>
            <p:nvPr/>
          </p:nvSpPr>
          <p:spPr bwMode="auto">
            <a:xfrm>
              <a:off x="0" y="1195"/>
              <a:ext cx="1656" cy="47"/>
            </a:xfrm>
            <a:prstGeom prst="rect">
              <a:avLst/>
            </a:prstGeom>
            <a:solidFill>
              <a:srgbClr val="053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4" name="Rectangle 140"/>
            <p:cNvSpPr>
              <a:spLocks noChangeArrowheads="1"/>
            </p:cNvSpPr>
            <p:nvPr/>
          </p:nvSpPr>
          <p:spPr bwMode="auto">
            <a:xfrm>
              <a:off x="1594" y="0"/>
              <a:ext cx="62" cy="1195"/>
            </a:xfrm>
            <a:prstGeom prst="rect">
              <a:avLst/>
            </a:prstGeom>
            <a:solidFill>
              <a:srgbClr val="053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5" name="Rectangle 141"/>
            <p:cNvSpPr>
              <a:spLocks noChangeArrowheads="1"/>
            </p:cNvSpPr>
            <p:nvPr/>
          </p:nvSpPr>
          <p:spPr bwMode="auto">
            <a:xfrm>
              <a:off x="0" y="1151"/>
              <a:ext cx="1594" cy="44"/>
            </a:xfrm>
            <a:prstGeom prst="rect">
              <a:avLst/>
            </a:prstGeom>
            <a:solidFill>
              <a:srgbClr val="053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6" name="Rectangle 142"/>
            <p:cNvSpPr>
              <a:spLocks noChangeArrowheads="1"/>
            </p:cNvSpPr>
            <p:nvPr/>
          </p:nvSpPr>
          <p:spPr bwMode="auto">
            <a:xfrm>
              <a:off x="1533" y="0"/>
              <a:ext cx="61" cy="1151"/>
            </a:xfrm>
            <a:prstGeom prst="rect">
              <a:avLst/>
            </a:prstGeom>
            <a:solidFill>
              <a:srgbClr val="053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7" name="Rectangle 143"/>
            <p:cNvSpPr>
              <a:spLocks noChangeArrowheads="1"/>
            </p:cNvSpPr>
            <p:nvPr/>
          </p:nvSpPr>
          <p:spPr bwMode="auto">
            <a:xfrm>
              <a:off x="0" y="1104"/>
              <a:ext cx="1533" cy="47"/>
            </a:xfrm>
            <a:prstGeom prst="rect">
              <a:avLst/>
            </a:prstGeom>
            <a:solidFill>
              <a:srgbClr val="053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8" name="Rectangle 144"/>
            <p:cNvSpPr>
              <a:spLocks noChangeArrowheads="1"/>
            </p:cNvSpPr>
            <p:nvPr/>
          </p:nvSpPr>
          <p:spPr bwMode="auto">
            <a:xfrm>
              <a:off x="1472" y="0"/>
              <a:ext cx="61" cy="1104"/>
            </a:xfrm>
            <a:prstGeom prst="rect">
              <a:avLst/>
            </a:prstGeom>
            <a:solidFill>
              <a:srgbClr val="053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19" name="Rectangle 145"/>
            <p:cNvSpPr>
              <a:spLocks noChangeArrowheads="1"/>
            </p:cNvSpPr>
            <p:nvPr/>
          </p:nvSpPr>
          <p:spPr bwMode="auto">
            <a:xfrm>
              <a:off x="0" y="1057"/>
              <a:ext cx="1472" cy="47"/>
            </a:xfrm>
            <a:prstGeom prst="rect">
              <a:avLst/>
            </a:prstGeom>
            <a:solidFill>
              <a:srgbClr val="053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0" name="Rectangle 146"/>
            <p:cNvSpPr>
              <a:spLocks noChangeArrowheads="1"/>
            </p:cNvSpPr>
            <p:nvPr/>
          </p:nvSpPr>
          <p:spPr bwMode="auto">
            <a:xfrm>
              <a:off x="1410" y="0"/>
              <a:ext cx="62" cy="1057"/>
            </a:xfrm>
            <a:prstGeom prst="rect">
              <a:avLst/>
            </a:prstGeom>
            <a:solidFill>
              <a:srgbClr val="053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1" name="Rectangle 147"/>
            <p:cNvSpPr>
              <a:spLocks noChangeArrowheads="1"/>
            </p:cNvSpPr>
            <p:nvPr/>
          </p:nvSpPr>
          <p:spPr bwMode="auto">
            <a:xfrm>
              <a:off x="0" y="1013"/>
              <a:ext cx="1410" cy="44"/>
            </a:xfrm>
            <a:prstGeom prst="rect">
              <a:avLst/>
            </a:prstGeom>
            <a:solidFill>
              <a:srgbClr val="053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2" name="Rectangle 148"/>
            <p:cNvSpPr>
              <a:spLocks noChangeArrowheads="1"/>
            </p:cNvSpPr>
            <p:nvPr/>
          </p:nvSpPr>
          <p:spPr bwMode="auto">
            <a:xfrm>
              <a:off x="1349" y="0"/>
              <a:ext cx="61" cy="1013"/>
            </a:xfrm>
            <a:prstGeom prst="rect">
              <a:avLst/>
            </a:prstGeom>
            <a:solidFill>
              <a:srgbClr val="053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3" name="Rectangle 149"/>
            <p:cNvSpPr>
              <a:spLocks noChangeArrowheads="1"/>
            </p:cNvSpPr>
            <p:nvPr/>
          </p:nvSpPr>
          <p:spPr bwMode="auto">
            <a:xfrm>
              <a:off x="0" y="966"/>
              <a:ext cx="1349" cy="47"/>
            </a:xfrm>
            <a:prstGeom prst="rect">
              <a:avLst/>
            </a:prstGeom>
            <a:solidFill>
              <a:srgbClr val="053A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4" name="Rectangle 150"/>
            <p:cNvSpPr>
              <a:spLocks noChangeArrowheads="1"/>
            </p:cNvSpPr>
            <p:nvPr/>
          </p:nvSpPr>
          <p:spPr bwMode="auto">
            <a:xfrm>
              <a:off x="1288" y="0"/>
              <a:ext cx="61" cy="966"/>
            </a:xfrm>
            <a:prstGeom prst="rect">
              <a:avLst/>
            </a:prstGeom>
            <a:solidFill>
              <a:srgbClr val="053A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5" name="Rectangle 151"/>
            <p:cNvSpPr>
              <a:spLocks noChangeArrowheads="1"/>
            </p:cNvSpPr>
            <p:nvPr/>
          </p:nvSpPr>
          <p:spPr bwMode="auto">
            <a:xfrm>
              <a:off x="0" y="919"/>
              <a:ext cx="1288" cy="47"/>
            </a:xfrm>
            <a:prstGeom prst="rect">
              <a:avLst/>
            </a:prstGeom>
            <a:solidFill>
              <a:srgbClr val="053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6" name="Rectangle 152"/>
            <p:cNvSpPr>
              <a:spLocks noChangeArrowheads="1"/>
            </p:cNvSpPr>
            <p:nvPr/>
          </p:nvSpPr>
          <p:spPr bwMode="auto">
            <a:xfrm>
              <a:off x="1226" y="0"/>
              <a:ext cx="62" cy="919"/>
            </a:xfrm>
            <a:prstGeom prst="rect">
              <a:avLst/>
            </a:prstGeom>
            <a:solidFill>
              <a:srgbClr val="053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7" name="Rectangle 153"/>
            <p:cNvSpPr>
              <a:spLocks noChangeArrowheads="1"/>
            </p:cNvSpPr>
            <p:nvPr/>
          </p:nvSpPr>
          <p:spPr bwMode="auto">
            <a:xfrm>
              <a:off x="0" y="875"/>
              <a:ext cx="1226" cy="44"/>
            </a:xfrm>
            <a:prstGeom prst="rect">
              <a:avLst/>
            </a:prstGeom>
            <a:solidFill>
              <a:srgbClr val="053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8" name="Rectangle 154"/>
            <p:cNvSpPr>
              <a:spLocks noChangeArrowheads="1"/>
            </p:cNvSpPr>
            <p:nvPr/>
          </p:nvSpPr>
          <p:spPr bwMode="auto">
            <a:xfrm>
              <a:off x="1165" y="0"/>
              <a:ext cx="61" cy="875"/>
            </a:xfrm>
            <a:prstGeom prst="rect">
              <a:avLst/>
            </a:prstGeom>
            <a:solidFill>
              <a:srgbClr val="053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29" name="Rectangle 155"/>
            <p:cNvSpPr>
              <a:spLocks noChangeArrowheads="1"/>
            </p:cNvSpPr>
            <p:nvPr/>
          </p:nvSpPr>
          <p:spPr bwMode="auto">
            <a:xfrm>
              <a:off x="0" y="828"/>
              <a:ext cx="1165" cy="47"/>
            </a:xfrm>
            <a:prstGeom prst="rect">
              <a:avLst/>
            </a:prstGeom>
            <a:solidFill>
              <a:srgbClr val="053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0" name="Rectangle 156"/>
            <p:cNvSpPr>
              <a:spLocks noChangeArrowheads="1"/>
            </p:cNvSpPr>
            <p:nvPr/>
          </p:nvSpPr>
          <p:spPr bwMode="auto">
            <a:xfrm>
              <a:off x="1104" y="0"/>
              <a:ext cx="61" cy="828"/>
            </a:xfrm>
            <a:prstGeom prst="rect">
              <a:avLst/>
            </a:prstGeom>
            <a:solidFill>
              <a:srgbClr val="053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1" name="Rectangle 157"/>
            <p:cNvSpPr>
              <a:spLocks noChangeArrowheads="1"/>
            </p:cNvSpPr>
            <p:nvPr/>
          </p:nvSpPr>
          <p:spPr bwMode="auto">
            <a:xfrm>
              <a:off x="0" y="783"/>
              <a:ext cx="1104" cy="45"/>
            </a:xfrm>
            <a:prstGeom prst="rect">
              <a:avLst/>
            </a:prstGeom>
            <a:solidFill>
              <a:srgbClr val="053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2" name="Rectangle 158"/>
            <p:cNvSpPr>
              <a:spLocks noChangeArrowheads="1"/>
            </p:cNvSpPr>
            <p:nvPr/>
          </p:nvSpPr>
          <p:spPr bwMode="auto">
            <a:xfrm>
              <a:off x="1042" y="0"/>
              <a:ext cx="62" cy="783"/>
            </a:xfrm>
            <a:prstGeom prst="rect">
              <a:avLst/>
            </a:prstGeom>
            <a:solidFill>
              <a:srgbClr val="053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3" name="Rectangle 159"/>
            <p:cNvSpPr>
              <a:spLocks noChangeArrowheads="1"/>
            </p:cNvSpPr>
            <p:nvPr/>
          </p:nvSpPr>
          <p:spPr bwMode="auto">
            <a:xfrm>
              <a:off x="0" y="737"/>
              <a:ext cx="1042" cy="46"/>
            </a:xfrm>
            <a:prstGeom prst="rect">
              <a:avLst/>
            </a:prstGeom>
            <a:solidFill>
              <a:srgbClr val="053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4" name="Rectangle 160"/>
            <p:cNvSpPr>
              <a:spLocks noChangeArrowheads="1"/>
            </p:cNvSpPr>
            <p:nvPr/>
          </p:nvSpPr>
          <p:spPr bwMode="auto">
            <a:xfrm>
              <a:off x="981" y="0"/>
              <a:ext cx="61" cy="737"/>
            </a:xfrm>
            <a:prstGeom prst="rect">
              <a:avLst/>
            </a:prstGeom>
            <a:solidFill>
              <a:srgbClr val="053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5" name="Rectangle 161"/>
            <p:cNvSpPr>
              <a:spLocks noChangeArrowheads="1"/>
            </p:cNvSpPr>
            <p:nvPr/>
          </p:nvSpPr>
          <p:spPr bwMode="auto">
            <a:xfrm>
              <a:off x="0" y="690"/>
              <a:ext cx="981" cy="47"/>
            </a:xfrm>
            <a:prstGeom prst="rect">
              <a:avLst/>
            </a:prstGeom>
            <a:solidFill>
              <a:srgbClr val="053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6" name="Rectangle 162"/>
            <p:cNvSpPr>
              <a:spLocks noChangeArrowheads="1"/>
            </p:cNvSpPr>
            <p:nvPr/>
          </p:nvSpPr>
          <p:spPr bwMode="auto">
            <a:xfrm>
              <a:off x="920" y="0"/>
              <a:ext cx="61" cy="690"/>
            </a:xfrm>
            <a:prstGeom prst="rect">
              <a:avLst/>
            </a:prstGeom>
            <a:solidFill>
              <a:srgbClr val="053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7" name="Rectangle 163"/>
            <p:cNvSpPr>
              <a:spLocks noChangeArrowheads="1"/>
            </p:cNvSpPr>
            <p:nvPr/>
          </p:nvSpPr>
          <p:spPr bwMode="auto">
            <a:xfrm>
              <a:off x="0" y="645"/>
              <a:ext cx="920" cy="45"/>
            </a:xfrm>
            <a:prstGeom prst="rect">
              <a:avLst/>
            </a:prstGeom>
            <a:solidFill>
              <a:srgbClr val="053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8" name="Rectangle 164"/>
            <p:cNvSpPr>
              <a:spLocks noChangeArrowheads="1"/>
            </p:cNvSpPr>
            <p:nvPr/>
          </p:nvSpPr>
          <p:spPr bwMode="auto">
            <a:xfrm>
              <a:off x="858" y="0"/>
              <a:ext cx="62" cy="645"/>
            </a:xfrm>
            <a:prstGeom prst="rect">
              <a:avLst/>
            </a:prstGeom>
            <a:solidFill>
              <a:srgbClr val="053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39" name="Rectangle 165"/>
            <p:cNvSpPr>
              <a:spLocks noChangeArrowheads="1"/>
            </p:cNvSpPr>
            <p:nvPr/>
          </p:nvSpPr>
          <p:spPr bwMode="auto">
            <a:xfrm>
              <a:off x="0" y="599"/>
              <a:ext cx="858" cy="46"/>
            </a:xfrm>
            <a:prstGeom prst="rect">
              <a:avLst/>
            </a:prstGeom>
            <a:solidFill>
              <a:srgbClr val="053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0" name="Rectangle 166"/>
            <p:cNvSpPr>
              <a:spLocks noChangeArrowheads="1"/>
            </p:cNvSpPr>
            <p:nvPr/>
          </p:nvSpPr>
          <p:spPr bwMode="auto">
            <a:xfrm>
              <a:off x="797" y="0"/>
              <a:ext cx="61" cy="599"/>
            </a:xfrm>
            <a:prstGeom prst="rect">
              <a:avLst/>
            </a:prstGeom>
            <a:solidFill>
              <a:srgbClr val="053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1" name="Rectangle 167"/>
            <p:cNvSpPr>
              <a:spLocks noChangeArrowheads="1"/>
            </p:cNvSpPr>
            <p:nvPr/>
          </p:nvSpPr>
          <p:spPr bwMode="auto">
            <a:xfrm>
              <a:off x="0" y="552"/>
              <a:ext cx="797" cy="47"/>
            </a:xfrm>
            <a:prstGeom prst="rect">
              <a:avLst/>
            </a:prstGeom>
            <a:solidFill>
              <a:srgbClr val="053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2" name="Rectangle 168"/>
            <p:cNvSpPr>
              <a:spLocks noChangeArrowheads="1"/>
            </p:cNvSpPr>
            <p:nvPr/>
          </p:nvSpPr>
          <p:spPr bwMode="auto">
            <a:xfrm>
              <a:off x="736" y="0"/>
              <a:ext cx="61" cy="552"/>
            </a:xfrm>
            <a:prstGeom prst="rect">
              <a:avLst/>
            </a:prstGeom>
            <a:solidFill>
              <a:srgbClr val="053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3" name="Rectangle 169"/>
            <p:cNvSpPr>
              <a:spLocks noChangeArrowheads="1"/>
            </p:cNvSpPr>
            <p:nvPr/>
          </p:nvSpPr>
          <p:spPr bwMode="auto">
            <a:xfrm>
              <a:off x="0" y="507"/>
              <a:ext cx="736" cy="45"/>
            </a:xfrm>
            <a:prstGeom prst="rect">
              <a:avLst/>
            </a:prstGeom>
            <a:solidFill>
              <a:srgbClr val="053C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4" name="Rectangle 170"/>
            <p:cNvSpPr>
              <a:spLocks noChangeArrowheads="1"/>
            </p:cNvSpPr>
            <p:nvPr/>
          </p:nvSpPr>
          <p:spPr bwMode="auto">
            <a:xfrm>
              <a:off x="674" y="0"/>
              <a:ext cx="62" cy="507"/>
            </a:xfrm>
            <a:prstGeom prst="rect">
              <a:avLst/>
            </a:prstGeom>
            <a:solidFill>
              <a:srgbClr val="053C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5" name="Rectangle 171"/>
            <p:cNvSpPr>
              <a:spLocks noChangeArrowheads="1"/>
            </p:cNvSpPr>
            <p:nvPr/>
          </p:nvSpPr>
          <p:spPr bwMode="auto">
            <a:xfrm>
              <a:off x="0" y="461"/>
              <a:ext cx="674" cy="46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6" name="Rectangle 172"/>
            <p:cNvSpPr>
              <a:spLocks noChangeArrowheads="1"/>
            </p:cNvSpPr>
            <p:nvPr/>
          </p:nvSpPr>
          <p:spPr bwMode="auto">
            <a:xfrm>
              <a:off x="613" y="0"/>
              <a:ext cx="61" cy="461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7" name="Rectangle 173"/>
            <p:cNvSpPr>
              <a:spLocks noChangeArrowheads="1"/>
            </p:cNvSpPr>
            <p:nvPr/>
          </p:nvSpPr>
          <p:spPr bwMode="auto">
            <a:xfrm>
              <a:off x="0" y="414"/>
              <a:ext cx="613" cy="47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8" name="Rectangle 174"/>
            <p:cNvSpPr>
              <a:spLocks noChangeArrowheads="1"/>
            </p:cNvSpPr>
            <p:nvPr/>
          </p:nvSpPr>
          <p:spPr bwMode="auto">
            <a:xfrm>
              <a:off x="552" y="0"/>
              <a:ext cx="61" cy="414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49" name="Rectangle 175"/>
            <p:cNvSpPr>
              <a:spLocks noChangeArrowheads="1"/>
            </p:cNvSpPr>
            <p:nvPr/>
          </p:nvSpPr>
          <p:spPr bwMode="auto">
            <a:xfrm>
              <a:off x="0" y="369"/>
              <a:ext cx="552" cy="45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0" name="Rectangle 176"/>
            <p:cNvSpPr>
              <a:spLocks noChangeArrowheads="1"/>
            </p:cNvSpPr>
            <p:nvPr/>
          </p:nvSpPr>
          <p:spPr bwMode="auto">
            <a:xfrm>
              <a:off x="491" y="0"/>
              <a:ext cx="61" cy="369"/>
            </a:xfrm>
            <a:prstGeom prst="rect">
              <a:avLst/>
            </a:prstGeom>
            <a:solidFill>
              <a:srgbClr val="053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1" name="Rectangle 177"/>
            <p:cNvSpPr>
              <a:spLocks noChangeArrowheads="1"/>
            </p:cNvSpPr>
            <p:nvPr/>
          </p:nvSpPr>
          <p:spPr bwMode="auto">
            <a:xfrm>
              <a:off x="0" y="323"/>
              <a:ext cx="491" cy="46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2" name="Rectangle 178"/>
            <p:cNvSpPr>
              <a:spLocks noChangeArrowheads="1"/>
            </p:cNvSpPr>
            <p:nvPr/>
          </p:nvSpPr>
          <p:spPr bwMode="auto">
            <a:xfrm>
              <a:off x="429" y="0"/>
              <a:ext cx="62" cy="323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3" name="Rectangle 179"/>
            <p:cNvSpPr>
              <a:spLocks noChangeArrowheads="1"/>
            </p:cNvSpPr>
            <p:nvPr/>
          </p:nvSpPr>
          <p:spPr bwMode="auto">
            <a:xfrm>
              <a:off x="0" y="276"/>
              <a:ext cx="429" cy="47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4" name="Rectangle 180"/>
            <p:cNvSpPr>
              <a:spLocks noChangeArrowheads="1"/>
            </p:cNvSpPr>
            <p:nvPr/>
          </p:nvSpPr>
          <p:spPr bwMode="auto">
            <a:xfrm>
              <a:off x="368" y="0"/>
              <a:ext cx="61" cy="276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5" name="Rectangle 181"/>
            <p:cNvSpPr>
              <a:spLocks noChangeArrowheads="1"/>
            </p:cNvSpPr>
            <p:nvPr/>
          </p:nvSpPr>
          <p:spPr bwMode="auto">
            <a:xfrm>
              <a:off x="0" y="231"/>
              <a:ext cx="368" cy="45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6" name="Rectangle 182"/>
            <p:cNvSpPr>
              <a:spLocks noChangeArrowheads="1"/>
            </p:cNvSpPr>
            <p:nvPr/>
          </p:nvSpPr>
          <p:spPr bwMode="auto">
            <a:xfrm>
              <a:off x="307" y="0"/>
              <a:ext cx="61" cy="231"/>
            </a:xfrm>
            <a:prstGeom prst="rect">
              <a:avLst/>
            </a:prstGeom>
            <a:solidFill>
              <a:srgbClr val="053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7" name="Rectangle 183"/>
            <p:cNvSpPr>
              <a:spLocks noChangeArrowheads="1"/>
            </p:cNvSpPr>
            <p:nvPr/>
          </p:nvSpPr>
          <p:spPr bwMode="auto">
            <a:xfrm>
              <a:off x="0" y="185"/>
              <a:ext cx="307" cy="46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8" name="Rectangle 184"/>
            <p:cNvSpPr>
              <a:spLocks noChangeArrowheads="1"/>
            </p:cNvSpPr>
            <p:nvPr/>
          </p:nvSpPr>
          <p:spPr bwMode="auto">
            <a:xfrm>
              <a:off x="245" y="0"/>
              <a:ext cx="62" cy="185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59" name="Rectangle 185"/>
            <p:cNvSpPr>
              <a:spLocks noChangeArrowheads="1"/>
            </p:cNvSpPr>
            <p:nvPr/>
          </p:nvSpPr>
          <p:spPr bwMode="auto">
            <a:xfrm>
              <a:off x="0" y="138"/>
              <a:ext cx="245" cy="47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0" name="Rectangle 186"/>
            <p:cNvSpPr>
              <a:spLocks noChangeArrowheads="1"/>
            </p:cNvSpPr>
            <p:nvPr/>
          </p:nvSpPr>
          <p:spPr bwMode="auto">
            <a:xfrm>
              <a:off x="184" y="0"/>
              <a:ext cx="61" cy="138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1" name="Rectangle 187"/>
            <p:cNvSpPr>
              <a:spLocks noChangeArrowheads="1"/>
            </p:cNvSpPr>
            <p:nvPr/>
          </p:nvSpPr>
          <p:spPr bwMode="auto">
            <a:xfrm>
              <a:off x="0" y="93"/>
              <a:ext cx="184" cy="45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2" name="Rectangle 188"/>
            <p:cNvSpPr>
              <a:spLocks noChangeArrowheads="1"/>
            </p:cNvSpPr>
            <p:nvPr/>
          </p:nvSpPr>
          <p:spPr bwMode="auto">
            <a:xfrm>
              <a:off x="123" y="0"/>
              <a:ext cx="61" cy="93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3" name="Rectangle 189"/>
            <p:cNvSpPr>
              <a:spLocks noChangeArrowheads="1"/>
            </p:cNvSpPr>
            <p:nvPr/>
          </p:nvSpPr>
          <p:spPr bwMode="auto">
            <a:xfrm>
              <a:off x="0" y="47"/>
              <a:ext cx="123" cy="46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4" name="Rectangle 190"/>
            <p:cNvSpPr>
              <a:spLocks noChangeArrowheads="1"/>
            </p:cNvSpPr>
            <p:nvPr/>
          </p:nvSpPr>
          <p:spPr bwMode="auto">
            <a:xfrm>
              <a:off x="61" y="0"/>
              <a:ext cx="62" cy="47"/>
            </a:xfrm>
            <a:prstGeom prst="rect">
              <a:avLst/>
            </a:prstGeom>
            <a:solidFill>
              <a:srgbClr val="053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70265" name="Rectangle 191"/>
            <p:cNvSpPr>
              <a:spLocks noChangeArrowheads="1"/>
            </p:cNvSpPr>
            <p:nvPr/>
          </p:nvSpPr>
          <p:spPr bwMode="auto">
            <a:xfrm>
              <a:off x="0" y="0"/>
              <a:ext cx="61" cy="47"/>
            </a:xfrm>
            <a:prstGeom prst="rect">
              <a:avLst/>
            </a:pr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</p:grpSp>
      <p:grpSp>
        <p:nvGrpSpPr>
          <p:cNvPr id="69636" name="Group 1770"/>
          <p:cNvGrpSpPr>
            <a:grpSpLocks/>
          </p:cNvGrpSpPr>
          <p:nvPr/>
        </p:nvGrpSpPr>
        <p:grpSpPr bwMode="auto">
          <a:xfrm>
            <a:off x="495300" y="363538"/>
            <a:ext cx="5680075" cy="725487"/>
            <a:chOff x="312" y="229"/>
            <a:chExt cx="3578" cy="457"/>
          </a:xfrm>
        </p:grpSpPr>
        <p:sp>
          <p:nvSpPr>
            <p:cNvPr id="69748" name="Rectangle 1439"/>
            <p:cNvSpPr>
              <a:spLocks noChangeArrowheads="1"/>
            </p:cNvSpPr>
            <p:nvPr/>
          </p:nvSpPr>
          <p:spPr bwMode="auto">
            <a:xfrm>
              <a:off x="312" y="229"/>
              <a:ext cx="3563" cy="441"/>
            </a:xfrm>
            <a:prstGeom prst="rect">
              <a:avLst/>
            </a:prstGeom>
            <a:solidFill>
              <a:srgbClr val="698A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749" name="Rectangle 1440"/>
            <p:cNvSpPr>
              <a:spLocks noChangeArrowheads="1"/>
            </p:cNvSpPr>
            <p:nvPr/>
          </p:nvSpPr>
          <p:spPr bwMode="auto">
            <a:xfrm>
              <a:off x="325" y="246"/>
              <a:ext cx="3565" cy="440"/>
            </a:xfrm>
            <a:prstGeom prst="rect">
              <a:avLst/>
            </a:prstGeom>
            <a:solidFill>
              <a:srgbClr val="032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grpSp>
          <p:nvGrpSpPr>
            <p:cNvPr id="69750" name="Group 1769"/>
            <p:cNvGrpSpPr>
              <a:grpSpLocks/>
            </p:cNvGrpSpPr>
            <p:nvPr/>
          </p:nvGrpSpPr>
          <p:grpSpPr bwMode="auto">
            <a:xfrm>
              <a:off x="317" y="237"/>
              <a:ext cx="3566" cy="441"/>
              <a:chOff x="317" y="237"/>
              <a:chExt cx="3566" cy="441"/>
            </a:xfrm>
          </p:grpSpPr>
          <p:grpSp>
            <p:nvGrpSpPr>
              <p:cNvPr id="69751" name="Group 1641"/>
              <p:cNvGrpSpPr>
                <a:grpSpLocks/>
              </p:cNvGrpSpPr>
              <p:nvPr/>
            </p:nvGrpSpPr>
            <p:grpSpPr bwMode="auto">
              <a:xfrm>
                <a:off x="317" y="237"/>
                <a:ext cx="3566" cy="441"/>
                <a:chOff x="317" y="237"/>
                <a:chExt cx="3566" cy="441"/>
              </a:xfrm>
            </p:grpSpPr>
            <p:sp>
              <p:nvSpPr>
                <p:cNvPr id="69879" name="Rectangle 1441"/>
                <p:cNvSpPr>
                  <a:spLocks noChangeArrowheads="1"/>
                </p:cNvSpPr>
                <p:nvPr/>
              </p:nvSpPr>
              <p:spPr bwMode="auto">
                <a:xfrm>
                  <a:off x="317" y="237"/>
                  <a:ext cx="3566" cy="2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0" name="Rectangle 1442"/>
                <p:cNvSpPr>
                  <a:spLocks noChangeArrowheads="1"/>
                </p:cNvSpPr>
                <p:nvPr/>
              </p:nvSpPr>
              <p:spPr bwMode="auto">
                <a:xfrm>
                  <a:off x="317" y="239"/>
                  <a:ext cx="22" cy="439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1" name="Rectangle 1443"/>
                <p:cNvSpPr>
                  <a:spLocks noChangeArrowheads="1"/>
                </p:cNvSpPr>
                <p:nvPr/>
              </p:nvSpPr>
              <p:spPr bwMode="auto">
                <a:xfrm>
                  <a:off x="339" y="239"/>
                  <a:ext cx="3544" cy="2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2" name="Rectangle 1444"/>
                <p:cNvSpPr>
                  <a:spLocks noChangeArrowheads="1"/>
                </p:cNvSpPr>
                <p:nvPr/>
              </p:nvSpPr>
              <p:spPr bwMode="auto">
                <a:xfrm>
                  <a:off x="339" y="241"/>
                  <a:ext cx="22" cy="437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3" name="Rectangle 1445"/>
                <p:cNvSpPr>
                  <a:spLocks noChangeArrowheads="1"/>
                </p:cNvSpPr>
                <p:nvPr/>
              </p:nvSpPr>
              <p:spPr bwMode="auto">
                <a:xfrm>
                  <a:off x="361" y="241"/>
                  <a:ext cx="3522" cy="2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4" name="Rectangle 1446"/>
                <p:cNvSpPr>
                  <a:spLocks noChangeArrowheads="1"/>
                </p:cNvSpPr>
                <p:nvPr/>
              </p:nvSpPr>
              <p:spPr bwMode="auto">
                <a:xfrm>
                  <a:off x="361" y="243"/>
                  <a:ext cx="21" cy="435"/>
                </a:xfrm>
                <a:prstGeom prst="rect">
                  <a:avLst/>
                </a:prstGeom>
                <a:solidFill>
                  <a:srgbClr val="0112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5" name="Rectangle 1447"/>
                <p:cNvSpPr>
                  <a:spLocks noChangeArrowheads="1"/>
                </p:cNvSpPr>
                <p:nvPr/>
              </p:nvSpPr>
              <p:spPr bwMode="auto">
                <a:xfrm>
                  <a:off x="382" y="243"/>
                  <a:ext cx="3501" cy="5"/>
                </a:xfrm>
                <a:prstGeom prst="rect">
                  <a:avLst/>
                </a:prstGeom>
                <a:solidFill>
                  <a:srgbClr val="0112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6" name="Rectangle 1448"/>
                <p:cNvSpPr>
                  <a:spLocks noChangeArrowheads="1"/>
                </p:cNvSpPr>
                <p:nvPr/>
              </p:nvSpPr>
              <p:spPr bwMode="auto">
                <a:xfrm>
                  <a:off x="382" y="248"/>
                  <a:ext cx="22" cy="430"/>
                </a:xfrm>
                <a:prstGeom prst="rect">
                  <a:avLst/>
                </a:prstGeom>
                <a:solidFill>
                  <a:srgbClr val="0112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7" name="Rectangle 1449"/>
                <p:cNvSpPr>
                  <a:spLocks noChangeArrowheads="1"/>
                </p:cNvSpPr>
                <p:nvPr/>
              </p:nvSpPr>
              <p:spPr bwMode="auto">
                <a:xfrm>
                  <a:off x="404" y="248"/>
                  <a:ext cx="3479" cy="2"/>
                </a:xfrm>
                <a:prstGeom prst="rect">
                  <a:avLst/>
                </a:prstGeom>
                <a:solidFill>
                  <a:srgbClr val="0112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8" name="Rectangle 1450"/>
                <p:cNvSpPr>
                  <a:spLocks noChangeArrowheads="1"/>
                </p:cNvSpPr>
                <p:nvPr/>
              </p:nvSpPr>
              <p:spPr bwMode="auto">
                <a:xfrm>
                  <a:off x="404" y="250"/>
                  <a:ext cx="22" cy="428"/>
                </a:xfrm>
                <a:prstGeom prst="rect">
                  <a:avLst/>
                </a:prstGeom>
                <a:solidFill>
                  <a:srgbClr val="0112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89" name="Rectangle 1451"/>
                <p:cNvSpPr>
                  <a:spLocks noChangeArrowheads="1"/>
                </p:cNvSpPr>
                <p:nvPr/>
              </p:nvSpPr>
              <p:spPr bwMode="auto">
                <a:xfrm>
                  <a:off x="426" y="250"/>
                  <a:ext cx="3457" cy="2"/>
                </a:xfrm>
                <a:prstGeom prst="rect">
                  <a:avLst/>
                </a:prstGeom>
                <a:solidFill>
                  <a:srgbClr val="0112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0" name="Rectangle 1452"/>
                <p:cNvSpPr>
                  <a:spLocks noChangeArrowheads="1"/>
                </p:cNvSpPr>
                <p:nvPr/>
              </p:nvSpPr>
              <p:spPr bwMode="auto">
                <a:xfrm>
                  <a:off x="426" y="252"/>
                  <a:ext cx="21" cy="426"/>
                </a:xfrm>
                <a:prstGeom prst="rect">
                  <a:avLst/>
                </a:prstGeom>
                <a:solidFill>
                  <a:srgbClr val="0112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1" name="Rectangle 1453"/>
                <p:cNvSpPr>
                  <a:spLocks noChangeArrowheads="1"/>
                </p:cNvSpPr>
                <p:nvPr/>
              </p:nvSpPr>
              <p:spPr bwMode="auto">
                <a:xfrm>
                  <a:off x="447" y="252"/>
                  <a:ext cx="3436" cy="4"/>
                </a:xfrm>
                <a:prstGeom prst="rect">
                  <a:avLst/>
                </a:prstGeom>
                <a:solidFill>
                  <a:srgbClr val="011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2" name="Rectangle 1454"/>
                <p:cNvSpPr>
                  <a:spLocks noChangeArrowheads="1"/>
                </p:cNvSpPr>
                <p:nvPr/>
              </p:nvSpPr>
              <p:spPr bwMode="auto">
                <a:xfrm>
                  <a:off x="447" y="256"/>
                  <a:ext cx="22" cy="422"/>
                </a:xfrm>
                <a:prstGeom prst="rect">
                  <a:avLst/>
                </a:prstGeom>
                <a:solidFill>
                  <a:srgbClr val="011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3" name="Rectangle 1455"/>
                <p:cNvSpPr>
                  <a:spLocks noChangeArrowheads="1"/>
                </p:cNvSpPr>
                <p:nvPr/>
              </p:nvSpPr>
              <p:spPr bwMode="auto">
                <a:xfrm>
                  <a:off x="469" y="256"/>
                  <a:ext cx="3414" cy="2"/>
                </a:xfrm>
                <a:prstGeom prst="rect">
                  <a:avLst/>
                </a:prstGeom>
                <a:solidFill>
                  <a:srgbClr val="0113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4" name="Rectangle 1456"/>
                <p:cNvSpPr>
                  <a:spLocks noChangeArrowheads="1"/>
                </p:cNvSpPr>
                <p:nvPr/>
              </p:nvSpPr>
              <p:spPr bwMode="auto">
                <a:xfrm>
                  <a:off x="469" y="258"/>
                  <a:ext cx="22" cy="420"/>
                </a:xfrm>
                <a:prstGeom prst="rect">
                  <a:avLst/>
                </a:prstGeom>
                <a:solidFill>
                  <a:srgbClr val="0113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5" name="Rectangle 1457"/>
                <p:cNvSpPr>
                  <a:spLocks noChangeArrowheads="1"/>
                </p:cNvSpPr>
                <p:nvPr/>
              </p:nvSpPr>
              <p:spPr bwMode="auto">
                <a:xfrm>
                  <a:off x="491" y="258"/>
                  <a:ext cx="3392" cy="2"/>
                </a:xfrm>
                <a:prstGeom prst="rect">
                  <a:avLst/>
                </a:prstGeom>
                <a:solidFill>
                  <a:srgbClr val="0113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6" name="Rectangle 1458"/>
                <p:cNvSpPr>
                  <a:spLocks noChangeArrowheads="1"/>
                </p:cNvSpPr>
                <p:nvPr/>
              </p:nvSpPr>
              <p:spPr bwMode="auto">
                <a:xfrm>
                  <a:off x="491" y="260"/>
                  <a:ext cx="21" cy="418"/>
                </a:xfrm>
                <a:prstGeom prst="rect">
                  <a:avLst/>
                </a:prstGeom>
                <a:solidFill>
                  <a:srgbClr val="0113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7" name="Rectangle 1459"/>
                <p:cNvSpPr>
                  <a:spLocks noChangeArrowheads="1"/>
                </p:cNvSpPr>
                <p:nvPr/>
              </p:nvSpPr>
              <p:spPr bwMode="auto">
                <a:xfrm>
                  <a:off x="512" y="260"/>
                  <a:ext cx="3371" cy="4"/>
                </a:xfrm>
                <a:prstGeom prst="rect">
                  <a:avLst/>
                </a:prstGeom>
                <a:solidFill>
                  <a:srgbClr val="0113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8" name="Rectangle 1460"/>
                <p:cNvSpPr>
                  <a:spLocks noChangeArrowheads="1"/>
                </p:cNvSpPr>
                <p:nvPr/>
              </p:nvSpPr>
              <p:spPr bwMode="auto">
                <a:xfrm>
                  <a:off x="512" y="264"/>
                  <a:ext cx="22" cy="414"/>
                </a:xfrm>
                <a:prstGeom prst="rect">
                  <a:avLst/>
                </a:prstGeom>
                <a:solidFill>
                  <a:srgbClr val="0113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899" name="Rectangle 1461"/>
                <p:cNvSpPr>
                  <a:spLocks noChangeArrowheads="1"/>
                </p:cNvSpPr>
                <p:nvPr/>
              </p:nvSpPr>
              <p:spPr bwMode="auto">
                <a:xfrm>
                  <a:off x="534" y="264"/>
                  <a:ext cx="3349" cy="2"/>
                </a:xfrm>
                <a:prstGeom prst="rect">
                  <a:avLst/>
                </a:prstGeom>
                <a:solidFill>
                  <a:srgbClr val="0113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0" name="Rectangle 1462"/>
                <p:cNvSpPr>
                  <a:spLocks noChangeArrowheads="1"/>
                </p:cNvSpPr>
                <p:nvPr/>
              </p:nvSpPr>
              <p:spPr bwMode="auto">
                <a:xfrm>
                  <a:off x="534" y="266"/>
                  <a:ext cx="21" cy="412"/>
                </a:xfrm>
                <a:prstGeom prst="rect">
                  <a:avLst/>
                </a:prstGeom>
                <a:solidFill>
                  <a:srgbClr val="0113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1" name="Rectangle 1463"/>
                <p:cNvSpPr>
                  <a:spLocks noChangeArrowheads="1"/>
                </p:cNvSpPr>
                <p:nvPr/>
              </p:nvSpPr>
              <p:spPr bwMode="auto">
                <a:xfrm>
                  <a:off x="555" y="266"/>
                  <a:ext cx="3328" cy="2"/>
                </a:xfrm>
                <a:prstGeom prst="rect">
                  <a:avLst/>
                </a:prstGeom>
                <a:solidFill>
                  <a:srgbClr val="0113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2" name="Rectangle 1464"/>
                <p:cNvSpPr>
                  <a:spLocks noChangeArrowheads="1"/>
                </p:cNvSpPr>
                <p:nvPr/>
              </p:nvSpPr>
              <p:spPr bwMode="auto">
                <a:xfrm>
                  <a:off x="555" y="268"/>
                  <a:ext cx="22" cy="410"/>
                </a:xfrm>
                <a:prstGeom prst="rect">
                  <a:avLst/>
                </a:prstGeom>
                <a:solidFill>
                  <a:srgbClr val="0113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3" name="Rectangle 1465"/>
                <p:cNvSpPr>
                  <a:spLocks noChangeArrowheads="1"/>
                </p:cNvSpPr>
                <p:nvPr/>
              </p:nvSpPr>
              <p:spPr bwMode="auto">
                <a:xfrm>
                  <a:off x="577" y="268"/>
                  <a:ext cx="3306" cy="4"/>
                </a:xfrm>
                <a:prstGeom prst="rect">
                  <a:avLst/>
                </a:prstGeom>
                <a:solidFill>
                  <a:srgbClr val="0114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4" name="Rectangle 1466"/>
                <p:cNvSpPr>
                  <a:spLocks noChangeArrowheads="1"/>
                </p:cNvSpPr>
                <p:nvPr/>
              </p:nvSpPr>
              <p:spPr bwMode="auto">
                <a:xfrm>
                  <a:off x="577" y="272"/>
                  <a:ext cx="22" cy="406"/>
                </a:xfrm>
                <a:prstGeom prst="rect">
                  <a:avLst/>
                </a:prstGeom>
                <a:solidFill>
                  <a:srgbClr val="0114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5" name="Rectangle 1467"/>
                <p:cNvSpPr>
                  <a:spLocks noChangeArrowheads="1"/>
                </p:cNvSpPr>
                <p:nvPr/>
              </p:nvSpPr>
              <p:spPr bwMode="auto">
                <a:xfrm>
                  <a:off x="599" y="272"/>
                  <a:ext cx="3284" cy="2"/>
                </a:xfrm>
                <a:prstGeom prst="rect">
                  <a:avLst/>
                </a:prstGeom>
                <a:solidFill>
                  <a:srgbClr val="0114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6" name="Rectangle 1468"/>
                <p:cNvSpPr>
                  <a:spLocks noChangeArrowheads="1"/>
                </p:cNvSpPr>
                <p:nvPr/>
              </p:nvSpPr>
              <p:spPr bwMode="auto">
                <a:xfrm>
                  <a:off x="599" y="274"/>
                  <a:ext cx="21" cy="404"/>
                </a:xfrm>
                <a:prstGeom prst="rect">
                  <a:avLst/>
                </a:prstGeom>
                <a:solidFill>
                  <a:srgbClr val="0114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7" name="Rectangle 1469"/>
                <p:cNvSpPr>
                  <a:spLocks noChangeArrowheads="1"/>
                </p:cNvSpPr>
                <p:nvPr/>
              </p:nvSpPr>
              <p:spPr bwMode="auto">
                <a:xfrm>
                  <a:off x="620" y="274"/>
                  <a:ext cx="3263" cy="2"/>
                </a:xfrm>
                <a:prstGeom prst="rect">
                  <a:avLst/>
                </a:prstGeom>
                <a:solidFill>
                  <a:srgbClr val="0114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8" name="Rectangle 1470"/>
                <p:cNvSpPr>
                  <a:spLocks noChangeArrowheads="1"/>
                </p:cNvSpPr>
                <p:nvPr/>
              </p:nvSpPr>
              <p:spPr bwMode="auto">
                <a:xfrm>
                  <a:off x="620" y="276"/>
                  <a:ext cx="22" cy="402"/>
                </a:xfrm>
                <a:prstGeom prst="rect">
                  <a:avLst/>
                </a:prstGeom>
                <a:solidFill>
                  <a:srgbClr val="0114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09" name="Rectangle 1471"/>
                <p:cNvSpPr>
                  <a:spLocks noChangeArrowheads="1"/>
                </p:cNvSpPr>
                <p:nvPr/>
              </p:nvSpPr>
              <p:spPr bwMode="auto">
                <a:xfrm>
                  <a:off x="642" y="276"/>
                  <a:ext cx="3241" cy="4"/>
                </a:xfrm>
                <a:prstGeom prst="rect">
                  <a:avLst/>
                </a:prstGeom>
                <a:solidFill>
                  <a:srgbClr val="011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0" name="Rectangle 1472"/>
                <p:cNvSpPr>
                  <a:spLocks noChangeArrowheads="1"/>
                </p:cNvSpPr>
                <p:nvPr/>
              </p:nvSpPr>
              <p:spPr bwMode="auto">
                <a:xfrm>
                  <a:off x="642" y="280"/>
                  <a:ext cx="22" cy="398"/>
                </a:xfrm>
                <a:prstGeom prst="rect">
                  <a:avLst/>
                </a:prstGeom>
                <a:solidFill>
                  <a:srgbClr val="011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1" name="Rectangle 1473"/>
                <p:cNvSpPr>
                  <a:spLocks noChangeArrowheads="1"/>
                </p:cNvSpPr>
                <p:nvPr/>
              </p:nvSpPr>
              <p:spPr bwMode="auto">
                <a:xfrm>
                  <a:off x="664" y="280"/>
                  <a:ext cx="3219" cy="2"/>
                </a:xfrm>
                <a:prstGeom prst="rect">
                  <a:avLst/>
                </a:prstGeom>
                <a:solidFill>
                  <a:srgbClr val="011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2" name="Rectangle 1474"/>
                <p:cNvSpPr>
                  <a:spLocks noChangeArrowheads="1"/>
                </p:cNvSpPr>
                <p:nvPr/>
              </p:nvSpPr>
              <p:spPr bwMode="auto">
                <a:xfrm>
                  <a:off x="664" y="282"/>
                  <a:ext cx="21" cy="396"/>
                </a:xfrm>
                <a:prstGeom prst="rect">
                  <a:avLst/>
                </a:prstGeom>
                <a:solidFill>
                  <a:srgbClr val="011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3" name="Rectangle 1475"/>
                <p:cNvSpPr>
                  <a:spLocks noChangeArrowheads="1"/>
                </p:cNvSpPr>
                <p:nvPr/>
              </p:nvSpPr>
              <p:spPr bwMode="auto">
                <a:xfrm>
                  <a:off x="685" y="282"/>
                  <a:ext cx="3198" cy="2"/>
                </a:xfrm>
                <a:prstGeom prst="rect">
                  <a:avLst/>
                </a:prstGeom>
                <a:solidFill>
                  <a:srgbClr val="0115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4" name="Rectangle 1476"/>
                <p:cNvSpPr>
                  <a:spLocks noChangeArrowheads="1"/>
                </p:cNvSpPr>
                <p:nvPr/>
              </p:nvSpPr>
              <p:spPr bwMode="auto">
                <a:xfrm>
                  <a:off x="685" y="284"/>
                  <a:ext cx="22" cy="394"/>
                </a:xfrm>
                <a:prstGeom prst="rect">
                  <a:avLst/>
                </a:prstGeom>
                <a:solidFill>
                  <a:srgbClr val="0115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5" name="Rectangle 1477"/>
                <p:cNvSpPr>
                  <a:spLocks noChangeArrowheads="1"/>
                </p:cNvSpPr>
                <p:nvPr/>
              </p:nvSpPr>
              <p:spPr bwMode="auto">
                <a:xfrm>
                  <a:off x="707" y="284"/>
                  <a:ext cx="3176" cy="4"/>
                </a:xfrm>
                <a:prstGeom prst="rect">
                  <a:avLst/>
                </a:prstGeom>
                <a:solidFill>
                  <a:srgbClr val="011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6" name="Rectangle 1478"/>
                <p:cNvSpPr>
                  <a:spLocks noChangeArrowheads="1"/>
                </p:cNvSpPr>
                <p:nvPr/>
              </p:nvSpPr>
              <p:spPr bwMode="auto">
                <a:xfrm>
                  <a:off x="707" y="288"/>
                  <a:ext cx="23" cy="390"/>
                </a:xfrm>
                <a:prstGeom prst="rect">
                  <a:avLst/>
                </a:prstGeom>
                <a:solidFill>
                  <a:srgbClr val="011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7" name="Rectangle 1479"/>
                <p:cNvSpPr>
                  <a:spLocks noChangeArrowheads="1"/>
                </p:cNvSpPr>
                <p:nvPr/>
              </p:nvSpPr>
              <p:spPr bwMode="auto">
                <a:xfrm>
                  <a:off x="730" y="288"/>
                  <a:ext cx="3153" cy="2"/>
                </a:xfrm>
                <a:prstGeom prst="rect">
                  <a:avLst/>
                </a:prstGeom>
                <a:solidFill>
                  <a:srgbClr val="0115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8" name="Rectangle 1480"/>
                <p:cNvSpPr>
                  <a:spLocks noChangeArrowheads="1"/>
                </p:cNvSpPr>
                <p:nvPr/>
              </p:nvSpPr>
              <p:spPr bwMode="auto">
                <a:xfrm>
                  <a:off x="730" y="290"/>
                  <a:ext cx="22" cy="388"/>
                </a:xfrm>
                <a:prstGeom prst="rect">
                  <a:avLst/>
                </a:prstGeom>
                <a:solidFill>
                  <a:srgbClr val="0115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19" name="Rectangle 1481"/>
                <p:cNvSpPr>
                  <a:spLocks noChangeArrowheads="1"/>
                </p:cNvSpPr>
                <p:nvPr/>
              </p:nvSpPr>
              <p:spPr bwMode="auto">
                <a:xfrm>
                  <a:off x="752" y="290"/>
                  <a:ext cx="3131" cy="2"/>
                </a:xfrm>
                <a:prstGeom prst="rect">
                  <a:avLst/>
                </a:prstGeom>
                <a:solidFill>
                  <a:srgbClr val="0115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0" name="Rectangle 1482"/>
                <p:cNvSpPr>
                  <a:spLocks noChangeArrowheads="1"/>
                </p:cNvSpPr>
                <p:nvPr/>
              </p:nvSpPr>
              <p:spPr bwMode="auto">
                <a:xfrm>
                  <a:off x="752" y="292"/>
                  <a:ext cx="22" cy="386"/>
                </a:xfrm>
                <a:prstGeom prst="rect">
                  <a:avLst/>
                </a:prstGeom>
                <a:solidFill>
                  <a:srgbClr val="0115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1" name="Rectangle 1483"/>
                <p:cNvSpPr>
                  <a:spLocks noChangeArrowheads="1"/>
                </p:cNvSpPr>
                <p:nvPr/>
              </p:nvSpPr>
              <p:spPr bwMode="auto">
                <a:xfrm>
                  <a:off x="774" y="292"/>
                  <a:ext cx="3109" cy="4"/>
                </a:xfrm>
                <a:prstGeom prst="rect">
                  <a:avLst/>
                </a:prstGeom>
                <a:solidFill>
                  <a:srgbClr val="0116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2" name="Rectangle 1484"/>
                <p:cNvSpPr>
                  <a:spLocks noChangeArrowheads="1"/>
                </p:cNvSpPr>
                <p:nvPr/>
              </p:nvSpPr>
              <p:spPr bwMode="auto">
                <a:xfrm>
                  <a:off x="774" y="296"/>
                  <a:ext cx="21" cy="382"/>
                </a:xfrm>
                <a:prstGeom prst="rect">
                  <a:avLst/>
                </a:prstGeom>
                <a:solidFill>
                  <a:srgbClr val="0116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3" name="Rectangle 1485"/>
                <p:cNvSpPr>
                  <a:spLocks noChangeArrowheads="1"/>
                </p:cNvSpPr>
                <p:nvPr/>
              </p:nvSpPr>
              <p:spPr bwMode="auto">
                <a:xfrm>
                  <a:off x="795" y="296"/>
                  <a:ext cx="3088" cy="2"/>
                </a:xfrm>
                <a:prstGeom prst="rect">
                  <a:avLst/>
                </a:prstGeom>
                <a:solidFill>
                  <a:srgbClr val="0116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4" name="Rectangle 1486"/>
                <p:cNvSpPr>
                  <a:spLocks noChangeArrowheads="1"/>
                </p:cNvSpPr>
                <p:nvPr/>
              </p:nvSpPr>
              <p:spPr bwMode="auto">
                <a:xfrm>
                  <a:off x="795" y="298"/>
                  <a:ext cx="22" cy="380"/>
                </a:xfrm>
                <a:prstGeom prst="rect">
                  <a:avLst/>
                </a:prstGeom>
                <a:solidFill>
                  <a:srgbClr val="0116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5" name="Rectangle 1487"/>
                <p:cNvSpPr>
                  <a:spLocks noChangeArrowheads="1"/>
                </p:cNvSpPr>
                <p:nvPr/>
              </p:nvSpPr>
              <p:spPr bwMode="auto">
                <a:xfrm>
                  <a:off x="817" y="298"/>
                  <a:ext cx="3066" cy="2"/>
                </a:xfrm>
                <a:prstGeom prst="rect">
                  <a:avLst/>
                </a:prstGeom>
                <a:solidFill>
                  <a:srgbClr val="011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6" name="Rectangle 1488"/>
                <p:cNvSpPr>
                  <a:spLocks noChangeArrowheads="1"/>
                </p:cNvSpPr>
                <p:nvPr/>
              </p:nvSpPr>
              <p:spPr bwMode="auto">
                <a:xfrm>
                  <a:off x="817" y="300"/>
                  <a:ext cx="22" cy="378"/>
                </a:xfrm>
                <a:prstGeom prst="rect">
                  <a:avLst/>
                </a:prstGeom>
                <a:solidFill>
                  <a:srgbClr val="011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7" name="Rectangle 1489"/>
                <p:cNvSpPr>
                  <a:spLocks noChangeArrowheads="1"/>
                </p:cNvSpPr>
                <p:nvPr/>
              </p:nvSpPr>
              <p:spPr bwMode="auto">
                <a:xfrm>
                  <a:off x="839" y="300"/>
                  <a:ext cx="3044" cy="4"/>
                </a:xfrm>
                <a:prstGeom prst="rect">
                  <a:avLst/>
                </a:prstGeom>
                <a:solidFill>
                  <a:srgbClr val="011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8" name="Rectangle 1490"/>
                <p:cNvSpPr>
                  <a:spLocks noChangeArrowheads="1"/>
                </p:cNvSpPr>
                <p:nvPr/>
              </p:nvSpPr>
              <p:spPr bwMode="auto">
                <a:xfrm>
                  <a:off x="839" y="304"/>
                  <a:ext cx="21" cy="374"/>
                </a:xfrm>
                <a:prstGeom prst="rect">
                  <a:avLst/>
                </a:prstGeom>
                <a:solidFill>
                  <a:srgbClr val="011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29" name="Rectangle 1491"/>
                <p:cNvSpPr>
                  <a:spLocks noChangeArrowheads="1"/>
                </p:cNvSpPr>
                <p:nvPr/>
              </p:nvSpPr>
              <p:spPr bwMode="auto">
                <a:xfrm>
                  <a:off x="860" y="304"/>
                  <a:ext cx="3023" cy="2"/>
                </a:xfrm>
                <a:prstGeom prst="rect">
                  <a:avLst/>
                </a:prstGeom>
                <a:solidFill>
                  <a:srgbClr val="0117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0" name="Rectangle 1492"/>
                <p:cNvSpPr>
                  <a:spLocks noChangeArrowheads="1"/>
                </p:cNvSpPr>
                <p:nvPr/>
              </p:nvSpPr>
              <p:spPr bwMode="auto">
                <a:xfrm>
                  <a:off x="860" y="306"/>
                  <a:ext cx="22" cy="372"/>
                </a:xfrm>
                <a:prstGeom prst="rect">
                  <a:avLst/>
                </a:prstGeom>
                <a:solidFill>
                  <a:srgbClr val="0117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1" name="Rectangle 1493"/>
                <p:cNvSpPr>
                  <a:spLocks noChangeArrowheads="1"/>
                </p:cNvSpPr>
                <p:nvPr/>
              </p:nvSpPr>
              <p:spPr bwMode="auto">
                <a:xfrm>
                  <a:off x="882" y="306"/>
                  <a:ext cx="3001" cy="2"/>
                </a:xfrm>
                <a:prstGeom prst="rect">
                  <a:avLst/>
                </a:prstGeom>
                <a:solidFill>
                  <a:srgbClr val="0117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2" name="Rectangle 1494"/>
                <p:cNvSpPr>
                  <a:spLocks noChangeArrowheads="1"/>
                </p:cNvSpPr>
                <p:nvPr/>
              </p:nvSpPr>
              <p:spPr bwMode="auto">
                <a:xfrm>
                  <a:off x="882" y="308"/>
                  <a:ext cx="21" cy="370"/>
                </a:xfrm>
                <a:prstGeom prst="rect">
                  <a:avLst/>
                </a:prstGeom>
                <a:solidFill>
                  <a:srgbClr val="0117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3" name="Rectangle 1495"/>
                <p:cNvSpPr>
                  <a:spLocks noChangeArrowheads="1"/>
                </p:cNvSpPr>
                <p:nvPr/>
              </p:nvSpPr>
              <p:spPr bwMode="auto">
                <a:xfrm>
                  <a:off x="903" y="308"/>
                  <a:ext cx="2980" cy="4"/>
                </a:xfrm>
                <a:prstGeom prst="rect">
                  <a:avLst/>
                </a:prstGeom>
                <a:solidFill>
                  <a:srgbClr val="0117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4" name="Rectangle 1496"/>
                <p:cNvSpPr>
                  <a:spLocks noChangeArrowheads="1"/>
                </p:cNvSpPr>
                <p:nvPr/>
              </p:nvSpPr>
              <p:spPr bwMode="auto">
                <a:xfrm>
                  <a:off x="903" y="312"/>
                  <a:ext cx="22" cy="366"/>
                </a:xfrm>
                <a:prstGeom prst="rect">
                  <a:avLst/>
                </a:prstGeom>
                <a:solidFill>
                  <a:srgbClr val="0117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5" name="Rectangle 1497"/>
                <p:cNvSpPr>
                  <a:spLocks noChangeArrowheads="1"/>
                </p:cNvSpPr>
                <p:nvPr/>
              </p:nvSpPr>
              <p:spPr bwMode="auto">
                <a:xfrm>
                  <a:off x="925" y="312"/>
                  <a:ext cx="2958" cy="3"/>
                </a:xfrm>
                <a:prstGeom prst="rect">
                  <a:avLst/>
                </a:prstGeom>
                <a:solidFill>
                  <a:srgbClr val="0118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6" name="Rectangle 1498"/>
                <p:cNvSpPr>
                  <a:spLocks noChangeArrowheads="1"/>
                </p:cNvSpPr>
                <p:nvPr/>
              </p:nvSpPr>
              <p:spPr bwMode="auto">
                <a:xfrm>
                  <a:off x="925" y="315"/>
                  <a:ext cx="22" cy="363"/>
                </a:xfrm>
                <a:prstGeom prst="rect">
                  <a:avLst/>
                </a:prstGeom>
                <a:solidFill>
                  <a:srgbClr val="0118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7" name="Rectangle 1499"/>
                <p:cNvSpPr>
                  <a:spLocks noChangeArrowheads="1"/>
                </p:cNvSpPr>
                <p:nvPr/>
              </p:nvSpPr>
              <p:spPr bwMode="auto">
                <a:xfrm>
                  <a:off x="947" y="315"/>
                  <a:ext cx="2936" cy="2"/>
                </a:xfrm>
                <a:prstGeom prst="rect">
                  <a:avLst/>
                </a:prstGeom>
                <a:solidFill>
                  <a:srgbClr val="0118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8" name="Rectangle 1500"/>
                <p:cNvSpPr>
                  <a:spLocks noChangeArrowheads="1"/>
                </p:cNvSpPr>
                <p:nvPr/>
              </p:nvSpPr>
              <p:spPr bwMode="auto">
                <a:xfrm>
                  <a:off x="947" y="317"/>
                  <a:ext cx="21" cy="361"/>
                </a:xfrm>
                <a:prstGeom prst="rect">
                  <a:avLst/>
                </a:prstGeom>
                <a:solidFill>
                  <a:srgbClr val="0118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39" name="Rectangle 1501"/>
                <p:cNvSpPr>
                  <a:spLocks noChangeArrowheads="1"/>
                </p:cNvSpPr>
                <p:nvPr/>
              </p:nvSpPr>
              <p:spPr bwMode="auto">
                <a:xfrm>
                  <a:off x="968" y="317"/>
                  <a:ext cx="2915" cy="4"/>
                </a:xfrm>
                <a:prstGeom prst="rect">
                  <a:avLst/>
                </a:prstGeom>
                <a:solidFill>
                  <a:srgbClr val="0118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0" name="Rectangle 1502"/>
                <p:cNvSpPr>
                  <a:spLocks noChangeArrowheads="1"/>
                </p:cNvSpPr>
                <p:nvPr/>
              </p:nvSpPr>
              <p:spPr bwMode="auto">
                <a:xfrm>
                  <a:off x="968" y="321"/>
                  <a:ext cx="22" cy="357"/>
                </a:xfrm>
                <a:prstGeom prst="rect">
                  <a:avLst/>
                </a:prstGeom>
                <a:solidFill>
                  <a:srgbClr val="0118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1" name="Rectangle 1503"/>
                <p:cNvSpPr>
                  <a:spLocks noChangeArrowheads="1"/>
                </p:cNvSpPr>
                <p:nvPr/>
              </p:nvSpPr>
              <p:spPr bwMode="auto">
                <a:xfrm>
                  <a:off x="990" y="321"/>
                  <a:ext cx="2893" cy="2"/>
                </a:xfrm>
                <a:prstGeom prst="rect">
                  <a:avLst/>
                </a:prstGeom>
                <a:solidFill>
                  <a:srgbClr val="0219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2" name="Rectangle 1504"/>
                <p:cNvSpPr>
                  <a:spLocks noChangeArrowheads="1"/>
                </p:cNvSpPr>
                <p:nvPr/>
              </p:nvSpPr>
              <p:spPr bwMode="auto">
                <a:xfrm>
                  <a:off x="990" y="323"/>
                  <a:ext cx="22" cy="355"/>
                </a:xfrm>
                <a:prstGeom prst="rect">
                  <a:avLst/>
                </a:prstGeom>
                <a:solidFill>
                  <a:srgbClr val="0219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3" name="Rectangle 1505"/>
                <p:cNvSpPr>
                  <a:spLocks noChangeArrowheads="1"/>
                </p:cNvSpPr>
                <p:nvPr/>
              </p:nvSpPr>
              <p:spPr bwMode="auto">
                <a:xfrm>
                  <a:off x="1012" y="323"/>
                  <a:ext cx="2871" cy="2"/>
                </a:xfrm>
                <a:prstGeom prst="rect">
                  <a:avLst/>
                </a:prstGeom>
                <a:solidFill>
                  <a:srgbClr val="0219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4" name="Rectangle 1506"/>
                <p:cNvSpPr>
                  <a:spLocks noChangeArrowheads="1"/>
                </p:cNvSpPr>
                <p:nvPr/>
              </p:nvSpPr>
              <p:spPr bwMode="auto">
                <a:xfrm>
                  <a:off x="1012" y="325"/>
                  <a:ext cx="21" cy="353"/>
                </a:xfrm>
                <a:prstGeom prst="rect">
                  <a:avLst/>
                </a:prstGeom>
                <a:solidFill>
                  <a:srgbClr val="0219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5" name="Rectangle 1507"/>
                <p:cNvSpPr>
                  <a:spLocks noChangeArrowheads="1"/>
                </p:cNvSpPr>
                <p:nvPr/>
              </p:nvSpPr>
              <p:spPr bwMode="auto">
                <a:xfrm>
                  <a:off x="1033" y="325"/>
                  <a:ext cx="2850" cy="2"/>
                </a:xfrm>
                <a:prstGeom prst="rect">
                  <a:avLst/>
                </a:prstGeom>
                <a:solidFill>
                  <a:srgbClr val="021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6" name="Rectangle 1508"/>
                <p:cNvSpPr>
                  <a:spLocks noChangeArrowheads="1"/>
                </p:cNvSpPr>
                <p:nvPr/>
              </p:nvSpPr>
              <p:spPr bwMode="auto">
                <a:xfrm>
                  <a:off x="1033" y="327"/>
                  <a:ext cx="22" cy="351"/>
                </a:xfrm>
                <a:prstGeom prst="rect">
                  <a:avLst/>
                </a:prstGeom>
                <a:solidFill>
                  <a:srgbClr val="021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7" name="Rectangle 1509"/>
                <p:cNvSpPr>
                  <a:spLocks noChangeArrowheads="1"/>
                </p:cNvSpPr>
                <p:nvPr/>
              </p:nvSpPr>
              <p:spPr bwMode="auto">
                <a:xfrm>
                  <a:off x="1055" y="327"/>
                  <a:ext cx="2828" cy="4"/>
                </a:xfrm>
                <a:prstGeom prst="rect">
                  <a:avLst/>
                </a:prstGeom>
                <a:solidFill>
                  <a:srgbClr val="0219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8" name="Rectangle 1510"/>
                <p:cNvSpPr>
                  <a:spLocks noChangeArrowheads="1"/>
                </p:cNvSpPr>
                <p:nvPr/>
              </p:nvSpPr>
              <p:spPr bwMode="auto">
                <a:xfrm>
                  <a:off x="1055" y="331"/>
                  <a:ext cx="22" cy="347"/>
                </a:xfrm>
                <a:prstGeom prst="rect">
                  <a:avLst/>
                </a:prstGeom>
                <a:solidFill>
                  <a:srgbClr val="0219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49" name="Rectangle 1511"/>
                <p:cNvSpPr>
                  <a:spLocks noChangeArrowheads="1"/>
                </p:cNvSpPr>
                <p:nvPr/>
              </p:nvSpPr>
              <p:spPr bwMode="auto">
                <a:xfrm>
                  <a:off x="1077" y="331"/>
                  <a:ext cx="2806" cy="2"/>
                </a:xfrm>
                <a:prstGeom prst="rect">
                  <a:avLst/>
                </a:prstGeom>
                <a:solidFill>
                  <a:srgbClr val="021A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0" name="Rectangle 1512"/>
                <p:cNvSpPr>
                  <a:spLocks noChangeArrowheads="1"/>
                </p:cNvSpPr>
                <p:nvPr/>
              </p:nvSpPr>
              <p:spPr bwMode="auto">
                <a:xfrm>
                  <a:off x="1077" y="333"/>
                  <a:ext cx="21" cy="345"/>
                </a:xfrm>
                <a:prstGeom prst="rect">
                  <a:avLst/>
                </a:prstGeom>
                <a:solidFill>
                  <a:srgbClr val="021A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1" name="Rectangle 1513"/>
                <p:cNvSpPr>
                  <a:spLocks noChangeArrowheads="1"/>
                </p:cNvSpPr>
                <p:nvPr/>
              </p:nvSpPr>
              <p:spPr bwMode="auto">
                <a:xfrm>
                  <a:off x="1098" y="333"/>
                  <a:ext cx="2785" cy="2"/>
                </a:xfrm>
                <a:prstGeom prst="rect">
                  <a:avLst/>
                </a:prstGeom>
                <a:solidFill>
                  <a:srgbClr val="021A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2" name="Rectangle 1514"/>
                <p:cNvSpPr>
                  <a:spLocks noChangeArrowheads="1"/>
                </p:cNvSpPr>
                <p:nvPr/>
              </p:nvSpPr>
              <p:spPr bwMode="auto">
                <a:xfrm>
                  <a:off x="1098" y="335"/>
                  <a:ext cx="24" cy="343"/>
                </a:xfrm>
                <a:prstGeom prst="rect">
                  <a:avLst/>
                </a:prstGeom>
                <a:solidFill>
                  <a:srgbClr val="021A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3" name="Rectangle 1515"/>
                <p:cNvSpPr>
                  <a:spLocks noChangeArrowheads="1"/>
                </p:cNvSpPr>
                <p:nvPr/>
              </p:nvSpPr>
              <p:spPr bwMode="auto">
                <a:xfrm>
                  <a:off x="1122" y="335"/>
                  <a:ext cx="2761" cy="4"/>
                </a:xfrm>
                <a:prstGeom prst="rect">
                  <a:avLst/>
                </a:prstGeom>
                <a:solidFill>
                  <a:srgbClr val="021B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4" name="Rectangle 1516"/>
                <p:cNvSpPr>
                  <a:spLocks noChangeArrowheads="1"/>
                </p:cNvSpPr>
                <p:nvPr/>
              </p:nvSpPr>
              <p:spPr bwMode="auto">
                <a:xfrm>
                  <a:off x="1122" y="339"/>
                  <a:ext cx="21" cy="339"/>
                </a:xfrm>
                <a:prstGeom prst="rect">
                  <a:avLst/>
                </a:prstGeom>
                <a:solidFill>
                  <a:srgbClr val="021B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5" name="Rectangle 1517"/>
                <p:cNvSpPr>
                  <a:spLocks noChangeArrowheads="1"/>
                </p:cNvSpPr>
                <p:nvPr/>
              </p:nvSpPr>
              <p:spPr bwMode="auto">
                <a:xfrm>
                  <a:off x="1143" y="339"/>
                  <a:ext cx="2740" cy="2"/>
                </a:xfrm>
                <a:prstGeom prst="rect">
                  <a:avLst/>
                </a:prstGeom>
                <a:solidFill>
                  <a:srgbClr val="02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6" name="Rectangle 1518"/>
                <p:cNvSpPr>
                  <a:spLocks noChangeArrowheads="1"/>
                </p:cNvSpPr>
                <p:nvPr/>
              </p:nvSpPr>
              <p:spPr bwMode="auto">
                <a:xfrm>
                  <a:off x="1143" y="341"/>
                  <a:ext cx="22" cy="337"/>
                </a:xfrm>
                <a:prstGeom prst="rect">
                  <a:avLst/>
                </a:prstGeom>
                <a:solidFill>
                  <a:srgbClr val="02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7" name="Rectangle 1519"/>
                <p:cNvSpPr>
                  <a:spLocks noChangeArrowheads="1"/>
                </p:cNvSpPr>
                <p:nvPr/>
              </p:nvSpPr>
              <p:spPr bwMode="auto">
                <a:xfrm>
                  <a:off x="1165" y="341"/>
                  <a:ext cx="2718" cy="2"/>
                </a:xfrm>
                <a:prstGeom prst="rect">
                  <a:avLst/>
                </a:prstGeom>
                <a:solidFill>
                  <a:srgbClr val="02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8" name="Rectangle 1520"/>
                <p:cNvSpPr>
                  <a:spLocks noChangeArrowheads="1"/>
                </p:cNvSpPr>
                <p:nvPr/>
              </p:nvSpPr>
              <p:spPr bwMode="auto">
                <a:xfrm>
                  <a:off x="1165" y="343"/>
                  <a:ext cx="22" cy="335"/>
                </a:xfrm>
                <a:prstGeom prst="rect">
                  <a:avLst/>
                </a:prstGeom>
                <a:solidFill>
                  <a:srgbClr val="02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59" name="Rectangle 1521"/>
                <p:cNvSpPr>
                  <a:spLocks noChangeArrowheads="1"/>
                </p:cNvSpPr>
                <p:nvPr/>
              </p:nvSpPr>
              <p:spPr bwMode="auto">
                <a:xfrm>
                  <a:off x="1187" y="343"/>
                  <a:ext cx="2696" cy="4"/>
                </a:xfrm>
                <a:prstGeom prst="rect">
                  <a:avLst/>
                </a:prstGeom>
                <a:solidFill>
                  <a:srgbClr val="021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0" name="Rectangle 1522"/>
                <p:cNvSpPr>
                  <a:spLocks noChangeArrowheads="1"/>
                </p:cNvSpPr>
                <p:nvPr/>
              </p:nvSpPr>
              <p:spPr bwMode="auto">
                <a:xfrm>
                  <a:off x="1187" y="347"/>
                  <a:ext cx="21" cy="331"/>
                </a:xfrm>
                <a:prstGeom prst="rect">
                  <a:avLst/>
                </a:prstGeom>
                <a:solidFill>
                  <a:srgbClr val="021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1" name="Rectangle 1523"/>
                <p:cNvSpPr>
                  <a:spLocks noChangeArrowheads="1"/>
                </p:cNvSpPr>
                <p:nvPr/>
              </p:nvSpPr>
              <p:spPr bwMode="auto">
                <a:xfrm>
                  <a:off x="1208" y="347"/>
                  <a:ext cx="2675" cy="2"/>
                </a:xfrm>
                <a:prstGeom prst="rect">
                  <a:avLst/>
                </a:prstGeom>
                <a:solidFill>
                  <a:srgbClr val="021C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2" name="Rectangle 1524"/>
                <p:cNvSpPr>
                  <a:spLocks noChangeArrowheads="1"/>
                </p:cNvSpPr>
                <p:nvPr/>
              </p:nvSpPr>
              <p:spPr bwMode="auto">
                <a:xfrm>
                  <a:off x="1208" y="349"/>
                  <a:ext cx="22" cy="329"/>
                </a:xfrm>
                <a:prstGeom prst="rect">
                  <a:avLst/>
                </a:prstGeom>
                <a:solidFill>
                  <a:srgbClr val="021C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3" name="Rectangle 1525"/>
                <p:cNvSpPr>
                  <a:spLocks noChangeArrowheads="1"/>
                </p:cNvSpPr>
                <p:nvPr/>
              </p:nvSpPr>
              <p:spPr bwMode="auto">
                <a:xfrm>
                  <a:off x="1230" y="349"/>
                  <a:ext cx="2653" cy="2"/>
                </a:xfrm>
                <a:prstGeom prst="rect">
                  <a:avLst/>
                </a:prstGeom>
                <a:solidFill>
                  <a:srgbClr val="021C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4" name="Rectangle 1526"/>
                <p:cNvSpPr>
                  <a:spLocks noChangeArrowheads="1"/>
                </p:cNvSpPr>
                <p:nvPr/>
              </p:nvSpPr>
              <p:spPr bwMode="auto">
                <a:xfrm>
                  <a:off x="1230" y="351"/>
                  <a:ext cx="22" cy="327"/>
                </a:xfrm>
                <a:prstGeom prst="rect">
                  <a:avLst/>
                </a:prstGeom>
                <a:solidFill>
                  <a:srgbClr val="021C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5" name="Rectangle 1527"/>
                <p:cNvSpPr>
                  <a:spLocks noChangeArrowheads="1"/>
                </p:cNvSpPr>
                <p:nvPr/>
              </p:nvSpPr>
              <p:spPr bwMode="auto">
                <a:xfrm>
                  <a:off x="1252" y="351"/>
                  <a:ext cx="2631" cy="4"/>
                </a:xfrm>
                <a:prstGeom prst="rect">
                  <a:avLst/>
                </a:prstGeom>
                <a:solidFill>
                  <a:srgbClr val="021D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6" name="Rectangle 1528"/>
                <p:cNvSpPr>
                  <a:spLocks noChangeArrowheads="1"/>
                </p:cNvSpPr>
                <p:nvPr/>
              </p:nvSpPr>
              <p:spPr bwMode="auto">
                <a:xfrm>
                  <a:off x="1252" y="355"/>
                  <a:ext cx="21" cy="323"/>
                </a:xfrm>
                <a:prstGeom prst="rect">
                  <a:avLst/>
                </a:prstGeom>
                <a:solidFill>
                  <a:srgbClr val="021D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7" name="Rectangle 1529"/>
                <p:cNvSpPr>
                  <a:spLocks noChangeArrowheads="1"/>
                </p:cNvSpPr>
                <p:nvPr/>
              </p:nvSpPr>
              <p:spPr bwMode="auto">
                <a:xfrm>
                  <a:off x="1273" y="355"/>
                  <a:ext cx="2610" cy="2"/>
                </a:xfrm>
                <a:prstGeom prst="rect">
                  <a:avLst/>
                </a:prstGeom>
                <a:solidFill>
                  <a:srgbClr val="021D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8" name="Rectangle 1530"/>
                <p:cNvSpPr>
                  <a:spLocks noChangeArrowheads="1"/>
                </p:cNvSpPr>
                <p:nvPr/>
              </p:nvSpPr>
              <p:spPr bwMode="auto">
                <a:xfrm>
                  <a:off x="1273" y="357"/>
                  <a:ext cx="22" cy="321"/>
                </a:xfrm>
                <a:prstGeom prst="rect">
                  <a:avLst/>
                </a:prstGeom>
                <a:solidFill>
                  <a:srgbClr val="021D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69" name="Rectangle 1531"/>
                <p:cNvSpPr>
                  <a:spLocks noChangeArrowheads="1"/>
                </p:cNvSpPr>
                <p:nvPr/>
              </p:nvSpPr>
              <p:spPr bwMode="auto">
                <a:xfrm>
                  <a:off x="1295" y="357"/>
                  <a:ext cx="2588" cy="2"/>
                </a:xfrm>
                <a:prstGeom prst="rect">
                  <a:avLst/>
                </a:prstGeom>
                <a:solidFill>
                  <a:srgbClr val="021E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0" name="Rectangle 1532"/>
                <p:cNvSpPr>
                  <a:spLocks noChangeArrowheads="1"/>
                </p:cNvSpPr>
                <p:nvPr/>
              </p:nvSpPr>
              <p:spPr bwMode="auto">
                <a:xfrm>
                  <a:off x="1295" y="359"/>
                  <a:ext cx="21" cy="319"/>
                </a:xfrm>
                <a:prstGeom prst="rect">
                  <a:avLst/>
                </a:prstGeom>
                <a:solidFill>
                  <a:srgbClr val="021E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1" name="Rectangle 1533"/>
                <p:cNvSpPr>
                  <a:spLocks noChangeArrowheads="1"/>
                </p:cNvSpPr>
                <p:nvPr/>
              </p:nvSpPr>
              <p:spPr bwMode="auto">
                <a:xfrm>
                  <a:off x="1316" y="359"/>
                  <a:ext cx="2567" cy="4"/>
                </a:xfrm>
                <a:prstGeom prst="rect">
                  <a:avLst/>
                </a:prstGeom>
                <a:solidFill>
                  <a:srgbClr val="021E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2" name="Rectangle 1534"/>
                <p:cNvSpPr>
                  <a:spLocks noChangeArrowheads="1"/>
                </p:cNvSpPr>
                <p:nvPr/>
              </p:nvSpPr>
              <p:spPr bwMode="auto">
                <a:xfrm>
                  <a:off x="1316" y="363"/>
                  <a:ext cx="22" cy="315"/>
                </a:xfrm>
                <a:prstGeom prst="rect">
                  <a:avLst/>
                </a:prstGeom>
                <a:solidFill>
                  <a:srgbClr val="021E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3" name="Rectangle 1535"/>
                <p:cNvSpPr>
                  <a:spLocks noChangeArrowheads="1"/>
                </p:cNvSpPr>
                <p:nvPr/>
              </p:nvSpPr>
              <p:spPr bwMode="auto">
                <a:xfrm>
                  <a:off x="1338" y="363"/>
                  <a:ext cx="2545" cy="2"/>
                </a:xfrm>
                <a:prstGeom prst="rect">
                  <a:avLst/>
                </a:prstGeom>
                <a:solidFill>
                  <a:srgbClr val="021E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4" name="Rectangle 1536"/>
                <p:cNvSpPr>
                  <a:spLocks noChangeArrowheads="1"/>
                </p:cNvSpPr>
                <p:nvPr/>
              </p:nvSpPr>
              <p:spPr bwMode="auto">
                <a:xfrm>
                  <a:off x="1338" y="365"/>
                  <a:ext cx="22" cy="313"/>
                </a:xfrm>
                <a:prstGeom prst="rect">
                  <a:avLst/>
                </a:prstGeom>
                <a:solidFill>
                  <a:srgbClr val="021E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5" name="Rectangle 1537"/>
                <p:cNvSpPr>
                  <a:spLocks noChangeArrowheads="1"/>
                </p:cNvSpPr>
                <p:nvPr/>
              </p:nvSpPr>
              <p:spPr bwMode="auto">
                <a:xfrm>
                  <a:off x="1360" y="365"/>
                  <a:ext cx="2523" cy="2"/>
                </a:xfrm>
                <a:prstGeom prst="rect">
                  <a:avLst/>
                </a:prstGeom>
                <a:solidFill>
                  <a:srgbClr val="021F7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6" name="Rectangle 1538"/>
                <p:cNvSpPr>
                  <a:spLocks noChangeArrowheads="1"/>
                </p:cNvSpPr>
                <p:nvPr/>
              </p:nvSpPr>
              <p:spPr bwMode="auto">
                <a:xfrm>
                  <a:off x="1360" y="367"/>
                  <a:ext cx="21" cy="311"/>
                </a:xfrm>
                <a:prstGeom prst="rect">
                  <a:avLst/>
                </a:prstGeom>
                <a:solidFill>
                  <a:srgbClr val="021F7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7" name="Rectangle 1539"/>
                <p:cNvSpPr>
                  <a:spLocks noChangeArrowheads="1"/>
                </p:cNvSpPr>
                <p:nvPr/>
              </p:nvSpPr>
              <p:spPr bwMode="auto">
                <a:xfrm>
                  <a:off x="1381" y="367"/>
                  <a:ext cx="2502" cy="4"/>
                </a:xfrm>
                <a:prstGeom prst="rect">
                  <a:avLst/>
                </a:prstGeom>
                <a:solidFill>
                  <a:srgbClr val="021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8" name="Rectangle 1540"/>
                <p:cNvSpPr>
                  <a:spLocks noChangeArrowheads="1"/>
                </p:cNvSpPr>
                <p:nvPr/>
              </p:nvSpPr>
              <p:spPr bwMode="auto">
                <a:xfrm>
                  <a:off x="1381" y="371"/>
                  <a:ext cx="22" cy="307"/>
                </a:xfrm>
                <a:prstGeom prst="rect">
                  <a:avLst/>
                </a:prstGeom>
                <a:solidFill>
                  <a:srgbClr val="021F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79" name="Rectangle 1541"/>
                <p:cNvSpPr>
                  <a:spLocks noChangeArrowheads="1"/>
                </p:cNvSpPr>
                <p:nvPr/>
              </p:nvSpPr>
              <p:spPr bwMode="auto">
                <a:xfrm>
                  <a:off x="1403" y="371"/>
                  <a:ext cx="2480" cy="2"/>
                </a:xfrm>
                <a:prstGeom prst="rect">
                  <a:avLst/>
                </a:prstGeom>
                <a:solidFill>
                  <a:srgbClr val="021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0" name="Rectangle 1542"/>
                <p:cNvSpPr>
                  <a:spLocks noChangeArrowheads="1"/>
                </p:cNvSpPr>
                <p:nvPr/>
              </p:nvSpPr>
              <p:spPr bwMode="auto">
                <a:xfrm>
                  <a:off x="1403" y="373"/>
                  <a:ext cx="22" cy="305"/>
                </a:xfrm>
                <a:prstGeom prst="rect">
                  <a:avLst/>
                </a:prstGeom>
                <a:solidFill>
                  <a:srgbClr val="021F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1" name="Rectangle 1543"/>
                <p:cNvSpPr>
                  <a:spLocks noChangeArrowheads="1"/>
                </p:cNvSpPr>
                <p:nvPr/>
              </p:nvSpPr>
              <p:spPr bwMode="auto">
                <a:xfrm>
                  <a:off x="1425" y="373"/>
                  <a:ext cx="2458" cy="2"/>
                </a:xfrm>
                <a:prstGeom prst="rect">
                  <a:avLst/>
                </a:prstGeom>
                <a:solidFill>
                  <a:srgbClr val="0220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2" name="Rectangle 1544"/>
                <p:cNvSpPr>
                  <a:spLocks noChangeArrowheads="1"/>
                </p:cNvSpPr>
                <p:nvPr/>
              </p:nvSpPr>
              <p:spPr bwMode="auto">
                <a:xfrm>
                  <a:off x="1425" y="375"/>
                  <a:ext cx="21" cy="303"/>
                </a:xfrm>
                <a:prstGeom prst="rect">
                  <a:avLst/>
                </a:prstGeom>
                <a:solidFill>
                  <a:srgbClr val="0220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3" name="Rectangle 1545"/>
                <p:cNvSpPr>
                  <a:spLocks noChangeArrowheads="1"/>
                </p:cNvSpPr>
                <p:nvPr/>
              </p:nvSpPr>
              <p:spPr bwMode="auto">
                <a:xfrm>
                  <a:off x="1446" y="375"/>
                  <a:ext cx="2437" cy="4"/>
                </a:xfrm>
                <a:prstGeom prst="rect">
                  <a:avLst/>
                </a:prstGeom>
                <a:solidFill>
                  <a:srgbClr val="0220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4" name="Rectangle 1546"/>
                <p:cNvSpPr>
                  <a:spLocks noChangeArrowheads="1"/>
                </p:cNvSpPr>
                <p:nvPr/>
              </p:nvSpPr>
              <p:spPr bwMode="auto">
                <a:xfrm>
                  <a:off x="1446" y="379"/>
                  <a:ext cx="22" cy="299"/>
                </a:xfrm>
                <a:prstGeom prst="rect">
                  <a:avLst/>
                </a:prstGeom>
                <a:solidFill>
                  <a:srgbClr val="0220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5" name="Rectangle 1547"/>
                <p:cNvSpPr>
                  <a:spLocks noChangeArrowheads="1"/>
                </p:cNvSpPr>
                <p:nvPr/>
              </p:nvSpPr>
              <p:spPr bwMode="auto">
                <a:xfrm>
                  <a:off x="1468" y="379"/>
                  <a:ext cx="2415" cy="2"/>
                </a:xfrm>
                <a:prstGeom prst="rect">
                  <a:avLst/>
                </a:prstGeom>
                <a:solidFill>
                  <a:srgbClr val="0321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6" name="Rectangle 1548"/>
                <p:cNvSpPr>
                  <a:spLocks noChangeArrowheads="1"/>
                </p:cNvSpPr>
                <p:nvPr/>
              </p:nvSpPr>
              <p:spPr bwMode="auto">
                <a:xfrm>
                  <a:off x="1468" y="381"/>
                  <a:ext cx="22" cy="297"/>
                </a:xfrm>
                <a:prstGeom prst="rect">
                  <a:avLst/>
                </a:prstGeom>
                <a:solidFill>
                  <a:srgbClr val="0321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7" name="Rectangle 1549"/>
                <p:cNvSpPr>
                  <a:spLocks noChangeArrowheads="1"/>
                </p:cNvSpPr>
                <p:nvPr/>
              </p:nvSpPr>
              <p:spPr bwMode="auto">
                <a:xfrm>
                  <a:off x="1490" y="381"/>
                  <a:ext cx="2393" cy="3"/>
                </a:xfrm>
                <a:prstGeom prst="rect">
                  <a:avLst/>
                </a:prstGeom>
                <a:solidFill>
                  <a:srgbClr val="0321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8" name="Rectangle 1550"/>
                <p:cNvSpPr>
                  <a:spLocks noChangeArrowheads="1"/>
                </p:cNvSpPr>
                <p:nvPr/>
              </p:nvSpPr>
              <p:spPr bwMode="auto">
                <a:xfrm>
                  <a:off x="1490" y="384"/>
                  <a:ext cx="23" cy="294"/>
                </a:xfrm>
                <a:prstGeom prst="rect">
                  <a:avLst/>
                </a:prstGeom>
                <a:solidFill>
                  <a:srgbClr val="0321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89" name="Rectangle 1551"/>
                <p:cNvSpPr>
                  <a:spLocks noChangeArrowheads="1"/>
                </p:cNvSpPr>
                <p:nvPr/>
              </p:nvSpPr>
              <p:spPr bwMode="auto">
                <a:xfrm>
                  <a:off x="1513" y="384"/>
                  <a:ext cx="2370" cy="4"/>
                </a:xfrm>
                <a:prstGeom prst="rect">
                  <a:avLst/>
                </a:prstGeom>
                <a:solidFill>
                  <a:srgbClr val="0322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0" name="Rectangle 1552"/>
                <p:cNvSpPr>
                  <a:spLocks noChangeArrowheads="1"/>
                </p:cNvSpPr>
                <p:nvPr/>
              </p:nvSpPr>
              <p:spPr bwMode="auto">
                <a:xfrm>
                  <a:off x="1513" y="388"/>
                  <a:ext cx="22" cy="290"/>
                </a:xfrm>
                <a:prstGeom prst="rect">
                  <a:avLst/>
                </a:prstGeom>
                <a:solidFill>
                  <a:srgbClr val="0322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1" name="Rectangle 1553"/>
                <p:cNvSpPr>
                  <a:spLocks noChangeArrowheads="1"/>
                </p:cNvSpPr>
                <p:nvPr/>
              </p:nvSpPr>
              <p:spPr bwMode="auto">
                <a:xfrm>
                  <a:off x="1535" y="388"/>
                  <a:ext cx="2348" cy="2"/>
                </a:xfrm>
                <a:prstGeom prst="rect">
                  <a:avLst/>
                </a:prstGeom>
                <a:solidFill>
                  <a:srgbClr val="032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2" name="Rectangle 1554"/>
                <p:cNvSpPr>
                  <a:spLocks noChangeArrowheads="1"/>
                </p:cNvSpPr>
                <p:nvPr/>
              </p:nvSpPr>
              <p:spPr bwMode="auto">
                <a:xfrm>
                  <a:off x="1535" y="390"/>
                  <a:ext cx="21" cy="288"/>
                </a:xfrm>
                <a:prstGeom prst="rect">
                  <a:avLst/>
                </a:prstGeom>
                <a:solidFill>
                  <a:srgbClr val="032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3" name="Rectangle 1555"/>
                <p:cNvSpPr>
                  <a:spLocks noChangeArrowheads="1"/>
                </p:cNvSpPr>
                <p:nvPr/>
              </p:nvSpPr>
              <p:spPr bwMode="auto">
                <a:xfrm>
                  <a:off x="1556" y="390"/>
                  <a:ext cx="2327" cy="2"/>
                </a:xfrm>
                <a:prstGeom prst="rect">
                  <a:avLst/>
                </a:prstGeom>
                <a:solidFill>
                  <a:srgbClr val="0322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4" name="Rectangle 1556"/>
                <p:cNvSpPr>
                  <a:spLocks noChangeArrowheads="1"/>
                </p:cNvSpPr>
                <p:nvPr/>
              </p:nvSpPr>
              <p:spPr bwMode="auto">
                <a:xfrm>
                  <a:off x="1556" y="392"/>
                  <a:ext cx="22" cy="286"/>
                </a:xfrm>
                <a:prstGeom prst="rect">
                  <a:avLst/>
                </a:prstGeom>
                <a:solidFill>
                  <a:srgbClr val="0322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5" name="Rectangle 1557"/>
                <p:cNvSpPr>
                  <a:spLocks noChangeArrowheads="1"/>
                </p:cNvSpPr>
                <p:nvPr/>
              </p:nvSpPr>
              <p:spPr bwMode="auto">
                <a:xfrm>
                  <a:off x="1578" y="392"/>
                  <a:ext cx="2305" cy="4"/>
                </a:xfrm>
                <a:prstGeom prst="rect">
                  <a:avLst/>
                </a:prstGeom>
                <a:solidFill>
                  <a:srgbClr val="0323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6" name="Rectangle 1558"/>
                <p:cNvSpPr>
                  <a:spLocks noChangeArrowheads="1"/>
                </p:cNvSpPr>
                <p:nvPr/>
              </p:nvSpPr>
              <p:spPr bwMode="auto">
                <a:xfrm>
                  <a:off x="1578" y="396"/>
                  <a:ext cx="22" cy="282"/>
                </a:xfrm>
                <a:prstGeom prst="rect">
                  <a:avLst/>
                </a:prstGeom>
                <a:solidFill>
                  <a:srgbClr val="0323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7" name="Rectangle 1559"/>
                <p:cNvSpPr>
                  <a:spLocks noChangeArrowheads="1"/>
                </p:cNvSpPr>
                <p:nvPr/>
              </p:nvSpPr>
              <p:spPr bwMode="auto">
                <a:xfrm>
                  <a:off x="1600" y="396"/>
                  <a:ext cx="2283" cy="2"/>
                </a:xfrm>
                <a:prstGeom prst="rect">
                  <a:avLst/>
                </a:prstGeom>
                <a:solidFill>
                  <a:srgbClr val="0323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8" name="Rectangle 1560"/>
                <p:cNvSpPr>
                  <a:spLocks noChangeArrowheads="1"/>
                </p:cNvSpPr>
                <p:nvPr/>
              </p:nvSpPr>
              <p:spPr bwMode="auto">
                <a:xfrm>
                  <a:off x="1600" y="398"/>
                  <a:ext cx="21" cy="280"/>
                </a:xfrm>
                <a:prstGeom prst="rect">
                  <a:avLst/>
                </a:prstGeom>
                <a:solidFill>
                  <a:srgbClr val="0323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69999" name="Rectangle 1561"/>
                <p:cNvSpPr>
                  <a:spLocks noChangeArrowheads="1"/>
                </p:cNvSpPr>
                <p:nvPr/>
              </p:nvSpPr>
              <p:spPr bwMode="auto">
                <a:xfrm>
                  <a:off x="1621" y="398"/>
                  <a:ext cx="2262" cy="2"/>
                </a:xfrm>
                <a:prstGeom prst="rect">
                  <a:avLst/>
                </a:prstGeom>
                <a:solidFill>
                  <a:srgbClr val="0324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0" name="Rectangle 1562"/>
                <p:cNvSpPr>
                  <a:spLocks noChangeArrowheads="1"/>
                </p:cNvSpPr>
                <p:nvPr/>
              </p:nvSpPr>
              <p:spPr bwMode="auto">
                <a:xfrm>
                  <a:off x="1621" y="400"/>
                  <a:ext cx="22" cy="278"/>
                </a:xfrm>
                <a:prstGeom prst="rect">
                  <a:avLst/>
                </a:prstGeom>
                <a:solidFill>
                  <a:srgbClr val="0324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1" name="Rectangle 1563"/>
                <p:cNvSpPr>
                  <a:spLocks noChangeArrowheads="1"/>
                </p:cNvSpPr>
                <p:nvPr/>
              </p:nvSpPr>
              <p:spPr bwMode="auto">
                <a:xfrm>
                  <a:off x="1643" y="400"/>
                  <a:ext cx="2240" cy="4"/>
                </a:xfrm>
                <a:prstGeom prst="rect">
                  <a:avLst/>
                </a:prstGeom>
                <a:solidFill>
                  <a:srgbClr val="0324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2" name="Rectangle 1564"/>
                <p:cNvSpPr>
                  <a:spLocks noChangeArrowheads="1"/>
                </p:cNvSpPr>
                <p:nvPr/>
              </p:nvSpPr>
              <p:spPr bwMode="auto">
                <a:xfrm>
                  <a:off x="1643" y="404"/>
                  <a:ext cx="22" cy="274"/>
                </a:xfrm>
                <a:prstGeom prst="rect">
                  <a:avLst/>
                </a:prstGeom>
                <a:solidFill>
                  <a:srgbClr val="0324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3" name="Rectangle 1565"/>
                <p:cNvSpPr>
                  <a:spLocks noChangeArrowheads="1"/>
                </p:cNvSpPr>
                <p:nvPr/>
              </p:nvSpPr>
              <p:spPr bwMode="auto">
                <a:xfrm>
                  <a:off x="1665" y="404"/>
                  <a:ext cx="2218" cy="2"/>
                </a:xfrm>
                <a:prstGeom prst="rect">
                  <a:avLst/>
                </a:prstGeom>
                <a:solidFill>
                  <a:srgbClr val="0324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4" name="Rectangle 1566"/>
                <p:cNvSpPr>
                  <a:spLocks noChangeArrowheads="1"/>
                </p:cNvSpPr>
                <p:nvPr/>
              </p:nvSpPr>
              <p:spPr bwMode="auto">
                <a:xfrm>
                  <a:off x="1665" y="406"/>
                  <a:ext cx="21" cy="272"/>
                </a:xfrm>
                <a:prstGeom prst="rect">
                  <a:avLst/>
                </a:prstGeom>
                <a:solidFill>
                  <a:srgbClr val="0324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5" name="Rectangle 1567"/>
                <p:cNvSpPr>
                  <a:spLocks noChangeArrowheads="1"/>
                </p:cNvSpPr>
                <p:nvPr/>
              </p:nvSpPr>
              <p:spPr bwMode="auto">
                <a:xfrm>
                  <a:off x="1686" y="406"/>
                  <a:ext cx="2197" cy="2"/>
                </a:xfrm>
                <a:prstGeom prst="rect">
                  <a:avLst/>
                </a:prstGeom>
                <a:solidFill>
                  <a:srgbClr val="0325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6" name="Rectangle 1568"/>
                <p:cNvSpPr>
                  <a:spLocks noChangeArrowheads="1"/>
                </p:cNvSpPr>
                <p:nvPr/>
              </p:nvSpPr>
              <p:spPr bwMode="auto">
                <a:xfrm>
                  <a:off x="1686" y="408"/>
                  <a:ext cx="22" cy="270"/>
                </a:xfrm>
                <a:prstGeom prst="rect">
                  <a:avLst/>
                </a:prstGeom>
                <a:solidFill>
                  <a:srgbClr val="0325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7" name="Rectangle 1569"/>
                <p:cNvSpPr>
                  <a:spLocks noChangeArrowheads="1"/>
                </p:cNvSpPr>
                <p:nvPr/>
              </p:nvSpPr>
              <p:spPr bwMode="auto">
                <a:xfrm>
                  <a:off x="1708" y="408"/>
                  <a:ext cx="2175" cy="4"/>
                </a:xfrm>
                <a:prstGeom prst="rect">
                  <a:avLst/>
                </a:prstGeom>
                <a:solidFill>
                  <a:srgbClr val="0325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8" name="Rectangle 1570"/>
                <p:cNvSpPr>
                  <a:spLocks noChangeArrowheads="1"/>
                </p:cNvSpPr>
                <p:nvPr/>
              </p:nvSpPr>
              <p:spPr bwMode="auto">
                <a:xfrm>
                  <a:off x="1708" y="412"/>
                  <a:ext cx="21" cy="266"/>
                </a:xfrm>
                <a:prstGeom prst="rect">
                  <a:avLst/>
                </a:prstGeom>
                <a:solidFill>
                  <a:srgbClr val="0325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09" name="Rectangle 1571"/>
                <p:cNvSpPr>
                  <a:spLocks noChangeArrowheads="1"/>
                </p:cNvSpPr>
                <p:nvPr/>
              </p:nvSpPr>
              <p:spPr bwMode="auto">
                <a:xfrm>
                  <a:off x="1729" y="412"/>
                  <a:ext cx="2154" cy="2"/>
                </a:xfrm>
                <a:prstGeom prst="rect">
                  <a:avLst/>
                </a:prstGeom>
                <a:solidFill>
                  <a:srgbClr val="0326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0" name="Rectangle 1572"/>
                <p:cNvSpPr>
                  <a:spLocks noChangeArrowheads="1"/>
                </p:cNvSpPr>
                <p:nvPr/>
              </p:nvSpPr>
              <p:spPr bwMode="auto">
                <a:xfrm>
                  <a:off x="1729" y="414"/>
                  <a:ext cx="22" cy="264"/>
                </a:xfrm>
                <a:prstGeom prst="rect">
                  <a:avLst/>
                </a:prstGeom>
                <a:solidFill>
                  <a:srgbClr val="0326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1" name="Rectangle 1573"/>
                <p:cNvSpPr>
                  <a:spLocks noChangeArrowheads="1"/>
                </p:cNvSpPr>
                <p:nvPr/>
              </p:nvSpPr>
              <p:spPr bwMode="auto">
                <a:xfrm>
                  <a:off x="1751" y="414"/>
                  <a:ext cx="2132" cy="2"/>
                </a:xfrm>
                <a:prstGeom prst="rect">
                  <a:avLst/>
                </a:prstGeom>
                <a:solidFill>
                  <a:srgbClr val="0326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2" name="Rectangle 1574"/>
                <p:cNvSpPr>
                  <a:spLocks noChangeArrowheads="1"/>
                </p:cNvSpPr>
                <p:nvPr/>
              </p:nvSpPr>
              <p:spPr bwMode="auto">
                <a:xfrm>
                  <a:off x="1751" y="416"/>
                  <a:ext cx="22" cy="262"/>
                </a:xfrm>
                <a:prstGeom prst="rect">
                  <a:avLst/>
                </a:prstGeom>
                <a:solidFill>
                  <a:srgbClr val="0326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3" name="Rectangle 1575"/>
                <p:cNvSpPr>
                  <a:spLocks noChangeArrowheads="1"/>
                </p:cNvSpPr>
                <p:nvPr/>
              </p:nvSpPr>
              <p:spPr bwMode="auto">
                <a:xfrm>
                  <a:off x="1773" y="416"/>
                  <a:ext cx="2110" cy="2"/>
                </a:xfrm>
                <a:prstGeom prst="rect">
                  <a:avLst/>
                </a:prstGeom>
                <a:solidFill>
                  <a:srgbClr val="032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4" name="Rectangle 1576"/>
                <p:cNvSpPr>
                  <a:spLocks noChangeArrowheads="1"/>
                </p:cNvSpPr>
                <p:nvPr/>
              </p:nvSpPr>
              <p:spPr bwMode="auto">
                <a:xfrm>
                  <a:off x="1773" y="418"/>
                  <a:ext cx="21" cy="260"/>
                </a:xfrm>
                <a:prstGeom prst="rect">
                  <a:avLst/>
                </a:prstGeom>
                <a:solidFill>
                  <a:srgbClr val="032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5" name="Rectangle 1577"/>
                <p:cNvSpPr>
                  <a:spLocks noChangeArrowheads="1"/>
                </p:cNvSpPr>
                <p:nvPr/>
              </p:nvSpPr>
              <p:spPr bwMode="auto">
                <a:xfrm>
                  <a:off x="1794" y="418"/>
                  <a:ext cx="2089" cy="4"/>
                </a:xfrm>
                <a:prstGeom prst="rect">
                  <a:avLst/>
                </a:prstGeom>
                <a:solidFill>
                  <a:srgbClr val="0327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6" name="Rectangle 1578"/>
                <p:cNvSpPr>
                  <a:spLocks noChangeArrowheads="1"/>
                </p:cNvSpPr>
                <p:nvPr/>
              </p:nvSpPr>
              <p:spPr bwMode="auto">
                <a:xfrm>
                  <a:off x="1794" y="422"/>
                  <a:ext cx="22" cy="256"/>
                </a:xfrm>
                <a:prstGeom prst="rect">
                  <a:avLst/>
                </a:prstGeom>
                <a:solidFill>
                  <a:srgbClr val="0327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7" name="Rectangle 1579"/>
                <p:cNvSpPr>
                  <a:spLocks noChangeArrowheads="1"/>
                </p:cNvSpPr>
                <p:nvPr/>
              </p:nvSpPr>
              <p:spPr bwMode="auto">
                <a:xfrm>
                  <a:off x="1816" y="422"/>
                  <a:ext cx="2067" cy="2"/>
                </a:xfrm>
                <a:prstGeom prst="rect">
                  <a:avLst/>
                </a:prstGeom>
                <a:solidFill>
                  <a:srgbClr val="0327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8" name="Rectangle 1580"/>
                <p:cNvSpPr>
                  <a:spLocks noChangeArrowheads="1"/>
                </p:cNvSpPr>
                <p:nvPr/>
              </p:nvSpPr>
              <p:spPr bwMode="auto">
                <a:xfrm>
                  <a:off x="1816" y="424"/>
                  <a:ext cx="22" cy="254"/>
                </a:xfrm>
                <a:prstGeom prst="rect">
                  <a:avLst/>
                </a:prstGeom>
                <a:solidFill>
                  <a:srgbClr val="0327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19" name="Rectangle 1581"/>
                <p:cNvSpPr>
                  <a:spLocks noChangeArrowheads="1"/>
                </p:cNvSpPr>
                <p:nvPr/>
              </p:nvSpPr>
              <p:spPr bwMode="auto">
                <a:xfrm>
                  <a:off x="1838" y="424"/>
                  <a:ext cx="2045" cy="2"/>
                </a:xfrm>
                <a:prstGeom prst="rect">
                  <a:avLst/>
                </a:prstGeom>
                <a:solidFill>
                  <a:srgbClr val="0328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0" name="Rectangle 1582"/>
                <p:cNvSpPr>
                  <a:spLocks noChangeArrowheads="1"/>
                </p:cNvSpPr>
                <p:nvPr/>
              </p:nvSpPr>
              <p:spPr bwMode="auto">
                <a:xfrm>
                  <a:off x="1838" y="426"/>
                  <a:ext cx="21" cy="252"/>
                </a:xfrm>
                <a:prstGeom prst="rect">
                  <a:avLst/>
                </a:prstGeom>
                <a:solidFill>
                  <a:srgbClr val="0328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1" name="Rectangle 1583"/>
                <p:cNvSpPr>
                  <a:spLocks noChangeArrowheads="1"/>
                </p:cNvSpPr>
                <p:nvPr/>
              </p:nvSpPr>
              <p:spPr bwMode="auto">
                <a:xfrm>
                  <a:off x="1859" y="426"/>
                  <a:ext cx="2024" cy="4"/>
                </a:xfrm>
                <a:prstGeom prst="rect">
                  <a:avLst/>
                </a:prstGeom>
                <a:solidFill>
                  <a:srgbClr val="0328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2" name="Rectangle 1584"/>
                <p:cNvSpPr>
                  <a:spLocks noChangeArrowheads="1"/>
                </p:cNvSpPr>
                <p:nvPr/>
              </p:nvSpPr>
              <p:spPr bwMode="auto">
                <a:xfrm>
                  <a:off x="1859" y="430"/>
                  <a:ext cx="22" cy="248"/>
                </a:xfrm>
                <a:prstGeom prst="rect">
                  <a:avLst/>
                </a:prstGeom>
                <a:solidFill>
                  <a:srgbClr val="0328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3" name="Rectangle 1585"/>
                <p:cNvSpPr>
                  <a:spLocks noChangeArrowheads="1"/>
                </p:cNvSpPr>
                <p:nvPr/>
              </p:nvSpPr>
              <p:spPr bwMode="auto">
                <a:xfrm>
                  <a:off x="1881" y="430"/>
                  <a:ext cx="2002" cy="2"/>
                </a:xfrm>
                <a:prstGeom prst="rect">
                  <a:avLst/>
                </a:prstGeom>
                <a:solidFill>
                  <a:srgbClr val="0329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4" name="Rectangle 1586"/>
                <p:cNvSpPr>
                  <a:spLocks noChangeArrowheads="1"/>
                </p:cNvSpPr>
                <p:nvPr/>
              </p:nvSpPr>
              <p:spPr bwMode="auto">
                <a:xfrm>
                  <a:off x="1881" y="432"/>
                  <a:ext cx="23" cy="246"/>
                </a:xfrm>
                <a:prstGeom prst="rect">
                  <a:avLst/>
                </a:prstGeom>
                <a:solidFill>
                  <a:srgbClr val="0329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5" name="Rectangle 1587"/>
                <p:cNvSpPr>
                  <a:spLocks noChangeArrowheads="1"/>
                </p:cNvSpPr>
                <p:nvPr/>
              </p:nvSpPr>
              <p:spPr bwMode="auto">
                <a:xfrm>
                  <a:off x="1904" y="432"/>
                  <a:ext cx="1979" cy="2"/>
                </a:xfrm>
                <a:prstGeom prst="rect">
                  <a:avLst/>
                </a:prstGeom>
                <a:solidFill>
                  <a:srgbClr val="0329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6" name="Rectangle 1588"/>
                <p:cNvSpPr>
                  <a:spLocks noChangeArrowheads="1"/>
                </p:cNvSpPr>
                <p:nvPr/>
              </p:nvSpPr>
              <p:spPr bwMode="auto">
                <a:xfrm>
                  <a:off x="1904" y="434"/>
                  <a:ext cx="22" cy="244"/>
                </a:xfrm>
                <a:prstGeom prst="rect">
                  <a:avLst/>
                </a:prstGeom>
                <a:solidFill>
                  <a:srgbClr val="0329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7" name="Rectangle 1589"/>
                <p:cNvSpPr>
                  <a:spLocks noChangeArrowheads="1"/>
                </p:cNvSpPr>
                <p:nvPr/>
              </p:nvSpPr>
              <p:spPr bwMode="auto">
                <a:xfrm>
                  <a:off x="1926" y="434"/>
                  <a:ext cx="1957" cy="4"/>
                </a:xfrm>
                <a:prstGeom prst="rect">
                  <a:avLst/>
                </a:prstGeom>
                <a:solidFill>
                  <a:srgbClr val="032A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8" name="Rectangle 1590"/>
                <p:cNvSpPr>
                  <a:spLocks noChangeArrowheads="1"/>
                </p:cNvSpPr>
                <p:nvPr/>
              </p:nvSpPr>
              <p:spPr bwMode="auto">
                <a:xfrm>
                  <a:off x="1926" y="438"/>
                  <a:ext cx="22" cy="240"/>
                </a:xfrm>
                <a:prstGeom prst="rect">
                  <a:avLst/>
                </a:prstGeom>
                <a:solidFill>
                  <a:srgbClr val="032A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29" name="Rectangle 1591"/>
                <p:cNvSpPr>
                  <a:spLocks noChangeArrowheads="1"/>
                </p:cNvSpPr>
                <p:nvPr/>
              </p:nvSpPr>
              <p:spPr bwMode="auto">
                <a:xfrm>
                  <a:off x="1948" y="438"/>
                  <a:ext cx="1935" cy="2"/>
                </a:xfrm>
                <a:prstGeom prst="rect">
                  <a:avLst/>
                </a:prstGeom>
                <a:solidFill>
                  <a:srgbClr val="042A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0" name="Rectangle 1592"/>
                <p:cNvSpPr>
                  <a:spLocks noChangeArrowheads="1"/>
                </p:cNvSpPr>
                <p:nvPr/>
              </p:nvSpPr>
              <p:spPr bwMode="auto">
                <a:xfrm>
                  <a:off x="1948" y="440"/>
                  <a:ext cx="21" cy="238"/>
                </a:xfrm>
                <a:prstGeom prst="rect">
                  <a:avLst/>
                </a:prstGeom>
                <a:solidFill>
                  <a:srgbClr val="042A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1" name="Rectangle 1593"/>
                <p:cNvSpPr>
                  <a:spLocks noChangeArrowheads="1"/>
                </p:cNvSpPr>
                <p:nvPr/>
              </p:nvSpPr>
              <p:spPr bwMode="auto">
                <a:xfrm>
                  <a:off x="1969" y="440"/>
                  <a:ext cx="1914" cy="2"/>
                </a:xfrm>
                <a:prstGeom prst="rect">
                  <a:avLst/>
                </a:prstGeom>
                <a:solidFill>
                  <a:srgbClr val="042A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2" name="Rectangle 1594"/>
                <p:cNvSpPr>
                  <a:spLocks noChangeArrowheads="1"/>
                </p:cNvSpPr>
                <p:nvPr/>
              </p:nvSpPr>
              <p:spPr bwMode="auto">
                <a:xfrm>
                  <a:off x="1969" y="442"/>
                  <a:ext cx="22" cy="236"/>
                </a:xfrm>
                <a:prstGeom prst="rect">
                  <a:avLst/>
                </a:prstGeom>
                <a:solidFill>
                  <a:srgbClr val="042A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3" name="Rectangle 1595"/>
                <p:cNvSpPr>
                  <a:spLocks noChangeArrowheads="1"/>
                </p:cNvSpPr>
                <p:nvPr/>
              </p:nvSpPr>
              <p:spPr bwMode="auto">
                <a:xfrm>
                  <a:off x="1991" y="442"/>
                  <a:ext cx="1892" cy="4"/>
                </a:xfrm>
                <a:prstGeom prst="rect">
                  <a:avLst/>
                </a:prstGeom>
                <a:solidFill>
                  <a:srgbClr val="042B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4" name="Rectangle 1596"/>
                <p:cNvSpPr>
                  <a:spLocks noChangeArrowheads="1"/>
                </p:cNvSpPr>
                <p:nvPr/>
              </p:nvSpPr>
              <p:spPr bwMode="auto">
                <a:xfrm>
                  <a:off x="1991" y="446"/>
                  <a:ext cx="22" cy="232"/>
                </a:xfrm>
                <a:prstGeom prst="rect">
                  <a:avLst/>
                </a:prstGeom>
                <a:solidFill>
                  <a:srgbClr val="042B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5" name="Rectangle 1597"/>
                <p:cNvSpPr>
                  <a:spLocks noChangeArrowheads="1"/>
                </p:cNvSpPr>
                <p:nvPr/>
              </p:nvSpPr>
              <p:spPr bwMode="auto">
                <a:xfrm>
                  <a:off x="2013" y="446"/>
                  <a:ext cx="1870" cy="2"/>
                </a:xfrm>
                <a:prstGeom prst="rect">
                  <a:avLst/>
                </a:prstGeom>
                <a:solidFill>
                  <a:srgbClr val="042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6" name="Rectangle 1598"/>
                <p:cNvSpPr>
                  <a:spLocks noChangeArrowheads="1"/>
                </p:cNvSpPr>
                <p:nvPr/>
              </p:nvSpPr>
              <p:spPr bwMode="auto">
                <a:xfrm>
                  <a:off x="2013" y="448"/>
                  <a:ext cx="21" cy="230"/>
                </a:xfrm>
                <a:prstGeom prst="rect">
                  <a:avLst/>
                </a:prstGeom>
                <a:solidFill>
                  <a:srgbClr val="042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7" name="Rectangle 1599"/>
                <p:cNvSpPr>
                  <a:spLocks noChangeArrowheads="1"/>
                </p:cNvSpPr>
                <p:nvPr/>
              </p:nvSpPr>
              <p:spPr bwMode="auto">
                <a:xfrm>
                  <a:off x="2034" y="448"/>
                  <a:ext cx="1849" cy="2"/>
                </a:xfrm>
                <a:prstGeom prst="rect">
                  <a:avLst/>
                </a:prstGeom>
                <a:solidFill>
                  <a:srgbClr val="042C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8" name="Rectangle 1600"/>
                <p:cNvSpPr>
                  <a:spLocks noChangeArrowheads="1"/>
                </p:cNvSpPr>
                <p:nvPr/>
              </p:nvSpPr>
              <p:spPr bwMode="auto">
                <a:xfrm>
                  <a:off x="2034" y="450"/>
                  <a:ext cx="22" cy="228"/>
                </a:xfrm>
                <a:prstGeom prst="rect">
                  <a:avLst/>
                </a:prstGeom>
                <a:solidFill>
                  <a:srgbClr val="042C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39" name="Rectangle 1601"/>
                <p:cNvSpPr>
                  <a:spLocks noChangeArrowheads="1"/>
                </p:cNvSpPr>
                <p:nvPr/>
              </p:nvSpPr>
              <p:spPr bwMode="auto">
                <a:xfrm>
                  <a:off x="2056" y="450"/>
                  <a:ext cx="1827" cy="5"/>
                </a:xfrm>
                <a:prstGeom prst="rect">
                  <a:avLst/>
                </a:prstGeom>
                <a:solidFill>
                  <a:srgbClr val="042C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0" name="Rectangle 1602"/>
                <p:cNvSpPr>
                  <a:spLocks noChangeArrowheads="1"/>
                </p:cNvSpPr>
                <p:nvPr/>
              </p:nvSpPr>
              <p:spPr bwMode="auto">
                <a:xfrm>
                  <a:off x="2056" y="455"/>
                  <a:ext cx="21" cy="223"/>
                </a:xfrm>
                <a:prstGeom prst="rect">
                  <a:avLst/>
                </a:prstGeom>
                <a:solidFill>
                  <a:srgbClr val="042C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1" name="Rectangle 1603"/>
                <p:cNvSpPr>
                  <a:spLocks noChangeArrowheads="1"/>
                </p:cNvSpPr>
                <p:nvPr/>
              </p:nvSpPr>
              <p:spPr bwMode="auto">
                <a:xfrm>
                  <a:off x="2077" y="455"/>
                  <a:ext cx="1806" cy="2"/>
                </a:xfrm>
                <a:prstGeom prst="rect">
                  <a:avLst/>
                </a:prstGeom>
                <a:solidFill>
                  <a:srgbClr val="042C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2" name="Rectangle 1604"/>
                <p:cNvSpPr>
                  <a:spLocks noChangeArrowheads="1"/>
                </p:cNvSpPr>
                <p:nvPr/>
              </p:nvSpPr>
              <p:spPr bwMode="auto">
                <a:xfrm>
                  <a:off x="2077" y="457"/>
                  <a:ext cx="22" cy="221"/>
                </a:xfrm>
                <a:prstGeom prst="rect">
                  <a:avLst/>
                </a:prstGeom>
                <a:solidFill>
                  <a:srgbClr val="042C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3" name="Rectangle 1605"/>
                <p:cNvSpPr>
                  <a:spLocks noChangeArrowheads="1"/>
                </p:cNvSpPr>
                <p:nvPr/>
              </p:nvSpPr>
              <p:spPr bwMode="auto">
                <a:xfrm>
                  <a:off x="2099" y="457"/>
                  <a:ext cx="1784" cy="2"/>
                </a:xfrm>
                <a:prstGeom prst="rect">
                  <a:avLst/>
                </a:prstGeom>
                <a:solidFill>
                  <a:srgbClr val="042D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4" name="Rectangle 1606"/>
                <p:cNvSpPr>
                  <a:spLocks noChangeArrowheads="1"/>
                </p:cNvSpPr>
                <p:nvPr/>
              </p:nvSpPr>
              <p:spPr bwMode="auto">
                <a:xfrm>
                  <a:off x="2099" y="459"/>
                  <a:ext cx="22" cy="219"/>
                </a:xfrm>
                <a:prstGeom prst="rect">
                  <a:avLst/>
                </a:prstGeom>
                <a:solidFill>
                  <a:srgbClr val="042D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5" name="Rectangle 1607"/>
                <p:cNvSpPr>
                  <a:spLocks noChangeArrowheads="1"/>
                </p:cNvSpPr>
                <p:nvPr/>
              </p:nvSpPr>
              <p:spPr bwMode="auto">
                <a:xfrm>
                  <a:off x="2121" y="459"/>
                  <a:ext cx="1762" cy="4"/>
                </a:xfrm>
                <a:prstGeom prst="rect">
                  <a:avLst/>
                </a:prstGeom>
                <a:solidFill>
                  <a:srgbClr val="042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6" name="Rectangle 1608"/>
                <p:cNvSpPr>
                  <a:spLocks noChangeArrowheads="1"/>
                </p:cNvSpPr>
                <p:nvPr/>
              </p:nvSpPr>
              <p:spPr bwMode="auto">
                <a:xfrm>
                  <a:off x="2121" y="463"/>
                  <a:ext cx="21" cy="215"/>
                </a:xfrm>
                <a:prstGeom prst="rect">
                  <a:avLst/>
                </a:prstGeom>
                <a:solidFill>
                  <a:srgbClr val="042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7" name="Rectangle 1609"/>
                <p:cNvSpPr>
                  <a:spLocks noChangeArrowheads="1"/>
                </p:cNvSpPr>
                <p:nvPr/>
              </p:nvSpPr>
              <p:spPr bwMode="auto">
                <a:xfrm>
                  <a:off x="2142" y="463"/>
                  <a:ext cx="1741" cy="2"/>
                </a:xfrm>
                <a:prstGeom prst="rect">
                  <a:avLst/>
                </a:prstGeom>
                <a:solidFill>
                  <a:srgbClr val="042D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8" name="Rectangle 1610"/>
                <p:cNvSpPr>
                  <a:spLocks noChangeArrowheads="1"/>
                </p:cNvSpPr>
                <p:nvPr/>
              </p:nvSpPr>
              <p:spPr bwMode="auto">
                <a:xfrm>
                  <a:off x="2142" y="465"/>
                  <a:ext cx="22" cy="213"/>
                </a:xfrm>
                <a:prstGeom prst="rect">
                  <a:avLst/>
                </a:prstGeom>
                <a:solidFill>
                  <a:srgbClr val="042D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49" name="Rectangle 1611"/>
                <p:cNvSpPr>
                  <a:spLocks noChangeArrowheads="1"/>
                </p:cNvSpPr>
                <p:nvPr/>
              </p:nvSpPr>
              <p:spPr bwMode="auto">
                <a:xfrm>
                  <a:off x="2164" y="465"/>
                  <a:ext cx="1719" cy="2"/>
                </a:xfrm>
                <a:prstGeom prst="rect">
                  <a:avLst/>
                </a:prstGeom>
                <a:solidFill>
                  <a:srgbClr val="042E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0" name="Rectangle 1612"/>
                <p:cNvSpPr>
                  <a:spLocks noChangeArrowheads="1"/>
                </p:cNvSpPr>
                <p:nvPr/>
              </p:nvSpPr>
              <p:spPr bwMode="auto">
                <a:xfrm>
                  <a:off x="2164" y="467"/>
                  <a:ext cx="22" cy="211"/>
                </a:xfrm>
                <a:prstGeom prst="rect">
                  <a:avLst/>
                </a:prstGeom>
                <a:solidFill>
                  <a:srgbClr val="042E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1" name="Rectangle 1613"/>
                <p:cNvSpPr>
                  <a:spLocks noChangeArrowheads="1"/>
                </p:cNvSpPr>
                <p:nvPr/>
              </p:nvSpPr>
              <p:spPr bwMode="auto">
                <a:xfrm>
                  <a:off x="2186" y="467"/>
                  <a:ext cx="1697" cy="4"/>
                </a:xfrm>
                <a:prstGeom prst="rect">
                  <a:avLst/>
                </a:prstGeom>
                <a:solidFill>
                  <a:srgbClr val="042E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2" name="Rectangle 1614"/>
                <p:cNvSpPr>
                  <a:spLocks noChangeArrowheads="1"/>
                </p:cNvSpPr>
                <p:nvPr/>
              </p:nvSpPr>
              <p:spPr bwMode="auto">
                <a:xfrm>
                  <a:off x="2186" y="471"/>
                  <a:ext cx="21" cy="207"/>
                </a:xfrm>
                <a:prstGeom prst="rect">
                  <a:avLst/>
                </a:prstGeom>
                <a:solidFill>
                  <a:srgbClr val="042E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3" name="Rectangle 1615"/>
                <p:cNvSpPr>
                  <a:spLocks noChangeArrowheads="1"/>
                </p:cNvSpPr>
                <p:nvPr/>
              </p:nvSpPr>
              <p:spPr bwMode="auto">
                <a:xfrm>
                  <a:off x="2207" y="471"/>
                  <a:ext cx="1676" cy="2"/>
                </a:xfrm>
                <a:prstGeom prst="rect">
                  <a:avLst/>
                </a:prstGeom>
                <a:solidFill>
                  <a:srgbClr val="042F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4" name="Rectangle 1616"/>
                <p:cNvSpPr>
                  <a:spLocks noChangeArrowheads="1"/>
                </p:cNvSpPr>
                <p:nvPr/>
              </p:nvSpPr>
              <p:spPr bwMode="auto">
                <a:xfrm>
                  <a:off x="2207" y="473"/>
                  <a:ext cx="22" cy="205"/>
                </a:xfrm>
                <a:prstGeom prst="rect">
                  <a:avLst/>
                </a:prstGeom>
                <a:solidFill>
                  <a:srgbClr val="042F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5" name="Rectangle 1617"/>
                <p:cNvSpPr>
                  <a:spLocks noChangeArrowheads="1"/>
                </p:cNvSpPr>
                <p:nvPr/>
              </p:nvSpPr>
              <p:spPr bwMode="auto">
                <a:xfrm>
                  <a:off x="2229" y="473"/>
                  <a:ext cx="1654" cy="2"/>
                </a:xfrm>
                <a:prstGeom prst="rect">
                  <a:avLst/>
                </a:prstGeom>
                <a:solidFill>
                  <a:srgbClr val="042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6" name="Rectangle 1618"/>
                <p:cNvSpPr>
                  <a:spLocks noChangeArrowheads="1"/>
                </p:cNvSpPr>
                <p:nvPr/>
              </p:nvSpPr>
              <p:spPr bwMode="auto">
                <a:xfrm>
                  <a:off x="2229" y="475"/>
                  <a:ext cx="22" cy="203"/>
                </a:xfrm>
                <a:prstGeom prst="rect">
                  <a:avLst/>
                </a:prstGeom>
                <a:solidFill>
                  <a:srgbClr val="042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7" name="Rectangle 1619"/>
                <p:cNvSpPr>
                  <a:spLocks noChangeArrowheads="1"/>
                </p:cNvSpPr>
                <p:nvPr/>
              </p:nvSpPr>
              <p:spPr bwMode="auto">
                <a:xfrm>
                  <a:off x="2251" y="475"/>
                  <a:ext cx="1632" cy="4"/>
                </a:xfrm>
                <a:prstGeom prst="rect">
                  <a:avLst/>
                </a:prstGeom>
                <a:solidFill>
                  <a:srgbClr val="042F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8" name="Rectangle 1620"/>
                <p:cNvSpPr>
                  <a:spLocks noChangeArrowheads="1"/>
                </p:cNvSpPr>
                <p:nvPr/>
              </p:nvSpPr>
              <p:spPr bwMode="auto">
                <a:xfrm>
                  <a:off x="2251" y="479"/>
                  <a:ext cx="21" cy="199"/>
                </a:xfrm>
                <a:prstGeom prst="rect">
                  <a:avLst/>
                </a:prstGeom>
                <a:solidFill>
                  <a:srgbClr val="042F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59" name="Rectangle 1621"/>
                <p:cNvSpPr>
                  <a:spLocks noChangeArrowheads="1"/>
                </p:cNvSpPr>
                <p:nvPr/>
              </p:nvSpPr>
              <p:spPr bwMode="auto">
                <a:xfrm>
                  <a:off x="2272" y="479"/>
                  <a:ext cx="1611" cy="2"/>
                </a:xfrm>
                <a:prstGeom prst="rect">
                  <a:avLst/>
                </a:prstGeom>
                <a:solidFill>
                  <a:srgbClr val="0430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0" name="Rectangle 1622"/>
                <p:cNvSpPr>
                  <a:spLocks noChangeArrowheads="1"/>
                </p:cNvSpPr>
                <p:nvPr/>
              </p:nvSpPr>
              <p:spPr bwMode="auto">
                <a:xfrm>
                  <a:off x="2272" y="481"/>
                  <a:ext cx="22" cy="197"/>
                </a:xfrm>
                <a:prstGeom prst="rect">
                  <a:avLst/>
                </a:prstGeom>
                <a:solidFill>
                  <a:srgbClr val="0430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1" name="Rectangle 1623"/>
                <p:cNvSpPr>
                  <a:spLocks noChangeArrowheads="1"/>
                </p:cNvSpPr>
                <p:nvPr/>
              </p:nvSpPr>
              <p:spPr bwMode="auto">
                <a:xfrm>
                  <a:off x="2294" y="481"/>
                  <a:ext cx="1589" cy="2"/>
                </a:xfrm>
                <a:prstGeom prst="rect">
                  <a:avLst/>
                </a:prstGeom>
                <a:solidFill>
                  <a:srgbClr val="0430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2" name="Rectangle 1624"/>
                <p:cNvSpPr>
                  <a:spLocks noChangeArrowheads="1"/>
                </p:cNvSpPr>
                <p:nvPr/>
              </p:nvSpPr>
              <p:spPr bwMode="auto">
                <a:xfrm>
                  <a:off x="2294" y="483"/>
                  <a:ext cx="23" cy="195"/>
                </a:xfrm>
                <a:prstGeom prst="rect">
                  <a:avLst/>
                </a:prstGeom>
                <a:solidFill>
                  <a:srgbClr val="0430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3" name="Rectangle 1625"/>
                <p:cNvSpPr>
                  <a:spLocks noChangeArrowheads="1"/>
                </p:cNvSpPr>
                <p:nvPr/>
              </p:nvSpPr>
              <p:spPr bwMode="auto">
                <a:xfrm>
                  <a:off x="2317" y="483"/>
                  <a:ext cx="1566" cy="4"/>
                </a:xfrm>
                <a:prstGeom prst="rect">
                  <a:avLst/>
                </a:prstGeom>
                <a:solidFill>
                  <a:srgbClr val="0430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4" name="Rectangle 1626"/>
                <p:cNvSpPr>
                  <a:spLocks noChangeArrowheads="1"/>
                </p:cNvSpPr>
                <p:nvPr/>
              </p:nvSpPr>
              <p:spPr bwMode="auto">
                <a:xfrm>
                  <a:off x="2317" y="487"/>
                  <a:ext cx="22" cy="191"/>
                </a:xfrm>
                <a:prstGeom prst="rect">
                  <a:avLst/>
                </a:prstGeom>
                <a:solidFill>
                  <a:srgbClr val="0430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5" name="Rectangle 1627"/>
                <p:cNvSpPr>
                  <a:spLocks noChangeArrowheads="1"/>
                </p:cNvSpPr>
                <p:nvPr/>
              </p:nvSpPr>
              <p:spPr bwMode="auto">
                <a:xfrm>
                  <a:off x="2339" y="487"/>
                  <a:ext cx="1544" cy="2"/>
                </a:xfrm>
                <a:prstGeom prst="rect">
                  <a:avLst/>
                </a:prstGeom>
                <a:solidFill>
                  <a:srgbClr val="0431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6" name="Rectangle 1628"/>
                <p:cNvSpPr>
                  <a:spLocks noChangeArrowheads="1"/>
                </p:cNvSpPr>
                <p:nvPr/>
              </p:nvSpPr>
              <p:spPr bwMode="auto">
                <a:xfrm>
                  <a:off x="2339" y="489"/>
                  <a:ext cx="22" cy="189"/>
                </a:xfrm>
                <a:prstGeom prst="rect">
                  <a:avLst/>
                </a:prstGeom>
                <a:solidFill>
                  <a:srgbClr val="0431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7" name="Rectangle 1629"/>
                <p:cNvSpPr>
                  <a:spLocks noChangeArrowheads="1"/>
                </p:cNvSpPr>
                <p:nvPr/>
              </p:nvSpPr>
              <p:spPr bwMode="auto">
                <a:xfrm>
                  <a:off x="2361" y="489"/>
                  <a:ext cx="1522" cy="2"/>
                </a:xfrm>
                <a:prstGeom prst="rect">
                  <a:avLst/>
                </a:prstGeom>
                <a:solidFill>
                  <a:srgbClr val="0431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8" name="Rectangle 1630"/>
                <p:cNvSpPr>
                  <a:spLocks noChangeArrowheads="1"/>
                </p:cNvSpPr>
                <p:nvPr/>
              </p:nvSpPr>
              <p:spPr bwMode="auto">
                <a:xfrm>
                  <a:off x="2361" y="491"/>
                  <a:ext cx="21" cy="187"/>
                </a:xfrm>
                <a:prstGeom prst="rect">
                  <a:avLst/>
                </a:prstGeom>
                <a:solidFill>
                  <a:srgbClr val="0431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69" name="Rectangle 1631"/>
                <p:cNvSpPr>
                  <a:spLocks noChangeArrowheads="1"/>
                </p:cNvSpPr>
                <p:nvPr/>
              </p:nvSpPr>
              <p:spPr bwMode="auto">
                <a:xfrm>
                  <a:off x="2382" y="491"/>
                  <a:ext cx="1501" cy="4"/>
                </a:xfrm>
                <a:prstGeom prst="rect">
                  <a:avLst/>
                </a:prstGeom>
                <a:solidFill>
                  <a:srgbClr val="0431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0" name="Rectangle 1632"/>
                <p:cNvSpPr>
                  <a:spLocks noChangeArrowheads="1"/>
                </p:cNvSpPr>
                <p:nvPr/>
              </p:nvSpPr>
              <p:spPr bwMode="auto">
                <a:xfrm>
                  <a:off x="2382" y="495"/>
                  <a:ext cx="22" cy="183"/>
                </a:xfrm>
                <a:prstGeom prst="rect">
                  <a:avLst/>
                </a:prstGeom>
                <a:solidFill>
                  <a:srgbClr val="0431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1" name="Rectangle 1633"/>
                <p:cNvSpPr>
                  <a:spLocks noChangeArrowheads="1"/>
                </p:cNvSpPr>
                <p:nvPr/>
              </p:nvSpPr>
              <p:spPr bwMode="auto">
                <a:xfrm>
                  <a:off x="2404" y="495"/>
                  <a:ext cx="1479" cy="2"/>
                </a:xfrm>
                <a:prstGeom prst="rect">
                  <a:avLst/>
                </a:prstGeom>
                <a:solidFill>
                  <a:srgbClr val="0432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2" name="Rectangle 1634"/>
                <p:cNvSpPr>
                  <a:spLocks noChangeArrowheads="1"/>
                </p:cNvSpPr>
                <p:nvPr/>
              </p:nvSpPr>
              <p:spPr bwMode="auto">
                <a:xfrm>
                  <a:off x="2404" y="497"/>
                  <a:ext cx="22" cy="181"/>
                </a:xfrm>
                <a:prstGeom prst="rect">
                  <a:avLst/>
                </a:prstGeom>
                <a:solidFill>
                  <a:srgbClr val="0432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3" name="Rectangle 1635"/>
                <p:cNvSpPr>
                  <a:spLocks noChangeArrowheads="1"/>
                </p:cNvSpPr>
                <p:nvPr/>
              </p:nvSpPr>
              <p:spPr bwMode="auto">
                <a:xfrm>
                  <a:off x="2426" y="497"/>
                  <a:ext cx="1457" cy="2"/>
                </a:xfrm>
                <a:prstGeom prst="rect">
                  <a:avLst/>
                </a:prstGeom>
                <a:solidFill>
                  <a:srgbClr val="0432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4" name="Rectangle 1636"/>
                <p:cNvSpPr>
                  <a:spLocks noChangeArrowheads="1"/>
                </p:cNvSpPr>
                <p:nvPr/>
              </p:nvSpPr>
              <p:spPr bwMode="auto">
                <a:xfrm>
                  <a:off x="2426" y="499"/>
                  <a:ext cx="21" cy="179"/>
                </a:xfrm>
                <a:prstGeom prst="rect">
                  <a:avLst/>
                </a:prstGeom>
                <a:solidFill>
                  <a:srgbClr val="0432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5" name="Rectangle 1637"/>
                <p:cNvSpPr>
                  <a:spLocks noChangeArrowheads="1"/>
                </p:cNvSpPr>
                <p:nvPr/>
              </p:nvSpPr>
              <p:spPr bwMode="auto">
                <a:xfrm>
                  <a:off x="2447" y="499"/>
                  <a:ext cx="1436" cy="2"/>
                </a:xfrm>
                <a:prstGeom prst="rect">
                  <a:avLst/>
                </a:prstGeom>
                <a:solidFill>
                  <a:srgbClr val="043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6" name="Rectangle 1638"/>
                <p:cNvSpPr>
                  <a:spLocks noChangeArrowheads="1"/>
                </p:cNvSpPr>
                <p:nvPr/>
              </p:nvSpPr>
              <p:spPr bwMode="auto">
                <a:xfrm>
                  <a:off x="2447" y="501"/>
                  <a:ext cx="22" cy="177"/>
                </a:xfrm>
                <a:prstGeom prst="rect">
                  <a:avLst/>
                </a:prstGeom>
                <a:solidFill>
                  <a:srgbClr val="043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7" name="Rectangle 1639"/>
                <p:cNvSpPr>
                  <a:spLocks noChangeArrowheads="1"/>
                </p:cNvSpPr>
                <p:nvPr/>
              </p:nvSpPr>
              <p:spPr bwMode="auto">
                <a:xfrm>
                  <a:off x="2469" y="501"/>
                  <a:ext cx="1414" cy="4"/>
                </a:xfrm>
                <a:prstGeom prst="rect">
                  <a:avLst/>
                </a:prstGeom>
                <a:solidFill>
                  <a:srgbClr val="0433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  <p:sp>
              <p:nvSpPr>
                <p:cNvPr id="70078" name="Rectangle 1640"/>
                <p:cNvSpPr>
                  <a:spLocks noChangeArrowheads="1"/>
                </p:cNvSpPr>
                <p:nvPr/>
              </p:nvSpPr>
              <p:spPr bwMode="auto">
                <a:xfrm>
                  <a:off x="2469" y="505"/>
                  <a:ext cx="21" cy="173"/>
                </a:xfrm>
                <a:prstGeom prst="rect">
                  <a:avLst/>
                </a:prstGeom>
                <a:solidFill>
                  <a:srgbClr val="0433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pt-BR" altLang="pt-BR" sz="1800"/>
                </a:p>
              </p:txBody>
            </p:sp>
          </p:grpSp>
          <p:sp>
            <p:nvSpPr>
              <p:cNvPr id="69752" name="Rectangle 1642"/>
              <p:cNvSpPr>
                <a:spLocks noChangeArrowheads="1"/>
              </p:cNvSpPr>
              <p:nvPr/>
            </p:nvSpPr>
            <p:spPr bwMode="auto">
              <a:xfrm>
                <a:off x="2490" y="505"/>
                <a:ext cx="1393" cy="2"/>
              </a:xfrm>
              <a:prstGeom prst="rect">
                <a:avLst/>
              </a:prstGeom>
              <a:solidFill>
                <a:srgbClr val="043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3" name="Rectangle 1643"/>
              <p:cNvSpPr>
                <a:spLocks noChangeArrowheads="1"/>
              </p:cNvSpPr>
              <p:nvPr/>
            </p:nvSpPr>
            <p:spPr bwMode="auto">
              <a:xfrm>
                <a:off x="2490" y="507"/>
                <a:ext cx="22" cy="171"/>
              </a:xfrm>
              <a:prstGeom prst="rect">
                <a:avLst/>
              </a:prstGeom>
              <a:solidFill>
                <a:srgbClr val="043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4" name="Rectangle 1644"/>
              <p:cNvSpPr>
                <a:spLocks noChangeArrowheads="1"/>
              </p:cNvSpPr>
              <p:nvPr/>
            </p:nvSpPr>
            <p:spPr bwMode="auto">
              <a:xfrm>
                <a:off x="2512" y="507"/>
                <a:ext cx="1371" cy="2"/>
              </a:xfrm>
              <a:prstGeom prst="rect">
                <a:avLst/>
              </a:prstGeom>
              <a:solidFill>
                <a:srgbClr val="053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5" name="Rectangle 1645"/>
              <p:cNvSpPr>
                <a:spLocks noChangeArrowheads="1"/>
              </p:cNvSpPr>
              <p:nvPr/>
            </p:nvSpPr>
            <p:spPr bwMode="auto">
              <a:xfrm>
                <a:off x="2512" y="509"/>
                <a:ext cx="22" cy="169"/>
              </a:xfrm>
              <a:prstGeom prst="rect">
                <a:avLst/>
              </a:prstGeom>
              <a:solidFill>
                <a:srgbClr val="053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6" name="Rectangle 1646"/>
              <p:cNvSpPr>
                <a:spLocks noChangeArrowheads="1"/>
              </p:cNvSpPr>
              <p:nvPr/>
            </p:nvSpPr>
            <p:spPr bwMode="auto">
              <a:xfrm>
                <a:off x="2534" y="509"/>
                <a:ext cx="1349" cy="4"/>
              </a:xfrm>
              <a:prstGeom prst="rect">
                <a:avLst/>
              </a:prstGeom>
              <a:solidFill>
                <a:srgbClr val="053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7" name="Rectangle 1647"/>
              <p:cNvSpPr>
                <a:spLocks noChangeArrowheads="1"/>
              </p:cNvSpPr>
              <p:nvPr/>
            </p:nvSpPr>
            <p:spPr bwMode="auto">
              <a:xfrm>
                <a:off x="2534" y="513"/>
                <a:ext cx="21" cy="165"/>
              </a:xfrm>
              <a:prstGeom prst="rect">
                <a:avLst/>
              </a:prstGeom>
              <a:solidFill>
                <a:srgbClr val="053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8" name="Rectangle 1648"/>
              <p:cNvSpPr>
                <a:spLocks noChangeArrowheads="1"/>
              </p:cNvSpPr>
              <p:nvPr/>
            </p:nvSpPr>
            <p:spPr bwMode="auto">
              <a:xfrm>
                <a:off x="2555" y="513"/>
                <a:ext cx="1328" cy="2"/>
              </a:xfrm>
              <a:prstGeom prst="rect">
                <a:avLst/>
              </a:prstGeom>
              <a:solidFill>
                <a:srgbClr val="053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59" name="Rectangle 1649"/>
              <p:cNvSpPr>
                <a:spLocks noChangeArrowheads="1"/>
              </p:cNvSpPr>
              <p:nvPr/>
            </p:nvSpPr>
            <p:spPr bwMode="auto">
              <a:xfrm>
                <a:off x="2555" y="515"/>
                <a:ext cx="22" cy="163"/>
              </a:xfrm>
              <a:prstGeom prst="rect">
                <a:avLst/>
              </a:prstGeom>
              <a:solidFill>
                <a:srgbClr val="053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0" name="Rectangle 1650"/>
              <p:cNvSpPr>
                <a:spLocks noChangeArrowheads="1"/>
              </p:cNvSpPr>
              <p:nvPr/>
            </p:nvSpPr>
            <p:spPr bwMode="auto">
              <a:xfrm>
                <a:off x="2577" y="515"/>
                <a:ext cx="1306" cy="2"/>
              </a:xfrm>
              <a:prstGeom prst="rect">
                <a:avLst/>
              </a:prstGeom>
              <a:solidFill>
                <a:srgbClr val="053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1" name="Rectangle 1651"/>
              <p:cNvSpPr>
                <a:spLocks noChangeArrowheads="1"/>
              </p:cNvSpPr>
              <p:nvPr/>
            </p:nvSpPr>
            <p:spPr bwMode="auto">
              <a:xfrm>
                <a:off x="2577" y="517"/>
                <a:ext cx="22" cy="161"/>
              </a:xfrm>
              <a:prstGeom prst="rect">
                <a:avLst/>
              </a:prstGeom>
              <a:solidFill>
                <a:srgbClr val="053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2" name="Rectangle 1652"/>
              <p:cNvSpPr>
                <a:spLocks noChangeArrowheads="1"/>
              </p:cNvSpPr>
              <p:nvPr/>
            </p:nvSpPr>
            <p:spPr bwMode="auto">
              <a:xfrm>
                <a:off x="2599" y="517"/>
                <a:ext cx="1284" cy="4"/>
              </a:xfrm>
              <a:prstGeom prst="rect">
                <a:avLst/>
              </a:prstGeom>
              <a:solidFill>
                <a:srgbClr val="0534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3" name="Rectangle 1653"/>
              <p:cNvSpPr>
                <a:spLocks noChangeArrowheads="1"/>
              </p:cNvSpPr>
              <p:nvPr/>
            </p:nvSpPr>
            <p:spPr bwMode="auto">
              <a:xfrm>
                <a:off x="2599" y="521"/>
                <a:ext cx="21" cy="157"/>
              </a:xfrm>
              <a:prstGeom prst="rect">
                <a:avLst/>
              </a:prstGeom>
              <a:solidFill>
                <a:srgbClr val="0534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4" name="Rectangle 1654"/>
              <p:cNvSpPr>
                <a:spLocks noChangeArrowheads="1"/>
              </p:cNvSpPr>
              <p:nvPr/>
            </p:nvSpPr>
            <p:spPr bwMode="auto">
              <a:xfrm>
                <a:off x="2620" y="521"/>
                <a:ext cx="1263" cy="3"/>
              </a:xfrm>
              <a:prstGeom prst="rect">
                <a:avLst/>
              </a:prstGeom>
              <a:solidFill>
                <a:srgbClr val="0535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5" name="Rectangle 1655"/>
              <p:cNvSpPr>
                <a:spLocks noChangeArrowheads="1"/>
              </p:cNvSpPr>
              <p:nvPr/>
            </p:nvSpPr>
            <p:spPr bwMode="auto">
              <a:xfrm>
                <a:off x="2620" y="524"/>
                <a:ext cx="22" cy="154"/>
              </a:xfrm>
              <a:prstGeom prst="rect">
                <a:avLst/>
              </a:prstGeom>
              <a:solidFill>
                <a:srgbClr val="0535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6" name="Rectangle 1656"/>
              <p:cNvSpPr>
                <a:spLocks noChangeArrowheads="1"/>
              </p:cNvSpPr>
              <p:nvPr/>
            </p:nvSpPr>
            <p:spPr bwMode="auto">
              <a:xfrm>
                <a:off x="2642" y="524"/>
                <a:ext cx="1241" cy="2"/>
              </a:xfrm>
              <a:prstGeom prst="rect">
                <a:avLst/>
              </a:prstGeom>
              <a:solidFill>
                <a:srgbClr val="053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7" name="Rectangle 1657"/>
              <p:cNvSpPr>
                <a:spLocks noChangeArrowheads="1"/>
              </p:cNvSpPr>
              <p:nvPr/>
            </p:nvSpPr>
            <p:spPr bwMode="auto">
              <a:xfrm>
                <a:off x="2642" y="526"/>
                <a:ext cx="22" cy="152"/>
              </a:xfrm>
              <a:prstGeom prst="rect">
                <a:avLst/>
              </a:prstGeom>
              <a:solidFill>
                <a:srgbClr val="053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8" name="Rectangle 1658"/>
              <p:cNvSpPr>
                <a:spLocks noChangeArrowheads="1"/>
              </p:cNvSpPr>
              <p:nvPr/>
            </p:nvSpPr>
            <p:spPr bwMode="auto">
              <a:xfrm>
                <a:off x="2664" y="526"/>
                <a:ext cx="1219" cy="4"/>
              </a:xfrm>
              <a:prstGeom prst="rect">
                <a:avLst/>
              </a:prstGeom>
              <a:solidFill>
                <a:srgbClr val="053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69" name="Rectangle 1659"/>
              <p:cNvSpPr>
                <a:spLocks noChangeArrowheads="1"/>
              </p:cNvSpPr>
              <p:nvPr/>
            </p:nvSpPr>
            <p:spPr bwMode="auto">
              <a:xfrm>
                <a:off x="2664" y="530"/>
                <a:ext cx="21" cy="148"/>
              </a:xfrm>
              <a:prstGeom prst="rect">
                <a:avLst/>
              </a:prstGeom>
              <a:solidFill>
                <a:srgbClr val="053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0" name="Rectangle 1660"/>
              <p:cNvSpPr>
                <a:spLocks noChangeArrowheads="1"/>
              </p:cNvSpPr>
              <p:nvPr/>
            </p:nvSpPr>
            <p:spPr bwMode="auto">
              <a:xfrm>
                <a:off x="2685" y="530"/>
                <a:ext cx="1198" cy="2"/>
              </a:xfrm>
              <a:prstGeom prst="rect">
                <a:avLst/>
              </a:prstGeom>
              <a:solidFill>
                <a:srgbClr val="053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1" name="Rectangle 1661"/>
              <p:cNvSpPr>
                <a:spLocks noChangeArrowheads="1"/>
              </p:cNvSpPr>
              <p:nvPr/>
            </p:nvSpPr>
            <p:spPr bwMode="auto">
              <a:xfrm>
                <a:off x="2685" y="532"/>
                <a:ext cx="24" cy="146"/>
              </a:xfrm>
              <a:prstGeom prst="rect">
                <a:avLst/>
              </a:prstGeom>
              <a:solidFill>
                <a:srgbClr val="053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2" name="Rectangle 1662"/>
              <p:cNvSpPr>
                <a:spLocks noChangeArrowheads="1"/>
              </p:cNvSpPr>
              <p:nvPr/>
            </p:nvSpPr>
            <p:spPr bwMode="auto">
              <a:xfrm>
                <a:off x="2709" y="532"/>
                <a:ext cx="1174" cy="2"/>
              </a:xfrm>
              <a:prstGeom prst="rect">
                <a:avLst/>
              </a:prstGeom>
              <a:solidFill>
                <a:srgbClr val="053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3" name="Rectangle 1663"/>
              <p:cNvSpPr>
                <a:spLocks noChangeArrowheads="1"/>
              </p:cNvSpPr>
              <p:nvPr/>
            </p:nvSpPr>
            <p:spPr bwMode="auto">
              <a:xfrm>
                <a:off x="2709" y="534"/>
                <a:ext cx="21" cy="144"/>
              </a:xfrm>
              <a:prstGeom prst="rect">
                <a:avLst/>
              </a:prstGeom>
              <a:solidFill>
                <a:srgbClr val="053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4" name="Rectangle 1664"/>
              <p:cNvSpPr>
                <a:spLocks noChangeArrowheads="1"/>
              </p:cNvSpPr>
              <p:nvPr/>
            </p:nvSpPr>
            <p:spPr bwMode="auto">
              <a:xfrm>
                <a:off x="2730" y="534"/>
                <a:ext cx="1153" cy="4"/>
              </a:xfrm>
              <a:prstGeom prst="rect">
                <a:avLst/>
              </a:prstGeom>
              <a:solidFill>
                <a:srgbClr val="053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5" name="Rectangle 1665"/>
              <p:cNvSpPr>
                <a:spLocks noChangeArrowheads="1"/>
              </p:cNvSpPr>
              <p:nvPr/>
            </p:nvSpPr>
            <p:spPr bwMode="auto">
              <a:xfrm>
                <a:off x="2730" y="538"/>
                <a:ext cx="22" cy="140"/>
              </a:xfrm>
              <a:prstGeom prst="rect">
                <a:avLst/>
              </a:prstGeom>
              <a:solidFill>
                <a:srgbClr val="053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6" name="Rectangle 1666"/>
              <p:cNvSpPr>
                <a:spLocks noChangeArrowheads="1"/>
              </p:cNvSpPr>
              <p:nvPr/>
            </p:nvSpPr>
            <p:spPr bwMode="auto">
              <a:xfrm>
                <a:off x="2752" y="538"/>
                <a:ext cx="1131" cy="2"/>
              </a:xfrm>
              <a:prstGeom prst="rect">
                <a:avLst/>
              </a:prstGeom>
              <a:solidFill>
                <a:srgbClr val="053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7" name="Rectangle 1667"/>
              <p:cNvSpPr>
                <a:spLocks noChangeArrowheads="1"/>
              </p:cNvSpPr>
              <p:nvPr/>
            </p:nvSpPr>
            <p:spPr bwMode="auto">
              <a:xfrm>
                <a:off x="2752" y="540"/>
                <a:ext cx="22" cy="138"/>
              </a:xfrm>
              <a:prstGeom prst="rect">
                <a:avLst/>
              </a:prstGeom>
              <a:solidFill>
                <a:srgbClr val="053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8" name="Rectangle 1668"/>
              <p:cNvSpPr>
                <a:spLocks noChangeArrowheads="1"/>
              </p:cNvSpPr>
              <p:nvPr/>
            </p:nvSpPr>
            <p:spPr bwMode="auto">
              <a:xfrm>
                <a:off x="2774" y="540"/>
                <a:ext cx="1109" cy="2"/>
              </a:xfrm>
              <a:prstGeom prst="rect">
                <a:avLst/>
              </a:prstGeom>
              <a:solidFill>
                <a:srgbClr val="0536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79" name="Rectangle 1669"/>
              <p:cNvSpPr>
                <a:spLocks noChangeArrowheads="1"/>
              </p:cNvSpPr>
              <p:nvPr/>
            </p:nvSpPr>
            <p:spPr bwMode="auto">
              <a:xfrm>
                <a:off x="2774" y="542"/>
                <a:ext cx="21" cy="136"/>
              </a:xfrm>
              <a:prstGeom prst="rect">
                <a:avLst/>
              </a:prstGeom>
              <a:solidFill>
                <a:srgbClr val="0536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0" name="Rectangle 1670"/>
              <p:cNvSpPr>
                <a:spLocks noChangeArrowheads="1"/>
              </p:cNvSpPr>
              <p:nvPr/>
            </p:nvSpPr>
            <p:spPr bwMode="auto">
              <a:xfrm>
                <a:off x="2795" y="542"/>
                <a:ext cx="1088" cy="4"/>
              </a:xfrm>
              <a:prstGeom prst="rect">
                <a:avLst/>
              </a:prstGeom>
              <a:solidFill>
                <a:srgbClr val="053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1" name="Rectangle 1671"/>
              <p:cNvSpPr>
                <a:spLocks noChangeArrowheads="1"/>
              </p:cNvSpPr>
              <p:nvPr/>
            </p:nvSpPr>
            <p:spPr bwMode="auto">
              <a:xfrm>
                <a:off x="2795" y="546"/>
                <a:ext cx="22" cy="132"/>
              </a:xfrm>
              <a:prstGeom prst="rect">
                <a:avLst/>
              </a:prstGeom>
              <a:solidFill>
                <a:srgbClr val="053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2" name="Rectangle 1672"/>
              <p:cNvSpPr>
                <a:spLocks noChangeArrowheads="1"/>
              </p:cNvSpPr>
              <p:nvPr/>
            </p:nvSpPr>
            <p:spPr bwMode="auto">
              <a:xfrm>
                <a:off x="2817" y="546"/>
                <a:ext cx="1066" cy="2"/>
              </a:xfrm>
              <a:prstGeom prst="rect">
                <a:avLst/>
              </a:prstGeom>
              <a:solidFill>
                <a:srgbClr val="0537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3" name="Rectangle 1673"/>
              <p:cNvSpPr>
                <a:spLocks noChangeArrowheads="1"/>
              </p:cNvSpPr>
              <p:nvPr/>
            </p:nvSpPr>
            <p:spPr bwMode="auto">
              <a:xfrm>
                <a:off x="2817" y="548"/>
                <a:ext cx="22" cy="130"/>
              </a:xfrm>
              <a:prstGeom prst="rect">
                <a:avLst/>
              </a:prstGeom>
              <a:solidFill>
                <a:srgbClr val="0537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4" name="Rectangle 1674"/>
              <p:cNvSpPr>
                <a:spLocks noChangeArrowheads="1"/>
              </p:cNvSpPr>
              <p:nvPr/>
            </p:nvSpPr>
            <p:spPr bwMode="auto">
              <a:xfrm>
                <a:off x="2839" y="548"/>
                <a:ext cx="1044" cy="2"/>
              </a:xfrm>
              <a:prstGeom prst="rect">
                <a:avLst/>
              </a:prstGeom>
              <a:solidFill>
                <a:srgbClr val="0537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5" name="Rectangle 1675"/>
              <p:cNvSpPr>
                <a:spLocks noChangeArrowheads="1"/>
              </p:cNvSpPr>
              <p:nvPr/>
            </p:nvSpPr>
            <p:spPr bwMode="auto">
              <a:xfrm>
                <a:off x="2839" y="550"/>
                <a:ext cx="21" cy="128"/>
              </a:xfrm>
              <a:prstGeom prst="rect">
                <a:avLst/>
              </a:prstGeom>
              <a:solidFill>
                <a:srgbClr val="0537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6" name="Rectangle 1676"/>
              <p:cNvSpPr>
                <a:spLocks noChangeArrowheads="1"/>
              </p:cNvSpPr>
              <p:nvPr/>
            </p:nvSpPr>
            <p:spPr bwMode="auto">
              <a:xfrm>
                <a:off x="2860" y="550"/>
                <a:ext cx="1023" cy="4"/>
              </a:xfrm>
              <a:prstGeom prst="rect">
                <a:avLst/>
              </a:prstGeom>
              <a:solidFill>
                <a:srgbClr val="053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7" name="Rectangle 1677"/>
              <p:cNvSpPr>
                <a:spLocks noChangeArrowheads="1"/>
              </p:cNvSpPr>
              <p:nvPr/>
            </p:nvSpPr>
            <p:spPr bwMode="auto">
              <a:xfrm>
                <a:off x="2860" y="554"/>
                <a:ext cx="22" cy="124"/>
              </a:xfrm>
              <a:prstGeom prst="rect">
                <a:avLst/>
              </a:prstGeom>
              <a:solidFill>
                <a:srgbClr val="053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8" name="Rectangle 1678"/>
              <p:cNvSpPr>
                <a:spLocks noChangeArrowheads="1"/>
              </p:cNvSpPr>
              <p:nvPr/>
            </p:nvSpPr>
            <p:spPr bwMode="auto">
              <a:xfrm>
                <a:off x="2882" y="554"/>
                <a:ext cx="1001" cy="2"/>
              </a:xfrm>
              <a:prstGeom prst="rect">
                <a:avLst/>
              </a:prstGeom>
              <a:solidFill>
                <a:srgbClr val="053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89" name="Rectangle 1679"/>
              <p:cNvSpPr>
                <a:spLocks noChangeArrowheads="1"/>
              </p:cNvSpPr>
              <p:nvPr/>
            </p:nvSpPr>
            <p:spPr bwMode="auto">
              <a:xfrm>
                <a:off x="2882" y="556"/>
                <a:ext cx="21" cy="122"/>
              </a:xfrm>
              <a:prstGeom prst="rect">
                <a:avLst/>
              </a:prstGeom>
              <a:solidFill>
                <a:srgbClr val="053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0" name="Rectangle 1680"/>
              <p:cNvSpPr>
                <a:spLocks noChangeArrowheads="1"/>
              </p:cNvSpPr>
              <p:nvPr/>
            </p:nvSpPr>
            <p:spPr bwMode="auto">
              <a:xfrm>
                <a:off x="2903" y="556"/>
                <a:ext cx="980" cy="2"/>
              </a:xfrm>
              <a:prstGeom prst="rect">
                <a:avLst/>
              </a:prstGeom>
              <a:solidFill>
                <a:srgbClr val="0538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1" name="Rectangle 1681"/>
              <p:cNvSpPr>
                <a:spLocks noChangeArrowheads="1"/>
              </p:cNvSpPr>
              <p:nvPr/>
            </p:nvSpPr>
            <p:spPr bwMode="auto">
              <a:xfrm>
                <a:off x="2903" y="558"/>
                <a:ext cx="22" cy="120"/>
              </a:xfrm>
              <a:prstGeom prst="rect">
                <a:avLst/>
              </a:prstGeom>
              <a:solidFill>
                <a:srgbClr val="0538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2" name="Rectangle 1682"/>
              <p:cNvSpPr>
                <a:spLocks noChangeArrowheads="1"/>
              </p:cNvSpPr>
              <p:nvPr/>
            </p:nvSpPr>
            <p:spPr bwMode="auto">
              <a:xfrm>
                <a:off x="2925" y="558"/>
                <a:ext cx="958" cy="4"/>
              </a:xfrm>
              <a:prstGeom prst="rect">
                <a:avLst/>
              </a:prstGeom>
              <a:solidFill>
                <a:srgbClr val="0538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3" name="Rectangle 1683"/>
              <p:cNvSpPr>
                <a:spLocks noChangeArrowheads="1"/>
              </p:cNvSpPr>
              <p:nvPr/>
            </p:nvSpPr>
            <p:spPr bwMode="auto">
              <a:xfrm>
                <a:off x="2925" y="562"/>
                <a:ext cx="22" cy="116"/>
              </a:xfrm>
              <a:prstGeom prst="rect">
                <a:avLst/>
              </a:prstGeom>
              <a:solidFill>
                <a:srgbClr val="0538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4" name="Rectangle 1684"/>
              <p:cNvSpPr>
                <a:spLocks noChangeArrowheads="1"/>
              </p:cNvSpPr>
              <p:nvPr/>
            </p:nvSpPr>
            <p:spPr bwMode="auto">
              <a:xfrm>
                <a:off x="2947" y="562"/>
                <a:ext cx="936" cy="2"/>
              </a:xfrm>
              <a:prstGeom prst="rect">
                <a:avLst/>
              </a:prstGeom>
              <a:solidFill>
                <a:srgbClr val="053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5" name="Rectangle 1685"/>
              <p:cNvSpPr>
                <a:spLocks noChangeArrowheads="1"/>
              </p:cNvSpPr>
              <p:nvPr/>
            </p:nvSpPr>
            <p:spPr bwMode="auto">
              <a:xfrm>
                <a:off x="2947" y="564"/>
                <a:ext cx="21" cy="114"/>
              </a:xfrm>
              <a:prstGeom prst="rect">
                <a:avLst/>
              </a:prstGeom>
              <a:solidFill>
                <a:srgbClr val="053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6" name="Rectangle 1686"/>
              <p:cNvSpPr>
                <a:spLocks noChangeArrowheads="1"/>
              </p:cNvSpPr>
              <p:nvPr/>
            </p:nvSpPr>
            <p:spPr bwMode="auto">
              <a:xfrm>
                <a:off x="2968" y="564"/>
                <a:ext cx="915" cy="2"/>
              </a:xfrm>
              <a:prstGeom prst="rect">
                <a:avLst/>
              </a:prstGeom>
              <a:solidFill>
                <a:srgbClr val="053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7" name="Rectangle 1687"/>
              <p:cNvSpPr>
                <a:spLocks noChangeArrowheads="1"/>
              </p:cNvSpPr>
              <p:nvPr/>
            </p:nvSpPr>
            <p:spPr bwMode="auto">
              <a:xfrm>
                <a:off x="2968" y="566"/>
                <a:ext cx="22" cy="112"/>
              </a:xfrm>
              <a:prstGeom prst="rect">
                <a:avLst/>
              </a:prstGeom>
              <a:solidFill>
                <a:srgbClr val="053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8" name="Rectangle 1688"/>
              <p:cNvSpPr>
                <a:spLocks noChangeArrowheads="1"/>
              </p:cNvSpPr>
              <p:nvPr/>
            </p:nvSpPr>
            <p:spPr bwMode="auto">
              <a:xfrm>
                <a:off x="2990" y="566"/>
                <a:ext cx="893" cy="4"/>
              </a:xfrm>
              <a:prstGeom prst="rect">
                <a:avLst/>
              </a:prstGeom>
              <a:solidFill>
                <a:srgbClr val="053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799" name="Rectangle 1689"/>
              <p:cNvSpPr>
                <a:spLocks noChangeArrowheads="1"/>
              </p:cNvSpPr>
              <p:nvPr/>
            </p:nvSpPr>
            <p:spPr bwMode="auto">
              <a:xfrm>
                <a:off x="2990" y="570"/>
                <a:ext cx="22" cy="108"/>
              </a:xfrm>
              <a:prstGeom prst="rect">
                <a:avLst/>
              </a:prstGeom>
              <a:solidFill>
                <a:srgbClr val="053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0" name="Rectangle 1690"/>
              <p:cNvSpPr>
                <a:spLocks noChangeArrowheads="1"/>
              </p:cNvSpPr>
              <p:nvPr/>
            </p:nvSpPr>
            <p:spPr bwMode="auto">
              <a:xfrm>
                <a:off x="3012" y="570"/>
                <a:ext cx="871" cy="2"/>
              </a:xfrm>
              <a:prstGeom prst="rect">
                <a:avLst/>
              </a:prstGeom>
              <a:solidFill>
                <a:srgbClr val="053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1" name="Rectangle 1691"/>
              <p:cNvSpPr>
                <a:spLocks noChangeArrowheads="1"/>
              </p:cNvSpPr>
              <p:nvPr/>
            </p:nvSpPr>
            <p:spPr bwMode="auto">
              <a:xfrm>
                <a:off x="3012" y="572"/>
                <a:ext cx="21" cy="106"/>
              </a:xfrm>
              <a:prstGeom prst="rect">
                <a:avLst/>
              </a:prstGeom>
              <a:solidFill>
                <a:srgbClr val="053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2" name="Rectangle 1692"/>
              <p:cNvSpPr>
                <a:spLocks noChangeArrowheads="1"/>
              </p:cNvSpPr>
              <p:nvPr/>
            </p:nvSpPr>
            <p:spPr bwMode="auto">
              <a:xfrm>
                <a:off x="3033" y="572"/>
                <a:ext cx="850" cy="2"/>
              </a:xfrm>
              <a:prstGeom prst="rect">
                <a:avLst/>
              </a:prstGeom>
              <a:solidFill>
                <a:srgbClr val="053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3" name="Rectangle 1693"/>
              <p:cNvSpPr>
                <a:spLocks noChangeArrowheads="1"/>
              </p:cNvSpPr>
              <p:nvPr/>
            </p:nvSpPr>
            <p:spPr bwMode="auto">
              <a:xfrm>
                <a:off x="3033" y="574"/>
                <a:ext cx="22" cy="104"/>
              </a:xfrm>
              <a:prstGeom prst="rect">
                <a:avLst/>
              </a:prstGeom>
              <a:solidFill>
                <a:srgbClr val="053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4" name="Rectangle 1694"/>
              <p:cNvSpPr>
                <a:spLocks noChangeArrowheads="1"/>
              </p:cNvSpPr>
              <p:nvPr/>
            </p:nvSpPr>
            <p:spPr bwMode="auto">
              <a:xfrm>
                <a:off x="3055" y="574"/>
                <a:ext cx="828" cy="4"/>
              </a:xfrm>
              <a:prstGeom prst="rect">
                <a:avLst/>
              </a:prstGeom>
              <a:solidFill>
                <a:srgbClr val="053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5" name="Rectangle 1695"/>
              <p:cNvSpPr>
                <a:spLocks noChangeArrowheads="1"/>
              </p:cNvSpPr>
              <p:nvPr/>
            </p:nvSpPr>
            <p:spPr bwMode="auto">
              <a:xfrm>
                <a:off x="3055" y="578"/>
                <a:ext cx="22" cy="100"/>
              </a:xfrm>
              <a:prstGeom prst="rect">
                <a:avLst/>
              </a:prstGeom>
              <a:solidFill>
                <a:srgbClr val="053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6" name="Rectangle 1696"/>
              <p:cNvSpPr>
                <a:spLocks noChangeArrowheads="1"/>
              </p:cNvSpPr>
              <p:nvPr/>
            </p:nvSpPr>
            <p:spPr bwMode="auto">
              <a:xfrm>
                <a:off x="3077" y="578"/>
                <a:ext cx="806" cy="2"/>
              </a:xfrm>
              <a:prstGeom prst="rect">
                <a:avLst/>
              </a:prstGeom>
              <a:solidFill>
                <a:srgbClr val="053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7" name="Rectangle 1697"/>
              <p:cNvSpPr>
                <a:spLocks noChangeArrowheads="1"/>
              </p:cNvSpPr>
              <p:nvPr/>
            </p:nvSpPr>
            <p:spPr bwMode="auto">
              <a:xfrm>
                <a:off x="3077" y="580"/>
                <a:ext cx="23" cy="98"/>
              </a:xfrm>
              <a:prstGeom prst="rect">
                <a:avLst/>
              </a:prstGeom>
              <a:solidFill>
                <a:srgbClr val="053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8" name="Rectangle 1698"/>
              <p:cNvSpPr>
                <a:spLocks noChangeArrowheads="1"/>
              </p:cNvSpPr>
              <p:nvPr/>
            </p:nvSpPr>
            <p:spPr bwMode="auto">
              <a:xfrm>
                <a:off x="3100" y="580"/>
                <a:ext cx="783" cy="2"/>
              </a:xfrm>
              <a:prstGeom prst="rect">
                <a:avLst/>
              </a:prstGeom>
              <a:solidFill>
                <a:srgbClr val="053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09" name="Rectangle 1699"/>
              <p:cNvSpPr>
                <a:spLocks noChangeArrowheads="1"/>
              </p:cNvSpPr>
              <p:nvPr/>
            </p:nvSpPr>
            <p:spPr bwMode="auto">
              <a:xfrm>
                <a:off x="3100" y="582"/>
                <a:ext cx="22" cy="96"/>
              </a:xfrm>
              <a:prstGeom prst="rect">
                <a:avLst/>
              </a:prstGeom>
              <a:solidFill>
                <a:srgbClr val="053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0" name="Rectangle 1700"/>
              <p:cNvSpPr>
                <a:spLocks noChangeArrowheads="1"/>
              </p:cNvSpPr>
              <p:nvPr/>
            </p:nvSpPr>
            <p:spPr bwMode="auto">
              <a:xfrm>
                <a:off x="3122" y="582"/>
                <a:ext cx="761" cy="4"/>
              </a:xfrm>
              <a:prstGeom prst="rect">
                <a:avLst/>
              </a:prstGeom>
              <a:solidFill>
                <a:srgbClr val="053A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1" name="Rectangle 1701"/>
              <p:cNvSpPr>
                <a:spLocks noChangeArrowheads="1"/>
              </p:cNvSpPr>
              <p:nvPr/>
            </p:nvSpPr>
            <p:spPr bwMode="auto">
              <a:xfrm>
                <a:off x="3122" y="586"/>
                <a:ext cx="21" cy="92"/>
              </a:xfrm>
              <a:prstGeom prst="rect">
                <a:avLst/>
              </a:prstGeom>
              <a:solidFill>
                <a:srgbClr val="053A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2" name="Rectangle 1702"/>
              <p:cNvSpPr>
                <a:spLocks noChangeArrowheads="1"/>
              </p:cNvSpPr>
              <p:nvPr/>
            </p:nvSpPr>
            <p:spPr bwMode="auto">
              <a:xfrm>
                <a:off x="3143" y="586"/>
                <a:ext cx="740" cy="2"/>
              </a:xfrm>
              <a:prstGeom prst="rect">
                <a:avLst/>
              </a:prstGeom>
              <a:solidFill>
                <a:srgbClr val="053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3" name="Rectangle 1703"/>
              <p:cNvSpPr>
                <a:spLocks noChangeArrowheads="1"/>
              </p:cNvSpPr>
              <p:nvPr/>
            </p:nvSpPr>
            <p:spPr bwMode="auto">
              <a:xfrm>
                <a:off x="3143" y="588"/>
                <a:ext cx="22" cy="90"/>
              </a:xfrm>
              <a:prstGeom prst="rect">
                <a:avLst/>
              </a:prstGeom>
              <a:solidFill>
                <a:srgbClr val="053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4" name="Rectangle 1704"/>
              <p:cNvSpPr>
                <a:spLocks noChangeArrowheads="1"/>
              </p:cNvSpPr>
              <p:nvPr/>
            </p:nvSpPr>
            <p:spPr bwMode="auto">
              <a:xfrm>
                <a:off x="3165" y="588"/>
                <a:ext cx="718" cy="2"/>
              </a:xfrm>
              <a:prstGeom prst="rect">
                <a:avLst/>
              </a:prstGeom>
              <a:solidFill>
                <a:srgbClr val="053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5" name="Rectangle 1705"/>
              <p:cNvSpPr>
                <a:spLocks noChangeArrowheads="1"/>
              </p:cNvSpPr>
              <p:nvPr/>
            </p:nvSpPr>
            <p:spPr bwMode="auto">
              <a:xfrm>
                <a:off x="3165" y="590"/>
                <a:ext cx="22" cy="88"/>
              </a:xfrm>
              <a:prstGeom prst="rect">
                <a:avLst/>
              </a:prstGeom>
              <a:solidFill>
                <a:srgbClr val="053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6" name="Rectangle 1706"/>
              <p:cNvSpPr>
                <a:spLocks noChangeArrowheads="1"/>
              </p:cNvSpPr>
              <p:nvPr/>
            </p:nvSpPr>
            <p:spPr bwMode="auto">
              <a:xfrm>
                <a:off x="3187" y="590"/>
                <a:ext cx="696" cy="3"/>
              </a:xfrm>
              <a:prstGeom prst="rect">
                <a:avLst/>
              </a:prstGeom>
              <a:solidFill>
                <a:srgbClr val="053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7" name="Rectangle 1707"/>
              <p:cNvSpPr>
                <a:spLocks noChangeArrowheads="1"/>
              </p:cNvSpPr>
              <p:nvPr/>
            </p:nvSpPr>
            <p:spPr bwMode="auto">
              <a:xfrm>
                <a:off x="3187" y="593"/>
                <a:ext cx="21" cy="85"/>
              </a:xfrm>
              <a:prstGeom prst="rect">
                <a:avLst/>
              </a:prstGeom>
              <a:solidFill>
                <a:srgbClr val="053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8" name="Rectangle 1708"/>
              <p:cNvSpPr>
                <a:spLocks noChangeArrowheads="1"/>
              </p:cNvSpPr>
              <p:nvPr/>
            </p:nvSpPr>
            <p:spPr bwMode="auto">
              <a:xfrm>
                <a:off x="3208" y="593"/>
                <a:ext cx="675" cy="4"/>
              </a:xfrm>
              <a:prstGeom prst="rect">
                <a:avLst/>
              </a:prstGeom>
              <a:solidFill>
                <a:srgbClr val="053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19" name="Rectangle 1709"/>
              <p:cNvSpPr>
                <a:spLocks noChangeArrowheads="1"/>
              </p:cNvSpPr>
              <p:nvPr/>
            </p:nvSpPr>
            <p:spPr bwMode="auto">
              <a:xfrm>
                <a:off x="3208" y="597"/>
                <a:ext cx="22" cy="81"/>
              </a:xfrm>
              <a:prstGeom prst="rect">
                <a:avLst/>
              </a:prstGeom>
              <a:solidFill>
                <a:srgbClr val="053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0" name="Rectangle 1710"/>
              <p:cNvSpPr>
                <a:spLocks noChangeArrowheads="1"/>
              </p:cNvSpPr>
              <p:nvPr/>
            </p:nvSpPr>
            <p:spPr bwMode="auto">
              <a:xfrm>
                <a:off x="3230" y="597"/>
                <a:ext cx="653" cy="2"/>
              </a:xfrm>
              <a:prstGeom prst="rect">
                <a:avLst/>
              </a:prstGeom>
              <a:solidFill>
                <a:srgbClr val="053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1" name="Rectangle 1711"/>
              <p:cNvSpPr>
                <a:spLocks noChangeArrowheads="1"/>
              </p:cNvSpPr>
              <p:nvPr/>
            </p:nvSpPr>
            <p:spPr bwMode="auto">
              <a:xfrm>
                <a:off x="3230" y="599"/>
                <a:ext cx="21" cy="79"/>
              </a:xfrm>
              <a:prstGeom prst="rect">
                <a:avLst/>
              </a:prstGeom>
              <a:solidFill>
                <a:srgbClr val="053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2" name="Rectangle 1712"/>
              <p:cNvSpPr>
                <a:spLocks noChangeArrowheads="1"/>
              </p:cNvSpPr>
              <p:nvPr/>
            </p:nvSpPr>
            <p:spPr bwMode="auto">
              <a:xfrm>
                <a:off x="3251" y="599"/>
                <a:ext cx="632" cy="2"/>
              </a:xfrm>
              <a:prstGeom prst="rect">
                <a:avLst/>
              </a:prstGeom>
              <a:solidFill>
                <a:srgbClr val="053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3" name="Rectangle 1713"/>
              <p:cNvSpPr>
                <a:spLocks noChangeArrowheads="1"/>
              </p:cNvSpPr>
              <p:nvPr/>
            </p:nvSpPr>
            <p:spPr bwMode="auto">
              <a:xfrm>
                <a:off x="3251" y="601"/>
                <a:ext cx="22" cy="77"/>
              </a:xfrm>
              <a:prstGeom prst="rect">
                <a:avLst/>
              </a:prstGeom>
              <a:solidFill>
                <a:srgbClr val="053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4" name="Rectangle 1714"/>
              <p:cNvSpPr>
                <a:spLocks noChangeArrowheads="1"/>
              </p:cNvSpPr>
              <p:nvPr/>
            </p:nvSpPr>
            <p:spPr bwMode="auto">
              <a:xfrm>
                <a:off x="3273" y="601"/>
                <a:ext cx="610" cy="4"/>
              </a:xfrm>
              <a:prstGeom prst="rect">
                <a:avLst/>
              </a:prstGeom>
              <a:solidFill>
                <a:srgbClr val="053B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5" name="Rectangle 1715"/>
              <p:cNvSpPr>
                <a:spLocks noChangeArrowheads="1"/>
              </p:cNvSpPr>
              <p:nvPr/>
            </p:nvSpPr>
            <p:spPr bwMode="auto">
              <a:xfrm>
                <a:off x="3273" y="605"/>
                <a:ext cx="22" cy="73"/>
              </a:xfrm>
              <a:prstGeom prst="rect">
                <a:avLst/>
              </a:prstGeom>
              <a:solidFill>
                <a:srgbClr val="053B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6" name="Rectangle 1716"/>
              <p:cNvSpPr>
                <a:spLocks noChangeArrowheads="1"/>
              </p:cNvSpPr>
              <p:nvPr/>
            </p:nvSpPr>
            <p:spPr bwMode="auto">
              <a:xfrm>
                <a:off x="3295" y="605"/>
                <a:ext cx="588" cy="2"/>
              </a:xfrm>
              <a:prstGeom prst="rect">
                <a:avLst/>
              </a:prstGeom>
              <a:solidFill>
                <a:srgbClr val="053B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7" name="Rectangle 1717"/>
              <p:cNvSpPr>
                <a:spLocks noChangeArrowheads="1"/>
              </p:cNvSpPr>
              <p:nvPr/>
            </p:nvSpPr>
            <p:spPr bwMode="auto">
              <a:xfrm>
                <a:off x="3295" y="607"/>
                <a:ext cx="21" cy="71"/>
              </a:xfrm>
              <a:prstGeom prst="rect">
                <a:avLst/>
              </a:prstGeom>
              <a:solidFill>
                <a:srgbClr val="053B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8" name="Rectangle 1718"/>
              <p:cNvSpPr>
                <a:spLocks noChangeArrowheads="1"/>
              </p:cNvSpPr>
              <p:nvPr/>
            </p:nvSpPr>
            <p:spPr bwMode="auto">
              <a:xfrm>
                <a:off x="3316" y="607"/>
                <a:ext cx="567" cy="2"/>
              </a:xfrm>
              <a:prstGeom prst="rect">
                <a:avLst/>
              </a:prstGeom>
              <a:solidFill>
                <a:srgbClr val="053B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29" name="Rectangle 1719"/>
              <p:cNvSpPr>
                <a:spLocks noChangeArrowheads="1"/>
              </p:cNvSpPr>
              <p:nvPr/>
            </p:nvSpPr>
            <p:spPr bwMode="auto">
              <a:xfrm>
                <a:off x="3316" y="609"/>
                <a:ext cx="22" cy="69"/>
              </a:xfrm>
              <a:prstGeom prst="rect">
                <a:avLst/>
              </a:prstGeom>
              <a:solidFill>
                <a:srgbClr val="053B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0" name="Rectangle 1720"/>
              <p:cNvSpPr>
                <a:spLocks noChangeArrowheads="1"/>
              </p:cNvSpPr>
              <p:nvPr/>
            </p:nvSpPr>
            <p:spPr bwMode="auto">
              <a:xfrm>
                <a:off x="3338" y="609"/>
                <a:ext cx="545" cy="4"/>
              </a:xfrm>
              <a:prstGeom prst="rect">
                <a:avLst/>
              </a:prstGeom>
              <a:solidFill>
                <a:srgbClr val="053B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1" name="Rectangle 1721"/>
              <p:cNvSpPr>
                <a:spLocks noChangeArrowheads="1"/>
              </p:cNvSpPr>
              <p:nvPr/>
            </p:nvSpPr>
            <p:spPr bwMode="auto">
              <a:xfrm>
                <a:off x="3338" y="613"/>
                <a:ext cx="22" cy="65"/>
              </a:xfrm>
              <a:prstGeom prst="rect">
                <a:avLst/>
              </a:prstGeom>
              <a:solidFill>
                <a:srgbClr val="053B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2" name="Rectangle 1722"/>
              <p:cNvSpPr>
                <a:spLocks noChangeArrowheads="1"/>
              </p:cNvSpPr>
              <p:nvPr/>
            </p:nvSpPr>
            <p:spPr bwMode="auto">
              <a:xfrm>
                <a:off x="3360" y="613"/>
                <a:ext cx="523" cy="2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3" name="Rectangle 1723"/>
              <p:cNvSpPr>
                <a:spLocks noChangeArrowheads="1"/>
              </p:cNvSpPr>
              <p:nvPr/>
            </p:nvSpPr>
            <p:spPr bwMode="auto">
              <a:xfrm>
                <a:off x="3360" y="615"/>
                <a:ext cx="21" cy="63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4" name="Rectangle 1724"/>
              <p:cNvSpPr>
                <a:spLocks noChangeArrowheads="1"/>
              </p:cNvSpPr>
              <p:nvPr/>
            </p:nvSpPr>
            <p:spPr bwMode="auto">
              <a:xfrm>
                <a:off x="3381" y="615"/>
                <a:ext cx="502" cy="2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5" name="Rectangle 1725"/>
              <p:cNvSpPr>
                <a:spLocks noChangeArrowheads="1"/>
              </p:cNvSpPr>
              <p:nvPr/>
            </p:nvSpPr>
            <p:spPr bwMode="auto">
              <a:xfrm>
                <a:off x="3381" y="617"/>
                <a:ext cx="22" cy="61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6" name="Rectangle 1726"/>
              <p:cNvSpPr>
                <a:spLocks noChangeArrowheads="1"/>
              </p:cNvSpPr>
              <p:nvPr/>
            </p:nvSpPr>
            <p:spPr bwMode="auto">
              <a:xfrm>
                <a:off x="3403" y="617"/>
                <a:ext cx="480" cy="4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7" name="Rectangle 1727"/>
              <p:cNvSpPr>
                <a:spLocks noChangeArrowheads="1"/>
              </p:cNvSpPr>
              <p:nvPr/>
            </p:nvSpPr>
            <p:spPr bwMode="auto">
              <a:xfrm>
                <a:off x="3403" y="621"/>
                <a:ext cx="22" cy="57"/>
              </a:xfrm>
              <a:prstGeom prst="rect">
                <a:avLst/>
              </a:prstGeom>
              <a:solidFill>
                <a:srgbClr val="053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8" name="Rectangle 1728"/>
              <p:cNvSpPr>
                <a:spLocks noChangeArrowheads="1"/>
              </p:cNvSpPr>
              <p:nvPr/>
            </p:nvSpPr>
            <p:spPr bwMode="auto">
              <a:xfrm>
                <a:off x="3425" y="621"/>
                <a:ext cx="458" cy="2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39" name="Rectangle 1729"/>
              <p:cNvSpPr>
                <a:spLocks noChangeArrowheads="1"/>
              </p:cNvSpPr>
              <p:nvPr/>
            </p:nvSpPr>
            <p:spPr bwMode="auto">
              <a:xfrm>
                <a:off x="3425" y="623"/>
                <a:ext cx="21" cy="55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0" name="Rectangle 1730"/>
              <p:cNvSpPr>
                <a:spLocks noChangeArrowheads="1"/>
              </p:cNvSpPr>
              <p:nvPr/>
            </p:nvSpPr>
            <p:spPr bwMode="auto">
              <a:xfrm>
                <a:off x="3446" y="623"/>
                <a:ext cx="437" cy="2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1" name="Rectangle 1731"/>
              <p:cNvSpPr>
                <a:spLocks noChangeArrowheads="1"/>
              </p:cNvSpPr>
              <p:nvPr/>
            </p:nvSpPr>
            <p:spPr bwMode="auto">
              <a:xfrm>
                <a:off x="3446" y="625"/>
                <a:ext cx="22" cy="53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2" name="Rectangle 1732"/>
              <p:cNvSpPr>
                <a:spLocks noChangeArrowheads="1"/>
              </p:cNvSpPr>
              <p:nvPr/>
            </p:nvSpPr>
            <p:spPr bwMode="auto">
              <a:xfrm>
                <a:off x="3468" y="625"/>
                <a:ext cx="415" cy="4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3" name="Rectangle 1733"/>
              <p:cNvSpPr>
                <a:spLocks noChangeArrowheads="1"/>
              </p:cNvSpPr>
              <p:nvPr/>
            </p:nvSpPr>
            <p:spPr bwMode="auto">
              <a:xfrm>
                <a:off x="3468" y="629"/>
                <a:ext cx="23" cy="49"/>
              </a:xfrm>
              <a:prstGeom prst="rect">
                <a:avLst/>
              </a:prstGeom>
              <a:solidFill>
                <a:srgbClr val="053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4" name="Rectangle 1734"/>
              <p:cNvSpPr>
                <a:spLocks noChangeArrowheads="1"/>
              </p:cNvSpPr>
              <p:nvPr/>
            </p:nvSpPr>
            <p:spPr bwMode="auto">
              <a:xfrm>
                <a:off x="3491" y="629"/>
                <a:ext cx="392" cy="2"/>
              </a:xfrm>
              <a:prstGeom prst="rect">
                <a:avLst/>
              </a:prstGeom>
              <a:solidFill>
                <a:srgbClr val="053B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5" name="Rectangle 1735"/>
              <p:cNvSpPr>
                <a:spLocks noChangeArrowheads="1"/>
              </p:cNvSpPr>
              <p:nvPr/>
            </p:nvSpPr>
            <p:spPr bwMode="auto">
              <a:xfrm>
                <a:off x="3491" y="631"/>
                <a:ext cx="22" cy="47"/>
              </a:xfrm>
              <a:prstGeom prst="rect">
                <a:avLst/>
              </a:prstGeom>
              <a:solidFill>
                <a:srgbClr val="053B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6" name="Rectangle 1736"/>
              <p:cNvSpPr>
                <a:spLocks noChangeArrowheads="1"/>
              </p:cNvSpPr>
              <p:nvPr/>
            </p:nvSpPr>
            <p:spPr bwMode="auto">
              <a:xfrm>
                <a:off x="3513" y="631"/>
                <a:ext cx="370" cy="2"/>
              </a:xfrm>
              <a:prstGeom prst="rect">
                <a:avLst/>
              </a:prstGeom>
              <a:solidFill>
                <a:srgbClr val="053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7" name="Rectangle 1737"/>
              <p:cNvSpPr>
                <a:spLocks noChangeArrowheads="1"/>
              </p:cNvSpPr>
              <p:nvPr/>
            </p:nvSpPr>
            <p:spPr bwMode="auto">
              <a:xfrm>
                <a:off x="3513" y="633"/>
                <a:ext cx="22" cy="45"/>
              </a:xfrm>
              <a:prstGeom prst="rect">
                <a:avLst/>
              </a:prstGeom>
              <a:solidFill>
                <a:srgbClr val="053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8" name="Rectangle 1738"/>
              <p:cNvSpPr>
                <a:spLocks noChangeArrowheads="1"/>
              </p:cNvSpPr>
              <p:nvPr/>
            </p:nvSpPr>
            <p:spPr bwMode="auto">
              <a:xfrm>
                <a:off x="3535" y="633"/>
                <a:ext cx="348" cy="4"/>
              </a:xfrm>
              <a:prstGeom prst="rect">
                <a:avLst/>
              </a:prstGeom>
              <a:solidFill>
                <a:srgbClr val="053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49" name="Rectangle 1739"/>
              <p:cNvSpPr>
                <a:spLocks noChangeArrowheads="1"/>
              </p:cNvSpPr>
              <p:nvPr/>
            </p:nvSpPr>
            <p:spPr bwMode="auto">
              <a:xfrm>
                <a:off x="3535" y="637"/>
                <a:ext cx="21" cy="41"/>
              </a:xfrm>
              <a:prstGeom prst="rect">
                <a:avLst/>
              </a:prstGeom>
              <a:solidFill>
                <a:srgbClr val="053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0" name="Rectangle 1740"/>
              <p:cNvSpPr>
                <a:spLocks noChangeArrowheads="1"/>
              </p:cNvSpPr>
              <p:nvPr/>
            </p:nvSpPr>
            <p:spPr bwMode="auto">
              <a:xfrm>
                <a:off x="3556" y="637"/>
                <a:ext cx="327" cy="2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1" name="Rectangle 1741"/>
              <p:cNvSpPr>
                <a:spLocks noChangeArrowheads="1"/>
              </p:cNvSpPr>
              <p:nvPr/>
            </p:nvSpPr>
            <p:spPr bwMode="auto">
              <a:xfrm>
                <a:off x="3556" y="639"/>
                <a:ext cx="22" cy="39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2" name="Rectangle 1742"/>
              <p:cNvSpPr>
                <a:spLocks noChangeArrowheads="1"/>
              </p:cNvSpPr>
              <p:nvPr/>
            </p:nvSpPr>
            <p:spPr bwMode="auto">
              <a:xfrm>
                <a:off x="3578" y="639"/>
                <a:ext cx="305" cy="2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3" name="Rectangle 1743"/>
              <p:cNvSpPr>
                <a:spLocks noChangeArrowheads="1"/>
              </p:cNvSpPr>
              <p:nvPr/>
            </p:nvSpPr>
            <p:spPr bwMode="auto">
              <a:xfrm>
                <a:off x="3578" y="641"/>
                <a:ext cx="22" cy="37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4" name="Rectangle 1744"/>
              <p:cNvSpPr>
                <a:spLocks noChangeArrowheads="1"/>
              </p:cNvSpPr>
              <p:nvPr/>
            </p:nvSpPr>
            <p:spPr bwMode="auto">
              <a:xfrm>
                <a:off x="3600" y="641"/>
                <a:ext cx="283" cy="4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5" name="Rectangle 1745"/>
              <p:cNvSpPr>
                <a:spLocks noChangeArrowheads="1"/>
              </p:cNvSpPr>
              <p:nvPr/>
            </p:nvSpPr>
            <p:spPr bwMode="auto">
              <a:xfrm>
                <a:off x="3600" y="645"/>
                <a:ext cx="21" cy="33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6" name="Rectangle 1746"/>
              <p:cNvSpPr>
                <a:spLocks noChangeArrowheads="1"/>
              </p:cNvSpPr>
              <p:nvPr/>
            </p:nvSpPr>
            <p:spPr bwMode="auto">
              <a:xfrm>
                <a:off x="3621" y="645"/>
                <a:ext cx="262" cy="2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7" name="Rectangle 1747"/>
              <p:cNvSpPr>
                <a:spLocks noChangeArrowheads="1"/>
              </p:cNvSpPr>
              <p:nvPr/>
            </p:nvSpPr>
            <p:spPr bwMode="auto">
              <a:xfrm>
                <a:off x="3621" y="647"/>
                <a:ext cx="22" cy="31"/>
              </a:xfrm>
              <a:prstGeom prst="rect">
                <a:avLst/>
              </a:prstGeom>
              <a:solidFill>
                <a:srgbClr val="053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8" name="Rectangle 1748"/>
              <p:cNvSpPr>
                <a:spLocks noChangeArrowheads="1"/>
              </p:cNvSpPr>
              <p:nvPr/>
            </p:nvSpPr>
            <p:spPr bwMode="auto">
              <a:xfrm>
                <a:off x="3643" y="647"/>
                <a:ext cx="240" cy="2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59" name="Rectangle 1749"/>
              <p:cNvSpPr>
                <a:spLocks noChangeArrowheads="1"/>
              </p:cNvSpPr>
              <p:nvPr/>
            </p:nvSpPr>
            <p:spPr bwMode="auto">
              <a:xfrm>
                <a:off x="3643" y="649"/>
                <a:ext cx="21" cy="29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0" name="Rectangle 1750"/>
              <p:cNvSpPr>
                <a:spLocks noChangeArrowheads="1"/>
              </p:cNvSpPr>
              <p:nvPr/>
            </p:nvSpPr>
            <p:spPr bwMode="auto">
              <a:xfrm>
                <a:off x="3664" y="649"/>
                <a:ext cx="219" cy="4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1" name="Rectangle 1751"/>
              <p:cNvSpPr>
                <a:spLocks noChangeArrowheads="1"/>
              </p:cNvSpPr>
              <p:nvPr/>
            </p:nvSpPr>
            <p:spPr bwMode="auto">
              <a:xfrm>
                <a:off x="3664" y="653"/>
                <a:ext cx="22" cy="25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2" name="Rectangle 1752"/>
              <p:cNvSpPr>
                <a:spLocks noChangeArrowheads="1"/>
              </p:cNvSpPr>
              <p:nvPr/>
            </p:nvSpPr>
            <p:spPr bwMode="auto">
              <a:xfrm>
                <a:off x="3686" y="653"/>
                <a:ext cx="197" cy="2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3" name="Rectangle 1753"/>
              <p:cNvSpPr>
                <a:spLocks noChangeArrowheads="1"/>
              </p:cNvSpPr>
              <p:nvPr/>
            </p:nvSpPr>
            <p:spPr bwMode="auto">
              <a:xfrm>
                <a:off x="3686" y="655"/>
                <a:ext cx="22" cy="23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4" name="Rectangle 1754"/>
              <p:cNvSpPr>
                <a:spLocks noChangeArrowheads="1"/>
              </p:cNvSpPr>
              <p:nvPr/>
            </p:nvSpPr>
            <p:spPr bwMode="auto">
              <a:xfrm>
                <a:off x="3708" y="655"/>
                <a:ext cx="175" cy="2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5" name="Rectangle 1755"/>
              <p:cNvSpPr>
                <a:spLocks noChangeArrowheads="1"/>
              </p:cNvSpPr>
              <p:nvPr/>
            </p:nvSpPr>
            <p:spPr bwMode="auto">
              <a:xfrm>
                <a:off x="3708" y="657"/>
                <a:ext cx="21" cy="21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6" name="Rectangle 1756"/>
              <p:cNvSpPr>
                <a:spLocks noChangeArrowheads="1"/>
              </p:cNvSpPr>
              <p:nvPr/>
            </p:nvSpPr>
            <p:spPr bwMode="auto">
              <a:xfrm>
                <a:off x="3729" y="657"/>
                <a:ext cx="154" cy="4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7" name="Rectangle 1757"/>
              <p:cNvSpPr>
                <a:spLocks noChangeArrowheads="1"/>
              </p:cNvSpPr>
              <p:nvPr/>
            </p:nvSpPr>
            <p:spPr bwMode="auto">
              <a:xfrm>
                <a:off x="3729" y="661"/>
                <a:ext cx="22" cy="17"/>
              </a:xfrm>
              <a:prstGeom prst="rect">
                <a:avLst/>
              </a:prstGeom>
              <a:solidFill>
                <a:srgbClr val="053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8" name="Rectangle 1758"/>
              <p:cNvSpPr>
                <a:spLocks noChangeArrowheads="1"/>
              </p:cNvSpPr>
              <p:nvPr/>
            </p:nvSpPr>
            <p:spPr bwMode="auto">
              <a:xfrm>
                <a:off x="3751" y="661"/>
                <a:ext cx="132" cy="3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69" name="Rectangle 1759"/>
              <p:cNvSpPr>
                <a:spLocks noChangeArrowheads="1"/>
              </p:cNvSpPr>
              <p:nvPr/>
            </p:nvSpPr>
            <p:spPr bwMode="auto">
              <a:xfrm>
                <a:off x="3751" y="664"/>
                <a:ext cx="22" cy="14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0" name="Rectangle 1760"/>
              <p:cNvSpPr>
                <a:spLocks noChangeArrowheads="1"/>
              </p:cNvSpPr>
              <p:nvPr/>
            </p:nvSpPr>
            <p:spPr bwMode="auto">
              <a:xfrm>
                <a:off x="3773" y="664"/>
                <a:ext cx="110" cy="2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1" name="Rectangle 1761"/>
              <p:cNvSpPr>
                <a:spLocks noChangeArrowheads="1"/>
              </p:cNvSpPr>
              <p:nvPr/>
            </p:nvSpPr>
            <p:spPr bwMode="auto">
              <a:xfrm>
                <a:off x="3773" y="666"/>
                <a:ext cx="21" cy="12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2" name="Rectangle 1762"/>
              <p:cNvSpPr>
                <a:spLocks noChangeArrowheads="1"/>
              </p:cNvSpPr>
              <p:nvPr/>
            </p:nvSpPr>
            <p:spPr bwMode="auto">
              <a:xfrm>
                <a:off x="3794" y="666"/>
                <a:ext cx="89" cy="4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3" name="Rectangle 1763"/>
              <p:cNvSpPr>
                <a:spLocks noChangeArrowheads="1"/>
              </p:cNvSpPr>
              <p:nvPr/>
            </p:nvSpPr>
            <p:spPr bwMode="auto">
              <a:xfrm>
                <a:off x="3794" y="670"/>
                <a:ext cx="22" cy="8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4" name="Rectangle 1764"/>
              <p:cNvSpPr>
                <a:spLocks noChangeArrowheads="1"/>
              </p:cNvSpPr>
              <p:nvPr/>
            </p:nvSpPr>
            <p:spPr bwMode="auto">
              <a:xfrm>
                <a:off x="3816" y="670"/>
                <a:ext cx="67" cy="2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5" name="Rectangle 1765"/>
              <p:cNvSpPr>
                <a:spLocks noChangeArrowheads="1"/>
              </p:cNvSpPr>
              <p:nvPr/>
            </p:nvSpPr>
            <p:spPr bwMode="auto">
              <a:xfrm>
                <a:off x="3816" y="672"/>
                <a:ext cx="22" cy="6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6" name="Rectangle 1766"/>
              <p:cNvSpPr>
                <a:spLocks noChangeArrowheads="1"/>
              </p:cNvSpPr>
              <p:nvPr/>
            </p:nvSpPr>
            <p:spPr bwMode="auto">
              <a:xfrm>
                <a:off x="3838" y="672"/>
                <a:ext cx="45" cy="2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7" name="Rectangle 1767"/>
              <p:cNvSpPr>
                <a:spLocks noChangeArrowheads="1"/>
              </p:cNvSpPr>
              <p:nvPr/>
            </p:nvSpPr>
            <p:spPr bwMode="auto">
              <a:xfrm>
                <a:off x="3838" y="674"/>
                <a:ext cx="21" cy="4"/>
              </a:xfrm>
              <a:prstGeom prst="rect">
                <a:avLst/>
              </a:prstGeom>
              <a:solidFill>
                <a:srgbClr val="053C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69878" name="Rectangle 1768"/>
              <p:cNvSpPr>
                <a:spLocks noChangeArrowheads="1"/>
              </p:cNvSpPr>
              <p:nvPr/>
            </p:nvSpPr>
            <p:spPr bwMode="auto">
              <a:xfrm>
                <a:off x="3859" y="674"/>
                <a:ext cx="24" cy="4"/>
              </a:xfrm>
              <a:prstGeom prst="rect">
                <a:avLst/>
              </a:pr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</p:grpSp>
      </p:grpSp>
      <p:sp>
        <p:nvSpPr>
          <p:cNvPr id="69637" name="Rectangle 1771"/>
          <p:cNvSpPr>
            <a:spLocks noChangeArrowheads="1"/>
          </p:cNvSpPr>
          <p:nvPr/>
        </p:nvSpPr>
        <p:spPr bwMode="auto">
          <a:xfrm>
            <a:off x="2120900" y="466725"/>
            <a:ext cx="2792413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000000"/>
                </a:solidFill>
                <a:latin typeface="Times New Roman" panose="02020603050405020304" pitchFamily="18" charset="0"/>
              </a:rPr>
              <a:t>NUTRIÇÃO</a:t>
            </a:r>
            <a:endParaRPr lang="pt-BR" altLang="pt-BR" sz="1800"/>
          </a:p>
        </p:txBody>
      </p:sp>
      <p:sp>
        <p:nvSpPr>
          <p:cNvPr id="69638" name="Rectangle 1772"/>
          <p:cNvSpPr>
            <a:spLocks noChangeArrowheads="1"/>
          </p:cNvSpPr>
          <p:nvPr/>
        </p:nvSpPr>
        <p:spPr bwMode="auto">
          <a:xfrm>
            <a:off x="2103438" y="447675"/>
            <a:ext cx="2792412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4000" b="1">
                <a:solidFill>
                  <a:srgbClr val="FFFFFF"/>
                </a:solidFill>
                <a:latin typeface="Times New Roman" panose="02020603050405020304" pitchFamily="18" charset="0"/>
              </a:rPr>
              <a:t>NUTRIÇÃO</a:t>
            </a:r>
            <a:endParaRPr lang="pt-BR" altLang="pt-BR" sz="1800"/>
          </a:p>
        </p:txBody>
      </p:sp>
      <p:sp>
        <p:nvSpPr>
          <p:cNvPr id="69639" name="Rectangle 1773"/>
          <p:cNvSpPr>
            <a:spLocks noChangeArrowheads="1"/>
          </p:cNvSpPr>
          <p:nvPr/>
        </p:nvSpPr>
        <p:spPr bwMode="auto">
          <a:xfrm>
            <a:off x="647700" y="1527175"/>
            <a:ext cx="4602163" cy="282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40" name="Rectangle 1774"/>
          <p:cNvSpPr>
            <a:spLocks noChangeArrowheads="1"/>
          </p:cNvSpPr>
          <p:nvPr/>
        </p:nvSpPr>
        <p:spPr bwMode="auto">
          <a:xfrm>
            <a:off x="738188" y="1565275"/>
            <a:ext cx="21113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000000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41" name="Rectangle 1775"/>
          <p:cNvSpPr>
            <a:spLocks noChangeArrowheads="1"/>
          </p:cNvSpPr>
          <p:nvPr/>
        </p:nvSpPr>
        <p:spPr bwMode="auto">
          <a:xfrm>
            <a:off x="723900" y="1549400"/>
            <a:ext cx="21113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FC0128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42" name="Rectangle 1776"/>
          <p:cNvSpPr>
            <a:spLocks noChangeArrowheads="1"/>
          </p:cNvSpPr>
          <p:nvPr/>
        </p:nvSpPr>
        <p:spPr bwMode="auto">
          <a:xfrm>
            <a:off x="987425" y="1738313"/>
            <a:ext cx="39925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000000"/>
                </a:solidFill>
                <a:latin typeface="Times New Roman" panose="02020603050405020304" pitchFamily="18" charset="0"/>
              </a:rPr>
              <a:t>COMPOSIÇÃO CORPÓREA</a:t>
            </a:r>
            <a:endParaRPr lang="pt-BR" altLang="pt-BR" sz="1800"/>
          </a:p>
        </p:txBody>
      </p:sp>
      <p:sp>
        <p:nvSpPr>
          <p:cNvPr id="69643" name="Rectangle 1777"/>
          <p:cNvSpPr>
            <a:spLocks noChangeArrowheads="1"/>
          </p:cNvSpPr>
          <p:nvPr/>
        </p:nvSpPr>
        <p:spPr bwMode="auto">
          <a:xfrm>
            <a:off x="979488" y="1728788"/>
            <a:ext cx="39925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AFD00"/>
                </a:solidFill>
                <a:latin typeface="Times New Roman" panose="02020603050405020304" pitchFamily="18" charset="0"/>
              </a:rPr>
              <a:t>COMPOSIÇÃO CORPÓREA</a:t>
            </a:r>
            <a:endParaRPr lang="pt-BR" altLang="pt-BR" sz="1800"/>
          </a:p>
        </p:txBody>
      </p:sp>
      <p:sp>
        <p:nvSpPr>
          <p:cNvPr id="69644" name="Rectangle 1778"/>
          <p:cNvSpPr>
            <a:spLocks noChangeArrowheads="1"/>
          </p:cNvSpPr>
          <p:nvPr/>
        </p:nvSpPr>
        <p:spPr bwMode="auto">
          <a:xfrm>
            <a:off x="738188" y="2297113"/>
            <a:ext cx="211137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000000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45" name="Rectangle 1779"/>
          <p:cNvSpPr>
            <a:spLocks noChangeArrowheads="1"/>
          </p:cNvSpPr>
          <p:nvPr/>
        </p:nvSpPr>
        <p:spPr bwMode="auto">
          <a:xfrm>
            <a:off x="723900" y="2281238"/>
            <a:ext cx="2111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FC0128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46" name="Rectangle 1780"/>
          <p:cNvSpPr>
            <a:spLocks noChangeArrowheads="1"/>
          </p:cNvSpPr>
          <p:nvPr/>
        </p:nvSpPr>
        <p:spPr bwMode="auto">
          <a:xfrm>
            <a:off x="987425" y="2470150"/>
            <a:ext cx="3475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000000"/>
                </a:solidFill>
                <a:latin typeface="Times New Roman" panose="02020603050405020304" pitchFamily="18" charset="0"/>
              </a:rPr>
              <a:t>METABOLISMO BASAL</a:t>
            </a:r>
            <a:endParaRPr lang="pt-BR" altLang="pt-BR" sz="1800"/>
          </a:p>
        </p:txBody>
      </p:sp>
      <p:sp>
        <p:nvSpPr>
          <p:cNvPr id="69647" name="Rectangle 1781"/>
          <p:cNvSpPr>
            <a:spLocks noChangeArrowheads="1"/>
          </p:cNvSpPr>
          <p:nvPr/>
        </p:nvSpPr>
        <p:spPr bwMode="auto">
          <a:xfrm>
            <a:off x="979488" y="2460625"/>
            <a:ext cx="3475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AFD00"/>
                </a:solidFill>
                <a:latin typeface="Times New Roman" panose="02020603050405020304" pitchFamily="18" charset="0"/>
              </a:rPr>
              <a:t>METABOLISMO BASAL</a:t>
            </a:r>
            <a:endParaRPr lang="pt-BR" altLang="pt-BR" sz="1800"/>
          </a:p>
        </p:txBody>
      </p:sp>
      <p:sp>
        <p:nvSpPr>
          <p:cNvPr id="69648" name="Rectangle 1782"/>
          <p:cNvSpPr>
            <a:spLocks noChangeArrowheads="1"/>
          </p:cNvSpPr>
          <p:nvPr/>
        </p:nvSpPr>
        <p:spPr bwMode="auto">
          <a:xfrm>
            <a:off x="738188" y="3028950"/>
            <a:ext cx="21113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000000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49" name="Rectangle 1783"/>
          <p:cNvSpPr>
            <a:spLocks noChangeArrowheads="1"/>
          </p:cNvSpPr>
          <p:nvPr/>
        </p:nvSpPr>
        <p:spPr bwMode="auto">
          <a:xfrm>
            <a:off x="723900" y="3011488"/>
            <a:ext cx="2111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FC0128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50" name="Rectangle 1784"/>
          <p:cNvSpPr>
            <a:spLocks noChangeArrowheads="1"/>
          </p:cNvSpPr>
          <p:nvPr/>
        </p:nvSpPr>
        <p:spPr bwMode="auto">
          <a:xfrm>
            <a:off x="987425" y="3200400"/>
            <a:ext cx="17414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000000"/>
                </a:solidFill>
                <a:latin typeface="Times New Roman" panose="02020603050405020304" pitchFamily="18" charset="0"/>
              </a:rPr>
              <a:t>ATIVIDADE</a:t>
            </a:r>
            <a:endParaRPr lang="pt-BR" altLang="pt-BR" sz="1800"/>
          </a:p>
        </p:txBody>
      </p:sp>
      <p:sp>
        <p:nvSpPr>
          <p:cNvPr id="69651" name="Rectangle 1785"/>
          <p:cNvSpPr>
            <a:spLocks noChangeArrowheads="1"/>
          </p:cNvSpPr>
          <p:nvPr/>
        </p:nvSpPr>
        <p:spPr bwMode="auto">
          <a:xfrm>
            <a:off x="979488" y="3190875"/>
            <a:ext cx="17414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AFD00"/>
                </a:solidFill>
                <a:latin typeface="Times New Roman" panose="02020603050405020304" pitchFamily="18" charset="0"/>
              </a:rPr>
              <a:t>ATIVIDADE</a:t>
            </a:r>
            <a:endParaRPr lang="pt-BR" altLang="pt-BR" sz="1800"/>
          </a:p>
        </p:txBody>
      </p:sp>
      <p:sp>
        <p:nvSpPr>
          <p:cNvPr id="69652" name="Rectangle 1786"/>
          <p:cNvSpPr>
            <a:spLocks noChangeArrowheads="1"/>
          </p:cNvSpPr>
          <p:nvPr/>
        </p:nvSpPr>
        <p:spPr bwMode="auto">
          <a:xfrm>
            <a:off x="738188" y="3759200"/>
            <a:ext cx="21113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000000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53" name="Rectangle 1787"/>
          <p:cNvSpPr>
            <a:spLocks noChangeArrowheads="1"/>
          </p:cNvSpPr>
          <p:nvPr/>
        </p:nvSpPr>
        <p:spPr bwMode="auto">
          <a:xfrm>
            <a:off x="723900" y="3743325"/>
            <a:ext cx="21113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>
                <a:solidFill>
                  <a:srgbClr val="FC0128"/>
                </a:solidFill>
                <a:latin typeface="Symbol" panose="05050102010706020507" pitchFamily="18" charset="2"/>
              </a:rPr>
              <a:t>·</a:t>
            </a:r>
            <a:endParaRPr lang="pt-BR" altLang="pt-BR" sz="1800"/>
          </a:p>
        </p:txBody>
      </p:sp>
      <p:sp>
        <p:nvSpPr>
          <p:cNvPr id="69654" name="Rectangle 1788"/>
          <p:cNvSpPr>
            <a:spLocks noChangeArrowheads="1"/>
          </p:cNvSpPr>
          <p:nvPr/>
        </p:nvSpPr>
        <p:spPr bwMode="auto">
          <a:xfrm>
            <a:off x="987425" y="3932238"/>
            <a:ext cx="23987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000000"/>
                </a:solidFill>
                <a:latin typeface="Times New Roman" panose="02020603050405020304" pitchFamily="18" charset="0"/>
              </a:rPr>
              <a:t>CRESCIMENTO </a:t>
            </a:r>
            <a:endParaRPr lang="pt-BR" altLang="pt-BR" sz="1800"/>
          </a:p>
        </p:txBody>
      </p:sp>
      <p:sp>
        <p:nvSpPr>
          <p:cNvPr id="69655" name="Rectangle 1789"/>
          <p:cNvSpPr>
            <a:spLocks noChangeArrowheads="1"/>
          </p:cNvSpPr>
          <p:nvPr/>
        </p:nvSpPr>
        <p:spPr bwMode="auto">
          <a:xfrm>
            <a:off x="979488" y="3922713"/>
            <a:ext cx="23987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rgbClr val="FAFD00"/>
                </a:solidFill>
                <a:latin typeface="Times New Roman" panose="02020603050405020304" pitchFamily="18" charset="0"/>
              </a:rPr>
              <a:t>CRESCIMENTO </a:t>
            </a:r>
            <a:endParaRPr lang="pt-BR" altLang="pt-BR" sz="1800"/>
          </a:p>
        </p:txBody>
      </p:sp>
      <p:grpSp>
        <p:nvGrpSpPr>
          <p:cNvPr id="69656" name="Group 1858"/>
          <p:cNvGrpSpPr>
            <a:grpSpLocks/>
          </p:cNvGrpSpPr>
          <p:nvPr/>
        </p:nvGrpSpPr>
        <p:grpSpPr bwMode="auto">
          <a:xfrm>
            <a:off x="4468813" y="3059113"/>
            <a:ext cx="4221162" cy="3227387"/>
            <a:chOff x="2815" y="1829"/>
            <a:chExt cx="2659" cy="2033"/>
          </a:xfrm>
        </p:grpSpPr>
        <p:sp>
          <p:nvSpPr>
            <p:cNvPr id="69680" name="Rectangle 1790"/>
            <p:cNvSpPr>
              <a:spLocks noChangeArrowheads="1"/>
            </p:cNvSpPr>
            <p:nvPr/>
          </p:nvSpPr>
          <p:spPr bwMode="auto">
            <a:xfrm>
              <a:off x="3027" y="1857"/>
              <a:ext cx="2404" cy="1854"/>
            </a:xfrm>
            <a:prstGeom prst="rect">
              <a:avLst/>
            </a:prstGeom>
            <a:solidFill>
              <a:srgbClr val="A9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69681" name="Line 1791"/>
            <p:cNvSpPr>
              <a:spLocks noChangeShapeType="1"/>
            </p:cNvSpPr>
            <p:nvPr/>
          </p:nvSpPr>
          <p:spPr bwMode="auto">
            <a:xfrm>
              <a:off x="3027" y="1857"/>
              <a:ext cx="2404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2" name="Line 1792"/>
            <p:cNvSpPr>
              <a:spLocks noChangeShapeType="1"/>
            </p:cNvSpPr>
            <p:nvPr/>
          </p:nvSpPr>
          <p:spPr bwMode="auto">
            <a:xfrm>
              <a:off x="3027" y="1857"/>
              <a:ext cx="1" cy="185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3" name="Line 1793"/>
            <p:cNvSpPr>
              <a:spLocks noChangeShapeType="1"/>
            </p:cNvSpPr>
            <p:nvPr/>
          </p:nvSpPr>
          <p:spPr bwMode="auto">
            <a:xfrm>
              <a:off x="5431" y="1857"/>
              <a:ext cx="1" cy="185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4" name="Line 1794"/>
            <p:cNvSpPr>
              <a:spLocks noChangeShapeType="1"/>
            </p:cNvSpPr>
            <p:nvPr/>
          </p:nvSpPr>
          <p:spPr bwMode="auto">
            <a:xfrm>
              <a:off x="3027" y="3711"/>
              <a:ext cx="2404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5" name="Line 1795"/>
            <p:cNvSpPr>
              <a:spLocks noChangeShapeType="1"/>
            </p:cNvSpPr>
            <p:nvPr/>
          </p:nvSpPr>
          <p:spPr bwMode="auto">
            <a:xfrm>
              <a:off x="3027" y="1857"/>
              <a:ext cx="2404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6" name="Freeform 1796"/>
            <p:cNvSpPr>
              <a:spLocks/>
            </p:cNvSpPr>
            <p:nvPr/>
          </p:nvSpPr>
          <p:spPr bwMode="auto">
            <a:xfrm>
              <a:off x="3027" y="2784"/>
              <a:ext cx="2404" cy="691"/>
            </a:xfrm>
            <a:custGeom>
              <a:avLst/>
              <a:gdLst>
                <a:gd name="T0" fmla="*/ 0 w 12299"/>
                <a:gd name="T1" fmla="*/ 0 h 3311"/>
                <a:gd name="T2" fmla="*/ 0 w 12299"/>
                <a:gd name="T3" fmla="*/ 0 h 3311"/>
                <a:gd name="T4" fmla="*/ 0 w 12299"/>
                <a:gd name="T5" fmla="*/ 0 h 3311"/>
                <a:gd name="T6" fmla="*/ 0 w 12299"/>
                <a:gd name="T7" fmla="*/ 0 h 3311"/>
                <a:gd name="T8" fmla="*/ 0 w 12299"/>
                <a:gd name="T9" fmla="*/ 0 h 3311"/>
                <a:gd name="T10" fmla="*/ 0 w 12299"/>
                <a:gd name="T11" fmla="*/ 0 h 3311"/>
                <a:gd name="T12" fmla="*/ 0 w 12299"/>
                <a:gd name="T13" fmla="*/ 0 h 3311"/>
                <a:gd name="T14" fmla="*/ 0 w 12299"/>
                <a:gd name="T15" fmla="*/ 0 h 3311"/>
                <a:gd name="T16" fmla="*/ 0 w 12299"/>
                <a:gd name="T17" fmla="*/ 0 h 3311"/>
                <a:gd name="T18" fmla="*/ 0 w 12299"/>
                <a:gd name="T19" fmla="*/ 0 h 3311"/>
                <a:gd name="T20" fmla="*/ 0 w 12299"/>
                <a:gd name="T21" fmla="*/ 0 h 3311"/>
                <a:gd name="T22" fmla="*/ 0 w 12299"/>
                <a:gd name="T23" fmla="*/ 0 h 3311"/>
                <a:gd name="T24" fmla="*/ 0 w 12299"/>
                <a:gd name="T25" fmla="*/ 0 h 3311"/>
                <a:gd name="T26" fmla="*/ 0 w 12299"/>
                <a:gd name="T27" fmla="*/ 0 h 3311"/>
                <a:gd name="T28" fmla="*/ 0 w 12299"/>
                <a:gd name="T29" fmla="*/ 0 h 3311"/>
                <a:gd name="T30" fmla="*/ 0 w 12299"/>
                <a:gd name="T31" fmla="*/ 0 h 3311"/>
                <a:gd name="T32" fmla="*/ 0 w 12299"/>
                <a:gd name="T33" fmla="*/ 0 h 3311"/>
                <a:gd name="T34" fmla="*/ 0 w 12299"/>
                <a:gd name="T35" fmla="*/ 0 h 3311"/>
                <a:gd name="T36" fmla="*/ 0 w 12299"/>
                <a:gd name="T37" fmla="*/ 0 h 3311"/>
                <a:gd name="T38" fmla="*/ 0 w 12299"/>
                <a:gd name="T39" fmla="*/ 0 h 3311"/>
                <a:gd name="T40" fmla="*/ 0 w 12299"/>
                <a:gd name="T41" fmla="*/ 0 h 3311"/>
                <a:gd name="T42" fmla="*/ 0 w 12299"/>
                <a:gd name="T43" fmla="*/ 0 h 3311"/>
                <a:gd name="T44" fmla="*/ 0 w 12299"/>
                <a:gd name="T45" fmla="*/ 0 h 3311"/>
                <a:gd name="T46" fmla="*/ 0 w 12299"/>
                <a:gd name="T47" fmla="*/ 0 h 33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2299"/>
                <a:gd name="T73" fmla="*/ 0 h 3311"/>
                <a:gd name="T74" fmla="*/ 12299 w 12299"/>
                <a:gd name="T75" fmla="*/ 3311 h 33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2299" h="3311">
                  <a:moveTo>
                    <a:pt x="0" y="0"/>
                  </a:moveTo>
                  <a:lnTo>
                    <a:pt x="481" y="18"/>
                  </a:lnTo>
                  <a:lnTo>
                    <a:pt x="973" y="43"/>
                  </a:lnTo>
                  <a:lnTo>
                    <a:pt x="1537" y="81"/>
                  </a:lnTo>
                  <a:lnTo>
                    <a:pt x="2311" y="131"/>
                  </a:lnTo>
                  <a:lnTo>
                    <a:pt x="2624" y="167"/>
                  </a:lnTo>
                  <a:lnTo>
                    <a:pt x="3075" y="242"/>
                  </a:lnTo>
                  <a:lnTo>
                    <a:pt x="3536" y="334"/>
                  </a:lnTo>
                  <a:lnTo>
                    <a:pt x="3849" y="414"/>
                  </a:lnTo>
                  <a:lnTo>
                    <a:pt x="4612" y="645"/>
                  </a:lnTo>
                  <a:lnTo>
                    <a:pt x="5385" y="874"/>
                  </a:lnTo>
                  <a:lnTo>
                    <a:pt x="6149" y="1130"/>
                  </a:lnTo>
                  <a:lnTo>
                    <a:pt x="6919" y="1406"/>
                  </a:lnTo>
                  <a:lnTo>
                    <a:pt x="7686" y="1695"/>
                  </a:lnTo>
                  <a:lnTo>
                    <a:pt x="8459" y="1972"/>
                  </a:lnTo>
                  <a:lnTo>
                    <a:pt x="9223" y="2261"/>
                  </a:lnTo>
                  <a:lnTo>
                    <a:pt x="9676" y="2452"/>
                  </a:lnTo>
                  <a:lnTo>
                    <a:pt x="9988" y="2598"/>
                  </a:lnTo>
                  <a:lnTo>
                    <a:pt x="10301" y="2737"/>
                  </a:lnTo>
                  <a:lnTo>
                    <a:pt x="10761" y="2907"/>
                  </a:lnTo>
                  <a:lnTo>
                    <a:pt x="11041" y="2997"/>
                  </a:lnTo>
                  <a:lnTo>
                    <a:pt x="11315" y="3077"/>
                  </a:lnTo>
                  <a:lnTo>
                    <a:pt x="11809" y="3204"/>
                  </a:lnTo>
                  <a:lnTo>
                    <a:pt x="12299" y="3311"/>
                  </a:lnTo>
                </a:path>
              </a:pathLst>
            </a:custGeom>
            <a:noFill/>
            <a:ln w="3492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7" name="Freeform 1797"/>
            <p:cNvSpPr>
              <a:spLocks/>
            </p:cNvSpPr>
            <p:nvPr/>
          </p:nvSpPr>
          <p:spPr bwMode="auto">
            <a:xfrm>
              <a:off x="3027" y="2110"/>
              <a:ext cx="2404" cy="1298"/>
            </a:xfrm>
            <a:custGeom>
              <a:avLst/>
              <a:gdLst>
                <a:gd name="T0" fmla="*/ 0 w 12299"/>
                <a:gd name="T1" fmla="*/ 0 h 6219"/>
                <a:gd name="T2" fmla="*/ 0 w 12299"/>
                <a:gd name="T3" fmla="*/ 0 h 6219"/>
                <a:gd name="T4" fmla="*/ 0 w 12299"/>
                <a:gd name="T5" fmla="*/ 0 h 6219"/>
                <a:gd name="T6" fmla="*/ 0 w 12299"/>
                <a:gd name="T7" fmla="*/ 0 h 6219"/>
                <a:gd name="T8" fmla="*/ 0 w 12299"/>
                <a:gd name="T9" fmla="*/ 0 h 6219"/>
                <a:gd name="T10" fmla="*/ 0 w 12299"/>
                <a:gd name="T11" fmla="*/ 0 h 6219"/>
                <a:gd name="T12" fmla="*/ 0 w 12299"/>
                <a:gd name="T13" fmla="*/ 0 h 6219"/>
                <a:gd name="T14" fmla="*/ 0 w 12299"/>
                <a:gd name="T15" fmla="*/ 0 h 6219"/>
                <a:gd name="T16" fmla="*/ 0 w 12299"/>
                <a:gd name="T17" fmla="*/ 0 h 6219"/>
                <a:gd name="T18" fmla="*/ 0 w 12299"/>
                <a:gd name="T19" fmla="*/ 0 h 6219"/>
                <a:gd name="T20" fmla="*/ 0 w 12299"/>
                <a:gd name="T21" fmla="*/ 0 h 6219"/>
                <a:gd name="T22" fmla="*/ 0 w 12299"/>
                <a:gd name="T23" fmla="*/ 0 h 6219"/>
                <a:gd name="T24" fmla="*/ 0 w 12299"/>
                <a:gd name="T25" fmla="*/ 0 h 6219"/>
                <a:gd name="T26" fmla="*/ 0 w 12299"/>
                <a:gd name="T27" fmla="*/ 0 h 6219"/>
                <a:gd name="T28" fmla="*/ 0 w 12299"/>
                <a:gd name="T29" fmla="*/ 0 h 6219"/>
                <a:gd name="T30" fmla="*/ 0 w 12299"/>
                <a:gd name="T31" fmla="*/ 0 h 6219"/>
                <a:gd name="T32" fmla="*/ 0 w 12299"/>
                <a:gd name="T33" fmla="*/ 0 h 6219"/>
                <a:gd name="T34" fmla="*/ 0 w 12299"/>
                <a:gd name="T35" fmla="*/ 0 h 6219"/>
                <a:gd name="T36" fmla="*/ 0 w 12299"/>
                <a:gd name="T37" fmla="*/ 0 h 6219"/>
                <a:gd name="T38" fmla="*/ 0 w 12299"/>
                <a:gd name="T39" fmla="*/ 0 h 6219"/>
                <a:gd name="T40" fmla="*/ 0 w 12299"/>
                <a:gd name="T41" fmla="*/ 0 h 6219"/>
                <a:gd name="T42" fmla="*/ 0 w 12299"/>
                <a:gd name="T43" fmla="*/ 0 h 6219"/>
                <a:gd name="T44" fmla="*/ 0 w 12299"/>
                <a:gd name="T45" fmla="*/ 0 h 6219"/>
                <a:gd name="T46" fmla="*/ 0 w 12299"/>
                <a:gd name="T47" fmla="*/ 0 h 6219"/>
                <a:gd name="T48" fmla="*/ 0 w 12299"/>
                <a:gd name="T49" fmla="*/ 0 h 6219"/>
                <a:gd name="T50" fmla="*/ 0 w 12299"/>
                <a:gd name="T51" fmla="*/ 0 h 6219"/>
                <a:gd name="T52" fmla="*/ 0 w 12299"/>
                <a:gd name="T53" fmla="*/ 0 h 6219"/>
                <a:gd name="T54" fmla="*/ 0 w 12299"/>
                <a:gd name="T55" fmla="*/ 0 h 6219"/>
                <a:gd name="T56" fmla="*/ 0 w 12299"/>
                <a:gd name="T57" fmla="*/ 0 h 6219"/>
                <a:gd name="T58" fmla="*/ 0 w 12299"/>
                <a:gd name="T59" fmla="*/ 0 h 6219"/>
                <a:gd name="T60" fmla="*/ 0 w 12299"/>
                <a:gd name="T61" fmla="*/ 0 h 6219"/>
                <a:gd name="T62" fmla="*/ 0 w 12299"/>
                <a:gd name="T63" fmla="*/ 0 h 6219"/>
                <a:gd name="T64" fmla="*/ 0 w 12299"/>
                <a:gd name="T65" fmla="*/ 0 h 6219"/>
                <a:gd name="T66" fmla="*/ 0 w 12299"/>
                <a:gd name="T67" fmla="*/ 0 h 6219"/>
                <a:gd name="T68" fmla="*/ 0 w 12299"/>
                <a:gd name="T69" fmla="*/ 0 h 6219"/>
                <a:gd name="T70" fmla="*/ 0 w 12299"/>
                <a:gd name="T71" fmla="*/ 0 h 6219"/>
                <a:gd name="T72" fmla="*/ 0 w 12299"/>
                <a:gd name="T73" fmla="*/ 0 h 6219"/>
                <a:gd name="T74" fmla="*/ 0 w 12299"/>
                <a:gd name="T75" fmla="*/ 0 h 6219"/>
                <a:gd name="T76" fmla="*/ 0 w 12299"/>
                <a:gd name="T77" fmla="*/ 0 h 6219"/>
                <a:gd name="T78" fmla="*/ 0 w 12299"/>
                <a:gd name="T79" fmla="*/ 0 h 6219"/>
                <a:gd name="T80" fmla="*/ 0 w 12299"/>
                <a:gd name="T81" fmla="*/ 0 h 6219"/>
                <a:gd name="T82" fmla="*/ 0 w 12299"/>
                <a:gd name="T83" fmla="*/ 0 h 6219"/>
                <a:gd name="T84" fmla="*/ 0 w 12299"/>
                <a:gd name="T85" fmla="*/ 0 h 6219"/>
                <a:gd name="T86" fmla="*/ 0 w 12299"/>
                <a:gd name="T87" fmla="*/ 0 h 6219"/>
                <a:gd name="T88" fmla="*/ 0 w 12299"/>
                <a:gd name="T89" fmla="*/ 0 h 6219"/>
                <a:gd name="T90" fmla="*/ 0 w 12299"/>
                <a:gd name="T91" fmla="*/ 0 h 6219"/>
                <a:gd name="T92" fmla="*/ 0 w 12299"/>
                <a:gd name="T93" fmla="*/ 0 h 6219"/>
                <a:gd name="T94" fmla="*/ 0 w 12299"/>
                <a:gd name="T95" fmla="*/ 0 h 6219"/>
                <a:gd name="T96" fmla="*/ 0 w 12299"/>
                <a:gd name="T97" fmla="*/ 0 h 6219"/>
                <a:gd name="T98" fmla="*/ 0 w 12299"/>
                <a:gd name="T99" fmla="*/ 0 h 6219"/>
                <a:gd name="T100" fmla="*/ 0 w 12299"/>
                <a:gd name="T101" fmla="*/ 0 h 6219"/>
                <a:gd name="T102" fmla="*/ 0 w 12299"/>
                <a:gd name="T103" fmla="*/ 0 h 6219"/>
                <a:gd name="T104" fmla="*/ 0 w 12299"/>
                <a:gd name="T105" fmla="*/ 0 h 621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299"/>
                <a:gd name="T160" fmla="*/ 0 h 6219"/>
                <a:gd name="T161" fmla="*/ 12299 w 12299"/>
                <a:gd name="T162" fmla="*/ 6219 h 621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299" h="6219">
                  <a:moveTo>
                    <a:pt x="0" y="0"/>
                  </a:moveTo>
                  <a:lnTo>
                    <a:pt x="81" y="300"/>
                  </a:lnTo>
                  <a:lnTo>
                    <a:pt x="187" y="626"/>
                  </a:lnTo>
                  <a:lnTo>
                    <a:pt x="343" y="1027"/>
                  </a:lnTo>
                  <a:lnTo>
                    <a:pt x="441" y="1247"/>
                  </a:lnTo>
                  <a:lnTo>
                    <a:pt x="552" y="1472"/>
                  </a:lnTo>
                  <a:lnTo>
                    <a:pt x="678" y="1701"/>
                  </a:lnTo>
                  <a:lnTo>
                    <a:pt x="818" y="1928"/>
                  </a:lnTo>
                  <a:lnTo>
                    <a:pt x="974" y="2151"/>
                  </a:lnTo>
                  <a:lnTo>
                    <a:pt x="1146" y="2364"/>
                  </a:lnTo>
                  <a:lnTo>
                    <a:pt x="1333" y="2564"/>
                  </a:lnTo>
                  <a:lnTo>
                    <a:pt x="1433" y="2658"/>
                  </a:lnTo>
                  <a:lnTo>
                    <a:pt x="1537" y="2747"/>
                  </a:lnTo>
                  <a:lnTo>
                    <a:pt x="1642" y="2828"/>
                  </a:lnTo>
                  <a:lnTo>
                    <a:pt x="1738" y="2894"/>
                  </a:lnTo>
                  <a:lnTo>
                    <a:pt x="1914" y="2990"/>
                  </a:lnTo>
                  <a:lnTo>
                    <a:pt x="2075" y="3049"/>
                  </a:lnTo>
                  <a:lnTo>
                    <a:pt x="2234" y="3082"/>
                  </a:lnTo>
                  <a:lnTo>
                    <a:pt x="2590" y="3128"/>
                  </a:lnTo>
                  <a:lnTo>
                    <a:pt x="2810" y="3166"/>
                  </a:lnTo>
                  <a:lnTo>
                    <a:pt x="3075" y="3231"/>
                  </a:lnTo>
                  <a:lnTo>
                    <a:pt x="3529" y="3357"/>
                  </a:lnTo>
                  <a:lnTo>
                    <a:pt x="3841" y="3439"/>
                  </a:lnTo>
                  <a:lnTo>
                    <a:pt x="4612" y="3634"/>
                  </a:lnTo>
                  <a:lnTo>
                    <a:pt x="5071" y="3749"/>
                  </a:lnTo>
                  <a:lnTo>
                    <a:pt x="5388" y="3824"/>
                  </a:lnTo>
                  <a:lnTo>
                    <a:pt x="5700" y="3904"/>
                  </a:lnTo>
                  <a:lnTo>
                    <a:pt x="6149" y="4038"/>
                  </a:lnTo>
                  <a:lnTo>
                    <a:pt x="6402" y="4123"/>
                  </a:lnTo>
                  <a:lnTo>
                    <a:pt x="6603" y="4200"/>
                  </a:lnTo>
                  <a:lnTo>
                    <a:pt x="6914" y="4335"/>
                  </a:lnTo>
                  <a:lnTo>
                    <a:pt x="7062" y="4400"/>
                  </a:lnTo>
                  <a:lnTo>
                    <a:pt x="7227" y="4464"/>
                  </a:lnTo>
                  <a:lnTo>
                    <a:pt x="7429" y="4531"/>
                  </a:lnTo>
                  <a:lnTo>
                    <a:pt x="7686" y="4604"/>
                  </a:lnTo>
                  <a:lnTo>
                    <a:pt x="7935" y="4661"/>
                  </a:lnTo>
                  <a:lnTo>
                    <a:pt x="8137" y="4692"/>
                  </a:lnTo>
                  <a:lnTo>
                    <a:pt x="8307" y="4706"/>
                  </a:lnTo>
                  <a:lnTo>
                    <a:pt x="8461" y="4713"/>
                  </a:lnTo>
                  <a:lnTo>
                    <a:pt x="8614" y="4722"/>
                  </a:lnTo>
                  <a:lnTo>
                    <a:pt x="8781" y="4741"/>
                  </a:lnTo>
                  <a:lnTo>
                    <a:pt x="8979" y="4779"/>
                  </a:lnTo>
                  <a:lnTo>
                    <a:pt x="9223" y="4846"/>
                  </a:lnTo>
                  <a:lnTo>
                    <a:pt x="9483" y="4933"/>
                  </a:lnTo>
                  <a:lnTo>
                    <a:pt x="9687" y="5014"/>
                  </a:lnTo>
                  <a:lnTo>
                    <a:pt x="9854" y="5093"/>
                  </a:lnTo>
                  <a:lnTo>
                    <a:pt x="10002" y="5173"/>
                  </a:lnTo>
                  <a:lnTo>
                    <a:pt x="10312" y="5351"/>
                  </a:lnTo>
                  <a:lnTo>
                    <a:pt x="10510" y="5454"/>
                  </a:lnTo>
                  <a:lnTo>
                    <a:pt x="10761" y="5573"/>
                  </a:lnTo>
                  <a:lnTo>
                    <a:pt x="11318" y="5815"/>
                  </a:lnTo>
                  <a:lnTo>
                    <a:pt x="11812" y="6022"/>
                  </a:lnTo>
                  <a:lnTo>
                    <a:pt x="12299" y="6219"/>
                  </a:lnTo>
                </a:path>
              </a:pathLst>
            </a:custGeom>
            <a:noFill/>
            <a:ln w="3492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8" name="Freeform 1798"/>
            <p:cNvSpPr>
              <a:spLocks/>
            </p:cNvSpPr>
            <p:nvPr/>
          </p:nvSpPr>
          <p:spPr bwMode="auto">
            <a:xfrm>
              <a:off x="3027" y="1867"/>
              <a:ext cx="2404" cy="867"/>
            </a:xfrm>
            <a:custGeom>
              <a:avLst/>
              <a:gdLst>
                <a:gd name="T0" fmla="*/ 0 w 12299"/>
                <a:gd name="T1" fmla="*/ 0 h 4151"/>
                <a:gd name="T2" fmla="*/ 0 w 12299"/>
                <a:gd name="T3" fmla="*/ 0 h 4151"/>
                <a:gd name="T4" fmla="*/ 0 w 12299"/>
                <a:gd name="T5" fmla="*/ 0 h 4151"/>
                <a:gd name="T6" fmla="*/ 0 w 12299"/>
                <a:gd name="T7" fmla="*/ 0 h 4151"/>
                <a:gd name="T8" fmla="*/ 0 w 12299"/>
                <a:gd name="T9" fmla="*/ 0 h 4151"/>
                <a:gd name="T10" fmla="*/ 0 w 12299"/>
                <a:gd name="T11" fmla="*/ 0 h 4151"/>
                <a:gd name="T12" fmla="*/ 0 w 12299"/>
                <a:gd name="T13" fmla="*/ 0 h 4151"/>
                <a:gd name="T14" fmla="*/ 0 w 12299"/>
                <a:gd name="T15" fmla="*/ 0 h 4151"/>
                <a:gd name="T16" fmla="*/ 0 w 12299"/>
                <a:gd name="T17" fmla="*/ 0 h 4151"/>
                <a:gd name="T18" fmla="*/ 0 w 12299"/>
                <a:gd name="T19" fmla="*/ 0 h 4151"/>
                <a:gd name="T20" fmla="*/ 0 w 12299"/>
                <a:gd name="T21" fmla="*/ 0 h 4151"/>
                <a:gd name="T22" fmla="*/ 0 w 12299"/>
                <a:gd name="T23" fmla="*/ 0 h 4151"/>
                <a:gd name="T24" fmla="*/ 0 w 12299"/>
                <a:gd name="T25" fmla="*/ 0 h 4151"/>
                <a:gd name="T26" fmla="*/ 0 w 12299"/>
                <a:gd name="T27" fmla="*/ 0 h 4151"/>
                <a:gd name="T28" fmla="*/ 0 w 12299"/>
                <a:gd name="T29" fmla="*/ 0 h 4151"/>
                <a:gd name="T30" fmla="*/ 0 w 12299"/>
                <a:gd name="T31" fmla="*/ 0 h 4151"/>
                <a:gd name="T32" fmla="*/ 0 w 12299"/>
                <a:gd name="T33" fmla="*/ 0 h 4151"/>
                <a:gd name="T34" fmla="*/ 0 w 12299"/>
                <a:gd name="T35" fmla="*/ 0 h 4151"/>
                <a:gd name="T36" fmla="*/ 0 w 12299"/>
                <a:gd name="T37" fmla="*/ 0 h 4151"/>
                <a:gd name="T38" fmla="*/ 0 w 12299"/>
                <a:gd name="T39" fmla="*/ 0 h 4151"/>
                <a:gd name="T40" fmla="*/ 0 w 12299"/>
                <a:gd name="T41" fmla="*/ 0 h 4151"/>
                <a:gd name="T42" fmla="*/ 0 w 12299"/>
                <a:gd name="T43" fmla="*/ 0 h 4151"/>
                <a:gd name="T44" fmla="*/ 0 w 12299"/>
                <a:gd name="T45" fmla="*/ 0 h 4151"/>
                <a:gd name="T46" fmla="*/ 0 w 12299"/>
                <a:gd name="T47" fmla="*/ 0 h 4151"/>
                <a:gd name="T48" fmla="*/ 0 w 12299"/>
                <a:gd name="T49" fmla="*/ 0 h 4151"/>
                <a:gd name="T50" fmla="*/ 0 w 12299"/>
                <a:gd name="T51" fmla="*/ 0 h 4151"/>
                <a:gd name="T52" fmla="*/ 0 w 12299"/>
                <a:gd name="T53" fmla="*/ 0 h 4151"/>
                <a:gd name="T54" fmla="*/ 0 w 12299"/>
                <a:gd name="T55" fmla="*/ 0 h 4151"/>
                <a:gd name="T56" fmla="*/ 0 w 12299"/>
                <a:gd name="T57" fmla="*/ 0 h 4151"/>
                <a:gd name="T58" fmla="*/ 0 w 12299"/>
                <a:gd name="T59" fmla="*/ 0 h 4151"/>
                <a:gd name="T60" fmla="*/ 0 w 12299"/>
                <a:gd name="T61" fmla="*/ 0 h 4151"/>
                <a:gd name="T62" fmla="*/ 0 w 12299"/>
                <a:gd name="T63" fmla="*/ 0 h 41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299"/>
                <a:gd name="T97" fmla="*/ 0 h 4151"/>
                <a:gd name="T98" fmla="*/ 12299 w 12299"/>
                <a:gd name="T99" fmla="*/ 4151 h 415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299" h="4151">
                  <a:moveTo>
                    <a:pt x="0" y="32"/>
                  </a:moveTo>
                  <a:lnTo>
                    <a:pt x="160" y="15"/>
                  </a:lnTo>
                  <a:lnTo>
                    <a:pt x="335" y="4"/>
                  </a:lnTo>
                  <a:lnTo>
                    <a:pt x="554" y="0"/>
                  </a:lnTo>
                  <a:lnTo>
                    <a:pt x="799" y="11"/>
                  </a:lnTo>
                  <a:lnTo>
                    <a:pt x="1056" y="42"/>
                  </a:lnTo>
                  <a:lnTo>
                    <a:pt x="1307" y="101"/>
                  </a:lnTo>
                  <a:lnTo>
                    <a:pt x="1426" y="143"/>
                  </a:lnTo>
                  <a:lnTo>
                    <a:pt x="1537" y="193"/>
                  </a:lnTo>
                  <a:lnTo>
                    <a:pt x="1674" y="275"/>
                  </a:lnTo>
                  <a:lnTo>
                    <a:pt x="1794" y="367"/>
                  </a:lnTo>
                  <a:lnTo>
                    <a:pt x="1900" y="469"/>
                  </a:lnTo>
                  <a:lnTo>
                    <a:pt x="1996" y="578"/>
                  </a:lnTo>
                  <a:lnTo>
                    <a:pt x="2082" y="693"/>
                  </a:lnTo>
                  <a:lnTo>
                    <a:pt x="2162" y="814"/>
                  </a:lnTo>
                  <a:lnTo>
                    <a:pt x="2309" y="1064"/>
                  </a:lnTo>
                  <a:lnTo>
                    <a:pt x="2456" y="1316"/>
                  </a:lnTo>
                  <a:lnTo>
                    <a:pt x="2535" y="1440"/>
                  </a:lnTo>
                  <a:lnTo>
                    <a:pt x="2620" y="1559"/>
                  </a:lnTo>
                  <a:lnTo>
                    <a:pt x="2715" y="1673"/>
                  </a:lnTo>
                  <a:lnTo>
                    <a:pt x="2820" y="1781"/>
                  </a:lnTo>
                  <a:lnTo>
                    <a:pt x="2940" y="1880"/>
                  </a:lnTo>
                  <a:lnTo>
                    <a:pt x="3075" y="1970"/>
                  </a:lnTo>
                  <a:lnTo>
                    <a:pt x="3274" y="2076"/>
                  </a:lnTo>
                  <a:lnTo>
                    <a:pt x="3450" y="2144"/>
                  </a:lnTo>
                  <a:lnTo>
                    <a:pt x="3611" y="2184"/>
                  </a:lnTo>
                  <a:lnTo>
                    <a:pt x="3770" y="2206"/>
                  </a:lnTo>
                  <a:lnTo>
                    <a:pt x="4127" y="2231"/>
                  </a:lnTo>
                  <a:lnTo>
                    <a:pt x="4348" y="2253"/>
                  </a:lnTo>
                  <a:lnTo>
                    <a:pt x="4612" y="2293"/>
                  </a:lnTo>
                  <a:lnTo>
                    <a:pt x="4867" y="2336"/>
                  </a:lnTo>
                  <a:lnTo>
                    <a:pt x="5071" y="2363"/>
                  </a:lnTo>
                  <a:lnTo>
                    <a:pt x="5389" y="2395"/>
                  </a:lnTo>
                  <a:lnTo>
                    <a:pt x="5702" y="2436"/>
                  </a:lnTo>
                  <a:lnTo>
                    <a:pt x="5900" y="2476"/>
                  </a:lnTo>
                  <a:lnTo>
                    <a:pt x="6149" y="2536"/>
                  </a:lnTo>
                  <a:lnTo>
                    <a:pt x="6406" y="2607"/>
                  </a:lnTo>
                  <a:lnTo>
                    <a:pt x="6609" y="2673"/>
                  </a:lnTo>
                  <a:lnTo>
                    <a:pt x="6923" y="2797"/>
                  </a:lnTo>
                  <a:lnTo>
                    <a:pt x="7234" y="2932"/>
                  </a:lnTo>
                  <a:lnTo>
                    <a:pt x="7433" y="3011"/>
                  </a:lnTo>
                  <a:lnTo>
                    <a:pt x="7686" y="3101"/>
                  </a:lnTo>
                  <a:lnTo>
                    <a:pt x="7936" y="3191"/>
                  </a:lnTo>
                  <a:lnTo>
                    <a:pt x="8134" y="3271"/>
                  </a:lnTo>
                  <a:lnTo>
                    <a:pt x="8443" y="3402"/>
                  </a:lnTo>
                  <a:lnTo>
                    <a:pt x="8591" y="3456"/>
                  </a:lnTo>
                  <a:lnTo>
                    <a:pt x="8758" y="3504"/>
                  </a:lnTo>
                  <a:lnTo>
                    <a:pt x="8963" y="3546"/>
                  </a:lnTo>
                  <a:lnTo>
                    <a:pt x="9223" y="3585"/>
                  </a:lnTo>
                  <a:lnTo>
                    <a:pt x="9475" y="3604"/>
                  </a:lnTo>
                  <a:lnTo>
                    <a:pt x="9676" y="3595"/>
                  </a:lnTo>
                  <a:lnTo>
                    <a:pt x="9845" y="3568"/>
                  </a:lnTo>
                  <a:lnTo>
                    <a:pt x="9996" y="3533"/>
                  </a:lnTo>
                  <a:lnTo>
                    <a:pt x="10147" y="3499"/>
                  </a:lnTo>
                  <a:lnTo>
                    <a:pt x="10314" y="3477"/>
                  </a:lnTo>
                  <a:lnTo>
                    <a:pt x="10513" y="3476"/>
                  </a:lnTo>
                  <a:lnTo>
                    <a:pt x="10761" y="3505"/>
                  </a:lnTo>
                  <a:lnTo>
                    <a:pt x="11057" y="3573"/>
                  </a:lnTo>
                  <a:lnTo>
                    <a:pt x="11339" y="3665"/>
                  </a:lnTo>
                  <a:lnTo>
                    <a:pt x="11600" y="3771"/>
                  </a:lnTo>
                  <a:lnTo>
                    <a:pt x="11830" y="3880"/>
                  </a:lnTo>
                  <a:lnTo>
                    <a:pt x="12023" y="3984"/>
                  </a:lnTo>
                  <a:lnTo>
                    <a:pt x="12171" y="4069"/>
                  </a:lnTo>
                  <a:lnTo>
                    <a:pt x="12299" y="4151"/>
                  </a:lnTo>
                </a:path>
              </a:pathLst>
            </a:custGeom>
            <a:noFill/>
            <a:ln w="349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89" name="Freeform 1799"/>
            <p:cNvSpPr>
              <a:spLocks noEditPoints="1"/>
            </p:cNvSpPr>
            <p:nvPr/>
          </p:nvSpPr>
          <p:spPr bwMode="auto">
            <a:xfrm>
              <a:off x="3005" y="3801"/>
              <a:ext cx="40" cy="61"/>
            </a:xfrm>
            <a:custGeom>
              <a:avLst/>
              <a:gdLst>
                <a:gd name="T0" fmla="*/ 0 w 240"/>
                <a:gd name="T1" fmla="*/ 0 h 303"/>
                <a:gd name="T2" fmla="*/ 0 w 240"/>
                <a:gd name="T3" fmla="*/ 0 h 303"/>
                <a:gd name="T4" fmla="*/ 0 w 240"/>
                <a:gd name="T5" fmla="*/ 0 h 303"/>
                <a:gd name="T6" fmla="*/ 0 w 240"/>
                <a:gd name="T7" fmla="*/ 0 h 303"/>
                <a:gd name="T8" fmla="*/ 0 w 240"/>
                <a:gd name="T9" fmla="*/ 0 h 303"/>
                <a:gd name="T10" fmla="*/ 0 w 240"/>
                <a:gd name="T11" fmla="*/ 0 h 303"/>
                <a:gd name="T12" fmla="*/ 0 w 240"/>
                <a:gd name="T13" fmla="*/ 0 h 303"/>
                <a:gd name="T14" fmla="*/ 0 w 240"/>
                <a:gd name="T15" fmla="*/ 0 h 303"/>
                <a:gd name="T16" fmla="*/ 0 w 240"/>
                <a:gd name="T17" fmla="*/ 0 h 303"/>
                <a:gd name="T18" fmla="*/ 0 w 240"/>
                <a:gd name="T19" fmla="*/ 0 h 303"/>
                <a:gd name="T20" fmla="*/ 0 w 240"/>
                <a:gd name="T21" fmla="*/ 0 h 303"/>
                <a:gd name="T22" fmla="*/ 0 w 240"/>
                <a:gd name="T23" fmla="*/ 0 h 303"/>
                <a:gd name="T24" fmla="*/ 0 w 240"/>
                <a:gd name="T25" fmla="*/ 0 h 303"/>
                <a:gd name="T26" fmla="*/ 0 w 240"/>
                <a:gd name="T27" fmla="*/ 0 h 303"/>
                <a:gd name="T28" fmla="*/ 0 w 240"/>
                <a:gd name="T29" fmla="*/ 0 h 303"/>
                <a:gd name="T30" fmla="*/ 0 w 240"/>
                <a:gd name="T31" fmla="*/ 0 h 303"/>
                <a:gd name="T32" fmla="*/ 0 w 240"/>
                <a:gd name="T33" fmla="*/ 0 h 303"/>
                <a:gd name="T34" fmla="*/ 0 w 240"/>
                <a:gd name="T35" fmla="*/ 0 h 303"/>
                <a:gd name="T36" fmla="*/ 0 w 240"/>
                <a:gd name="T37" fmla="*/ 0 h 303"/>
                <a:gd name="T38" fmla="*/ 0 w 240"/>
                <a:gd name="T39" fmla="*/ 0 h 303"/>
                <a:gd name="T40" fmla="*/ 0 w 240"/>
                <a:gd name="T41" fmla="*/ 0 h 303"/>
                <a:gd name="T42" fmla="*/ 0 w 240"/>
                <a:gd name="T43" fmla="*/ 0 h 303"/>
                <a:gd name="T44" fmla="*/ 0 w 240"/>
                <a:gd name="T45" fmla="*/ 0 h 303"/>
                <a:gd name="T46" fmla="*/ 0 w 240"/>
                <a:gd name="T47" fmla="*/ 0 h 303"/>
                <a:gd name="T48" fmla="*/ 0 w 240"/>
                <a:gd name="T49" fmla="*/ 0 h 303"/>
                <a:gd name="T50" fmla="*/ 0 w 240"/>
                <a:gd name="T51" fmla="*/ 0 h 303"/>
                <a:gd name="T52" fmla="*/ 0 w 240"/>
                <a:gd name="T53" fmla="*/ 0 h 303"/>
                <a:gd name="T54" fmla="*/ 0 w 240"/>
                <a:gd name="T55" fmla="*/ 0 h 303"/>
                <a:gd name="T56" fmla="*/ 0 w 240"/>
                <a:gd name="T57" fmla="*/ 0 h 303"/>
                <a:gd name="T58" fmla="*/ 0 w 240"/>
                <a:gd name="T59" fmla="*/ 0 h 303"/>
                <a:gd name="T60" fmla="*/ 0 w 240"/>
                <a:gd name="T61" fmla="*/ 0 h 303"/>
                <a:gd name="T62" fmla="*/ 0 w 240"/>
                <a:gd name="T63" fmla="*/ 0 h 303"/>
                <a:gd name="T64" fmla="*/ 0 w 240"/>
                <a:gd name="T65" fmla="*/ 0 h 303"/>
                <a:gd name="T66" fmla="*/ 0 w 240"/>
                <a:gd name="T67" fmla="*/ 0 h 303"/>
                <a:gd name="T68" fmla="*/ 0 w 240"/>
                <a:gd name="T69" fmla="*/ 0 h 303"/>
                <a:gd name="T70" fmla="*/ 0 w 240"/>
                <a:gd name="T71" fmla="*/ 0 h 303"/>
                <a:gd name="T72" fmla="*/ 0 w 240"/>
                <a:gd name="T73" fmla="*/ 0 h 303"/>
                <a:gd name="T74" fmla="*/ 0 w 240"/>
                <a:gd name="T75" fmla="*/ 0 h 303"/>
                <a:gd name="T76" fmla="*/ 0 w 240"/>
                <a:gd name="T77" fmla="*/ 0 h 303"/>
                <a:gd name="T78" fmla="*/ 0 w 240"/>
                <a:gd name="T79" fmla="*/ 0 h 303"/>
                <a:gd name="T80" fmla="*/ 0 w 240"/>
                <a:gd name="T81" fmla="*/ 0 h 303"/>
                <a:gd name="T82" fmla="*/ 0 w 240"/>
                <a:gd name="T83" fmla="*/ 0 h 303"/>
                <a:gd name="T84" fmla="*/ 0 w 240"/>
                <a:gd name="T85" fmla="*/ 0 h 303"/>
                <a:gd name="T86" fmla="*/ 0 w 240"/>
                <a:gd name="T87" fmla="*/ 0 h 303"/>
                <a:gd name="T88" fmla="*/ 0 w 240"/>
                <a:gd name="T89" fmla="*/ 0 h 303"/>
                <a:gd name="T90" fmla="*/ 0 w 240"/>
                <a:gd name="T91" fmla="*/ 0 h 303"/>
                <a:gd name="T92" fmla="*/ 0 w 240"/>
                <a:gd name="T93" fmla="*/ 0 h 303"/>
                <a:gd name="T94" fmla="*/ 0 w 240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"/>
                <a:gd name="T145" fmla="*/ 0 h 303"/>
                <a:gd name="T146" fmla="*/ 240 w 240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" h="303">
                  <a:moveTo>
                    <a:pt x="69" y="152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8"/>
                  </a:lnTo>
                  <a:lnTo>
                    <a:pt x="75" y="214"/>
                  </a:lnTo>
                  <a:lnTo>
                    <a:pt x="81" y="229"/>
                  </a:lnTo>
                  <a:lnTo>
                    <a:pt x="88" y="240"/>
                  </a:lnTo>
                  <a:lnTo>
                    <a:pt x="96" y="248"/>
                  </a:lnTo>
                  <a:lnTo>
                    <a:pt x="107" y="253"/>
                  </a:lnTo>
                  <a:lnTo>
                    <a:pt x="119" y="254"/>
                  </a:lnTo>
                  <a:lnTo>
                    <a:pt x="126" y="254"/>
                  </a:lnTo>
                  <a:lnTo>
                    <a:pt x="132" y="253"/>
                  </a:lnTo>
                  <a:lnTo>
                    <a:pt x="138" y="251"/>
                  </a:lnTo>
                  <a:lnTo>
                    <a:pt x="143" y="248"/>
                  </a:lnTo>
                  <a:lnTo>
                    <a:pt x="152" y="240"/>
                  </a:lnTo>
                  <a:lnTo>
                    <a:pt x="159" y="229"/>
                  </a:lnTo>
                  <a:lnTo>
                    <a:pt x="165" y="214"/>
                  </a:lnTo>
                  <a:lnTo>
                    <a:pt x="169" y="198"/>
                  </a:lnTo>
                  <a:lnTo>
                    <a:pt x="171" y="177"/>
                  </a:lnTo>
                  <a:lnTo>
                    <a:pt x="171" y="152"/>
                  </a:lnTo>
                  <a:lnTo>
                    <a:pt x="171" y="128"/>
                  </a:lnTo>
                  <a:lnTo>
                    <a:pt x="169" y="107"/>
                  </a:lnTo>
                  <a:lnTo>
                    <a:pt x="166" y="97"/>
                  </a:lnTo>
                  <a:lnTo>
                    <a:pt x="165" y="89"/>
                  </a:lnTo>
                  <a:lnTo>
                    <a:pt x="159" y="74"/>
                  </a:lnTo>
                  <a:lnTo>
                    <a:pt x="152" y="64"/>
                  </a:lnTo>
                  <a:lnTo>
                    <a:pt x="143" y="56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4" y="50"/>
                  </a:lnTo>
                  <a:lnTo>
                    <a:pt x="107" y="51"/>
                  </a:lnTo>
                  <a:lnTo>
                    <a:pt x="102" y="54"/>
                  </a:lnTo>
                  <a:lnTo>
                    <a:pt x="96" y="56"/>
                  </a:lnTo>
                  <a:lnTo>
                    <a:pt x="88" y="64"/>
                  </a:lnTo>
                  <a:lnTo>
                    <a:pt x="81" y="74"/>
                  </a:lnTo>
                  <a:lnTo>
                    <a:pt x="75" y="89"/>
                  </a:lnTo>
                  <a:lnTo>
                    <a:pt x="71" y="107"/>
                  </a:lnTo>
                  <a:lnTo>
                    <a:pt x="69" y="152"/>
                  </a:lnTo>
                  <a:close/>
                  <a:moveTo>
                    <a:pt x="0" y="152"/>
                  </a:moveTo>
                  <a:lnTo>
                    <a:pt x="1" y="134"/>
                  </a:lnTo>
                  <a:lnTo>
                    <a:pt x="2" y="116"/>
                  </a:lnTo>
                  <a:lnTo>
                    <a:pt x="5" y="100"/>
                  </a:lnTo>
                  <a:lnTo>
                    <a:pt x="8" y="86"/>
                  </a:lnTo>
                  <a:lnTo>
                    <a:pt x="12" y="72"/>
                  </a:lnTo>
                  <a:lnTo>
                    <a:pt x="16" y="60"/>
                  </a:lnTo>
                  <a:lnTo>
                    <a:pt x="23" y="48"/>
                  </a:lnTo>
                  <a:lnTo>
                    <a:pt x="30" y="39"/>
                  </a:lnTo>
                  <a:lnTo>
                    <a:pt x="37" y="30"/>
                  </a:lnTo>
                  <a:lnTo>
                    <a:pt x="47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6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5" y="1"/>
                  </a:lnTo>
                  <a:lnTo>
                    <a:pt x="141" y="2"/>
                  </a:lnTo>
                  <a:lnTo>
                    <a:pt x="148" y="3"/>
                  </a:lnTo>
                  <a:lnTo>
                    <a:pt x="160" y="6"/>
                  </a:lnTo>
                  <a:lnTo>
                    <a:pt x="172" y="10"/>
                  </a:lnTo>
                  <a:lnTo>
                    <a:pt x="183" y="16"/>
                  </a:lnTo>
                  <a:lnTo>
                    <a:pt x="193" y="22"/>
                  </a:lnTo>
                  <a:lnTo>
                    <a:pt x="197" y="25"/>
                  </a:lnTo>
                  <a:lnTo>
                    <a:pt x="202" y="30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3" y="60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40" y="153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6" y="204"/>
                  </a:lnTo>
                  <a:lnTo>
                    <a:pt x="232" y="218"/>
                  </a:lnTo>
                  <a:lnTo>
                    <a:pt x="229" y="232"/>
                  </a:lnTo>
                  <a:lnTo>
                    <a:pt x="223" y="245"/>
                  </a:lnTo>
                  <a:lnTo>
                    <a:pt x="217" y="256"/>
                  </a:lnTo>
                  <a:lnTo>
                    <a:pt x="210" y="265"/>
                  </a:lnTo>
                  <a:lnTo>
                    <a:pt x="202" y="275"/>
                  </a:lnTo>
                  <a:lnTo>
                    <a:pt x="193" y="282"/>
                  </a:lnTo>
                  <a:lnTo>
                    <a:pt x="183" y="288"/>
                  </a:lnTo>
                  <a:lnTo>
                    <a:pt x="172" y="294"/>
                  </a:lnTo>
                  <a:lnTo>
                    <a:pt x="160" y="298"/>
                  </a:lnTo>
                  <a:lnTo>
                    <a:pt x="148" y="301"/>
                  </a:lnTo>
                  <a:lnTo>
                    <a:pt x="119" y="303"/>
                  </a:lnTo>
                  <a:lnTo>
                    <a:pt x="105" y="303"/>
                  </a:lnTo>
                  <a:lnTo>
                    <a:pt x="91" y="301"/>
                  </a:lnTo>
                  <a:lnTo>
                    <a:pt x="78" y="298"/>
                  </a:lnTo>
                  <a:lnTo>
                    <a:pt x="67" y="294"/>
                  </a:lnTo>
                  <a:lnTo>
                    <a:pt x="56" y="288"/>
                  </a:lnTo>
                  <a:lnTo>
                    <a:pt x="47" y="282"/>
                  </a:lnTo>
                  <a:lnTo>
                    <a:pt x="37" y="275"/>
                  </a:lnTo>
                  <a:lnTo>
                    <a:pt x="30" y="265"/>
                  </a:lnTo>
                  <a:lnTo>
                    <a:pt x="23" y="256"/>
                  </a:lnTo>
                  <a:lnTo>
                    <a:pt x="16" y="245"/>
                  </a:lnTo>
                  <a:lnTo>
                    <a:pt x="8" y="218"/>
                  </a:lnTo>
                  <a:lnTo>
                    <a:pt x="2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0" name="Freeform 1800"/>
            <p:cNvSpPr>
              <a:spLocks/>
            </p:cNvSpPr>
            <p:nvPr/>
          </p:nvSpPr>
          <p:spPr bwMode="auto">
            <a:xfrm>
              <a:off x="3305" y="3801"/>
              <a:ext cx="40" cy="60"/>
            </a:xfrm>
            <a:custGeom>
              <a:avLst/>
              <a:gdLst>
                <a:gd name="T0" fmla="*/ 0 w 236"/>
                <a:gd name="T1" fmla="*/ 0 h 296"/>
                <a:gd name="T2" fmla="*/ 0 w 236"/>
                <a:gd name="T3" fmla="*/ 0 h 296"/>
                <a:gd name="T4" fmla="*/ 0 w 236"/>
                <a:gd name="T5" fmla="*/ 0 h 296"/>
                <a:gd name="T6" fmla="*/ 0 w 236"/>
                <a:gd name="T7" fmla="*/ 0 h 296"/>
                <a:gd name="T8" fmla="*/ 0 w 236"/>
                <a:gd name="T9" fmla="*/ 0 h 296"/>
                <a:gd name="T10" fmla="*/ 0 w 236"/>
                <a:gd name="T11" fmla="*/ 0 h 296"/>
                <a:gd name="T12" fmla="*/ 0 w 236"/>
                <a:gd name="T13" fmla="*/ 0 h 296"/>
                <a:gd name="T14" fmla="*/ 0 w 236"/>
                <a:gd name="T15" fmla="*/ 0 h 296"/>
                <a:gd name="T16" fmla="*/ 0 w 236"/>
                <a:gd name="T17" fmla="*/ 0 h 296"/>
                <a:gd name="T18" fmla="*/ 0 w 236"/>
                <a:gd name="T19" fmla="*/ 0 h 296"/>
                <a:gd name="T20" fmla="*/ 0 w 236"/>
                <a:gd name="T21" fmla="*/ 0 h 296"/>
                <a:gd name="T22" fmla="*/ 0 w 236"/>
                <a:gd name="T23" fmla="*/ 0 h 296"/>
                <a:gd name="T24" fmla="*/ 0 w 236"/>
                <a:gd name="T25" fmla="*/ 0 h 296"/>
                <a:gd name="T26" fmla="*/ 0 w 236"/>
                <a:gd name="T27" fmla="*/ 0 h 296"/>
                <a:gd name="T28" fmla="*/ 0 w 236"/>
                <a:gd name="T29" fmla="*/ 0 h 296"/>
                <a:gd name="T30" fmla="*/ 0 w 236"/>
                <a:gd name="T31" fmla="*/ 0 h 296"/>
                <a:gd name="T32" fmla="*/ 0 w 236"/>
                <a:gd name="T33" fmla="*/ 0 h 296"/>
                <a:gd name="T34" fmla="*/ 0 w 236"/>
                <a:gd name="T35" fmla="*/ 0 h 296"/>
                <a:gd name="T36" fmla="*/ 0 w 236"/>
                <a:gd name="T37" fmla="*/ 0 h 296"/>
                <a:gd name="T38" fmla="*/ 0 w 236"/>
                <a:gd name="T39" fmla="*/ 0 h 296"/>
                <a:gd name="T40" fmla="*/ 0 w 236"/>
                <a:gd name="T41" fmla="*/ 0 h 296"/>
                <a:gd name="T42" fmla="*/ 0 w 236"/>
                <a:gd name="T43" fmla="*/ 0 h 296"/>
                <a:gd name="T44" fmla="*/ 0 w 236"/>
                <a:gd name="T45" fmla="*/ 0 h 296"/>
                <a:gd name="T46" fmla="*/ 0 w 236"/>
                <a:gd name="T47" fmla="*/ 0 h 296"/>
                <a:gd name="T48" fmla="*/ 0 w 236"/>
                <a:gd name="T49" fmla="*/ 0 h 296"/>
                <a:gd name="T50" fmla="*/ 0 w 236"/>
                <a:gd name="T51" fmla="*/ 0 h 296"/>
                <a:gd name="T52" fmla="*/ 0 w 236"/>
                <a:gd name="T53" fmla="*/ 0 h 296"/>
                <a:gd name="T54" fmla="*/ 0 w 236"/>
                <a:gd name="T55" fmla="*/ 0 h 296"/>
                <a:gd name="T56" fmla="*/ 0 w 236"/>
                <a:gd name="T57" fmla="*/ 0 h 296"/>
                <a:gd name="T58" fmla="*/ 0 w 236"/>
                <a:gd name="T59" fmla="*/ 0 h 296"/>
                <a:gd name="T60" fmla="*/ 0 w 236"/>
                <a:gd name="T61" fmla="*/ 0 h 296"/>
                <a:gd name="T62" fmla="*/ 0 w 236"/>
                <a:gd name="T63" fmla="*/ 0 h 296"/>
                <a:gd name="T64" fmla="*/ 0 w 236"/>
                <a:gd name="T65" fmla="*/ 0 h 296"/>
                <a:gd name="T66" fmla="*/ 0 w 236"/>
                <a:gd name="T67" fmla="*/ 0 h 296"/>
                <a:gd name="T68" fmla="*/ 0 w 236"/>
                <a:gd name="T69" fmla="*/ 0 h 296"/>
                <a:gd name="T70" fmla="*/ 0 w 236"/>
                <a:gd name="T71" fmla="*/ 0 h 296"/>
                <a:gd name="T72" fmla="*/ 0 w 236"/>
                <a:gd name="T73" fmla="*/ 0 h 296"/>
                <a:gd name="T74" fmla="*/ 0 w 236"/>
                <a:gd name="T75" fmla="*/ 0 h 296"/>
                <a:gd name="T76" fmla="*/ 0 w 236"/>
                <a:gd name="T77" fmla="*/ 0 h 296"/>
                <a:gd name="T78" fmla="*/ 0 w 236"/>
                <a:gd name="T79" fmla="*/ 0 h 2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296"/>
                <a:gd name="T122" fmla="*/ 236 w 236"/>
                <a:gd name="T123" fmla="*/ 296 h 2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296">
                  <a:moveTo>
                    <a:pt x="0" y="296"/>
                  </a:moveTo>
                  <a:lnTo>
                    <a:pt x="0" y="285"/>
                  </a:lnTo>
                  <a:lnTo>
                    <a:pt x="1" y="275"/>
                  </a:lnTo>
                  <a:lnTo>
                    <a:pt x="5" y="257"/>
                  </a:lnTo>
                  <a:lnTo>
                    <a:pt x="12" y="240"/>
                  </a:lnTo>
                  <a:lnTo>
                    <a:pt x="16" y="233"/>
                  </a:lnTo>
                  <a:lnTo>
                    <a:pt x="21" y="226"/>
                  </a:lnTo>
                  <a:lnTo>
                    <a:pt x="27" y="218"/>
                  </a:lnTo>
                  <a:lnTo>
                    <a:pt x="33" y="211"/>
                  </a:lnTo>
                  <a:lnTo>
                    <a:pt x="40" y="205"/>
                  </a:lnTo>
                  <a:lnTo>
                    <a:pt x="47" y="199"/>
                  </a:lnTo>
                  <a:lnTo>
                    <a:pt x="64" y="186"/>
                  </a:lnTo>
                  <a:lnTo>
                    <a:pt x="84" y="173"/>
                  </a:lnTo>
                  <a:lnTo>
                    <a:pt x="118" y="154"/>
                  </a:lnTo>
                  <a:lnTo>
                    <a:pt x="132" y="145"/>
                  </a:lnTo>
                  <a:lnTo>
                    <a:pt x="144" y="136"/>
                  </a:lnTo>
                  <a:lnTo>
                    <a:pt x="155" y="127"/>
                  </a:lnTo>
                  <a:lnTo>
                    <a:pt x="162" y="117"/>
                  </a:lnTo>
                  <a:lnTo>
                    <a:pt x="166" y="106"/>
                  </a:lnTo>
                  <a:lnTo>
                    <a:pt x="169" y="92"/>
                  </a:lnTo>
                  <a:lnTo>
                    <a:pt x="168" y="83"/>
                  </a:lnTo>
                  <a:lnTo>
                    <a:pt x="165" y="74"/>
                  </a:lnTo>
                  <a:lnTo>
                    <a:pt x="161" y="67"/>
                  </a:lnTo>
                  <a:lnTo>
                    <a:pt x="155" y="61"/>
                  </a:lnTo>
                  <a:lnTo>
                    <a:pt x="148" y="57"/>
                  </a:lnTo>
                  <a:lnTo>
                    <a:pt x="140" y="54"/>
                  </a:lnTo>
                  <a:lnTo>
                    <a:pt x="130" y="50"/>
                  </a:lnTo>
                  <a:lnTo>
                    <a:pt x="118" y="50"/>
                  </a:lnTo>
                  <a:lnTo>
                    <a:pt x="107" y="51"/>
                  </a:lnTo>
                  <a:lnTo>
                    <a:pt x="96" y="54"/>
                  </a:lnTo>
                  <a:lnTo>
                    <a:pt x="93" y="55"/>
                  </a:lnTo>
                  <a:lnTo>
                    <a:pt x="88" y="58"/>
                  </a:lnTo>
                  <a:lnTo>
                    <a:pt x="81" y="63"/>
                  </a:lnTo>
                  <a:lnTo>
                    <a:pt x="74" y="71"/>
                  </a:lnTo>
                  <a:lnTo>
                    <a:pt x="70" y="81"/>
                  </a:lnTo>
                  <a:lnTo>
                    <a:pt x="68" y="91"/>
                  </a:lnTo>
                  <a:lnTo>
                    <a:pt x="67" y="104"/>
                  </a:lnTo>
                  <a:lnTo>
                    <a:pt x="67" y="106"/>
                  </a:lnTo>
                  <a:lnTo>
                    <a:pt x="6" y="106"/>
                  </a:lnTo>
                  <a:lnTo>
                    <a:pt x="6" y="93"/>
                  </a:lnTo>
                  <a:lnTo>
                    <a:pt x="7" y="82"/>
                  </a:lnTo>
                  <a:lnTo>
                    <a:pt x="9" y="70"/>
                  </a:lnTo>
                  <a:lnTo>
                    <a:pt x="13" y="61"/>
                  </a:lnTo>
                  <a:lnTo>
                    <a:pt x="18" y="51"/>
                  </a:lnTo>
                  <a:lnTo>
                    <a:pt x="23" y="43"/>
                  </a:lnTo>
                  <a:lnTo>
                    <a:pt x="29" y="35"/>
                  </a:lnTo>
                  <a:lnTo>
                    <a:pt x="36" y="27"/>
                  </a:lnTo>
                  <a:lnTo>
                    <a:pt x="43" y="21"/>
                  </a:lnTo>
                  <a:lnTo>
                    <a:pt x="53" y="16"/>
                  </a:lnTo>
                  <a:lnTo>
                    <a:pt x="73" y="8"/>
                  </a:lnTo>
                  <a:lnTo>
                    <a:pt x="96" y="2"/>
                  </a:lnTo>
                  <a:lnTo>
                    <a:pt x="123" y="0"/>
                  </a:lnTo>
                  <a:lnTo>
                    <a:pt x="136" y="1"/>
                  </a:lnTo>
                  <a:lnTo>
                    <a:pt x="148" y="2"/>
                  </a:lnTo>
                  <a:lnTo>
                    <a:pt x="159" y="4"/>
                  </a:lnTo>
                  <a:lnTo>
                    <a:pt x="170" y="8"/>
                  </a:lnTo>
                  <a:lnTo>
                    <a:pt x="179" y="11"/>
                  </a:lnTo>
                  <a:lnTo>
                    <a:pt x="189" y="15"/>
                  </a:lnTo>
                  <a:lnTo>
                    <a:pt x="198" y="20"/>
                  </a:lnTo>
                  <a:lnTo>
                    <a:pt x="205" y="25"/>
                  </a:lnTo>
                  <a:lnTo>
                    <a:pt x="218" y="39"/>
                  </a:lnTo>
                  <a:lnTo>
                    <a:pt x="229" y="55"/>
                  </a:lnTo>
                  <a:lnTo>
                    <a:pt x="235" y="72"/>
                  </a:lnTo>
                  <a:lnTo>
                    <a:pt x="236" y="91"/>
                  </a:lnTo>
                  <a:lnTo>
                    <a:pt x="236" y="99"/>
                  </a:lnTo>
                  <a:lnTo>
                    <a:pt x="235" y="108"/>
                  </a:lnTo>
                  <a:lnTo>
                    <a:pt x="233" y="115"/>
                  </a:lnTo>
                  <a:lnTo>
                    <a:pt x="231" y="122"/>
                  </a:lnTo>
                  <a:lnTo>
                    <a:pt x="224" y="136"/>
                  </a:lnTo>
                  <a:lnTo>
                    <a:pt x="216" y="147"/>
                  </a:lnTo>
                  <a:lnTo>
                    <a:pt x="204" y="159"/>
                  </a:lnTo>
                  <a:lnTo>
                    <a:pt x="191" y="169"/>
                  </a:lnTo>
                  <a:lnTo>
                    <a:pt x="157" y="192"/>
                  </a:lnTo>
                  <a:lnTo>
                    <a:pt x="107" y="222"/>
                  </a:lnTo>
                  <a:lnTo>
                    <a:pt x="90" y="233"/>
                  </a:lnTo>
                  <a:lnTo>
                    <a:pt x="86" y="239"/>
                  </a:lnTo>
                  <a:lnTo>
                    <a:pt x="81" y="246"/>
                  </a:lnTo>
                  <a:lnTo>
                    <a:pt x="232" y="246"/>
                  </a:lnTo>
                  <a:lnTo>
                    <a:pt x="232" y="296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1" name="Freeform 1801"/>
            <p:cNvSpPr>
              <a:spLocks noEditPoints="1"/>
            </p:cNvSpPr>
            <p:nvPr/>
          </p:nvSpPr>
          <p:spPr bwMode="auto">
            <a:xfrm>
              <a:off x="3606" y="3803"/>
              <a:ext cx="40" cy="58"/>
            </a:xfrm>
            <a:custGeom>
              <a:avLst/>
              <a:gdLst>
                <a:gd name="T0" fmla="*/ 0 w 243"/>
                <a:gd name="T1" fmla="*/ 0 h 286"/>
                <a:gd name="T2" fmla="*/ 0 w 243"/>
                <a:gd name="T3" fmla="*/ 0 h 286"/>
                <a:gd name="T4" fmla="*/ 0 w 243"/>
                <a:gd name="T5" fmla="*/ 0 h 286"/>
                <a:gd name="T6" fmla="*/ 0 w 243"/>
                <a:gd name="T7" fmla="*/ 0 h 286"/>
                <a:gd name="T8" fmla="*/ 0 w 243"/>
                <a:gd name="T9" fmla="*/ 0 h 286"/>
                <a:gd name="T10" fmla="*/ 0 w 243"/>
                <a:gd name="T11" fmla="*/ 0 h 286"/>
                <a:gd name="T12" fmla="*/ 0 w 243"/>
                <a:gd name="T13" fmla="*/ 0 h 286"/>
                <a:gd name="T14" fmla="*/ 0 w 243"/>
                <a:gd name="T15" fmla="*/ 0 h 286"/>
                <a:gd name="T16" fmla="*/ 0 w 243"/>
                <a:gd name="T17" fmla="*/ 0 h 286"/>
                <a:gd name="T18" fmla="*/ 0 w 243"/>
                <a:gd name="T19" fmla="*/ 0 h 286"/>
                <a:gd name="T20" fmla="*/ 0 w 243"/>
                <a:gd name="T21" fmla="*/ 0 h 286"/>
                <a:gd name="T22" fmla="*/ 0 w 243"/>
                <a:gd name="T23" fmla="*/ 0 h 286"/>
                <a:gd name="T24" fmla="*/ 0 w 243"/>
                <a:gd name="T25" fmla="*/ 0 h 286"/>
                <a:gd name="T26" fmla="*/ 0 w 243"/>
                <a:gd name="T27" fmla="*/ 0 h 286"/>
                <a:gd name="T28" fmla="*/ 0 w 243"/>
                <a:gd name="T29" fmla="*/ 0 h 286"/>
                <a:gd name="T30" fmla="*/ 0 w 243"/>
                <a:gd name="T31" fmla="*/ 0 h 2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3"/>
                <a:gd name="T49" fmla="*/ 0 h 286"/>
                <a:gd name="T50" fmla="*/ 243 w 243"/>
                <a:gd name="T51" fmla="*/ 286 h 28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3" h="286">
                  <a:moveTo>
                    <a:pt x="141" y="177"/>
                  </a:moveTo>
                  <a:lnTo>
                    <a:pt x="141" y="51"/>
                  </a:lnTo>
                  <a:lnTo>
                    <a:pt x="51" y="177"/>
                  </a:lnTo>
                  <a:lnTo>
                    <a:pt x="141" y="177"/>
                  </a:lnTo>
                  <a:close/>
                  <a:moveTo>
                    <a:pt x="140" y="286"/>
                  </a:moveTo>
                  <a:lnTo>
                    <a:pt x="140" y="223"/>
                  </a:lnTo>
                  <a:lnTo>
                    <a:pt x="0" y="223"/>
                  </a:lnTo>
                  <a:lnTo>
                    <a:pt x="0" y="171"/>
                  </a:lnTo>
                  <a:lnTo>
                    <a:pt x="122" y="0"/>
                  </a:lnTo>
                  <a:lnTo>
                    <a:pt x="204" y="0"/>
                  </a:lnTo>
                  <a:lnTo>
                    <a:pt x="204" y="176"/>
                  </a:lnTo>
                  <a:lnTo>
                    <a:pt x="243" y="176"/>
                  </a:lnTo>
                  <a:lnTo>
                    <a:pt x="243" y="223"/>
                  </a:lnTo>
                  <a:lnTo>
                    <a:pt x="204" y="223"/>
                  </a:lnTo>
                  <a:lnTo>
                    <a:pt x="204" y="286"/>
                  </a:lnTo>
                  <a:lnTo>
                    <a:pt x="140" y="2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2" name="Freeform 1802"/>
            <p:cNvSpPr>
              <a:spLocks noEditPoints="1"/>
            </p:cNvSpPr>
            <p:nvPr/>
          </p:nvSpPr>
          <p:spPr bwMode="auto">
            <a:xfrm>
              <a:off x="3907" y="3801"/>
              <a:ext cx="40" cy="61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w 239"/>
                <a:gd name="T97" fmla="*/ 0 h 304"/>
                <a:gd name="T98" fmla="*/ 0 w 239"/>
                <a:gd name="T99" fmla="*/ 0 h 304"/>
                <a:gd name="T100" fmla="*/ 0 w 239"/>
                <a:gd name="T101" fmla="*/ 0 h 304"/>
                <a:gd name="T102" fmla="*/ 0 w 239"/>
                <a:gd name="T103" fmla="*/ 0 h 304"/>
                <a:gd name="T104" fmla="*/ 0 w 239"/>
                <a:gd name="T105" fmla="*/ 0 h 304"/>
                <a:gd name="T106" fmla="*/ 0 w 239"/>
                <a:gd name="T107" fmla="*/ 0 h 304"/>
                <a:gd name="T108" fmla="*/ 0 w 239"/>
                <a:gd name="T109" fmla="*/ 0 h 304"/>
                <a:gd name="T110" fmla="*/ 0 w 239"/>
                <a:gd name="T111" fmla="*/ 0 h 304"/>
                <a:gd name="T112" fmla="*/ 0 w 239"/>
                <a:gd name="T113" fmla="*/ 0 h 304"/>
                <a:gd name="T114" fmla="*/ 0 w 239"/>
                <a:gd name="T115" fmla="*/ 0 h 304"/>
                <a:gd name="T116" fmla="*/ 0 w 239"/>
                <a:gd name="T117" fmla="*/ 0 h 304"/>
                <a:gd name="T118" fmla="*/ 0 w 239"/>
                <a:gd name="T119" fmla="*/ 0 h 3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9"/>
                <a:gd name="T181" fmla="*/ 0 h 304"/>
                <a:gd name="T182" fmla="*/ 239 w 239"/>
                <a:gd name="T183" fmla="*/ 304 h 3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9" h="304">
                  <a:moveTo>
                    <a:pt x="70" y="202"/>
                  </a:moveTo>
                  <a:lnTo>
                    <a:pt x="71" y="213"/>
                  </a:lnTo>
                  <a:lnTo>
                    <a:pt x="74" y="225"/>
                  </a:lnTo>
                  <a:lnTo>
                    <a:pt x="78" y="234"/>
                  </a:lnTo>
                  <a:lnTo>
                    <a:pt x="84" y="241"/>
                  </a:lnTo>
                  <a:lnTo>
                    <a:pt x="91" y="248"/>
                  </a:lnTo>
                  <a:lnTo>
                    <a:pt x="101" y="253"/>
                  </a:lnTo>
                  <a:lnTo>
                    <a:pt x="111" y="255"/>
                  </a:lnTo>
                  <a:lnTo>
                    <a:pt x="123" y="256"/>
                  </a:lnTo>
                  <a:lnTo>
                    <a:pt x="133" y="255"/>
                  </a:lnTo>
                  <a:lnTo>
                    <a:pt x="143" y="253"/>
                  </a:lnTo>
                  <a:lnTo>
                    <a:pt x="151" y="248"/>
                  </a:lnTo>
                  <a:lnTo>
                    <a:pt x="159" y="242"/>
                  </a:lnTo>
                  <a:lnTo>
                    <a:pt x="164" y="234"/>
                  </a:lnTo>
                  <a:lnTo>
                    <a:pt x="169" y="225"/>
                  </a:lnTo>
                  <a:lnTo>
                    <a:pt x="171" y="214"/>
                  </a:lnTo>
                  <a:lnTo>
                    <a:pt x="172" y="202"/>
                  </a:lnTo>
                  <a:lnTo>
                    <a:pt x="171" y="190"/>
                  </a:lnTo>
                  <a:lnTo>
                    <a:pt x="169" y="181"/>
                  </a:lnTo>
                  <a:lnTo>
                    <a:pt x="166" y="176"/>
                  </a:lnTo>
                  <a:lnTo>
                    <a:pt x="164" y="171"/>
                  </a:lnTo>
                  <a:lnTo>
                    <a:pt x="158" y="164"/>
                  </a:lnTo>
                  <a:lnTo>
                    <a:pt x="151" y="159"/>
                  </a:lnTo>
                  <a:lnTo>
                    <a:pt x="142" y="155"/>
                  </a:lnTo>
                  <a:lnTo>
                    <a:pt x="132" y="153"/>
                  </a:lnTo>
                  <a:lnTo>
                    <a:pt x="121" y="152"/>
                  </a:lnTo>
                  <a:lnTo>
                    <a:pt x="109" y="153"/>
                  </a:lnTo>
                  <a:lnTo>
                    <a:pt x="99" y="155"/>
                  </a:lnTo>
                  <a:lnTo>
                    <a:pt x="90" y="159"/>
                  </a:lnTo>
                  <a:lnTo>
                    <a:pt x="83" y="164"/>
                  </a:lnTo>
                  <a:lnTo>
                    <a:pt x="77" y="171"/>
                  </a:lnTo>
                  <a:lnTo>
                    <a:pt x="74" y="181"/>
                  </a:lnTo>
                  <a:lnTo>
                    <a:pt x="70" y="202"/>
                  </a:lnTo>
                  <a:close/>
                  <a:moveTo>
                    <a:pt x="69" y="124"/>
                  </a:moveTo>
                  <a:lnTo>
                    <a:pt x="81" y="115"/>
                  </a:lnTo>
                  <a:lnTo>
                    <a:pt x="96" y="109"/>
                  </a:lnTo>
                  <a:lnTo>
                    <a:pt x="112" y="105"/>
                  </a:lnTo>
                  <a:lnTo>
                    <a:pt x="132" y="104"/>
                  </a:lnTo>
                  <a:lnTo>
                    <a:pt x="144" y="104"/>
                  </a:lnTo>
                  <a:lnTo>
                    <a:pt x="156" y="105"/>
                  </a:lnTo>
                  <a:lnTo>
                    <a:pt x="166" y="107"/>
                  </a:lnTo>
                  <a:lnTo>
                    <a:pt x="176" y="110"/>
                  </a:lnTo>
                  <a:lnTo>
                    <a:pt x="186" y="114"/>
                  </a:lnTo>
                  <a:lnTo>
                    <a:pt x="194" y="118"/>
                  </a:lnTo>
                  <a:lnTo>
                    <a:pt x="203" y="123"/>
                  </a:lnTo>
                  <a:lnTo>
                    <a:pt x="210" y="130"/>
                  </a:lnTo>
                  <a:lnTo>
                    <a:pt x="223" y="143"/>
                  </a:lnTo>
                  <a:lnTo>
                    <a:pt x="231" y="160"/>
                  </a:lnTo>
                  <a:lnTo>
                    <a:pt x="237" y="180"/>
                  </a:lnTo>
                  <a:lnTo>
                    <a:pt x="239" y="201"/>
                  </a:lnTo>
                  <a:lnTo>
                    <a:pt x="238" y="212"/>
                  </a:lnTo>
                  <a:lnTo>
                    <a:pt x="237" y="223"/>
                  </a:lnTo>
                  <a:lnTo>
                    <a:pt x="234" y="233"/>
                  </a:lnTo>
                  <a:lnTo>
                    <a:pt x="231" y="242"/>
                  </a:lnTo>
                  <a:lnTo>
                    <a:pt x="226" y="252"/>
                  </a:lnTo>
                  <a:lnTo>
                    <a:pt x="220" y="260"/>
                  </a:lnTo>
                  <a:lnTo>
                    <a:pt x="207" y="276"/>
                  </a:lnTo>
                  <a:lnTo>
                    <a:pt x="190" y="287"/>
                  </a:lnTo>
                  <a:lnTo>
                    <a:pt x="170" y="297"/>
                  </a:lnTo>
                  <a:lnTo>
                    <a:pt x="148" y="302"/>
                  </a:lnTo>
                  <a:lnTo>
                    <a:pt x="123" y="304"/>
                  </a:lnTo>
                  <a:lnTo>
                    <a:pt x="108" y="304"/>
                  </a:lnTo>
                  <a:lnTo>
                    <a:pt x="101" y="303"/>
                  </a:lnTo>
                  <a:lnTo>
                    <a:pt x="94" y="302"/>
                  </a:lnTo>
                  <a:lnTo>
                    <a:pt x="88" y="301"/>
                  </a:lnTo>
                  <a:lnTo>
                    <a:pt x="81" y="299"/>
                  </a:lnTo>
                  <a:lnTo>
                    <a:pt x="69" y="295"/>
                  </a:lnTo>
                  <a:lnTo>
                    <a:pt x="58" y="289"/>
                  </a:lnTo>
                  <a:lnTo>
                    <a:pt x="48" y="283"/>
                  </a:lnTo>
                  <a:lnTo>
                    <a:pt x="38" y="276"/>
                  </a:lnTo>
                  <a:lnTo>
                    <a:pt x="30" y="267"/>
                  </a:lnTo>
                  <a:lnTo>
                    <a:pt x="23" y="257"/>
                  </a:lnTo>
                  <a:lnTo>
                    <a:pt x="17" y="247"/>
                  </a:lnTo>
                  <a:lnTo>
                    <a:pt x="12" y="235"/>
                  </a:lnTo>
                  <a:lnTo>
                    <a:pt x="7" y="222"/>
                  </a:lnTo>
                  <a:lnTo>
                    <a:pt x="1" y="192"/>
                  </a:lnTo>
                  <a:lnTo>
                    <a:pt x="0" y="159"/>
                  </a:lnTo>
                  <a:lnTo>
                    <a:pt x="0" y="140"/>
                  </a:lnTo>
                  <a:lnTo>
                    <a:pt x="2" y="122"/>
                  </a:lnTo>
                  <a:lnTo>
                    <a:pt x="4" y="106"/>
                  </a:lnTo>
                  <a:lnTo>
                    <a:pt x="8" y="90"/>
                  </a:lnTo>
                  <a:lnTo>
                    <a:pt x="13" y="76"/>
                  </a:lnTo>
                  <a:lnTo>
                    <a:pt x="19" y="63"/>
                  </a:lnTo>
                  <a:lnTo>
                    <a:pt x="22" y="58"/>
                  </a:lnTo>
                  <a:lnTo>
                    <a:pt x="26" y="52"/>
                  </a:lnTo>
                  <a:lnTo>
                    <a:pt x="33" y="41"/>
                  </a:lnTo>
                  <a:lnTo>
                    <a:pt x="42" y="32"/>
                  </a:lnTo>
                  <a:lnTo>
                    <a:pt x="51" y="23"/>
                  </a:lnTo>
                  <a:lnTo>
                    <a:pt x="62" y="17"/>
                  </a:lnTo>
                  <a:lnTo>
                    <a:pt x="74" y="11"/>
                  </a:lnTo>
                  <a:lnTo>
                    <a:pt x="99" y="3"/>
                  </a:lnTo>
                  <a:lnTo>
                    <a:pt x="130" y="0"/>
                  </a:lnTo>
                  <a:lnTo>
                    <a:pt x="141" y="1"/>
                  </a:lnTo>
                  <a:lnTo>
                    <a:pt x="151" y="2"/>
                  </a:lnTo>
                  <a:lnTo>
                    <a:pt x="160" y="3"/>
                  </a:lnTo>
                  <a:lnTo>
                    <a:pt x="170" y="6"/>
                  </a:lnTo>
                  <a:lnTo>
                    <a:pt x="178" y="9"/>
                  </a:lnTo>
                  <a:lnTo>
                    <a:pt x="186" y="12"/>
                  </a:lnTo>
                  <a:lnTo>
                    <a:pt x="194" y="16"/>
                  </a:lnTo>
                  <a:lnTo>
                    <a:pt x="200" y="21"/>
                  </a:lnTo>
                  <a:lnTo>
                    <a:pt x="212" y="32"/>
                  </a:lnTo>
                  <a:lnTo>
                    <a:pt x="221" y="45"/>
                  </a:lnTo>
                  <a:lnTo>
                    <a:pt x="227" y="59"/>
                  </a:lnTo>
                  <a:lnTo>
                    <a:pt x="230" y="75"/>
                  </a:lnTo>
                  <a:lnTo>
                    <a:pt x="163" y="75"/>
                  </a:lnTo>
                  <a:lnTo>
                    <a:pt x="159" y="63"/>
                  </a:lnTo>
                  <a:lnTo>
                    <a:pt x="156" y="59"/>
                  </a:lnTo>
                  <a:lnTo>
                    <a:pt x="151" y="55"/>
                  </a:lnTo>
                  <a:lnTo>
                    <a:pt x="139" y="49"/>
                  </a:lnTo>
                  <a:lnTo>
                    <a:pt x="123" y="47"/>
                  </a:lnTo>
                  <a:lnTo>
                    <a:pt x="117" y="48"/>
                  </a:lnTo>
                  <a:lnTo>
                    <a:pt x="111" y="48"/>
                  </a:lnTo>
                  <a:lnTo>
                    <a:pt x="105" y="50"/>
                  </a:lnTo>
                  <a:lnTo>
                    <a:pt x="101" y="52"/>
                  </a:lnTo>
                  <a:lnTo>
                    <a:pt x="91" y="58"/>
                  </a:lnTo>
                  <a:lnTo>
                    <a:pt x="84" y="66"/>
                  </a:lnTo>
                  <a:lnTo>
                    <a:pt x="78" y="78"/>
                  </a:lnTo>
                  <a:lnTo>
                    <a:pt x="74" y="91"/>
                  </a:lnTo>
                  <a:lnTo>
                    <a:pt x="70" y="107"/>
                  </a:lnTo>
                  <a:lnTo>
                    <a:pt x="69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3" name="Freeform 1803"/>
            <p:cNvSpPr>
              <a:spLocks noEditPoints="1"/>
            </p:cNvSpPr>
            <p:nvPr/>
          </p:nvSpPr>
          <p:spPr bwMode="auto">
            <a:xfrm>
              <a:off x="4207" y="3801"/>
              <a:ext cx="40" cy="61"/>
            </a:xfrm>
            <a:custGeom>
              <a:avLst/>
              <a:gdLst>
                <a:gd name="T0" fmla="*/ 0 w 238"/>
                <a:gd name="T1" fmla="*/ 0 h 304"/>
                <a:gd name="T2" fmla="*/ 0 w 238"/>
                <a:gd name="T3" fmla="*/ 0 h 304"/>
                <a:gd name="T4" fmla="*/ 0 w 238"/>
                <a:gd name="T5" fmla="*/ 0 h 304"/>
                <a:gd name="T6" fmla="*/ 0 w 238"/>
                <a:gd name="T7" fmla="*/ 0 h 304"/>
                <a:gd name="T8" fmla="*/ 0 w 238"/>
                <a:gd name="T9" fmla="*/ 0 h 304"/>
                <a:gd name="T10" fmla="*/ 0 w 238"/>
                <a:gd name="T11" fmla="*/ 0 h 304"/>
                <a:gd name="T12" fmla="*/ 0 w 238"/>
                <a:gd name="T13" fmla="*/ 0 h 304"/>
                <a:gd name="T14" fmla="*/ 0 w 238"/>
                <a:gd name="T15" fmla="*/ 0 h 304"/>
                <a:gd name="T16" fmla="*/ 0 w 238"/>
                <a:gd name="T17" fmla="*/ 0 h 304"/>
                <a:gd name="T18" fmla="*/ 0 w 238"/>
                <a:gd name="T19" fmla="*/ 0 h 304"/>
                <a:gd name="T20" fmla="*/ 0 w 238"/>
                <a:gd name="T21" fmla="*/ 0 h 304"/>
                <a:gd name="T22" fmla="*/ 0 w 238"/>
                <a:gd name="T23" fmla="*/ 0 h 304"/>
                <a:gd name="T24" fmla="*/ 0 w 238"/>
                <a:gd name="T25" fmla="*/ 0 h 304"/>
                <a:gd name="T26" fmla="*/ 0 w 238"/>
                <a:gd name="T27" fmla="*/ 0 h 304"/>
                <a:gd name="T28" fmla="*/ 0 w 238"/>
                <a:gd name="T29" fmla="*/ 0 h 304"/>
                <a:gd name="T30" fmla="*/ 0 w 238"/>
                <a:gd name="T31" fmla="*/ 0 h 304"/>
                <a:gd name="T32" fmla="*/ 0 w 238"/>
                <a:gd name="T33" fmla="*/ 0 h 304"/>
                <a:gd name="T34" fmla="*/ 0 w 238"/>
                <a:gd name="T35" fmla="*/ 0 h 304"/>
                <a:gd name="T36" fmla="*/ 0 w 238"/>
                <a:gd name="T37" fmla="*/ 0 h 304"/>
                <a:gd name="T38" fmla="*/ 0 w 238"/>
                <a:gd name="T39" fmla="*/ 0 h 304"/>
                <a:gd name="T40" fmla="*/ 0 w 238"/>
                <a:gd name="T41" fmla="*/ 0 h 304"/>
                <a:gd name="T42" fmla="*/ 0 w 238"/>
                <a:gd name="T43" fmla="*/ 0 h 304"/>
                <a:gd name="T44" fmla="*/ 0 w 238"/>
                <a:gd name="T45" fmla="*/ 0 h 304"/>
                <a:gd name="T46" fmla="*/ 0 w 238"/>
                <a:gd name="T47" fmla="*/ 0 h 304"/>
                <a:gd name="T48" fmla="*/ 0 w 238"/>
                <a:gd name="T49" fmla="*/ 0 h 304"/>
                <a:gd name="T50" fmla="*/ 0 w 238"/>
                <a:gd name="T51" fmla="*/ 0 h 304"/>
                <a:gd name="T52" fmla="*/ 0 w 238"/>
                <a:gd name="T53" fmla="*/ 0 h 304"/>
                <a:gd name="T54" fmla="*/ 0 w 238"/>
                <a:gd name="T55" fmla="*/ 0 h 304"/>
                <a:gd name="T56" fmla="*/ 0 w 238"/>
                <a:gd name="T57" fmla="*/ 0 h 304"/>
                <a:gd name="T58" fmla="*/ 0 w 238"/>
                <a:gd name="T59" fmla="*/ 0 h 304"/>
                <a:gd name="T60" fmla="*/ 0 w 238"/>
                <a:gd name="T61" fmla="*/ 0 h 304"/>
                <a:gd name="T62" fmla="*/ 0 w 238"/>
                <a:gd name="T63" fmla="*/ 0 h 304"/>
                <a:gd name="T64" fmla="*/ 0 w 238"/>
                <a:gd name="T65" fmla="*/ 0 h 304"/>
                <a:gd name="T66" fmla="*/ 0 w 238"/>
                <a:gd name="T67" fmla="*/ 0 h 304"/>
                <a:gd name="T68" fmla="*/ 0 w 238"/>
                <a:gd name="T69" fmla="*/ 0 h 304"/>
                <a:gd name="T70" fmla="*/ 0 w 238"/>
                <a:gd name="T71" fmla="*/ 0 h 304"/>
                <a:gd name="T72" fmla="*/ 0 w 238"/>
                <a:gd name="T73" fmla="*/ 0 h 304"/>
                <a:gd name="T74" fmla="*/ 0 w 238"/>
                <a:gd name="T75" fmla="*/ 0 h 304"/>
                <a:gd name="T76" fmla="*/ 0 w 238"/>
                <a:gd name="T77" fmla="*/ 0 h 304"/>
                <a:gd name="T78" fmla="*/ 0 w 238"/>
                <a:gd name="T79" fmla="*/ 0 h 304"/>
                <a:gd name="T80" fmla="*/ 0 w 238"/>
                <a:gd name="T81" fmla="*/ 0 h 304"/>
                <a:gd name="T82" fmla="*/ 0 w 238"/>
                <a:gd name="T83" fmla="*/ 0 h 304"/>
                <a:gd name="T84" fmla="*/ 0 w 238"/>
                <a:gd name="T85" fmla="*/ 0 h 304"/>
                <a:gd name="T86" fmla="*/ 0 w 238"/>
                <a:gd name="T87" fmla="*/ 0 h 304"/>
                <a:gd name="T88" fmla="*/ 0 w 238"/>
                <a:gd name="T89" fmla="*/ 0 h 304"/>
                <a:gd name="T90" fmla="*/ 0 w 238"/>
                <a:gd name="T91" fmla="*/ 0 h 304"/>
                <a:gd name="T92" fmla="*/ 0 w 238"/>
                <a:gd name="T93" fmla="*/ 0 h 304"/>
                <a:gd name="T94" fmla="*/ 0 w 238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8"/>
                <a:gd name="T145" fmla="*/ 0 h 304"/>
                <a:gd name="T146" fmla="*/ 238 w 238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8" h="304">
                  <a:moveTo>
                    <a:pt x="67" y="209"/>
                  </a:moveTo>
                  <a:lnTo>
                    <a:pt x="68" y="219"/>
                  </a:lnTo>
                  <a:lnTo>
                    <a:pt x="70" y="229"/>
                  </a:lnTo>
                  <a:lnTo>
                    <a:pt x="73" y="233"/>
                  </a:lnTo>
                  <a:lnTo>
                    <a:pt x="75" y="237"/>
                  </a:lnTo>
                  <a:lnTo>
                    <a:pt x="77" y="240"/>
                  </a:lnTo>
                  <a:lnTo>
                    <a:pt x="81" y="243"/>
                  </a:lnTo>
                  <a:lnTo>
                    <a:pt x="88" y="249"/>
                  </a:lnTo>
                  <a:lnTo>
                    <a:pt x="97" y="252"/>
                  </a:lnTo>
                  <a:lnTo>
                    <a:pt x="107" y="254"/>
                  </a:lnTo>
                  <a:lnTo>
                    <a:pt x="119" y="255"/>
                  </a:lnTo>
                  <a:lnTo>
                    <a:pt x="130" y="254"/>
                  </a:lnTo>
                  <a:lnTo>
                    <a:pt x="141" y="252"/>
                  </a:lnTo>
                  <a:lnTo>
                    <a:pt x="149" y="248"/>
                  </a:lnTo>
                  <a:lnTo>
                    <a:pt x="154" y="246"/>
                  </a:lnTo>
                  <a:lnTo>
                    <a:pt x="157" y="242"/>
                  </a:lnTo>
                  <a:lnTo>
                    <a:pt x="163" y="236"/>
                  </a:lnTo>
                  <a:lnTo>
                    <a:pt x="167" y="229"/>
                  </a:lnTo>
                  <a:lnTo>
                    <a:pt x="169" y="219"/>
                  </a:lnTo>
                  <a:lnTo>
                    <a:pt x="170" y="209"/>
                  </a:lnTo>
                  <a:lnTo>
                    <a:pt x="169" y="200"/>
                  </a:lnTo>
                  <a:lnTo>
                    <a:pt x="167" y="190"/>
                  </a:lnTo>
                  <a:lnTo>
                    <a:pt x="163" y="183"/>
                  </a:lnTo>
                  <a:lnTo>
                    <a:pt x="157" y="177"/>
                  </a:lnTo>
                  <a:lnTo>
                    <a:pt x="149" y="171"/>
                  </a:lnTo>
                  <a:lnTo>
                    <a:pt x="141" y="167"/>
                  </a:lnTo>
                  <a:lnTo>
                    <a:pt x="130" y="165"/>
                  </a:lnTo>
                  <a:lnTo>
                    <a:pt x="119" y="164"/>
                  </a:lnTo>
                  <a:lnTo>
                    <a:pt x="108" y="165"/>
                  </a:lnTo>
                  <a:lnTo>
                    <a:pt x="97" y="167"/>
                  </a:lnTo>
                  <a:lnTo>
                    <a:pt x="89" y="171"/>
                  </a:lnTo>
                  <a:lnTo>
                    <a:pt x="81" y="177"/>
                  </a:lnTo>
                  <a:lnTo>
                    <a:pt x="75" y="183"/>
                  </a:lnTo>
                  <a:lnTo>
                    <a:pt x="70" y="191"/>
                  </a:lnTo>
                  <a:lnTo>
                    <a:pt x="68" y="200"/>
                  </a:lnTo>
                  <a:lnTo>
                    <a:pt x="67" y="209"/>
                  </a:lnTo>
                  <a:close/>
                  <a:moveTo>
                    <a:pt x="73" y="83"/>
                  </a:moveTo>
                  <a:lnTo>
                    <a:pt x="73" y="91"/>
                  </a:lnTo>
                  <a:lnTo>
                    <a:pt x="75" y="98"/>
                  </a:lnTo>
                  <a:lnTo>
                    <a:pt x="79" y="104"/>
                  </a:lnTo>
                  <a:lnTo>
                    <a:pt x="85" y="109"/>
                  </a:lnTo>
                  <a:lnTo>
                    <a:pt x="90" y="113"/>
                  </a:lnTo>
                  <a:lnTo>
                    <a:pt x="99" y="116"/>
                  </a:lnTo>
                  <a:lnTo>
                    <a:pt x="119" y="118"/>
                  </a:lnTo>
                  <a:lnTo>
                    <a:pt x="129" y="117"/>
                  </a:lnTo>
                  <a:lnTo>
                    <a:pt x="134" y="117"/>
                  </a:lnTo>
                  <a:lnTo>
                    <a:pt x="138" y="116"/>
                  </a:lnTo>
                  <a:lnTo>
                    <a:pt x="147" y="113"/>
                  </a:lnTo>
                  <a:lnTo>
                    <a:pt x="154" y="109"/>
                  </a:lnTo>
                  <a:lnTo>
                    <a:pt x="158" y="104"/>
                  </a:lnTo>
                  <a:lnTo>
                    <a:pt x="163" y="98"/>
                  </a:lnTo>
                  <a:lnTo>
                    <a:pt x="165" y="91"/>
                  </a:lnTo>
                  <a:lnTo>
                    <a:pt x="165" y="83"/>
                  </a:lnTo>
                  <a:lnTo>
                    <a:pt x="165" y="75"/>
                  </a:lnTo>
                  <a:lnTo>
                    <a:pt x="163" y="68"/>
                  </a:lnTo>
                  <a:lnTo>
                    <a:pt x="158" y="62"/>
                  </a:lnTo>
                  <a:lnTo>
                    <a:pt x="154" y="58"/>
                  </a:lnTo>
                  <a:lnTo>
                    <a:pt x="147" y="54"/>
                  </a:lnTo>
                  <a:lnTo>
                    <a:pt x="138" y="50"/>
                  </a:lnTo>
                  <a:lnTo>
                    <a:pt x="119" y="48"/>
                  </a:lnTo>
                  <a:lnTo>
                    <a:pt x="108" y="48"/>
                  </a:lnTo>
                  <a:lnTo>
                    <a:pt x="100" y="50"/>
                  </a:lnTo>
                  <a:lnTo>
                    <a:pt x="92" y="54"/>
                  </a:lnTo>
                  <a:lnTo>
                    <a:pt x="85" y="58"/>
                  </a:lnTo>
                  <a:lnTo>
                    <a:pt x="80" y="63"/>
                  </a:lnTo>
                  <a:lnTo>
                    <a:pt x="75" y="68"/>
                  </a:lnTo>
                  <a:lnTo>
                    <a:pt x="73" y="75"/>
                  </a:lnTo>
                  <a:lnTo>
                    <a:pt x="73" y="83"/>
                  </a:lnTo>
                  <a:close/>
                  <a:moveTo>
                    <a:pt x="48" y="140"/>
                  </a:moveTo>
                  <a:lnTo>
                    <a:pt x="39" y="135"/>
                  </a:lnTo>
                  <a:lnTo>
                    <a:pt x="31" y="129"/>
                  </a:lnTo>
                  <a:lnTo>
                    <a:pt x="24" y="122"/>
                  </a:lnTo>
                  <a:lnTo>
                    <a:pt x="18" y="116"/>
                  </a:lnTo>
                  <a:lnTo>
                    <a:pt x="14" y="109"/>
                  </a:lnTo>
                  <a:lnTo>
                    <a:pt x="12" y="100"/>
                  </a:lnTo>
                  <a:lnTo>
                    <a:pt x="9" y="81"/>
                  </a:lnTo>
                  <a:lnTo>
                    <a:pt x="9" y="71"/>
                  </a:lnTo>
                  <a:lnTo>
                    <a:pt x="11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0" y="40"/>
                  </a:lnTo>
                  <a:lnTo>
                    <a:pt x="26" y="34"/>
                  </a:lnTo>
                  <a:lnTo>
                    <a:pt x="38" y="22"/>
                  </a:lnTo>
                  <a:lnTo>
                    <a:pt x="54" y="13"/>
                  </a:lnTo>
                  <a:lnTo>
                    <a:pt x="73" y="6"/>
                  </a:lnTo>
                  <a:lnTo>
                    <a:pt x="94" y="1"/>
                  </a:lnTo>
                  <a:lnTo>
                    <a:pt x="119" y="0"/>
                  </a:lnTo>
                  <a:lnTo>
                    <a:pt x="143" y="1"/>
                  </a:lnTo>
                  <a:lnTo>
                    <a:pt x="165" y="6"/>
                  </a:lnTo>
                  <a:lnTo>
                    <a:pt x="175" y="9"/>
                  </a:lnTo>
                  <a:lnTo>
                    <a:pt x="184" y="13"/>
                  </a:lnTo>
                  <a:lnTo>
                    <a:pt x="192" y="17"/>
                  </a:lnTo>
                  <a:lnTo>
                    <a:pt x="199" y="22"/>
                  </a:lnTo>
                  <a:lnTo>
                    <a:pt x="206" y="27"/>
                  </a:lnTo>
                  <a:lnTo>
                    <a:pt x="212" y="34"/>
                  </a:lnTo>
                  <a:lnTo>
                    <a:pt x="222" y="47"/>
                  </a:lnTo>
                  <a:lnTo>
                    <a:pt x="228" y="63"/>
                  </a:lnTo>
                  <a:lnTo>
                    <a:pt x="229" y="81"/>
                  </a:lnTo>
                  <a:lnTo>
                    <a:pt x="229" y="91"/>
                  </a:lnTo>
                  <a:lnTo>
                    <a:pt x="226" y="99"/>
                  </a:lnTo>
                  <a:lnTo>
                    <a:pt x="223" y="109"/>
                  </a:lnTo>
                  <a:lnTo>
                    <a:pt x="219" y="116"/>
                  </a:lnTo>
                  <a:lnTo>
                    <a:pt x="214" y="123"/>
                  </a:lnTo>
                  <a:lnTo>
                    <a:pt x="206" y="130"/>
                  </a:lnTo>
                  <a:lnTo>
                    <a:pt x="198" y="135"/>
                  </a:lnTo>
                  <a:lnTo>
                    <a:pt x="189" y="140"/>
                  </a:lnTo>
                  <a:lnTo>
                    <a:pt x="199" y="145"/>
                  </a:lnTo>
                  <a:lnTo>
                    <a:pt x="210" y="152"/>
                  </a:lnTo>
                  <a:lnTo>
                    <a:pt x="218" y="159"/>
                  </a:lnTo>
                  <a:lnTo>
                    <a:pt x="225" y="167"/>
                  </a:lnTo>
                  <a:lnTo>
                    <a:pt x="231" y="177"/>
                  </a:lnTo>
                  <a:lnTo>
                    <a:pt x="235" y="187"/>
                  </a:lnTo>
                  <a:lnTo>
                    <a:pt x="237" y="200"/>
                  </a:lnTo>
                  <a:lnTo>
                    <a:pt x="238" y="212"/>
                  </a:lnTo>
                  <a:lnTo>
                    <a:pt x="237" y="223"/>
                  </a:lnTo>
                  <a:lnTo>
                    <a:pt x="236" y="232"/>
                  </a:lnTo>
                  <a:lnTo>
                    <a:pt x="233" y="241"/>
                  </a:lnTo>
                  <a:lnTo>
                    <a:pt x="230" y="250"/>
                  </a:lnTo>
                  <a:lnTo>
                    <a:pt x="225" y="258"/>
                  </a:lnTo>
                  <a:lnTo>
                    <a:pt x="219" y="266"/>
                  </a:lnTo>
                  <a:lnTo>
                    <a:pt x="214" y="273"/>
                  </a:lnTo>
                  <a:lnTo>
                    <a:pt x="206" y="279"/>
                  </a:lnTo>
                  <a:lnTo>
                    <a:pt x="189" y="289"/>
                  </a:lnTo>
                  <a:lnTo>
                    <a:pt x="168" y="298"/>
                  </a:lnTo>
                  <a:lnTo>
                    <a:pt x="146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2" y="302"/>
                  </a:lnTo>
                  <a:lnTo>
                    <a:pt x="80" y="300"/>
                  </a:lnTo>
                  <a:lnTo>
                    <a:pt x="68" y="298"/>
                  </a:lnTo>
                  <a:lnTo>
                    <a:pt x="58" y="294"/>
                  </a:lnTo>
                  <a:lnTo>
                    <a:pt x="48" y="289"/>
                  </a:lnTo>
                  <a:lnTo>
                    <a:pt x="31" y="279"/>
                  </a:lnTo>
                  <a:lnTo>
                    <a:pt x="18" y="266"/>
                  </a:lnTo>
                  <a:lnTo>
                    <a:pt x="7" y="251"/>
                  </a:lnTo>
                  <a:lnTo>
                    <a:pt x="1" y="232"/>
                  </a:lnTo>
                  <a:lnTo>
                    <a:pt x="0" y="212"/>
                  </a:lnTo>
                  <a:lnTo>
                    <a:pt x="0" y="200"/>
                  </a:lnTo>
                  <a:lnTo>
                    <a:pt x="1" y="193"/>
                  </a:lnTo>
                  <a:lnTo>
                    <a:pt x="2" y="188"/>
                  </a:lnTo>
                  <a:lnTo>
                    <a:pt x="6" y="178"/>
                  </a:lnTo>
                  <a:lnTo>
                    <a:pt x="12" y="168"/>
                  </a:lnTo>
                  <a:lnTo>
                    <a:pt x="18" y="160"/>
                  </a:lnTo>
                  <a:lnTo>
                    <a:pt x="27" y="153"/>
                  </a:lnTo>
                  <a:lnTo>
                    <a:pt x="48" y="1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4" name="Freeform 1804"/>
            <p:cNvSpPr>
              <a:spLocks/>
            </p:cNvSpPr>
            <p:nvPr/>
          </p:nvSpPr>
          <p:spPr bwMode="auto">
            <a:xfrm>
              <a:off x="4487" y="3801"/>
              <a:ext cx="24" cy="60"/>
            </a:xfrm>
            <a:custGeom>
              <a:avLst/>
              <a:gdLst>
                <a:gd name="T0" fmla="*/ 0 w 146"/>
                <a:gd name="T1" fmla="*/ 0 h 296"/>
                <a:gd name="T2" fmla="*/ 0 w 146"/>
                <a:gd name="T3" fmla="*/ 0 h 296"/>
                <a:gd name="T4" fmla="*/ 0 w 146"/>
                <a:gd name="T5" fmla="*/ 0 h 296"/>
                <a:gd name="T6" fmla="*/ 0 w 146"/>
                <a:gd name="T7" fmla="*/ 0 h 296"/>
                <a:gd name="T8" fmla="*/ 0 w 146"/>
                <a:gd name="T9" fmla="*/ 0 h 296"/>
                <a:gd name="T10" fmla="*/ 0 w 146"/>
                <a:gd name="T11" fmla="*/ 0 h 296"/>
                <a:gd name="T12" fmla="*/ 0 w 146"/>
                <a:gd name="T13" fmla="*/ 0 h 296"/>
                <a:gd name="T14" fmla="*/ 0 w 146"/>
                <a:gd name="T15" fmla="*/ 0 h 296"/>
                <a:gd name="T16" fmla="*/ 0 w 146"/>
                <a:gd name="T17" fmla="*/ 0 h 296"/>
                <a:gd name="T18" fmla="*/ 0 w 146"/>
                <a:gd name="T19" fmla="*/ 0 h 296"/>
                <a:gd name="T20" fmla="*/ 0 w 146"/>
                <a:gd name="T21" fmla="*/ 0 h 296"/>
                <a:gd name="T22" fmla="*/ 0 w 146"/>
                <a:gd name="T23" fmla="*/ 0 h 296"/>
                <a:gd name="T24" fmla="*/ 0 w 146"/>
                <a:gd name="T25" fmla="*/ 0 h 296"/>
                <a:gd name="T26" fmla="*/ 0 w 146"/>
                <a:gd name="T27" fmla="*/ 0 h 296"/>
                <a:gd name="T28" fmla="*/ 0 w 146"/>
                <a:gd name="T29" fmla="*/ 0 h 296"/>
                <a:gd name="T30" fmla="*/ 0 w 146"/>
                <a:gd name="T31" fmla="*/ 0 h 296"/>
                <a:gd name="T32" fmla="*/ 0 w 146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6"/>
                <a:gd name="T52" fmla="*/ 0 h 296"/>
                <a:gd name="T53" fmla="*/ 146 w 146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6" h="296">
                  <a:moveTo>
                    <a:pt x="80" y="296"/>
                  </a:moveTo>
                  <a:lnTo>
                    <a:pt x="80" y="93"/>
                  </a:lnTo>
                  <a:lnTo>
                    <a:pt x="0" y="93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7" y="46"/>
                  </a:lnTo>
                  <a:lnTo>
                    <a:pt x="62" y="44"/>
                  </a:lnTo>
                  <a:lnTo>
                    <a:pt x="68" y="41"/>
                  </a:lnTo>
                  <a:lnTo>
                    <a:pt x="78" y="34"/>
                  </a:lnTo>
                  <a:lnTo>
                    <a:pt x="85" y="25"/>
                  </a:lnTo>
                  <a:lnTo>
                    <a:pt x="89" y="14"/>
                  </a:lnTo>
                  <a:lnTo>
                    <a:pt x="92" y="0"/>
                  </a:lnTo>
                  <a:lnTo>
                    <a:pt x="146" y="0"/>
                  </a:lnTo>
                  <a:lnTo>
                    <a:pt x="146" y="296"/>
                  </a:lnTo>
                  <a:lnTo>
                    <a:pt x="80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5" name="Freeform 1805"/>
            <p:cNvSpPr>
              <a:spLocks noEditPoints="1"/>
            </p:cNvSpPr>
            <p:nvPr/>
          </p:nvSpPr>
          <p:spPr bwMode="auto">
            <a:xfrm>
              <a:off x="4532" y="3801"/>
              <a:ext cx="40" cy="61"/>
            </a:xfrm>
            <a:custGeom>
              <a:avLst/>
              <a:gdLst>
                <a:gd name="T0" fmla="*/ 0 w 240"/>
                <a:gd name="T1" fmla="*/ 0 h 303"/>
                <a:gd name="T2" fmla="*/ 0 w 240"/>
                <a:gd name="T3" fmla="*/ 0 h 303"/>
                <a:gd name="T4" fmla="*/ 0 w 240"/>
                <a:gd name="T5" fmla="*/ 0 h 303"/>
                <a:gd name="T6" fmla="*/ 0 w 240"/>
                <a:gd name="T7" fmla="*/ 0 h 303"/>
                <a:gd name="T8" fmla="*/ 0 w 240"/>
                <a:gd name="T9" fmla="*/ 0 h 303"/>
                <a:gd name="T10" fmla="*/ 0 w 240"/>
                <a:gd name="T11" fmla="*/ 0 h 303"/>
                <a:gd name="T12" fmla="*/ 0 w 240"/>
                <a:gd name="T13" fmla="*/ 0 h 303"/>
                <a:gd name="T14" fmla="*/ 0 w 240"/>
                <a:gd name="T15" fmla="*/ 0 h 303"/>
                <a:gd name="T16" fmla="*/ 0 w 240"/>
                <a:gd name="T17" fmla="*/ 0 h 303"/>
                <a:gd name="T18" fmla="*/ 0 w 240"/>
                <a:gd name="T19" fmla="*/ 0 h 303"/>
                <a:gd name="T20" fmla="*/ 0 w 240"/>
                <a:gd name="T21" fmla="*/ 0 h 303"/>
                <a:gd name="T22" fmla="*/ 0 w 240"/>
                <a:gd name="T23" fmla="*/ 0 h 303"/>
                <a:gd name="T24" fmla="*/ 0 w 240"/>
                <a:gd name="T25" fmla="*/ 0 h 303"/>
                <a:gd name="T26" fmla="*/ 0 w 240"/>
                <a:gd name="T27" fmla="*/ 0 h 303"/>
                <a:gd name="T28" fmla="*/ 0 w 240"/>
                <a:gd name="T29" fmla="*/ 0 h 303"/>
                <a:gd name="T30" fmla="*/ 0 w 240"/>
                <a:gd name="T31" fmla="*/ 0 h 303"/>
                <a:gd name="T32" fmla="*/ 0 w 240"/>
                <a:gd name="T33" fmla="*/ 0 h 303"/>
                <a:gd name="T34" fmla="*/ 0 w 240"/>
                <a:gd name="T35" fmla="*/ 0 h 303"/>
                <a:gd name="T36" fmla="*/ 0 w 240"/>
                <a:gd name="T37" fmla="*/ 0 h 303"/>
                <a:gd name="T38" fmla="*/ 0 w 240"/>
                <a:gd name="T39" fmla="*/ 0 h 303"/>
                <a:gd name="T40" fmla="*/ 0 w 240"/>
                <a:gd name="T41" fmla="*/ 0 h 303"/>
                <a:gd name="T42" fmla="*/ 0 w 240"/>
                <a:gd name="T43" fmla="*/ 0 h 303"/>
                <a:gd name="T44" fmla="*/ 0 w 240"/>
                <a:gd name="T45" fmla="*/ 0 h 303"/>
                <a:gd name="T46" fmla="*/ 0 w 240"/>
                <a:gd name="T47" fmla="*/ 0 h 303"/>
                <a:gd name="T48" fmla="*/ 0 w 240"/>
                <a:gd name="T49" fmla="*/ 0 h 303"/>
                <a:gd name="T50" fmla="*/ 0 w 240"/>
                <a:gd name="T51" fmla="*/ 0 h 303"/>
                <a:gd name="T52" fmla="*/ 0 w 240"/>
                <a:gd name="T53" fmla="*/ 0 h 303"/>
                <a:gd name="T54" fmla="*/ 0 w 240"/>
                <a:gd name="T55" fmla="*/ 0 h 303"/>
                <a:gd name="T56" fmla="*/ 0 w 240"/>
                <a:gd name="T57" fmla="*/ 0 h 303"/>
                <a:gd name="T58" fmla="*/ 0 w 240"/>
                <a:gd name="T59" fmla="*/ 0 h 303"/>
                <a:gd name="T60" fmla="*/ 0 w 240"/>
                <a:gd name="T61" fmla="*/ 0 h 303"/>
                <a:gd name="T62" fmla="*/ 0 w 240"/>
                <a:gd name="T63" fmla="*/ 0 h 303"/>
                <a:gd name="T64" fmla="*/ 0 w 240"/>
                <a:gd name="T65" fmla="*/ 0 h 303"/>
                <a:gd name="T66" fmla="*/ 0 w 240"/>
                <a:gd name="T67" fmla="*/ 0 h 303"/>
                <a:gd name="T68" fmla="*/ 0 w 240"/>
                <a:gd name="T69" fmla="*/ 0 h 303"/>
                <a:gd name="T70" fmla="*/ 0 w 240"/>
                <a:gd name="T71" fmla="*/ 0 h 303"/>
                <a:gd name="T72" fmla="*/ 0 w 240"/>
                <a:gd name="T73" fmla="*/ 0 h 303"/>
                <a:gd name="T74" fmla="*/ 0 w 240"/>
                <a:gd name="T75" fmla="*/ 0 h 303"/>
                <a:gd name="T76" fmla="*/ 0 w 240"/>
                <a:gd name="T77" fmla="*/ 0 h 303"/>
                <a:gd name="T78" fmla="*/ 0 w 240"/>
                <a:gd name="T79" fmla="*/ 0 h 303"/>
                <a:gd name="T80" fmla="*/ 0 w 240"/>
                <a:gd name="T81" fmla="*/ 0 h 303"/>
                <a:gd name="T82" fmla="*/ 0 w 240"/>
                <a:gd name="T83" fmla="*/ 0 h 303"/>
                <a:gd name="T84" fmla="*/ 0 w 240"/>
                <a:gd name="T85" fmla="*/ 0 h 303"/>
                <a:gd name="T86" fmla="*/ 0 w 240"/>
                <a:gd name="T87" fmla="*/ 0 h 303"/>
                <a:gd name="T88" fmla="*/ 0 w 240"/>
                <a:gd name="T89" fmla="*/ 0 h 303"/>
                <a:gd name="T90" fmla="*/ 0 w 240"/>
                <a:gd name="T91" fmla="*/ 0 h 303"/>
                <a:gd name="T92" fmla="*/ 0 w 240"/>
                <a:gd name="T93" fmla="*/ 0 h 303"/>
                <a:gd name="T94" fmla="*/ 0 w 240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"/>
                <a:gd name="T145" fmla="*/ 0 h 303"/>
                <a:gd name="T146" fmla="*/ 240 w 240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" h="303">
                  <a:moveTo>
                    <a:pt x="69" y="152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2" y="198"/>
                  </a:lnTo>
                  <a:lnTo>
                    <a:pt x="75" y="214"/>
                  </a:lnTo>
                  <a:lnTo>
                    <a:pt x="81" y="229"/>
                  </a:lnTo>
                  <a:lnTo>
                    <a:pt x="88" y="240"/>
                  </a:lnTo>
                  <a:lnTo>
                    <a:pt x="96" y="248"/>
                  </a:lnTo>
                  <a:lnTo>
                    <a:pt x="107" y="253"/>
                  </a:lnTo>
                  <a:lnTo>
                    <a:pt x="120" y="254"/>
                  </a:lnTo>
                  <a:lnTo>
                    <a:pt x="127" y="254"/>
                  </a:lnTo>
                  <a:lnTo>
                    <a:pt x="133" y="253"/>
                  </a:lnTo>
                  <a:lnTo>
                    <a:pt x="138" y="251"/>
                  </a:lnTo>
                  <a:lnTo>
                    <a:pt x="143" y="248"/>
                  </a:lnTo>
                  <a:lnTo>
                    <a:pt x="152" y="240"/>
                  </a:lnTo>
                  <a:lnTo>
                    <a:pt x="159" y="229"/>
                  </a:lnTo>
                  <a:lnTo>
                    <a:pt x="165" y="214"/>
                  </a:lnTo>
                  <a:lnTo>
                    <a:pt x="169" y="198"/>
                  </a:lnTo>
                  <a:lnTo>
                    <a:pt x="171" y="177"/>
                  </a:lnTo>
                  <a:lnTo>
                    <a:pt x="171" y="152"/>
                  </a:lnTo>
                  <a:lnTo>
                    <a:pt x="171" y="128"/>
                  </a:lnTo>
                  <a:lnTo>
                    <a:pt x="169" y="107"/>
                  </a:lnTo>
                  <a:lnTo>
                    <a:pt x="167" y="97"/>
                  </a:lnTo>
                  <a:lnTo>
                    <a:pt x="165" y="89"/>
                  </a:lnTo>
                  <a:lnTo>
                    <a:pt x="159" y="74"/>
                  </a:lnTo>
                  <a:lnTo>
                    <a:pt x="152" y="64"/>
                  </a:lnTo>
                  <a:lnTo>
                    <a:pt x="143" y="56"/>
                  </a:lnTo>
                  <a:lnTo>
                    <a:pt x="133" y="51"/>
                  </a:lnTo>
                  <a:lnTo>
                    <a:pt x="120" y="50"/>
                  </a:lnTo>
                  <a:lnTo>
                    <a:pt x="114" y="50"/>
                  </a:lnTo>
                  <a:lnTo>
                    <a:pt x="107" y="51"/>
                  </a:lnTo>
                  <a:lnTo>
                    <a:pt x="102" y="54"/>
                  </a:lnTo>
                  <a:lnTo>
                    <a:pt x="96" y="56"/>
                  </a:lnTo>
                  <a:lnTo>
                    <a:pt x="88" y="64"/>
                  </a:lnTo>
                  <a:lnTo>
                    <a:pt x="81" y="74"/>
                  </a:lnTo>
                  <a:lnTo>
                    <a:pt x="75" y="89"/>
                  </a:lnTo>
                  <a:lnTo>
                    <a:pt x="72" y="107"/>
                  </a:lnTo>
                  <a:lnTo>
                    <a:pt x="69" y="152"/>
                  </a:lnTo>
                  <a:close/>
                  <a:moveTo>
                    <a:pt x="0" y="152"/>
                  </a:moveTo>
                  <a:lnTo>
                    <a:pt x="1" y="134"/>
                  </a:lnTo>
                  <a:lnTo>
                    <a:pt x="2" y="116"/>
                  </a:lnTo>
                  <a:lnTo>
                    <a:pt x="5" y="100"/>
                  </a:lnTo>
                  <a:lnTo>
                    <a:pt x="8" y="86"/>
                  </a:lnTo>
                  <a:lnTo>
                    <a:pt x="12" y="72"/>
                  </a:lnTo>
                  <a:lnTo>
                    <a:pt x="16" y="60"/>
                  </a:lnTo>
                  <a:lnTo>
                    <a:pt x="23" y="48"/>
                  </a:lnTo>
                  <a:lnTo>
                    <a:pt x="30" y="39"/>
                  </a:lnTo>
                  <a:lnTo>
                    <a:pt x="38" y="30"/>
                  </a:lnTo>
                  <a:lnTo>
                    <a:pt x="47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9" y="6"/>
                  </a:lnTo>
                  <a:lnTo>
                    <a:pt x="91" y="3"/>
                  </a:lnTo>
                  <a:lnTo>
                    <a:pt x="120" y="0"/>
                  </a:lnTo>
                  <a:lnTo>
                    <a:pt x="135" y="1"/>
                  </a:lnTo>
                  <a:lnTo>
                    <a:pt x="141" y="2"/>
                  </a:lnTo>
                  <a:lnTo>
                    <a:pt x="148" y="3"/>
                  </a:lnTo>
                  <a:lnTo>
                    <a:pt x="161" y="6"/>
                  </a:lnTo>
                  <a:lnTo>
                    <a:pt x="172" y="10"/>
                  </a:lnTo>
                  <a:lnTo>
                    <a:pt x="183" y="16"/>
                  </a:lnTo>
                  <a:lnTo>
                    <a:pt x="193" y="22"/>
                  </a:lnTo>
                  <a:lnTo>
                    <a:pt x="197" y="25"/>
                  </a:lnTo>
                  <a:lnTo>
                    <a:pt x="202" y="30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3" y="60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40" y="153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6" y="204"/>
                  </a:lnTo>
                  <a:lnTo>
                    <a:pt x="232" y="218"/>
                  </a:lnTo>
                  <a:lnTo>
                    <a:pt x="229" y="232"/>
                  </a:lnTo>
                  <a:lnTo>
                    <a:pt x="223" y="245"/>
                  </a:lnTo>
                  <a:lnTo>
                    <a:pt x="217" y="256"/>
                  </a:lnTo>
                  <a:lnTo>
                    <a:pt x="210" y="265"/>
                  </a:lnTo>
                  <a:lnTo>
                    <a:pt x="202" y="275"/>
                  </a:lnTo>
                  <a:lnTo>
                    <a:pt x="193" y="282"/>
                  </a:lnTo>
                  <a:lnTo>
                    <a:pt x="183" y="288"/>
                  </a:lnTo>
                  <a:lnTo>
                    <a:pt x="172" y="294"/>
                  </a:lnTo>
                  <a:lnTo>
                    <a:pt x="161" y="298"/>
                  </a:lnTo>
                  <a:lnTo>
                    <a:pt x="148" y="301"/>
                  </a:lnTo>
                  <a:lnTo>
                    <a:pt x="120" y="303"/>
                  </a:lnTo>
                  <a:lnTo>
                    <a:pt x="106" y="303"/>
                  </a:lnTo>
                  <a:lnTo>
                    <a:pt x="91" y="301"/>
                  </a:lnTo>
                  <a:lnTo>
                    <a:pt x="79" y="298"/>
                  </a:lnTo>
                  <a:lnTo>
                    <a:pt x="67" y="294"/>
                  </a:lnTo>
                  <a:lnTo>
                    <a:pt x="56" y="288"/>
                  </a:lnTo>
                  <a:lnTo>
                    <a:pt x="47" y="282"/>
                  </a:lnTo>
                  <a:lnTo>
                    <a:pt x="38" y="275"/>
                  </a:lnTo>
                  <a:lnTo>
                    <a:pt x="30" y="265"/>
                  </a:lnTo>
                  <a:lnTo>
                    <a:pt x="23" y="256"/>
                  </a:lnTo>
                  <a:lnTo>
                    <a:pt x="16" y="245"/>
                  </a:lnTo>
                  <a:lnTo>
                    <a:pt x="8" y="218"/>
                  </a:lnTo>
                  <a:lnTo>
                    <a:pt x="2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6" name="Freeform 1806"/>
            <p:cNvSpPr>
              <a:spLocks/>
            </p:cNvSpPr>
            <p:nvPr/>
          </p:nvSpPr>
          <p:spPr bwMode="auto">
            <a:xfrm>
              <a:off x="4788" y="3801"/>
              <a:ext cx="24" cy="60"/>
            </a:xfrm>
            <a:custGeom>
              <a:avLst/>
              <a:gdLst>
                <a:gd name="T0" fmla="*/ 0 w 144"/>
                <a:gd name="T1" fmla="*/ 0 h 296"/>
                <a:gd name="T2" fmla="*/ 0 w 144"/>
                <a:gd name="T3" fmla="*/ 0 h 296"/>
                <a:gd name="T4" fmla="*/ 0 w 144"/>
                <a:gd name="T5" fmla="*/ 0 h 296"/>
                <a:gd name="T6" fmla="*/ 0 w 144"/>
                <a:gd name="T7" fmla="*/ 0 h 296"/>
                <a:gd name="T8" fmla="*/ 0 w 144"/>
                <a:gd name="T9" fmla="*/ 0 h 296"/>
                <a:gd name="T10" fmla="*/ 0 w 144"/>
                <a:gd name="T11" fmla="*/ 0 h 296"/>
                <a:gd name="T12" fmla="*/ 0 w 144"/>
                <a:gd name="T13" fmla="*/ 0 h 296"/>
                <a:gd name="T14" fmla="*/ 0 w 144"/>
                <a:gd name="T15" fmla="*/ 0 h 296"/>
                <a:gd name="T16" fmla="*/ 0 w 144"/>
                <a:gd name="T17" fmla="*/ 0 h 296"/>
                <a:gd name="T18" fmla="*/ 0 w 144"/>
                <a:gd name="T19" fmla="*/ 0 h 296"/>
                <a:gd name="T20" fmla="*/ 0 w 144"/>
                <a:gd name="T21" fmla="*/ 0 h 296"/>
                <a:gd name="T22" fmla="*/ 0 w 144"/>
                <a:gd name="T23" fmla="*/ 0 h 296"/>
                <a:gd name="T24" fmla="*/ 0 w 144"/>
                <a:gd name="T25" fmla="*/ 0 h 296"/>
                <a:gd name="T26" fmla="*/ 0 w 144"/>
                <a:gd name="T27" fmla="*/ 0 h 296"/>
                <a:gd name="T28" fmla="*/ 0 w 144"/>
                <a:gd name="T29" fmla="*/ 0 h 296"/>
                <a:gd name="T30" fmla="*/ 0 w 144"/>
                <a:gd name="T31" fmla="*/ 0 h 296"/>
                <a:gd name="T32" fmla="*/ 0 w 144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6"/>
                <a:gd name="T53" fmla="*/ 144 w 144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6">
                  <a:moveTo>
                    <a:pt x="78" y="296"/>
                  </a:moveTo>
                  <a:lnTo>
                    <a:pt x="78" y="93"/>
                  </a:lnTo>
                  <a:lnTo>
                    <a:pt x="0" y="93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1" y="0"/>
                  </a:lnTo>
                  <a:lnTo>
                    <a:pt x="144" y="0"/>
                  </a:lnTo>
                  <a:lnTo>
                    <a:pt x="144" y="296"/>
                  </a:lnTo>
                  <a:lnTo>
                    <a:pt x="78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7" name="Freeform 1807"/>
            <p:cNvSpPr>
              <a:spLocks/>
            </p:cNvSpPr>
            <p:nvPr/>
          </p:nvSpPr>
          <p:spPr bwMode="auto">
            <a:xfrm>
              <a:off x="4832" y="3801"/>
              <a:ext cx="39" cy="60"/>
            </a:xfrm>
            <a:custGeom>
              <a:avLst/>
              <a:gdLst>
                <a:gd name="T0" fmla="*/ 0 w 237"/>
                <a:gd name="T1" fmla="*/ 0 h 296"/>
                <a:gd name="T2" fmla="*/ 0 w 237"/>
                <a:gd name="T3" fmla="*/ 0 h 296"/>
                <a:gd name="T4" fmla="*/ 0 w 237"/>
                <a:gd name="T5" fmla="*/ 0 h 296"/>
                <a:gd name="T6" fmla="*/ 0 w 237"/>
                <a:gd name="T7" fmla="*/ 0 h 296"/>
                <a:gd name="T8" fmla="*/ 0 w 237"/>
                <a:gd name="T9" fmla="*/ 0 h 296"/>
                <a:gd name="T10" fmla="*/ 0 w 237"/>
                <a:gd name="T11" fmla="*/ 0 h 296"/>
                <a:gd name="T12" fmla="*/ 0 w 237"/>
                <a:gd name="T13" fmla="*/ 0 h 296"/>
                <a:gd name="T14" fmla="*/ 0 w 237"/>
                <a:gd name="T15" fmla="*/ 0 h 296"/>
                <a:gd name="T16" fmla="*/ 0 w 237"/>
                <a:gd name="T17" fmla="*/ 0 h 296"/>
                <a:gd name="T18" fmla="*/ 0 w 237"/>
                <a:gd name="T19" fmla="*/ 0 h 296"/>
                <a:gd name="T20" fmla="*/ 0 w 237"/>
                <a:gd name="T21" fmla="*/ 0 h 296"/>
                <a:gd name="T22" fmla="*/ 0 w 237"/>
                <a:gd name="T23" fmla="*/ 0 h 296"/>
                <a:gd name="T24" fmla="*/ 0 w 237"/>
                <a:gd name="T25" fmla="*/ 0 h 296"/>
                <a:gd name="T26" fmla="*/ 0 w 237"/>
                <a:gd name="T27" fmla="*/ 0 h 296"/>
                <a:gd name="T28" fmla="*/ 0 w 237"/>
                <a:gd name="T29" fmla="*/ 0 h 296"/>
                <a:gd name="T30" fmla="*/ 0 w 237"/>
                <a:gd name="T31" fmla="*/ 0 h 296"/>
                <a:gd name="T32" fmla="*/ 0 w 237"/>
                <a:gd name="T33" fmla="*/ 0 h 296"/>
                <a:gd name="T34" fmla="*/ 0 w 237"/>
                <a:gd name="T35" fmla="*/ 0 h 296"/>
                <a:gd name="T36" fmla="*/ 0 w 237"/>
                <a:gd name="T37" fmla="*/ 0 h 296"/>
                <a:gd name="T38" fmla="*/ 0 w 237"/>
                <a:gd name="T39" fmla="*/ 0 h 296"/>
                <a:gd name="T40" fmla="*/ 0 w 237"/>
                <a:gd name="T41" fmla="*/ 0 h 296"/>
                <a:gd name="T42" fmla="*/ 0 w 237"/>
                <a:gd name="T43" fmla="*/ 0 h 296"/>
                <a:gd name="T44" fmla="*/ 0 w 237"/>
                <a:gd name="T45" fmla="*/ 0 h 296"/>
                <a:gd name="T46" fmla="*/ 0 w 237"/>
                <a:gd name="T47" fmla="*/ 0 h 296"/>
                <a:gd name="T48" fmla="*/ 0 w 237"/>
                <a:gd name="T49" fmla="*/ 0 h 296"/>
                <a:gd name="T50" fmla="*/ 0 w 237"/>
                <a:gd name="T51" fmla="*/ 0 h 296"/>
                <a:gd name="T52" fmla="*/ 0 w 237"/>
                <a:gd name="T53" fmla="*/ 0 h 296"/>
                <a:gd name="T54" fmla="*/ 0 w 237"/>
                <a:gd name="T55" fmla="*/ 0 h 296"/>
                <a:gd name="T56" fmla="*/ 0 w 237"/>
                <a:gd name="T57" fmla="*/ 0 h 296"/>
                <a:gd name="T58" fmla="*/ 0 w 237"/>
                <a:gd name="T59" fmla="*/ 0 h 296"/>
                <a:gd name="T60" fmla="*/ 0 w 237"/>
                <a:gd name="T61" fmla="*/ 0 h 296"/>
                <a:gd name="T62" fmla="*/ 0 w 237"/>
                <a:gd name="T63" fmla="*/ 0 h 296"/>
                <a:gd name="T64" fmla="*/ 0 w 237"/>
                <a:gd name="T65" fmla="*/ 0 h 296"/>
                <a:gd name="T66" fmla="*/ 0 w 237"/>
                <a:gd name="T67" fmla="*/ 0 h 296"/>
                <a:gd name="T68" fmla="*/ 0 w 237"/>
                <a:gd name="T69" fmla="*/ 0 h 296"/>
                <a:gd name="T70" fmla="*/ 0 w 237"/>
                <a:gd name="T71" fmla="*/ 0 h 296"/>
                <a:gd name="T72" fmla="*/ 0 w 237"/>
                <a:gd name="T73" fmla="*/ 0 h 296"/>
                <a:gd name="T74" fmla="*/ 0 w 237"/>
                <a:gd name="T75" fmla="*/ 0 h 296"/>
                <a:gd name="T76" fmla="*/ 0 w 237"/>
                <a:gd name="T77" fmla="*/ 0 h 296"/>
                <a:gd name="T78" fmla="*/ 0 w 237"/>
                <a:gd name="T79" fmla="*/ 0 h 2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7"/>
                <a:gd name="T121" fmla="*/ 0 h 296"/>
                <a:gd name="T122" fmla="*/ 237 w 237"/>
                <a:gd name="T123" fmla="*/ 296 h 29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7" h="296">
                  <a:moveTo>
                    <a:pt x="0" y="296"/>
                  </a:moveTo>
                  <a:lnTo>
                    <a:pt x="1" y="285"/>
                  </a:lnTo>
                  <a:lnTo>
                    <a:pt x="1" y="275"/>
                  </a:lnTo>
                  <a:lnTo>
                    <a:pt x="6" y="257"/>
                  </a:lnTo>
                  <a:lnTo>
                    <a:pt x="12" y="240"/>
                  </a:lnTo>
                  <a:lnTo>
                    <a:pt x="16" y="233"/>
                  </a:lnTo>
                  <a:lnTo>
                    <a:pt x="21" y="226"/>
                  </a:lnTo>
                  <a:lnTo>
                    <a:pt x="27" y="218"/>
                  </a:lnTo>
                  <a:lnTo>
                    <a:pt x="33" y="211"/>
                  </a:lnTo>
                  <a:lnTo>
                    <a:pt x="40" y="205"/>
                  </a:lnTo>
                  <a:lnTo>
                    <a:pt x="48" y="199"/>
                  </a:lnTo>
                  <a:lnTo>
                    <a:pt x="66" y="186"/>
                  </a:lnTo>
                  <a:lnTo>
                    <a:pt x="86" y="173"/>
                  </a:lnTo>
                  <a:lnTo>
                    <a:pt x="118" y="154"/>
                  </a:lnTo>
                  <a:lnTo>
                    <a:pt x="132" y="145"/>
                  </a:lnTo>
                  <a:lnTo>
                    <a:pt x="145" y="136"/>
                  </a:lnTo>
                  <a:lnTo>
                    <a:pt x="155" y="127"/>
                  </a:lnTo>
                  <a:lnTo>
                    <a:pt x="163" y="117"/>
                  </a:lnTo>
                  <a:lnTo>
                    <a:pt x="168" y="106"/>
                  </a:lnTo>
                  <a:lnTo>
                    <a:pt x="169" y="92"/>
                  </a:lnTo>
                  <a:lnTo>
                    <a:pt x="169" y="83"/>
                  </a:lnTo>
                  <a:lnTo>
                    <a:pt x="165" y="74"/>
                  </a:lnTo>
                  <a:lnTo>
                    <a:pt x="162" y="67"/>
                  </a:lnTo>
                  <a:lnTo>
                    <a:pt x="156" y="61"/>
                  </a:lnTo>
                  <a:lnTo>
                    <a:pt x="149" y="57"/>
                  </a:lnTo>
                  <a:lnTo>
                    <a:pt x="141" y="54"/>
                  </a:lnTo>
                  <a:lnTo>
                    <a:pt x="130" y="50"/>
                  </a:lnTo>
                  <a:lnTo>
                    <a:pt x="120" y="50"/>
                  </a:lnTo>
                  <a:lnTo>
                    <a:pt x="108" y="51"/>
                  </a:lnTo>
                  <a:lnTo>
                    <a:pt x="97" y="54"/>
                  </a:lnTo>
                  <a:lnTo>
                    <a:pt x="93" y="55"/>
                  </a:lnTo>
                  <a:lnTo>
                    <a:pt x="88" y="58"/>
                  </a:lnTo>
                  <a:lnTo>
                    <a:pt x="81" y="63"/>
                  </a:lnTo>
                  <a:lnTo>
                    <a:pt x="75" y="71"/>
                  </a:lnTo>
                  <a:lnTo>
                    <a:pt x="70" y="81"/>
                  </a:lnTo>
                  <a:lnTo>
                    <a:pt x="68" y="91"/>
                  </a:lnTo>
                  <a:lnTo>
                    <a:pt x="67" y="104"/>
                  </a:lnTo>
                  <a:lnTo>
                    <a:pt x="67" y="106"/>
                  </a:lnTo>
                  <a:lnTo>
                    <a:pt x="6" y="106"/>
                  </a:lnTo>
                  <a:lnTo>
                    <a:pt x="7" y="93"/>
                  </a:lnTo>
                  <a:lnTo>
                    <a:pt x="8" y="82"/>
                  </a:lnTo>
                  <a:lnTo>
                    <a:pt x="11" y="70"/>
                  </a:lnTo>
                  <a:lnTo>
                    <a:pt x="14" y="61"/>
                  </a:lnTo>
                  <a:lnTo>
                    <a:pt x="19" y="51"/>
                  </a:lnTo>
                  <a:lnTo>
                    <a:pt x="23" y="43"/>
                  </a:lnTo>
                  <a:lnTo>
                    <a:pt x="29" y="35"/>
                  </a:lnTo>
                  <a:lnTo>
                    <a:pt x="36" y="27"/>
                  </a:lnTo>
                  <a:lnTo>
                    <a:pt x="45" y="21"/>
                  </a:lnTo>
                  <a:lnTo>
                    <a:pt x="53" y="16"/>
                  </a:lnTo>
                  <a:lnTo>
                    <a:pt x="74" y="8"/>
                  </a:lnTo>
                  <a:lnTo>
                    <a:pt x="97" y="2"/>
                  </a:lnTo>
                  <a:lnTo>
                    <a:pt x="123" y="0"/>
                  </a:lnTo>
                  <a:lnTo>
                    <a:pt x="136" y="1"/>
                  </a:lnTo>
                  <a:lnTo>
                    <a:pt x="148" y="2"/>
                  </a:lnTo>
                  <a:lnTo>
                    <a:pt x="159" y="4"/>
                  </a:lnTo>
                  <a:lnTo>
                    <a:pt x="170" y="8"/>
                  </a:lnTo>
                  <a:lnTo>
                    <a:pt x="181" y="11"/>
                  </a:lnTo>
                  <a:lnTo>
                    <a:pt x="190" y="15"/>
                  </a:lnTo>
                  <a:lnTo>
                    <a:pt x="198" y="20"/>
                  </a:lnTo>
                  <a:lnTo>
                    <a:pt x="206" y="25"/>
                  </a:lnTo>
                  <a:lnTo>
                    <a:pt x="219" y="39"/>
                  </a:lnTo>
                  <a:lnTo>
                    <a:pt x="229" y="55"/>
                  </a:lnTo>
                  <a:lnTo>
                    <a:pt x="234" y="72"/>
                  </a:lnTo>
                  <a:lnTo>
                    <a:pt x="237" y="91"/>
                  </a:lnTo>
                  <a:lnTo>
                    <a:pt x="236" y="99"/>
                  </a:lnTo>
                  <a:lnTo>
                    <a:pt x="236" y="108"/>
                  </a:lnTo>
                  <a:lnTo>
                    <a:pt x="233" y="115"/>
                  </a:lnTo>
                  <a:lnTo>
                    <a:pt x="231" y="122"/>
                  </a:lnTo>
                  <a:lnTo>
                    <a:pt x="225" y="136"/>
                  </a:lnTo>
                  <a:lnTo>
                    <a:pt x="216" y="147"/>
                  </a:lnTo>
                  <a:lnTo>
                    <a:pt x="205" y="159"/>
                  </a:lnTo>
                  <a:lnTo>
                    <a:pt x="191" y="169"/>
                  </a:lnTo>
                  <a:lnTo>
                    <a:pt x="158" y="192"/>
                  </a:lnTo>
                  <a:lnTo>
                    <a:pt x="108" y="222"/>
                  </a:lnTo>
                  <a:lnTo>
                    <a:pt x="91" y="233"/>
                  </a:lnTo>
                  <a:lnTo>
                    <a:pt x="86" y="239"/>
                  </a:lnTo>
                  <a:lnTo>
                    <a:pt x="82" y="246"/>
                  </a:lnTo>
                  <a:lnTo>
                    <a:pt x="233" y="246"/>
                  </a:lnTo>
                  <a:lnTo>
                    <a:pt x="233" y="296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8" name="Freeform 1808"/>
            <p:cNvSpPr>
              <a:spLocks/>
            </p:cNvSpPr>
            <p:nvPr/>
          </p:nvSpPr>
          <p:spPr bwMode="auto">
            <a:xfrm>
              <a:off x="5088" y="3801"/>
              <a:ext cx="24" cy="60"/>
            </a:xfrm>
            <a:custGeom>
              <a:avLst/>
              <a:gdLst>
                <a:gd name="T0" fmla="*/ 0 w 145"/>
                <a:gd name="T1" fmla="*/ 0 h 296"/>
                <a:gd name="T2" fmla="*/ 0 w 145"/>
                <a:gd name="T3" fmla="*/ 0 h 296"/>
                <a:gd name="T4" fmla="*/ 0 w 145"/>
                <a:gd name="T5" fmla="*/ 0 h 296"/>
                <a:gd name="T6" fmla="*/ 0 w 145"/>
                <a:gd name="T7" fmla="*/ 0 h 296"/>
                <a:gd name="T8" fmla="*/ 0 w 145"/>
                <a:gd name="T9" fmla="*/ 0 h 296"/>
                <a:gd name="T10" fmla="*/ 0 w 145"/>
                <a:gd name="T11" fmla="*/ 0 h 296"/>
                <a:gd name="T12" fmla="*/ 0 w 145"/>
                <a:gd name="T13" fmla="*/ 0 h 296"/>
                <a:gd name="T14" fmla="*/ 0 w 145"/>
                <a:gd name="T15" fmla="*/ 0 h 296"/>
                <a:gd name="T16" fmla="*/ 0 w 145"/>
                <a:gd name="T17" fmla="*/ 0 h 296"/>
                <a:gd name="T18" fmla="*/ 0 w 145"/>
                <a:gd name="T19" fmla="*/ 0 h 296"/>
                <a:gd name="T20" fmla="*/ 0 w 145"/>
                <a:gd name="T21" fmla="*/ 0 h 296"/>
                <a:gd name="T22" fmla="*/ 0 w 145"/>
                <a:gd name="T23" fmla="*/ 0 h 296"/>
                <a:gd name="T24" fmla="*/ 0 w 145"/>
                <a:gd name="T25" fmla="*/ 0 h 296"/>
                <a:gd name="T26" fmla="*/ 0 w 145"/>
                <a:gd name="T27" fmla="*/ 0 h 296"/>
                <a:gd name="T28" fmla="*/ 0 w 145"/>
                <a:gd name="T29" fmla="*/ 0 h 296"/>
                <a:gd name="T30" fmla="*/ 0 w 145"/>
                <a:gd name="T31" fmla="*/ 0 h 296"/>
                <a:gd name="T32" fmla="*/ 0 w 145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5"/>
                <a:gd name="T52" fmla="*/ 0 h 296"/>
                <a:gd name="T53" fmla="*/ 145 w 145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5" h="296">
                  <a:moveTo>
                    <a:pt x="80" y="296"/>
                  </a:moveTo>
                  <a:lnTo>
                    <a:pt x="80" y="93"/>
                  </a:lnTo>
                  <a:lnTo>
                    <a:pt x="0" y="93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7" y="46"/>
                  </a:lnTo>
                  <a:lnTo>
                    <a:pt x="63" y="44"/>
                  </a:lnTo>
                  <a:lnTo>
                    <a:pt x="68" y="41"/>
                  </a:lnTo>
                  <a:lnTo>
                    <a:pt x="78" y="34"/>
                  </a:lnTo>
                  <a:lnTo>
                    <a:pt x="85" y="25"/>
                  </a:lnTo>
                  <a:lnTo>
                    <a:pt x="90" y="14"/>
                  </a:lnTo>
                  <a:lnTo>
                    <a:pt x="92" y="0"/>
                  </a:lnTo>
                  <a:lnTo>
                    <a:pt x="145" y="0"/>
                  </a:lnTo>
                  <a:lnTo>
                    <a:pt x="145" y="296"/>
                  </a:lnTo>
                  <a:lnTo>
                    <a:pt x="80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699" name="Freeform 1809"/>
            <p:cNvSpPr>
              <a:spLocks noEditPoints="1"/>
            </p:cNvSpPr>
            <p:nvPr/>
          </p:nvSpPr>
          <p:spPr bwMode="auto">
            <a:xfrm>
              <a:off x="5133" y="3803"/>
              <a:ext cx="40" cy="58"/>
            </a:xfrm>
            <a:custGeom>
              <a:avLst/>
              <a:gdLst>
                <a:gd name="T0" fmla="*/ 0 w 243"/>
                <a:gd name="T1" fmla="*/ 0 h 286"/>
                <a:gd name="T2" fmla="*/ 0 w 243"/>
                <a:gd name="T3" fmla="*/ 0 h 286"/>
                <a:gd name="T4" fmla="*/ 0 w 243"/>
                <a:gd name="T5" fmla="*/ 0 h 286"/>
                <a:gd name="T6" fmla="*/ 0 w 243"/>
                <a:gd name="T7" fmla="*/ 0 h 286"/>
                <a:gd name="T8" fmla="*/ 0 w 243"/>
                <a:gd name="T9" fmla="*/ 0 h 286"/>
                <a:gd name="T10" fmla="*/ 0 w 243"/>
                <a:gd name="T11" fmla="*/ 0 h 286"/>
                <a:gd name="T12" fmla="*/ 0 w 243"/>
                <a:gd name="T13" fmla="*/ 0 h 286"/>
                <a:gd name="T14" fmla="*/ 0 w 243"/>
                <a:gd name="T15" fmla="*/ 0 h 286"/>
                <a:gd name="T16" fmla="*/ 0 w 243"/>
                <a:gd name="T17" fmla="*/ 0 h 286"/>
                <a:gd name="T18" fmla="*/ 0 w 243"/>
                <a:gd name="T19" fmla="*/ 0 h 286"/>
                <a:gd name="T20" fmla="*/ 0 w 243"/>
                <a:gd name="T21" fmla="*/ 0 h 286"/>
                <a:gd name="T22" fmla="*/ 0 w 243"/>
                <a:gd name="T23" fmla="*/ 0 h 286"/>
                <a:gd name="T24" fmla="*/ 0 w 243"/>
                <a:gd name="T25" fmla="*/ 0 h 286"/>
                <a:gd name="T26" fmla="*/ 0 w 243"/>
                <a:gd name="T27" fmla="*/ 0 h 286"/>
                <a:gd name="T28" fmla="*/ 0 w 243"/>
                <a:gd name="T29" fmla="*/ 0 h 286"/>
                <a:gd name="T30" fmla="*/ 0 w 243"/>
                <a:gd name="T31" fmla="*/ 0 h 2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3"/>
                <a:gd name="T49" fmla="*/ 0 h 286"/>
                <a:gd name="T50" fmla="*/ 243 w 243"/>
                <a:gd name="T51" fmla="*/ 286 h 28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3" h="286">
                  <a:moveTo>
                    <a:pt x="141" y="177"/>
                  </a:moveTo>
                  <a:lnTo>
                    <a:pt x="141" y="51"/>
                  </a:lnTo>
                  <a:lnTo>
                    <a:pt x="50" y="177"/>
                  </a:lnTo>
                  <a:lnTo>
                    <a:pt x="141" y="177"/>
                  </a:lnTo>
                  <a:close/>
                  <a:moveTo>
                    <a:pt x="139" y="286"/>
                  </a:moveTo>
                  <a:lnTo>
                    <a:pt x="139" y="223"/>
                  </a:lnTo>
                  <a:lnTo>
                    <a:pt x="0" y="223"/>
                  </a:lnTo>
                  <a:lnTo>
                    <a:pt x="0" y="171"/>
                  </a:lnTo>
                  <a:lnTo>
                    <a:pt x="122" y="0"/>
                  </a:lnTo>
                  <a:lnTo>
                    <a:pt x="204" y="0"/>
                  </a:lnTo>
                  <a:lnTo>
                    <a:pt x="204" y="176"/>
                  </a:lnTo>
                  <a:lnTo>
                    <a:pt x="243" y="176"/>
                  </a:lnTo>
                  <a:lnTo>
                    <a:pt x="243" y="223"/>
                  </a:lnTo>
                  <a:lnTo>
                    <a:pt x="204" y="223"/>
                  </a:lnTo>
                  <a:lnTo>
                    <a:pt x="204" y="286"/>
                  </a:lnTo>
                  <a:lnTo>
                    <a:pt x="139" y="2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0" name="Freeform 1810"/>
            <p:cNvSpPr>
              <a:spLocks/>
            </p:cNvSpPr>
            <p:nvPr/>
          </p:nvSpPr>
          <p:spPr bwMode="auto">
            <a:xfrm>
              <a:off x="5389" y="3801"/>
              <a:ext cx="24" cy="60"/>
            </a:xfrm>
            <a:custGeom>
              <a:avLst/>
              <a:gdLst>
                <a:gd name="T0" fmla="*/ 0 w 144"/>
                <a:gd name="T1" fmla="*/ 0 h 296"/>
                <a:gd name="T2" fmla="*/ 0 w 144"/>
                <a:gd name="T3" fmla="*/ 0 h 296"/>
                <a:gd name="T4" fmla="*/ 0 w 144"/>
                <a:gd name="T5" fmla="*/ 0 h 296"/>
                <a:gd name="T6" fmla="*/ 0 w 144"/>
                <a:gd name="T7" fmla="*/ 0 h 296"/>
                <a:gd name="T8" fmla="*/ 0 w 144"/>
                <a:gd name="T9" fmla="*/ 0 h 296"/>
                <a:gd name="T10" fmla="*/ 0 w 144"/>
                <a:gd name="T11" fmla="*/ 0 h 296"/>
                <a:gd name="T12" fmla="*/ 0 w 144"/>
                <a:gd name="T13" fmla="*/ 0 h 296"/>
                <a:gd name="T14" fmla="*/ 0 w 144"/>
                <a:gd name="T15" fmla="*/ 0 h 296"/>
                <a:gd name="T16" fmla="*/ 0 w 144"/>
                <a:gd name="T17" fmla="*/ 0 h 296"/>
                <a:gd name="T18" fmla="*/ 0 w 144"/>
                <a:gd name="T19" fmla="*/ 0 h 296"/>
                <a:gd name="T20" fmla="*/ 0 w 144"/>
                <a:gd name="T21" fmla="*/ 0 h 296"/>
                <a:gd name="T22" fmla="*/ 0 w 144"/>
                <a:gd name="T23" fmla="*/ 0 h 296"/>
                <a:gd name="T24" fmla="*/ 0 w 144"/>
                <a:gd name="T25" fmla="*/ 0 h 296"/>
                <a:gd name="T26" fmla="*/ 0 w 144"/>
                <a:gd name="T27" fmla="*/ 0 h 296"/>
                <a:gd name="T28" fmla="*/ 0 w 144"/>
                <a:gd name="T29" fmla="*/ 0 h 296"/>
                <a:gd name="T30" fmla="*/ 0 w 144"/>
                <a:gd name="T31" fmla="*/ 0 h 296"/>
                <a:gd name="T32" fmla="*/ 0 w 144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6"/>
                <a:gd name="T53" fmla="*/ 144 w 144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6">
                  <a:moveTo>
                    <a:pt x="79" y="296"/>
                  </a:moveTo>
                  <a:lnTo>
                    <a:pt x="79" y="93"/>
                  </a:lnTo>
                  <a:lnTo>
                    <a:pt x="0" y="93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0" y="0"/>
                  </a:lnTo>
                  <a:lnTo>
                    <a:pt x="144" y="0"/>
                  </a:lnTo>
                  <a:lnTo>
                    <a:pt x="144" y="296"/>
                  </a:lnTo>
                  <a:lnTo>
                    <a:pt x="79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1" name="Freeform 1811"/>
            <p:cNvSpPr>
              <a:spLocks noEditPoints="1"/>
            </p:cNvSpPr>
            <p:nvPr/>
          </p:nvSpPr>
          <p:spPr bwMode="auto">
            <a:xfrm>
              <a:off x="5434" y="3801"/>
              <a:ext cx="40" cy="61"/>
            </a:xfrm>
            <a:custGeom>
              <a:avLst/>
              <a:gdLst>
                <a:gd name="T0" fmla="*/ 0 w 240"/>
                <a:gd name="T1" fmla="*/ 0 h 304"/>
                <a:gd name="T2" fmla="*/ 0 w 240"/>
                <a:gd name="T3" fmla="*/ 0 h 304"/>
                <a:gd name="T4" fmla="*/ 0 w 240"/>
                <a:gd name="T5" fmla="*/ 0 h 304"/>
                <a:gd name="T6" fmla="*/ 0 w 240"/>
                <a:gd name="T7" fmla="*/ 0 h 304"/>
                <a:gd name="T8" fmla="*/ 0 w 240"/>
                <a:gd name="T9" fmla="*/ 0 h 304"/>
                <a:gd name="T10" fmla="*/ 0 w 240"/>
                <a:gd name="T11" fmla="*/ 0 h 304"/>
                <a:gd name="T12" fmla="*/ 0 w 240"/>
                <a:gd name="T13" fmla="*/ 0 h 304"/>
                <a:gd name="T14" fmla="*/ 0 w 240"/>
                <a:gd name="T15" fmla="*/ 0 h 304"/>
                <a:gd name="T16" fmla="*/ 0 w 240"/>
                <a:gd name="T17" fmla="*/ 0 h 304"/>
                <a:gd name="T18" fmla="*/ 0 w 240"/>
                <a:gd name="T19" fmla="*/ 0 h 304"/>
                <a:gd name="T20" fmla="*/ 0 w 240"/>
                <a:gd name="T21" fmla="*/ 0 h 304"/>
                <a:gd name="T22" fmla="*/ 0 w 240"/>
                <a:gd name="T23" fmla="*/ 0 h 304"/>
                <a:gd name="T24" fmla="*/ 0 w 240"/>
                <a:gd name="T25" fmla="*/ 0 h 304"/>
                <a:gd name="T26" fmla="*/ 0 w 240"/>
                <a:gd name="T27" fmla="*/ 0 h 304"/>
                <a:gd name="T28" fmla="*/ 0 w 240"/>
                <a:gd name="T29" fmla="*/ 0 h 304"/>
                <a:gd name="T30" fmla="*/ 0 w 240"/>
                <a:gd name="T31" fmla="*/ 0 h 304"/>
                <a:gd name="T32" fmla="*/ 0 w 240"/>
                <a:gd name="T33" fmla="*/ 0 h 304"/>
                <a:gd name="T34" fmla="*/ 0 w 240"/>
                <a:gd name="T35" fmla="*/ 0 h 304"/>
                <a:gd name="T36" fmla="*/ 0 w 240"/>
                <a:gd name="T37" fmla="*/ 0 h 304"/>
                <a:gd name="T38" fmla="*/ 0 w 240"/>
                <a:gd name="T39" fmla="*/ 0 h 304"/>
                <a:gd name="T40" fmla="*/ 0 w 240"/>
                <a:gd name="T41" fmla="*/ 0 h 304"/>
                <a:gd name="T42" fmla="*/ 0 w 240"/>
                <a:gd name="T43" fmla="*/ 0 h 304"/>
                <a:gd name="T44" fmla="*/ 0 w 240"/>
                <a:gd name="T45" fmla="*/ 0 h 304"/>
                <a:gd name="T46" fmla="*/ 0 w 240"/>
                <a:gd name="T47" fmla="*/ 0 h 304"/>
                <a:gd name="T48" fmla="*/ 0 w 240"/>
                <a:gd name="T49" fmla="*/ 0 h 304"/>
                <a:gd name="T50" fmla="*/ 0 w 240"/>
                <a:gd name="T51" fmla="*/ 0 h 304"/>
                <a:gd name="T52" fmla="*/ 0 w 240"/>
                <a:gd name="T53" fmla="*/ 0 h 304"/>
                <a:gd name="T54" fmla="*/ 0 w 240"/>
                <a:gd name="T55" fmla="*/ 0 h 304"/>
                <a:gd name="T56" fmla="*/ 0 w 240"/>
                <a:gd name="T57" fmla="*/ 0 h 304"/>
                <a:gd name="T58" fmla="*/ 0 w 240"/>
                <a:gd name="T59" fmla="*/ 0 h 304"/>
                <a:gd name="T60" fmla="*/ 0 w 240"/>
                <a:gd name="T61" fmla="*/ 0 h 304"/>
                <a:gd name="T62" fmla="*/ 0 w 240"/>
                <a:gd name="T63" fmla="*/ 0 h 304"/>
                <a:gd name="T64" fmla="*/ 0 w 240"/>
                <a:gd name="T65" fmla="*/ 0 h 304"/>
                <a:gd name="T66" fmla="*/ 0 w 240"/>
                <a:gd name="T67" fmla="*/ 0 h 304"/>
                <a:gd name="T68" fmla="*/ 0 w 240"/>
                <a:gd name="T69" fmla="*/ 0 h 304"/>
                <a:gd name="T70" fmla="*/ 0 w 240"/>
                <a:gd name="T71" fmla="*/ 0 h 304"/>
                <a:gd name="T72" fmla="*/ 0 w 240"/>
                <a:gd name="T73" fmla="*/ 0 h 304"/>
                <a:gd name="T74" fmla="*/ 0 w 240"/>
                <a:gd name="T75" fmla="*/ 0 h 304"/>
                <a:gd name="T76" fmla="*/ 0 w 240"/>
                <a:gd name="T77" fmla="*/ 0 h 304"/>
                <a:gd name="T78" fmla="*/ 0 w 240"/>
                <a:gd name="T79" fmla="*/ 0 h 304"/>
                <a:gd name="T80" fmla="*/ 0 w 240"/>
                <a:gd name="T81" fmla="*/ 0 h 304"/>
                <a:gd name="T82" fmla="*/ 0 w 240"/>
                <a:gd name="T83" fmla="*/ 0 h 304"/>
                <a:gd name="T84" fmla="*/ 0 w 240"/>
                <a:gd name="T85" fmla="*/ 0 h 304"/>
                <a:gd name="T86" fmla="*/ 0 w 240"/>
                <a:gd name="T87" fmla="*/ 0 h 304"/>
                <a:gd name="T88" fmla="*/ 0 w 240"/>
                <a:gd name="T89" fmla="*/ 0 h 304"/>
                <a:gd name="T90" fmla="*/ 0 w 240"/>
                <a:gd name="T91" fmla="*/ 0 h 304"/>
                <a:gd name="T92" fmla="*/ 0 w 240"/>
                <a:gd name="T93" fmla="*/ 0 h 304"/>
                <a:gd name="T94" fmla="*/ 0 w 240"/>
                <a:gd name="T95" fmla="*/ 0 h 304"/>
                <a:gd name="T96" fmla="*/ 0 w 240"/>
                <a:gd name="T97" fmla="*/ 0 h 304"/>
                <a:gd name="T98" fmla="*/ 0 w 240"/>
                <a:gd name="T99" fmla="*/ 0 h 304"/>
                <a:gd name="T100" fmla="*/ 0 w 240"/>
                <a:gd name="T101" fmla="*/ 0 h 304"/>
                <a:gd name="T102" fmla="*/ 0 w 240"/>
                <a:gd name="T103" fmla="*/ 0 h 304"/>
                <a:gd name="T104" fmla="*/ 0 w 240"/>
                <a:gd name="T105" fmla="*/ 0 h 304"/>
                <a:gd name="T106" fmla="*/ 0 w 240"/>
                <a:gd name="T107" fmla="*/ 0 h 304"/>
                <a:gd name="T108" fmla="*/ 0 w 240"/>
                <a:gd name="T109" fmla="*/ 0 h 304"/>
                <a:gd name="T110" fmla="*/ 0 w 240"/>
                <a:gd name="T111" fmla="*/ 0 h 304"/>
                <a:gd name="T112" fmla="*/ 0 w 240"/>
                <a:gd name="T113" fmla="*/ 0 h 304"/>
                <a:gd name="T114" fmla="*/ 0 w 240"/>
                <a:gd name="T115" fmla="*/ 0 h 304"/>
                <a:gd name="T116" fmla="*/ 0 w 240"/>
                <a:gd name="T117" fmla="*/ 0 h 304"/>
                <a:gd name="T118" fmla="*/ 0 w 240"/>
                <a:gd name="T119" fmla="*/ 0 h 3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304"/>
                <a:gd name="T182" fmla="*/ 240 w 240"/>
                <a:gd name="T183" fmla="*/ 304 h 3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304">
                  <a:moveTo>
                    <a:pt x="70" y="202"/>
                  </a:moveTo>
                  <a:lnTo>
                    <a:pt x="71" y="213"/>
                  </a:lnTo>
                  <a:lnTo>
                    <a:pt x="74" y="225"/>
                  </a:lnTo>
                  <a:lnTo>
                    <a:pt x="78" y="234"/>
                  </a:lnTo>
                  <a:lnTo>
                    <a:pt x="84" y="241"/>
                  </a:lnTo>
                  <a:lnTo>
                    <a:pt x="92" y="248"/>
                  </a:lnTo>
                  <a:lnTo>
                    <a:pt x="102" y="253"/>
                  </a:lnTo>
                  <a:lnTo>
                    <a:pt x="111" y="255"/>
                  </a:lnTo>
                  <a:lnTo>
                    <a:pt x="123" y="256"/>
                  </a:lnTo>
                  <a:lnTo>
                    <a:pt x="135" y="255"/>
                  </a:lnTo>
                  <a:lnTo>
                    <a:pt x="144" y="253"/>
                  </a:lnTo>
                  <a:lnTo>
                    <a:pt x="152" y="248"/>
                  </a:lnTo>
                  <a:lnTo>
                    <a:pt x="159" y="242"/>
                  </a:lnTo>
                  <a:lnTo>
                    <a:pt x="165" y="234"/>
                  </a:lnTo>
                  <a:lnTo>
                    <a:pt x="169" y="225"/>
                  </a:lnTo>
                  <a:lnTo>
                    <a:pt x="172" y="214"/>
                  </a:lnTo>
                  <a:lnTo>
                    <a:pt x="172" y="202"/>
                  </a:lnTo>
                  <a:lnTo>
                    <a:pt x="171" y="190"/>
                  </a:lnTo>
                  <a:lnTo>
                    <a:pt x="169" y="181"/>
                  </a:lnTo>
                  <a:lnTo>
                    <a:pt x="167" y="176"/>
                  </a:lnTo>
                  <a:lnTo>
                    <a:pt x="165" y="171"/>
                  </a:lnTo>
                  <a:lnTo>
                    <a:pt x="159" y="164"/>
                  </a:lnTo>
                  <a:lnTo>
                    <a:pt x="151" y="159"/>
                  </a:lnTo>
                  <a:lnTo>
                    <a:pt x="143" y="155"/>
                  </a:lnTo>
                  <a:lnTo>
                    <a:pt x="132" y="153"/>
                  </a:lnTo>
                  <a:lnTo>
                    <a:pt x="121" y="152"/>
                  </a:lnTo>
                  <a:lnTo>
                    <a:pt x="110" y="153"/>
                  </a:lnTo>
                  <a:lnTo>
                    <a:pt x="99" y="155"/>
                  </a:lnTo>
                  <a:lnTo>
                    <a:pt x="91" y="159"/>
                  </a:lnTo>
                  <a:lnTo>
                    <a:pt x="84" y="164"/>
                  </a:lnTo>
                  <a:lnTo>
                    <a:pt x="78" y="171"/>
                  </a:lnTo>
                  <a:lnTo>
                    <a:pt x="74" y="181"/>
                  </a:lnTo>
                  <a:lnTo>
                    <a:pt x="70" y="202"/>
                  </a:lnTo>
                  <a:close/>
                  <a:moveTo>
                    <a:pt x="69" y="124"/>
                  </a:moveTo>
                  <a:lnTo>
                    <a:pt x="82" y="115"/>
                  </a:lnTo>
                  <a:lnTo>
                    <a:pt x="97" y="109"/>
                  </a:lnTo>
                  <a:lnTo>
                    <a:pt x="114" y="105"/>
                  </a:lnTo>
                  <a:lnTo>
                    <a:pt x="132" y="104"/>
                  </a:lnTo>
                  <a:lnTo>
                    <a:pt x="144" y="104"/>
                  </a:lnTo>
                  <a:lnTo>
                    <a:pt x="156" y="105"/>
                  </a:lnTo>
                  <a:lnTo>
                    <a:pt x="166" y="107"/>
                  </a:lnTo>
                  <a:lnTo>
                    <a:pt x="177" y="110"/>
                  </a:lnTo>
                  <a:lnTo>
                    <a:pt x="186" y="114"/>
                  </a:lnTo>
                  <a:lnTo>
                    <a:pt x="196" y="118"/>
                  </a:lnTo>
                  <a:lnTo>
                    <a:pt x="204" y="123"/>
                  </a:lnTo>
                  <a:lnTo>
                    <a:pt x="211" y="130"/>
                  </a:lnTo>
                  <a:lnTo>
                    <a:pt x="223" y="143"/>
                  </a:lnTo>
                  <a:lnTo>
                    <a:pt x="232" y="160"/>
                  </a:lnTo>
                  <a:lnTo>
                    <a:pt x="238" y="180"/>
                  </a:lnTo>
                  <a:lnTo>
                    <a:pt x="240" y="201"/>
                  </a:lnTo>
                  <a:lnTo>
                    <a:pt x="239" y="212"/>
                  </a:lnTo>
                  <a:lnTo>
                    <a:pt x="238" y="223"/>
                  </a:lnTo>
                  <a:lnTo>
                    <a:pt x="235" y="233"/>
                  </a:lnTo>
                  <a:lnTo>
                    <a:pt x="232" y="242"/>
                  </a:lnTo>
                  <a:lnTo>
                    <a:pt x="227" y="252"/>
                  </a:lnTo>
                  <a:lnTo>
                    <a:pt x="221" y="260"/>
                  </a:lnTo>
                  <a:lnTo>
                    <a:pt x="207" y="276"/>
                  </a:lnTo>
                  <a:lnTo>
                    <a:pt x="191" y="287"/>
                  </a:lnTo>
                  <a:lnTo>
                    <a:pt x="171" y="297"/>
                  </a:lnTo>
                  <a:lnTo>
                    <a:pt x="149" y="302"/>
                  </a:lnTo>
                  <a:lnTo>
                    <a:pt x="123" y="304"/>
                  </a:lnTo>
                  <a:lnTo>
                    <a:pt x="109" y="304"/>
                  </a:lnTo>
                  <a:lnTo>
                    <a:pt x="102" y="303"/>
                  </a:lnTo>
                  <a:lnTo>
                    <a:pt x="95" y="302"/>
                  </a:lnTo>
                  <a:lnTo>
                    <a:pt x="88" y="301"/>
                  </a:lnTo>
                  <a:lnTo>
                    <a:pt x="82" y="299"/>
                  </a:lnTo>
                  <a:lnTo>
                    <a:pt x="70" y="295"/>
                  </a:lnTo>
                  <a:lnTo>
                    <a:pt x="58" y="289"/>
                  </a:lnTo>
                  <a:lnTo>
                    <a:pt x="49" y="283"/>
                  </a:lnTo>
                  <a:lnTo>
                    <a:pt x="40" y="276"/>
                  </a:lnTo>
                  <a:lnTo>
                    <a:pt x="31" y="267"/>
                  </a:lnTo>
                  <a:lnTo>
                    <a:pt x="24" y="257"/>
                  </a:lnTo>
                  <a:lnTo>
                    <a:pt x="17" y="247"/>
                  </a:lnTo>
                  <a:lnTo>
                    <a:pt x="13" y="235"/>
                  </a:lnTo>
                  <a:lnTo>
                    <a:pt x="8" y="222"/>
                  </a:lnTo>
                  <a:lnTo>
                    <a:pt x="2" y="192"/>
                  </a:lnTo>
                  <a:lnTo>
                    <a:pt x="0" y="159"/>
                  </a:lnTo>
                  <a:lnTo>
                    <a:pt x="1" y="140"/>
                  </a:lnTo>
                  <a:lnTo>
                    <a:pt x="2" y="122"/>
                  </a:lnTo>
                  <a:lnTo>
                    <a:pt x="4" y="106"/>
                  </a:lnTo>
                  <a:lnTo>
                    <a:pt x="9" y="90"/>
                  </a:lnTo>
                  <a:lnTo>
                    <a:pt x="14" y="76"/>
                  </a:lnTo>
                  <a:lnTo>
                    <a:pt x="20" y="63"/>
                  </a:lnTo>
                  <a:lnTo>
                    <a:pt x="22" y="58"/>
                  </a:lnTo>
                  <a:lnTo>
                    <a:pt x="26" y="52"/>
                  </a:lnTo>
                  <a:lnTo>
                    <a:pt x="34" y="41"/>
                  </a:lnTo>
                  <a:lnTo>
                    <a:pt x="42" y="32"/>
                  </a:lnTo>
                  <a:lnTo>
                    <a:pt x="53" y="23"/>
                  </a:lnTo>
                  <a:lnTo>
                    <a:pt x="63" y="17"/>
                  </a:lnTo>
                  <a:lnTo>
                    <a:pt x="75" y="11"/>
                  </a:lnTo>
                  <a:lnTo>
                    <a:pt x="101" y="3"/>
                  </a:lnTo>
                  <a:lnTo>
                    <a:pt x="130" y="0"/>
                  </a:lnTo>
                  <a:lnTo>
                    <a:pt x="140" y="1"/>
                  </a:lnTo>
                  <a:lnTo>
                    <a:pt x="151" y="2"/>
                  </a:lnTo>
                  <a:lnTo>
                    <a:pt x="160" y="3"/>
                  </a:lnTo>
                  <a:lnTo>
                    <a:pt x="170" y="6"/>
                  </a:lnTo>
                  <a:lnTo>
                    <a:pt x="179" y="9"/>
                  </a:lnTo>
                  <a:lnTo>
                    <a:pt x="187" y="12"/>
                  </a:lnTo>
                  <a:lnTo>
                    <a:pt x="194" y="16"/>
                  </a:lnTo>
                  <a:lnTo>
                    <a:pt x="201" y="21"/>
                  </a:lnTo>
                  <a:lnTo>
                    <a:pt x="213" y="32"/>
                  </a:lnTo>
                  <a:lnTo>
                    <a:pt x="223" y="45"/>
                  </a:lnTo>
                  <a:lnTo>
                    <a:pt x="228" y="59"/>
                  </a:lnTo>
                  <a:lnTo>
                    <a:pt x="231" y="75"/>
                  </a:lnTo>
                  <a:lnTo>
                    <a:pt x="164" y="75"/>
                  </a:lnTo>
                  <a:lnTo>
                    <a:pt x="159" y="63"/>
                  </a:lnTo>
                  <a:lnTo>
                    <a:pt x="156" y="59"/>
                  </a:lnTo>
                  <a:lnTo>
                    <a:pt x="151" y="55"/>
                  </a:lnTo>
                  <a:lnTo>
                    <a:pt x="139" y="49"/>
                  </a:lnTo>
                  <a:lnTo>
                    <a:pt x="123" y="47"/>
                  </a:lnTo>
                  <a:lnTo>
                    <a:pt x="117" y="48"/>
                  </a:lnTo>
                  <a:lnTo>
                    <a:pt x="111" y="48"/>
                  </a:lnTo>
                  <a:lnTo>
                    <a:pt x="106" y="50"/>
                  </a:lnTo>
                  <a:lnTo>
                    <a:pt x="101" y="52"/>
                  </a:lnTo>
                  <a:lnTo>
                    <a:pt x="92" y="58"/>
                  </a:lnTo>
                  <a:lnTo>
                    <a:pt x="84" y="66"/>
                  </a:lnTo>
                  <a:lnTo>
                    <a:pt x="78" y="78"/>
                  </a:lnTo>
                  <a:lnTo>
                    <a:pt x="74" y="91"/>
                  </a:lnTo>
                  <a:lnTo>
                    <a:pt x="71" y="107"/>
                  </a:lnTo>
                  <a:lnTo>
                    <a:pt x="69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2" name="Line 1812"/>
            <p:cNvSpPr>
              <a:spLocks noChangeShapeType="1"/>
            </p:cNvSpPr>
            <p:nvPr/>
          </p:nvSpPr>
          <p:spPr bwMode="auto">
            <a:xfrm>
              <a:off x="3027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3" name="Line 1813"/>
            <p:cNvSpPr>
              <a:spLocks noChangeShapeType="1"/>
            </p:cNvSpPr>
            <p:nvPr/>
          </p:nvSpPr>
          <p:spPr bwMode="auto">
            <a:xfrm>
              <a:off x="3328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4" name="Line 1814"/>
            <p:cNvSpPr>
              <a:spLocks noChangeShapeType="1"/>
            </p:cNvSpPr>
            <p:nvPr/>
          </p:nvSpPr>
          <p:spPr bwMode="auto">
            <a:xfrm>
              <a:off x="3628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5" name="Line 1815"/>
            <p:cNvSpPr>
              <a:spLocks noChangeShapeType="1"/>
            </p:cNvSpPr>
            <p:nvPr/>
          </p:nvSpPr>
          <p:spPr bwMode="auto">
            <a:xfrm>
              <a:off x="3929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6" name="Line 1816"/>
            <p:cNvSpPr>
              <a:spLocks noChangeShapeType="1"/>
            </p:cNvSpPr>
            <p:nvPr/>
          </p:nvSpPr>
          <p:spPr bwMode="auto">
            <a:xfrm>
              <a:off x="4229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7" name="Line 1817"/>
            <p:cNvSpPr>
              <a:spLocks noChangeShapeType="1"/>
            </p:cNvSpPr>
            <p:nvPr/>
          </p:nvSpPr>
          <p:spPr bwMode="auto">
            <a:xfrm>
              <a:off x="4530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8" name="Line 1818"/>
            <p:cNvSpPr>
              <a:spLocks noChangeShapeType="1"/>
            </p:cNvSpPr>
            <p:nvPr/>
          </p:nvSpPr>
          <p:spPr bwMode="auto">
            <a:xfrm>
              <a:off x="4830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09" name="Line 1819"/>
            <p:cNvSpPr>
              <a:spLocks noChangeShapeType="1"/>
            </p:cNvSpPr>
            <p:nvPr/>
          </p:nvSpPr>
          <p:spPr bwMode="auto">
            <a:xfrm>
              <a:off x="5131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0" name="Line 1820"/>
            <p:cNvSpPr>
              <a:spLocks noChangeShapeType="1"/>
            </p:cNvSpPr>
            <p:nvPr/>
          </p:nvSpPr>
          <p:spPr bwMode="auto">
            <a:xfrm>
              <a:off x="5431" y="3674"/>
              <a:ext cx="1" cy="74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1" name="Freeform 1821"/>
            <p:cNvSpPr>
              <a:spLocks noEditPoints="1"/>
            </p:cNvSpPr>
            <p:nvPr/>
          </p:nvSpPr>
          <p:spPr bwMode="auto">
            <a:xfrm>
              <a:off x="2909" y="3684"/>
              <a:ext cx="40" cy="60"/>
            </a:xfrm>
            <a:custGeom>
              <a:avLst/>
              <a:gdLst>
                <a:gd name="T0" fmla="*/ 0 w 239"/>
                <a:gd name="T1" fmla="*/ 0 h 302"/>
                <a:gd name="T2" fmla="*/ 0 w 239"/>
                <a:gd name="T3" fmla="*/ 0 h 302"/>
                <a:gd name="T4" fmla="*/ 0 w 239"/>
                <a:gd name="T5" fmla="*/ 0 h 302"/>
                <a:gd name="T6" fmla="*/ 0 w 239"/>
                <a:gd name="T7" fmla="*/ 0 h 302"/>
                <a:gd name="T8" fmla="*/ 0 w 239"/>
                <a:gd name="T9" fmla="*/ 0 h 302"/>
                <a:gd name="T10" fmla="*/ 0 w 239"/>
                <a:gd name="T11" fmla="*/ 0 h 302"/>
                <a:gd name="T12" fmla="*/ 0 w 239"/>
                <a:gd name="T13" fmla="*/ 0 h 302"/>
                <a:gd name="T14" fmla="*/ 0 w 239"/>
                <a:gd name="T15" fmla="*/ 0 h 302"/>
                <a:gd name="T16" fmla="*/ 0 w 239"/>
                <a:gd name="T17" fmla="*/ 0 h 302"/>
                <a:gd name="T18" fmla="*/ 0 w 239"/>
                <a:gd name="T19" fmla="*/ 0 h 302"/>
                <a:gd name="T20" fmla="*/ 0 w 239"/>
                <a:gd name="T21" fmla="*/ 0 h 302"/>
                <a:gd name="T22" fmla="*/ 0 w 239"/>
                <a:gd name="T23" fmla="*/ 0 h 302"/>
                <a:gd name="T24" fmla="*/ 0 w 239"/>
                <a:gd name="T25" fmla="*/ 0 h 302"/>
                <a:gd name="T26" fmla="*/ 0 w 239"/>
                <a:gd name="T27" fmla="*/ 0 h 302"/>
                <a:gd name="T28" fmla="*/ 0 w 239"/>
                <a:gd name="T29" fmla="*/ 0 h 302"/>
                <a:gd name="T30" fmla="*/ 0 w 239"/>
                <a:gd name="T31" fmla="*/ 0 h 302"/>
                <a:gd name="T32" fmla="*/ 0 w 239"/>
                <a:gd name="T33" fmla="*/ 0 h 302"/>
                <a:gd name="T34" fmla="*/ 0 w 239"/>
                <a:gd name="T35" fmla="*/ 0 h 302"/>
                <a:gd name="T36" fmla="*/ 0 w 239"/>
                <a:gd name="T37" fmla="*/ 0 h 302"/>
                <a:gd name="T38" fmla="*/ 0 w 239"/>
                <a:gd name="T39" fmla="*/ 0 h 302"/>
                <a:gd name="T40" fmla="*/ 0 w 239"/>
                <a:gd name="T41" fmla="*/ 0 h 302"/>
                <a:gd name="T42" fmla="*/ 0 w 239"/>
                <a:gd name="T43" fmla="*/ 0 h 302"/>
                <a:gd name="T44" fmla="*/ 0 w 239"/>
                <a:gd name="T45" fmla="*/ 0 h 302"/>
                <a:gd name="T46" fmla="*/ 0 w 239"/>
                <a:gd name="T47" fmla="*/ 0 h 302"/>
                <a:gd name="T48" fmla="*/ 0 w 239"/>
                <a:gd name="T49" fmla="*/ 0 h 302"/>
                <a:gd name="T50" fmla="*/ 0 w 239"/>
                <a:gd name="T51" fmla="*/ 0 h 302"/>
                <a:gd name="T52" fmla="*/ 0 w 239"/>
                <a:gd name="T53" fmla="*/ 0 h 302"/>
                <a:gd name="T54" fmla="*/ 0 w 239"/>
                <a:gd name="T55" fmla="*/ 0 h 302"/>
                <a:gd name="T56" fmla="*/ 0 w 239"/>
                <a:gd name="T57" fmla="*/ 0 h 302"/>
                <a:gd name="T58" fmla="*/ 0 w 239"/>
                <a:gd name="T59" fmla="*/ 0 h 302"/>
                <a:gd name="T60" fmla="*/ 0 w 239"/>
                <a:gd name="T61" fmla="*/ 0 h 302"/>
                <a:gd name="T62" fmla="*/ 0 w 239"/>
                <a:gd name="T63" fmla="*/ 0 h 302"/>
                <a:gd name="T64" fmla="*/ 0 w 239"/>
                <a:gd name="T65" fmla="*/ 0 h 302"/>
                <a:gd name="T66" fmla="*/ 0 w 239"/>
                <a:gd name="T67" fmla="*/ 0 h 302"/>
                <a:gd name="T68" fmla="*/ 0 w 239"/>
                <a:gd name="T69" fmla="*/ 0 h 302"/>
                <a:gd name="T70" fmla="*/ 0 w 239"/>
                <a:gd name="T71" fmla="*/ 0 h 302"/>
                <a:gd name="T72" fmla="*/ 0 w 239"/>
                <a:gd name="T73" fmla="*/ 0 h 302"/>
                <a:gd name="T74" fmla="*/ 0 w 239"/>
                <a:gd name="T75" fmla="*/ 0 h 302"/>
                <a:gd name="T76" fmla="*/ 0 w 239"/>
                <a:gd name="T77" fmla="*/ 0 h 302"/>
                <a:gd name="T78" fmla="*/ 0 w 239"/>
                <a:gd name="T79" fmla="*/ 0 h 302"/>
                <a:gd name="T80" fmla="*/ 0 w 239"/>
                <a:gd name="T81" fmla="*/ 0 h 302"/>
                <a:gd name="T82" fmla="*/ 0 w 239"/>
                <a:gd name="T83" fmla="*/ 0 h 302"/>
                <a:gd name="T84" fmla="*/ 0 w 239"/>
                <a:gd name="T85" fmla="*/ 0 h 302"/>
                <a:gd name="T86" fmla="*/ 0 w 239"/>
                <a:gd name="T87" fmla="*/ 0 h 302"/>
                <a:gd name="T88" fmla="*/ 0 w 239"/>
                <a:gd name="T89" fmla="*/ 0 h 302"/>
                <a:gd name="T90" fmla="*/ 0 w 239"/>
                <a:gd name="T91" fmla="*/ 0 h 302"/>
                <a:gd name="T92" fmla="*/ 0 w 239"/>
                <a:gd name="T93" fmla="*/ 0 h 302"/>
                <a:gd name="T94" fmla="*/ 0 w 239"/>
                <a:gd name="T95" fmla="*/ 0 h 3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2"/>
                <a:gd name="T146" fmla="*/ 239 w 239"/>
                <a:gd name="T147" fmla="*/ 302 h 3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2">
                  <a:moveTo>
                    <a:pt x="68" y="151"/>
                  </a:moveTo>
                  <a:lnTo>
                    <a:pt x="69" y="175"/>
                  </a:lnTo>
                  <a:lnTo>
                    <a:pt x="70" y="185"/>
                  </a:lnTo>
                  <a:lnTo>
                    <a:pt x="71" y="196"/>
                  </a:lnTo>
                  <a:lnTo>
                    <a:pt x="75" y="214"/>
                  </a:lnTo>
                  <a:lnTo>
                    <a:pt x="79" y="228"/>
                  </a:lnTo>
                  <a:lnTo>
                    <a:pt x="86" y="239"/>
                  </a:lnTo>
                  <a:lnTo>
                    <a:pt x="96" y="247"/>
                  </a:lnTo>
                  <a:lnTo>
                    <a:pt x="106" y="251"/>
                  </a:lnTo>
                  <a:lnTo>
                    <a:pt x="119" y="253"/>
                  </a:lnTo>
                  <a:lnTo>
                    <a:pt x="125" y="252"/>
                  </a:lnTo>
                  <a:lnTo>
                    <a:pt x="132" y="251"/>
                  </a:lnTo>
                  <a:lnTo>
                    <a:pt x="137" y="249"/>
                  </a:lnTo>
                  <a:lnTo>
                    <a:pt x="143" y="247"/>
                  </a:lnTo>
                  <a:lnTo>
                    <a:pt x="151" y="239"/>
                  </a:lnTo>
                  <a:lnTo>
                    <a:pt x="158" y="228"/>
                  </a:lnTo>
                  <a:lnTo>
                    <a:pt x="164" y="214"/>
                  </a:lnTo>
                  <a:lnTo>
                    <a:pt x="167" y="196"/>
                  </a:lnTo>
                  <a:lnTo>
                    <a:pt x="170" y="175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8"/>
                  </a:lnTo>
                  <a:lnTo>
                    <a:pt x="158" y="74"/>
                  </a:lnTo>
                  <a:lnTo>
                    <a:pt x="151" y="63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3"/>
                  </a:lnTo>
                  <a:lnTo>
                    <a:pt x="79" y="74"/>
                  </a:lnTo>
                  <a:lnTo>
                    <a:pt x="75" y="88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3"/>
                  </a:lnTo>
                  <a:lnTo>
                    <a:pt x="1" y="115"/>
                  </a:lnTo>
                  <a:lnTo>
                    <a:pt x="3" y="100"/>
                  </a:lnTo>
                  <a:lnTo>
                    <a:pt x="7" y="85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7"/>
                  </a:lnTo>
                  <a:lnTo>
                    <a:pt x="37" y="29"/>
                  </a:lnTo>
                  <a:lnTo>
                    <a:pt x="45" y="20"/>
                  </a:lnTo>
                  <a:lnTo>
                    <a:pt x="56" y="14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4"/>
                  </a:lnTo>
                  <a:lnTo>
                    <a:pt x="192" y="20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7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5"/>
                  </a:lnTo>
                  <a:lnTo>
                    <a:pt x="238" y="116"/>
                  </a:lnTo>
                  <a:lnTo>
                    <a:pt x="239" y="151"/>
                  </a:lnTo>
                  <a:lnTo>
                    <a:pt x="239" y="170"/>
                  </a:lnTo>
                  <a:lnTo>
                    <a:pt x="238" y="186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1"/>
                  </a:lnTo>
                  <a:lnTo>
                    <a:pt x="222" y="244"/>
                  </a:lnTo>
                  <a:lnTo>
                    <a:pt x="217" y="254"/>
                  </a:lnTo>
                  <a:lnTo>
                    <a:pt x="210" y="265"/>
                  </a:lnTo>
                  <a:lnTo>
                    <a:pt x="201" y="273"/>
                  </a:lnTo>
                  <a:lnTo>
                    <a:pt x="192" y="281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0"/>
                  </a:lnTo>
                  <a:lnTo>
                    <a:pt x="119" y="302"/>
                  </a:lnTo>
                  <a:lnTo>
                    <a:pt x="104" y="301"/>
                  </a:lnTo>
                  <a:lnTo>
                    <a:pt x="91" y="299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0"/>
                  </a:lnTo>
                  <a:lnTo>
                    <a:pt x="37" y="273"/>
                  </a:lnTo>
                  <a:lnTo>
                    <a:pt x="29" y="265"/>
                  </a:lnTo>
                  <a:lnTo>
                    <a:pt x="22" y="254"/>
                  </a:lnTo>
                  <a:lnTo>
                    <a:pt x="16" y="243"/>
                  </a:lnTo>
                  <a:lnTo>
                    <a:pt x="7" y="217"/>
                  </a:lnTo>
                  <a:lnTo>
                    <a:pt x="1" y="186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2" name="Freeform 1822"/>
            <p:cNvSpPr>
              <a:spLocks/>
            </p:cNvSpPr>
            <p:nvPr/>
          </p:nvSpPr>
          <p:spPr bwMode="auto">
            <a:xfrm>
              <a:off x="2864" y="3515"/>
              <a:ext cx="24" cy="59"/>
            </a:xfrm>
            <a:custGeom>
              <a:avLst/>
              <a:gdLst>
                <a:gd name="T0" fmla="*/ 0 w 144"/>
                <a:gd name="T1" fmla="*/ 0 h 296"/>
                <a:gd name="T2" fmla="*/ 0 w 144"/>
                <a:gd name="T3" fmla="*/ 0 h 296"/>
                <a:gd name="T4" fmla="*/ 0 w 144"/>
                <a:gd name="T5" fmla="*/ 0 h 296"/>
                <a:gd name="T6" fmla="*/ 0 w 144"/>
                <a:gd name="T7" fmla="*/ 0 h 296"/>
                <a:gd name="T8" fmla="*/ 0 w 144"/>
                <a:gd name="T9" fmla="*/ 0 h 296"/>
                <a:gd name="T10" fmla="*/ 0 w 144"/>
                <a:gd name="T11" fmla="*/ 0 h 296"/>
                <a:gd name="T12" fmla="*/ 0 w 144"/>
                <a:gd name="T13" fmla="*/ 0 h 296"/>
                <a:gd name="T14" fmla="*/ 0 w 144"/>
                <a:gd name="T15" fmla="*/ 0 h 296"/>
                <a:gd name="T16" fmla="*/ 0 w 144"/>
                <a:gd name="T17" fmla="*/ 0 h 296"/>
                <a:gd name="T18" fmla="*/ 0 w 144"/>
                <a:gd name="T19" fmla="*/ 0 h 296"/>
                <a:gd name="T20" fmla="*/ 0 w 144"/>
                <a:gd name="T21" fmla="*/ 0 h 296"/>
                <a:gd name="T22" fmla="*/ 0 w 144"/>
                <a:gd name="T23" fmla="*/ 0 h 296"/>
                <a:gd name="T24" fmla="*/ 0 w 144"/>
                <a:gd name="T25" fmla="*/ 0 h 296"/>
                <a:gd name="T26" fmla="*/ 0 w 144"/>
                <a:gd name="T27" fmla="*/ 0 h 296"/>
                <a:gd name="T28" fmla="*/ 0 w 144"/>
                <a:gd name="T29" fmla="*/ 0 h 296"/>
                <a:gd name="T30" fmla="*/ 0 w 144"/>
                <a:gd name="T31" fmla="*/ 0 h 296"/>
                <a:gd name="T32" fmla="*/ 0 w 144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6"/>
                <a:gd name="T53" fmla="*/ 144 w 144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6">
                  <a:moveTo>
                    <a:pt x="79" y="296"/>
                  </a:moveTo>
                  <a:lnTo>
                    <a:pt x="79" y="94"/>
                  </a:lnTo>
                  <a:lnTo>
                    <a:pt x="0" y="94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0" y="0"/>
                  </a:lnTo>
                  <a:lnTo>
                    <a:pt x="144" y="0"/>
                  </a:lnTo>
                  <a:lnTo>
                    <a:pt x="144" y="296"/>
                  </a:lnTo>
                  <a:lnTo>
                    <a:pt x="79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3" name="Freeform 1823"/>
            <p:cNvSpPr>
              <a:spLocks noEditPoints="1"/>
            </p:cNvSpPr>
            <p:nvPr/>
          </p:nvSpPr>
          <p:spPr bwMode="auto">
            <a:xfrm>
              <a:off x="2909" y="3515"/>
              <a:ext cx="40" cy="60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4"/>
                <a:gd name="T146" fmla="*/ 239 w 239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4">
                  <a:moveTo>
                    <a:pt x="68" y="153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5"/>
                  </a:lnTo>
                  <a:lnTo>
                    <a:pt x="79" y="230"/>
                  </a:lnTo>
                  <a:lnTo>
                    <a:pt x="86" y="240"/>
                  </a:lnTo>
                  <a:lnTo>
                    <a:pt x="96" y="249"/>
                  </a:lnTo>
                  <a:lnTo>
                    <a:pt x="106" y="253"/>
                  </a:lnTo>
                  <a:lnTo>
                    <a:pt x="119" y="255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9"/>
                  </a:lnTo>
                  <a:lnTo>
                    <a:pt x="151" y="240"/>
                  </a:lnTo>
                  <a:lnTo>
                    <a:pt x="158" y="230"/>
                  </a:lnTo>
                  <a:lnTo>
                    <a:pt x="164" y="215"/>
                  </a:lnTo>
                  <a:lnTo>
                    <a:pt x="167" y="197"/>
                  </a:lnTo>
                  <a:lnTo>
                    <a:pt x="170" y="177"/>
                  </a:lnTo>
                  <a:lnTo>
                    <a:pt x="171" y="153"/>
                  </a:lnTo>
                  <a:lnTo>
                    <a:pt x="170" y="129"/>
                  </a:lnTo>
                  <a:lnTo>
                    <a:pt x="167" y="108"/>
                  </a:lnTo>
                  <a:lnTo>
                    <a:pt x="166" y="98"/>
                  </a:lnTo>
                  <a:lnTo>
                    <a:pt x="164" y="90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7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7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90"/>
                  </a:lnTo>
                  <a:lnTo>
                    <a:pt x="71" y="108"/>
                  </a:lnTo>
                  <a:lnTo>
                    <a:pt x="68" y="153"/>
                  </a:lnTo>
                  <a:close/>
                  <a:moveTo>
                    <a:pt x="0" y="153"/>
                  </a:moveTo>
                  <a:lnTo>
                    <a:pt x="0" y="134"/>
                  </a:lnTo>
                  <a:lnTo>
                    <a:pt x="1" y="117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9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10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2" y="60"/>
                  </a:lnTo>
                  <a:lnTo>
                    <a:pt x="232" y="87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5"/>
                  </a:lnTo>
                  <a:lnTo>
                    <a:pt x="232" y="219"/>
                  </a:lnTo>
                  <a:lnTo>
                    <a:pt x="227" y="233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3"/>
                  </a:lnTo>
                  <a:lnTo>
                    <a:pt x="183" y="289"/>
                  </a:lnTo>
                  <a:lnTo>
                    <a:pt x="172" y="295"/>
                  </a:lnTo>
                  <a:lnTo>
                    <a:pt x="160" y="299"/>
                  </a:lnTo>
                  <a:lnTo>
                    <a:pt x="147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9"/>
                  </a:lnTo>
                  <a:lnTo>
                    <a:pt x="67" y="295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8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4" name="Freeform 1824"/>
            <p:cNvSpPr>
              <a:spLocks/>
            </p:cNvSpPr>
            <p:nvPr/>
          </p:nvSpPr>
          <p:spPr bwMode="auto">
            <a:xfrm>
              <a:off x="2859" y="3346"/>
              <a:ext cx="40" cy="59"/>
            </a:xfrm>
            <a:custGeom>
              <a:avLst/>
              <a:gdLst>
                <a:gd name="T0" fmla="*/ 0 w 236"/>
                <a:gd name="T1" fmla="*/ 0 h 295"/>
                <a:gd name="T2" fmla="*/ 0 w 236"/>
                <a:gd name="T3" fmla="*/ 0 h 295"/>
                <a:gd name="T4" fmla="*/ 0 w 236"/>
                <a:gd name="T5" fmla="*/ 0 h 295"/>
                <a:gd name="T6" fmla="*/ 0 w 236"/>
                <a:gd name="T7" fmla="*/ 0 h 295"/>
                <a:gd name="T8" fmla="*/ 0 w 236"/>
                <a:gd name="T9" fmla="*/ 0 h 295"/>
                <a:gd name="T10" fmla="*/ 0 w 236"/>
                <a:gd name="T11" fmla="*/ 0 h 295"/>
                <a:gd name="T12" fmla="*/ 0 w 236"/>
                <a:gd name="T13" fmla="*/ 0 h 295"/>
                <a:gd name="T14" fmla="*/ 0 w 236"/>
                <a:gd name="T15" fmla="*/ 0 h 295"/>
                <a:gd name="T16" fmla="*/ 0 w 236"/>
                <a:gd name="T17" fmla="*/ 0 h 295"/>
                <a:gd name="T18" fmla="*/ 0 w 236"/>
                <a:gd name="T19" fmla="*/ 0 h 295"/>
                <a:gd name="T20" fmla="*/ 0 w 236"/>
                <a:gd name="T21" fmla="*/ 0 h 295"/>
                <a:gd name="T22" fmla="*/ 0 w 236"/>
                <a:gd name="T23" fmla="*/ 0 h 295"/>
                <a:gd name="T24" fmla="*/ 0 w 236"/>
                <a:gd name="T25" fmla="*/ 0 h 295"/>
                <a:gd name="T26" fmla="*/ 0 w 236"/>
                <a:gd name="T27" fmla="*/ 0 h 295"/>
                <a:gd name="T28" fmla="*/ 0 w 236"/>
                <a:gd name="T29" fmla="*/ 0 h 295"/>
                <a:gd name="T30" fmla="*/ 0 w 236"/>
                <a:gd name="T31" fmla="*/ 0 h 295"/>
                <a:gd name="T32" fmla="*/ 0 w 236"/>
                <a:gd name="T33" fmla="*/ 0 h 295"/>
                <a:gd name="T34" fmla="*/ 0 w 236"/>
                <a:gd name="T35" fmla="*/ 0 h 295"/>
                <a:gd name="T36" fmla="*/ 0 w 236"/>
                <a:gd name="T37" fmla="*/ 0 h 295"/>
                <a:gd name="T38" fmla="*/ 0 w 236"/>
                <a:gd name="T39" fmla="*/ 0 h 295"/>
                <a:gd name="T40" fmla="*/ 0 w 236"/>
                <a:gd name="T41" fmla="*/ 0 h 295"/>
                <a:gd name="T42" fmla="*/ 0 w 236"/>
                <a:gd name="T43" fmla="*/ 0 h 295"/>
                <a:gd name="T44" fmla="*/ 0 w 236"/>
                <a:gd name="T45" fmla="*/ 0 h 295"/>
                <a:gd name="T46" fmla="*/ 0 w 236"/>
                <a:gd name="T47" fmla="*/ 0 h 295"/>
                <a:gd name="T48" fmla="*/ 0 w 236"/>
                <a:gd name="T49" fmla="*/ 0 h 295"/>
                <a:gd name="T50" fmla="*/ 0 w 236"/>
                <a:gd name="T51" fmla="*/ 0 h 295"/>
                <a:gd name="T52" fmla="*/ 0 w 236"/>
                <a:gd name="T53" fmla="*/ 0 h 295"/>
                <a:gd name="T54" fmla="*/ 0 w 236"/>
                <a:gd name="T55" fmla="*/ 0 h 295"/>
                <a:gd name="T56" fmla="*/ 0 w 236"/>
                <a:gd name="T57" fmla="*/ 0 h 295"/>
                <a:gd name="T58" fmla="*/ 0 w 236"/>
                <a:gd name="T59" fmla="*/ 0 h 295"/>
                <a:gd name="T60" fmla="*/ 0 w 236"/>
                <a:gd name="T61" fmla="*/ 0 h 295"/>
                <a:gd name="T62" fmla="*/ 0 w 236"/>
                <a:gd name="T63" fmla="*/ 0 h 295"/>
                <a:gd name="T64" fmla="*/ 0 w 236"/>
                <a:gd name="T65" fmla="*/ 0 h 295"/>
                <a:gd name="T66" fmla="*/ 0 w 236"/>
                <a:gd name="T67" fmla="*/ 0 h 295"/>
                <a:gd name="T68" fmla="*/ 0 w 236"/>
                <a:gd name="T69" fmla="*/ 0 h 295"/>
                <a:gd name="T70" fmla="*/ 0 w 236"/>
                <a:gd name="T71" fmla="*/ 0 h 295"/>
                <a:gd name="T72" fmla="*/ 0 w 236"/>
                <a:gd name="T73" fmla="*/ 0 h 295"/>
                <a:gd name="T74" fmla="*/ 0 w 236"/>
                <a:gd name="T75" fmla="*/ 0 h 295"/>
                <a:gd name="T76" fmla="*/ 0 w 236"/>
                <a:gd name="T77" fmla="*/ 0 h 295"/>
                <a:gd name="T78" fmla="*/ 0 w 236"/>
                <a:gd name="T79" fmla="*/ 0 h 29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295"/>
                <a:gd name="T122" fmla="*/ 236 w 236"/>
                <a:gd name="T123" fmla="*/ 295 h 29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295">
                  <a:moveTo>
                    <a:pt x="0" y="295"/>
                  </a:moveTo>
                  <a:lnTo>
                    <a:pt x="0" y="285"/>
                  </a:lnTo>
                  <a:lnTo>
                    <a:pt x="1" y="274"/>
                  </a:lnTo>
                  <a:lnTo>
                    <a:pt x="5" y="257"/>
                  </a:lnTo>
                  <a:lnTo>
                    <a:pt x="12" y="240"/>
                  </a:lnTo>
                  <a:lnTo>
                    <a:pt x="16" y="233"/>
                  </a:lnTo>
                  <a:lnTo>
                    <a:pt x="21" y="225"/>
                  </a:lnTo>
                  <a:lnTo>
                    <a:pt x="27" y="218"/>
                  </a:lnTo>
                  <a:lnTo>
                    <a:pt x="33" y="211"/>
                  </a:lnTo>
                  <a:lnTo>
                    <a:pt x="40" y="204"/>
                  </a:lnTo>
                  <a:lnTo>
                    <a:pt x="47" y="198"/>
                  </a:lnTo>
                  <a:lnTo>
                    <a:pt x="64" y="186"/>
                  </a:lnTo>
                  <a:lnTo>
                    <a:pt x="84" y="172"/>
                  </a:lnTo>
                  <a:lnTo>
                    <a:pt x="117" y="153"/>
                  </a:lnTo>
                  <a:lnTo>
                    <a:pt x="131" y="145"/>
                  </a:lnTo>
                  <a:lnTo>
                    <a:pt x="144" y="136"/>
                  </a:lnTo>
                  <a:lnTo>
                    <a:pt x="154" y="126"/>
                  </a:lnTo>
                  <a:lnTo>
                    <a:pt x="162" y="117"/>
                  </a:lnTo>
                  <a:lnTo>
                    <a:pt x="167" y="105"/>
                  </a:lnTo>
                  <a:lnTo>
                    <a:pt x="168" y="92"/>
                  </a:lnTo>
                  <a:lnTo>
                    <a:pt x="168" y="82"/>
                  </a:lnTo>
                  <a:lnTo>
                    <a:pt x="164" y="74"/>
                  </a:lnTo>
                  <a:lnTo>
                    <a:pt x="161" y="67"/>
                  </a:lnTo>
                  <a:lnTo>
                    <a:pt x="155" y="60"/>
                  </a:lnTo>
                  <a:lnTo>
                    <a:pt x="148" y="56"/>
                  </a:lnTo>
                  <a:lnTo>
                    <a:pt x="140" y="52"/>
                  </a:lnTo>
                  <a:lnTo>
                    <a:pt x="129" y="50"/>
                  </a:lnTo>
                  <a:lnTo>
                    <a:pt x="118" y="49"/>
                  </a:lnTo>
                  <a:lnTo>
                    <a:pt x="107" y="50"/>
                  </a:lnTo>
                  <a:lnTo>
                    <a:pt x="96" y="53"/>
                  </a:lnTo>
                  <a:lnTo>
                    <a:pt x="93" y="54"/>
                  </a:lnTo>
                  <a:lnTo>
                    <a:pt x="88" y="57"/>
                  </a:lnTo>
                  <a:lnTo>
                    <a:pt x="81" y="63"/>
                  </a:lnTo>
                  <a:lnTo>
                    <a:pt x="74" y="71"/>
                  </a:lnTo>
                  <a:lnTo>
                    <a:pt x="70" y="80"/>
                  </a:lnTo>
                  <a:lnTo>
                    <a:pt x="68" y="91"/>
                  </a:lnTo>
                  <a:lnTo>
                    <a:pt x="67" y="103"/>
                  </a:lnTo>
                  <a:lnTo>
                    <a:pt x="67" y="105"/>
                  </a:lnTo>
                  <a:lnTo>
                    <a:pt x="6" y="105"/>
                  </a:lnTo>
                  <a:lnTo>
                    <a:pt x="6" y="93"/>
                  </a:lnTo>
                  <a:lnTo>
                    <a:pt x="7" y="81"/>
                  </a:lnTo>
                  <a:lnTo>
                    <a:pt x="9" y="70"/>
                  </a:lnTo>
                  <a:lnTo>
                    <a:pt x="13" y="60"/>
                  </a:lnTo>
                  <a:lnTo>
                    <a:pt x="18" y="51"/>
                  </a:lnTo>
                  <a:lnTo>
                    <a:pt x="23" y="42"/>
                  </a:lnTo>
                  <a:lnTo>
                    <a:pt x="29" y="34"/>
                  </a:lnTo>
                  <a:lnTo>
                    <a:pt x="36" y="27"/>
                  </a:lnTo>
                  <a:lnTo>
                    <a:pt x="43" y="21"/>
                  </a:lnTo>
                  <a:lnTo>
                    <a:pt x="53" y="16"/>
                  </a:lnTo>
                  <a:lnTo>
                    <a:pt x="73" y="6"/>
                  </a:lnTo>
                  <a:lnTo>
                    <a:pt x="96" y="1"/>
                  </a:lnTo>
                  <a:lnTo>
                    <a:pt x="122" y="0"/>
                  </a:lnTo>
                  <a:lnTo>
                    <a:pt x="135" y="0"/>
                  </a:lnTo>
                  <a:lnTo>
                    <a:pt x="147" y="1"/>
                  </a:lnTo>
                  <a:lnTo>
                    <a:pt x="158" y="3"/>
                  </a:lnTo>
                  <a:lnTo>
                    <a:pt x="169" y="6"/>
                  </a:lnTo>
                  <a:lnTo>
                    <a:pt x="179" y="10"/>
                  </a:lnTo>
                  <a:lnTo>
                    <a:pt x="189" y="15"/>
                  </a:lnTo>
                  <a:lnTo>
                    <a:pt x="197" y="20"/>
                  </a:lnTo>
                  <a:lnTo>
                    <a:pt x="205" y="25"/>
                  </a:lnTo>
                  <a:lnTo>
                    <a:pt x="218" y="39"/>
                  </a:lnTo>
                  <a:lnTo>
                    <a:pt x="227" y="54"/>
                  </a:lnTo>
                  <a:lnTo>
                    <a:pt x="233" y="72"/>
                  </a:lnTo>
                  <a:lnTo>
                    <a:pt x="236" y="91"/>
                  </a:lnTo>
                  <a:lnTo>
                    <a:pt x="235" y="99"/>
                  </a:lnTo>
                  <a:lnTo>
                    <a:pt x="235" y="107"/>
                  </a:lnTo>
                  <a:lnTo>
                    <a:pt x="232" y="115"/>
                  </a:lnTo>
                  <a:lnTo>
                    <a:pt x="230" y="122"/>
                  </a:lnTo>
                  <a:lnTo>
                    <a:pt x="224" y="136"/>
                  </a:lnTo>
                  <a:lnTo>
                    <a:pt x="215" y="147"/>
                  </a:lnTo>
                  <a:lnTo>
                    <a:pt x="204" y="159"/>
                  </a:lnTo>
                  <a:lnTo>
                    <a:pt x="190" y="169"/>
                  </a:lnTo>
                  <a:lnTo>
                    <a:pt x="157" y="192"/>
                  </a:lnTo>
                  <a:lnTo>
                    <a:pt x="107" y="221"/>
                  </a:lnTo>
                  <a:lnTo>
                    <a:pt x="90" y="233"/>
                  </a:lnTo>
                  <a:lnTo>
                    <a:pt x="86" y="239"/>
                  </a:lnTo>
                  <a:lnTo>
                    <a:pt x="81" y="245"/>
                  </a:lnTo>
                  <a:lnTo>
                    <a:pt x="232" y="245"/>
                  </a:lnTo>
                  <a:lnTo>
                    <a:pt x="232" y="295"/>
                  </a:lnTo>
                  <a:lnTo>
                    <a:pt x="0" y="2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5" name="Freeform 1825"/>
            <p:cNvSpPr>
              <a:spLocks noEditPoints="1"/>
            </p:cNvSpPr>
            <p:nvPr/>
          </p:nvSpPr>
          <p:spPr bwMode="auto">
            <a:xfrm>
              <a:off x="2909" y="3346"/>
              <a:ext cx="40" cy="61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3"/>
                <a:gd name="T146" fmla="*/ 239 w 239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3">
                  <a:moveTo>
                    <a:pt x="68" y="151"/>
                  </a:moveTo>
                  <a:lnTo>
                    <a:pt x="69" y="176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4"/>
                  </a:lnTo>
                  <a:lnTo>
                    <a:pt x="79" y="229"/>
                  </a:lnTo>
                  <a:lnTo>
                    <a:pt x="86" y="240"/>
                  </a:lnTo>
                  <a:lnTo>
                    <a:pt x="96" y="247"/>
                  </a:lnTo>
                  <a:lnTo>
                    <a:pt x="106" y="253"/>
                  </a:lnTo>
                  <a:lnTo>
                    <a:pt x="119" y="254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0"/>
                  </a:lnTo>
                  <a:lnTo>
                    <a:pt x="143" y="247"/>
                  </a:lnTo>
                  <a:lnTo>
                    <a:pt x="151" y="240"/>
                  </a:lnTo>
                  <a:lnTo>
                    <a:pt x="158" y="229"/>
                  </a:lnTo>
                  <a:lnTo>
                    <a:pt x="164" y="214"/>
                  </a:lnTo>
                  <a:lnTo>
                    <a:pt x="167" y="197"/>
                  </a:lnTo>
                  <a:lnTo>
                    <a:pt x="170" y="176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9"/>
                  </a:lnTo>
                  <a:lnTo>
                    <a:pt x="158" y="74"/>
                  </a:lnTo>
                  <a:lnTo>
                    <a:pt x="151" y="64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4"/>
                  </a:lnTo>
                  <a:lnTo>
                    <a:pt x="79" y="74"/>
                  </a:lnTo>
                  <a:lnTo>
                    <a:pt x="75" y="89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4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7"/>
                  </a:lnTo>
                  <a:lnTo>
                    <a:pt x="37" y="29"/>
                  </a:lnTo>
                  <a:lnTo>
                    <a:pt x="45" y="21"/>
                  </a:lnTo>
                  <a:lnTo>
                    <a:pt x="56" y="15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5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7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2"/>
                  </a:lnTo>
                  <a:lnTo>
                    <a:pt x="222" y="244"/>
                  </a:lnTo>
                  <a:lnTo>
                    <a:pt x="217" y="256"/>
                  </a:lnTo>
                  <a:lnTo>
                    <a:pt x="210" y="265"/>
                  </a:lnTo>
                  <a:lnTo>
                    <a:pt x="201" y="274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1"/>
                  </a:lnTo>
                  <a:lnTo>
                    <a:pt x="119" y="303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2"/>
                  </a:lnTo>
                  <a:lnTo>
                    <a:pt x="37" y="274"/>
                  </a:lnTo>
                  <a:lnTo>
                    <a:pt x="29" y="265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7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6" name="Freeform 1826"/>
            <p:cNvSpPr>
              <a:spLocks/>
            </p:cNvSpPr>
            <p:nvPr/>
          </p:nvSpPr>
          <p:spPr bwMode="auto">
            <a:xfrm>
              <a:off x="2860" y="3178"/>
              <a:ext cx="40" cy="60"/>
            </a:xfrm>
            <a:custGeom>
              <a:avLst/>
              <a:gdLst>
                <a:gd name="T0" fmla="*/ 0 w 238"/>
                <a:gd name="T1" fmla="*/ 0 h 302"/>
                <a:gd name="T2" fmla="*/ 0 w 238"/>
                <a:gd name="T3" fmla="*/ 0 h 302"/>
                <a:gd name="T4" fmla="*/ 0 w 238"/>
                <a:gd name="T5" fmla="*/ 0 h 302"/>
                <a:gd name="T6" fmla="*/ 0 w 238"/>
                <a:gd name="T7" fmla="*/ 0 h 302"/>
                <a:gd name="T8" fmla="*/ 0 w 238"/>
                <a:gd name="T9" fmla="*/ 0 h 302"/>
                <a:gd name="T10" fmla="*/ 0 w 238"/>
                <a:gd name="T11" fmla="*/ 0 h 302"/>
                <a:gd name="T12" fmla="*/ 0 w 238"/>
                <a:gd name="T13" fmla="*/ 0 h 302"/>
                <a:gd name="T14" fmla="*/ 0 w 238"/>
                <a:gd name="T15" fmla="*/ 0 h 302"/>
                <a:gd name="T16" fmla="*/ 0 w 238"/>
                <a:gd name="T17" fmla="*/ 0 h 302"/>
                <a:gd name="T18" fmla="*/ 0 w 238"/>
                <a:gd name="T19" fmla="*/ 0 h 302"/>
                <a:gd name="T20" fmla="*/ 0 w 238"/>
                <a:gd name="T21" fmla="*/ 0 h 302"/>
                <a:gd name="T22" fmla="*/ 0 w 238"/>
                <a:gd name="T23" fmla="*/ 0 h 302"/>
                <a:gd name="T24" fmla="*/ 0 w 238"/>
                <a:gd name="T25" fmla="*/ 0 h 302"/>
                <a:gd name="T26" fmla="*/ 0 w 238"/>
                <a:gd name="T27" fmla="*/ 0 h 302"/>
                <a:gd name="T28" fmla="*/ 0 w 238"/>
                <a:gd name="T29" fmla="*/ 0 h 302"/>
                <a:gd name="T30" fmla="*/ 0 w 238"/>
                <a:gd name="T31" fmla="*/ 0 h 302"/>
                <a:gd name="T32" fmla="*/ 0 w 238"/>
                <a:gd name="T33" fmla="*/ 0 h 302"/>
                <a:gd name="T34" fmla="*/ 0 w 238"/>
                <a:gd name="T35" fmla="*/ 0 h 302"/>
                <a:gd name="T36" fmla="*/ 0 w 238"/>
                <a:gd name="T37" fmla="*/ 0 h 302"/>
                <a:gd name="T38" fmla="*/ 0 w 238"/>
                <a:gd name="T39" fmla="*/ 0 h 302"/>
                <a:gd name="T40" fmla="*/ 0 w 238"/>
                <a:gd name="T41" fmla="*/ 0 h 302"/>
                <a:gd name="T42" fmla="*/ 0 w 238"/>
                <a:gd name="T43" fmla="*/ 0 h 302"/>
                <a:gd name="T44" fmla="*/ 0 w 238"/>
                <a:gd name="T45" fmla="*/ 0 h 302"/>
                <a:gd name="T46" fmla="*/ 0 w 238"/>
                <a:gd name="T47" fmla="*/ 0 h 302"/>
                <a:gd name="T48" fmla="*/ 0 w 238"/>
                <a:gd name="T49" fmla="*/ 0 h 302"/>
                <a:gd name="T50" fmla="*/ 0 w 238"/>
                <a:gd name="T51" fmla="*/ 0 h 302"/>
                <a:gd name="T52" fmla="*/ 0 w 238"/>
                <a:gd name="T53" fmla="*/ 0 h 302"/>
                <a:gd name="T54" fmla="*/ 0 w 238"/>
                <a:gd name="T55" fmla="*/ 0 h 302"/>
                <a:gd name="T56" fmla="*/ 0 w 238"/>
                <a:gd name="T57" fmla="*/ 0 h 302"/>
                <a:gd name="T58" fmla="*/ 0 w 238"/>
                <a:gd name="T59" fmla="*/ 0 h 302"/>
                <a:gd name="T60" fmla="*/ 0 w 238"/>
                <a:gd name="T61" fmla="*/ 0 h 302"/>
                <a:gd name="T62" fmla="*/ 0 w 238"/>
                <a:gd name="T63" fmla="*/ 0 h 302"/>
                <a:gd name="T64" fmla="*/ 0 w 238"/>
                <a:gd name="T65" fmla="*/ 0 h 302"/>
                <a:gd name="T66" fmla="*/ 0 w 238"/>
                <a:gd name="T67" fmla="*/ 0 h 302"/>
                <a:gd name="T68" fmla="*/ 0 w 238"/>
                <a:gd name="T69" fmla="*/ 0 h 302"/>
                <a:gd name="T70" fmla="*/ 0 w 238"/>
                <a:gd name="T71" fmla="*/ 0 h 302"/>
                <a:gd name="T72" fmla="*/ 0 w 238"/>
                <a:gd name="T73" fmla="*/ 0 h 302"/>
                <a:gd name="T74" fmla="*/ 0 w 238"/>
                <a:gd name="T75" fmla="*/ 0 h 302"/>
                <a:gd name="T76" fmla="*/ 0 w 238"/>
                <a:gd name="T77" fmla="*/ 0 h 302"/>
                <a:gd name="T78" fmla="*/ 0 w 238"/>
                <a:gd name="T79" fmla="*/ 0 h 302"/>
                <a:gd name="T80" fmla="*/ 0 w 238"/>
                <a:gd name="T81" fmla="*/ 0 h 302"/>
                <a:gd name="T82" fmla="*/ 0 w 238"/>
                <a:gd name="T83" fmla="*/ 0 h 302"/>
                <a:gd name="T84" fmla="*/ 0 w 238"/>
                <a:gd name="T85" fmla="*/ 0 h 302"/>
                <a:gd name="T86" fmla="*/ 0 w 238"/>
                <a:gd name="T87" fmla="*/ 0 h 302"/>
                <a:gd name="T88" fmla="*/ 0 w 238"/>
                <a:gd name="T89" fmla="*/ 0 h 302"/>
                <a:gd name="T90" fmla="*/ 0 w 238"/>
                <a:gd name="T91" fmla="*/ 0 h 302"/>
                <a:gd name="T92" fmla="*/ 0 w 238"/>
                <a:gd name="T93" fmla="*/ 0 h 302"/>
                <a:gd name="T94" fmla="*/ 0 w 238"/>
                <a:gd name="T95" fmla="*/ 0 h 302"/>
                <a:gd name="T96" fmla="*/ 0 w 238"/>
                <a:gd name="T97" fmla="*/ 0 h 302"/>
                <a:gd name="T98" fmla="*/ 0 w 238"/>
                <a:gd name="T99" fmla="*/ 0 h 302"/>
                <a:gd name="T100" fmla="*/ 0 w 238"/>
                <a:gd name="T101" fmla="*/ 0 h 302"/>
                <a:gd name="T102" fmla="*/ 0 w 238"/>
                <a:gd name="T103" fmla="*/ 0 h 302"/>
                <a:gd name="T104" fmla="*/ 0 w 238"/>
                <a:gd name="T105" fmla="*/ 0 h 302"/>
                <a:gd name="T106" fmla="*/ 0 w 238"/>
                <a:gd name="T107" fmla="*/ 0 h 302"/>
                <a:gd name="T108" fmla="*/ 0 w 238"/>
                <a:gd name="T109" fmla="*/ 0 h 302"/>
                <a:gd name="T110" fmla="*/ 0 w 238"/>
                <a:gd name="T111" fmla="*/ 0 h 302"/>
                <a:gd name="T112" fmla="*/ 0 w 238"/>
                <a:gd name="T113" fmla="*/ 0 h 302"/>
                <a:gd name="T114" fmla="*/ 0 w 238"/>
                <a:gd name="T115" fmla="*/ 0 h 302"/>
                <a:gd name="T116" fmla="*/ 0 w 238"/>
                <a:gd name="T117" fmla="*/ 0 h 302"/>
                <a:gd name="T118" fmla="*/ 0 w 238"/>
                <a:gd name="T119" fmla="*/ 0 h 302"/>
                <a:gd name="T120" fmla="*/ 0 w 238"/>
                <a:gd name="T121" fmla="*/ 0 h 3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8"/>
                <a:gd name="T184" fmla="*/ 0 h 302"/>
                <a:gd name="T185" fmla="*/ 238 w 238"/>
                <a:gd name="T186" fmla="*/ 302 h 3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8" h="302">
                  <a:moveTo>
                    <a:pt x="0" y="203"/>
                  </a:moveTo>
                  <a:lnTo>
                    <a:pt x="65" y="203"/>
                  </a:lnTo>
                  <a:lnTo>
                    <a:pt x="65" y="216"/>
                  </a:lnTo>
                  <a:lnTo>
                    <a:pt x="68" y="225"/>
                  </a:lnTo>
                  <a:lnTo>
                    <a:pt x="72" y="234"/>
                  </a:lnTo>
                  <a:lnTo>
                    <a:pt x="78" y="241"/>
                  </a:lnTo>
                  <a:lnTo>
                    <a:pt x="85" y="247"/>
                  </a:lnTo>
                  <a:lnTo>
                    <a:pt x="94" y="250"/>
                  </a:lnTo>
                  <a:lnTo>
                    <a:pt x="105" y="253"/>
                  </a:lnTo>
                  <a:lnTo>
                    <a:pt x="116" y="253"/>
                  </a:lnTo>
                  <a:lnTo>
                    <a:pt x="128" y="253"/>
                  </a:lnTo>
                  <a:lnTo>
                    <a:pt x="139" y="250"/>
                  </a:lnTo>
                  <a:lnTo>
                    <a:pt x="148" y="247"/>
                  </a:lnTo>
                  <a:lnTo>
                    <a:pt x="155" y="242"/>
                  </a:lnTo>
                  <a:lnTo>
                    <a:pt x="161" y="236"/>
                  </a:lnTo>
                  <a:lnTo>
                    <a:pt x="166" y="228"/>
                  </a:lnTo>
                  <a:lnTo>
                    <a:pt x="168" y="219"/>
                  </a:lnTo>
                  <a:lnTo>
                    <a:pt x="169" y="208"/>
                  </a:lnTo>
                  <a:lnTo>
                    <a:pt x="168" y="198"/>
                  </a:lnTo>
                  <a:lnTo>
                    <a:pt x="165" y="190"/>
                  </a:lnTo>
                  <a:lnTo>
                    <a:pt x="160" y="181"/>
                  </a:lnTo>
                  <a:lnTo>
                    <a:pt x="153" y="175"/>
                  </a:lnTo>
                  <a:lnTo>
                    <a:pt x="143" y="171"/>
                  </a:lnTo>
                  <a:lnTo>
                    <a:pt x="133" y="167"/>
                  </a:lnTo>
                  <a:lnTo>
                    <a:pt x="120" y="165"/>
                  </a:lnTo>
                  <a:lnTo>
                    <a:pt x="106" y="165"/>
                  </a:lnTo>
                  <a:lnTo>
                    <a:pt x="96" y="165"/>
                  </a:lnTo>
                  <a:lnTo>
                    <a:pt x="96" y="124"/>
                  </a:lnTo>
                  <a:lnTo>
                    <a:pt x="104" y="124"/>
                  </a:lnTo>
                  <a:lnTo>
                    <a:pt x="116" y="123"/>
                  </a:lnTo>
                  <a:lnTo>
                    <a:pt x="122" y="122"/>
                  </a:lnTo>
                  <a:lnTo>
                    <a:pt x="128" y="121"/>
                  </a:lnTo>
                  <a:lnTo>
                    <a:pt x="138" y="119"/>
                  </a:lnTo>
                  <a:lnTo>
                    <a:pt x="146" y="113"/>
                  </a:lnTo>
                  <a:lnTo>
                    <a:pt x="152" y="108"/>
                  </a:lnTo>
                  <a:lnTo>
                    <a:pt x="156" y="101"/>
                  </a:lnTo>
                  <a:lnTo>
                    <a:pt x="159" y="94"/>
                  </a:lnTo>
                  <a:lnTo>
                    <a:pt x="160" y="83"/>
                  </a:lnTo>
                  <a:lnTo>
                    <a:pt x="159" y="75"/>
                  </a:lnTo>
                  <a:lnTo>
                    <a:pt x="156" y="67"/>
                  </a:lnTo>
                  <a:lnTo>
                    <a:pt x="153" y="61"/>
                  </a:lnTo>
                  <a:lnTo>
                    <a:pt x="147" y="56"/>
                  </a:lnTo>
                  <a:lnTo>
                    <a:pt x="134" y="49"/>
                  </a:lnTo>
                  <a:lnTo>
                    <a:pt x="115" y="47"/>
                  </a:lnTo>
                  <a:lnTo>
                    <a:pt x="106" y="47"/>
                  </a:lnTo>
                  <a:lnTo>
                    <a:pt x="96" y="50"/>
                  </a:lnTo>
                  <a:lnTo>
                    <a:pt x="88" y="53"/>
                  </a:lnTo>
                  <a:lnTo>
                    <a:pt x="82" y="58"/>
                  </a:lnTo>
                  <a:lnTo>
                    <a:pt x="77" y="64"/>
                  </a:lnTo>
                  <a:lnTo>
                    <a:pt x="73" y="72"/>
                  </a:lnTo>
                  <a:lnTo>
                    <a:pt x="71" y="81"/>
                  </a:lnTo>
                  <a:lnTo>
                    <a:pt x="70" y="91"/>
                  </a:lnTo>
                  <a:lnTo>
                    <a:pt x="70" y="94"/>
                  </a:lnTo>
                  <a:lnTo>
                    <a:pt x="7" y="94"/>
                  </a:lnTo>
                  <a:lnTo>
                    <a:pt x="7" y="82"/>
                  </a:lnTo>
                  <a:lnTo>
                    <a:pt x="10" y="72"/>
                  </a:lnTo>
                  <a:lnTo>
                    <a:pt x="16" y="53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7" y="24"/>
                  </a:lnTo>
                  <a:lnTo>
                    <a:pt x="53" y="13"/>
                  </a:lnTo>
                  <a:lnTo>
                    <a:pt x="72" y="6"/>
                  </a:lnTo>
                  <a:lnTo>
                    <a:pt x="93" y="1"/>
                  </a:lnTo>
                  <a:lnTo>
                    <a:pt x="118" y="0"/>
                  </a:lnTo>
                  <a:lnTo>
                    <a:pt x="130" y="0"/>
                  </a:lnTo>
                  <a:lnTo>
                    <a:pt x="142" y="1"/>
                  </a:lnTo>
                  <a:lnTo>
                    <a:pt x="163" y="5"/>
                  </a:lnTo>
                  <a:lnTo>
                    <a:pt x="174" y="8"/>
                  </a:lnTo>
                  <a:lnTo>
                    <a:pt x="182" y="12"/>
                  </a:lnTo>
                  <a:lnTo>
                    <a:pt x="190" y="16"/>
                  </a:lnTo>
                  <a:lnTo>
                    <a:pt x="199" y="22"/>
                  </a:lnTo>
                  <a:lnTo>
                    <a:pt x="210" y="33"/>
                  </a:lnTo>
                  <a:lnTo>
                    <a:pt x="215" y="39"/>
                  </a:lnTo>
                  <a:lnTo>
                    <a:pt x="220" y="47"/>
                  </a:lnTo>
                  <a:lnTo>
                    <a:pt x="225" y="62"/>
                  </a:lnTo>
                  <a:lnTo>
                    <a:pt x="227" y="79"/>
                  </a:lnTo>
                  <a:lnTo>
                    <a:pt x="227" y="88"/>
                  </a:lnTo>
                  <a:lnTo>
                    <a:pt x="225" y="93"/>
                  </a:lnTo>
                  <a:lnTo>
                    <a:pt x="224" y="98"/>
                  </a:lnTo>
                  <a:lnTo>
                    <a:pt x="221" y="105"/>
                  </a:lnTo>
                  <a:lnTo>
                    <a:pt x="217" y="113"/>
                  </a:lnTo>
                  <a:lnTo>
                    <a:pt x="211" y="120"/>
                  </a:lnTo>
                  <a:lnTo>
                    <a:pt x="204" y="126"/>
                  </a:lnTo>
                  <a:lnTo>
                    <a:pt x="196" y="132"/>
                  </a:lnTo>
                  <a:lnTo>
                    <a:pt x="187" y="137"/>
                  </a:lnTo>
                  <a:lnTo>
                    <a:pt x="199" y="143"/>
                  </a:lnTo>
                  <a:lnTo>
                    <a:pt x="209" y="149"/>
                  </a:lnTo>
                  <a:lnTo>
                    <a:pt x="218" y="156"/>
                  </a:lnTo>
                  <a:lnTo>
                    <a:pt x="225" y="165"/>
                  </a:lnTo>
                  <a:lnTo>
                    <a:pt x="231" y="174"/>
                  </a:lnTo>
                  <a:lnTo>
                    <a:pt x="235" y="183"/>
                  </a:lnTo>
                  <a:lnTo>
                    <a:pt x="238" y="195"/>
                  </a:lnTo>
                  <a:lnTo>
                    <a:pt x="238" y="206"/>
                  </a:lnTo>
                  <a:lnTo>
                    <a:pt x="238" y="217"/>
                  </a:lnTo>
                  <a:lnTo>
                    <a:pt x="236" y="227"/>
                  </a:lnTo>
                  <a:lnTo>
                    <a:pt x="234" y="237"/>
                  </a:lnTo>
                  <a:lnTo>
                    <a:pt x="233" y="241"/>
                  </a:lnTo>
                  <a:lnTo>
                    <a:pt x="230" y="246"/>
                  </a:lnTo>
                  <a:lnTo>
                    <a:pt x="225" y="254"/>
                  </a:lnTo>
                  <a:lnTo>
                    <a:pt x="220" y="262"/>
                  </a:lnTo>
                  <a:lnTo>
                    <a:pt x="214" y="269"/>
                  </a:lnTo>
                  <a:lnTo>
                    <a:pt x="206" y="276"/>
                  </a:lnTo>
                  <a:lnTo>
                    <a:pt x="197" y="281"/>
                  </a:lnTo>
                  <a:lnTo>
                    <a:pt x="188" y="287"/>
                  </a:lnTo>
                  <a:lnTo>
                    <a:pt x="168" y="295"/>
                  </a:lnTo>
                  <a:lnTo>
                    <a:pt x="143" y="300"/>
                  </a:lnTo>
                  <a:lnTo>
                    <a:pt x="116" y="302"/>
                  </a:lnTo>
                  <a:lnTo>
                    <a:pt x="104" y="301"/>
                  </a:lnTo>
                  <a:lnTo>
                    <a:pt x="91" y="300"/>
                  </a:lnTo>
                  <a:lnTo>
                    <a:pt x="79" y="298"/>
                  </a:lnTo>
                  <a:lnTo>
                    <a:pt x="67" y="296"/>
                  </a:lnTo>
                  <a:lnTo>
                    <a:pt x="57" y="292"/>
                  </a:lnTo>
                  <a:lnTo>
                    <a:pt x="47" y="288"/>
                  </a:lnTo>
                  <a:lnTo>
                    <a:pt x="39" y="282"/>
                  </a:lnTo>
                  <a:lnTo>
                    <a:pt x="31" y="277"/>
                  </a:lnTo>
                  <a:lnTo>
                    <a:pt x="24" y="270"/>
                  </a:lnTo>
                  <a:lnTo>
                    <a:pt x="18" y="263"/>
                  </a:lnTo>
                  <a:lnTo>
                    <a:pt x="12" y="255"/>
                  </a:lnTo>
                  <a:lnTo>
                    <a:pt x="9" y="246"/>
                  </a:lnTo>
                  <a:lnTo>
                    <a:pt x="3" y="227"/>
                  </a:lnTo>
                  <a:lnTo>
                    <a:pt x="0" y="205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7" name="Freeform 1827"/>
            <p:cNvSpPr>
              <a:spLocks noEditPoints="1"/>
            </p:cNvSpPr>
            <p:nvPr/>
          </p:nvSpPr>
          <p:spPr bwMode="auto">
            <a:xfrm>
              <a:off x="2909" y="3178"/>
              <a:ext cx="40" cy="60"/>
            </a:xfrm>
            <a:custGeom>
              <a:avLst/>
              <a:gdLst>
                <a:gd name="T0" fmla="*/ 0 w 239"/>
                <a:gd name="T1" fmla="*/ 0 h 302"/>
                <a:gd name="T2" fmla="*/ 0 w 239"/>
                <a:gd name="T3" fmla="*/ 0 h 302"/>
                <a:gd name="T4" fmla="*/ 0 w 239"/>
                <a:gd name="T5" fmla="*/ 0 h 302"/>
                <a:gd name="T6" fmla="*/ 0 w 239"/>
                <a:gd name="T7" fmla="*/ 0 h 302"/>
                <a:gd name="T8" fmla="*/ 0 w 239"/>
                <a:gd name="T9" fmla="*/ 0 h 302"/>
                <a:gd name="T10" fmla="*/ 0 w 239"/>
                <a:gd name="T11" fmla="*/ 0 h 302"/>
                <a:gd name="T12" fmla="*/ 0 w 239"/>
                <a:gd name="T13" fmla="*/ 0 h 302"/>
                <a:gd name="T14" fmla="*/ 0 w 239"/>
                <a:gd name="T15" fmla="*/ 0 h 302"/>
                <a:gd name="T16" fmla="*/ 0 w 239"/>
                <a:gd name="T17" fmla="*/ 0 h 302"/>
                <a:gd name="T18" fmla="*/ 0 w 239"/>
                <a:gd name="T19" fmla="*/ 0 h 302"/>
                <a:gd name="T20" fmla="*/ 0 w 239"/>
                <a:gd name="T21" fmla="*/ 0 h 302"/>
                <a:gd name="T22" fmla="*/ 0 w 239"/>
                <a:gd name="T23" fmla="*/ 0 h 302"/>
                <a:gd name="T24" fmla="*/ 0 w 239"/>
                <a:gd name="T25" fmla="*/ 0 h 302"/>
                <a:gd name="T26" fmla="*/ 0 w 239"/>
                <a:gd name="T27" fmla="*/ 0 h 302"/>
                <a:gd name="T28" fmla="*/ 0 w 239"/>
                <a:gd name="T29" fmla="*/ 0 h 302"/>
                <a:gd name="T30" fmla="*/ 0 w 239"/>
                <a:gd name="T31" fmla="*/ 0 h 302"/>
                <a:gd name="T32" fmla="*/ 0 w 239"/>
                <a:gd name="T33" fmla="*/ 0 h 302"/>
                <a:gd name="T34" fmla="*/ 0 w 239"/>
                <a:gd name="T35" fmla="*/ 0 h 302"/>
                <a:gd name="T36" fmla="*/ 0 w 239"/>
                <a:gd name="T37" fmla="*/ 0 h 302"/>
                <a:gd name="T38" fmla="*/ 0 w 239"/>
                <a:gd name="T39" fmla="*/ 0 h 302"/>
                <a:gd name="T40" fmla="*/ 0 w 239"/>
                <a:gd name="T41" fmla="*/ 0 h 302"/>
                <a:gd name="T42" fmla="*/ 0 w 239"/>
                <a:gd name="T43" fmla="*/ 0 h 302"/>
                <a:gd name="T44" fmla="*/ 0 w 239"/>
                <a:gd name="T45" fmla="*/ 0 h 302"/>
                <a:gd name="T46" fmla="*/ 0 w 239"/>
                <a:gd name="T47" fmla="*/ 0 h 302"/>
                <a:gd name="T48" fmla="*/ 0 w 239"/>
                <a:gd name="T49" fmla="*/ 0 h 302"/>
                <a:gd name="T50" fmla="*/ 0 w 239"/>
                <a:gd name="T51" fmla="*/ 0 h 302"/>
                <a:gd name="T52" fmla="*/ 0 w 239"/>
                <a:gd name="T53" fmla="*/ 0 h 302"/>
                <a:gd name="T54" fmla="*/ 0 w 239"/>
                <a:gd name="T55" fmla="*/ 0 h 302"/>
                <a:gd name="T56" fmla="*/ 0 w 239"/>
                <a:gd name="T57" fmla="*/ 0 h 302"/>
                <a:gd name="T58" fmla="*/ 0 w 239"/>
                <a:gd name="T59" fmla="*/ 0 h 302"/>
                <a:gd name="T60" fmla="*/ 0 w 239"/>
                <a:gd name="T61" fmla="*/ 0 h 302"/>
                <a:gd name="T62" fmla="*/ 0 w 239"/>
                <a:gd name="T63" fmla="*/ 0 h 302"/>
                <a:gd name="T64" fmla="*/ 0 w 239"/>
                <a:gd name="T65" fmla="*/ 0 h 302"/>
                <a:gd name="T66" fmla="*/ 0 w 239"/>
                <a:gd name="T67" fmla="*/ 0 h 302"/>
                <a:gd name="T68" fmla="*/ 0 w 239"/>
                <a:gd name="T69" fmla="*/ 0 h 302"/>
                <a:gd name="T70" fmla="*/ 0 w 239"/>
                <a:gd name="T71" fmla="*/ 0 h 302"/>
                <a:gd name="T72" fmla="*/ 0 w 239"/>
                <a:gd name="T73" fmla="*/ 0 h 302"/>
                <a:gd name="T74" fmla="*/ 0 w 239"/>
                <a:gd name="T75" fmla="*/ 0 h 302"/>
                <a:gd name="T76" fmla="*/ 0 w 239"/>
                <a:gd name="T77" fmla="*/ 0 h 302"/>
                <a:gd name="T78" fmla="*/ 0 w 239"/>
                <a:gd name="T79" fmla="*/ 0 h 302"/>
                <a:gd name="T80" fmla="*/ 0 w 239"/>
                <a:gd name="T81" fmla="*/ 0 h 302"/>
                <a:gd name="T82" fmla="*/ 0 w 239"/>
                <a:gd name="T83" fmla="*/ 0 h 302"/>
                <a:gd name="T84" fmla="*/ 0 w 239"/>
                <a:gd name="T85" fmla="*/ 0 h 302"/>
                <a:gd name="T86" fmla="*/ 0 w 239"/>
                <a:gd name="T87" fmla="*/ 0 h 302"/>
                <a:gd name="T88" fmla="*/ 0 w 239"/>
                <a:gd name="T89" fmla="*/ 0 h 302"/>
                <a:gd name="T90" fmla="*/ 0 w 239"/>
                <a:gd name="T91" fmla="*/ 0 h 302"/>
                <a:gd name="T92" fmla="*/ 0 w 239"/>
                <a:gd name="T93" fmla="*/ 0 h 302"/>
                <a:gd name="T94" fmla="*/ 0 w 239"/>
                <a:gd name="T95" fmla="*/ 0 h 3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2"/>
                <a:gd name="T146" fmla="*/ 239 w 239"/>
                <a:gd name="T147" fmla="*/ 302 h 3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2">
                  <a:moveTo>
                    <a:pt x="68" y="152"/>
                  </a:moveTo>
                  <a:lnTo>
                    <a:pt x="69" y="176"/>
                  </a:lnTo>
                  <a:lnTo>
                    <a:pt x="70" y="186"/>
                  </a:lnTo>
                  <a:lnTo>
                    <a:pt x="71" y="197"/>
                  </a:lnTo>
                  <a:lnTo>
                    <a:pt x="75" y="214"/>
                  </a:lnTo>
                  <a:lnTo>
                    <a:pt x="79" y="228"/>
                  </a:lnTo>
                  <a:lnTo>
                    <a:pt x="86" y="240"/>
                  </a:lnTo>
                  <a:lnTo>
                    <a:pt x="96" y="247"/>
                  </a:lnTo>
                  <a:lnTo>
                    <a:pt x="106" y="252"/>
                  </a:lnTo>
                  <a:lnTo>
                    <a:pt x="119" y="253"/>
                  </a:lnTo>
                  <a:lnTo>
                    <a:pt x="125" y="253"/>
                  </a:lnTo>
                  <a:lnTo>
                    <a:pt x="132" y="252"/>
                  </a:lnTo>
                  <a:lnTo>
                    <a:pt x="137" y="250"/>
                  </a:lnTo>
                  <a:lnTo>
                    <a:pt x="143" y="247"/>
                  </a:lnTo>
                  <a:lnTo>
                    <a:pt x="151" y="240"/>
                  </a:lnTo>
                  <a:lnTo>
                    <a:pt x="158" y="228"/>
                  </a:lnTo>
                  <a:lnTo>
                    <a:pt x="164" y="214"/>
                  </a:lnTo>
                  <a:lnTo>
                    <a:pt x="167" y="197"/>
                  </a:lnTo>
                  <a:lnTo>
                    <a:pt x="170" y="176"/>
                  </a:lnTo>
                  <a:lnTo>
                    <a:pt x="171" y="152"/>
                  </a:lnTo>
                  <a:lnTo>
                    <a:pt x="170" y="128"/>
                  </a:lnTo>
                  <a:lnTo>
                    <a:pt x="167" y="107"/>
                  </a:lnTo>
                  <a:lnTo>
                    <a:pt x="166" y="98"/>
                  </a:lnTo>
                  <a:lnTo>
                    <a:pt x="164" y="89"/>
                  </a:lnTo>
                  <a:lnTo>
                    <a:pt x="158" y="75"/>
                  </a:lnTo>
                  <a:lnTo>
                    <a:pt x="151" y="63"/>
                  </a:lnTo>
                  <a:lnTo>
                    <a:pt x="143" y="56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6"/>
                  </a:lnTo>
                  <a:lnTo>
                    <a:pt x="86" y="63"/>
                  </a:lnTo>
                  <a:lnTo>
                    <a:pt x="79" y="75"/>
                  </a:lnTo>
                  <a:lnTo>
                    <a:pt x="75" y="89"/>
                  </a:lnTo>
                  <a:lnTo>
                    <a:pt x="71" y="107"/>
                  </a:lnTo>
                  <a:lnTo>
                    <a:pt x="68" y="152"/>
                  </a:lnTo>
                  <a:close/>
                  <a:moveTo>
                    <a:pt x="0" y="152"/>
                  </a:moveTo>
                  <a:lnTo>
                    <a:pt x="0" y="133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5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8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4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5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8"/>
                  </a:lnTo>
                  <a:lnTo>
                    <a:pt x="217" y="49"/>
                  </a:lnTo>
                  <a:lnTo>
                    <a:pt x="222" y="59"/>
                  </a:lnTo>
                  <a:lnTo>
                    <a:pt x="232" y="86"/>
                  </a:lnTo>
                  <a:lnTo>
                    <a:pt x="238" y="116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7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1"/>
                  </a:lnTo>
                  <a:lnTo>
                    <a:pt x="222" y="244"/>
                  </a:lnTo>
                  <a:lnTo>
                    <a:pt x="217" y="255"/>
                  </a:lnTo>
                  <a:lnTo>
                    <a:pt x="210" y="265"/>
                  </a:lnTo>
                  <a:lnTo>
                    <a:pt x="201" y="274"/>
                  </a:lnTo>
                  <a:lnTo>
                    <a:pt x="192" y="281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0"/>
                  </a:lnTo>
                  <a:lnTo>
                    <a:pt x="119" y="302"/>
                  </a:lnTo>
                  <a:lnTo>
                    <a:pt x="104" y="302"/>
                  </a:lnTo>
                  <a:lnTo>
                    <a:pt x="91" y="300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1"/>
                  </a:lnTo>
                  <a:lnTo>
                    <a:pt x="37" y="274"/>
                  </a:lnTo>
                  <a:lnTo>
                    <a:pt x="29" y="265"/>
                  </a:lnTo>
                  <a:lnTo>
                    <a:pt x="22" y="255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6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8" name="Freeform 1828"/>
            <p:cNvSpPr>
              <a:spLocks noEditPoints="1"/>
            </p:cNvSpPr>
            <p:nvPr/>
          </p:nvSpPr>
          <p:spPr bwMode="auto">
            <a:xfrm>
              <a:off x="2859" y="3011"/>
              <a:ext cx="41" cy="57"/>
            </a:xfrm>
            <a:custGeom>
              <a:avLst/>
              <a:gdLst>
                <a:gd name="T0" fmla="*/ 0 w 243"/>
                <a:gd name="T1" fmla="*/ 0 h 286"/>
                <a:gd name="T2" fmla="*/ 0 w 243"/>
                <a:gd name="T3" fmla="*/ 0 h 286"/>
                <a:gd name="T4" fmla="*/ 0 w 243"/>
                <a:gd name="T5" fmla="*/ 0 h 286"/>
                <a:gd name="T6" fmla="*/ 0 w 243"/>
                <a:gd name="T7" fmla="*/ 0 h 286"/>
                <a:gd name="T8" fmla="*/ 0 w 243"/>
                <a:gd name="T9" fmla="*/ 0 h 286"/>
                <a:gd name="T10" fmla="*/ 0 w 243"/>
                <a:gd name="T11" fmla="*/ 0 h 286"/>
                <a:gd name="T12" fmla="*/ 0 w 243"/>
                <a:gd name="T13" fmla="*/ 0 h 286"/>
                <a:gd name="T14" fmla="*/ 0 w 243"/>
                <a:gd name="T15" fmla="*/ 0 h 286"/>
                <a:gd name="T16" fmla="*/ 0 w 243"/>
                <a:gd name="T17" fmla="*/ 0 h 286"/>
                <a:gd name="T18" fmla="*/ 0 w 243"/>
                <a:gd name="T19" fmla="*/ 0 h 286"/>
                <a:gd name="T20" fmla="*/ 0 w 243"/>
                <a:gd name="T21" fmla="*/ 0 h 286"/>
                <a:gd name="T22" fmla="*/ 0 w 243"/>
                <a:gd name="T23" fmla="*/ 0 h 286"/>
                <a:gd name="T24" fmla="*/ 0 w 243"/>
                <a:gd name="T25" fmla="*/ 0 h 286"/>
                <a:gd name="T26" fmla="*/ 0 w 243"/>
                <a:gd name="T27" fmla="*/ 0 h 286"/>
                <a:gd name="T28" fmla="*/ 0 w 243"/>
                <a:gd name="T29" fmla="*/ 0 h 286"/>
                <a:gd name="T30" fmla="*/ 0 w 243"/>
                <a:gd name="T31" fmla="*/ 0 h 2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3"/>
                <a:gd name="T49" fmla="*/ 0 h 286"/>
                <a:gd name="T50" fmla="*/ 243 w 243"/>
                <a:gd name="T51" fmla="*/ 286 h 28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3" h="286">
                  <a:moveTo>
                    <a:pt x="141" y="177"/>
                  </a:moveTo>
                  <a:lnTo>
                    <a:pt x="141" y="51"/>
                  </a:lnTo>
                  <a:lnTo>
                    <a:pt x="50" y="177"/>
                  </a:lnTo>
                  <a:lnTo>
                    <a:pt x="141" y="177"/>
                  </a:lnTo>
                  <a:close/>
                  <a:moveTo>
                    <a:pt x="139" y="286"/>
                  </a:moveTo>
                  <a:lnTo>
                    <a:pt x="139" y="223"/>
                  </a:lnTo>
                  <a:lnTo>
                    <a:pt x="0" y="223"/>
                  </a:lnTo>
                  <a:lnTo>
                    <a:pt x="0" y="171"/>
                  </a:lnTo>
                  <a:lnTo>
                    <a:pt x="122" y="0"/>
                  </a:lnTo>
                  <a:lnTo>
                    <a:pt x="204" y="0"/>
                  </a:lnTo>
                  <a:lnTo>
                    <a:pt x="204" y="176"/>
                  </a:lnTo>
                  <a:lnTo>
                    <a:pt x="243" y="176"/>
                  </a:lnTo>
                  <a:lnTo>
                    <a:pt x="243" y="223"/>
                  </a:lnTo>
                  <a:lnTo>
                    <a:pt x="204" y="223"/>
                  </a:lnTo>
                  <a:lnTo>
                    <a:pt x="204" y="286"/>
                  </a:lnTo>
                  <a:lnTo>
                    <a:pt x="139" y="2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19" name="Freeform 1829"/>
            <p:cNvSpPr>
              <a:spLocks noEditPoints="1"/>
            </p:cNvSpPr>
            <p:nvPr/>
          </p:nvSpPr>
          <p:spPr bwMode="auto">
            <a:xfrm>
              <a:off x="2909" y="3009"/>
              <a:ext cx="40" cy="61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4"/>
                <a:gd name="T146" fmla="*/ 239 w 239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4">
                  <a:moveTo>
                    <a:pt x="68" y="153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8"/>
                  </a:lnTo>
                  <a:lnTo>
                    <a:pt x="75" y="215"/>
                  </a:lnTo>
                  <a:lnTo>
                    <a:pt x="79" y="230"/>
                  </a:lnTo>
                  <a:lnTo>
                    <a:pt x="86" y="240"/>
                  </a:lnTo>
                  <a:lnTo>
                    <a:pt x="96" y="249"/>
                  </a:lnTo>
                  <a:lnTo>
                    <a:pt x="106" y="253"/>
                  </a:lnTo>
                  <a:lnTo>
                    <a:pt x="119" y="255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9"/>
                  </a:lnTo>
                  <a:lnTo>
                    <a:pt x="151" y="240"/>
                  </a:lnTo>
                  <a:lnTo>
                    <a:pt x="158" y="230"/>
                  </a:lnTo>
                  <a:lnTo>
                    <a:pt x="164" y="215"/>
                  </a:lnTo>
                  <a:lnTo>
                    <a:pt x="167" y="198"/>
                  </a:lnTo>
                  <a:lnTo>
                    <a:pt x="170" y="177"/>
                  </a:lnTo>
                  <a:lnTo>
                    <a:pt x="171" y="153"/>
                  </a:lnTo>
                  <a:lnTo>
                    <a:pt x="170" y="129"/>
                  </a:lnTo>
                  <a:lnTo>
                    <a:pt x="167" y="108"/>
                  </a:lnTo>
                  <a:lnTo>
                    <a:pt x="166" y="98"/>
                  </a:lnTo>
                  <a:lnTo>
                    <a:pt x="164" y="90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7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7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90"/>
                  </a:lnTo>
                  <a:lnTo>
                    <a:pt x="71" y="108"/>
                  </a:lnTo>
                  <a:lnTo>
                    <a:pt x="68" y="153"/>
                  </a:lnTo>
                  <a:close/>
                  <a:moveTo>
                    <a:pt x="0" y="153"/>
                  </a:moveTo>
                  <a:lnTo>
                    <a:pt x="0" y="134"/>
                  </a:lnTo>
                  <a:lnTo>
                    <a:pt x="1" y="117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9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10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2" y="60"/>
                  </a:lnTo>
                  <a:lnTo>
                    <a:pt x="232" y="87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5"/>
                  </a:lnTo>
                  <a:lnTo>
                    <a:pt x="232" y="219"/>
                  </a:lnTo>
                  <a:lnTo>
                    <a:pt x="227" y="233"/>
                  </a:lnTo>
                  <a:lnTo>
                    <a:pt x="222" y="246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3"/>
                  </a:lnTo>
                  <a:lnTo>
                    <a:pt x="183" y="289"/>
                  </a:lnTo>
                  <a:lnTo>
                    <a:pt x="172" y="295"/>
                  </a:lnTo>
                  <a:lnTo>
                    <a:pt x="160" y="299"/>
                  </a:lnTo>
                  <a:lnTo>
                    <a:pt x="147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9"/>
                  </a:lnTo>
                  <a:lnTo>
                    <a:pt x="67" y="295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8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0" name="Freeform 1830"/>
            <p:cNvSpPr>
              <a:spLocks/>
            </p:cNvSpPr>
            <p:nvPr/>
          </p:nvSpPr>
          <p:spPr bwMode="auto">
            <a:xfrm>
              <a:off x="2860" y="2842"/>
              <a:ext cx="39" cy="59"/>
            </a:xfrm>
            <a:custGeom>
              <a:avLst/>
              <a:gdLst>
                <a:gd name="T0" fmla="*/ 0 w 238"/>
                <a:gd name="T1" fmla="*/ 0 h 296"/>
                <a:gd name="T2" fmla="*/ 0 w 238"/>
                <a:gd name="T3" fmla="*/ 0 h 296"/>
                <a:gd name="T4" fmla="*/ 0 w 238"/>
                <a:gd name="T5" fmla="*/ 0 h 296"/>
                <a:gd name="T6" fmla="*/ 0 w 238"/>
                <a:gd name="T7" fmla="*/ 0 h 296"/>
                <a:gd name="T8" fmla="*/ 0 w 238"/>
                <a:gd name="T9" fmla="*/ 0 h 296"/>
                <a:gd name="T10" fmla="*/ 0 w 238"/>
                <a:gd name="T11" fmla="*/ 0 h 296"/>
                <a:gd name="T12" fmla="*/ 0 w 238"/>
                <a:gd name="T13" fmla="*/ 0 h 296"/>
                <a:gd name="T14" fmla="*/ 0 w 238"/>
                <a:gd name="T15" fmla="*/ 0 h 296"/>
                <a:gd name="T16" fmla="*/ 0 w 238"/>
                <a:gd name="T17" fmla="*/ 0 h 296"/>
                <a:gd name="T18" fmla="*/ 0 w 238"/>
                <a:gd name="T19" fmla="*/ 0 h 296"/>
                <a:gd name="T20" fmla="*/ 0 w 238"/>
                <a:gd name="T21" fmla="*/ 0 h 296"/>
                <a:gd name="T22" fmla="*/ 0 w 238"/>
                <a:gd name="T23" fmla="*/ 0 h 296"/>
                <a:gd name="T24" fmla="*/ 0 w 238"/>
                <a:gd name="T25" fmla="*/ 0 h 296"/>
                <a:gd name="T26" fmla="*/ 0 w 238"/>
                <a:gd name="T27" fmla="*/ 0 h 296"/>
                <a:gd name="T28" fmla="*/ 0 w 238"/>
                <a:gd name="T29" fmla="*/ 0 h 296"/>
                <a:gd name="T30" fmla="*/ 0 w 238"/>
                <a:gd name="T31" fmla="*/ 0 h 296"/>
                <a:gd name="T32" fmla="*/ 0 w 238"/>
                <a:gd name="T33" fmla="*/ 0 h 296"/>
                <a:gd name="T34" fmla="*/ 0 w 238"/>
                <a:gd name="T35" fmla="*/ 0 h 296"/>
                <a:gd name="T36" fmla="*/ 0 w 238"/>
                <a:gd name="T37" fmla="*/ 0 h 296"/>
                <a:gd name="T38" fmla="*/ 0 w 238"/>
                <a:gd name="T39" fmla="*/ 0 h 296"/>
                <a:gd name="T40" fmla="*/ 0 w 238"/>
                <a:gd name="T41" fmla="*/ 0 h 296"/>
                <a:gd name="T42" fmla="*/ 0 w 238"/>
                <a:gd name="T43" fmla="*/ 0 h 296"/>
                <a:gd name="T44" fmla="*/ 0 w 238"/>
                <a:gd name="T45" fmla="*/ 0 h 296"/>
                <a:gd name="T46" fmla="*/ 0 w 238"/>
                <a:gd name="T47" fmla="*/ 0 h 296"/>
                <a:gd name="T48" fmla="*/ 0 w 238"/>
                <a:gd name="T49" fmla="*/ 0 h 296"/>
                <a:gd name="T50" fmla="*/ 0 w 238"/>
                <a:gd name="T51" fmla="*/ 0 h 296"/>
                <a:gd name="T52" fmla="*/ 0 w 238"/>
                <a:gd name="T53" fmla="*/ 0 h 296"/>
                <a:gd name="T54" fmla="*/ 0 w 238"/>
                <a:gd name="T55" fmla="*/ 0 h 296"/>
                <a:gd name="T56" fmla="*/ 0 w 238"/>
                <a:gd name="T57" fmla="*/ 0 h 296"/>
                <a:gd name="T58" fmla="*/ 0 w 238"/>
                <a:gd name="T59" fmla="*/ 0 h 296"/>
                <a:gd name="T60" fmla="*/ 0 w 238"/>
                <a:gd name="T61" fmla="*/ 0 h 296"/>
                <a:gd name="T62" fmla="*/ 0 w 238"/>
                <a:gd name="T63" fmla="*/ 0 h 296"/>
                <a:gd name="T64" fmla="*/ 0 w 238"/>
                <a:gd name="T65" fmla="*/ 0 h 296"/>
                <a:gd name="T66" fmla="*/ 0 w 238"/>
                <a:gd name="T67" fmla="*/ 0 h 296"/>
                <a:gd name="T68" fmla="*/ 0 w 238"/>
                <a:gd name="T69" fmla="*/ 0 h 296"/>
                <a:gd name="T70" fmla="*/ 0 w 238"/>
                <a:gd name="T71" fmla="*/ 0 h 296"/>
                <a:gd name="T72" fmla="*/ 0 w 238"/>
                <a:gd name="T73" fmla="*/ 0 h 296"/>
                <a:gd name="T74" fmla="*/ 0 w 238"/>
                <a:gd name="T75" fmla="*/ 0 h 296"/>
                <a:gd name="T76" fmla="*/ 0 w 238"/>
                <a:gd name="T77" fmla="*/ 0 h 2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38"/>
                <a:gd name="T118" fmla="*/ 0 h 296"/>
                <a:gd name="T119" fmla="*/ 238 w 238"/>
                <a:gd name="T120" fmla="*/ 296 h 29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38" h="296">
                  <a:moveTo>
                    <a:pt x="0" y="208"/>
                  </a:moveTo>
                  <a:lnTo>
                    <a:pt x="65" y="208"/>
                  </a:lnTo>
                  <a:lnTo>
                    <a:pt x="67" y="216"/>
                  </a:lnTo>
                  <a:lnTo>
                    <a:pt x="69" y="225"/>
                  </a:lnTo>
                  <a:lnTo>
                    <a:pt x="74" y="232"/>
                  </a:lnTo>
                  <a:lnTo>
                    <a:pt x="80" y="237"/>
                  </a:lnTo>
                  <a:lnTo>
                    <a:pt x="87" y="242"/>
                  </a:lnTo>
                  <a:lnTo>
                    <a:pt x="94" y="246"/>
                  </a:lnTo>
                  <a:lnTo>
                    <a:pt x="103" y="248"/>
                  </a:lnTo>
                  <a:lnTo>
                    <a:pt x="114" y="248"/>
                  </a:lnTo>
                  <a:lnTo>
                    <a:pt x="127" y="247"/>
                  </a:lnTo>
                  <a:lnTo>
                    <a:pt x="137" y="245"/>
                  </a:lnTo>
                  <a:lnTo>
                    <a:pt x="147" y="240"/>
                  </a:lnTo>
                  <a:lnTo>
                    <a:pt x="155" y="234"/>
                  </a:lnTo>
                  <a:lnTo>
                    <a:pt x="161" y="227"/>
                  </a:lnTo>
                  <a:lnTo>
                    <a:pt x="166" y="217"/>
                  </a:lnTo>
                  <a:lnTo>
                    <a:pt x="168" y="207"/>
                  </a:lnTo>
                  <a:lnTo>
                    <a:pt x="169" y="194"/>
                  </a:lnTo>
                  <a:lnTo>
                    <a:pt x="168" y="183"/>
                  </a:lnTo>
                  <a:lnTo>
                    <a:pt x="166" y="173"/>
                  </a:lnTo>
                  <a:lnTo>
                    <a:pt x="163" y="167"/>
                  </a:lnTo>
                  <a:lnTo>
                    <a:pt x="161" y="163"/>
                  </a:lnTo>
                  <a:lnTo>
                    <a:pt x="155" y="156"/>
                  </a:lnTo>
                  <a:lnTo>
                    <a:pt x="147" y="150"/>
                  </a:lnTo>
                  <a:lnTo>
                    <a:pt x="137" y="145"/>
                  </a:lnTo>
                  <a:lnTo>
                    <a:pt x="127" y="142"/>
                  </a:lnTo>
                  <a:lnTo>
                    <a:pt x="114" y="141"/>
                  </a:lnTo>
                  <a:lnTo>
                    <a:pt x="108" y="142"/>
                  </a:lnTo>
                  <a:lnTo>
                    <a:pt x="101" y="142"/>
                  </a:lnTo>
                  <a:lnTo>
                    <a:pt x="89" y="146"/>
                  </a:lnTo>
                  <a:lnTo>
                    <a:pt x="79" y="153"/>
                  </a:lnTo>
                  <a:lnTo>
                    <a:pt x="71" y="162"/>
                  </a:lnTo>
                  <a:lnTo>
                    <a:pt x="11" y="159"/>
                  </a:lnTo>
                  <a:lnTo>
                    <a:pt x="32" y="0"/>
                  </a:lnTo>
                  <a:lnTo>
                    <a:pt x="223" y="0"/>
                  </a:lnTo>
                  <a:lnTo>
                    <a:pt x="223" y="50"/>
                  </a:lnTo>
                  <a:lnTo>
                    <a:pt x="80" y="50"/>
                  </a:lnTo>
                  <a:lnTo>
                    <a:pt x="71" y="110"/>
                  </a:lnTo>
                  <a:lnTo>
                    <a:pt x="82" y="103"/>
                  </a:lnTo>
                  <a:lnTo>
                    <a:pt x="95" y="98"/>
                  </a:lnTo>
                  <a:lnTo>
                    <a:pt x="110" y="95"/>
                  </a:lnTo>
                  <a:lnTo>
                    <a:pt x="127" y="94"/>
                  </a:lnTo>
                  <a:lnTo>
                    <a:pt x="140" y="94"/>
                  </a:lnTo>
                  <a:lnTo>
                    <a:pt x="151" y="95"/>
                  </a:lnTo>
                  <a:lnTo>
                    <a:pt x="162" y="98"/>
                  </a:lnTo>
                  <a:lnTo>
                    <a:pt x="173" y="102"/>
                  </a:lnTo>
                  <a:lnTo>
                    <a:pt x="191" y="110"/>
                  </a:lnTo>
                  <a:lnTo>
                    <a:pt x="208" y="121"/>
                  </a:lnTo>
                  <a:lnTo>
                    <a:pt x="221" y="135"/>
                  </a:lnTo>
                  <a:lnTo>
                    <a:pt x="225" y="143"/>
                  </a:lnTo>
                  <a:lnTo>
                    <a:pt x="230" y="152"/>
                  </a:lnTo>
                  <a:lnTo>
                    <a:pt x="236" y="170"/>
                  </a:lnTo>
                  <a:lnTo>
                    <a:pt x="238" y="191"/>
                  </a:lnTo>
                  <a:lnTo>
                    <a:pt x="237" y="203"/>
                  </a:lnTo>
                  <a:lnTo>
                    <a:pt x="236" y="214"/>
                  </a:lnTo>
                  <a:lnTo>
                    <a:pt x="229" y="234"/>
                  </a:lnTo>
                  <a:lnTo>
                    <a:pt x="224" y="244"/>
                  </a:lnTo>
                  <a:lnTo>
                    <a:pt x="218" y="252"/>
                  </a:lnTo>
                  <a:lnTo>
                    <a:pt x="211" y="260"/>
                  </a:lnTo>
                  <a:lnTo>
                    <a:pt x="204" y="268"/>
                  </a:lnTo>
                  <a:lnTo>
                    <a:pt x="196" y="274"/>
                  </a:lnTo>
                  <a:lnTo>
                    <a:pt x="187" y="279"/>
                  </a:lnTo>
                  <a:lnTo>
                    <a:pt x="176" y="284"/>
                  </a:lnTo>
                  <a:lnTo>
                    <a:pt x="166" y="288"/>
                  </a:lnTo>
                  <a:lnTo>
                    <a:pt x="141" y="294"/>
                  </a:lnTo>
                  <a:lnTo>
                    <a:pt x="114" y="296"/>
                  </a:lnTo>
                  <a:lnTo>
                    <a:pt x="101" y="295"/>
                  </a:lnTo>
                  <a:lnTo>
                    <a:pt x="89" y="294"/>
                  </a:lnTo>
                  <a:lnTo>
                    <a:pt x="79" y="292"/>
                  </a:lnTo>
                  <a:lnTo>
                    <a:pt x="67" y="289"/>
                  </a:lnTo>
                  <a:lnTo>
                    <a:pt x="58" y="286"/>
                  </a:lnTo>
                  <a:lnTo>
                    <a:pt x="48" y="282"/>
                  </a:lnTo>
                  <a:lnTo>
                    <a:pt x="32" y="272"/>
                  </a:lnTo>
                  <a:lnTo>
                    <a:pt x="25" y="266"/>
                  </a:lnTo>
                  <a:lnTo>
                    <a:pt x="19" y="259"/>
                  </a:lnTo>
                  <a:lnTo>
                    <a:pt x="10" y="245"/>
                  </a:lnTo>
                  <a:lnTo>
                    <a:pt x="2" y="227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1" name="Freeform 1831"/>
            <p:cNvSpPr>
              <a:spLocks noEditPoints="1"/>
            </p:cNvSpPr>
            <p:nvPr/>
          </p:nvSpPr>
          <p:spPr bwMode="auto">
            <a:xfrm>
              <a:off x="2909" y="2840"/>
              <a:ext cx="40" cy="61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3"/>
                <a:gd name="T146" fmla="*/ 239 w 239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3">
                  <a:moveTo>
                    <a:pt x="68" y="151"/>
                  </a:moveTo>
                  <a:lnTo>
                    <a:pt x="69" y="176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4"/>
                  </a:lnTo>
                  <a:lnTo>
                    <a:pt x="79" y="229"/>
                  </a:lnTo>
                  <a:lnTo>
                    <a:pt x="86" y="240"/>
                  </a:lnTo>
                  <a:lnTo>
                    <a:pt x="96" y="247"/>
                  </a:lnTo>
                  <a:lnTo>
                    <a:pt x="106" y="253"/>
                  </a:lnTo>
                  <a:lnTo>
                    <a:pt x="119" y="254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0"/>
                  </a:lnTo>
                  <a:lnTo>
                    <a:pt x="143" y="247"/>
                  </a:lnTo>
                  <a:lnTo>
                    <a:pt x="151" y="240"/>
                  </a:lnTo>
                  <a:lnTo>
                    <a:pt x="158" y="229"/>
                  </a:lnTo>
                  <a:lnTo>
                    <a:pt x="164" y="214"/>
                  </a:lnTo>
                  <a:lnTo>
                    <a:pt x="167" y="197"/>
                  </a:lnTo>
                  <a:lnTo>
                    <a:pt x="170" y="176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9"/>
                  </a:lnTo>
                  <a:lnTo>
                    <a:pt x="158" y="74"/>
                  </a:lnTo>
                  <a:lnTo>
                    <a:pt x="151" y="64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4"/>
                  </a:lnTo>
                  <a:lnTo>
                    <a:pt x="79" y="74"/>
                  </a:lnTo>
                  <a:lnTo>
                    <a:pt x="75" y="89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4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8"/>
                  </a:lnTo>
                  <a:lnTo>
                    <a:pt x="37" y="29"/>
                  </a:lnTo>
                  <a:lnTo>
                    <a:pt x="45" y="21"/>
                  </a:lnTo>
                  <a:lnTo>
                    <a:pt x="56" y="15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5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8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5" y="204"/>
                  </a:lnTo>
                  <a:lnTo>
                    <a:pt x="232" y="218"/>
                  </a:lnTo>
                  <a:lnTo>
                    <a:pt x="227" y="232"/>
                  </a:lnTo>
                  <a:lnTo>
                    <a:pt x="222" y="244"/>
                  </a:lnTo>
                  <a:lnTo>
                    <a:pt x="217" y="256"/>
                  </a:lnTo>
                  <a:lnTo>
                    <a:pt x="210" y="265"/>
                  </a:lnTo>
                  <a:lnTo>
                    <a:pt x="201" y="274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1"/>
                  </a:lnTo>
                  <a:lnTo>
                    <a:pt x="119" y="303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2"/>
                  </a:lnTo>
                  <a:lnTo>
                    <a:pt x="37" y="274"/>
                  </a:lnTo>
                  <a:lnTo>
                    <a:pt x="29" y="265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7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2" name="Freeform 1832"/>
            <p:cNvSpPr>
              <a:spLocks noEditPoints="1"/>
            </p:cNvSpPr>
            <p:nvPr/>
          </p:nvSpPr>
          <p:spPr bwMode="auto">
            <a:xfrm>
              <a:off x="2860" y="2672"/>
              <a:ext cx="40" cy="61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w 239"/>
                <a:gd name="T97" fmla="*/ 0 h 303"/>
                <a:gd name="T98" fmla="*/ 0 w 239"/>
                <a:gd name="T99" fmla="*/ 0 h 303"/>
                <a:gd name="T100" fmla="*/ 0 w 239"/>
                <a:gd name="T101" fmla="*/ 0 h 303"/>
                <a:gd name="T102" fmla="*/ 0 w 239"/>
                <a:gd name="T103" fmla="*/ 0 h 303"/>
                <a:gd name="T104" fmla="*/ 0 w 239"/>
                <a:gd name="T105" fmla="*/ 0 h 303"/>
                <a:gd name="T106" fmla="*/ 0 w 239"/>
                <a:gd name="T107" fmla="*/ 0 h 303"/>
                <a:gd name="T108" fmla="*/ 0 w 239"/>
                <a:gd name="T109" fmla="*/ 0 h 303"/>
                <a:gd name="T110" fmla="*/ 0 w 239"/>
                <a:gd name="T111" fmla="*/ 0 h 303"/>
                <a:gd name="T112" fmla="*/ 0 w 239"/>
                <a:gd name="T113" fmla="*/ 0 h 303"/>
                <a:gd name="T114" fmla="*/ 0 w 239"/>
                <a:gd name="T115" fmla="*/ 0 h 303"/>
                <a:gd name="T116" fmla="*/ 0 w 239"/>
                <a:gd name="T117" fmla="*/ 0 h 303"/>
                <a:gd name="T118" fmla="*/ 0 w 239"/>
                <a:gd name="T119" fmla="*/ 0 h 3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9"/>
                <a:gd name="T181" fmla="*/ 0 h 303"/>
                <a:gd name="T182" fmla="*/ 239 w 239"/>
                <a:gd name="T183" fmla="*/ 303 h 3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9" h="303">
                  <a:moveTo>
                    <a:pt x="70" y="200"/>
                  </a:moveTo>
                  <a:lnTo>
                    <a:pt x="71" y="213"/>
                  </a:lnTo>
                  <a:lnTo>
                    <a:pt x="74" y="223"/>
                  </a:lnTo>
                  <a:lnTo>
                    <a:pt x="78" y="232"/>
                  </a:lnTo>
                  <a:lnTo>
                    <a:pt x="84" y="241"/>
                  </a:lnTo>
                  <a:lnTo>
                    <a:pt x="91" y="247"/>
                  </a:lnTo>
                  <a:lnTo>
                    <a:pt x="101" y="251"/>
                  </a:lnTo>
                  <a:lnTo>
                    <a:pt x="110" y="254"/>
                  </a:lnTo>
                  <a:lnTo>
                    <a:pt x="122" y="255"/>
                  </a:lnTo>
                  <a:lnTo>
                    <a:pt x="133" y="254"/>
                  </a:lnTo>
                  <a:lnTo>
                    <a:pt x="143" y="251"/>
                  </a:lnTo>
                  <a:lnTo>
                    <a:pt x="151" y="247"/>
                  </a:lnTo>
                  <a:lnTo>
                    <a:pt x="158" y="241"/>
                  </a:lnTo>
                  <a:lnTo>
                    <a:pt x="164" y="234"/>
                  </a:lnTo>
                  <a:lnTo>
                    <a:pt x="167" y="224"/>
                  </a:lnTo>
                  <a:lnTo>
                    <a:pt x="171" y="213"/>
                  </a:lnTo>
                  <a:lnTo>
                    <a:pt x="171" y="201"/>
                  </a:lnTo>
                  <a:lnTo>
                    <a:pt x="170" y="190"/>
                  </a:lnTo>
                  <a:lnTo>
                    <a:pt x="167" y="179"/>
                  </a:lnTo>
                  <a:lnTo>
                    <a:pt x="166" y="175"/>
                  </a:lnTo>
                  <a:lnTo>
                    <a:pt x="164" y="171"/>
                  </a:lnTo>
                  <a:lnTo>
                    <a:pt x="158" y="164"/>
                  </a:lnTo>
                  <a:lnTo>
                    <a:pt x="150" y="158"/>
                  </a:lnTo>
                  <a:lnTo>
                    <a:pt x="142" y="154"/>
                  </a:lnTo>
                  <a:lnTo>
                    <a:pt x="131" y="152"/>
                  </a:lnTo>
                  <a:lnTo>
                    <a:pt x="119" y="151"/>
                  </a:lnTo>
                  <a:lnTo>
                    <a:pt x="109" y="152"/>
                  </a:lnTo>
                  <a:lnTo>
                    <a:pt x="99" y="154"/>
                  </a:lnTo>
                  <a:lnTo>
                    <a:pt x="90" y="158"/>
                  </a:lnTo>
                  <a:lnTo>
                    <a:pt x="83" y="164"/>
                  </a:lnTo>
                  <a:lnTo>
                    <a:pt x="77" y="171"/>
                  </a:lnTo>
                  <a:lnTo>
                    <a:pt x="74" y="179"/>
                  </a:lnTo>
                  <a:lnTo>
                    <a:pt x="70" y="200"/>
                  </a:lnTo>
                  <a:close/>
                  <a:moveTo>
                    <a:pt x="69" y="124"/>
                  </a:moveTo>
                  <a:lnTo>
                    <a:pt x="81" y="115"/>
                  </a:lnTo>
                  <a:lnTo>
                    <a:pt x="96" y="108"/>
                  </a:lnTo>
                  <a:lnTo>
                    <a:pt x="112" y="104"/>
                  </a:lnTo>
                  <a:lnTo>
                    <a:pt x="131" y="103"/>
                  </a:lnTo>
                  <a:lnTo>
                    <a:pt x="143" y="103"/>
                  </a:lnTo>
                  <a:lnTo>
                    <a:pt x="154" y="104"/>
                  </a:lnTo>
                  <a:lnTo>
                    <a:pt x="165" y="106"/>
                  </a:lnTo>
                  <a:lnTo>
                    <a:pt x="176" y="109"/>
                  </a:lnTo>
                  <a:lnTo>
                    <a:pt x="185" y="113"/>
                  </a:lnTo>
                  <a:lnTo>
                    <a:pt x="194" y="118"/>
                  </a:lnTo>
                  <a:lnTo>
                    <a:pt x="203" y="123"/>
                  </a:lnTo>
                  <a:lnTo>
                    <a:pt x="210" y="129"/>
                  </a:lnTo>
                  <a:lnTo>
                    <a:pt x="221" y="143"/>
                  </a:lnTo>
                  <a:lnTo>
                    <a:pt x="231" y="159"/>
                  </a:lnTo>
                  <a:lnTo>
                    <a:pt x="237" y="178"/>
                  </a:lnTo>
                  <a:lnTo>
                    <a:pt x="239" y="199"/>
                  </a:lnTo>
                  <a:lnTo>
                    <a:pt x="238" y="211"/>
                  </a:lnTo>
                  <a:lnTo>
                    <a:pt x="237" y="222"/>
                  </a:lnTo>
                  <a:lnTo>
                    <a:pt x="234" y="232"/>
                  </a:lnTo>
                  <a:lnTo>
                    <a:pt x="231" y="242"/>
                  </a:lnTo>
                  <a:lnTo>
                    <a:pt x="226" y="251"/>
                  </a:lnTo>
                  <a:lnTo>
                    <a:pt x="220" y="260"/>
                  </a:lnTo>
                  <a:lnTo>
                    <a:pt x="206" y="274"/>
                  </a:lnTo>
                  <a:lnTo>
                    <a:pt x="190" y="287"/>
                  </a:lnTo>
                  <a:lnTo>
                    <a:pt x="170" y="296"/>
                  </a:lnTo>
                  <a:lnTo>
                    <a:pt x="147" y="301"/>
                  </a:lnTo>
                  <a:lnTo>
                    <a:pt x="122" y="303"/>
                  </a:lnTo>
                  <a:lnTo>
                    <a:pt x="108" y="302"/>
                  </a:lnTo>
                  <a:lnTo>
                    <a:pt x="101" y="301"/>
                  </a:lnTo>
                  <a:lnTo>
                    <a:pt x="93" y="301"/>
                  </a:lnTo>
                  <a:lnTo>
                    <a:pt x="88" y="299"/>
                  </a:lnTo>
                  <a:lnTo>
                    <a:pt x="81" y="298"/>
                  </a:lnTo>
                  <a:lnTo>
                    <a:pt x="69" y="294"/>
                  </a:lnTo>
                  <a:lnTo>
                    <a:pt x="58" y="289"/>
                  </a:lnTo>
                  <a:lnTo>
                    <a:pt x="48" y="283"/>
                  </a:lnTo>
                  <a:lnTo>
                    <a:pt x="38" y="275"/>
                  </a:lnTo>
                  <a:lnTo>
                    <a:pt x="30" y="266"/>
                  </a:lnTo>
                  <a:lnTo>
                    <a:pt x="23" y="256"/>
                  </a:lnTo>
                  <a:lnTo>
                    <a:pt x="17" y="246"/>
                  </a:lnTo>
                  <a:lnTo>
                    <a:pt x="11" y="234"/>
                  </a:lnTo>
                  <a:lnTo>
                    <a:pt x="7" y="221"/>
                  </a:lnTo>
                  <a:lnTo>
                    <a:pt x="1" y="192"/>
                  </a:lnTo>
                  <a:lnTo>
                    <a:pt x="0" y="158"/>
                  </a:lnTo>
                  <a:lnTo>
                    <a:pt x="0" y="140"/>
                  </a:lnTo>
                  <a:lnTo>
                    <a:pt x="2" y="122"/>
                  </a:lnTo>
                  <a:lnTo>
                    <a:pt x="4" y="105"/>
                  </a:lnTo>
                  <a:lnTo>
                    <a:pt x="8" y="89"/>
                  </a:lnTo>
                  <a:lnTo>
                    <a:pt x="13" y="76"/>
                  </a:lnTo>
                  <a:lnTo>
                    <a:pt x="18" y="62"/>
                  </a:lnTo>
                  <a:lnTo>
                    <a:pt x="22" y="57"/>
                  </a:lnTo>
                  <a:lnTo>
                    <a:pt x="25" y="51"/>
                  </a:lnTo>
                  <a:lnTo>
                    <a:pt x="33" y="40"/>
                  </a:lnTo>
                  <a:lnTo>
                    <a:pt x="42" y="31"/>
                  </a:lnTo>
                  <a:lnTo>
                    <a:pt x="51" y="23"/>
                  </a:lnTo>
                  <a:lnTo>
                    <a:pt x="62" y="15"/>
                  </a:lnTo>
                  <a:lnTo>
                    <a:pt x="74" y="10"/>
                  </a:lnTo>
                  <a:lnTo>
                    <a:pt x="99" y="2"/>
                  </a:lnTo>
                  <a:lnTo>
                    <a:pt x="129" y="0"/>
                  </a:lnTo>
                  <a:lnTo>
                    <a:pt x="139" y="0"/>
                  </a:lnTo>
                  <a:lnTo>
                    <a:pt x="150" y="1"/>
                  </a:lnTo>
                  <a:lnTo>
                    <a:pt x="159" y="3"/>
                  </a:lnTo>
                  <a:lnTo>
                    <a:pt x="169" y="5"/>
                  </a:lnTo>
                  <a:lnTo>
                    <a:pt x="178" y="8"/>
                  </a:lnTo>
                  <a:lnTo>
                    <a:pt x="186" y="11"/>
                  </a:lnTo>
                  <a:lnTo>
                    <a:pt x="193" y="15"/>
                  </a:lnTo>
                  <a:lnTo>
                    <a:pt x="200" y="20"/>
                  </a:lnTo>
                  <a:lnTo>
                    <a:pt x="212" y="31"/>
                  </a:lnTo>
                  <a:lnTo>
                    <a:pt x="221" y="44"/>
                  </a:lnTo>
                  <a:lnTo>
                    <a:pt x="227" y="58"/>
                  </a:lnTo>
                  <a:lnTo>
                    <a:pt x="230" y="75"/>
                  </a:lnTo>
                  <a:lnTo>
                    <a:pt x="163" y="75"/>
                  </a:lnTo>
                  <a:lnTo>
                    <a:pt x="158" y="62"/>
                  </a:lnTo>
                  <a:lnTo>
                    <a:pt x="154" y="58"/>
                  </a:lnTo>
                  <a:lnTo>
                    <a:pt x="150" y="54"/>
                  </a:lnTo>
                  <a:lnTo>
                    <a:pt x="138" y="49"/>
                  </a:lnTo>
                  <a:lnTo>
                    <a:pt x="122" y="47"/>
                  </a:lnTo>
                  <a:lnTo>
                    <a:pt x="116" y="47"/>
                  </a:lnTo>
                  <a:lnTo>
                    <a:pt x="110" y="48"/>
                  </a:lnTo>
                  <a:lnTo>
                    <a:pt x="105" y="49"/>
                  </a:lnTo>
                  <a:lnTo>
                    <a:pt x="101" y="51"/>
                  </a:lnTo>
                  <a:lnTo>
                    <a:pt x="91" y="57"/>
                  </a:lnTo>
                  <a:lnTo>
                    <a:pt x="84" y="65"/>
                  </a:lnTo>
                  <a:lnTo>
                    <a:pt x="78" y="77"/>
                  </a:lnTo>
                  <a:lnTo>
                    <a:pt x="74" y="91"/>
                  </a:lnTo>
                  <a:lnTo>
                    <a:pt x="70" y="106"/>
                  </a:lnTo>
                  <a:lnTo>
                    <a:pt x="69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3" name="Freeform 1833"/>
            <p:cNvSpPr>
              <a:spLocks noEditPoints="1"/>
            </p:cNvSpPr>
            <p:nvPr/>
          </p:nvSpPr>
          <p:spPr bwMode="auto">
            <a:xfrm>
              <a:off x="2909" y="2672"/>
              <a:ext cx="40" cy="61"/>
            </a:xfrm>
            <a:custGeom>
              <a:avLst/>
              <a:gdLst>
                <a:gd name="T0" fmla="*/ 0 w 239"/>
                <a:gd name="T1" fmla="*/ 0 h 302"/>
                <a:gd name="T2" fmla="*/ 0 w 239"/>
                <a:gd name="T3" fmla="*/ 0 h 302"/>
                <a:gd name="T4" fmla="*/ 0 w 239"/>
                <a:gd name="T5" fmla="*/ 0 h 302"/>
                <a:gd name="T6" fmla="*/ 0 w 239"/>
                <a:gd name="T7" fmla="*/ 0 h 302"/>
                <a:gd name="T8" fmla="*/ 0 w 239"/>
                <a:gd name="T9" fmla="*/ 0 h 302"/>
                <a:gd name="T10" fmla="*/ 0 w 239"/>
                <a:gd name="T11" fmla="*/ 0 h 302"/>
                <a:gd name="T12" fmla="*/ 0 w 239"/>
                <a:gd name="T13" fmla="*/ 0 h 302"/>
                <a:gd name="T14" fmla="*/ 0 w 239"/>
                <a:gd name="T15" fmla="*/ 0 h 302"/>
                <a:gd name="T16" fmla="*/ 0 w 239"/>
                <a:gd name="T17" fmla="*/ 0 h 302"/>
                <a:gd name="T18" fmla="*/ 0 w 239"/>
                <a:gd name="T19" fmla="*/ 0 h 302"/>
                <a:gd name="T20" fmla="*/ 0 w 239"/>
                <a:gd name="T21" fmla="*/ 0 h 302"/>
                <a:gd name="T22" fmla="*/ 0 w 239"/>
                <a:gd name="T23" fmla="*/ 0 h 302"/>
                <a:gd name="T24" fmla="*/ 0 w 239"/>
                <a:gd name="T25" fmla="*/ 0 h 302"/>
                <a:gd name="T26" fmla="*/ 0 w 239"/>
                <a:gd name="T27" fmla="*/ 0 h 302"/>
                <a:gd name="T28" fmla="*/ 0 w 239"/>
                <a:gd name="T29" fmla="*/ 0 h 302"/>
                <a:gd name="T30" fmla="*/ 0 w 239"/>
                <a:gd name="T31" fmla="*/ 0 h 302"/>
                <a:gd name="T32" fmla="*/ 0 w 239"/>
                <a:gd name="T33" fmla="*/ 0 h 302"/>
                <a:gd name="T34" fmla="*/ 0 w 239"/>
                <a:gd name="T35" fmla="*/ 0 h 302"/>
                <a:gd name="T36" fmla="*/ 0 w 239"/>
                <a:gd name="T37" fmla="*/ 0 h 302"/>
                <a:gd name="T38" fmla="*/ 0 w 239"/>
                <a:gd name="T39" fmla="*/ 0 h 302"/>
                <a:gd name="T40" fmla="*/ 0 w 239"/>
                <a:gd name="T41" fmla="*/ 0 h 302"/>
                <a:gd name="T42" fmla="*/ 0 w 239"/>
                <a:gd name="T43" fmla="*/ 0 h 302"/>
                <a:gd name="T44" fmla="*/ 0 w 239"/>
                <a:gd name="T45" fmla="*/ 0 h 302"/>
                <a:gd name="T46" fmla="*/ 0 w 239"/>
                <a:gd name="T47" fmla="*/ 0 h 302"/>
                <a:gd name="T48" fmla="*/ 0 w 239"/>
                <a:gd name="T49" fmla="*/ 0 h 302"/>
                <a:gd name="T50" fmla="*/ 0 w 239"/>
                <a:gd name="T51" fmla="*/ 0 h 302"/>
                <a:gd name="T52" fmla="*/ 0 w 239"/>
                <a:gd name="T53" fmla="*/ 0 h 302"/>
                <a:gd name="T54" fmla="*/ 0 w 239"/>
                <a:gd name="T55" fmla="*/ 0 h 302"/>
                <a:gd name="T56" fmla="*/ 0 w 239"/>
                <a:gd name="T57" fmla="*/ 0 h 302"/>
                <a:gd name="T58" fmla="*/ 0 w 239"/>
                <a:gd name="T59" fmla="*/ 0 h 302"/>
                <a:gd name="T60" fmla="*/ 0 w 239"/>
                <a:gd name="T61" fmla="*/ 0 h 302"/>
                <a:gd name="T62" fmla="*/ 0 w 239"/>
                <a:gd name="T63" fmla="*/ 0 h 302"/>
                <a:gd name="T64" fmla="*/ 0 w 239"/>
                <a:gd name="T65" fmla="*/ 0 h 302"/>
                <a:gd name="T66" fmla="*/ 0 w 239"/>
                <a:gd name="T67" fmla="*/ 0 h 302"/>
                <a:gd name="T68" fmla="*/ 0 w 239"/>
                <a:gd name="T69" fmla="*/ 0 h 302"/>
                <a:gd name="T70" fmla="*/ 0 w 239"/>
                <a:gd name="T71" fmla="*/ 0 h 302"/>
                <a:gd name="T72" fmla="*/ 0 w 239"/>
                <a:gd name="T73" fmla="*/ 0 h 302"/>
                <a:gd name="T74" fmla="*/ 0 w 239"/>
                <a:gd name="T75" fmla="*/ 0 h 302"/>
                <a:gd name="T76" fmla="*/ 0 w 239"/>
                <a:gd name="T77" fmla="*/ 0 h 302"/>
                <a:gd name="T78" fmla="*/ 0 w 239"/>
                <a:gd name="T79" fmla="*/ 0 h 302"/>
                <a:gd name="T80" fmla="*/ 0 w 239"/>
                <a:gd name="T81" fmla="*/ 0 h 302"/>
                <a:gd name="T82" fmla="*/ 0 w 239"/>
                <a:gd name="T83" fmla="*/ 0 h 302"/>
                <a:gd name="T84" fmla="*/ 0 w 239"/>
                <a:gd name="T85" fmla="*/ 0 h 302"/>
                <a:gd name="T86" fmla="*/ 0 w 239"/>
                <a:gd name="T87" fmla="*/ 0 h 302"/>
                <a:gd name="T88" fmla="*/ 0 w 239"/>
                <a:gd name="T89" fmla="*/ 0 h 302"/>
                <a:gd name="T90" fmla="*/ 0 w 239"/>
                <a:gd name="T91" fmla="*/ 0 h 302"/>
                <a:gd name="T92" fmla="*/ 0 w 239"/>
                <a:gd name="T93" fmla="*/ 0 h 302"/>
                <a:gd name="T94" fmla="*/ 0 w 239"/>
                <a:gd name="T95" fmla="*/ 0 h 3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2"/>
                <a:gd name="T146" fmla="*/ 239 w 239"/>
                <a:gd name="T147" fmla="*/ 302 h 3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2">
                  <a:moveTo>
                    <a:pt x="68" y="151"/>
                  </a:moveTo>
                  <a:lnTo>
                    <a:pt x="69" y="175"/>
                  </a:lnTo>
                  <a:lnTo>
                    <a:pt x="70" y="186"/>
                  </a:lnTo>
                  <a:lnTo>
                    <a:pt x="71" y="196"/>
                  </a:lnTo>
                  <a:lnTo>
                    <a:pt x="75" y="214"/>
                  </a:lnTo>
                  <a:lnTo>
                    <a:pt x="79" y="228"/>
                  </a:lnTo>
                  <a:lnTo>
                    <a:pt x="86" y="239"/>
                  </a:lnTo>
                  <a:lnTo>
                    <a:pt x="96" y="247"/>
                  </a:lnTo>
                  <a:lnTo>
                    <a:pt x="106" y="251"/>
                  </a:lnTo>
                  <a:lnTo>
                    <a:pt x="119" y="253"/>
                  </a:lnTo>
                  <a:lnTo>
                    <a:pt x="125" y="252"/>
                  </a:lnTo>
                  <a:lnTo>
                    <a:pt x="132" y="251"/>
                  </a:lnTo>
                  <a:lnTo>
                    <a:pt x="137" y="249"/>
                  </a:lnTo>
                  <a:lnTo>
                    <a:pt x="143" y="247"/>
                  </a:lnTo>
                  <a:lnTo>
                    <a:pt x="151" y="239"/>
                  </a:lnTo>
                  <a:lnTo>
                    <a:pt x="158" y="228"/>
                  </a:lnTo>
                  <a:lnTo>
                    <a:pt x="164" y="214"/>
                  </a:lnTo>
                  <a:lnTo>
                    <a:pt x="167" y="196"/>
                  </a:lnTo>
                  <a:lnTo>
                    <a:pt x="170" y="175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8"/>
                  </a:lnTo>
                  <a:lnTo>
                    <a:pt x="158" y="74"/>
                  </a:lnTo>
                  <a:lnTo>
                    <a:pt x="151" y="63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3"/>
                  </a:lnTo>
                  <a:lnTo>
                    <a:pt x="79" y="74"/>
                  </a:lnTo>
                  <a:lnTo>
                    <a:pt x="75" y="88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3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5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7"/>
                  </a:lnTo>
                  <a:lnTo>
                    <a:pt x="37" y="29"/>
                  </a:lnTo>
                  <a:lnTo>
                    <a:pt x="45" y="21"/>
                  </a:lnTo>
                  <a:lnTo>
                    <a:pt x="56" y="14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4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7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5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7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1"/>
                  </a:lnTo>
                  <a:lnTo>
                    <a:pt x="222" y="244"/>
                  </a:lnTo>
                  <a:lnTo>
                    <a:pt x="217" y="254"/>
                  </a:lnTo>
                  <a:lnTo>
                    <a:pt x="210" y="265"/>
                  </a:lnTo>
                  <a:lnTo>
                    <a:pt x="201" y="273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0"/>
                  </a:lnTo>
                  <a:lnTo>
                    <a:pt x="119" y="302"/>
                  </a:lnTo>
                  <a:lnTo>
                    <a:pt x="104" y="301"/>
                  </a:lnTo>
                  <a:lnTo>
                    <a:pt x="91" y="299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0"/>
                  </a:lnTo>
                  <a:lnTo>
                    <a:pt x="37" y="273"/>
                  </a:lnTo>
                  <a:lnTo>
                    <a:pt x="29" y="265"/>
                  </a:lnTo>
                  <a:lnTo>
                    <a:pt x="22" y="254"/>
                  </a:lnTo>
                  <a:lnTo>
                    <a:pt x="16" y="243"/>
                  </a:lnTo>
                  <a:lnTo>
                    <a:pt x="7" y="217"/>
                  </a:lnTo>
                  <a:lnTo>
                    <a:pt x="1" y="187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4" name="Freeform 1834"/>
            <p:cNvSpPr>
              <a:spLocks/>
            </p:cNvSpPr>
            <p:nvPr/>
          </p:nvSpPr>
          <p:spPr bwMode="auto">
            <a:xfrm>
              <a:off x="2860" y="2505"/>
              <a:ext cx="39" cy="58"/>
            </a:xfrm>
            <a:custGeom>
              <a:avLst/>
              <a:gdLst>
                <a:gd name="T0" fmla="*/ 0 w 234"/>
                <a:gd name="T1" fmla="*/ 0 h 287"/>
                <a:gd name="T2" fmla="*/ 0 w 234"/>
                <a:gd name="T3" fmla="*/ 0 h 287"/>
                <a:gd name="T4" fmla="*/ 0 w 234"/>
                <a:gd name="T5" fmla="*/ 0 h 287"/>
                <a:gd name="T6" fmla="*/ 0 w 234"/>
                <a:gd name="T7" fmla="*/ 0 h 287"/>
                <a:gd name="T8" fmla="*/ 0 w 234"/>
                <a:gd name="T9" fmla="*/ 0 h 287"/>
                <a:gd name="T10" fmla="*/ 0 w 234"/>
                <a:gd name="T11" fmla="*/ 0 h 287"/>
                <a:gd name="T12" fmla="*/ 0 w 234"/>
                <a:gd name="T13" fmla="*/ 0 h 287"/>
                <a:gd name="T14" fmla="*/ 0 w 234"/>
                <a:gd name="T15" fmla="*/ 0 h 287"/>
                <a:gd name="T16" fmla="*/ 0 w 234"/>
                <a:gd name="T17" fmla="*/ 0 h 287"/>
                <a:gd name="T18" fmla="*/ 0 w 234"/>
                <a:gd name="T19" fmla="*/ 0 h 287"/>
                <a:gd name="T20" fmla="*/ 0 w 234"/>
                <a:gd name="T21" fmla="*/ 0 h 287"/>
                <a:gd name="T22" fmla="*/ 0 w 234"/>
                <a:gd name="T23" fmla="*/ 0 h 287"/>
                <a:gd name="T24" fmla="*/ 0 w 234"/>
                <a:gd name="T25" fmla="*/ 0 h 287"/>
                <a:gd name="T26" fmla="*/ 0 w 234"/>
                <a:gd name="T27" fmla="*/ 0 h 287"/>
                <a:gd name="T28" fmla="*/ 0 w 234"/>
                <a:gd name="T29" fmla="*/ 0 h 287"/>
                <a:gd name="T30" fmla="*/ 0 w 234"/>
                <a:gd name="T31" fmla="*/ 0 h 287"/>
                <a:gd name="T32" fmla="*/ 0 w 234"/>
                <a:gd name="T33" fmla="*/ 0 h 287"/>
                <a:gd name="T34" fmla="*/ 0 w 234"/>
                <a:gd name="T35" fmla="*/ 0 h 287"/>
                <a:gd name="T36" fmla="*/ 0 w 234"/>
                <a:gd name="T37" fmla="*/ 0 h 287"/>
                <a:gd name="T38" fmla="*/ 0 w 234"/>
                <a:gd name="T39" fmla="*/ 0 h 287"/>
                <a:gd name="T40" fmla="*/ 0 w 234"/>
                <a:gd name="T41" fmla="*/ 0 h 287"/>
                <a:gd name="T42" fmla="*/ 0 w 234"/>
                <a:gd name="T43" fmla="*/ 0 h 287"/>
                <a:gd name="T44" fmla="*/ 0 w 234"/>
                <a:gd name="T45" fmla="*/ 0 h 287"/>
                <a:gd name="T46" fmla="*/ 0 w 234"/>
                <a:gd name="T47" fmla="*/ 0 h 287"/>
                <a:gd name="T48" fmla="*/ 0 w 234"/>
                <a:gd name="T49" fmla="*/ 0 h 287"/>
                <a:gd name="T50" fmla="*/ 0 w 234"/>
                <a:gd name="T51" fmla="*/ 0 h 287"/>
                <a:gd name="T52" fmla="*/ 0 w 234"/>
                <a:gd name="T53" fmla="*/ 0 h 28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34"/>
                <a:gd name="T82" fmla="*/ 0 h 287"/>
                <a:gd name="T83" fmla="*/ 234 w 234"/>
                <a:gd name="T84" fmla="*/ 287 h 28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34" h="287">
                  <a:moveTo>
                    <a:pt x="116" y="287"/>
                  </a:moveTo>
                  <a:lnTo>
                    <a:pt x="47" y="287"/>
                  </a:lnTo>
                  <a:lnTo>
                    <a:pt x="48" y="271"/>
                  </a:lnTo>
                  <a:lnTo>
                    <a:pt x="50" y="257"/>
                  </a:lnTo>
                  <a:lnTo>
                    <a:pt x="57" y="226"/>
                  </a:lnTo>
                  <a:lnTo>
                    <a:pt x="61" y="212"/>
                  </a:lnTo>
                  <a:lnTo>
                    <a:pt x="67" y="196"/>
                  </a:lnTo>
                  <a:lnTo>
                    <a:pt x="72" y="181"/>
                  </a:lnTo>
                  <a:lnTo>
                    <a:pt x="79" y="167"/>
                  </a:lnTo>
                  <a:lnTo>
                    <a:pt x="96" y="138"/>
                  </a:lnTo>
                  <a:lnTo>
                    <a:pt x="104" y="122"/>
                  </a:lnTo>
                  <a:lnTo>
                    <a:pt x="113" y="107"/>
                  </a:lnTo>
                  <a:lnTo>
                    <a:pt x="125" y="93"/>
                  </a:lnTo>
                  <a:lnTo>
                    <a:pt x="137" y="78"/>
                  </a:lnTo>
                  <a:lnTo>
                    <a:pt x="162" y="50"/>
                  </a:lnTo>
                  <a:lnTo>
                    <a:pt x="0" y="50"/>
                  </a:lnTo>
                  <a:lnTo>
                    <a:pt x="0" y="0"/>
                  </a:lnTo>
                  <a:lnTo>
                    <a:pt x="234" y="0"/>
                  </a:lnTo>
                  <a:lnTo>
                    <a:pt x="234" y="44"/>
                  </a:lnTo>
                  <a:lnTo>
                    <a:pt x="208" y="71"/>
                  </a:lnTo>
                  <a:lnTo>
                    <a:pt x="186" y="99"/>
                  </a:lnTo>
                  <a:lnTo>
                    <a:pt x="166" y="128"/>
                  </a:lnTo>
                  <a:lnTo>
                    <a:pt x="150" y="157"/>
                  </a:lnTo>
                  <a:lnTo>
                    <a:pt x="137" y="188"/>
                  </a:lnTo>
                  <a:lnTo>
                    <a:pt x="126" y="220"/>
                  </a:lnTo>
                  <a:lnTo>
                    <a:pt x="119" y="252"/>
                  </a:lnTo>
                  <a:lnTo>
                    <a:pt x="116" y="2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5" name="Freeform 1835"/>
            <p:cNvSpPr>
              <a:spLocks noEditPoints="1"/>
            </p:cNvSpPr>
            <p:nvPr/>
          </p:nvSpPr>
          <p:spPr bwMode="auto">
            <a:xfrm>
              <a:off x="2909" y="2503"/>
              <a:ext cx="40" cy="61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3"/>
                <a:gd name="T146" fmla="*/ 239 w 239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3">
                  <a:moveTo>
                    <a:pt x="68" y="152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8"/>
                  </a:lnTo>
                  <a:lnTo>
                    <a:pt x="75" y="214"/>
                  </a:lnTo>
                  <a:lnTo>
                    <a:pt x="79" y="229"/>
                  </a:lnTo>
                  <a:lnTo>
                    <a:pt x="86" y="240"/>
                  </a:lnTo>
                  <a:lnTo>
                    <a:pt x="96" y="248"/>
                  </a:lnTo>
                  <a:lnTo>
                    <a:pt x="106" y="253"/>
                  </a:lnTo>
                  <a:lnTo>
                    <a:pt x="119" y="254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8"/>
                  </a:lnTo>
                  <a:lnTo>
                    <a:pt x="151" y="240"/>
                  </a:lnTo>
                  <a:lnTo>
                    <a:pt x="158" y="229"/>
                  </a:lnTo>
                  <a:lnTo>
                    <a:pt x="164" y="214"/>
                  </a:lnTo>
                  <a:lnTo>
                    <a:pt x="167" y="198"/>
                  </a:lnTo>
                  <a:lnTo>
                    <a:pt x="170" y="177"/>
                  </a:lnTo>
                  <a:lnTo>
                    <a:pt x="171" y="152"/>
                  </a:lnTo>
                  <a:lnTo>
                    <a:pt x="170" y="128"/>
                  </a:lnTo>
                  <a:lnTo>
                    <a:pt x="167" y="107"/>
                  </a:lnTo>
                  <a:lnTo>
                    <a:pt x="166" y="97"/>
                  </a:lnTo>
                  <a:lnTo>
                    <a:pt x="164" y="89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6"/>
                  </a:lnTo>
                  <a:lnTo>
                    <a:pt x="132" y="52"/>
                  </a:lnTo>
                  <a:lnTo>
                    <a:pt x="119" y="49"/>
                  </a:lnTo>
                  <a:lnTo>
                    <a:pt x="112" y="51"/>
                  </a:lnTo>
                  <a:lnTo>
                    <a:pt x="106" y="52"/>
                  </a:lnTo>
                  <a:lnTo>
                    <a:pt x="101" y="54"/>
                  </a:lnTo>
                  <a:lnTo>
                    <a:pt x="96" y="56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89"/>
                  </a:lnTo>
                  <a:lnTo>
                    <a:pt x="71" y="107"/>
                  </a:lnTo>
                  <a:lnTo>
                    <a:pt x="68" y="152"/>
                  </a:lnTo>
                  <a:close/>
                  <a:moveTo>
                    <a:pt x="0" y="152"/>
                  </a:moveTo>
                  <a:lnTo>
                    <a:pt x="0" y="134"/>
                  </a:lnTo>
                  <a:lnTo>
                    <a:pt x="1" y="116"/>
                  </a:lnTo>
                  <a:lnTo>
                    <a:pt x="3" y="101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8"/>
                  </a:lnTo>
                  <a:lnTo>
                    <a:pt x="37" y="30"/>
                  </a:lnTo>
                  <a:lnTo>
                    <a:pt x="45" y="21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6"/>
                  </a:lnTo>
                  <a:lnTo>
                    <a:pt x="91" y="4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4"/>
                  </a:lnTo>
                  <a:lnTo>
                    <a:pt x="159" y="6"/>
                  </a:lnTo>
                  <a:lnTo>
                    <a:pt x="171" y="10"/>
                  </a:lnTo>
                  <a:lnTo>
                    <a:pt x="183" y="15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30"/>
                  </a:lnTo>
                  <a:lnTo>
                    <a:pt x="210" y="38"/>
                  </a:lnTo>
                  <a:lnTo>
                    <a:pt x="217" y="48"/>
                  </a:lnTo>
                  <a:lnTo>
                    <a:pt x="222" y="60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4"/>
                  </a:lnTo>
                  <a:lnTo>
                    <a:pt x="232" y="219"/>
                  </a:lnTo>
                  <a:lnTo>
                    <a:pt x="227" y="232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4"/>
                  </a:lnTo>
                  <a:lnTo>
                    <a:pt x="160" y="298"/>
                  </a:lnTo>
                  <a:lnTo>
                    <a:pt x="147" y="301"/>
                  </a:lnTo>
                  <a:lnTo>
                    <a:pt x="119" y="303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8"/>
                  </a:lnTo>
                  <a:lnTo>
                    <a:pt x="67" y="294"/>
                  </a:lnTo>
                  <a:lnTo>
                    <a:pt x="56" y="288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5"/>
                  </a:lnTo>
                  <a:lnTo>
                    <a:pt x="7" y="219"/>
                  </a:lnTo>
                  <a:lnTo>
                    <a:pt x="1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6" name="Freeform 1836"/>
            <p:cNvSpPr>
              <a:spLocks noEditPoints="1"/>
            </p:cNvSpPr>
            <p:nvPr/>
          </p:nvSpPr>
          <p:spPr bwMode="auto">
            <a:xfrm>
              <a:off x="2860" y="2335"/>
              <a:ext cx="40" cy="61"/>
            </a:xfrm>
            <a:custGeom>
              <a:avLst/>
              <a:gdLst>
                <a:gd name="T0" fmla="*/ 0 w 238"/>
                <a:gd name="T1" fmla="*/ 0 h 304"/>
                <a:gd name="T2" fmla="*/ 0 w 238"/>
                <a:gd name="T3" fmla="*/ 0 h 304"/>
                <a:gd name="T4" fmla="*/ 0 w 238"/>
                <a:gd name="T5" fmla="*/ 0 h 304"/>
                <a:gd name="T6" fmla="*/ 0 w 238"/>
                <a:gd name="T7" fmla="*/ 0 h 304"/>
                <a:gd name="T8" fmla="*/ 0 w 238"/>
                <a:gd name="T9" fmla="*/ 0 h 304"/>
                <a:gd name="T10" fmla="*/ 0 w 238"/>
                <a:gd name="T11" fmla="*/ 0 h 304"/>
                <a:gd name="T12" fmla="*/ 0 w 238"/>
                <a:gd name="T13" fmla="*/ 0 h 304"/>
                <a:gd name="T14" fmla="*/ 0 w 238"/>
                <a:gd name="T15" fmla="*/ 0 h 304"/>
                <a:gd name="T16" fmla="*/ 0 w 238"/>
                <a:gd name="T17" fmla="*/ 0 h 304"/>
                <a:gd name="T18" fmla="*/ 0 w 238"/>
                <a:gd name="T19" fmla="*/ 0 h 304"/>
                <a:gd name="T20" fmla="*/ 0 w 238"/>
                <a:gd name="T21" fmla="*/ 0 h 304"/>
                <a:gd name="T22" fmla="*/ 0 w 238"/>
                <a:gd name="T23" fmla="*/ 0 h 304"/>
                <a:gd name="T24" fmla="*/ 0 w 238"/>
                <a:gd name="T25" fmla="*/ 0 h 304"/>
                <a:gd name="T26" fmla="*/ 0 w 238"/>
                <a:gd name="T27" fmla="*/ 0 h 304"/>
                <a:gd name="T28" fmla="*/ 0 w 238"/>
                <a:gd name="T29" fmla="*/ 0 h 304"/>
                <a:gd name="T30" fmla="*/ 0 w 238"/>
                <a:gd name="T31" fmla="*/ 0 h 304"/>
                <a:gd name="T32" fmla="*/ 0 w 238"/>
                <a:gd name="T33" fmla="*/ 0 h 304"/>
                <a:gd name="T34" fmla="*/ 0 w 238"/>
                <a:gd name="T35" fmla="*/ 0 h 304"/>
                <a:gd name="T36" fmla="*/ 0 w 238"/>
                <a:gd name="T37" fmla="*/ 0 h 304"/>
                <a:gd name="T38" fmla="*/ 0 w 238"/>
                <a:gd name="T39" fmla="*/ 0 h 304"/>
                <a:gd name="T40" fmla="*/ 0 w 238"/>
                <a:gd name="T41" fmla="*/ 0 h 304"/>
                <a:gd name="T42" fmla="*/ 0 w 238"/>
                <a:gd name="T43" fmla="*/ 0 h 304"/>
                <a:gd name="T44" fmla="*/ 0 w 238"/>
                <a:gd name="T45" fmla="*/ 0 h 304"/>
                <a:gd name="T46" fmla="*/ 0 w 238"/>
                <a:gd name="T47" fmla="*/ 0 h 304"/>
                <a:gd name="T48" fmla="*/ 0 w 238"/>
                <a:gd name="T49" fmla="*/ 0 h 304"/>
                <a:gd name="T50" fmla="*/ 0 w 238"/>
                <a:gd name="T51" fmla="*/ 0 h 304"/>
                <a:gd name="T52" fmla="*/ 0 w 238"/>
                <a:gd name="T53" fmla="*/ 0 h 304"/>
                <a:gd name="T54" fmla="*/ 0 w 238"/>
                <a:gd name="T55" fmla="*/ 0 h 304"/>
                <a:gd name="T56" fmla="*/ 0 w 238"/>
                <a:gd name="T57" fmla="*/ 0 h 304"/>
                <a:gd name="T58" fmla="*/ 0 w 238"/>
                <a:gd name="T59" fmla="*/ 0 h 304"/>
                <a:gd name="T60" fmla="*/ 0 w 238"/>
                <a:gd name="T61" fmla="*/ 0 h 304"/>
                <a:gd name="T62" fmla="*/ 0 w 238"/>
                <a:gd name="T63" fmla="*/ 0 h 304"/>
                <a:gd name="T64" fmla="*/ 0 w 238"/>
                <a:gd name="T65" fmla="*/ 0 h 304"/>
                <a:gd name="T66" fmla="*/ 0 w 238"/>
                <a:gd name="T67" fmla="*/ 0 h 304"/>
                <a:gd name="T68" fmla="*/ 0 w 238"/>
                <a:gd name="T69" fmla="*/ 0 h 304"/>
                <a:gd name="T70" fmla="*/ 0 w 238"/>
                <a:gd name="T71" fmla="*/ 0 h 304"/>
                <a:gd name="T72" fmla="*/ 0 w 238"/>
                <a:gd name="T73" fmla="*/ 0 h 304"/>
                <a:gd name="T74" fmla="*/ 0 w 238"/>
                <a:gd name="T75" fmla="*/ 0 h 304"/>
                <a:gd name="T76" fmla="*/ 0 w 238"/>
                <a:gd name="T77" fmla="*/ 0 h 304"/>
                <a:gd name="T78" fmla="*/ 0 w 238"/>
                <a:gd name="T79" fmla="*/ 0 h 304"/>
                <a:gd name="T80" fmla="*/ 0 w 238"/>
                <a:gd name="T81" fmla="*/ 0 h 304"/>
                <a:gd name="T82" fmla="*/ 0 w 238"/>
                <a:gd name="T83" fmla="*/ 0 h 304"/>
                <a:gd name="T84" fmla="*/ 0 w 238"/>
                <a:gd name="T85" fmla="*/ 0 h 304"/>
                <a:gd name="T86" fmla="*/ 0 w 238"/>
                <a:gd name="T87" fmla="*/ 0 h 304"/>
                <a:gd name="T88" fmla="*/ 0 w 238"/>
                <a:gd name="T89" fmla="*/ 0 h 304"/>
                <a:gd name="T90" fmla="*/ 0 w 238"/>
                <a:gd name="T91" fmla="*/ 0 h 304"/>
                <a:gd name="T92" fmla="*/ 0 w 238"/>
                <a:gd name="T93" fmla="*/ 0 h 304"/>
                <a:gd name="T94" fmla="*/ 0 w 238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8"/>
                <a:gd name="T145" fmla="*/ 0 h 304"/>
                <a:gd name="T146" fmla="*/ 238 w 238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8" h="304">
                  <a:moveTo>
                    <a:pt x="67" y="210"/>
                  </a:moveTo>
                  <a:lnTo>
                    <a:pt x="68" y="220"/>
                  </a:lnTo>
                  <a:lnTo>
                    <a:pt x="70" y="230"/>
                  </a:lnTo>
                  <a:lnTo>
                    <a:pt x="72" y="233"/>
                  </a:lnTo>
                  <a:lnTo>
                    <a:pt x="75" y="237"/>
                  </a:lnTo>
                  <a:lnTo>
                    <a:pt x="77" y="240"/>
                  </a:lnTo>
                  <a:lnTo>
                    <a:pt x="81" y="243"/>
                  </a:lnTo>
                  <a:lnTo>
                    <a:pt x="88" y="248"/>
                  </a:lnTo>
                  <a:lnTo>
                    <a:pt x="97" y="252"/>
                  </a:lnTo>
                  <a:lnTo>
                    <a:pt x="106" y="255"/>
                  </a:lnTo>
                  <a:lnTo>
                    <a:pt x="118" y="255"/>
                  </a:lnTo>
                  <a:lnTo>
                    <a:pt x="130" y="255"/>
                  </a:lnTo>
                  <a:lnTo>
                    <a:pt x="139" y="252"/>
                  </a:lnTo>
                  <a:lnTo>
                    <a:pt x="149" y="248"/>
                  </a:lnTo>
                  <a:lnTo>
                    <a:pt x="152" y="245"/>
                  </a:lnTo>
                  <a:lnTo>
                    <a:pt x="156" y="243"/>
                  </a:lnTo>
                  <a:lnTo>
                    <a:pt x="162" y="237"/>
                  </a:lnTo>
                  <a:lnTo>
                    <a:pt x="166" y="229"/>
                  </a:lnTo>
                  <a:lnTo>
                    <a:pt x="169" y="220"/>
                  </a:lnTo>
                  <a:lnTo>
                    <a:pt x="170" y="210"/>
                  </a:lnTo>
                  <a:lnTo>
                    <a:pt x="169" y="199"/>
                  </a:lnTo>
                  <a:lnTo>
                    <a:pt x="166" y="191"/>
                  </a:lnTo>
                  <a:lnTo>
                    <a:pt x="162" y="184"/>
                  </a:lnTo>
                  <a:lnTo>
                    <a:pt x="156" y="176"/>
                  </a:lnTo>
                  <a:lnTo>
                    <a:pt x="149" y="171"/>
                  </a:lnTo>
                  <a:lnTo>
                    <a:pt x="139" y="167"/>
                  </a:lnTo>
                  <a:lnTo>
                    <a:pt x="129" y="165"/>
                  </a:lnTo>
                  <a:lnTo>
                    <a:pt x="118" y="164"/>
                  </a:lnTo>
                  <a:lnTo>
                    <a:pt x="108" y="165"/>
                  </a:lnTo>
                  <a:lnTo>
                    <a:pt x="97" y="167"/>
                  </a:lnTo>
                  <a:lnTo>
                    <a:pt x="89" y="171"/>
                  </a:lnTo>
                  <a:lnTo>
                    <a:pt x="81" y="176"/>
                  </a:lnTo>
                  <a:lnTo>
                    <a:pt x="75" y="184"/>
                  </a:lnTo>
                  <a:lnTo>
                    <a:pt x="70" y="191"/>
                  </a:lnTo>
                  <a:lnTo>
                    <a:pt x="68" y="200"/>
                  </a:lnTo>
                  <a:lnTo>
                    <a:pt x="67" y="210"/>
                  </a:lnTo>
                  <a:close/>
                  <a:moveTo>
                    <a:pt x="72" y="84"/>
                  </a:moveTo>
                  <a:lnTo>
                    <a:pt x="72" y="91"/>
                  </a:lnTo>
                  <a:lnTo>
                    <a:pt x="75" y="98"/>
                  </a:lnTo>
                  <a:lnTo>
                    <a:pt x="78" y="104"/>
                  </a:lnTo>
                  <a:lnTo>
                    <a:pt x="84" y="110"/>
                  </a:lnTo>
                  <a:lnTo>
                    <a:pt x="90" y="113"/>
                  </a:lnTo>
                  <a:lnTo>
                    <a:pt x="98" y="116"/>
                  </a:lnTo>
                  <a:lnTo>
                    <a:pt x="118" y="118"/>
                  </a:lnTo>
                  <a:lnTo>
                    <a:pt x="129" y="118"/>
                  </a:lnTo>
                  <a:lnTo>
                    <a:pt x="133" y="117"/>
                  </a:lnTo>
                  <a:lnTo>
                    <a:pt x="138" y="116"/>
                  </a:lnTo>
                  <a:lnTo>
                    <a:pt x="146" y="113"/>
                  </a:lnTo>
                  <a:lnTo>
                    <a:pt x="152" y="110"/>
                  </a:lnTo>
                  <a:lnTo>
                    <a:pt x="158" y="104"/>
                  </a:lnTo>
                  <a:lnTo>
                    <a:pt x="162" y="98"/>
                  </a:lnTo>
                  <a:lnTo>
                    <a:pt x="164" y="91"/>
                  </a:lnTo>
                  <a:lnTo>
                    <a:pt x="165" y="84"/>
                  </a:lnTo>
                  <a:lnTo>
                    <a:pt x="164" y="75"/>
                  </a:lnTo>
                  <a:lnTo>
                    <a:pt x="162" y="69"/>
                  </a:lnTo>
                  <a:lnTo>
                    <a:pt x="158" y="63"/>
                  </a:lnTo>
                  <a:lnTo>
                    <a:pt x="152" y="57"/>
                  </a:lnTo>
                  <a:lnTo>
                    <a:pt x="145" y="53"/>
                  </a:lnTo>
                  <a:lnTo>
                    <a:pt x="138" y="50"/>
                  </a:lnTo>
                  <a:lnTo>
                    <a:pt x="118" y="48"/>
                  </a:lnTo>
                  <a:lnTo>
                    <a:pt x="108" y="48"/>
                  </a:lnTo>
                  <a:lnTo>
                    <a:pt x="99" y="50"/>
                  </a:lnTo>
                  <a:lnTo>
                    <a:pt x="91" y="53"/>
                  </a:lnTo>
                  <a:lnTo>
                    <a:pt x="84" y="57"/>
                  </a:lnTo>
                  <a:lnTo>
                    <a:pt x="79" y="63"/>
                  </a:lnTo>
                  <a:lnTo>
                    <a:pt x="75" y="69"/>
                  </a:lnTo>
                  <a:lnTo>
                    <a:pt x="72" y="76"/>
                  </a:lnTo>
                  <a:lnTo>
                    <a:pt x="72" y="84"/>
                  </a:lnTo>
                  <a:close/>
                  <a:moveTo>
                    <a:pt x="48" y="140"/>
                  </a:moveTo>
                  <a:lnTo>
                    <a:pt x="38" y="135"/>
                  </a:lnTo>
                  <a:lnTo>
                    <a:pt x="30" y="129"/>
                  </a:lnTo>
                  <a:lnTo>
                    <a:pt x="23" y="123"/>
                  </a:lnTo>
                  <a:lnTo>
                    <a:pt x="17" y="116"/>
                  </a:lnTo>
                  <a:lnTo>
                    <a:pt x="14" y="109"/>
                  </a:lnTo>
                  <a:lnTo>
                    <a:pt x="11" y="100"/>
                  </a:lnTo>
                  <a:lnTo>
                    <a:pt x="9" y="81"/>
                  </a:lnTo>
                  <a:lnTo>
                    <a:pt x="9" y="72"/>
                  </a:lnTo>
                  <a:lnTo>
                    <a:pt x="10" y="64"/>
                  </a:lnTo>
                  <a:lnTo>
                    <a:pt x="13" y="55"/>
                  </a:lnTo>
                  <a:lnTo>
                    <a:pt x="16" y="47"/>
                  </a:lnTo>
                  <a:lnTo>
                    <a:pt x="20" y="40"/>
                  </a:lnTo>
                  <a:lnTo>
                    <a:pt x="25" y="33"/>
                  </a:lnTo>
                  <a:lnTo>
                    <a:pt x="37" y="22"/>
                  </a:lnTo>
                  <a:lnTo>
                    <a:pt x="54" y="13"/>
                  </a:lnTo>
                  <a:lnTo>
                    <a:pt x="72" y="5"/>
                  </a:lnTo>
                  <a:lnTo>
                    <a:pt x="93" y="1"/>
                  </a:lnTo>
                  <a:lnTo>
                    <a:pt x="118" y="0"/>
                  </a:lnTo>
                  <a:lnTo>
                    <a:pt x="143" y="1"/>
                  </a:lnTo>
                  <a:lnTo>
                    <a:pt x="165" y="5"/>
                  </a:lnTo>
                  <a:lnTo>
                    <a:pt x="174" y="8"/>
                  </a:lnTo>
                  <a:lnTo>
                    <a:pt x="184" y="13"/>
                  </a:lnTo>
                  <a:lnTo>
                    <a:pt x="192" y="17"/>
                  </a:lnTo>
                  <a:lnTo>
                    <a:pt x="199" y="22"/>
                  </a:lnTo>
                  <a:lnTo>
                    <a:pt x="206" y="27"/>
                  </a:lnTo>
                  <a:lnTo>
                    <a:pt x="212" y="33"/>
                  </a:lnTo>
                  <a:lnTo>
                    <a:pt x="221" y="47"/>
                  </a:lnTo>
                  <a:lnTo>
                    <a:pt x="227" y="63"/>
                  </a:lnTo>
                  <a:lnTo>
                    <a:pt x="228" y="81"/>
                  </a:lnTo>
                  <a:lnTo>
                    <a:pt x="228" y="91"/>
                  </a:lnTo>
                  <a:lnTo>
                    <a:pt x="226" y="100"/>
                  </a:lnTo>
                  <a:lnTo>
                    <a:pt x="222" y="109"/>
                  </a:lnTo>
                  <a:lnTo>
                    <a:pt x="219" y="116"/>
                  </a:lnTo>
                  <a:lnTo>
                    <a:pt x="213" y="123"/>
                  </a:lnTo>
                  <a:lnTo>
                    <a:pt x="206" y="129"/>
                  </a:lnTo>
                  <a:lnTo>
                    <a:pt x="198" y="136"/>
                  </a:lnTo>
                  <a:lnTo>
                    <a:pt x="188" y="140"/>
                  </a:lnTo>
                  <a:lnTo>
                    <a:pt x="199" y="146"/>
                  </a:lnTo>
                  <a:lnTo>
                    <a:pt x="210" y="152"/>
                  </a:lnTo>
                  <a:lnTo>
                    <a:pt x="218" y="160"/>
                  </a:lnTo>
                  <a:lnTo>
                    <a:pt x="225" y="168"/>
                  </a:lnTo>
                  <a:lnTo>
                    <a:pt x="231" y="178"/>
                  </a:lnTo>
                  <a:lnTo>
                    <a:pt x="234" y="188"/>
                  </a:lnTo>
                  <a:lnTo>
                    <a:pt x="237" y="199"/>
                  </a:lnTo>
                  <a:lnTo>
                    <a:pt x="238" y="212"/>
                  </a:lnTo>
                  <a:lnTo>
                    <a:pt x="237" y="222"/>
                  </a:lnTo>
                  <a:lnTo>
                    <a:pt x="235" y="233"/>
                  </a:lnTo>
                  <a:lnTo>
                    <a:pt x="233" y="242"/>
                  </a:lnTo>
                  <a:lnTo>
                    <a:pt x="230" y="251"/>
                  </a:lnTo>
                  <a:lnTo>
                    <a:pt x="225" y="259"/>
                  </a:lnTo>
                  <a:lnTo>
                    <a:pt x="219" y="266"/>
                  </a:lnTo>
                  <a:lnTo>
                    <a:pt x="213" y="274"/>
                  </a:lnTo>
                  <a:lnTo>
                    <a:pt x="206" y="280"/>
                  </a:lnTo>
                  <a:lnTo>
                    <a:pt x="188" y="290"/>
                  </a:lnTo>
                  <a:lnTo>
                    <a:pt x="167" y="298"/>
                  </a:lnTo>
                  <a:lnTo>
                    <a:pt x="144" y="303"/>
                  </a:lnTo>
                  <a:lnTo>
                    <a:pt x="118" y="304"/>
                  </a:lnTo>
                  <a:lnTo>
                    <a:pt x="104" y="304"/>
                  </a:lnTo>
                  <a:lnTo>
                    <a:pt x="91" y="303"/>
                  </a:lnTo>
                  <a:lnTo>
                    <a:pt x="79" y="301"/>
                  </a:lnTo>
                  <a:lnTo>
                    <a:pt x="68" y="298"/>
                  </a:lnTo>
                  <a:lnTo>
                    <a:pt x="57" y="294"/>
                  </a:lnTo>
                  <a:lnTo>
                    <a:pt x="48" y="290"/>
                  </a:lnTo>
                  <a:lnTo>
                    <a:pt x="30" y="280"/>
                  </a:lnTo>
                  <a:lnTo>
                    <a:pt x="17" y="266"/>
                  </a:lnTo>
                  <a:lnTo>
                    <a:pt x="7" y="251"/>
                  </a:lnTo>
                  <a:lnTo>
                    <a:pt x="1" y="233"/>
                  </a:lnTo>
                  <a:lnTo>
                    <a:pt x="0" y="212"/>
                  </a:lnTo>
                  <a:lnTo>
                    <a:pt x="0" y="199"/>
                  </a:lnTo>
                  <a:lnTo>
                    <a:pt x="1" y="194"/>
                  </a:lnTo>
                  <a:lnTo>
                    <a:pt x="2" y="189"/>
                  </a:lnTo>
                  <a:lnTo>
                    <a:pt x="6" y="179"/>
                  </a:lnTo>
                  <a:lnTo>
                    <a:pt x="11" y="169"/>
                  </a:lnTo>
                  <a:lnTo>
                    <a:pt x="17" y="161"/>
                  </a:lnTo>
                  <a:lnTo>
                    <a:pt x="27" y="154"/>
                  </a:lnTo>
                  <a:lnTo>
                    <a:pt x="48" y="1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7" name="Freeform 1837"/>
            <p:cNvSpPr>
              <a:spLocks noEditPoints="1"/>
            </p:cNvSpPr>
            <p:nvPr/>
          </p:nvSpPr>
          <p:spPr bwMode="auto">
            <a:xfrm>
              <a:off x="2909" y="2335"/>
              <a:ext cx="40" cy="61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4"/>
                <a:gd name="T146" fmla="*/ 239 w 239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4">
                  <a:moveTo>
                    <a:pt x="68" y="152"/>
                  </a:moveTo>
                  <a:lnTo>
                    <a:pt x="69" y="176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5"/>
                  </a:lnTo>
                  <a:lnTo>
                    <a:pt x="79" y="230"/>
                  </a:lnTo>
                  <a:lnTo>
                    <a:pt x="86" y="240"/>
                  </a:lnTo>
                  <a:lnTo>
                    <a:pt x="96" y="248"/>
                  </a:lnTo>
                  <a:lnTo>
                    <a:pt x="106" y="253"/>
                  </a:lnTo>
                  <a:lnTo>
                    <a:pt x="119" y="255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8"/>
                  </a:lnTo>
                  <a:lnTo>
                    <a:pt x="151" y="240"/>
                  </a:lnTo>
                  <a:lnTo>
                    <a:pt x="158" y="230"/>
                  </a:lnTo>
                  <a:lnTo>
                    <a:pt x="164" y="215"/>
                  </a:lnTo>
                  <a:lnTo>
                    <a:pt x="167" y="197"/>
                  </a:lnTo>
                  <a:lnTo>
                    <a:pt x="170" y="176"/>
                  </a:lnTo>
                  <a:lnTo>
                    <a:pt x="171" y="152"/>
                  </a:lnTo>
                  <a:lnTo>
                    <a:pt x="170" y="128"/>
                  </a:lnTo>
                  <a:lnTo>
                    <a:pt x="167" y="108"/>
                  </a:lnTo>
                  <a:lnTo>
                    <a:pt x="166" y="98"/>
                  </a:lnTo>
                  <a:lnTo>
                    <a:pt x="164" y="90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6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6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90"/>
                  </a:lnTo>
                  <a:lnTo>
                    <a:pt x="71" y="108"/>
                  </a:lnTo>
                  <a:lnTo>
                    <a:pt x="68" y="152"/>
                  </a:lnTo>
                  <a:close/>
                  <a:moveTo>
                    <a:pt x="0" y="152"/>
                  </a:moveTo>
                  <a:lnTo>
                    <a:pt x="0" y="134"/>
                  </a:lnTo>
                  <a:lnTo>
                    <a:pt x="1" y="117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9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2" y="60"/>
                  </a:lnTo>
                  <a:lnTo>
                    <a:pt x="232" y="87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5"/>
                  </a:lnTo>
                  <a:lnTo>
                    <a:pt x="232" y="219"/>
                  </a:lnTo>
                  <a:lnTo>
                    <a:pt x="227" y="233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3"/>
                  </a:lnTo>
                  <a:lnTo>
                    <a:pt x="183" y="289"/>
                  </a:lnTo>
                  <a:lnTo>
                    <a:pt x="172" y="294"/>
                  </a:lnTo>
                  <a:lnTo>
                    <a:pt x="160" y="299"/>
                  </a:lnTo>
                  <a:lnTo>
                    <a:pt x="147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9"/>
                  </a:lnTo>
                  <a:lnTo>
                    <a:pt x="67" y="294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8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8" name="Freeform 1838"/>
            <p:cNvSpPr>
              <a:spLocks noEditPoints="1"/>
            </p:cNvSpPr>
            <p:nvPr/>
          </p:nvSpPr>
          <p:spPr bwMode="auto">
            <a:xfrm>
              <a:off x="2860" y="2166"/>
              <a:ext cx="40" cy="61"/>
            </a:xfrm>
            <a:custGeom>
              <a:avLst/>
              <a:gdLst>
                <a:gd name="T0" fmla="*/ 0 w 240"/>
                <a:gd name="T1" fmla="*/ 0 h 304"/>
                <a:gd name="T2" fmla="*/ 0 w 240"/>
                <a:gd name="T3" fmla="*/ 0 h 304"/>
                <a:gd name="T4" fmla="*/ 0 w 240"/>
                <a:gd name="T5" fmla="*/ 0 h 304"/>
                <a:gd name="T6" fmla="*/ 0 w 240"/>
                <a:gd name="T7" fmla="*/ 0 h 304"/>
                <a:gd name="T8" fmla="*/ 0 w 240"/>
                <a:gd name="T9" fmla="*/ 0 h 304"/>
                <a:gd name="T10" fmla="*/ 0 w 240"/>
                <a:gd name="T11" fmla="*/ 0 h 304"/>
                <a:gd name="T12" fmla="*/ 0 w 240"/>
                <a:gd name="T13" fmla="*/ 0 h 304"/>
                <a:gd name="T14" fmla="*/ 0 w 240"/>
                <a:gd name="T15" fmla="*/ 0 h 304"/>
                <a:gd name="T16" fmla="*/ 0 w 240"/>
                <a:gd name="T17" fmla="*/ 0 h 304"/>
                <a:gd name="T18" fmla="*/ 0 w 240"/>
                <a:gd name="T19" fmla="*/ 0 h 304"/>
                <a:gd name="T20" fmla="*/ 0 w 240"/>
                <a:gd name="T21" fmla="*/ 0 h 304"/>
                <a:gd name="T22" fmla="*/ 0 w 240"/>
                <a:gd name="T23" fmla="*/ 0 h 304"/>
                <a:gd name="T24" fmla="*/ 0 w 240"/>
                <a:gd name="T25" fmla="*/ 0 h 304"/>
                <a:gd name="T26" fmla="*/ 0 w 240"/>
                <a:gd name="T27" fmla="*/ 0 h 304"/>
                <a:gd name="T28" fmla="*/ 0 w 240"/>
                <a:gd name="T29" fmla="*/ 0 h 304"/>
                <a:gd name="T30" fmla="*/ 0 w 240"/>
                <a:gd name="T31" fmla="*/ 0 h 304"/>
                <a:gd name="T32" fmla="*/ 0 w 240"/>
                <a:gd name="T33" fmla="*/ 0 h 304"/>
                <a:gd name="T34" fmla="*/ 0 w 240"/>
                <a:gd name="T35" fmla="*/ 0 h 304"/>
                <a:gd name="T36" fmla="*/ 0 w 240"/>
                <a:gd name="T37" fmla="*/ 0 h 304"/>
                <a:gd name="T38" fmla="*/ 0 w 240"/>
                <a:gd name="T39" fmla="*/ 0 h 304"/>
                <a:gd name="T40" fmla="*/ 0 w 240"/>
                <a:gd name="T41" fmla="*/ 0 h 304"/>
                <a:gd name="T42" fmla="*/ 0 w 240"/>
                <a:gd name="T43" fmla="*/ 0 h 304"/>
                <a:gd name="T44" fmla="*/ 0 w 240"/>
                <a:gd name="T45" fmla="*/ 0 h 304"/>
                <a:gd name="T46" fmla="*/ 0 w 240"/>
                <a:gd name="T47" fmla="*/ 0 h 304"/>
                <a:gd name="T48" fmla="*/ 0 w 240"/>
                <a:gd name="T49" fmla="*/ 0 h 304"/>
                <a:gd name="T50" fmla="*/ 0 w 240"/>
                <a:gd name="T51" fmla="*/ 0 h 304"/>
                <a:gd name="T52" fmla="*/ 0 w 240"/>
                <a:gd name="T53" fmla="*/ 0 h 304"/>
                <a:gd name="T54" fmla="*/ 0 w 240"/>
                <a:gd name="T55" fmla="*/ 0 h 304"/>
                <a:gd name="T56" fmla="*/ 0 w 240"/>
                <a:gd name="T57" fmla="*/ 0 h 304"/>
                <a:gd name="T58" fmla="*/ 0 w 240"/>
                <a:gd name="T59" fmla="*/ 0 h 304"/>
                <a:gd name="T60" fmla="*/ 0 w 240"/>
                <a:gd name="T61" fmla="*/ 0 h 304"/>
                <a:gd name="T62" fmla="*/ 0 w 240"/>
                <a:gd name="T63" fmla="*/ 0 h 304"/>
                <a:gd name="T64" fmla="*/ 0 w 240"/>
                <a:gd name="T65" fmla="*/ 0 h 304"/>
                <a:gd name="T66" fmla="*/ 0 w 240"/>
                <a:gd name="T67" fmla="*/ 0 h 304"/>
                <a:gd name="T68" fmla="*/ 0 w 240"/>
                <a:gd name="T69" fmla="*/ 0 h 304"/>
                <a:gd name="T70" fmla="*/ 0 w 240"/>
                <a:gd name="T71" fmla="*/ 0 h 304"/>
                <a:gd name="T72" fmla="*/ 0 w 240"/>
                <a:gd name="T73" fmla="*/ 0 h 304"/>
                <a:gd name="T74" fmla="*/ 0 w 240"/>
                <a:gd name="T75" fmla="*/ 0 h 304"/>
                <a:gd name="T76" fmla="*/ 0 w 240"/>
                <a:gd name="T77" fmla="*/ 0 h 304"/>
                <a:gd name="T78" fmla="*/ 0 w 240"/>
                <a:gd name="T79" fmla="*/ 0 h 304"/>
                <a:gd name="T80" fmla="*/ 0 w 240"/>
                <a:gd name="T81" fmla="*/ 0 h 304"/>
                <a:gd name="T82" fmla="*/ 0 w 240"/>
                <a:gd name="T83" fmla="*/ 0 h 30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40"/>
                <a:gd name="T127" fmla="*/ 0 h 304"/>
                <a:gd name="T128" fmla="*/ 240 w 240"/>
                <a:gd name="T129" fmla="*/ 304 h 30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40" h="304">
                  <a:moveTo>
                    <a:pt x="169" y="102"/>
                  </a:moveTo>
                  <a:lnTo>
                    <a:pt x="168" y="91"/>
                  </a:lnTo>
                  <a:lnTo>
                    <a:pt x="166" y="79"/>
                  </a:lnTo>
                  <a:lnTo>
                    <a:pt x="163" y="75"/>
                  </a:lnTo>
                  <a:lnTo>
                    <a:pt x="161" y="70"/>
                  </a:lnTo>
                  <a:lnTo>
                    <a:pt x="157" y="66"/>
                  </a:lnTo>
                  <a:lnTo>
                    <a:pt x="154" y="62"/>
                  </a:lnTo>
                  <a:lnTo>
                    <a:pt x="147" y="56"/>
                  </a:lnTo>
                  <a:lnTo>
                    <a:pt x="138" y="51"/>
                  </a:lnTo>
                  <a:lnTo>
                    <a:pt x="127" y="49"/>
                  </a:lnTo>
                  <a:lnTo>
                    <a:pt x="115" y="48"/>
                  </a:lnTo>
                  <a:lnTo>
                    <a:pt x="106" y="49"/>
                  </a:lnTo>
                  <a:lnTo>
                    <a:pt x="95" y="51"/>
                  </a:lnTo>
                  <a:lnTo>
                    <a:pt x="87" y="56"/>
                  </a:lnTo>
                  <a:lnTo>
                    <a:pt x="80" y="61"/>
                  </a:lnTo>
                  <a:lnTo>
                    <a:pt x="75" y="70"/>
                  </a:lnTo>
                  <a:lnTo>
                    <a:pt x="71" y="79"/>
                  </a:lnTo>
                  <a:lnTo>
                    <a:pt x="68" y="90"/>
                  </a:lnTo>
                  <a:lnTo>
                    <a:pt x="67" y="102"/>
                  </a:lnTo>
                  <a:lnTo>
                    <a:pt x="68" y="114"/>
                  </a:lnTo>
                  <a:lnTo>
                    <a:pt x="71" y="123"/>
                  </a:lnTo>
                  <a:lnTo>
                    <a:pt x="75" y="131"/>
                  </a:lnTo>
                  <a:lnTo>
                    <a:pt x="78" y="135"/>
                  </a:lnTo>
                  <a:lnTo>
                    <a:pt x="81" y="139"/>
                  </a:lnTo>
                  <a:lnTo>
                    <a:pt x="88" y="145"/>
                  </a:lnTo>
                  <a:lnTo>
                    <a:pt x="96" y="149"/>
                  </a:lnTo>
                  <a:lnTo>
                    <a:pt x="107" y="151"/>
                  </a:lnTo>
                  <a:lnTo>
                    <a:pt x="118" y="152"/>
                  </a:lnTo>
                  <a:lnTo>
                    <a:pt x="129" y="151"/>
                  </a:lnTo>
                  <a:lnTo>
                    <a:pt x="139" y="149"/>
                  </a:lnTo>
                  <a:lnTo>
                    <a:pt x="148" y="145"/>
                  </a:lnTo>
                  <a:lnTo>
                    <a:pt x="152" y="142"/>
                  </a:lnTo>
                  <a:lnTo>
                    <a:pt x="155" y="139"/>
                  </a:lnTo>
                  <a:lnTo>
                    <a:pt x="161" y="131"/>
                  </a:lnTo>
                  <a:lnTo>
                    <a:pt x="166" y="123"/>
                  </a:lnTo>
                  <a:lnTo>
                    <a:pt x="168" y="114"/>
                  </a:lnTo>
                  <a:lnTo>
                    <a:pt x="169" y="102"/>
                  </a:lnTo>
                  <a:close/>
                  <a:moveTo>
                    <a:pt x="170" y="179"/>
                  </a:moveTo>
                  <a:lnTo>
                    <a:pt x="157" y="189"/>
                  </a:lnTo>
                  <a:lnTo>
                    <a:pt x="143" y="194"/>
                  </a:lnTo>
                  <a:lnTo>
                    <a:pt x="126" y="198"/>
                  </a:lnTo>
                  <a:lnTo>
                    <a:pt x="108" y="199"/>
                  </a:lnTo>
                  <a:lnTo>
                    <a:pt x="95" y="199"/>
                  </a:lnTo>
                  <a:lnTo>
                    <a:pt x="85" y="198"/>
                  </a:lnTo>
                  <a:lnTo>
                    <a:pt x="73" y="196"/>
                  </a:lnTo>
                  <a:lnTo>
                    <a:pt x="68" y="194"/>
                  </a:lnTo>
                  <a:lnTo>
                    <a:pt x="66" y="194"/>
                  </a:lnTo>
                  <a:lnTo>
                    <a:pt x="64" y="193"/>
                  </a:lnTo>
                  <a:lnTo>
                    <a:pt x="54" y="190"/>
                  </a:lnTo>
                  <a:lnTo>
                    <a:pt x="45" y="185"/>
                  </a:lnTo>
                  <a:lnTo>
                    <a:pt x="37" y="179"/>
                  </a:lnTo>
                  <a:lnTo>
                    <a:pt x="30" y="174"/>
                  </a:lnTo>
                  <a:lnTo>
                    <a:pt x="23" y="167"/>
                  </a:lnTo>
                  <a:lnTo>
                    <a:pt x="17" y="159"/>
                  </a:lnTo>
                  <a:lnTo>
                    <a:pt x="7" y="144"/>
                  </a:lnTo>
                  <a:lnTo>
                    <a:pt x="1" y="125"/>
                  </a:lnTo>
                  <a:lnTo>
                    <a:pt x="0" y="104"/>
                  </a:lnTo>
                  <a:lnTo>
                    <a:pt x="0" y="93"/>
                  </a:lnTo>
                  <a:lnTo>
                    <a:pt x="3" y="81"/>
                  </a:lnTo>
                  <a:lnTo>
                    <a:pt x="5" y="71"/>
                  </a:lnTo>
                  <a:lnTo>
                    <a:pt x="6" y="67"/>
                  </a:lnTo>
                  <a:lnTo>
                    <a:pt x="9" y="61"/>
                  </a:lnTo>
                  <a:lnTo>
                    <a:pt x="13" y="52"/>
                  </a:lnTo>
                  <a:lnTo>
                    <a:pt x="18" y="44"/>
                  </a:lnTo>
                  <a:lnTo>
                    <a:pt x="25" y="35"/>
                  </a:lnTo>
                  <a:lnTo>
                    <a:pt x="32" y="28"/>
                  </a:lnTo>
                  <a:lnTo>
                    <a:pt x="40" y="22"/>
                  </a:lnTo>
                  <a:lnTo>
                    <a:pt x="48" y="16"/>
                  </a:lnTo>
                  <a:lnTo>
                    <a:pt x="68" y="7"/>
                  </a:lnTo>
                  <a:lnTo>
                    <a:pt x="91" y="2"/>
                  </a:lnTo>
                  <a:lnTo>
                    <a:pt x="115" y="0"/>
                  </a:lnTo>
                  <a:lnTo>
                    <a:pt x="130" y="0"/>
                  </a:lnTo>
                  <a:lnTo>
                    <a:pt x="138" y="1"/>
                  </a:lnTo>
                  <a:lnTo>
                    <a:pt x="145" y="2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9" y="9"/>
                  </a:lnTo>
                  <a:lnTo>
                    <a:pt x="180" y="14"/>
                  </a:lnTo>
                  <a:lnTo>
                    <a:pt x="186" y="18"/>
                  </a:lnTo>
                  <a:lnTo>
                    <a:pt x="190" y="21"/>
                  </a:lnTo>
                  <a:lnTo>
                    <a:pt x="200" y="28"/>
                  </a:lnTo>
                  <a:lnTo>
                    <a:pt x="208" y="36"/>
                  </a:lnTo>
                  <a:lnTo>
                    <a:pt x="222" y="57"/>
                  </a:lnTo>
                  <a:lnTo>
                    <a:pt x="231" y="82"/>
                  </a:lnTo>
                  <a:lnTo>
                    <a:pt x="238" y="111"/>
                  </a:lnTo>
                  <a:lnTo>
                    <a:pt x="240" y="146"/>
                  </a:lnTo>
                  <a:lnTo>
                    <a:pt x="240" y="165"/>
                  </a:lnTo>
                  <a:lnTo>
                    <a:pt x="237" y="182"/>
                  </a:lnTo>
                  <a:lnTo>
                    <a:pt x="235" y="198"/>
                  </a:lnTo>
                  <a:lnTo>
                    <a:pt x="231" y="213"/>
                  </a:lnTo>
                  <a:lnTo>
                    <a:pt x="227" y="227"/>
                  </a:lnTo>
                  <a:lnTo>
                    <a:pt x="221" y="240"/>
                  </a:lnTo>
                  <a:lnTo>
                    <a:pt x="214" y="252"/>
                  </a:lnTo>
                  <a:lnTo>
                    <a:pt x="206" y="263"/>
                  </a:lnTo>
                  <a:lnTo>
                    <a:pt x="196" y="272"/>
                  </a:lnTo>
                  <a:lnTo>
                    <a:pt x="187" y="281"/>
                  </a:lnTo>
                  <a:lnTo>
                    <a:pt x="165" y="293"/>
                  </a:lnTo>
                  <a:lnTo>
                    <a:pt x="139" y="300"/>
                  </a:lnTo>
                  <a:lnTo>
                    <a:pt x="109" y="304"/>
                  </a:lnTo>
                  <a:lnTo>
                    <a:pt x="98" y="302"/>
                  </a:lnTo>
                  <a:lnTo>
                    <a:pt x="88" y="301"/>
                  </a:lnTo>
                  <a:lnTo>
                    <a:pt x="78" y="300"/>
                  </a:lnTo>
                  <a:lnTo>
                    <a:pt x="68" y="298"/>
                  </a:lnTo>
                  <a:lnTo>
                    <a:pt x="60" y="295"/>
                  </a:lnTo>
                  <a:lnTo>
                    <a:pt x="52" y="292"/>
                  </a:lnTo>
                  <a:lnTo>
                    <a:pt x="45" y="288"/>
                  </a:lnTo>
                  <a:lnTo>
                    <a:pt x="38" y="283"/>
                  </a:lnTo>
                  <a:lnTo>
                    <a:pt x="26" y="272"/>
                  </a:lnTo>
                  <a:lnTo>
                    <a:pt x="18" y="260"/>
                  </a:lnTo>
                  <a:lnTo>
                    <a:pt x="12" y="244"/>
                  </a:lnTo>
                  <a:lnTo>
                    <a:pt x="9" y="227"/>
                  </a:lnTo>
                  <a:lnTo>
                    <a:pt x="75" y="227"/>
                  </a:lnTo>
                  <a:lnTo>
                    <a:pt x="78" y="235"/>
                  </a:lnTo>
                  <a:lnTo>
                    <a:pt x="80" y="240"/>
                  </a:lnTo>
                  <a:lnTo>
                    <a:pt x="84" y="245"/>
                  </a:lnTo>
                  <a:lnTo>
                    <a:pt x="88" y="249"/>
                  </a:lnTo>
                  <a:lnTo>
                    <a:pt x="94" y="252"/>
                  </a:lnTo>
                  <a:lnTo>
                    <a:pt x="101" y="254"/>
                  </a:lnTo>
                  <a:lnTo>
                    <a:pt x="116" y="255"/>
                  </a:lnTo>
                  <a:lnTo>
                    <a:pt x="122" y="255"/>
                  </a:lnTo>
                  <a:lnTo>
                    <a:pt x="128" y="254"/>
                  </a:lnTo>
                  <a:lnTo>
                    <a:pt x="134" y="253"/>
                  </a:lnTo>
                  <a:lnTo>
                    <a:pt x="139" y="251"/>
                  </a:lnTo>
                  <a:lnTo>
                    <a:pt x="147" y="245"/>
                  </a:lnTo>
                  <a:lnTo>
                    <a:pt x="155" y="237"/>
                  </a:lnTo>
                  <a:lnTo>
                    <a:pt x="161" y="226"/>
                  </a:lnTo>
                  <a:lnTo>
                    <a:pt x="166" y="213"/>
                  </a:lnTo>
                  <a:lnTo>
                    <a:pt x="170" y="1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29" name="Freeform 1839"/>
            <p:cNvSpPr>
              <a:spLocks noEditPoints="1"/>
            </p:cNvSpPr>
            <p:nvPr/>
          </p:nvSpPr>
          <p:spPr bwMode="auto">
            <a:xfrm>
              <a:off x="2909" y="2166"/>
              <a:ext cx="40" cy="61"/>
            </a:xfrm>
            <a:custGeom>
              <a:avLst/>
              <a:gdLst>
                <a:gd name="T0" fmla="*/ 0 w 239"/>
                <a:gd name="T1" fmla="*/ 0 h 302"/>
                <a:gd name="T2" fmla="*/ 0 w 239"/>
                <a:gd name="T3" fmla="*/ 0 h 302"/>
                <a:gd name="T4" fmla="*/ 0 w 239"/>
                <a:gd name="T5" fmla="*/ 0 h 302"/>
                <a:gd name="T6" fmla="*/ 0 w 239"/>
                <a:gd name="T7" fmla="*/ 0 h 302"/>
                <a:gd name="T8" fmla="*/ 0 w 239"/>
                <a:gd name="T9" fmla="*/ 0 h 302"/>
                <a:gd name="T10" fmla="*/ 0 w 239"/>
                <a:gd name="T11" fmla="*/ 0 h 302"/>
                <a:gd name="T12" fmla="*/ 0 w 239"/>
                <a:gd name="T13" fmla="*/ 0 h 302"/>
                <a:gd name="T14" fmla="*/ 0 w 239"/>
                <a:gd name="T15" fmla="*/ 0 h 302"/>
                <a:gd name="T16" fmla="*/ 0 w 239"/>
                <a:gd name="T17" fmla="*/ 0 h 302"/>
                <a:gd name="T18" fmla="*/ 0 w 239"/>
                <a:gd name="T19" fmla="*/ 0 h 302"/>
                <a:gd name="T20" fmla="*/ 0 w 239"/>
                <a:gd name="T21" fmla="*/ 0 h 302"/>
                <a:gd name="T22" fmla="*/ 0 w 239"/>
                <a:gd name="T23" fmla="*/ 0 h 302"/>
                <a:gd name="T24" fmla="*/ 0 w 239"/>
                <a:gd name="T25" fmla="*/ 0 h 302"/>
                <a:gd name="T26" fmla="*/ 0 w 239"/>
                <a:gd name="T27" fmla="*/ 0 h 302"/>
                <a:gd name="T28" fmla="*/ 0 w 239"/>
                <a:gd name="T29" fmla="*/ 0 h 302"/>
                <a:gd name="T30" fmla="*/ 0 w 239"/>
                <a:gd name="T31" fmla="*/ 0 h 302"/>
                <a:gd name="T32" fmla="*/ 0 w 239"/>
                <a:gd name="T33" fmla="*/ 0 h 302"/>
                <a:gd name="T34" fmla="*/ 0 w 239"/>
                <a:gd name="T35" fmla="*/ 0 h 302"/>
                <a:gd name="T36" fmla="*/ 0 w 239"/>
                <a:gd name="T37" fmla="*/ 0 h 302"/>
                <a:gd name="T38" fmla="*/ 0 w 239"/>
                <a:gd name="T39" fmla="*/ 0 h 302"/>
                <a:gd name="T40" fmla="*/ 0 w 239"/>
                <a:gd name="T41" fmla="*/ 0 h 302"/>
                <a:gd name="T42" fmla="*/ 0 w 239"/>
                <a:gd name="T43" fmla="*/ 0 h 302"/>
                <a:gd name="T44" fmla="*/ 0 w 239"/>
                <a:gd name="T45" fmla="*/ 0 h 302"/>
                <a:gd name="T46" fmla="*/ 0 w 239"/>
                <a:gd name="T47" fmla="*/ 0 h 302"/>
                <a:gd name="T48" fmla="*/ 0 w 239"/>
                <a:gd name="T49" fmla="*/ 0 h 302"/>
                <a:gd name="T50" fmla="*/ 0 w 239"/>
                <a:gd name="T51" fmla="*/ 0 h 302"/>
                <a:gd name="T52" fmla="*/ 0 w 239"/>
                <a:gd name="T53" fmla="*/ 0 h 302"/>
                <a:gd name="T54" fmla="*/ 0 w 239"/>
                <a:gd name="T55" fmla="*/ 0 h 302"/>
                <a:gd name="T56" fmla="*/ 0 w 239"/>
                <a:gd name="T57" fmla="*/ 0 h 302"/>
                <a:gd name="T58" fmla="*/ 0 w 239"/>
                <a:gd name="T59" fmla="*/ 0 h 302"/>
                <a:gd name="T60" fmla="*/ 0 w 239"/>
                <a:gd name="T61" fmla="*/ 0 h 302"/>
                <a:gd name="T62" fmla="*/ 0 w 239"/>
                <a:gd name="T63" fmla="*/ 0 h 302"/>
                <a:gd name="T64" fmla="*/ 0 w 239"/>
                <a:gd name="T65" fmla="*/ 0 h 302"/>
                <a:gd name="T66" fmla="*/ 0 w 239"/>
                <a:gd name="T67" fmla="*/ 0 h 302"/>
                <a:gd name="T68" fmla="*/ 0 w 239"/>
                <a:gd name="T69" fmla="*/ 0 h 302"/>
                <a:gd name="T70" fmla="*/ 0 w 239"/>
                <a:gd name="T71" fmla="*/ 0 h 302"/>
                <a:gd name="T72" fmla="*/ 0 w 239"/>
                <a:gd name="T73" fmla="*/ 0 h 302"/>
                <a:gd name="T74" fmla="*/ 0 w 239"/>
                <a:gd name="T75" fmla="*/ 0 h 302"/>
                <a:gd name="T76" fmla="*/ 0 w 239"/>
                <a:gd name="T77" fmla="*/ 0 h 302"/>
                <a:gd name="T78" fmla="*/ 0 w 239"/>
                <a:gd name="T79" fmla="*/ 0 h 302"/>
                <a:gd name="T80" fmla="*/ 0 w 239"/>
                <a:gd name="T81" fmla="*/ 0 h 302"/>
                <a:gd name="T82" fmla="*/ 0 w 239"/>
                <a:gd name="T83" fmla="*/ 0 h 302"/>
                <a:gd name="T84" fmla="*/ 0 w 239"/>
                <a:gd name="T85" fmla="*/ 0 h 302"/>
                <a:gd name="T86" fmla="*/ 0 w 239"/>
                <a:gd name="T87" fmla="*/ 0 h 302"/>
                <a:gd name="T88" fmla="*/ 0 w 239"/>
                <a:gd name="T89" fmla="*/ 0 h 302"/>
                <a:gd name="T90" fmla="*/ 0 w 239"/>
                <a:gd name="T91" fmla="*/ 0 h 302"/>
                <a:gd name="T92" fmla="*/ 0 w 239"/>
                <a:gd name="T93" fmla="*/ 0 h 302"/>
                <a:gd name="T94" fmla="*/ 0 w 239"/>
                <a:gd name="T95" fmla="*/ 0 h 3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2"/>
                <a:gd name="T146" fmla="*/ 239 w 239"/>
                <a:gd name="T147" fmla="*/ 302 h 3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2">
                  <a:moveTo>
                    <a:pt x="68" y="151"/>
                  </a:moveTo>
                  <a:lnTo>
                    <a:pt x="69" y="176"/>
                  </a:lnTo>
                  <a:lnTo>
                    <a:pt x="70" y="187"/>
                  </a:lnTo>
                  <a:lnTo>
                    <a:pt x="71" y="196"/>
                  </a:lnTo>
                  <a:lnTo>
                    <a:pt x="75" y="214"/>
                  </a:lnTo>
                  <a:lnTo>
                    <a:pt x="79" y="228"/>
                  </a:lnTo>
                  <a:lnTo>
                    <a:pt x="86" y="239"/>
                  </a:lnTo>
                  <a:lnTo>
                    <a:pt x="96" y="247"/>
                  </a:lnTo>
                  <a:lnTo>
                    <a:pt x="106" y="251"/>
                  </a:lnTo>
                  <a:lnTo>
                    <a:pt x="119" y="253"/>
                  </a:lnTo>
                  <a:lnTo>
                    <a:pt x="125" y="252"/>
                  </a:lnTo>
                  <a:lnTo>
                    <a:pt x="132" y="251"/>
                  </a:lnTo>
                  <a:lnTo>
                    <a:pt x="137" y="249"/>
                  </a:lnTo>
                  <a:lnTo>
                    <a:pt x="143" y="247"/>
                  </a:lnTo>
                  <a:lnTo>
                    <a:pt x="151" y="239"/>
                  </a:lnTo>
                  <a:lnTo>
                    <a:pt x="158" y="228"/>
                  </a:lnTo>
                  <a:lnTo>
                    <a:pt x="164" y="214"/>
                  </a:lnTo>
                  <a:lnTo>
                    <a:pt x="167" y="196"/>
                  </a:lnTo>
                  <a:lnTo>
                    <a:pt x="170" y="176"/>
                  </a:lnTo>
                  <a:lnTo>
                    <a:pt x="171" y="151"/>
                  </a:lnTo>
                  <a:lnTo>
                    <a:pt x="170" y="127"/>
                  </a:lnTo>
                  <a:lnTo>
                    <a:pt x="167" y="106"/>
                  </a:lnTo>
                  <a:lnTo>
                    <a:pt x="166" y="97"/>
                  </a:lnTo>
                  <a:lnTo>
                    <a:pt x="164" y="89"/>
                  </a:lnTo>
                  <a:lnTo>
                    <a:pt x="158" y="74"/>
                  </a:lnTo>
                  <a:lnTo>
                    <a:pt x="151" y="63"/>
                  </a:lnTo>
                  <a:lnTo>
                    <a:pt x="143" y="55"/>
                  </a:lnTo>
                  <a:lnTo>
                    <a:pt x="132" y="51"/>
                  </a:lnTo>
                  <a:lnTo>
                    <a:pt x="119" y="49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5"/>
                  </a:lnTo>
                  <a:lnTo>
                    <a:pt x="86" y="63"/>
                  </a:lnTo>
                  <a:lnTo>
                    <a:pt x="79" y="74"/>
                  </a:lnTo>
                  <a:lnTo>
                    <a:pt x="75" y="89"/>
                  </a:lnTo>
                  <a:lnTo>
                    <a:pt x="71" y="106"/>
                  </a:lnTo>
                  <a:lnTo>
                    <a:pt x="68" y="151"/>
                  </a:lnTo>
                  <a:close/>
                  <a:moveTo>
                    <a:pt x="0" y="151"/>
                  </a:moveTo>
                  <a:lnTo>
                    <a:pt x="0" y="133"/>
                  </a:lnTo>
                  <a:lnTo>
                    <a:pt x="1" y="116"/>
                  </a:lnTo>
                  <a:lnTo>
                    <a:pt x="3" y="100"/>
                  </a:lnTo>
                  <a:lnTo>
                    <a:pt x="7" y="85"/>
                  </a:lnTo>
                  <a:lnTo>
                    <a:pt x="11" y="72"/>
                  </a:lnTo>
                  <a:lnTo>
                    <a:pt x="16" y="59"/>
                  </a:lnTo>
                  <a:lnTo>
                    <a:pt x="22" y="48"/>
                  </a:lnTo>
                  <a:lnTo>
                    <a:pt x="29" y="37"/>
                  </a:lnTo>
                  <a:lnTo>
                    <a:pt x="37" y="29"/>
                  </a:lnTo>
                  <a:lnTo>
                    <a:pt x="45" y="21"/>
                  </a:lnTo>
                  <a:lnTo>
                    <a:pt x="56" y="14"/>
                  </a:lnTo>
                  <a:lnTo>
                    <a:pt x="67" y="9"/>
                  </a:lnTo>
                  <a:lnTo>
                    <a:pt x="78" y="5"/>
                  </a:lnTo>
                  <a:lnTo>
                    <a:pt x="91" y="2"/>
                  </a:lnTo>
                  <a:lnTo>
                    <a:pt x="119" y="0"/>
                  </a:lnTo>
                  <a:lnTo>
                    <a:pt x="133" y="0"/>
                  </a:lnTo>
                  <a:lnTo>
                    <a:pt x="140" y="1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1" y="9"/>
                  </a:lnTo>
                  <a:lnTo>
                    <a:pt x="183" y="14"/>
                  </a:lnTo>
                  <a:lnTo>
                    <a:pt x="192" y="21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7"/>
                  </a:lnTo>
                  <a:lnTo>
                    <a:pt x="217" y="48"/>
                  </a:lnTo>
                  <a:lnTo>
                    <a:pt x="222" y="59"/>
                  </a:lnTo>
                  <a:lnTo>
                    <a:pt x="232" y="85"/>
                  </a:lnTo>
                  <a:lnTo>
                    <a:pt x="238" y="117"/>
                  </a:lnTo>
                  <a:lnTo>
                    <a:pt x="239" y="152"/>
                  </a:lnTo>
                  <a:lnTo>
                    <a:pt x="239" y="170"/>
                  </a:lnTo>
                  <a:lnTo>
                    <a:pt x="238" y="188"/>
                  </a:lnTo>
                  <a:lnTo>
                    <a:pt x="235" y="203"/>
                  </a:lnTo>
                  <a:lnTo>
                    <a:pt x="232" y="218"/>
                  </a:lnTo>
                  <a:lnTo>
                    <a:pt x="227" y="231"/>
                  </a:lnTo>
                  <a:lnTo>
                    <a:pt x="222" y="244"/>
                  </a:lnTo>
                  <a:lnTo>
                    <a:pt x="217" y="254"/>
                  </a:lnTo>
                  <a:lnTo>
                    <a:pt x="210" y="265"/>
                  </a:lnTo>
                  <a:lnTo>
                    <a:pt x="201" y="273"/>
                  </a:lnTo>
                  <a:lnTo>
                    <a:pt x="192" y="282"/>
                  </a:lnTo>
                  <a:lnTo>
                    <a:pt x="183" y="288"/>
                  </a:lnTo>
                  <a:lnTo>
                    <a:pt x="172" y="293"/>
                  </a:lnTo>
                  <a:lnTo>
                    <a:pt x="160" y="297"/>
                  </a:lnTo>
                  <a:lnTo>
                    <a:pt x="147" y="300"/>
                  </a:lnTo>
                  <a:lnTo>
                    <a:pt x="119" y="302"/>
                  </a:lnTo>
                  <a:lnTo>
                    <a:pt x="104" y="301"/>
                  </a:lnTo>
                  <a:lnTo>
                    <a:pt x="91" y="299"/>
                  </a:lnTo>
                  <a:lnTo>
                    <a:pt x="78" y="297"/>
                  </a:lnTo>
                  <a:lnTo>
                    <a:pt x="67" y="293"/>
                  </a:lnTo>
                  <a:lnTo>
                    <a:pt x="56" y="288"/>
                  </a:lnTo>
                  <a:lnTo>
                    <a:pt x="45" y="281"/>
                  </a:lnTo>
                  <a:lnTo>
                    <a:pt x="37" y="273"/>
                  </a:lnTo>
                  <a:lnTo>
                    <a:pt x="29" y="265"/>
                  </a:lnTo>
                  <a:lnTo>
                    <a:pt x="22" y="254"/>
                  </a:lnTo>
                  <a:lnTo>
                    <a:pt x="16" y="243"/>
                  </a:lnTo>
                  <a:lnTo>
                    <a:pt x="7" y="217"/>
                  </a:lnTo>
                  <a:lnTo>
                    <a:pt x="1" y="187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0" name="Freeform 1840"/>
            <p:cNvSpPr>
              <a:spLocks/>
            </p:cNvSpPr>
            <p:nvPr/>
          </p:nvSpPr>
          <p:spPr bwMode="auto">
            <a:xfrm>
              <a:off x="2815" y="1998"/>
              <a:ext cx="24" cy="59"/>
            </a:xfrm>
            <a:custGeom>
              <a:avLst/>
              <a:gdLst>
                <a:gd name="T0" fmla="*/ 0 w 144"/>
                <a:gd name="T1" fmla="*/ 0 h 296"/>
                <a:gd name="T2" fmla="*/ 0 w 144"/>
                <a:gd name="T3" fmla="*/ 0 h 296"/>
                <a:gd name="T4" fmla="*/ 0 w 144"/>
                <a:gd name="T5" fmla="*/ 0 h 296"/>
                <a:gd name="T6" fmla="*/ 0 w 144"/>
                <a:gd name="T7" fmla="*/ 0 h 296"/>
                <a:gd name="T8" fmla="*/ 0 w 144"/>
                <a:gd name="T9" fmla="*/ 0 h 296"/>
                <a:gd name="T10" fmla="*/ 0 w 144"/>
                <a:gd name="T11" fmla="*/ 0 h 296"/>
                <a:gd name="T12" fmla="*/ 0 w 144"/>
                <a:gd name="T13" fmla="*/ 0 h 296"/>
                <a:gd name="T14" fmla="*/ 0 w 144"/>
                <a:gd name="T15" fmla="*/ 0 h 296"/>
                <a:gd name="T16" fmla="*/ 0 w 144"/>
                <a:gd name="T17" fmla="*/ 0 h 296"/>
                <a:gd name="T18" fmla="*/ 0 w 144"/>
                <a:gd name="T19" fmla="*/ 0 h 296"/>
                <a:gd name="T20" fmla="*/ 0 w 144"/>
                <a:gd name="T21" fmla="*/ 0 h 296"/>
                <a:gd name="T22" fmla="*/ 0 w 144"/>
                <a:gd name="T23" fmla="*/ 0 h 296"/>
                <a:gd name="T24" fmla="*/ 0 w 144"/>
                <a:gd name="T25" fmla="*/ 0 h 296"/>
                <a:gd name="T26" fmla="*/ 0 w 144"/>
                <a:gd name="T27" fmla="*/ 0 h 296"/>
                <a:gd name="T28" fmla="*/ 0 w 144"/>
                <a:gd name="T29" fmla="*/ 0 h 296"/>
                <a:gd name="T30" fmla="*/ 0 w 144"/>
                <a:gd name="T31" fmla="*/ 0 h 296"/>
                <a:gd name="T32" fmla="*/ 0 w 144"/>
                <a:gd name="T33" fmla="*/ 0 h 2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6"/>
                <a:gd name="T53" fmla="*/ 144 w 144"/>
                <a:gd name="T54" fmla="*/ 296 h 2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6">
                  <a:moveTo>
                    <a:pt x="78" y="296"/>
                  </a:moveTo>
                  <a:lnTo>
                    <a:pt x="78" y="93"/>
                  </a:lnTo>
                  <a:lnTo>
                    <a:pt x="0" y="93"/>
                  </a:lnTo>
                  <a:lnTo>
                    <a:pt x="0" y="53"/>
                  </a:lnTo>
                  <a:lnTo>
                    <a:pt x="4" y="53"/>
                  </a:lnTo>
                  <a:lnTo>
                    <a:pt x="24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3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6"/>
                  </a:lnTo>
                  <a:lnTo>
                    <a:pt x="88" y="14"/>
                  </a:lnTo>
                  <a:lnTo>
                    <a:pt x="91" y="0"/>
                  </a:lnTo>
                  <a:lnTo>
                    <a:pt x="144" y="0"/>
                  </a:lnTo>
                  <a:lnTo>
                    <a:pt x="144" y="296"/>
                  </a:lnTo>
                  <a:lnTo>
                    <a:pt x="78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1" name="Freeform 1841"/>
            <p:cNvSpPr>
              <a:spLocks noEditPoints="1"/>
            </p:cNvSpPr>
            <p:nvPr/>
          </p:nvSpPr>
          <p:spPr bwMode="auto">
            <a:xfrm>
              <a:off x="2860" y="1998"/>
              <a:ext cx="40" cy="60"/>
            </a:xfrm>
            <a:custGeom>
              <a:avLst/>
              <a:gdLst>
                <a:gd name="T0" fmla="*/ 0 w 240"/>
                <a:gd name="T1" fmla="*/ 0 h 303"/>
                <a:gd name="T2" fmla="*/ 0 w 240"/>
                <a:gd name="T3" fmla="*/ 0 h 303"/>
                <a:gd name="T4" fmla="*/ 0 w 240"/>
                <a:gd name="T5" fmla="*/ 0 h 303"/>
                <a:gd name="T6" fmla="*/ 0 w 240"/>
                <a:gd name="T7" fmla="*/ 0 h 303"/>
                <a:gd name="T8" fmla="*/ 0 w 240"/>
                <a:gd name="T9" fmla="*/ 0 h 303"/>
                <a:gd name="T10" fmla="*/ 0 w 240"/>
                <a:gd name="T11" fmla="*/ 0 h 303"/>
                <a:gd name="T12" fmla="*/ 0 w 240"/>
                <a:gd name="T13" fmla="*/ 0 h 303"/>
                <a:gd name="T14" fmla="*/ 0 w 240"/>
                <a:gd name="T15" fmla="*/ 0 h 303"/>
                <a:gd name="T16" fmla="*/ 0 w 240"/>
                <a:gd name="T17" fmla="*/ 0 h 303"/>
                <a:gd name="T18" fmla="*/ 0 w 240"/>
                <a:gd name="T19" fmla="*/ 0 h 303"/>
                <a:gd name="T20" fmla="*/ 0 w 240"/>
                <a:gd name="T21" fmla="*/ 0 h 303"/>
                <a:gd name="T22" fmla="*/ 0 w 240"/>
                <a:gd name="T23" fmla="*/ 0 h 303"/>
                <a:gd name="T24" fmla="*/ 0 w 240"/>
                <a:gd name="T25" fmla="*/ 0 h 303"/>
                <a:gd name="T26" fmla="*/ 0 w 240"/>
                <a:gd name="T27" fmla="*/ 0 h 303"/>
                <a:gd name="T28" fmla="*/ 0 w 240"/>
                <a:gd name="T29" fmla="*/ 0 h 303"/>
                <a:gd name="T30" fmla="*/ 0 w 240"/>
                <a:gd name="T31" fmla="*/ 0 h 303"/>
                <a:gd name="T32" fmla="*/ 0 w 240"/>
                <a:gd name="T33" fmla="*/ 0 h 303"/>
                <a:gd name="T34" fmla="*/ 0 w 240"/>
                <a:gd name="T35" fmla="*/ 0 h 303"/>
                <a:gd name="T36" fmla="*/ 0 w 240"/>
                <a:gd name="T37" fmla="*/ 0 h 303"/>
                <a:gd name="T38" fmla="*/ 0 w 240"/>
                <a:gd name="T39" fmla="*/ 0 h 303"/>
                <a:gd name="T40" fmla="*/ 0 w 240"/>
                <a:gd name="T41" fmla="*/ 0 h 303"/>
                <a:gd name="T42" fmla="*/ 0 w 240"/>
                <a:gd name="T43" fmla="*/ 0 h 303"/>
                <a:gd name="T44" fmla="*/ 0 w 240"/>
                <a:gd name="T45" fmla="*/ 0 h 303"/>
                <a:gd name="T46" fmla="*/ 0 w 240"/>
                <a:gd name="T47" fmla="*/ 0 h 303"/>
                <a:gd name="T48" fmla="*/ 0 w 240"/>
                <a:gd name="T49" fmla="*/ 0 h 303"/>
                <a:gd name="T50" fmla="*/ 0 w 240"/>
                <a:gd name="T51" fmla="*/ 0 h 303"/>
                <a:gd name="T52" fmla="*/ 0 w 240"/>
                <a:gd name="T53" fmla="*/ 0 h 303"/>
                <a:gd name="T54" fmla="*/ 0 w 240"/>
                <a:gd name="T55" fmla="*/ 0 h 303"/>
                <a:gd name="T56" fmla="*/ 0 w 240"/>
                <a:gd name="T57" fmla="*/ 0 h 303"/>
                <a:gd name="T58" fmla="*/ 0 w 240"/>
                <a:gd name="T59" fmla="*/ 0 h 303"/>
                <a:gd name="T60" fmla="*/ 0 w 240"/>
                <a:gd name="T61" fmla="*/ 0 h 303"/>
                <a:gd name="T62" fmla="*/ 0 w 240"/>
                <a:gd name="T63" fmla="*/ 0 h 303"/>
                <a:gd name="T64" fmla="*/ 0 w 240"/>
                <a:gd name="T65" fmla="*/ 0 h 303"/>
                <a:gd name="T66" fmla="*/ 0 w 240"/>
                <a:gd name="T67" fmla="*/ 0 h 303"/>
                <a:gd name="T68" fmla="*/ 0 w 240"/>
                <a:gd name="T69" fmla="*/ 0 h 303"/>
                <a:gd name="T70" fmla="*/ 0 w 240"/>
                <a:gd name="T71" fmla="*/ 0 h 303"/>
                <a:gd name="T72" fmla="*/ 0 w 240"/>
                <a:gd name="T73" fmla="*/ 0 h 303"/>
                <a:gd name="T74" fmla="*/ 0 w 240"/>
                <a:gd name="T75" fmla="*/ 0 h 303"/>
                <a:gd name="T76" fmla="*/ 0 w 240"/>
                <a:gd name="T77" fmla="*/ 0 h 303"/>
                <a:gd name="T78" fmla="*/ 0 w 240"/>
                <a:gd name="T79" fmla="*/ 0 h 303"/>
                <a:gd name="T80" fmla="*/ 0 w 240"/>
                <a:gd name="T81" fmla="*/ 0 h 303"/>
                <a:gd name="T82" fmla="*/ 0 w 240"/>
                <a:gd name="T83" fmla="*/ 0 h 303"/>
                <a:gd name="T84" fmla="*/ 0 w 240"/>
                <a:gd name="T85" fmla="*/ 0 h 303"/>
                <a:gd name="T86" fmla="*/ 0 w 240"/>
                <a:gd name="T87" fmla="*/ 0 h 303"/>
                <a:gd name="T88" fmla="*/ 0 w 240"/>
                <a:gd name="T89" fmla="*/ 0 h 303"/>
                <a:gd name="T90" fmla="*/ 0 w 240"/>
                <a:gd name="T91" fmla="*/ 0 h 303"/>
                <a:gd name="T92" fmla="*/ 0 w 240"/>
                <a:gd name="T93" fmla="*/ 0 h 303"/>
                <a:gd name="T94" fmla="*/ 0 w 240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"/>
                <a:gd name="T145" fmla="*/ 0 h 303"/>
                <a:gd name="T146" fmla="*/ 240 w 240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" h="303">
                  <a:moveTo>
                    <a:pt x="70" y="152"/>
                  </a:moveTo>
                  <a:lnTo>
                    <a:pt x="70" y="177"/>
                  </a:lnTo>
                  <a:lnTo>
                    <a:pt x="71" y="187"/>
                  </a:lnTo>
                  <a:lnTo>
                    <a:pt x="72" y="198"/>
                  </a:lnTo>
                  <a:lnTo>
                    <a:pt x="76" y="214"/>
                  </a:lnTo>
                  <a:lnTo>
                    <a:pt x="81" y="229"/>
                  </a:lnTo>
                  <a:lnTo>
                    <a:pt x="88" y="241"/>
                  </a:lnTo>
                  <a:lnTo>
                    <a:pt x="97" y="248"/>
                  </a:lnTo>
                  <a:lnTo>
                    <a:pt x="107" y="253"/>
                  </a:lnTo>
                  <a:lnTo>
                    <a:pt x="120" y="254"/>
                  </a:lnTo>
                  <a:lnTo>
                    <a:pt x="126" y="254"/>
                  </a:lnTo>
                  <a:lnTo>
                    <a:pt x="133" y="253"/>
                  </a:lnTo>
                  <a:lnTo>
                    <a:pt x="138" y="251"/>
                  </a:lnTo>
                  <a:lnTo>
                    <a:pt x="144" y="248"/>
                  </a:lnTo>
                  <a:lnTo>
                    <a:pt x="152" y="241"/>
                  </a:lnTo>
                  <a:lnTo>
                    <a:pt x="159" y="229"/>
                  </a:lnTo>
                  <a:lnTo>
                    <a:pt x="165" y="214"/>
                  </a:lnTo>
                  <a:lnTo>
                    <a:pt x="168" y="198"/>
                  </a:lnTo>
                  <a:lnTo>
                    <a:pt x="171" y="177"/>
                  </a:lnTo>
                  <a:lnTo>
                    <a:pt x="172" y="152"/>
                  </a:lnTo>
                  <a:lnTo>
                    <a:pt x="171" y="128"/>
                  </a:lnTo>
                  <a:lnTo>
                    <a:pt x="168" y="107"/>
                  </a:lnTo>
                  <a:lnTo>
                    <a:pt x="167" y="98"/>
                  </a:lnTo>
                  <a:lnTo>
                    <a:pt x="165" y="89"/>
                  </a:lnTo>
                  <a:lnTo>
                    <a:pt x="159" y="75"/>
                  </a:lnTo>
                  <a:lnTo>
                    <a:pt x="152" y="64"/>
                  </a:lnTo>
                  <a:lnTo>
                    <a:pt x="144" y="56"/>
                  </a:lnTo>
                  <a:lnTo>
                    <a:pt x="133" y="52"/>
                  </a:lnTo>
                  <a:lnTo>
                    <a:pt x="120" y="50"/>
                  </a:lnTo>
                  <a:lnTo>
                    <a:pt x="113" y="51"/>
                  </a:lnTo>
                  <a:lnTo>
                    <a:pt x="107" y="52"/>
                  </a:lnTo>
                  <a:lnTo>
                    <a:pt x="103" y="54"/>
                  </a:lnTo>
                  <a:lnTo>
                    <a:pt x="97" y="56"/>
                  </a:lnTo>
                  <a:lnTo>
                    <a:pt x="88" y="64"/>
                  </a:lnTo>
                  <a:lnTo>
                    <a:pt x="81" y="75"/>
                  </a:lnTo>
                  <a:lnTo>
                    <a:pt x="76" y="89"/>
                  </a:lnTo>
                  <a:lnTo>
                    <a:pt x="72" y="107"/>
                  </a:lnTo>
                  <a:lnTo>
                    <a:pt x="70" y="152"/>
                  </a:lnTo>
                  <a:close/>
                  <a:moveTo>
                    <a:pt x="0" y="152"/>
                  </a:moveTo>
                  <a:lnTo>
                    <a:pt x="2" y="134"/>
                  </a:lnTo>
                  <a:lnTo>
                    <a:pt x="3" y="116"/>
                  </a:lnTo>
                  <a:lnTo>
                    <a:pt x="5" y="101"/>
                  </a:lnTo>
                  <a:lnTo>
                    <a:pt x="9" y="86"/>
                  </a:lnTo>
                  <a:lnTo>
                    <a:pt x="12" y="72"/>
                  </a:lnTo>
                  <a:lnTo>
                    <a:pt x="17" y="60"/>
                  </a:lnTo>
                  <a:lnTo>
                    <a:pt x="24" y="48"/>
                  </a:lnTo>
                  <a:lnTo>
                    <a:pt x="31" y="38"/>
                  </a:lnTo>
                  <a:lnTo>
                    <a:pt x="38" y="30"/>
                  </a:lnTo>
                  <a:lnTo>
                    <a:pt x="47" y="22"/>
                  </a:lnTo>
                  <a:lnTo>
                    <a:pt x="57" y="15"/>
                  </a:lnTo>
                  <a:lnTo>
                    <a:pt x="67" y="10"/>
                  </a:lnTo>
                  <a:lnTo>
                    <a:pt x="79" y="6"/>
                  </a:lnTo>
                  <a:lnTo>
                    <a:pt x="92" y="4"/>
                  </a:lnTo>
                  <a:lnTo>
                    <a:pt x="120" y="0"/>
                  </a:lnTo>
                  <a:lnTo>
                    <a:pt x="134" y="1"/>
                  </a:lnTo>
                  <a:lnTo>
                    <a:pt x="141" y="3"/>
                  </a:lnTo>
                  <a:lnTo>
                    <a:pt x="148" y="4"/>
                  </a:lnTo>
                  <a:lnTo>
                    <a:pt x="160" y="6"/>
                  </a:lnTo>
                  <a:lnTo>
                    <a:pt x="172" y="10"/>
                  </a:lnTo>
                  <a:lnTo>
                    <a:pt x="183" y="16"/>
                  </a:lnTo>
                  <a:lnTo>
                    <a:pt x="193" y="22"/>
                  </a:lnTo>
                  <a:lnTo>
                    <a:pt x="198" y="26"/>
                  </a:lnTo>
                  <a:lnTo>
                    <a:pt x="202" y="30"/>
                  </a:lnTo>
                  <a:lnTo>
                    <a:pt x="210" y="38"/>
                  </a:lnTo>
                  <a:lnTo>
                    <a:pt x="217" y="48"/>
                  </a:lnTo>
                  <a:lnTo>
                    <a:pt x="223" y="60"/>
                  </a:lnTo>
                  <a:lnTo>
                    <a:pt x="233" y="86"/>
                  </a:lnTo>
                  <a:lnTo>
                    <a:pt x="239" y="117"/>
                  </a:lnTo>
                  <a:lnTo>
                    <a:pt x="240" y="153"/>
                  </a:lnTo>
                  <a:lnTo>
                    <a:pt x="240" y="171"/>
                  </a:lnTo>
                  <a:lnTo>
                    <a:pt x="239" y="188"/>
                  </a:lnTo>
                  <a:lnTo>
                    <a:pt x="236" y="204"/>
                  </a:lnTo>
                  <a:lnTo>
                    <a:pt x="233" y="219"/>
                  </a:lnTo>
                  <a:lnTo>
                    <a:pt x="228" y="232"/>
                  </a:lnTo>
                  <a:lnTo>
                    <a:pt x="223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2" y="275"/>
                  </a:lnTo>
                  <a:lnTo>
                    <a:pt x="193" y="282"/>
                  </a:lnTo>
                  <a:lnTo>
                    <a:pt x="183" y="289"/>
                  </a:lnTo>
                  <a:lnTo>
                    <a:pt x="173" y="294"/>
                  </a:lnTo>
                  <a:lnTo>
                    <a:pt x="161" y="298"/>
                  </a:lnTo>
                  <a:lnTo>
                    <a:pt x="148" y="301"/>
                  </a:lnTo>
                  <a:lnTo>
                    <a:pt x="120" y="303"/>
                  </a:lnTo>
                  <a:lnTo>
                    <a:pt x="106" y="303"/>
                  </a:lnTo>
                  <a:lnTo>
                    <a:pt x="92" y="301"/>
                  </a:lnTo>
                  <a:lnTo>
                    <a:pt x="79" y="298"/>
                  </a:lnTo>
                  <a:lnTo>
                    <a:pt x="67" y="294"/>
                  </a:lnTo>
                  <a:lnTo>
                    <a:pt x="57" y="289"/>
                  </a:lnTo>
                  <a:lnTo>
                    <a:pt x="47" y="282"/>
                  </a:lnTo>
                  <a:lnTo>
                    <a:pt x="38" y="275"/>
                  </a:lnTo>
                  <a:lnTo>
                    <a:pt x="31" y="266"/>
                  </a:lnTo>
                  <a:lnTo>
                    <a:pt x="24" y="256"/>
                  </a:lnTo>
                  <a:lnTo>
                    <a:pt x="17" y="245"/>
                  </a:lnTo>
                  <a:lnTo>
                    <a:pt x="9" y="219"/>
                  </a:lnTo>
                  <a:lnTo>
                    <a:pt x="3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2" name="Freeform 1842"/>
            <p:cNvSpPr>
              <a:spLocks noEditPoints="1"/>
            </p:cNvSpPr>
            <p:nvPr/>
          </p:nvSpPr>
          <p:spPr bwMode="auto">
            <a:xfrm>
              <a:off x="2909" y="1998"/>
              <a:ext cx="40" cy="60"/>
            </a:xfrm>
            <a:custGeom>
              <a:avLst/>
              <a:gdLst>
                <a:gd name="T0" fmla="*/ 0 w 239"/>
                <a:gd name="T1" fmla="*/ 0 h 303"/>
                <a:gd name="T2" fmla="*/ 0 w 239"/>
                <a:gd name="T3" fmla="*/ 0 h 303"/>
                <a:gd name="T4" fmla="*/ 0 w 239"/>
                <a:gd name="T5" fmla="*/ 0 h 303"/>
                <a:gd name="T6" fmla="*/ 0 w 239"/>
                <a:gd name="T7" fmla="*/ 0 h 303"/>
                <a:gd name="T8" fmla="*/ 0 w 239"/>
                <a:gd name="T9" fmla="*/ 0 h 303"/>
                <a:gd name="T10" fmla="*/ 0 w 239"/>
                <a:gd name="T11" fmla="*/ 0 h 303"/>
                <a:gd name="T12" fmla="*/ 0 w 239"/>
                <a:gd name="T13" fmla="*/ 0 h 303"/>
                <a:gd name="T14" fmla="*/ 0 w 239"/>
                <a:gd name="T15" fmla="*/ 0 h 303"/>
                <a:gd name="T16" fmla="*/ 0 w 239"/>
                <a:gd name="T17" fmla="*/ 0 h 303"/>
                <a:gd name="T18" fmla="*/ 0 w 239"/>
                <a:gd name="T19" fmla="*/ 0 h 303"/>
                <a:gd name="T20" fmla="*/ 0 w 239"/>
                <a:gd name="T21" fmla="*/ 0 h 303"/>
                <a:gd name="T22" fmla="*/ 0 w 239"/>
                <a:gd name="T23" fmla="*/ 0 h 303"/>
                <a:gd name="T24" fmla="*/ 0 w 239"/>
                <a:gd name="T25" fmla="*/ 0 h 303"/>
                <a:gd name="T26" fmla="*/ 0 w 239"/>
                <a:gd name="T27" fmla="*/ 0 h 303"/>
                <a:gd name="T28" fmla="*/ 0 w 239"/>
                <a:gd name="T29" fmla="*/ 0 h 303"/>
                <a:gd name="T30" fmla="*/ 0 w 239"/>
                <a:gd name="T31" fmla="*/ 0 h 303"/>
                <a:gd name="T32" fmla="*/ 0 w 239"/>
                <a:gd name="T33" fmla="*/ 0 h 303"/>
                <a:gd name="T34" fmla="*/ 0 w 239"/>
                <a:gd name="T35" fmla="*/ 0 h 303"/>
                <a:gd name="T36" fmla="*/ 0 w 239"/>
                <a:gd name="T37" fmla="*/ 0 h 303"/>
                <a:gd name="T38" fmla="*/ 0 w 239"/>
                <a:gd name="T39" fmla="*/ 0 h 303"/>
                <a:gd name="T40" fmla="*/ 0 w 239"/>
                <a:gd name="T41" fmla="*/ 0 h 303"/>
                <a:gd name="T42" fmla="*/ 0 w 239"/>
                <a:gd name="T43" fmla="*/ 0 h 303"/>
                <a:gd name="T44" fmla="*/ 0 w 239"/>
                <a:gd name="T45" fmla="*/ 0 h 303"/>
                <a:gd name="T46" fmla="*/ 0 w 239"/>
                <a:gd name="T47" fmla="*/ 0 h 303"/>
                <a:gd name="T48" fmla="*/ 0 w 239"/>
                <a:gd name="T49" fmla="*/ 0 h 303"/>
                <a:gd name="T50" fmla="*/ 0 w 239"/>
                <a:gd name="T51" fmla="*/ 0 h 303"/>
                <a:gd name="T52" fmla="*/ 0 w 239"/>
                <a:gd name="T53" fmla="*/ 0 h 303"/>
                <a:gd name="T54" fmla="*/ 0 w 239"/>
                <a:gd name="T55" fmla="*/ 0 h 303"/>
                <a:gd name="T56" fmla="*/ 0 w 239"/>
                <a:gd name="T57" fmla="*/ 0 h 303"/>
                <a:gd name="T58" fmla="*/ 0 w 239"/>
                <a:gd name="T59" fmla="*/ 0 h 303"/>
                <a:gd name="T60" fmla="*/ 0 w 239"/>
                <a:gd name="T61" fmla="*/ 0 h 303"/>
                <a:gd name="T62" fmla="*/ 0 w 239"/>
                <a:gd name="T63" fmla="*/ 0 h 303"/>
                <a:gd name="T64" fmla="*/ 0 w 239"/>
                <a:gd name="T65" fmla="*/ 0 h 303"/>
                <a:gd name="T66" fmla="*/ 0 w 239"/>
                <a:gd name="T67" fmla="*/ 0 h 303"/>
                <a:gd name="T68" fmla="*/ 0 w 239"/>
                <a:gd name="T69" fmla="*/ 0 h 303"/>
                <a:gd name="T70" fmla="*/ 0 w 239"/>
                <a:gd name="T71" fmla="*/ 0 h 303"/>
                <a:gd name="T72" fmla="*/ 0 w 239"/>
                <a:gd name="T73" fmla="*/ 0 h 303"/>
                <a:gd name="T74" fmla="*/ 0 w 239"/>
                <a:gd name="T75" fmla="*/ 0 h 303"/>
                <a:gd name="T76" fmla="*/ 0 w 239"/>
                <a:gd name="T77" fmla="*/ 0 h 303"/>
                <a:gd name="T78" fmla="*/ 0 w 239"/>
                <a:gd name="T79" fmla="*/ 0 h 303"/>
                <a:gd name="T80" fmla="*/ 0 w 239"/>
                <a:gd name="T81" fmla="*/ 0 h 303"/>
                <a:gd name="T82" fmla="*/ 0 w 239"/>
                <a:gd name="T83" fmla="*/ 0 h 303"/>
                <a:gd name="T84" fmla="*/ 0 w 239"/>
                <a:gd name="T85" fmla="*/ 0 h 303"/>
                <a:gd name="T86" fmla="*/ 0 w 239"/>
                <a:gd name="T87" fmla="*/ 0 h 303"/>
                <a:gd name="T88" fmla="*/ 0 w 239"/>
                <a:gd name="T89" fmla="*/ 0 h 303"/>
                <a:gd name="T90" fmla="*/ 0 w 239"/>
                <a:gd name="T91" fmla="*/ 0 h 303"/>
                <a:gd name="T92" fmla="*/ 0 w 239"/>
                <a:gd name="T93" fmla="*/ 0 h 303"/>
                <a:gd name="T94" fmla="*/ 0 w 239"/>
                <a:gd name="T95" fmla="*/ 0 h 3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3"/>
                <a:gd name="T146" fmla="*/ 239 w 239"/>
                <a:gd name="T147" fmla="*/ 303 h 3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3">
                  <a:moveTo>
                    <a:pt x="68" y="152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8"/>
                  </a:lnTo>
                  <a:lnTo>
                    <a:pt x="75" y="214"/>
                  </a:lnTo>
                  <a:lnTo>
                    <a:pt x="79" y="229"/>
                  </a:lnTo>
                  <a:lnTo>
                    <a:pt x="86" y="241"/>
                  </a:lnTo>
                  <a:lnTo>
                    <a:pt x="96" y="248"/>
                  </a:lnTo>
                  <a:lnTo>
                    <a:pt x="106" y="253"/>
                  </a:lnTo>
                  <a:lnTo>
                    <a:pt x="119" y="254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8"/>
                  </a:lnTo>
                  <a:lnTo>
                    <a:pt x="151" y="241"/>
                  </a:lnTo>
                  <a:lnTo>
                    <a:pt x="158" y="229"/>
                  </a:lnTo>
                  <a:lnTo>
                    <a:pt x="164" y="214"/>
                  </a:lnTo>
                  <a:lnTo>
                    <a:pt x="167" y="198"/>
                  </a:lnTo>
                  <a:lnTo>
                    <a:pt x="170" y="177"/>
                  </a:lnTo>
                  <a:lnTo>
                    <a:pt x="171" y="152"/>
                  </a:lnTo>
                  <a:lnTo>
                    <a:pt x="170" y="128"/>
                  </a:lnTo>
                  <a:lnTo>
                    <a:pt x="167" y="107"/>
                  </a:lnTo>
                  <a:lnTo>
                    <a:pt x="166" y="98"/>
                  </a:lnTo>
                  <a:lnTo>
                    <a:pt x="164" y="89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6"/>
                  </a:lnTo>
                  <a:lnTo>
                    <a:pt x="132" y="52"/>
                  </a:lnTo>
                  <a:lnTo>
                    <a:pt x="119" y="50"/>
                  </a:lnTo>
                  <a:lnTo>
                    <a:pt x="112" y="51"/>
                  </a:lnTo>
                  <a:lnTo>
                    <a:pt x="106" y="52"/>
                  </a:lnTo>
                  <a:lnTo>
                    <a:pt x="101" y="54"/>
                  </a:lnTo>
                  <a:lnTo>
                    <a:pt x="96" y="56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89"/>
                  </a:lnTo>
                  <a:lnTo>
                    <a:pt x="71" y="107"/>
                  </a:lnTo>
                  <a:lnTo>
                    <a:pt x="68" y="152"/>
                  </a:lnTo>
                  <a:close/>
                  <a:moveTo>
                    <a:pt x="0" y="152"/>
                  </a:moveTo>
                  <a:lnTo>
                    <a:pt x="0" y="134"/>
                  </a:lnTo>
                  <a:lnTo>
                    <a:pt x="1" y="116"/>
                  </a:lnTo>
                  <a:lnTo>
                    <a:pt x="3" y="101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8"/>
                  </a:lnTo>
                  <a:lnTo>
                    <a:pt x="37" y="30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6"/>
                  </a:lnTo>
                  <a:lnTo>
                    <a:pt x="91" y="4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3"/>
                  </a:lnTo>
                  <a:lnTo>
                    <a:pt x="147" y="4"/>
                  </a:lnTo>
                  <a:lnTo>
                    <a:pt x="159" y="6"/>
                  </a:lnTo>
                  <a:lnTo>
                    <a:pt x="171" y="10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6"/>
                  </a:lnTo>
                  <a:lnTo>
                    <a:pt x="201" y="30"/>
                  </a:lnTo>
                  <a:lnTo>
                    <a:pt x="210" y="38"/>
                  </a:lnTo>
                  <a:lnTo>
                    <a:pt x="217" y="48"/>
                  </a:lnTo>
                  <a:lnTo>
                    <a:pt x="222" y="60"/>
                  </a:lnTo>
                  <a:lnTo>
                    <a:pt x="232" y="86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4"/>
                  </a:lnTo>
                  <a:lnTo>
                    <a:pt x="232" y="219"/>
                  </a:lnTo>
                  <a:lnTo>
                    <a:pt x="227" y="232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2"/>
                  </a:lnTo>
                  <a:lnTo>
                    <a:pt x="183" y="289"/>
                  </a:lnTo>
                  <a:lnTo>
                    <a:pt x="172" y="294"/>
                  </a:lnTo>
                  <a:lnTo>
                    <a:pt x="160" y="298"/>
                  </a:lnTo>
                  <a:lnTo>
                    <a:pt x="147" y="301"/>
                  </a:lnTo>
                  <a:lnTo>
                    <a:pt x="119" y="303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8"/>
                  </a:lnTo>
                  <a:lnTo>
                    <a:pt x="67" y="294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5"/>
                  </a:lnTo>
                  <a:lnTo>
                    <a:pt x="7" y="219"/>
                  </a:lnTo>
                  <a:lnTo>
                    <a:pt x="1" y="18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3" name="Freeform 1843"/>
            <p:cNvSpPr>
              <a:spLocks/>
            </p:cNvSpPr>
            <p:nvPr/>
          </p:nvSpPr>
          <p:spPr bwMode="auto">
            <a:xfrm>
              <a:off x="2815" y="1829"/>
              <a:ext cx="24" cy="59"/>
            </a:xfrm>
            <a:custGeom>
              <a:avLst/>
              <a:gdLst>
                <a:gd name="T0" fmla="*/ 0 w 144"/>
                <a:gd name="T1" fmla="*/ 0 h 295"/>
                <a:gd name="T2" fmla="*/ 0 w 144"/>
                <a:gd name="T3" fmla="*/ 0 h 295"/>
                <a:gd name="T4" fmla="*/ 0 w 144"/>
                <a:gd name="T5" fmla="*/ 0 h 295"/>
                <a:gd name="T6" fmla="*/ 0 w 144"/>
                <a:gd name="T7" fmla="*/ 0 h 295"/>
                <a:gd name="T8" fmla="*/ 0 w 144"/>
                <a:gd name="T9" fmla="*/ 0 h 295"/>
                <a:gd name="T10" fmla="*/ 0 w 144"/>
                <a:gd name="T11" fmla="*/ 0 h 295"/>
                <a:gd name="T12" fmla="*/ 0 w 144"/>
                <a:gd name="T13" fmla="*/ 0 h 295"/>
                <a:gd name="T14" fmla="*/ 0 w 144"/>
                <a:gd name="T15" fmla="*/ 0 h 295"/>
                <a:gd name="T16" fmla="*/ 0 w 144"/>
                <a:gd name="T17" fmla="*/ 0 h 295"/>
                <a:gd name="T18" fmla="*/ 0 w 144"/>
                <a:gd name="T19" fmla="*/ 0 h 295"/>
                <a:gd name="T20" fmla="*/ 0 w 144"/>
                <a:gd name="T21" fmla="*/ 0 h 295"/>
                <a:gd name="T22" fmla="*/ 0 w 144"/>
                <a:gd name="T23" fmla="*/ 0 h 295"/>
                <a:gd name="T24" fmla="*/ 0 w 144"/>
                <a:gd name="T25" fmla="*/ 0 h 295"/>
                <a:gd name="T26" fmla="*/ 0 w 144"/>
                <a:gd name="T27" fmla="*/ 0 h 295"/>
                <a:gd name="T28" fmla="*/ 0 w 144"/>
                <a:gd name="T29" fmla="*/ 0 h 295"/>
                <a:gd name="T30" fmla="*/ 0 w 144"/>
                <a:gd name="T31" fmla="*/ 0 h 295"/>
                <a:gd name="T32" fmla="*/ 0 w 144"/>
                <a:gd name="T33" fmla="*/ 0 h 2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5"/>
                <a:gd name="T53" fmla="*/ 144 w 144"/>
                <a:gd name="T54" fmla="*/ 295 h 29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5">
                  <a:moveTo>
                    <a:pt x="78" y="295"/>
                  </a:moveTo>
                  <a:lnTo>
                    <a:pt x="78" y="94"/>
                  </a:lnTo>
                  <a:lnTo>
                    <a:pt x="0" y="94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24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1" y="0"/>
                  </a:lnTo>
                  <a:lnTo>
                    <a:pt x="144" y="0"/>
                  </a:lnTo>
                  <a:lnTo>
                    <a:pt x="144" y="295"/>
                  </a:lnTo>
                  <a:lnTo>
                    <a:pt x="78" y="2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4" name="Freeform 1844"/>
            <p:cNvSpPr>
              <a:spLocks/>
            </p:cNvSpPr>
            <p:nvPr/>
          </p:nvSpPr>
          <p:spPr bwMode="auto">
            <a:xfrm>
              <a:off x="2864" y="1829"/>
              <a:ext cx="24" cy="59"/>
            </a:xfrm>
            <a:custGeom>
              <a:avLst/>
              <a:gdLst>
                <a:gd name="T0" fmla="*/ 0 w 144"/>
                <a:gd name="T1" fmla="*/ 0 h 295"/>
                <a:gd name="T2" fmla="*/ 0 w 144"/>
                <a:gd name="T3" fmla="*/ 0 h 295"/>
                <a:gd name="T4" fmla="*/ 0 w 144"/>
                <a:gd name="T5" fmla="*/ 0 h 295"/>
                <a:gd name="T6" fmla="*/ 0 w 144"/>
                <a:gd name="T7" fmla="*/ 0 h 295"/>
                <a:gd name="T8" fmla="*/ 0 w 144"/>
                <a:gd name="T9" fmla="*/ 0 h 295"/>
                <a:gd name="T10" fmla="*/ 0 w 144"/>
                <a:gd name="T11" fmla="*/ 0 h 295"/>
                <a:gd name="T12" fmla="*/ 0 w 144"/>
                <a:gd name="T13" fmla="*/ 0 h 295"/>
                <a:gd name="T14" fmla="*/ 0 w 144"/>
                <a:gd name="T15" fmla="*/ 0 h 295"/>
                <a:gd name="T16" fmla="*/ 0 w 144"/>
                <a:gd name="T17" fmla="*/ 0 h 295"/>
                <a:gd name="T18" fmla="*/ 0 w 144"/>
                <a:gd name="T19" fmla="*/ 0 h 295"/>
                <a:gd name="T20" fmla="*/ 0 w 144"/>
                <a:gd name="T21" fmla="*/ 0 h 295"/>
                <a:gd name="T22" fmla="*/ 0 w 144"/>
                <a:gd name="T23" fmla="*/ 0 h 295"/>
                <a:gd name="T24" fmla="*/ 0 w 144"/>
                <a:gd name="T25" fmla="*/ 0 h 295"/>
                <a:gd name="T26" fmla="*/ 0 w 144"/>
                <a:gd name="T27" fmla="*/ 0 h 295"/>
                <a:gd name="T28" fmla="*/ 0 w 144"/>
                <a:gd name="T29" fmla="*/ 0 h 295"/>
                <a:gd name="T30" fmla="*/ 0 w 144"/>
                <a:gd name="T31" fmla="*/ 0 h 295"/>
                <a:gd name="T32" fmla="*/ 0 w 144"/>
                <a:gd name="T33" fmla="*/ 0 h 2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4"/>
                <a:gd name="T52" fmla="*/ 0 h 295"/>
                <a:gd name="T53" fmla="*/ 144 w 144"/>
                <a:gd name="T54" fmla="*/ 295 h 29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4" h="295">
                  <a:moveTo>
                    <a:pt x="79" y="295"/>
                  </a:moveTo>
                  <a:lnTo>
                    <a:pt x="79" y="94"/>
                  </a:lnTo>
                  <a:lnTo>
                    <a:pt x="0" y="94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25" y="52"/>
                  </a:lnTo>
                  <a:lnTo>
                    <a:pt x="41" y="50"/>
                  </a:lnTo>
                  <a:lnTo>
                    <a:pt x="55" y="46"/>
                  </a:lnTo>
                  <a:lnTo>
                    <a:pt x="61" y="44"/>
                  </a:lnTo>
                  <a:lnTo>
                    <a:pt x="67" y="41"/>
                  </a:lnTo>
                  <a:lnTo>
                    <a:pt x="76" y="34"/>
                  </a:lnTo>
                  <a:lnTo>
                    <a:pt x="83" y="25"/>
                  </a:lnTo>
                  <a:lnTo>
                    <a:pt x="88" y="14"/>
                  </a:lnTo>
                  <a:lnTo>
                    <a:pt x="90" y="0"/>
                  </a:lnTo>
                  <a:lnTo>
                    <a:pt x="144" y="0"/>
                  </a:lnTo>
                  <a:lnTo>
                    <a:pt x="144" y="295"/>
                  </a:lnTo>
                  <a:lnTo>
                    <a:pt x="79" y="2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5" name="Freeform 1845"/>
            <p:cNvSpPr>
              <a:spLocks noEditPoints="1"/>
            </p:cNvSpPr>
            <p:nvPr/>
          </p:nvSpPr>
          <p:spPr bwMode="auto">
            <a:xfrm>
              <a:off x="2909" y="1829"/>
              <a:ext cx="40" cy="61"/>
            </a:xfrm>
            <a:custGeom>
              <a:avLst/>
              <a:gdLst>
                <a:gd name="T0" fmla="*/ 0 w 239"/>
                <a:gd name="T1" fmla="*/ 0 h 304"/>
                <a:gd name="T2" fmla="*/ 0 w 239"/>
                <a:gd name="T3" fmla="*/ 0 h 304"/>
                <a:gd name="T4" fmla="*/ 0 w 239"/>
                <a:gd name="T5" fmla="*/ 0 h 304"/>
                <a:gd name="T6" fmla="*/ 0 w 239"/>
                <a:gd name="T7" fmla="*/ 0 h 304"/>
                <a:gd name="T8" fmla="*/ 0 w 239"/>
                <a:gd name="T9" fmla="*/ 0 h 304"/>
                <a:gd name="T10" fmla="*/ 0 w 239"/>
                <a:gd name="T11" fmla="*/ 0 h 304"/>
                <a:gd name="T12" fmla="*/ 0 w 239"/>
                <a:gd name="T13" fmla="*/ 0 h 304"/>
                <a:gd name="T14" fmla="*/ 0 w 239"/>
                <a:gd name="T15" fmla="*/ 0 h 304"/>
                <a:gd name="T16" fmla="*/ 0 w 239"/>
                <a:gd name="T17" fmla="*/ 0 h 304"/>
                <a:gd name="T18" fmla="*/ 0 w 239"/>
                <a:gd name="T19" fmla="*/ 0 h 304"/>
                <a:gd name="T20" fmla="*/ 0 w 239"/>
                <a:gd name="T21" fmla="*/ 0 h 304"/>
                <a:gd name="T22" fmla="*/ 0 w 239"/>
                <a:gd name="T23" fmla="*/ 0 h 304"/>
                <a:gd name="T24" fmla="*/ 0 w 239"/>
                <a:gd name="T25" fmla="*/ 0 h 304"/>
                <a:gd name="T26" fmla="*/ 0 w 239"/>
                <a:gd name="T27" fmla="*/ 0 h 304"/>
                <a:gd name="T28" fmla="*/ 0 w 239"/>
                <a:gd name="T29" fmla="*/ 0 h 304"/>
                <a:gd name="T30" fmla="*/ 0 w 239"/>
                <a:gd name="T31" fmla="*/ 0 h 304"/>
                <a:gd name="T32" fmla="*/ 0 w 239"/>
                <a:gd name="T33" fmla="*/ 0 h 304"/>
                <a:gd name="T34" fmla="*/ 0 w 239"/>
                <a:gd name="T35" fmla="*/ 0 h 304"/>
                <a:gd name="T36" fmla="*/ 0 w 239"/>
                <a:gd name="T37" fmla="*/ 0 h 304"/>
                <a:gd name="T38" fmla="*/ 0 w 239"/>
                <a:gd name="T39" fmla="*/ 0 h 304"/>
                <a:gd name="T40" fmla="*/ 0 w 239"/>
                <a:gd name="T41" fmla="*/ 0 h 304"/>
                <a:gd name="T42" fmla="*/ 0 w 239"/>
                <a:gd name="T43" fmla="*/ 0 h 304"/>
                <a:gd name="T44" fmla="*/ 0 w 239"/>
                <a:gd name="T45" fmla="*/ 0 h 304"/>
                <a:gd name="T46" fmla="*/ 0 w 239"/>
                <a:gd name="T47" fmla="*/ 0 h 304"/>
                <a:gd name="T48" fmla="*/ 0 w 239"/>
                <a:gd name="T49" fmla="*/ 0 h 304"/>
                <a:gd name="T50" fmla="*/ 0 w 239"/>
                <a:gd name="T51" fmla="*/ 0 h 304"/>
                <a:gd name="T52" fmla="*/ 0 w 239"/>
                <a:gd name="T53" fmla="*/ 0 h 304"/>
                <a:gd name="T54" fmla="*/ 0 w 239"/>
                <a:gd name="T55" fmla="*/ 0 h 304"/>
                <a:gd name="T56" fmla="*/ 0 w 239"/>
                <a:gd name="T57" fmla="*/ 0 h 304"/>
                <a:gd name="T58" fmla="*/ 0 w 239"/>
                <a:gd name="T59" fmla="*/ 0 h 304"/>
                <a:gd name="T60" fmla="*/ 0 w 239"/>
                <a:gd name="T61" fmla="*/ 0 h 304"/>
                <a:gd name="T62" fmla="*/ 0 w 239"/>
                <a:gd name="T63" fmla="*/ 0 h 304"/>
                <a:gd name="T64" fmla="*/ 0 w 239"/>
                <a:gd name="T65" fmla="*/ 0 h 304"/>
                <a:gd name="T66" fmla="*/ 0 w 239"/>
                <a:gd name="T67" fmla="*/ 0 h 304"/>
                <a:gd name="T68" fmla="*/ 0 w 239"/>
                <a:gd name="T69" fmla="*/ 0 h 304"/>
                <a:gd name="T70" fmla="*/ 0 w 239"/>
                <a:gd name="T71" fmla="*/ 0 h 304"/>
                <a:gd name="T72" fmla="*/ 0 w 239"/>
                <a:gd name="T73" fmla="*/ 0 h 304"/>
                <a:gd name="T74" fmla="*/ 0 w 239"/>
                <a:gd name="T75" fmla="*/ 0 h 304"/>
                <a:gd name="T76" fmla="*/ 0 w 239"/>
                <a:gd name="T77" fmla="*/ 0 h 304"/>
                <a:gd name="T78" fmla="*/ 0 w 239"/>
                <a:gd name="T79" fmla="*/ 0 h 304"/>
                <a:gd name="T80" fmla="*/ 0 w 239"/>
                <a:gd name="T81" fmla="*/ 0 h 304"/>
                <a:gd name="T82" fmla="*/ 0 w 239"/>
                <a:gd name="T83" fmla="*/ 0 h 304"/>
                <a:gd name="T84" fmla="*/ 0 w 239"/>
                <a:gd name="T85" fmla="*/ 0 h 304"/>
                <a:gd name="T86" fmla="*/ 0 w 239"/>
                <a:gd name="T87" fmla="*/ 0 h 304"/>
                <a:gd name="T88" fmla="*/ 0 w 239"/>
                <a:gd name="T89" fmla="*/ 0 h 304"/>
                <a:gd name="T90" fmla="*/ 0 w 239"/>
                <a:gd name="T91" fmla="*/ 0 h 304"/>
                <a:gd name="T92" fmla="*/ 0 w 239"/>
                <a:gd name="T93" fmla="*/ 0 h 304"/>
                <a:gd name="T94" fmla="*/ 0 w 239"/>
                <a:gd name="T95" fmla="*/ 0 h 3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304"/>
                <a:gd name="T146" fmla="*/ 239 w 239"/>
                <a:gd name="T147" fmla="*/ 304 h 3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304">
                  <a:moveTo>
                    <a:pt x="68" y="153"/>
                  </a:moveTo>
                  <a:lnTo>
                    <a:pt x="69" y="177"/>
                  </a:lnTo>
                  <a:lnTo>
                    <a:pt x="70" y="187"/>
                  </a:lnTo>
                  <a:lnTo>
                    <a:pt x="71" y="197"/>
                  </a:lnTo>
                  <a:lnTo>
                    <a:pt x="75" y="215"/>
                  </a:lnTo>
                  <a:lnTo>
                    <a:pt x="79" y="230"/>
                  </a:lnTo>
                  <a:lnTo>
                    <a:pt x="86" y="240"/>
                  </a:lnTo>
                  <a:lnTo>
                    <a:pt x="96" y="249"/>
                  </a:lnTo>
                  <a:lnTo>
                    <a:pt x="106" y="253"/>
                  </a:lnTo>
                  <a:lnTo>
                    <a:pt x="119" y="255"/>
                  </a:lnTo>
                  <a:lnTo>
                    <a:pt x="125" y="254"/>
                  </a:lnTo>
                  <a:lnTo>
                    <a:pt x="132" y="253"/>
                  </a:lnTo>
                  <a:lnTo>
                    <a:pt x="137" y="251"/>
                  </a:lnTo>
                  <a:lnTo>
                    <a:pt x="143" y="249"/>
                  </a:lnTo>
                  <a:lnTo>
                    <a:pt x="151" y="240"/>
                  </a:lnTo>
                  <a:lnTo>
                    <a:pt x="158" y="230"/>
                  </a:lnTo>
                  <a:lnTo>
                    <a:pt x="164" y="215"/>
                  </a:lnTo>
                  <a:lnTo>
                    <a:pt x="167" y="197"/>
                  </a:lnTo>
                  <a:lnTo>
                    <a:pt x="170" y="177"/>
                  </a:lnTo>
                  <a:lnTo>
                    <a:pt x="171" y="153"/>
                  </a:lnTo>
                  <a:lnTo>
                    <a:pt x="170" y="129"/>
                  </a:lnTo>
                  <a:lnTo>
                    <a:pt x="167" y="108"/>
                  </a:lnTo>
                  <a:lnTo>
                    <a:pt x="166" y="98"/>
                  </a:lnTo>
                  <a:lnTo>
                    <a:pt x="164" y="90"/>
                  </a:lnTo>
                  <a:lnTo>
                    <a:pt x="158" y="75"/>
                  </a:lnTo>
                  <a:lnTo>
                    <a:pt x="151" y="64"/>
                  </a:lnTo>
                  <a:lnTo>
                    <a:pt x="143" y="56"/>
                  </a:lnTo>
                  <a:lnTo>
                    <a:pt x="132" y="51"/>
                  </a:lnTo>
                  <a:lnTo>
                    <a:pt x="119" y="50"/>
                  </a:lnTo>
                  <a:lnTo>
                    <a:pt x="112" y="50"/>
                  </a:lnTo>
                  <a:lnTo>
                    <a:pt x="106" y="51"/>
                  </a:lnTo>
                  <a:lnTo>
                    <a:pt x="101" y="53"/>
                  </a:lnTo>
                  <a:lnTo>
                    <a:pt x="96" y="56"/>
                  </a:lnTo>
                  <a:lnTo>
                    <a:pt x="86" y="64"/>
                  </a:lnTo>
                  <a:lnTo>
                    <a:pt x="79" y="75"/>
                  </a:lnTo>
                  <a:lnTo>
                    <a:pt x="75" y="90"/>
                  </a:lnTo>
                  <a:lnTo>
                    <a:pt x="71" y="108"/>
                  </a:lnTo>
                  <a:lnTo>
                    <a:pt x="68" y="153"/>
                  </a:lnTo>
                  <a:close/>
                  <a:moveTo>
                    <a:pt x="0" y="153"/>
                  </a:moveTo>
                  <a:lnTo>
                    <a:pt x="0" y="134"/>
                  </a:lnTo>
                  <a:lnTo>
                    <a:pt x="1" y="117"/>
                  </a:lnTo>
                  <a:lnTo>
                    <a:pt x="3" y="100"/>
                  </a:lnTo>
                  <a:lnTo>
                    <a:pt x="7" y="86"/>
                  </a:lnTo>
                  <a:lnTo>
                    <a:pt x="11" y="72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9" y="39"/>
                  </a:lnTo>
                  <a:lnTo>
                    <a:pt x="37" y="29"/>
                  </a:lnTo>
                  <a:lnTo>
                    <a:pt x="45" y="22"/>
                  </a:lnTo>
                  <a:lnTo>
                    <a:pt x="56" y="15"/>
                  </a:lnTo>
                  <a:lnTo>
                    <a:pt x="67" y="10"/>
                  </a:lnTo>
                  <a:lnTo>
                    <a:pt x="78" y="5"/>
                  </a:lnTo>
                  <a:lnTo>
                    <a:pt x="91" y="3"/>
                  </a:lnTo>
                  <a:lnTo>
                    <a:pt x="119" y="0"/>
                  </a:lnTo>
                  <a:lnTo>
                    <a:pt x="133" y="1"/>
                  </a:lnTo>
                  <a:lnTo>
                    <a:pt x="140" y="2"/>
                  </a:lnTo>
                  <a:lnTo>
                    <a:pt x="147" y="3"/>
                  </a:lnTo>
                  <a:lnTo>
                    <a:pt x="159" y="5"/>
                  </a:lnTo>
                  <a:lnTo>
                    <a:pt x="171" y="10"/>
                  </a:lnTo>
                  <a:lnTo>
                    <a:pt x="183" y="16"/>
                  </a:lnTo>
                  <a:lnTo>
                    <a:pt x="192" y="22"/>
                  </a:lnTo>
                  <a:lnTo>
                    <a:pt x="197" y="25"/>
                  </a:lnTo>
                  <a:lnTo>
                    <a:pt x="201" y="29"/>
                  </a:lnTo>
                  <a:lnTo>
                    <a:pt x="210" y="39"/>
                  </a:lnTo>
                  <a:lnTo>
                    <a:pt x="217" y="49"/>
                  </a:lnTo>
                  <a:lnTo>
                    <a:pt x="222" y="60"/>
                  </a:lnTo>
                  <a:lnTo>
                    <a:pt x="232" y="87"/>
                  </a:lnTo>
                  <a:lnTo>
                    <a:pt x="238" y="117"/>
                  </a:lnTo>
                  <a:lnTo>
                    <a:pt x="239" y="153"/>
                  </a:lnTo>
                  <a:lnTo>
                    <a:pt x="239" y="171"/>
                  </a:lnTo>
                  <a:lnTo>
                    <a:pt x="238" y="188"/>
                  </a:lnTo>
                  <a:lnTo>
                    <a:pt x="235" y="205"/>
                  </a:lnTo>
                  <a:lnTo>
                    <a:pt x="232" y="219"/>
                  </a:lnTo>
                  <a:lnTo>
                    <a:pt x="227" y="233"/>
                  </a:lnTo>
                  <a:lnTo>
                    <a:pt x="222" y="245"/>
                  </a:lnTo>
                  <a:lnTo>
                    <a:pt x="217" y="256"/>
                  </a:lnTo>
                  <a:lnTo>
                    <a:pt x="210" y="266"/>
                  </a:lnTo>
                  <a:lnTo>
                    <a:pt x="201" y="275"/>
                  </a:lnTo>
                  <a:lnTo>
                    <a:pt x="192" y="283"/>
                  </a:lnTo>
                  <a:lnTo>
                    <a:pt x="183" y="289"/>
                  </a:lnTo>
                  <a:lnTo>
                    <a:pt x="172" y="294"/>
                  </a:lnTo>
                  <a:lnTo>
                    <a:pt x="160" y="299"/>
                  </a:lnTo>
                  <a:lnTo>
                    <a:pt x="147" y="302"/>
                  </a:lnTo>
                  <a:lnTo>
                    <a:pt x="119" y="304"/>
                  </a:lnTo>
                  <a:lnTo>
                    <a:pt x="104" y="303"/>
                  </a:lnTo>
                  <a:lnTo>
                    <a:pt x="91" y="301"/>
                  </a:lnTo>
                  <a:lnTo>
                    <a:pt x="78" y="299"/>
                  </a:lnTo>
                  <a:lnTo>
                    <a:pt x="67" y="294"/>
                  </a:lnTo>
                  <a:lnTo>
                    <a:pt x="56" y="289"/>
                  </a:lnTo>
                  <a:lnTo>
                    <a:pt x="45" y="282"/>
                  </a:lnTo>
                  <a:lnTo>
                    <a:pt x="37" y="275"/>
                  </a:lnTo>
                  <a:lnTo>
                    <a:pt x="29" y="266"/>
                  </a:lnTo>
                  <a:lnTo>
                    <a:pt x="22" y="256"/>
                  </a:lnTo>
                  <a:lnTo>
                    <a:pt x="16" y="244"/>
                  </a:lnTo>
                  <a:lnTo>
                    <a:pt x="7" y="218"/>
                  </a:lnTo>
                  <a:lnTo>
                    <a:pt x="1" y="188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6" name="Line 1846"/>
            <p:cNvSpPr>
              <a:spLocks noChangeShapeType="1"/>
            </p:cNvSpPr>
            <p:nvPr/>
          </p:nvSpPr>
          <p:spPr bwMode="auto">
            <a:xfrm flipH="1">
              <a:off x="2979" y="3711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7" name="Line 1847"/>
            <p:cNvSpPr>
              <a:spLocks noChangeShapeType="1"/>
            </p:cNvSpPr>
            <p:nvPr/>
          </p:nvSpPr>
          <p:spPr bwMode="auto">
            <a:xfrm flipH="1">
              <a:off x="2979" y="3542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8" name="Line 1848"/>
            <p:cNvSpPr>
              <a:spLocks noChangeShapeType="1"/>
            </p:cNvSpPr>
            <p:nvPr/>
          </p:nvSpPr>
          <p:spPr bwMode="auto">
            <a:xfrm flipH="1">
              <a:off x="2979" y="3374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39" name="Line 1849"/>
            <p:cNvSpPr>
              <a:spLocks noChangeShapeType="1"/>
            </p:cNvSpPr>
            <p:nvPr/>
          </p:nvSpPr>
          <p:spPr bwMode="auto">
            <a:xfrm flipH="1">
              <a:off x="2979" y="3205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0" name="Line 1850"/>
            <p:cNvSpPr>
              <a:spLocks noChangeShapeType="1"/>
            </p:cNvSpPr>
            <p:nvPr/>
          </p:nvSpPr>
          <p:spPr bwMode="auto">
            <a:xfrm flipH="1">
              <a:off x="2979" y="3037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1" name="Line 1851"/>
            <p:cNvSpPr>
              <a:spLocks noChangeShapeType="1"/>
            </p:cNvSpPr>
            <p:nvPr/>
          </p:nvSpPr>
          <p:spPr bwMode="auto">
            <a:xfrm flipH="1">
              <a:off x="2979" y="2868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2" name="Line 1852"/>
            <p:cNvSpPr>
              <a:spLocks noChangeShapeType="1"/>
            </p:cNvSpPr>
            <p:nvPr/>
          </p:nvSpPr>
          <p:spPr bwMode="auto">
            <a:xfrm flipH="1">
              <a:off x="2979" y="2700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3" name="Line 1853"/>
            <p:cNvSpPr>
              <a:spLocks noChangeShapeType="1"/>
            </p:cNvSpPr>
            <p:nvPr/>
          </p:nvSpPr>
          <p:spPr bwMode="auto">
            <a:xfrm flipH="1">
              <a:off x="2979" y="2531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4" name="Line 1854"/>
            <p:cNvSpPr>
              <a:spLocks noChangeShapeType="1"/>
            </p:cNvSpPr>
            <p:nvPr/>
          </p:nvSpPr>
          <p:spPr bwMode="auto">
            <a:xfrm flipH="1">
              <a:off x="2979" y="2363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5" name="Line 1855"/>
            <p:cNvSpPr>
              <a:spLocks noChangeShapeType="1"/>
            </p:cNvSpPr>
            <p:nvPr/>
          </p:nvSpPr>
          <p:spPr bwMode="auto">
            <a:xfrm flipH="1">
              <a:off x="2979" y="2194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6" name="Line 1856"/>
            <p:cNvSpPr>
              <a:spLocks noChangeShapeType="1"/>
            </p:cNvSpPr>
            <p:nvPr/>
          </p:nvSpPr>
          <p:spPr bwMode="auto">
            <a:xfrm flipH="1">
              <a:off x="2979" y="2025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747" name="Line 1857"/>
            <p:cNvSpPr>
              <a:spLocks noChangeShapeType="1"/>
            </p:cNvSpPr>
            <p:nvPr/>
          </p:nvSpPr>
          <p:spPr bwMode="auto">
            <a:xfrm flipH="1">
              <a:off x="2979" y="1857"/>
              <a:ext cx="96" cy="1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69657" name="Rectangle 1859"/>
          <p:cNvSpPr>
            <a:spLocks noChangeArrowheads="1"/>
          </p:cNvSpPr>
          <p:nvPr/>
        </p:nvSpPr>
        <p:spPr bwMode="auto">
          <a:xfrm>
            <a:off x="6403975" y="6248400"/>
            <a:ext cx="23685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58" name="Rectangle 1860"/>
          <p:cNvSpPr>
            <a:spLocks noChangeArrowheads="1"/>
          </p:cNvSpPr>
          <p:nvPr/>
        </p:nvSpPr>
        <p:spPr bwMode="auto">
          <a:xfrm>
            <a:off x="7753350" y="6307138"/>
            <a:ext cx="106997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000000"/>
                </a:solidFill>
              </a:rPr>
              <a:t>idade em anos</a:t>
            </a:r>
            <a:endParaRPr lang="pt-BR" altLang="pt-BR" sz="1800"/>
          </a:p>
        </p:txBody>
      </p:sp>
      <p:sp>
        <p:nvSpPr>
          <p:cNvPr id="69659" name="Rectangle 1861"/>
          <p:cNvSpPr>
            <a:spLocks noChangeArrowheads="1"/>
          </p:cNvSpPr>
          <p:nvPr/>
        </p:nvSpPr>
        <p:spPr bwMode="auto">
          <a:xfrm>
            <a:off x="7750175" y="6303963"/>
            <a:ext cx="106997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FFFF"/>
                </a:solidFill>
              </a:rPr>
              <a:t>idade em anos</a:t>
            </a:r>
            <a:endParaRPr lang="pt-BR" altLang="pt-BR" sz="1800"/>
          </a:p>
        </p:txBody>
      </p:sp>
      <p:sp>
        <p:nvSpPr>
          <p:cNvPr id="69660" name="Rectangle 1862"/>
          <p:cNvSpPr>
            <a:spLocks noChangeArrowheads="1"/>
          </p:cNvSpPr>
          <p:nvPr/>
        </p:nvSpPr>
        <p:spPr bwMode="auto">
          <a:xfrm>
            <a:off x="5362575" y="5043488"/>
            <a:ext cx="13239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919191"/>
                </a:solidFill>
              </a:rPr>
              <a:t>metabolismo </a:t>
            </a:r>
            <a:endParaRPr lang="pt-BR" altLang="pt-BR" sz="1800"/>
          </a:p>
        </p:txBody>
      </p:sp>
      <p:sp>
        <p:nvSpPr>
          <p:cNvPr id="69661" name="Rectangle 1863"/>
          <p:cNvSpPr>
            <a:spLocks noChangeArrowheads="1"/>
          </p:cNvSpPr>
          <p:nvPr/>
        </p:nvSpPr>
        <p:spPr bwMode="auto">
          <a:xfrm>
            <a:off x="5362575" y="5289550"/>
            <a:ext cx="5238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919191"/>
                </a:solidFill>
              </a:rPr>
              <a:t>basal</a:t>
            </a:r>
            <a:endParaRPr lang="pt-BR" altLang="pt-BR" sz="1800"/>
          </a:p>
        </p:txBody>
      </p:sp>
      <p:sp>
        <p:nvSpPr>
          <p:cNvPr id="69662" name="Rectangle 1864"/>
          <p:cNvSpPr>
            <a:spLocks noChangeArrowheads="1"/>
          </p:cNvSpPr>
          <p:nvPr/>
        </p:nvSpPr>
        <p:spPr bwMode="auto">
          <a:xfrm>
            <a:off x="5281613" y="4986338"/>
            <a:ext cx="1500187" cy="5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63" name="Rectangle 1865"/>
          <p:cNvSpPr>
            <a:spLocks noChangeArrowheads="1"/>
          </p:cNvSpPr>
          <p:nvPr/>
        </p:nvSpPr>
        <p:spPr bwMode="auto">
          <a:xfrm>
            <a:off x="5248275" y="4948238"/>
            <a:ext cx="1500188" cy="5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64" name="Rectangle 1866"/>
          <p:cNvSpPr>
            <a:spLocks noChangeArrowheads="1"/>
          </p:cNvSpPr>
          <p:nvPr/>
        </p:nvSpPr>
        <p:spPr bwMode="auto">
          <a:xfrm>
            <a:off x="5334000" y="5011738"/>
            <a:ext cx="13239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metabolismo </a:t>
            </a:r>
            <a:endParaRPr lang="pt-BR" altLang="pt-BR" sz="1800"/>
          </a:p>
        </p:txBody>
      </p:sp>
      <p:sp>
        <p:nvSpPr>
          <p:cNvPr id="69665" name="Rectangle 1867"/>
          <p:cNvSpPr>
            <a:spLocks noChangeArrowheads="1"/>
          </p:cNvSpPr>
          <p:nvPr/>
        </p:nvSpPr>
        <p:spPr bwMode="auto">
          <a:xfrm>
            <a:off x="5327650" y="5005388"/>
            <a:ext cx="13239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DC0081"/>
                </a:solidFill>
              </a:rPr>
              <a:t>metabolismo </a:t>
            </a:r>
            <a:endParaRPr lang="pt-BR" altLang="pt-BR" sz="1800"/>
          </a:p>
        </p:txBody>
      </p:sp>
      <p:sp>
        <p:nvSpPr>
          <p:cNvPr id="69666" name="Rectangle 1868"/>
          <p:cNvSpPr>
            <a:spLocks noChangeArrowheads="1"/>
          </p:cNvSpPr>
          <p:nvPr/>
        </p:nvSpPr>
        <p:spPr bwMode="auto">
          <a:xfrm>
            <a:off x="5334000" y="5256213"/>
            <a:ext cx="5238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basal</a:t>
            </a:r>
            <a:endParaRPr lang="pt-BR" altLang="pt-BR" sz="1800"/>
          </a:p>
        </p:txBody>
      </p:sp>
      <p:sp>
        <p:nvSpPr>
          <p:cNvPr id="69667" name="Rectangle 1869"/>
          <p:cNvSpPr>
            <a:spLocks noChangeArrowheads="1"/>
          </p:cNvSpPr>
          <p:nvPr/>
        </p:nvSpPr>
        <p:spPr bwMode="auto">
          <a:xfrm>
            <a:off x="5327650" y="5249863"/>
            <a:ext cx="5238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DC0081"/>
                </a:solidFill>
              </a:rPr>
              <a:t>basal</a:t>
            </a:r>
            <a:endParaRPr lang="pt-BR" altLang="pt-BR" sz="1800"/>
          </a:p>
        </p:txBody>
      </p:sp>
      <p:sp>
        <p:nvSpPr>
          <p:cNvPr id="69668" name="Rectangle 1870"/>
          <p:cNvSpPr>
            <a:spLocks noChangeArrowheads="1"/>
          </p:cNvSpPr>
          <p:nvPr/>
        </p:nvSpPr>
        <p:spPr bwMode="auto">
          <a:xfrm rot="360000">
            <a:off x="4951413" y="4219575"/>
            <a:ext cx="12096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919191"/>
                </a:solidFill>
              </a:rPr>
              <a:t>crescimento</a:t>
            </a:r>
            <a:endParaRPr lang="pt-BR" altLang="pt-BR" sz="1800"/>
          </a:p>
        </p:txBody>
      </p:sp>
      <p:sp>
        <p:nvSpPr>
          <p:cNvPr id="69669" name="Rectangle 1871"/>
          <p:cNvSpPr>
            <a:spLocks noChangeArrowheads="1"/>
          </p:cNvSpPr>
          <p:nvPr/>
        </p:nvSpPr>
        <p:spPr bwMode="auto">
          <a:xfrm rot="360000">
            <a:off x="4922838" y="4187825"/>
            <a:ext cx="12096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crescimento</a:t>
            </a:r>
            <a:endParaRPr lang="pt-BR" altLang="pt-BR" sz="1800"/>
          </a:p>
        </p:txBody>
      </p:sp>
      <p:sp>
        <p:nvSpPr>
          <p:cNvPr id="69670" name="Rectangle 1872"/>
          <p:cNvSpPr>
            <a:spLocks noChangeArrowheads="1"/>
          </p:cNvSpPr>
          <p:nvPr/>
        </p:nvSpPr>
        <p:spPr bwMode="auto">
          <a:xfrm rot="360000">
            <a:off x="4916488" y="4181475"/>
            <a:ext cx="1209675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DC0081"/>
                </a:solidFill>
              </a:rPr>
              <a:t>crescimento</a:t>
            </a:r>
            <a:endParaRPr lang="pt-BR" altLang="pt-BR" sz="1800"/>
          </a:p>
        </p:txBody>
      </p:sp>
      <p:sp>
        <p:nvSpPr>
          <p:cNvPr id="69671" name="Rectangle 1873"/>
          <p:cNvSpPr>
            <a:spLocks noChangeArrowheads="1"/>
          </p:cNvSpPr>
          <p:nvPr/>
        </p:nvSpPr>
        <p:spPr bwMode="auto">
          <a:xfrm>
            <a:off x="6443663" y="4051300"/>
            <a:ext cx="889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919191"/>
                </a:solidFill>
              </a:rPr>
              <a:t>atividade</a:t>
            </a:r>
            <a:endParaRPr lang="pt-BR" altLang="pt-BR" sz="1800"/>
          </a:p>
        </p:txBody>
      </p:sp>
      <p:sp>
        <p:nvSpPr>
          <p:cNvPr id="69672" name="Rectangle 1874"/>
          <p:cNvSpPr>
            <a:spLocks noChangeArrowheads="1"/>
          </p:cNvSpPr>
          <p:nvPr/>
        </p:nvSpPr>
        <p:spPr bwMode="auto">
          <a:xfrm>
            <a:off x="6364288" y="3997325"/>
            <a:ext cx="1431925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73" name="Rectangle 1875"/>
          <p:cNvSpPr>
            <a:spLocks noChangeArrowheads="1"/>
          </p:cNvSpPr>
          <p:nvPr/>
        </p:nvSpPr>
        <p:spPr bwMode="auto">
          <a:xfrm>
            <a:off x="6329363" y="3959225"/>
            <a:ext cx="1431925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74" name="Rectangle 1876"/>
          <p:cNvSpPr>
            <a:spLocks noChangeArrowheads="1"/>
          </p:cNvSpPr>
          <p:nvPr/>
        </p:nvSpPr>
        <p:spPr bwMode="auto">
          <a:xfrm>
            <a:off x="6415088" y="4019550"/>
            <a:ext cx="889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atividade</a:t>
            </a:r>
            <a:endParaRPr lang="pt-BR" altLang="pt-BR" sz="1800"/>
          </a:p>
        </p:txBody>
      </p:sp>
      <p:sp>
        <p:nvSpPr>
          <p:cNvPr id="69675" name="Rectangle 1877"/>
          <p:cNvSpPr>
            <a:spLocks noChangeArrowheads="1"/>
          </p:cNvSpPr>
          <p:nvPr/>
        </p:nvSpPr>
        <p:spPr bwMode="auto">
          <a:xfrm>
            <a:off x="6410325" y="4013200"/>
            <a:ext cx="8890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DC0081"/>
                </a:solidFill>
              </a:rPr>
              <a:t>atividade</a:t>
            </a:r>
            <a:endParaRPr lang="pt-BR" altLang="pt-BR" sz="1800"/>
          </a:p>
        </p:txBody>
      </p:sp>
      <p:sp>
        <p:nvSpPr>
          <p:cNvPr id="69676" name="Rectangle 1878"/>
          <p:cNvSpPr>
            <a:spLocks noChangeArrowheads="1"/>
          </p:cNvSpPr>
          <p:nvPr/>
        </p:nvSpPr>
        <p:spPr bwMode="auto">
          <a:xfrm>
            <a:off x="4302125" y="2592388"/>
            <a:ext cx="19653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77" name="Rectangle 1880"/>
          <p:cNvSpPr>
            <a:spLocks noChangeArrowheads="1"/>
          </p:cNvSpPr>
          <p:nvPr/>
        </p:nvSpPr>
        <p:spPr bwMode="auto">
          <a:xfrm>
            <a:off x="3643313" y="2816225"/>
            <a:ext cx="181927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FFFF"/>
                </a:solidFill>
              </a:rPr>
              <a:t>necessidades de energia</a:t>
            </a:r>
            <a:endParaRPr lang="pt-BR" altLang="pt-BR" sz="1800"/>
          </a:p>
        </p:txBody>
      </p:sp>
      <p:sp>
        <p:nvSpPr>
          <p:cNvPr id="69678" name="Rectangle 1881"/>
          <p:cNvSpPr>
            <a:spLocks noChangeArrowheads="1"/>
          </p:cNvSpPr>
          <p:nvPr/>
        </p:nvSpPr>
        <p:spPr bwMode="auto">
          <a:xfrm>
            <a:off x="3692525" y="4268788"/>
            <a:ext cx="947738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69679" name="Rectangle 1883"/>
          <p:cNvSpPr>
            <a:spLocks noChangeArrowheads="1"/>
          </p:cNvSpPr>
          <p:nvPr/>
        </p:nvSpPr>
        <p:spPr bwMode="auto">
          <a:xfrm>
            <a:off x="3571875" y="3143250"/>
            <a:ext cx="7874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>
                <a:solidFill>
                  <a:srgbClr val="FFFFFF"/>
                </a:solidFill>
              </a:rPr>
              <a:t>kcal/kg/dia</a:t>
            </a: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CC"/>
              </a:gs>
              <a:gs pos="100000">
                <a:srgbClr val="00005E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4" name="CaixaDeTexto 3"/>
          <p:cNvSpPr txBox="1"/>
          <p:nvPr/>
        </p:nvSpPr>
        <p:spPr>
          <a:xfrm>
            <a:off x="428624" y="714375"/>
            <a:ext cx="6303616" cy="646331"/>
          </a:xfrm>
          <a:prstGeom prst="rect">
            <a:avLst/>
          </a:prstGeom>
          <a:noFill/>
          <a:effectLst>
            <a:outerShdw blurRad="38100" dist="50800" dir="54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lang="pt-BR" sz="3600" b="1" u="sng" dirty="0" smtClean="0">
                <a:solidFill>
                  <a:schemeClr val="bg1"/>
                </a:solidFill>
                <a:latin typeface="Comic Sans MS" pitchFamily="66" charset="0"/>
              </a:rPr>
              <a:t>Necessidades de calorias</a:t>
            </a:r>
            <a:endParaRPr lang="pt-BR" sz="3600" b="1" u="sng" dirty="0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6" name="CaixaDeTexto 5"/>
          <p:cNvSpPr txBox="1"/>
          <p:nvPr/>
        </p:nvSpPr>
        <p:spPr>
          <a:xfrm>
            <a:off x="683568" y="1556792"/>
            <a:ext cx="8064896" cy="4031873"/>
          </a:xfrm>
          <a:prstGeom prst="rect">
            <a:avLst/>
          </a:prstGeom>
          <a:noFill/>
          <a:effectLst>
            <a:outerShdw blurRad="38100" dist="50800" dir="54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 marL="457200" indent="-457200" eaLnBrk="1" hangingPunct="1">
              <a:lnSpc>
                <a:spcPct val="200000"/>
              </a:lnSpc>
              <a:buClr>
                <a:srgbClr val="FF0000"/>
              </a:buClr>
              <a:buFont typeface="Wingdings" panose="05000000000000000000" pitchFamily="2" charset="2"/>
              <a:buChar char="§"/>
              <a:defRPr/>
            </a:pPr>
            <a:r>
              <a:rPr lang="pt-BR" sz="3200" b="1" dirty="0" smtClean="0">
                <a:solidFill>
                  <a:srgbClr val="FFFF00"/>
                </a:solidFill>
                <a:latin typeface="Comic Sans MS" pitchFamily="66" charset="0"/>
              </a:rPr>
              <a:t>Lactente:</a:t>
            </a:r>
            <a:r>
              <a:rPr lang="pt-BR" sz="3200" b="1" dirty="0" smtClean="0">
                <a:solidFill>
                  <a:schemeClr val="bg1"/>
                </a:solidFill>
                <a:latin typeface="Comic Sans MS" pitchFamily="66" charset="0"/>
              </a:rPr>
              <a:t> 100 a 110 kcal/quilo/dia;</a:t>
            </a:r>
          </a:p>
          <a:p>
            <a:pPr marL="457200" indent="-457200" eaLnBrk="1" hangingPunct="1">
              <a:lnSpc>
                <a:spcPct val="200000"/>
              </a:lnSpc>
              <a:buClr>
                <a:srgbClr val="FF0000"/>
              </a:buClr>
              <a:buFont typeface="Wingdings" panose="05000000000000000000" pitchFamily="2" charset="2"/>
              <a:buChar char="§"/>
              <a:defRPr/>
            </a:pPr>
            <a:r>
              <a:rPr lang="pt-BR" sz="3200" b="1" dirty="0" smtClean="0">
                <a:solidFill>
                  <a:srgbClr val="FFFF00"/>
                </a:solidFill>
                <a:latin typeface="Comic Sans MS" pitchFamily="66" charset="0"/>
              </a:rPr>
              <a:t>Pré-escolar e Escolar:</a:t>
            </a:r>
            <a:r>
              <a:rPr lang="pt-BR" sz="3200" b="1" dirty="0" smtClean="0">
                <a:solidFill>
                  <a:schemeClr val="bg1"/>
                </a:solidFill>
                <a:latin typeface="Comic Sans MS" pitchFamily="66" charset="0"/>
              </a:rPr>
              <a:t> 70 a 80 kcal/quilo por dia;</a:t>
            </a:r>
          </a:p>
          <a:p>
            <a:pPr marL="457200" indent="-457200" eaLnBrk="1" hangingPunct="1">
              <a:lnSpc>
                <a:spcPct val="200000"/>
              </a:lnSpc>
              <a:buClr>
                <a:srgbClr val="FF0000"/>
              </a:buClr>
              <a:buFont typeface="Wingdings" panose="05000000000000000000" pitchFamily="2" charset="2"/>
              <a:buChar char="§"/>
              <a:defRPr/>
            </a:pPr>
            <a:r>
              <a:rPr lang="pt-BR" sz="3200" b="1" dirty="0" smtClean="0">
                <a:solidFill>
                  <a:srgbClr val="FFFF00"/>
                </a:solidFill>
                <a:latin typeface="Comic Sans MS" pitchFamily="66" charset="0"/>
              </a:rPr>
              <a:t>Adulto jovem: </a:t>
            </a:r>
            <a:r>
              <a:rPr lang="pt-BR" sz="3200" b="1" dirty="0" smtClean="0">
                <a:solidFill>
                  <a:schemeClr val="bg1"/>
                </a:solidFill>
                <a:latin typeface="Comic Sans MS" pitchFamily="66" charset="0"/>
              </a:rPr>
              <a:t>40 kcal/quilo/dia.</a:t>
            </a:r>
            <a:endParaRPr lang="pt-BR" sz="3200" b="1" dirty="0">
              <a:solidFill>
                <a:schemeClr val="bg1"/>
              </a:solidFill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gradFill rotWithShape="1">
            <a:gsLst>
              <a:gs pos="0">
                <a:srgbClr val="000610"/>
              </a:gs>
              <a:gs pos="50000">
                <a:srgbClr val="0066FF"/>
              </a:gs>
              <a:gs pos="100000">
                <a:srgbClr val="00061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70659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544" y="1727376"/>
            <a:ext cx="838835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0660" name="Grupo 4"/>
          <p:cNvGrpSpPr>
            <a:grpSpLocks/>
          </p:cNvGrpSpPr>
          <p:nvPr/>
        </p:nvGrpSpPr>
        <p:grpSpPr bwMode="auto">
          <a:xfrm>
            <a:off x="1692275" y="117475"/>
            <a:ext cx="5688013" cy="1617663"/>
            <a:chOff x="899592" y="1"/>
            <a:chExt cx="5688632" cy="1617936"/>
          </a:xfrm>
        </p:grpSpPr>
        <p:pic>
          <p:nvPicPr>
            <p:cNvPr id="70661" name="Picture 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9592" y="1"/>
              <a:ext cx="5688632" cy="16179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62" name="Picture 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1800" y="836712"/>
              <a:ext cx="2781300" cy="257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3" name="Conector reto 2"/>
          <p:cNvCxnSpPr/>
          <p:nvPr/>
        </p:nvCxnSpPr>
        <p:spPr>
          <a:xfrm>
            <a:off x="3131840" y="3717032"/>
            <a:ext cx="4824536" cy="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Conector reto 8"/>
          <p:cNvCxnSpPr/>
          <p:nvPr/>
        </p:nvCxnSpPr>
        <p:spPr>
          <a:xfrm>
            <a:off x="3131840" y="3068960"/>
            <a:ext cx="4824536" cy="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0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12291" name="CaixaDeTexto 5"/>
          <p:cNvSpPr txBox="1">
            <a:spLocks noChangeArrowheads="1"/>
          </p:cNvSpPr>
          <p:nvPr/>
        </p:nvSpPr>
        <p:spPr bwMode="auto">
          <a:xfrm>
            <a:off x="785813" y="571500"/>
            <a:ext cx="7500937" cy="193833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pt-BR" altLang="pt-BR" sz="3600" b="1">
                <a:solidFill>
                  <a:srgbClr val="FFFF00"/>
                </a:solidFill>
                <a:latin typeface="Arial" panose="020B0604020202020204" pitchFamily="34" charset="0"/>
              </a:rPr>
              <a:t>Criança </a:t>
            </a:r>
            <a:r>
              <a:rPr lang="pt-BR" altLang="pt-BR" sz="2800">
                <a:solidFill>
                  <a:schemeClr val="bg1"/>
                </a:solidFill>
                <a:latin typeface="Arial" panose="020B0604020202020204" pitchFamily="34" charset="0"/>
              </a:rPr>
              <a:t> é a fase da vida do indivíduo que se estende da concepção até a maturidade  (18 anos - </a:t>
            </a:r>
            <a:r>
              <a:rPr lang="pt-BR" altLang="pt-BR" sz="2800" i="1">
                <a:solidFill>
                  <a:schemeClr val="bg1"/>
                </a:solidFill>
                <a:latin typeface="Arial" panose="020B0604020202020204" pitchFamily="34" charset="0"/>
              </a:rPr>
              <a:t>Declaração dos Direitos da Criança,</a:t>
            </a:r>
            <a:r>
              <a:rPr lang="pt-BR" altLang="pt-BR" sz="280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pt-BR" altLang="pt-BR" sz="2800" i="1">
                <a:solidFill>
                  <a:schemeClr val="bg1"/>
                </a:solidFill>
                <a:latin typeface="Arial" panose="020B0604020202020204" pitchFamily="34" charset="0"/>
              </a:rPr>
              <a:t>Liga das Nações, 1924</a:t>
            </a:r>
            <a:r>
              <a:rPr lang="pt-BR" altLang="pt-BR" sz="2800">
                <a:solidFill>
                  <a:schemeClr val="bg1"/>
                </a:solidFill>
                <a:latin typeface="Arial" panose="020B0604020202020204" pitchFamily="34" charset="0"/>
              </a:rPr>
              <a:t>).</a:t>
            </a:r>
          </a:p>
        </p:txBody>
      </p:sp>
      <p:sp>
        <p:nvSpPr>
          <p:cNvPr id="8" name="Retângulo 7"/>
          <p:cNvSpPr>
            <a:spLocks noChangeArrowheads="1"/>
          </p:cNvSpPr>
          <p:nvPr/>
        </p:nvSpPr>
        <p:spPr bwMode="auto">
          <a:xfrm>
            <a:off x="357188" y="5429250"/>
            <a:ext cx="8374062" cy="982663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400" b="1">
                <a:solidFill>
                  <a:srgbClr val="FFFF00"/>
                </a:solidFill>
                <a:latin typeface="Arial" panose="020B0604020202020204" pitchFamily="34" charset="0"/>
              </a:rPr>
              <a:t>Processo de Desenvolvimento</a:t>
            </a:r>
          </a:p>
        </p:txBody>
      </p:sp>
      <p:sp>
        <p:nvSpPr>
          <p:cNvPr id="7" name="Retângulo 6"/>
          <p:cNvSpPr>
            <a:spLocks noChangeArrowheads="1"/>
          </p:cNvSpPr>
          <p:nvPr/>
        </p:nvSpPr>
        <p:spPr bwMode="auto">
          <a:xfrm>
            <a:off x="857250" y="2978150"/>
            <a:ext cx="7429500" cy="2308225"/>
          </a:xfrm>
          <a:prstGeom prst="rect">
            <a:avLst/>
          </a:prstGeom>
          <a:noFill/>
          <a:ln>
            <a:noFill/>
          </a:ln>
          <a:effectLst>
            <a:outerShdw dist="38100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800">
                <a:solidFill>
                  <a:srgbClr val="FFFFFF"/>
                </a:solidFill>
                <a:latin typeface="Arial" panose="020B0604020202020204" pitchFamily="34" charset="0"/>
              </a:rPr>
              <a:t>“Período em que ocorrem rápidas e intensas modificações que levam o homem e a mulher da situação de completa dependência para a de auto-suficiência no provimento das suas necessidades e demandas.”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allAtOnce"/>
      <p:bldP spid="7" grpId="0" build="allAtOnce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CC"/>
              </a:gs>
              <a:gs pos="100000">
                <a:srgbClr val="00005E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73731" name="Picture 2" descr="D:\BECeliac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1688" y="417513"/>
            <a:ext cx="5000625" cy="619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aixaDeTexto 3"/>
          <p:cNvSpPr txBox="1"/>
          <p:nvPr/>
        </p:nvSpPr>
        <p:spPr>
          <a:xfrm>
            <a:off x="428625" y="714375"/>
            <a:ext cx="1785938" cy="954088"/>
          </a:xfrm>
          <a:prstGeom prst="rect">
            <a:avLst/>
          </a:prstGeom>
          <a:noFill/>
          <a:effectLst>
            <a:outerShdw blurRad="381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pt-BR" sz="2800" b="1" dirty="0">
                <a:solidFill>
                  <a:srgbClr val="FFFF00"/>
                </a:solidFill>
                <a:latin typeface="Comic Sans MS" pitchFamily="66" charset="0"/>
              </a:rPr>
              <a:t>Doença celíaca</a:t>
            </a:r>
          </a:p>
        </p:txBody>
      </p:sp>
    </p:spTree>
    <p:extLst>
      <p:ext uri="{BB962C8B-B14F-4D97-AF65-F5344CB8AC3E}">
        <p14:creationId xmlns:p14="http://schemas.microsoft.com/office/powerpoint/2010/main" val="9843533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6803" name="Text Box 3"/>
          <p:cNvSpPr txBox="1">
            <a:spLocks noChangeArrowheads="1"/>
          </p:cNvSpPr>
          <p:nvPr/>
        </p:nvSpPr>
        <p:spPr bwMode="auto">
          <a:xfrm>
            <a:off x="500063" y="1363663"/>
            <a:ext cx="5040312" cy="7080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VARIAÇÃO:</a:t>
            </a:r>
          </a:p>
        </p:txBody>
      </p:sp>
      <p:sp>
        <p:nvSpPr>
          <p:cNvPr id="76804" name="Text Box 5"/>
          <p:cNvSpPr txBox="1">
            <a:spLocks noChangeArrowheads="1"/>
          </p:cNvSpPr>
          <p:nvPr/>
        </p:nvSpPr>
        <p:spPr bwMode="auto">
          <a:xfrm>
            <a:off x="2628900" y="2101850"/>
            <a:ext cx="3743325" cy="31130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Genética</a:t>
            </a:r>
          </a:p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Ambiente</a:t>
            </a:r>
          </a:p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Sexo</a:t>
            </a:r>
          </a:p>
          <a:p>
            <a:pPr eaLnBrk="1" hangingPunct="1">
              <a:spcBef>
                <a:spcPct val="50000"/>
              </a:spcBef>
              <a:buClr>
                <a:srgbClr val="00FFFF"/>
              </a:buClr>
            </a:pPr>
            <a:r>
              <a:rPr lang="pt-BR" altLang="pt-BR" sz="3600" b="1">
                <a:solidFill>
                  <a:srgbClr val="FF9900"/>
                </a:solidFill>
                <a:latin typeface="Comic Sans MS" panose="030F0702030302020204" pitchFamily="66" charset="0"/>
              </a:rPr>
              <a:t> Idade/Tempo</a:t>
            </a:r>
          </a:p>
        </p:txBody>
      </p:sp>
      <p:sp>
        <p:nvSpPr>
          <p:cNvPr id="76805" name="Text Box 6"/>
          <p:cNvSpPr txBox="1">
            <a:spLocks noChangeArrowheads="1"/>
          </p:cNvSpPr>
          <p:nvPr/>
        </p:nvSpPr>
        <p:spPr bwMode="auto">
          <a:xfrm>
            <a:off x="1476375" y="5605463"/>
            <a:ext cx="6696075" cy="8239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  <a:latin typeface="Balloonist SF"/>
              </a:rPr>
              <a:t>NORMAL?</a:t>
            </a:r>
          </a:p>
        </p:txBody>
      </p:sp>
      <p:sp>
        <p:nvSpPr>
          <p:cNvPr id="76806" name="Freeform 7"/>
          <p:cNvSpPr>
            <a:spLocks/>
          </p:cNvSpPr>
          <p:nvPr/>
        </p:nvSpPr>
        <p:spPr bwMode="auto">
          <a:xfrm>
            <a:off x="577850" y="3952875"/>
            <a:ext cx="1331913" cy="2836863"/>
          </a:xfrm>
          <a:custGeom>
            <a:avLst/>
            <a:gdLst>
              <a:gd name="T0" fmla="*/ 2147483646 w 944"/>
              <a:gd name="T1" fmla="*/ 2147483646 h 1787"/>
              <a:gd name="T2" fmla="*/ 2147483646 w 944"/>
              <a:gd name="T3" fmla="*/ 2147483646 h 1787"/>
              <a:gd name="T4" fmla="*/ 2147483646 w 944"/>
              <a:gd name="T5" fmla="*/ 2147483646 h 1787"/>
              <a:gd name="T6" fmla="*/ 0 w 944"/>
              <a:gd name="T7" fmla="*/ 2147483646 h 1787"/>
              <a:gd name="T8" fmla="*/ 2147483646 w 944"/>
              <a:gd name="T9" fmla="*/ 2147483646 h 1787"/>
              <a:gd name="T10" fmla="*/ 2147483646 w 944"/>
              <a:gd name="T11" fmla="*/ 2147483646 h 1787"/>
              <a:gd name="T12" fmla="*/ 2147483646 w 944"/>
              <a:gd name="T13" fmla="*/ 2147483646 h 1787"/>
              <a:gd name="T14" fmla="*/ 2147483646 w 944"/>
              <a:gd name="T15" fmla="*/ 2147483646 h 1787"/>
              <a:gd name="T16" fmla="*/ 2147483646 w 944"/>
              <a:gd name="T17" fmla="*/ 2147483646 h 1787"/>
              <a:gd name="T18" fmla="*/ 2147483646 w 944"/>
              <a:gd name="T19" fmla="*/ 2147483646 h 1787"/>
              <a:gd name="T20" fmla="*/ 2147483646 w 944"/>
              <a:gd name="T21" fmla="*/ 2147483646 h 1787"/>
              <a:gd name="T22" fmla="*/ 2147483646 w 944"/>
              <a:gd name="T23" fmla="*/ 2147483646 h 1787"/>
              <a:gd name="T24" fmla="*/ 2147483646 w 944"/>
              <a:gd name="T25" fmla="*/ 2147483646 h 1787"/>
              <a:gd name="T26" fmla="*/ 2147483646 w 944"/>
              <a:gd name="T27" fmla="*/ 2147483646 h 1787"/>
              <a:gd name="T28" fmla="*/ 2147483646 w 944"/>
              <a:gd name="T29" fmla="*/ 2147483646 h 1787"/>
              <a:gd name="T30" fmla="*/ 2147483646 w 944"/>
              <a:gd name="T31" fmla="*/ 2147483646 h 1787"/>
              <a:gd name="T32" fmla="*/ 2147483646 w 944"/>
              <a:gd name="T33" fmla="*/ 2147483646 h 1787"/>
              <a:gd name="T34" fmla="*/ 2147483646 w 944"/>
              <a:gd name="T35" fmla="*/ 2147483646 h 1787"/>
              <a:gd name="T36" fmla="*/ 2147483646 w 944"/>
              <a:gd name="T37" fmla="*/ 2147483646 h 1787"/>
              <a:gd name="T38" fmla="*/ 2147483646 w 944"/>
              <a:gd name="T39" fmla="*/ 2147483646 h 1787"/>
              <a:gd name="T40" fmla="*/ 2147483646 w 944"/>
              <a:gd name="T41" fmla="*/ 2147483646 h 1787"/>
              <a:gd name="T42" fmla="*/ 2147483646 w 944"/>
              <a:gd name="T43" fmla="*/ 2147483646 h 1787"/>
              <a:gd name="T44" fmla="*/ 2147483646 w 944"/>
              <a:gd name="T45" fmla="*/ 2147483646 h 1787"/>
              <a:gd name="T46" fmla="*/ 2147483646 w 944"/>
              <a:gd name="T47" fmla="*/ 2147483646 h 1787"/>
              <a:gd name="T48" fmla="*/ 2147483646 w 944"/>
              <a:gd name="T49" fmla="*/ 2147483646 h 1787"/>
              <a:gd name="T50" fmla="*/ 2147483646 w 944"/>
              <a:gd name="T51" fmla="*/ 2147483646 h 1787"/>
              <a:gd name="T52" fmla="*/ 2147483646 w 944"/>
              <a:gd name="T53" fmla="*/ 2147483646 h 1787"/>
              <a:gd name="T54" fmla="*/ 2147483646 w 944"/>
              <a:gd name="T55" fmla="*/ 2147483646 h 1787"/>
              <a:gd name="T56" fmla="*/ 2147483646 w 944"/>
              <a:gd name="T57" fmla="*/ 2147483646 h 1787"/>
              <a:gd name="T58" fmla="*/ 2147483646 w 944"/>
              <a:gd name="T59" fmla="*/ 2147483646 h 1787"/>
              <a:gd name="T60" fmla="*/ 2147483646 w 944"/>
              <a:gd name="T61" fmla="*/ 2147483646 h 1787"/>
              <a:gd name="T62" fmla="*/ 2147483646 w 944"/>
              <a:gd name="T63" fmla="*/ 2147483646 h 1787"/>
              <a:gd name="T64" fmla="*/ 2147483646 w 944"/>
              <a:gd name="T65" fmla="*/ 2147483646 h 1787"/>
              <a:gd name="T66" fmla="*/ 2147483646 w 944"/>
              <a:gd name="T67" fmla="*/ 2147483646 h 1787"/>
              <a:gd name="T68" fmla="*/ 2147483646 w 944"/>
              <a:gd name="T69" fmla="*/ 2147483646 h 1787"/>
              <a:gd name="T70" fmla="*/ 2147483646 w 944"/>
              <a:gd name="T71" fmla="*/ 2147483646 h 1787"/>
              <a:gd name="T72" fmla="*/ 2147483646 w 944"/>
              <a:gd name="T73" fmla="*/ 2147483646 h 1787"/>
              <a:gd name="T74" fmla="*/ 2147483646 w 944"/>
              <a:gd name="T75" fmla="*/ 2147483646 h 1787"/>
              <a:gd name="T76" fmla="*/ 2147483646 w 944"/>
              <a:gd name="T77" fmla="*/ 2147483646 h 1787"/>
              <a:gd name="T78" fmla="*/ 2147483646 w 944"/>
              <a:gd name="T79" fmla="*/ 2147483646 h 1787"/>
              <a:gd name="T80" fmla="*/ 2147483646 w 944"/>
              <a:gd name="T81" fmla="*/ 2147483646 h 1787"/>
              <a:gd name="T82" fmla="*/ 2147483646 w 944"/>
              <a:gd name="T83" fmla="*/ 2147483646 h 1787"/>
              <a:gd name="T84" fmla="*/ 2147483646 w 944"/>
              <a:gd name="T85" fmla="*/ 2147483646 h 1787"/>
              <a:gd name="T86" fmla="*/ 2147483646 w 944"/>
              <a:gd name="T87" fmla="*/ 2147483646 h 1787"/>
              <a:gd name="T88" fmla="*/ 2147483646 w 944"/>
              <a:gd name="T89" fmla="*/ 2147483646 h 1787"/>
              <a:gd name="T90" fmla="*/ 2147483646 w 944"/>
              <a:gd name="T91" fmla="*/ 2147483646 h 1787"/>
              <a:gd name="T92" fmla="*/ 2147483646 w 944"/>
              <a:gd name="T93" fmla="*/ 2147483646 h 1787"/>
              <a:gd name="T94" fmla="*/ 2147483646 w 944"/>
              <a:gd name="T95" fmla="*/ 2147483646 h 1787"/>
              <a:gd name="T96" fmla="*/ 2147483646 w 944"/>
              <a:gd name="T97" fmla="*/ 2147483646 h 1787"/>
              <a:gd name="T98" fmla="*/ 2147483646 w 944"/>
              <a:gd name="T99" fmla="*/ 2147483646 h 1787"/>
              <a:gd name="T100" fmla="*/ 2147483646 w 944"/>
              <a:gd name="T101" fmla="*/ 2147483646 h 1787"/>
              <a:gd name="T102" fmla="*/ 2147483646 w 944"/>
              <a:gd name="T103" fmla="*/ 2147483646 h 1787"/>
              <a:gd name="T104" fmla="*/ 2147483646 w 944"/>
              <a:gd name="T105" fmla="*/ 2147483646 h 1787"/>
              <a:gd name="T106" fmla="*/ 2147483646 w 944"/>
              <a:gd name="T107" fmla="*/ 2147483646 h 1787"/>
              <a:gd name="T108" fmla="*/ 2147483646 w 944"/>
              <a:gd name="T109" fmla="*/ 0 h 178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44"/>
              <a:gd name="T166" fmla="*/ 0 h 1787"/>
              <a:gd name="T167" fmla="*/ 944 w 944"/>
              <a:gd name="T168" fmla="*/ 1787 h 178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44" h="1787">
                <a:moveTo>
                  <a:pt x="223" y="0"/>
                </a:moveTo>
                <a:lnTo>
                  <a:pt x="210" y="2"/>
                </a:lnTo>
                <a:lnTo>
                  <a:pt x="194" y="7"/>
                </a:lnTo>
                <a:lnTo>
                  <a:pt x="183" y="14"/>
                </a:lnTo>
                <a:lnTo>
                  <a:pt x="165" y="28"/>
                </a:lnTo>
                <a:lnTo>
                  <a:pt x="156" y="37"/>
                </a:lnTo>
                <a:lnTo>
                  <a:pt x="150" y="46"/>
                </a:lnTo>
                <a:lnTo>
                  <a:pt x="147" y="50"/>
                </a:lnTo>
                <a:lnTo>
                  <a:pt x="141" y="61"/>
                </a:lnTo>
                <a:lnTo>
                  <a:pt x="134" y="78"/>
                </a:lnTo>
                <a:lnTo>
                  <a:pt x="0" y="731"/>
                </a:lnTo>
                <a:lnTo>
                  <a:pt x="0" y="736"/>
                </a:lnTo>
                <a:lnTo>
                  <a:pt x="0" y="742"/>
                </a:lnTo>
                <a:lnTo>
                  <a:pt x="2" y="748"/>
                </a:lnTo>
                <a:lnTo>
                  <a:pt x="3" y="753"/>
                </a:lnTo>
                <a:lnTo>
                  <a:pt x="6" y="758"/>
                </a:lnTo>
                <a:lnTo>
                  <a:pt x="8" y="763"/>
                </a:lnTo>
                <a:lnTo>
                  <a:pt x="12" y="768"/>
                </a:lnTo>
                <a:lnTo>
                  <a:pt x="15" y="772"/>
                </a:lnTo>
                <a:lnTo>
                  <a:pt x="19" y="776"/>
                </a:lnTo>
                <a:lnTo>
                  <a:pt x="24" y="781"/>
                </a:lnTo>
                <a:lnTo>
                  <a:pt x="28" y="784"/>
                </a:lnTo>
                <a:lnTo>
                  <a:pt x="33" y="788"/>
                </a:lnTo>
                <a:lnTo>
                  <a:pt x="38" y="789"/>
                </a:lnTo>
                <a:lnTo>
                  <a:pt x="44" y="791"/>
                </a:lnTo>
                <a:lnTo>
                  <a:pt x="50" y="793"/>
                </a:lnTo>
                <a:lnTo>
                  <a:pt x="56" y="795"/>
                </a:lnTo>
                <a:lnTo>
                  <a:pt x="62" y="795"/>
                </a:lnTo>
                <a:lnTo>
                  <a:pt x="68" y="796"/>
                </a:lnTo>
                <a:lnTo>
                  <a:pt x="74" y="795"/>
                </a:lnTo>
                <a:lnTo>
                  <a:pt x="80" y="795"/>
                </a:lnTo>
                <a:lnTo>
                  <a:pt x="86" y="793"/>
                </a:lnTo>
                <a:lnTo>
                  <a:pt x="91" y="791"/>
                </a:lnTo>
                <a:lnTo>
                  <a:pt x="96" y="789"/>
                </a:lnTo>
                <a:lnTo>
                  <a:pt x="101" y="788"/>
                </a:lnTo>
                <a:lnTo>
                  <a:pt x="106" y="784"/>
                </a:lnTo>
                <a:lnTo>
                  <a:pt x="111" y="781"/>
                </a:lnTo>
                <a:lnTo>
                  <a:pt x="115" y="776"/>
                </a:lnTo>
                <a:lnTo>
                  <a:pt x="119" y="772"/>
                </a:lnTo>
                <a:lnTo>
                  <a:pt x="123" y="768"/>
                </a:lnTo>
                <a:lnTo>
                  <a:pt x="126" y="763"/>
                </a:lnTo>
                <a:lnTo>
                  <a:pt x="129" y="758"/>
                </a:lnTo>
                <a:lnTo>
                  <a:pt x="131" y="753"/>
                </a:lnTo>
                <a:lnTo>
                  <a:pt x="133" y="748"/>
                </a:lnTo>
                <a:lnTo>
                  <a:pt x="137" y="731"/>
                </a:lnTo>
                <a:lnTo>
                  <a:pt x="249" y="269"/>
                </a:lnTo>
                <a:lnTo>
                  <a:pt x="249" y="1708"/>
                </a:lnTo>
                <a:lnTo>
                  <a:pt x="249" y="1715"/>
                </a:lnTo>
                <a:lnTo>
                  <a:pt x="251" y="1724"/>
                </a:lnTo>
                <a:lnTo>
                  <a:pt x="255" y="1729"/>
                </a:lnTo>
                <a:lnTo>
                  <a:pt x="259" y="1737"/>
                </a:lnTo>
                <a:lnTo>
                  <a:pt x="263" y="1743"/>
                </a:lnTo>
                <a:lnTo>
                  <a:pt x="268" y="1748"/>
                </a:lnTo>
                <a:lnTo>
                  <a:pt x="273" y="1754"/>
                </a:lnTo>
                <a:lnTo>
                  <a:pt x="279" y="1760"/>
                </a:lnTo>
                <a:lnTo>
                  <a:pt x="284" y="1763"/>
                </a:lnTo>
                <a:lnTo>
                  <a:pt x="290" y="1767"/>
                </a:lnTo>
                <a:lnTo>
                  <a:pt x="297" y="1771"/>
                </a:lnTo>
                <a:lnTo>
                  <a:pt x="304" y="1774"/>
                </a:lnTo>
                <a:lnTo>
                  <a:pt x="312" y="1777"/>
                </a:lnTo>
                <a:lnTo>
                  <a:pt x="319" y="1778"/>
                </a:lnTo>
                <a:lnTo>
                  <a:pt x="327" y="1778"/>
                </a:lnTo>
                <a:lnTo>
                  <a:pt x="335" y="1779"/>
                </a:lnTo>
                <a:lnTo>
                  <a:pt x="342" y="1778"/>
                </a:lnTo>
                <a:lnTo>
                  <a:pt x="351" y="1778"/>
                </a:lnTo>
                <a:lnTo>
                  <a:pt x="358" y="1777"/>
                </a:lnTo>
                <a:lnTo>
                  <a:pt x="365" y="1774"/>
                </a:lnTo>
                <a:lnTo>
                  <a:pt x="373" y="1771"/>
                </a:lnTo>
                <a:lnTo>
                  <a:pt x="380" y="1767"/>
                </a:lnTo>
                <a:lnTo>
                  <a:pt x="386" y="1763"/>
                </a:lnTo>
                <a:lnTo>
                  <a:pt x="392" y="1760"/>
                </a:lnTo>
                <a:lnTo>
                  <a:pt x="398" y="1754"/>
                </a:lnTo>
                <a:lnTo>
                  <a:pt x="403" y="1748"/>
                </a:lnTo>
                <a:lnTo>
                  <a:pt x="408" y="1743"/>
                </a:lnTo>
                <a:lnTo>
                  <a:pt x="412" y="1737"/>
                </a:lnTo>
                <a:lnTo>
                  <a:pt x="416" y="1729"/>
                </a:lnTo>
                <a:lnTo>
                  <a:pt x="419" y="1723"/>
                </a:lnTo>
                <a:lnTo>
                  <a:pt x="421" y="1716"/>
                </a:lnTo>
                <a:lnTo>
                  <a:pt x="423" y="1708"/>
                </a:lnTo>
                <a:lnTo>
                  <a:pt x="424" y="1701"/>
                </a:lnTo>
                <a:lnTo>
                  <a:pt x="425" y="1681"/>
                </a:lnTo>
                <a:lnTo>
                  <a:pt x="472" y="975"/>
                </a:lnTo>
                <a:lnTo>
                  <a:pt x="471" y="976"/>
                </a:lnTo>
                <a:lnTo>
                  <a:pt x="520" y="1692"/>
                </a:lnTo>
                <a:lnTo>
                  <a:pt x="521" y="1708"/>
                </a:lnTo>
                <a:lnTo>
                  <a:pt x="521" y="1716"/>
                </a:lnTo>
                <a:lnTo>
                  <a:pt x="522" y="1723"/>
                </a:lnTo>
                <a:lnTo>
                  <a:pt x="524" y="1729"/>
                </a:lnTo>
                <a:lnTo>
                  <a:pt x="526" y="1737"/>
                </a:lnTo>
                <a:lnTo>
                  <a:pt x="529" y="1743"/>
                </a:lnTo>
                <a:lnTo>
                  <a:pt x="533" y="1750"/>
                </a:lnTo>
                <a:lnTo>
                  <a:pt x="538" y="1756"/>
                </a:lnTo>
                <a:lnTo>
                  <a:pt x="543" y="1761"/>
                </a:lnTo>
                <a:lnTo>
                  <a:pt x="549" y="1766"/>
                </a:lnTo>
                <a:lnTo>
                  <a:pt x="556" y="1771"/>
                </a:lnTo>
                <a:lnTo>
                  <a:pt x="562" y="1775"/>
                </a:lnTo>
                <a:lnTo>
                  <a:pt x="569" y="1778"/>
                </a:lnTo>
                <a:lnTo>
                  <a:pt x="576" y="1781"/>
                </a:lnTo>
                <a:lnTo>
                  <a:pt x="584" y="1784"/>
                </a:lnTo>
                <a:lnTo>
                  <a:pt x="591" y="1785"/>
                </a:lnTo>
                <a:lnTo>
                  <a:pt x="599" y="1786"/>
                </a:lnTo>
                <a:lnTo>
                  <a:pt x="607" y="1786"/>
                </a:lnTo>
                <a:lnTo>
                  <a:pt x="614" y="1786"/>
                </a:lnTo>
                <a:lnTo>
                  <a:pt x="622" y="1785"/>
                </a:lnTo>
                <a:lnTo>
                  <a:pt x="630" y="1784"/>
                </a:lnTo>
                <a:lnTo>
                  <a:pt x="637" y="1781"/>
                </a:lnTo>
                <a:lnTo>
                  <a:pt x="645" y="1778"/>
                </a:lnTo>
                <a:lnTo>
                  <a:pt x="652" y="1775"/>
                </a:lnTo>
                <a:lnTo>
                  <a:pt x="658" y="1771"/>
                </a:lnTo>
                <a:lnTo>
                  <a:pt x="663" y="1766"/>
                </a:lnTo>
                <a:lnTo>
                  <a:pt x="669" y="1761"/>
                </a:lnTo>
                <a:lnTo>
                  <a:pt x="674" y="1756"/>
                </a:lnTo>
                <a:lnTo>
                  <a:pt x="679" y="1750"/>
                </a:lnTo>
                <a:lnTo>
                  <a:pt x="683" y="1743"/>
                </a:lnTo>
                <a:lnTo>
                  <a:pt x="687" y="1737"/>
                </a:lnTo>
                <a:lnTo>
                  <a:pt x="691" y="1730"/>
                </a:lnTo>
                <a:lnTo>
                  <a:pt x="694" y="1723"/>
                </a:lnTo>
                <a:lnTo>
                  <a:pt x="696" y="1716"/>
                </a:lnTo>
                <a:lnTo>
                  <a:pt x="697" y="1708"/>
                </a:lnTo>
                <a:lnTo>
                  <a:pt x="697" y="275"/>
                </a:lnTo>
                <a:lnTo>
                  <a:pt x="805" y="738"/>
                </a:lnTo>
                <a:lnTo>
                  <a:pt x="809" y="754"/>
                </a:lnTo>
                <a:lnTo>
                  <a:pt x="811" y="759"/>
                </a:lnTo>
                <a:lnTo>
                  <a:pt x="813" y="765"/>
                </a:lnTo>
                <a:lnTo>
                  <a:pt x="815" y="771"/>
                </a:lnTo>
                <a:lnTo>
                  <a:pt x="819" y="775"/>
                </a:lnTo>
                <a:lnTo>
                  <a:pt x="823" y="780"/>
                </a:lnTo>
                <a:lnTo>
                  <a:pt x="826" y="784"/>
                </a:lnTo>
                <a:lnTo>
                  <a:pt x="831" y="788"/>
                </a:lnTo>
                <a:lnTo>
                  <a:pt x="835" y="791"/>
                </a:lnTo>
                <a:lnTo>
                  <a:pt x="841" y="794"/>
                </a:lnTo>
                <a:lnTo>
                  <a:pt x="846" y="797"/>
                </a:lnTo>
                <a:lnTo>
                  <a:pt x="850" y="799"/>
                </a:lnTo>
                <a:lnTo>
                  <a:pt x="856" y="801"/>
                </a:lnTo>
                <a:lnTo>
                  <a:pt x="862" y="803"/>
                </a:lnTo>
                <a:lnTo>
                  <a:pt x="868" y="803"/>
                </a:lnTo>
                <a:lnTo>
                  <a:pt x="874" y="804"/>
                </a:lnTo>
                <a:lnTo>
                  <a:pt x="880" y="803"/>
                </a:lnTo>
                <a:lnTo>
                  <a:pt x="886" y="803"/>
                </a:lnTo>
                <a:lnTo>
                  <a:pt x="892" y="801"/>
                </a:lnTo>
                <a:lnTo>
                  <a:pt x="897" y="799"/>
                </a:lnTo>
                <a:lnTo>
                  <a:pt x="903" y="797"/>
                </a:lnTo>
                <a:lnTo>
                  <a:pt x="908" y="794"/>
                </a:lnTo>
                <a:lnTo>
                  <a:pt x="913" y="791"/>
                </a:lnTo>
                <a:lnTo>
                  <a:pt x="918" y="788"/>
                </a:lnTo>
                <a:lnTo>
                  <a:pt x="922" y="784"/>
                </a:lnTo>
                <a:lnTo>
                  <a:pt x="927" y="780"/>
                </a:lnTo>
                <a:lnTo>
                  <a:pt x="930" y="775"/>
                </a:lnTo>
                <a:lnTo>
                  <a:pt x="934" y="771"/>
                </a:lnTo>
                <a:lnTo>
                  <a:pt x="936" y="765"/>
                </a:lnTo>
                <a:lnTo>
                  <a:pt x="939" y="760"/>
                </a:lnTo>
                <a:lnTo>
                  <a:pt x="940" y="754"/>
                </a:lnTo>
                <a:lnTo>
                  <a:pt x="942" y="750"/>
                </a:lnTo>
                <a:lnTo>
                  <a:pt x="943" y="742"/>
                </a:lnTo>
                <a:lnTo>
                  <a:pt x="943" y="738"/>
                </a:lnTo>
                <a:lnTo>
                  <a:pt x="807" y="85"/>
                </a:lnTo>
                <a:lnTo>
                  <a:pt x="800" y="68"/>
                </a:lnTo>
                <a:lnTo>
                  <a:pt x="795" y="58"/>
                </a:lnTo>
                <a:lnTo>
                  <a:pt x="793" y="53"/>
                </a:lnTo>
                <a:lnTo>
                  <a:pt x="785" y="43"/>
                </a:lnTo>
                <a:lnTo>
                  <a:pt x="777" y="34"/>
                </a:lnTo>
                <a:lnTo>
                  <a:pt x="761" y="20"/>
                </a:lnTo>
                <a:lnTo>
                  <a:pt x="750" y="11"/>
                </a:lnTo>
                <a:lnTo>
                  <a:pt x="735" y="4"/>
                </a:lnTo>
                <a:lnTo>
                  <a:pt x="717" y="0"/>
                </a:lnTo>
                <a:lnTo>
                  <a:pt x="223" y="0"/>
                </a:lnTo>
              </a:path>
            </a:pathLst>
          </a:custGeom>
          <a:gradFill rotWithShape="1">
            <a:gsLst>
              <a:gs pos="0">
                <a:srgbClr val="FFFFFF"/>
              </a:gs>
              <a:gs pos="50000">
                <a:srgbClr val="FFCCCC"/>
              </a:gs>
              <a:gs pos="100000">
                <a:srgbClr val="FFFFFF"/>
              </a:gs>
            </a:gsLst>
            <a:lin ang="2700000" scaled="1"/>
          </a:gradFill>
          <a:ln w="508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pt-BR"/>
          </a:p>
        </p:txBody>
      </p:sp>
      <p:sp>
        <p:nvSpPr>
          <p:cNvPr id="76807" name="Oval 8"/>
          <p:cNvSpPr>
            <a:spLocks noChangeArrowheads="1"/>
          </p:cNvSpPr>
          <p:nvPr/>
        </p:nvSpPr>
        <p:spPr bwMode="auto">
          <a:xfrm>
            <a:off x="977900" y="3328988"/>
            <a:ext cx="496888" cy="530225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50000">
                <a:srgbClr val="FFCCCC"/>
              </a:gs>
              <a:gs pos="100000">
                <a:srgbClr val="FFFFFF"/>
              </a:gs>
            </a:gsLst>
            <a:lin ang="2700000" scaled="1"/>
          </a:gradFill>
          <a:ln w="508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76808" name="Group 14"/>
          <p:cNvGrpSpPr>
            <a:grpSpLocks/>
          </p:cNvGrpSpPr>
          <p:nvPr/>
        </p:nvGrpSpPr>
        <p:grpSpPr bwMode="auto">
          <a:xfrm>
            <a:off x="7945438" y="3643313"/>
            <a:ext cx="1055687" cy="2540000"/>
            <a:chOff x="4150" y="651"/>
            <a:chExt cx="665" cy="1600"/>
          </a:xfrm>
        </p:grpSpPr>
        <p:sp>
          <p:nvSpPr>
            <p:cNvPr id="6153" name="Freeform 9"/>
            <p:cNvSpPr>
              <a:spLocks/>
            </p:cNvSpPr>
            <p:nvPr/>
          </p:nvSpPr>
          <p:spPr bwMode="auto">
            <a:xfrm>
              <a:off x="4150" y="1026"/>
              <a:ext cx="665" cy="1225"/>
            </a:xfrm>
            <a:custGeom>
              <a:avLst/>
              <a:gdLst/>
              <a:ahLst/>
              <a:cxnLst>
                <a:cxn ang="0">
                  <a:pos x="194" y="7"/>
                </a:cxn>
                <a:cxn ang="0">
                  <a:pos x="156" y="37"/>
                </a:cxn>
                <a:cxn ang="0">
                  <a:pos x="141" y="61"/>
                </a:cxn>
                <a:cxn ang="0">
                  <a:pos x="0" y="736"/>
                </a:cxn>
                <a:cxn ang="0">
                  <a:pos x="3" y="753"/>
                </a:cxn>
                <a:cxn ang="0">
                  <a:pos x="12" y="768"/>
                </a:cxn>
                <a:cxn ang="0">
                  <a:pos x="24" y="781"/>
                </a:cxn>
                <a:cxn ang="0">
                  <a:pos x="38" y="789"/>
                </a:cxn>
                <a:cxn ang="0">
                  <a:pos x="56" y="795"/>
                </a:cxn>
                <a:cxn ang="0">
                  <a:pos x="74" y="795"/>
                </a:cxn>
                <a:cxn ang="0">
                  <a:pos x="91" y="791"/>
                </a:cxn>
                <a:cxn ang="0">
                  <a:pos x="106" y="784"/>
                </a:cxn>
                <a:cxn ang="0">
                  <a:pos x="119" y="772"/>
                </a:cxn>
                <a:cxn ang="0">
                  <a:pos x="129" y="758"/>
                </a:cxn>
                <a:cxn ang="0">
                  <a:pos x="137" y="731"/>
                </a:cxn>
                <a:cxn ang="0">
                  <a:pos x="249" y="1715"/>
                </a:cxn>
                <a:cxn ang="0">
                  <a:pos x="259" y="1737"/>
                </a:cxn>
                <a:cxn ang="0">
                  <a:pos x="273" y="1754"/>
                </a:cxn>
                <a:cxn ang="0">
                  <a:pos x="290" y="1767"/>
                </a:cxn>
                <a:cxn ang="0">
                  <a:pos x="312" y="1777"/>
                </a:cxn>
                <a:cxn ang="0">
                  <a:pos x="335" y="1779"/>
                </a:cxn>
                <a:cxn ang="0">
                  <a:pos x="358" y="1777"/>
                </a:cxn>
                <a:cxn ang="0">
                  <a:pos x="380" y="1767"/>
                </a:cxn>
                <a:cxn ang="0">
                  <a:pos x="398" y="1754"/>
                </a:cxn>
                <a:cxn ang="0">
                  <a:pos x="412" y="1737"/>
                </a:cxn>
                <a:cxn ang="0">
                  <a:pos x="421" y="1716"/>
                </a:cxn>
                <a:cxn ang="0">
                  <a:pos x="425" y="1681"/>
                </a:cxn>
                <a:cxn ang="0">
                  <a:pos x="520" y="1692"/>
                </a:cxn>
                <a:cxn ang="0">
                  <a:pos x="522" y="1723"/>
                </a:cxn>
                <a:cxn ang="0">
                  <a:pos x="529" y="1743"/>
                </a:cxn>
                <a:cxn ang="0">
                  <a:pos x="543" y="1761"/>
                </a:cxn>
                <a:cxn ang="0">
                  <a:pos x="562" y="1775"/>
                </a:cxn>
                <a:cxn ang="0">
                  <a:pos x="584" y="1784"/>
                </a:cxn>
                <a:cxn ang="0">
                  <a:pos x="607" y="1786"/>
                </a:cxn>
                <a:cxn ang="0">
                  <a:pos x="630" y="1784"/>
                </a:cxn>
                <a:cxn ang="0">
                  <a:pos x="652" y="1775"/>
                </a:cxn>
                <a:cxn ang="0">
                  <a:pos x="669" y="1761"/>
                </a:cxn>
                <a:cxn ang="0">
                  <a:pos x="683" y="1743"/>
                </a:cxn>
                <a:cxn ang="0">
                  <a:pos x="694" y="1723"/>
                </a:cxn>
                <a:cxn ang="0">
                  <a:pos x="697" y="275"/>
                </a:cxn>
                <a:cxn ang="0">
                  <a:pos x="811" y="759"/>
                </a:cxn>
                <a:cxn ang="0">
                  <a:pos x="819" y="775"/>
                </a:cxn>
                <a:cxn ang="0">
                  <a:pos x="831" y="788"/>
                </a:cxn>
                <a:cxn ang="0">
                  <a:pos x="846" y="797"/>
                </a:cxn>
                <a:cxn ang="0">
                  <a:pos x="862" y="803"/>
                </a:cxn>
                <a:cxn ang="0">
                  <a:pos x="880" y="803"/>
                </a:cxn>
                <a:cxn ang="0">
                  <a:pos x="897" y="799"/>
                </a:cxn>
                <a:cxn ang="0">
                  <a:pos x="913" y="791"/>
                </a:cxn>
                <a:cxn ang="0">
                  <a:pos x="927" y="780"/>
                </a:cxn>
                <a:cxn ang="0">
                  <a:pos x="936" y="765"/>
                </a:cxn>
                <a:cxn ang="0">
                  <a:pos x="942" y="750"/>
                </a:cxn>
                <a:cxn ang="0">
                  <a:pos x="807" y="85"/>
                </a:cxn>
                <a:cxn ang="0">
                  <a:pos x="793" y="53"/>
                </a:cxn>
                <a:cxn ang="0">
                  <a:pos x="761" y="20"/>
                </a:cxn>
                <a:cxn ang="0">
                  <a:pos x="717" y="0"/>
                </a:cxn>
              </a:cxnLst>
              <a:rect l="0" t="0" r="r" b="b"/>
              <a:pathLst>
                <a:path w="944" h="1787">
                  <a:moveTo>
                    <a:pt x="223" y="0"/>
                  </a:moveTo>
                  <a:lnTo>
                    <a:pt x="210" y="2"/>
                  </a:lnTo>
                  <a:lnTo>
                    <a:pt x="194" y="7"/>
                  </a:lnTo>
                  <a:lnTo>
                    <a:pt x="183" y="14"/>
                  </a:lnTo>
                  <a:lnTo>
                    <a:pt x="165" y="28"/>
                  </a:lnTo>
                  <a:lnTo>
                    <a:pt x="156" y="37"/>
                  </a:lnTo>
                  <a:lnTo>
                    <a:pt x="150" y="46"/>
                  </a:lnTo>
                  <a:lnTo>
                    <a:pt x="147" y="50"/>
                  </a:lnTo>
                  <a:lnTo>
                    <a:pt x="141" y="61"/>
                  </a:lnTo>
                  <a:lnTo>
                    <a:pt x="134" y="78"/>
                  </a:lnTo>
                  <a:lnTo>
                    <a:pt x="0" y="731"/>
                  </a:lnTo>
                  <a:lnTo>
                    <a:pt x="0" y="736"/>
                  </a:lnTo>
                  <a:lnTo>
                    <a:pt x="0" y="742"/>
                  </a:lnTo>
                  <a:lnTo>
                    <a:pt x="2" y="748"/>
                  </a:lnTo>
                  <a:lnTo>
                    <a:pt x="3" y="753"/>
                  </a:lnTo>
                  <a:lnTo>
                    <a:pt x="6" y="758"/>
                  </a:lnTo>
                  <a:lnTo>
                    <a:pt x="8" y="763"/>
                  </a:lnTo>
                  <a:lnTo>
                    <a:pt x="12" y="768"/>
                  </a:lnTo>
                  <a:lnTo>
                    <a:pt x="15" y="772"/>
                  </a:lnTo>
                  <a:lnTo>
                    <a:pt x="19" y="776"/>
                  </a:lnTo>
                  <a:lnTo>
                    <a:pt x="24" y="781"/>
                  </a:lnTo>
                  <a:lnTo>
                    <a:pt x="28" y="784"/>
                  </a:lnTo>
                  <a:lnTo>
                    <a:pt x="33" y="788"/>
                  </a:lnTo>
                  <a:lnTo>
                    <a:pt x="38" y="789"/>
                  </a:lnTo>
                  <a:lnTo>
                    <a:pt x="44" y="791"/>
                  </a:lnTo>
                  <a:lnTo>
                    <a:pt x="50" y="793"/>
                  </a:lnTo>
                  <a:lnTo>
                    <a:pt x="56" y="795"/>
                  </a:lnTo>
                  <a:lnTo>
                    <a:pt x="62" y="795"/>
                  </a:lnTo>
                  <a:lnTo>
                    <a:pt x="68" y="796"/>
                  </a:lnTo>
                  <a:lnTo>
                    <a:pt x="74" y="795"/>
                  </a:lnTo>
                  <a:lnTo>
                    <a:pt x="80" y="795"/>
                  </a:lnTo>
                  <a:lnTo>
                    <a:pt x="86" y="793"/>
                  </a:lnTo>
                  <a:lnTo>
                    <a:pt x="91" y="791"/>
                  </a:lnTo>
                  <a:lnTo>
                    <a:pt x="96" y="789"/>
                  </a:lnTo>
                  <a:lnTo>
                    <a:pt x="101" y="788"/>
                  </a:lnTo>
                  <a:lnTo>
                    <a:pt x="106" y="784"/>
                  </a:lnTo>
                  <a:lnTo>
                    <a:pt x="111" y="781"/>
                  </a:lnTo>
                  <a:lnTo>
                    <a:pt x="115" y="776"/>
                  </a:lnTo>
                  <a:lnTo>
                    <a:pt x="119" y="772"/>
                  </a:lnTo>
                  <a:lnTo>
                    <a:pt x="123" y="768"/>
                  </a:lnTo>
                  <a:lnTo>
                    <a:pt x="126" y="763"/>
                  </a:lnTo>
                  <a:lnTo>
                    <a:pt x="129" y="758"/>
                  </a:lnTo>
                  <a:lnTo>
                    <a:pt x="131" y="753"/>
                  </a:lnTo>
                  <a:lnTo>
                    <a:pt x="133" y="748"/>
                  </a:lnTo>
                  <a:lnTo>
                    <a:pt x="137" y="731"/>
                  </a:lnTo>
                  <a:lnTo>
                    <a:pt x="249" y="269"/>
                  </a:lnTo>
                  <a:lnTo>
                    <a:pt x="249" y="1708"/>
                  </a:lnTo>
                  <a:lnTo>
                    <a:pt x="249" y="1715"/>
                  </a:lnTo>
                  <a:lnTo>
                    <a:pt x="251" y="1724"/>
                  </a:lnTo>
                  <a:lnTo>
                    <a:pt x="255" y="1729"/>
                  </a:lnTo>
                  <a:lnTo>
                    <a:pt x="259" y="1737"/>
                  </a:lnTo>
                  <a:lnTo>
                    <a:pt x="263" y="1743"/>
                  </a:lnTo>
                  <a:lnTo>
                    <a:pt x="268" y="1748"/>
                  </a:lnTo>
                  <a:lnTo>
                    <a:pt x="273" y="1754"/>
                  </a:lnTo>
                  <a:lnTo>
                    <a:pt x="279" y="1760"/>
                  </a:lnTo>
                  <a:lnTo>
                    <a:pt x="284" y="1763"/>
                  </a:lnTo>
                  <a:lnTo>
                    <a:pt x="290" y="1767"/>
                  </a:lnTo>
                  <a:lnTo>
                    <a:pt x="297" y="1771"/>
                  </a:lnTo>
                  <a:lnTo>
                    <a:pt x="304" y="1774"/>
                  </a:lnTo>
                  <a:lnTo>
                    <a:pt x="312" y="1777"/>
                  </a:lnTo>
                  <a:lnTo>
                    <a:pt x="319" y="1778"/>
                  </a:lnTo>
                  <a:lnTo>
                    <a:pt x="327" y="1778"/>
                  </a:lnTo>
                  <a:lnTo>
                    <a:pt x="335" y="1779"/>
                  </a:lnTo>
                  <a:lnTo>
                    <a:pt x="342" y="1778"/>
                  </a:lnTo>
                  <a:lnTo>
                    <a:pt x="351" y="1778"/>
                  </a:lnTo>
                  <a:lnTo>
                    <a:pt x="358" y="1777"/>
                  </a:lnTo>
                  <a:lnTo>
                    <a:pt x="365" y="1774"/>
                  </a:lnTo>
                  <a:lnTo>
                    <a:pt x="373" y="1771"/>
                  </a:lnTo>
                  <a:lnTo>
                    <a:pt x="380" y="1767"/>
                  </a:lnTo>
                  <a:lnTo>
                    <a:pt x="386" y="1763"/>
                  </a:lnTo>
                  <a:lnTo>
                    <a:pt x="392" y="1760"/>
                  </a:lnTo>
                  <a:lnTo>
                    <a:pt x="398" y="1754"/>
                  </a:lnTo>
                  <a:lnTo>
                    <a:pt x="403" y="1748"/>
                  </a:lnTo>
                  <a:lnTo>
                    <a:pt x="408" y="1743"/>
                  </a:lnTo>
                  <a:lnTo>
                    <a:pt x="412" y="1737"/>
                  </a:lnTo>
                  <a:lnTo>
                    <a:pt x="416" y="1729"/>
                  </a:lnTo>
                  <a:lnTo>
                    <a:pt x="419" y="1723"/>
                  </a:lnTo>
                  <a:lnTo>
                    <a:pt x="421" y="1716"/>
                  </a:lnTo>
                  <a:lnTo>
                    <a:pt x="423" y="1708"/>
                  </a:lnTo>
                  <a:lnTo>
                    <a:pt x="424" y="1701"/>
                  </a:lnTo>
                  <a:lnTo>
                    <a:pt x="425" y="1681"/>
                  </a:lnTo>
                  <a:lnTo>
                    <a:pt x="472" y="975"/>
                  </a:lnTo>
                  <a:lnTo>
                    <a:pt x="471" y="976"/>
                  </a:lnTo>
                  <a:lnTo>
                    <a:pt x="520" y="1692"/>
                  </a:lnTo>
                  <a:lnTo>
                    <a:pt x="521" y="1708"/>
                  </a:lnTo>
                  <a:lnTo>
                    <a:pt x="521" y="1716"/>
                  </a:lnTo>
                  <a:lnTo>
                    <a:pt x="522" y="1723"/>
                  </a:lnTo>
                  <a:lnTo>
                    <a:pt x="524" y="1729"/>
                  </a:lnTo>
                  <a:lnTo>
                    <a:pt x="526" y="1737"/>
                  </a:lnTo>
                  <a:lnTo>
                    <a:pt x="529" y="1743"/>
                  </a:lnTo>
                  <a:lnTo>
                    <a:pt x="533" y="1750"/>
                  </a:lnTo>
                  <a:lnTo>
                    <a:pt x="538" y="1756"/>
                  </a:lnTo>
                  <a:lnTo>
                    <a:pt x="543" y="1761"/>
                  </a:lnTo>
                  <a:lnTo>
                    <a:pt x="549" y="1766"/>
                  </a:lnTo>
                  <a:lnTo>
                    <a:pt x="556" y="1771"/>
                  </a:lnTo>
                  <a:lnTo>
                    <a:pt x="562" y="1775"/>
                  </a:lnTo>
                  <a:lnTo>
                    <a:pt x="569" y="1778"/>
                  </a:lnTo>
                  <a:lnTo>
                    <a:pt x="576" y="1781"/>
                  </a:lnTo>
                  <a:lnTo>
                    <a:pt x="584" y="1784"/>
                  </a:lnTo>
                  <a:lnTo>
                    <a:pt x="591" y="1785"/>
                  </a:lnTo>
                  <a:lnTo>
                    <a:pt x="599" y="1786"/>
                  </a:lnTo>
                  <a:lnTo>
                    <a:pt x="607" y="1786"/>
                  </a:lnTo>
                  <a:lnTo>
                    <a:pt x="614" y="1786"/>
                  </a:lnTo>
                  <a:lnTo>
                    <a:pt x="622" y="1785"/>
                  </a:lnTo>
                  <a:lnTo>
                    <a:pt x="630" y="1784"/>
                  </a:lnTo>
                  <a:lnTo>
                    <a:pt x="637" y="1781"/>
                  </a:lnTo>
                  <a:lnTo>
                    <a:pt x="645" y="1778"/>
                  </a:lnTo>
                  <a:lnTo>
                    <a:pt x="652" y="1775"/>
                  </a:lnTo>
                  <a:lnTo>
                    <a:pt x="658" y="1771"/>
                  </a:lnTo>
                  <a:lnTo>
                    <a:pt x="663" y="1766"/>
                  </a:lnTo>
                  <a:lnTo>
                    <a:pt x="669" y="1761"/>
                  </a:lnTo>
                  <a:lnTo>
                    <a:pt x="674" y="1756"/>
                  </a:lnTo>
                  <a:lnTo>
                    <a:pt x="679" y="1750"/>
                  </a:lnTo>
                  <a:lnTo>
                    <a:pt x="683" y="1743"/>
                  </a:lnTo>
                  <a:lnTo>
                    <a:pt x="687" y="1737"/>
                  </a:lnTo>
                  <a:lnTo>
                    <a:pt x="691" y="1730"/>
                  </a:lnTo>
                  <a:lnTo>
                    <a:pt x="694" y="1723"/>
                  </a:lnTo>
                  <a:lnTo>
                    <a:pt x="696" y="1716"/>
                  </a:lnTo>
                  <a:lnTo>
                    <a:pt x="697" y="1708"/>
                  </a:lnTo>
                  <a:lnTo>
                    <a:pt x="697" y="275"/>
                  </a:lnTo>
                  <a:lnTo>
                    <a:pt x="805" y="738"/>
                  </a:lnTo>
                  <a:lnTo>
                    <a:pt x="809" y="754"/>
                  </a:lnTo>
                  <a:lnTo>
                    <a:pt x="811" y="759"/>
                  </a:lnTo>
                  <a:lnTo>
                    <a:pt x="813" y="765"/>
                  </a:lnTo>
                  <a:lnTo>
                    <a:pt x="815" y="771"/>
                  </a:lnTo>
                  <a:lnTo>
                    <a:pt x="819" y="775"/>
                  </a:lnTo>
                  <a:lnTo>
                    <a:pt x="823" y="780"/>
                  </a:lnTo>
                  <a:lnTo>
                    <a:pt x="826" y="784"/>
                  </a:lnTo>
                  <a:lnTo>
                    <a:pt x="831" y="788"/>
                  </a:lnTo>
                  <a:lnTo>
                    <a:pt x="835" y="791"/>
                  </a:lnTo>
                  <a:lnTo>
                    <a:pt x="841" y="794"/>
                  </a:lnTo>
                  <a:lnTo>
                    <a:pt x="846" y="797"/>
                  </a:lnTo>
                  <a:lnTo>
                    <a:pt x="850" y="799"/>
                  </a:lnTo>
                  <a:lnTo>
                    <a:pt x="856" y="801"/>
                  </a:lnTo>
                  <a:lnTo>
                    <a:pt x="862" y="803"/>
                  </a:lnTo>
                  <a:lnTo>
                    <a:pt x="868" y="803"/>
                  </a:lnTo>
                  <a:lnTo>
                    <a:pt x="874" y="804"/>
                  </a:lnTo>
                  <a:lnTo>
                    <a:pt x="880" y="803"/>
                  </a:lnTo>
                  <a:lnTo>
                    <a:pt x="886" y="803"/>
                  </a:lnTo>
                  <a:lnTo>
                    <a:pt x="892" y="801"/>
                  </a:lnTo>
                  <a:lnTo>
                    <a:pt x="897" y="799"/>
                  </a:lnTo>
                  <a:lnTo>
                    <a:pt x="903" y="797"/>
                  </a:lnTo>
                  <a:lnTo>
                    <a:pt x="908" y="794"/>
                  </a:lnTo>
                  <a:lnTo>
                    <a:pt x="913" y="791"/>
                  </a:lnTo>
                  <a:lnTo>
                    <a:pt x="918" y="788"/>
                  </a:lnTo>
                  <a:lnTo>
                    <a:pt x="922" y="784"/>
                  </a:lnTo>
                  <a:lnTo>
                    <a:pt x="927" y="780"/>
                  </a:lnTo>
                  <a:lnTo>
                    <a:pt x="930" y="775"/>
                  </a:lnTo>
                  <a:lnTo>
                    <a:pt x="934" y="771"/>
                  </a:lnTo>
                  <a:lnTo>
                    <a:pt x="936" y="765"/>
                  </a:lnTo>
                  <a:lnTo>
                    <a:pt x="939" y="760"/>
                  </a:lnTo>
                  <a:lnTo>
                    <a:pt x="940" y="754"/>
                  </a:lnTo>
                  <a:lnTo>
                    <a:pt x="942" y="750"/>
                  </a:lnTo>
                  <a:lnTo>
                    <a:pt x="943" y="742"/>
                  </a:lnTo>
                  <a:lnTo>
                    <a:pt x="943" y="738"/>
                  </a:lnTo>
                  <a:lnTo>
                    <a:pt x="807" y="85"/>
                  </a:lnTo>
                  <a:lnTo>
                    <a:pt x="800" y="68"/>
                  </a:lnTo>
                  <a:lnTo>
                    <a:pt x="795" y="58"/>
                  </a:lnTo>
                  <a:lnTo>
                    <a:pt x="793" y="53"/>
                  </a:lnTo>
                  <a:lnTo>
                    <a:pt x="785" y="43"/>
                  </a:lnTo>
                  <a:lnTo>
                    <a:pt x="777" y="34"/>
                  </a:lnTo>
                  <a:lnTo>
                    <a:pt x="761" y="20"/>
                  </a:lnTo>
                  <a:lnTo>
                    <a:pt x="750" y="11"/>
                  </a:lnTo>
                  <a:lnTo>
                    <a:pt x="735" y="4"/>
                  </a:lnTo>
                  <a:lnTo>
                    <a:pt x="717" y="0"/>
                  </a:lnTo>
                  <a:lnTo>
                    <a:pt x="223" y="0"/>
                  </a:lnTo>
                </a:path>
              </a:pathLst>
            </a:custGeom>
            <a:gradFill rotWithShape="1">
              <a:gsLst>
                <a:gs pos="0">
                  <a:schemeClr val="bg2"/>
                </a:gs>
                <a:gs pos="50000">
                  <a:schemeClr val="tx1"/>
                </a:gs>
                <a:gs pos="100000">
                  <a:schemeClr val="bg2"/>
                </a:gs>
              </a:gsLst>
              <a:lin ang="2700000" scaled="1"/>
            </a:gradFill>
            <a:ln w="50800" cap="rnd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6154" name="Oval 10"/>
            <p:cNvSpPr>
              <a:spLocks noChangeArrowheads="1"/>
            </p:cNvSpPr>
            <p:nvPr/>
          </p:nvSpPr>
          <p:spPr bwMode="auto">
            <a:xfrm>
              <a:off x="4339" y="651"/>
              <a:ext cx="248" cy="317"/>
            </a:xfrm>
            <a:prstGeom prst="ellipse">
              <a:avLst/>
            </a:prstGeom>
            <a:gradFill rotWithShape="1">
              <a:gsLst>
                <a:gs pos="0">
                  <a:schemeClr val="bg2"/>
                </a:gs>
                <a:gs pos="50000">
                  <a:schemeClr val="tx1"/>
                </a:gs>
                <a:gs pos="100000">
                  <a:schemeClr val="bg2"/>
                </a:gs>
              </a:gsLst>
              <a:lin ang="2700000" scaled="1"/>
            </a:gradFill>
            <a:ln w="508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  <p:sp>
          <p:nvSpPr>
            <p:cNvPr id="6155" name="AutoShape 11"/>
            <p:cNvSpPr>
              <a:spLocks noChangeArrowheads="1"/>
            </p:cNvSpPr>
            <p:nvPr/>
          </p:nvSpPr>
          <p:spPr bwMode="auto">
            <a:xfrm rot="10800000">
              <a:off x="4211" y="1480"/>
              <a:ext cx="544" cy="317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50000">
                  <a:schemeClr val="tx1"/>
                </a:gs>
                <a:gs pos="100000">
                  <a:schemeClr val="bg2"/>
                </a:gs>
              </a:gsLst>
              <a:lin ang="2700000" scaled="1"/>
            </a:gradFill>
            <a:ln w="571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eaLnBrk="1" hangingPunct="1">
                <a:defRPr/>
              </a:pPr>
              <a:endParaRPr lang="pt-BR">
                <a:latin typeface="Arial" charset="0"/>
              </a:endParaRPr>
            </a:p>
          </p:txBody>
        </p:sp>
      </p:grpSp>
      <p:sp>
        <p:nvSpPr>
          <p:cNvPr id="76809" name="Freeform 12"/>
          <p:cNvSpPr>
            <a:spLocks/>
          </p:cNvSpPr>
          <p:nvPr/>
        </p:nvSpPr>
        <p:spPr bwMode="auto">
          <a:xfrm>
            <a:off x="5857875" y="2219325"/>
            <a:ext cx="1584325" cy="1944688"/>
          </a:xfrm>
          <a:custGeom>
            <a:avLst/>
            <a:gdLst>
              <a:gd name="T0" fmla="*/ 2147483646 w 944"/>
              <a:gd name="T1" fmla="*/ 2147483646 h 1787"/>
              <a:gd name="T2" fmla="*/ 2147483646 w 944"/>
              <a:gd name="T3" fmla="*/ 2147483646 h 1787"/>
              <a:gd name="T4" fmla="*/ 2147483646 w 944"/>
              <a:gd name="T5" fmla="*/ 2147483646 h 1787"/>
              <a:gd name="T6" fmla="*/ 0 w 944"/>
              <a:gd name="T7" fmla="*/ 2147483646 h 1787"/>
              <a:gd name="T8" fmla="*/ 2147483646 w 944"/>
              <a:gd name="T9" fmla="*/ 2147483646 h 1787"/>
              <a:gd name="T10" fmla="*/ 2147483646 w 944"/>
              <a:gd name="T11" fmla="*/ 2147483646 h 1787"/>
              <a:gd name="T12" fmla="*/ 2147483646 w 944"/>
              <a:gd name="T13" fmla="*/ 2147483646 h 1787"/>
              <a:gd name="T14" fmla="*/ 2147483646 w 944"/>
              <a:gd name="T15" fmla="*/ 2147483646 h 1787"/>
              <a:gd name="T16" fmla="*/ 2147483646 w 944"/>
              <a:gd name="T17" fmla="*/ 2147483646 h 1787"/>
              <a:gd name="T18" fmla="*/ 2147483646 w 944"/>
              <a:gd name="T19" fmla="*/ 2147483646 h 1787"/>
              <a:gd name="T20" fmla="*/ 2147483646 w 944"/>
              <a:gd name="T21" fmla="*/ 2147483646 h 1787"/>
              <a:gd name="T22" fmla="*/ 2147483646 w 944"/>
              <a:gd name="T23" fmla="*/ 2147483646 h 1787"/>
              <a:gd name="T24" fmla="*/ 2147483646 w 944"/>
              <a:gd name="T25" fmla="*/ 2147483646 h 1787"/>
              <a:gd name="T26" fmla="*/ 2147483646 w 944"/>
              <a:gd name="T27" fmla="*/ 2147483646 h 1787"/>
              <a:gd name="T28" fmla="*/ 2147483646 w 944"/>
              <a:gd name="T29" fmla="*/ 2147483646 h 1787"/>
              <a:gd name="T30" fmla="*/ 2147483646 w 944"/>
              <a:gd name="T31" fmla="*/ 2147483646 h 1787"/>
              <a:gd name="T32" fmla="*/ 2147483646 w 944"/>
              <a:gd name="T33" fmla="*/ 2147483646 h 1787"/>
              <a:gd name="T34" fmla="*/ 2147483646 w 944"/>
              <a:gd name="T35" fmla="*/ 2147483646 h 1787"/>
              <a:gd name="T36" fmla="*/ 2147483646 w 944"/>
              <a:gd name="T37" fmla="*/ 2147483646 h 1787"/>
              <a:gd name="T38" fmla="*/ 2147483646 w 944"/>
              <a:gd name="T39" fmla="*/ 2147483646 h 1787"/>
              <a:gd name="T40" fmla="*/ 2147483646 w 944"/>
              <a:gd name="T41" fmla="*/ 2147483646 h 1787"/>
              <a:gd name="T42" fmla="*/ 2147483646 w 944"/>
              <a:gd name="T43" fmla="*/ 2147483646 h 1787"/>
              <a:gd name="T44" fmla="*/ 2147483646 w 944"/>
              <a:gd name="T45" fmla="*/ 2147483646 h 1787"/>
              <a:gd name="T46" fmla="*/ 2147483646 w 944"/>
              <a:gd name="T47" fmla="*/ 2147483646 h 1787"/>
              <a:gd name="T48" fmla="*/ 2147483646 w 944"/>
              <a:gd name="T49" fmla="*/ 2147483646 h 1787"/>
              <a:gd name="T50" fmla="*/ 2147483646 w 944"/>
              <a:gd name="T51" fmla="*/ 2147483646 h 1787"/>
              <a:gd name="T52" fmla="*/ 2147483646 w 944"/>
              <a:gd name="T53" fmla="*/ 2147483646 h 1787"/>
              <a:gd name="T54" fmla="*/ 2147483646 w 944"/>
              <a:gd name="T55" fmla="*/ 2147483646 h 1787"/>
              <a:gd name="T56" fmla="*/ 2147483646 w 944"/>
              <a:gd name="T57" fmla="*/ 2147483646 h 1787"/>
              <a:gd name="T58" fmla="*/ 2147483646 w 944"/>
              <a:gd name="T59" fmla="*/ 2147483646 h 1787"/>
              <a:gd name="T60" fmla="*/ 2147483646 w 944"/>
              <a:gd name="T61" fmla="*/ 2147483646 h 1787"/>
              <a:gd name="T62" fmla="*/ 2147483646 w 944"/>
              <a:gd name="T63" fmla="*/ 2147483646 h 1787"/>
              <a:gd name="T64" fmla="*/ 2147483646 w 944"/>
              <a:gd name="T65" fmla="*/ 2147483646 h 1787"/>
              <a:gd name="T66" fmla="*/ 2147483646 w 944"/>
              <a:gd name="T67" fmla="*/ 2147483646 h 1787"/>
              <a:gd name="T68" fmla="*/ 2147483646 w 944"/>
              <a:gd name="T69" fmla="*/ 2147483646 h 1787"/>
              <a:gd name="T70" fmla="*/ 2147483646 w 944"/>
              <a:gd name="T71" fmla="*/ 2147483646 h 1787"/>
              <a:gd name="T72" fmla="*/ 2147483646 w 944"/>
              <a:gd name="T73" fmla="*/ 2147483646 h 1787"/>
              <a:gd name="T74" fmla="*/ 2147483646 w 944"/>
              <a:gd name="T75" fmla="*/ 2147483646 h 1787"/>
              <a:gd name="T76" fmla="*/ 2147483646 w 944"/>
              <a:gd name="T77" fmla="*/ 2147483646 h 1787"/>
              <a:gd name="T78" fmla="*/ 2147483646 w 944"/>
              <a:gd name="T79" fmla="*/ 2147483646 h 1787"/>
              <a:gd name="T80" fmla="*/ 2147483646 w 944"/>
              <a:gd name="T81" fmla="*/ 2147483646 h 1787"/>
              <a:gd name="T82" fmla="*/ 2147483646 w 944"/>
              <a:gd name="T83" fmla="*/ 2147483646 h 1787"/>
              <a:gd name="T84" fmla="*/ 2147483646 w 944"/>
              <a:gd name="T85" fmla="*/ 2147483646 h 1787"/>
              <a:gd name="T86" fmla="*/ 2147483646 w 944"/>
              <a:gd name="T87" fmla="*/ 2147483646 h 1787"/>
              <a:gd name="T88" fmla="*/ 2147483646 w 944"/>
              <a:gd name="T89" fmla="*/ 2147483646 h 1787"/>
              <a:gd name="T90" fmla="*/ 2147483646 w 944"/>
              <a:gd name="T91" fmla="*/ 2147483646 h 1787"/>
              <a:gd name="T92" fmla="*/ 2147483646 w 944"/>
              <a:gd name="T93" fmla="*/ 2147483646 h 1787"/>
              <a:gd name="T94" fmla="*/ 2147483646 w 944"/>
              <a:gd name="T95" fmla="*/ 2147483646 h 1787"/>
              <a:gd name="T96" fmla="*/ 2147483646 w 944"/>
              <a:gd name="T97" fmla="*/ 2147483646 h 1787"/>
              <a:gd name="T98" fmla="*/ 2147483646 w 944"/>
              <a:gd name="T99" fmla="*/ 2147483646 h 1787"/>
              <a:gd name="T100" fmla="*/ 2147483646 w 944"/>
              <a:gd name="T101" fmla="*/ 2147483646 h 1787"/>
              <a:gd name="T102" fmla="*/ 2147483646 w 944"/>
              <a:gd name="T103" fmla="*/ 2147483646 h 1787"/>
              <a:gd name="T104" fmla="*/ 2147483646 w 944"/>
              <a:gd name="T105" fmla="*/ 2147483646 h 1787"/>
              <a:gd name="T106" fmla="*/ 2147483646 w 944"/>
              <a:gd name="T107" fmla="*/ 2147483646 h 1787"/>
              <a:gd name="T108" fmla="*/ 2147483646 w 944"/>
              <a:gd name="T109" fmla="*/ 0 h 178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44"/>
              <a:gd name="T166" fmla="*/ 0 h 1787"/>
              <a:gd name="T167" fmla="*/ 944 w 944"/>
              <a:gd name="T168" fmla="*/ 1787 h 178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44" h="1787">
                <a:moveTo>
                  <a:pt x="223" y="0"/>
                </a:moveTo>
                <a:lnTo>
                  <a:pt x="210" y="2"/>
                </a:lnTo>
                <a:lnTo>
                  <a:pt x="194" y="7"/>
                </a:lnTo>
                <a:lnTo>
                  <a:pt x="183" y="14"/>
                </a:lnTo>
                <a:lnTo>
                  <a:pt x="165" y="28"/>
                </a:lnTo>
                <a:lnTo>
                  <a:pt x="156" y="37"/>
                </a:lnTo>
                <a:lnTo>
                  <a:pt x="150" y="46"/>
                </a:lnTo>
                <a:lnTo>
                  <a:pt x="147" y="50"/>
                </a:lnTo>
                <a:lnTo>
                  <a:pt x="141" y="61"/>
                </a:lnTo>
                <a:lnTo>
                  <a:pt x="134" y="78"/>
                </a:lnTo>
                <a:lnTo>
                  <a:pt x="0" y="731"/>
                </a:lnTo>
                <a:lnTo>
                  <a:pt x="0" y="736"/>
                </a:lnTo>
                <a:lnTo>
                  <a:pt x="0" y="742"/>
                </a:lnTo>
                <a:lnTo>
                  <a:pt x="2" y="748"/>
                </a:lnTo>
                <a:lnTo>
                  <a:pt x="3" y="753"/>
                </a:lnTo>
                <a:lnTo>
                  <a:pt x="6" y="758"/>
                </a:lnTo>
                <a:lnTo>
                  <a:pt x="8" y="763"/>
                </a:lnTo>
                <a:lnTo>
                  <a:pt x="12" y="768"/>
                </a:lnTo>
                <a:lnTo>
                  <a:pt x="15" y="772"/>
                </a:lnTo>
                <a:lnTo>
                  <a:pt x="19" y="776"/>
                </a:lnTo>
                <a:lnTo>
                  <a:pt x="24" y="781"/>
                </a:lnTo>
                <a:lnTo>
                  <a:pt x="28" y="784"/>
                </a:lnTo>
                <a:lnTo>
                  <a:pt x="33" y="788"/>
                </a:lnTo>
                <a:lnTo>
                  <a:pt x="38" y="789"/>
                </a:lnTo>
                <a:lnTo>
                  <a:pt x="44" y="791"/>
                </a:lnTo>
                <a:lnTo>
                  <a:pt x="50" y="793"/>
                </a:lnTo>
                <a:lnTo>
                  <a:pt x="56" y="795"/>
                </a:lnTo>
                <a:lnTo>
                  <a:pt x="62" y="795"/>
                </a:lnTo>
                <a:lnTo>
                  <a:pt x="68" y="796"/>
                </a:lnTo>
                <a:lnTo>
                  <a:pt x="74" y="795"/>
                </a:lnTo>
                <a:lnTo>
                  <a:pt x="80" y="795"/>
                </a:lnTo>
                <a:lnTo>
                  <a:pt x="86" y="793"/>
                </a:lnTo>
                <a:lnTo>
                  <a:pt x="91" y="791"/>
                </a:lnTo>
                <a:lnTo>
                  <a:pt x="96" y="789"/>
                </a:lnTo>
                <a:lnTo>
                  <a:pt x="101" y="788"/>
                </a:lnTo>
                <a:lnTo>
                  <a:pt x="106" y="784"/>
                </a:lnTo>
                <a:lnTo>
                  <a:pt x="111" y="781"/>
                </a:lnTo>
                <a:lnTo>
                  <a:pt x="115" y="776"/>
                </a:lnTo>
                <a:lnTo>
                  <a:pt x="119" y="772"/>
                </a:lnTo>
                <a:lnTo>
                  <a:pt x="123" y="768"/>
                </a:lnTo>
                <a:lnTo>
                  <a:pt x="126" y="763"/>
                </a:lnTo>
                <a:lnTo>
                  <a:pt x="129" y="758"/>
                </a:lnTo>
                <a:lnTo>
                  <a:pt x="131" y="753"/>
                </a:lnTo>
                <a:lnTo>
                  <a:pt x="133" y="748"/>
                </a:lnTo>
                <a:lnTo>
                  <a:pt x="137" y="731"/>
                </a:lnTo>
                <a:lnTo>
                  <a:pt x="249" y="269"/>
                </a:lnTo>
                <a:lnTo>
                  <a:pt x="249" y="1708"/>
                </a:lnTo>
                <a:lnTo>
                  <a:pt x="249" y="1715"/>
                </a:lnTo>
                <a:lnTo>
                  <a:pt x="251" y="1724"/>
                </a:lnTo>
                <a:lnTo>
                  <a:pt x="255" y="1729"/>
                </a:lnTo>
                <a:lnTo>
                  <a:pt x="259" y="1737"/>
                </a:lnTo>
                <a:lnTo>
                  <a:pt x="263" y="1743"/>
                </a:lnTo>
                <a:lnTo>
                  <a:pt x="268" y="1748"/>
                </a:lnTo>
                <a:lnTo>
                  <a:pt x="273" y="1754"/>
                </a:lnTo>
                <a:lnTo>
                  <a:pt x="279" y="1760"/>
                </a:lnTo>
                <a:lnTo>
                  <a:pt x="284" y="1763"/>
                </a:lnTo>
                <a:lnTo>
                  <a:pt x="290" y="1767"/>
                </a:lnTo>
                <a:lnTo>
                  <a:pt x="297" y="1771"/>
                </a:lnTo>
                <a:lnTo>
                  <a:pt x="304" y="1774"/>
                </a:lnTo>
                <a:lnTo>
                  <a:pt x="312" y="1777"/>
                </a:lnTo>
                <a:lnTo>
                  <a:pt x="319" y="1778"/>
                </a:lnTo>
                <a:lnTo>
                  <a:pt x="327" y="1778"/>
                </a:lnTo>
                <a:lnTo>
                  <a:pt x="335" y="1779"/>
                </a:lnTo>
                <a:lnTo>
                  <a:pt x="342" y="1778"/>
                </a:lnTo>
                <a:lnTo>
                  <a:pt x="351" y="1778"/>
                </a:lnTo>
                <a:lnTo>
                  <a:pt x="358" y="1777"/>
                </a:lnTo>
                <a:lnTo>
                  <a:pt x="365" y="1774"/>
                </a:lnTo>
                <a:lnTo>
                  <a:pt x="373" y="1771"/>
                </a:lnTo>
                <a:lnTo>
                  <a:pt x="380" y="1767"/>
                </a:lnTo>
                <a:lnTo>
                  <a:pt x="386" y="1763"/>
                </a:lnTo>
                <a:lnTo>
                  <a:pt x="392" y="1760"/>
                </a:lnTo>
                <a:lnTo>
                  <a:pt x="398" y="1754"/>
                </a:lnTo>
                <a:lnTo>
                  <a:pt x="403" y="1748"/>
                </a:lnTo>
                <a:lnTo>
                  <a:pt x="408" y="1743"/>
                </a:lnTo>
                <a:lnTo>
                  <a:pt x="412" y="1737"/>
                </a:lnTo>
                <a:lnTo>
                  <a:pt x="416" y="1729"/>
                </a:lnTo>
                <a:lnTo>
                  <a:pt x="419" y="1723"/>
                </a:lnTo>
                <a:lnTo>
                  <a:pt x="421" y="1716"/>
                </a:lnTo>
                <a:lnTo>
                  <a:pt x="423" y="1708"/>
                </a:lnTo>
                <a:lnTo>
                  <a:pt x="424" y="1701"/>
                </a:lnTo>
                <a:lnTo>
                  <a:pt x="425" y="1681"/>
                </a:lnTo>
                <a:lnTo>
                  <a:pt x="472" y="975"/>
                </a:lnTo>
                <a:lnTo>
                  <a:pt x="471" y="976"/>
                </a:lnTo>
                <a:lnTo>
                  <a:pt x="520" y="1692"/>
                </a:lnTo>
                <a:lnTo>
                  <a:pt x="521" y="1708"/>
                </a:lnTo>
                <a:lnTo>
                  <a:pt x="521" y="1716"/>
                </a:lnTo>
                <a:lnTo>
                  <a:pt x="522" y="1723"/>
                </a:lnTo>
                <a:lnTo>
                  <a:pt x="524" y="1729"/>
                </a:lnTo>
                <a:lnTo>
                  <a:pt x="526" y="1737"/>
                </a:lnTo>
                <a:lnTo>
                  <a:pt x="529" y="1743"/>
                </a:lnTo>
                <a:lnTo>
                  <a:pt x="533" y="1750"/>
                </a:lnTo>
                <a:lnTo>
                  <a:pt x="538" y="1756"/>
                </a:lnTo>
                <a:lnTo>
                  <a:pt x="543" y="1761"/>
                </a:lnTo>
                <a:lnTo>
                  <a:pt x="549" y="1766"/>
                </a:lnTo>
                <a:lnTo>
                  <a:pt x="556" y="1771"/>
                </a:lnTo>
                <a:lnTo>
                  <a:pt x="562" y="1775"/>
                </a:lnTo>
                <a:lnTo>
                  <a:pt x="569" y="1778"/>
                </a:lnTo>
                <a:lnTo>
                  <a:pt x="576" y="1781"/>
                </a:lnTo>
                <a:lnTo>
                  <a:pt x="584" y="1784"/>
                </a:lnTo>
                <a:lnTo>
                  <a:pt x="591" y="1785"/>
                </a:lnTo>
                <a:lnTo>
                  <a:pt x="599" y="1786"/>
                </a:lnTo>
                <a:lnTo>
                  <a:pt x="607" y="1786"/>
                </a:lnTo>
                <a:lnTo>
                  <a:pt x="614" y="1786"/>
                </a:lnTo>
                <a:lnTo>
                  <a:pt x="622" y="1785"/>
                </a:lnTo>
                <a:lnTo>
                  <a:pt x="630" y="1784"/>
                </a:lnTo>
                <a:lnTo>
                  <a:pt x="637" y="1781"/>
                </a:lnTo>
                <a:lnTo>
                  <a:pt x="645" y="1778"/>
                </a:lnTo>
                <a:lnTo>
                  <a:pt x="652" y="1775"/>
                </a:lnTo>
                <a:lnTo>
                  <a:pt x="658" y="1771"/>
                </a:lnTo>
                <a:lnTo>
                  <a:pt x="663" y="1766"/>
                </a:lnTo>
                <a:lnTo>
                  <a:pt x="669" y="1761"/>
                </a:lnTo>
                <a:lnTo>
                  <a:pt x="674" y="1756"/>
                </a:lnTo>
                <a:lnTo>
                  <a:pt x="679" y="1750"/>
                </a:lnTo>
                <a:lnTo>
                  <a:pt x="683" y="1743"/>
                </a:lnTo>
                <a:lnTo>
                  <a:pt x="687" y="1737"/>
                </a:lnTo>
                <a:lnTo>
                  <a:pt x="691" y="1730"/>
                </a:lnTo>
                <a:lnTo>
                  <a:pt x="694" y="1723"/>
                </a:lnTo>
                <a:lnTo>
                  <a:pt x="696" y="1716"/>
                </a:lnTo>
                <a:lnTo>
                  <a:pt x="697" y="1708"/>
                </a:lnTo>
                <a:lnTo>
                  <a:pt x="697" y="275"/>
                </a:lnTo>
                <a:lnTo>
                  <a:pt x="805" y="738"/>
                </a:lnTo>
                <a:lnTo>
                  <a:pt x="809" y="754"/>
                </a:lnTo>
                <a:lnTo>
                  <a:pt x="811" y="759"/>
                </a:lnTo>
                <a:lnTo>
                  <a:pt x="813" y="765"/>
                </a:lnTo>
                <a:lnTo>
                  <a:pt x="815" y="771"/>
                </a:lnTo>
                <a:lnTo>
                  <a:pt x="819" y="775"/>
                </a:lnTo>
                <a:lnTo>
                  <a:pt x="823" y="780"/>
                </a:lnTo>
                <a:lnTo>
                  <a:pt x="826" y="784"/>
                </a:lnTo>
                <a:lnTo>
                  <a:pt x="831" y="788"/>
                </a:lnTo>
                <a:lnTo>
                  <a:pt x="835" y="791"/>
                </a:lnTo>
                <a:lnTo>
                  <a:pt x="841" y="794"/>
                </a:lnTo>
                <a:lnTo>
                  <a:pt x="846" y="797"/>
                </a:lnTo>
                <a:lnTo>
                  <a:pt x="850" y="799"/>
                </a:lnTo>
                <a:lnTo>
                  <a:pt x="856" y="801"/>
                </a:lnTo>
                <a:lnTo>
                  <a:pt x="862" y="803"/>
                </a:lnTo>
                <a:lnTo>
                  <a:pt x="868" y="803"/>
                </a:lnTo>
                <a:lnTo>
                  <a:pt x="874" y="804"/>
                </a:lnTo>
                <a:lnTo>
                  <a:pt x="880" y="803"/>
                </a:lnTo>
                <a:lnTo>
                  <a:pt x="886" y="803"/>
                </a:lnTo>
                <a:lnTo>
                  <a:pt x="892" y="801"/>
                </a:lnTo>
                <a:lnTo>
                  <a:pt x="897" y="799"/>
                </a:lnTo>
                <a:lnTo>
                  <a:pt x="903" y="797"/>
                </a:lnTo>
                <a:lnTo>
                  <a:pt x="908" y="794"/>
                </a:lnTo>
                <a:lnTo>
                  <a:pt x="913" y="791"/>
                </a:lnTo>
                <a:lnTo>
                  <a:pt x="918" y="788"/>
                </a:lnTo>
                <a:lnTo>
                  <a:pt x="922" y="784"/>
                </a:lnTo>
                <a:lnTo>
                  <a:pt x="927" y="780"/>
                </a:lnTo>
                <a:lnTo>
                  <a:pt x="930" y="775"/>
                </a:lnTo>
                <a:lnTo>
                  <a:pt x="934" y="771"/>
                </a:lnTo>
                <a:lnTo>
                  <a:pt x="936" y="765"/>
                </a:lnTo>
                <a:lnTo>
                  <a:pt x="939" y="760"/>
                </a:lnTo>
                <a:lnTo>
                  <a:pt x="940" y="754"/>
                </a:lnTo>
                <a:lnTo>
                  <a:pt x="942" y="750"/>
                </a:lnTo>
                <a:lnTo>
                  <a:pt x="943" y="742"/>
                </a:lnTo>
                <a:lnTo>
                  <a:pt x="943" y="738"/>
                </a:lnTo>
                <a:lnTo>
                  <a:pt x="807" y="85"/>
                </a:lnTo>
                <a:lnTo>
                  <a:pt x="800" y="68"/>
                </a:lnTo>
                <a:lnTo>
                  <a:pt x="795" y="58"/>
                </a:lnTo>
                <a:lnTo>
                  <a:pt x="793" y="53"/>
                </a:lnTo>
                <a:lnTo>
                  <a:pt x="785" y="43"/>
                </a:lnTo>
                <a:lnTo>
                  <a:pt x="777" y="34"/>
                </a:lnTo>
                <a:lnTo>
                  <a:pt x="761" y="20"/>
                </a:lnTo>
                <a:lnTo>
                  <a:pt x="750" y="11"/>
                </a:lnTo>
                <a:lnTo>
                  <a:pt x="735" y="4"/>
                </a:lnTo>
                <a:lnTo>
                  <a:pt x="717" y="0"/>
                </a:lnTo>
                <a:lnTo>
                  <a:pt x="223" y="0"/>
                </a:lnTo>
              </a:path>
            </a:pathLst>
          </a:custGeom>
          <a:gradFill rotWithShape="1">
            <a:gsLst>
              <a:gs pos="0">
                <a:srgbClr val="FFFFFF"/>
              </a:gs>
              <a:gs pos="50000">
                <a:srgbClr val="FFFF99"/>
              </a:gs>
              <a:gs pos="100000">
                <a:srgbClr val="FFFFFF"/>
              </a:gs>
            </a:gsLst>
            <a:lin ang="2700000" scaled="1"/>
          </a:gradFill>
          <a:ln w="508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pt-BR"/>
          </a:p>
        </p:txBody>
      </p:sp>
      <p:sp>
        <p:nvSpPr>
          <p:cNvPr id="76810" name="Oval 13"/>
          <p:cNvSpPr>
            <a:spLocks noChangeArrowheads="1"/>
          </p:cNvSpPr>
          <p:nvPr/>
        </p:nvSpPr>
        <p:spPr bwMode="auto">
          <a:xfrm>
            <a:off x="6294438" y="1500188"/>
            <a:ext cx="647700" cy="62706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50000">
                <a:srgbClr val="FFFF99"/>
              </a:gs>
              <a:gs pos="100000">
                <a:srgbClr val="FFFFFF"/>
              </a:gs>
            </a:gsLst>
            <a:lin ang="2700000" scaled="1"/>
          </a:gradFill>
          <a:ln w="508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4" name="CaixaDeTexto 13"/>
          <p:cNvSpPr txBox="1"/>
          <p:nvPr/>
        </p:nvSpPr>
        <p:spPr>
          <a:xfrm>
            <a:off x="523022" y="-71462"/>
            <a:ext cx="6120680" cy="1224136"/>
          </a:xfrm>
          <a:prstGeom prst="rect">
            <a:avLst/>
          </a:prstGeom>
          <a:noFill/>
          <a:effectLst>
            <a:outerShdw dist="38100" dir="3000000" algn="ctr" rotWithShape="0">
              <a:schemeClr val="tx1"/>
            </a:outerShdw>
          </a:effectLst>
        </p:spPr>
        <p:txBody>
          <a:bodyPr>
            <a:prstTxWarp prst="textFadeLeft">
              <a:avLst/>
            </a:prstTxWarp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bevelT w="27940" h="12700"/>
              <a:contourClr>
                <a:srgbClr val="DDDDDD"/>
              </a:contourClr>
            </a:sp3d>
          </a:bodyPr>
          <a:lstStyle/>
          <a:p>
            <a:pPr eaLnBrk="1" hangingPunct="1">
              <a:defRPr/>
            </a:pPr>
            <a:r>
              <a:rPr lang="pt-BR" sz="2800" b="1" spc="150" dirty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" charset="0"/>
              </a:rPr>
              <a:t>Crescimento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7"/>
          <p:cNvSpPr>
            <a:spLocks noChangeArrowheads="1"/>
          </p:cNvSpPr>
          <p:nvPr/>
        </p:nvSpPr>
        <p:spPr bwMode="auto">
          <a:xfrm>
            <a:off x="-11113" y="-26988"/>
            <a:ext cx="9144001" cy="6884988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74438" name="Text Box 6"/>
          <p:cNvSpPr txBox="1">
            <a:spLocks noChangeArrowheads="1"/>
          </p:cNvSpPr>
          <p:nvPr/>
        </p:nvSpPr>
        <p:spPr bwMode="auto">
          <a:xfrm>
            <a:off x="1643042" y="2357430"/>
            <a:ext cx="6313334" cy="28623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chemeClr val="tx1"/>
            </a:outerShdw>
            <a:reflection blurRad="6350" stA="50000" endA="300" endPos="55000" dir="5400000" sy="-100000" algn="bl" rotWithShape="0"/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CRESCIMENTO : COMO AVALIAR ?</a:t>
            </a:r>
          </a:p>
        </p:txBody>
      </p:sp>
      <p:pic>
        <p:nvPicPr>
          <p:cNvPr id="77828" name="Picture 42" descr="OneEye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32209">
            <a:off x="1954213" y="822325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29" name="Picture 43" descr="OneEye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77414">
            <a:off x="623888" y="846138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78851" name="Text Box 3"/>
          <p:cNvSpPr txBox="1">
            <a:spLocks noChangeArrowheads="1"/>
          </p:cNvSpPr>
          <p:nvPr/>
        </p:nvSpPr>
        <p:spPr bwMode="auto">
          <a:xfrm>
            <a:off x="500063" y="500063"/>
            <a:ext cx="8316912" cy="19383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9900"/>
                </a:solidFill>
                <a:latin typeface="Comic Sans MS" panose="030F0702030302020204" pitchFamily="66" charset="0"/>
              </a:rPr>
              <a:t>PARÂMETROS DE  CRESCIMENTO</a:t>
            </a:r>
          </a:p>
        </p:txBody>
      </p:sp>
      <p:sp>
        <p:nvSpPr>
          <p:cNvPr id="78852" name="Text Box 4"/>
          <p:cNvSpPr txBox="1">
            <a:spLocks noChangeArrowheads="1"/>
          </p:cNvSpPr>
          <p:nvPr/>
        </p:nvSpPr>
        <p:spPr bwMode="auto">
          <a:xfrm>
            <a:off x="992188" y="2357438"/>
            <a:ext cx="7437437" cy="35401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Peso (massa),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Estatura (comprimento),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Perímetro cefálico,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Proporções e segmentos corporais,</a:t>
            </a:r>
          </a:p>
          <a:p>
            <a:pPr eaLnBrk="1" hangingPunct="1">
              <a:spcBef>
                <a:spcPct val="50000"/>
              </a:spcBef>
              <a:buClr>
                <a:srgbClr val="FF9966"/>
              </a:buClr>
              <a:buFont typeface="Wingdings" panose="05000000000000000000" pitchFamily="2" charset="2"/>
              <a:buChar char="S"/>
            </a:pPr>
            <a:r>
              <a:rPr lang="pt-BR" altLang="pt-BR" b="1">
                <a:solidFill>
                  <a:schemeClr val="bg1"/>
                </a:solidFill>
                <a:latin typeface="Arial Narrow" panose="020B0606020202030204" pitchFamily="34" charset="0"/>
              </a:rPr>
              <a:t> Índices.</a:t>
            </a:r>
          </a:p>
        </p:txBody>
      </p:sp>
      <p:sp>
        <p:nvSpPr>
          <p:cNvPr id="78853" name="Text Box 5"/>
          <p:cNvSpPr txBox="1">
            <a:spLocks noChangeArrowheads="1"/>
          </p:cNvSpPr>
          <p:nvPr/>
        </p:nvSpPr>
        <p:spPr bwMode="auto">
          <a:xfrm>
            <a:off x="827088" y="6021388"/>
            <a:ext cx="7680325" cy="5222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 i="1">
                <a:solidFill>
                  <a:srgbClr val="FFCC99"/>
                </a:solidFill>
                <a:latin typeface="Comic Sans MS" panose="030F0702030302020204" pitchFamily="66" charset="0"/>
              </a:rPr>
              <a:t>(antropometria nutricional)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/>
          <p:cNvSpPr>
            <a:spLocks noChangeArrowheads="1"/>
          </p:cNvSpPr>
          <p:nvPr/>
        </p:nvSpPr>
        <p:spPr bwMode="auto">
          <a:xfrm>
            <a:off x="0" y="0"/>
            <a:ext cx="9144000" cy="6884988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74438" name="Text Box 6"/>
          <p:cNvSpPr txBox="1">
            <a:spLocks noChangeArrowheads="1"/>
          </p:cNvSpPr>
          <p:nvPr/>
        </p:nvSpPr>
        <p:spPr bwMode="auto">
          <a:xfrm>
            <a:off x="1619672" y="1902745"/>
            <a:ext cx="6313334" cy="42473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chemeClr val="tx1"/>
            </a:outerShdw>
            <a:reflection blurRad="6350" stA="50000" endA="300" endPos="55000" dir="5400000" sy="-100000" algn="bl" rotWithShape="0"/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CRESCIMENTO : O QUE É NORMAL</a:t>
            </a:r>
          </a:p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?</a:t>
            </a:r>
          </a:p>
        </p:txBody>
      </p:sp>
      <p:pic>
        <p:nvPicPr>
          <p:cNvPr id="79876" name="Picture 42" descr="OneEye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32209">
            <a:off x="1954213" y="822325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877" name="Picture 43" descr="OneEye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77414">
            <a:off x="623888" y="846138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7"/>
          <p:cNvSpPr>
            <a:spLocks noChangeArrowheads="1"/>
          </p:cNvSpPr>
          <p:nvPr/>
        </p:nvSpPr>
        <p:spPr bwMode="auto">
          <a:xfrm>
            <a:off x="-11113" y="-26988"/>
            <a:ext cx="9155113" cy="6884988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274438" name="Text Box 6"/>
          <p:cNvSpPr txBox="1">
            <a:spLocks noChangeArrowheads="1"/>
          </p:cNvSpPr>
          <p:nvPr/>
        </p:nvSpPr>
        <p:spPr bwMode="auto">
          <a:xfrm>
            <a:off x="1643042" y="2357430"/>
            <a:ext cx="5892800" cy="332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chemeClr val="tx1"/>
            </a:outerShdw>
            <a:reflection blurRad="6350" stA="50000" endA="300" endPos="55000" dir="5400000" sy="-100000" algn="bl" rotWithShape="0"/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REFERENCIAL</a:t>
            </a:r>
          </a:p>
          <a:p>
            <a:pPr algn="ctr">
              <a:spcBef>
                <a:spcPct val="50000"/>
              </a:spcBef>
              <a:defRPr/>
            </a:pPr>
            <a:r>
              <a:rPr lang="pt-BR" sz="6000" b="1" dirty="0">
                <a:solidFill>
                  <a:srgbClr val="FF0000"/>
                </a:solidFill>
                <a:latin typeface="Arial" charset="0"/>
              </a:rPr>
              <a:t>(Curvas de Crescimento)</a:t>
            </a:r>
          </a:p>
        </p:txBody>
      </p:sp>
      <p:pic>
        <p:nvPicPr>
          <p:cNvPr id="80900" name="Picture 42" descr="OneEye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32209">
            <a:off x="1954213" y="822325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901" name="Picture 43" descr="OneEye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77414">
            <a:off x="623888" y="846138"/>
            <a:ext cx="1117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6" name="CaixaDeTexto 5"/>
          <p:cNvSpPr txBox="1"/>
          <p:nvPr/>
        </p:nvSpPr>
        <p:spPr>
          <a:xfrm>
            <a:off x="1500166" y="785794"/>
            <a:ext cx="5572164" cy="1323439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4000" b="1" dirty="0">
                <a:solidFill>
                  <a:srgbClr val="00FF00"/>
                </a:solidFill>
                <a:latin typeface="+mn-lt"/>
              </a:rPr>
              <a:t>O que são curvas de crescimento?</a:t>
            </a:r>
          </a:p>
        </p:txBody>
      </p:sp>
      <p:sp>
        <p:nvSpPr>
          <p:cNvPr id="7" name="CaixaDeTexto 6"/>
          <p:cNvSpPr txBox="1"/>
          <p:nvPr/>
        </p:nvSpPr>
        <p:spPr>
          <a:xfrm>
            <a:off x="571472" y="2214554"/>
            <a:ext cx="7572428" cy="4401205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4000" b="1" dirty="0">
                <a:solidFill>
                  <a:srgbClr val="FFFF99"/>
                </a:solidFill>
                <a:latin typeface="+mn-lt"/>
              </a:rPr>
              <a:t>Representação gráfica de um conjunto de dados relativos à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variabilidade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 e à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evolução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 das diferentes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medidas corpóreas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 (de seres humanos </a:t>
            </a:r>
            <a:r>
              <a:rPr lang="pt-BR" sz="4000" b="1" i="1" dirty="0">
                <a:solidFill>
                  <a:schemeClr val="bg1"/>
                </a:solidFill>
                <a:latin typeface="+mn-lt"/>
              </a:rPr>
              <a:t>saudáveis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) em função do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sexo 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e da </a:t>
            </a:r>
            <a:r>
              <a:rPr lang="pt-BR" sz="4000" b="1" dirty="0">
                <a:solidFill>
                  <a:schemeClr val="bg1"/>
                </a:solidFill>
                <a:latin typeface="+mn-lt"/>
              </a:rPr>
              <a:t>idade</a:t>
            </a:r>
            <a:r>
              <a:rPr lang="pt-BR" sz="4000" b="1" dirty="0">
                <a:solidFill>
                  <a:srgbClr val="FFFF99"/>
                </a:solidFill>
                <a:latin typeface="+mn-lt"/>
              </a:rPr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82947" name="Text Box 3"/>
          <p:cNvSpPr txBox="1">
            <a:spLocks noChangeArrowheads="1"/>
          </p:cNvSpPr>
          <p:nvPr/>
        </p:nvSpPr>
        <p:spPr bwMode="auto">
          <a:xfrm>
            <a:off x="1187450" y="1125538"/>
            <a:ext cx="6553200" cy="8239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</a:rPr>
              <a:t>REFERENCIAL:</a:t>
            </a:r>
          </a:p>
        </p:txBody>
      </p:sp>
      <p:sp>
        <p:nvSpPr>
          <p:cNvPr id="82948" name="Text Box 4"/>
          <p:cNvSpPr txBox="1">
            <a:spLocks noChangeArrowheads="1"/>
          </p:cNvSpPr>
          <p:nvPr/>
        </p:nvSpPr>
        <p:spPr bwMode="auto">
          <a:xfrm>
            <a:off x="2411413" y="2420938"/>
            <a:ext cx="4752975" cy="30464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FF0000"/>
              </a:buClr>
              <a:buFont typeface="Wingdings" panose="05000000000000000000" pitchFamily="2" charset="2"/>
              <a:buChar char="S"/>
            </a:pPr>
            <a:r>
              <a:rPr lang="pt-BR" altLang="pt-BR" sz="4800" b="1">
                <a:solidFill>
                  <a:srgbClr val="FF9900"/>
                </a:solidFill>
              </a:rPr>
              <a:t> Variabilidade</a:t>
            </a:r>
          </a:p>
          <a:p>
            <a:pPr eaLnBrk="1" hangingPunct="1">
              <a:spcBef>
                <a:spcPct val="50000"/>
              </a:spcBef>
              <a:buClr>
                <a:srgbClr val="FF0000"/>
              </a:buClr>
              <a:buFont typeface="Wingdings" panose="05000000000000000000" pitchFamily="2" charset="2"/>
              <a:buChar char="S"/>
            </a:pPr>
            <a:r>
              <a:rPr lang="pt-BR" altLang="pt-BR" sz="4800" b="1">
                <a:solidFill>
                  <a:srgbClr val="FF9900"/>
                </a:solidFill>
              </a:rPr>
              <a:t>Velocidade</a:t>
            </a:r>
          </a:p>
          <a:p>
            <a:pPr eaLnBrk="1" hangingPunct="1">
              <a:spcBef>
                <a:spcPct val="50000"/>
              </a:spcBef>
              <a:buClr>
                <a:srgbClr val="FF0000"/>
              </a:buClr>
              <a:buFont typeface="Wingdings" panose="05000000000000000000" pitchFamily="2" charset="2"/>
              <a:buChar char="S"/>
            </a:pPr>
            <a:r>
              <a:rPr lang="pt-BR" altLang="pt-BR" sz="4800" b="1">
                <a:solidFill>
                  <a:srgbClr val="FF9900"/>
                </a:solidFill>
              </a:rPr>
              <a:t> Tendência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7" name="CaixaDeTexto 6"/>
          <p:cNvSpPr txBox="1"/>
          <p:nvPr/>
        </p:nvSpPr>
        <p:spPr>
          <a:xfrm>
            <a:off x="642910" y="428604"/>
            <a:ext cx="6665394" cy="1200329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3600" b="1" dirty="0">
                <a:solidFill>
                  <a:schemeClr val="bg1"/>
                </a:solidFill>
                <a:latin typeface="+mn-lt"/>
              </a:rPr>
              <a:t>Para que servem as curvas de crescimento?</a:t>
            </a:r>
          </a:p>
        </p:txBody>
      </p:sp>
      <p:sp>
        <p:nvSpPr>
          <p:cNvPr id="8" name="CaixaDeTexto 7"/>
          <p:cNvSpPr txBox="1"/>
          <p:nvPr/>
        </p:nvSpPr>
        <p:spPr>
          <a:xfrm>
            <a:off x="323528" y="2060848"/>
            <a:ext cx="8358246" cy="3046988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Tx/>
              <a:buAutoNum type="arabicPeriod"/>
              <a:defRPr/>
            </a:pPr>
            <a:r>
              <a:rPr lang="pt-BR" sz="3200" b="1" dirty="0">
                <a:solidFill>
                  <a:srgbClr val="FFFF99"/>
                </a:solidFill>
                <a:latin typeface="+mn-lt"/>
              </a:rPr>
              <a:t>Comparar o </a:t>
            </a:r>
            <a:r>
              <a:rPr lang="pt-BR" sz="3200" b="1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Crescimento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 alcançado pelo indivíduo com o dos seus pares: </a:t>
            </a:r>
            <a:r>
              <a:rPr lang="pt-BR" sz="3200" b="1" dirty="0">
                <a:solidFill>
                  <a:schemeClr val="bg1"/>
                </a:solidFill>
                <a:latin typeface="+mn-lt"/>
              </a:rPr>
              <a:t>sexo 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e </a:t>
            </a:r>
            <a:r>
              <a:rPr lang="pt-BR" sz="3200" b="1" dirty="0">
                <a:solidFill>
                  <a:schemeClr val="bg1"/>
                </a:solidFill>
                <a:latin typeface="+mn-lt"/>
              </a:rPr>
              <a:t>idade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.</a:t>
            </a:r>
          </a:p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Tx/>
              <a:buAutoNum type="arabicPeriod"/>
              <a:defRPr/>
            </a:pPr>
            <a:r>
              <a:rPr lang="pt-BR" sz="3200" b="1" dirty="0">
                <a:solidFill>
                  <a:srgbClr val="FFFF99"/>
                </a:solidFill>
                <a:latin typeface="+mn-lt"/>
              </a:rPr>
              <a:t>Analisar a </a:t>
            </a:r>
            <a:r>
              <a:rPr lang="pt-BR" sz="3200" b="1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Tendência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 do  seu crescimento em relação aos seus pares: mesmas </a:t>
            </a:r>
            <a:r>
              <a:rPr lang="pt-BR" sz="3200" b="1" dirty="0">
                <a:solidFill>
                  <a:srgbClr val="66FF33"/>
                </a:solidFill>
                <a:latin typeface="+mn-lt"/>
              </a:rPr>
              <a:t>dimensões corpóreas</a:t>
            </a:r>
            <a:r>
              <a:rPr lang="pt-BR" sz="3200" b="1" dirty="0">
                <a:solidFill>
                  <a:srgbClr val="FFFF99"/>
                </a:solidFill>
                <a:latin typeface="+mn-lt"/>
              </a:rPr>
              <a:t>.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7" name="CaixaDeTexto 6"/>
          <p:cNvSpPr txBox="1"/>
          <p:nvPr/>
        </p:nvSpPr>
        <p:spPr>
          <a:xfrm>
            <a:off x="642910" y="71414"/>
            <a:ext cx="5572164" cy="1077218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3200" b="1" dirty="0">
                <a:solidFill>
                  <a:schemeClr val="bg1"/>
                </a:solidFill>
                <a:latin typeface="+mn-lt"/>
              </a:rPr>
              <a:t>Para que servem as curvas de crescimento?</a:t>
            </a:r>
          </a:p>
        </p:txBody>
      </p:sp>
      <p:sp>
        <p:nvSpPr>
          <p:cNvPr id="8" name="CaixaDeTexto 7"/>
          <p:cNvSpPr txBox="1"/>
          <p:nvPr/>
        </p:nvSpPr>
        <p:spPr>
          <a:xfrm>
            <a:off x="428596" y="1208774"/>
            <a:ext cx="8358246" cy="2677656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chemeClr val="tx1">
                  <a:lumMod val="50000"/>
                  <a:lumOff val="50000"/>
                </a:schemeClr>
              </a:buClr>
              <a:buFontTx/>
              <a:buAutoNum type="arabicPeriod"/>
              <a:defRPr/>
            </a:pPr>
            <a:r>
              <a:rPr lang="pt-BR" sz="28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Comparar o Crescimento alcançado pelo indivíduo com o dos seus pares: sexo e idade.</a:t>
            </a:r>
          </a:p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chemeClr val="tx1">
                  <a:lumMod val="50000"/>
                  <a:lumOff val="50000"/>
                </a:schemeClr>
              </a:buClr>
              <a:buFontTx/>
              <a:buAutoNum type="arabicPeriod"/>
              <a:defRPr/>
            </a:pPr>
            <a:r>
              <a:rPr lang="pt-BR" sz="28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rPr>
              <a:t>Analisar a Tendência do  seu crescimento em relação aos seus pares: mesmas dimensões corpóreas.   </a:t>
            </a:r>
          </a:p>
        </p:txBody>
      </p:sp>
      <p:sp>
        <p:nvSpPr>
          <p:cNvPr id="6" name="CaixaDeTexto 5"/>
          <p:cNvSpPr txBox="1"/>
          <p:nvPr/>
        </p:nvSpPr>
        <p:spPr>
          <a:xfrm>
            <a:off x="214282" y="4286256"/>
            <a:ext cx="8715404" cy="1815882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defRPr/>
            </a:pPr>
            <a:r>
              <a:rPr lang="pt-BR" sz="2800" b="1" dirty="0">
                <a:solidFill>
                  <a:srgbClr val="66FF33"/>
                </a:solidFill>
                <a:latin typeface="+mn-lt"/>
              </a:rPr>
              <a:t>Finalidade:</a:t>
            </a:r>
          </a:p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 typeface="Arial" pitchFamily="34" charset="0"/>
              <a:buChar char="•"/>
              <a:defRPr/>
            </a:pPr>
            <a:r>
              <a:rPr lang="pt-BR" sz="2800" b="1" dirty="0">
                <a:solidFill>
                  <a:schemeClr val="bg1"/>
                </a:solidFill>
                <a:latin typeface="+mn-lt"/>
              </a:rPr>
              <a:t>Normalidade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 </a:t>
            </a:r>
            <a:r>
              <a:rPr lang="pt-BR" sz="2800" b="1" dirty="0">
                <a:solidFill>
                  <a:srgbClr val="FFFF00"/>
                </a:solidFill>
                <a:latin typeface="+mn-lt"/>
              </a:rPr>
              <a:t>(?)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 do processo de crescimento.</a:t>
            </a:r>
          </a:p>
          <a:p>
            <a:pPr marL="514350" indent="-514350" eaLnBrk="1" fontAlgn="auto" hangingPunct="1">
              <a:spcBef>
                <a:spcPts val="0"/>
              </a:spcBef>
              <a:spcAft>
                <a:spcPts val="0"/>
              </a:spcAft>
              <a:buClr>
                <a:srgbClr val="FFC000"/>
              </a:buClr>
              <a:buFont typeface="Arial" pitchFamily="34" charset="0"/>
              <a:buChar char="•"/>
              <a:defRPr/>
            </a:pPr>
            <a:r>
              <a:rPr lang="pt-BR" sz="2800" b="1" dirty="0">
                <a:solidFill>
                  <a:schemeClr val="bg1"/>
                </a:solidFill>
                <a:latin typeface="+mn-lt"/>
              </a:rPr>
              <a:t>Contribuir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 na avaliação do </a:t>
            </a:r>
            <a:r>
              <a:rPr lang="pt-BR" sz="2800" b="1" dirty="0">
                <a:solidFill>
                  <a:srgbClr val="FFFF00"/>
                </a:solidFill>
                <a:latin typeface="+mn-lt"/>
              </a:rPr>
              <a:t>estado nutricional </a:t>
            </a:r>
            <a:r>
              <a:rPr lang="pt-BR" sz="2800" b="1" dirty="0">
                <a:solidFill>
                  <a:srgbClr val="FFFF99"/>
                </a:solidFill>
                <a:latin typeface="+mn-lt"/>
              </a:rPr>
              <a:t>(e a sua evolução).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Grupo 6"/>
          <p:cNvGrpSpPr>
            <a:grpSpLocks/>
          </p:cNvGrpSpPr>
          <p:nvPr/>
        </p:nvGrpSpPr>
        <p:grpSpPr bwMode="auto">
          <a:xfrm>
            <a:off x="0" y="-15875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14339" name="CaixaDeTexto 5"/>
          <p:cNvSpPr txBox="1">
            <a:spLocks noChangeArrowheads="1"/>
          </p:cNvSpPr>
          <p:nvPr/>
        </p:nvSpPr>
        <p:spPr bwMode="auto">
          <a:xfrm>
            <a:off x="1143000" y="2457450"/>
            <a:ext cx="6786563" cy="15081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3600" b="1">
                <a:solidFill>
                  <a:srgbClr val="FFFF00"/>
                </a:solidFill>
              </a:rPr>
              <a:t>Saúde</a:t>
            </a:r>
            <a:r>
              <a:rPr lang="pt-BR" altLang="pt-BR" sz="2800">
                <a:solidFill>
                  <a:schemeClr val="bg1"/>
                </a:solidFill>
              </a:rPr>
              <a:t> é o estado de           bem-estar  físico, mental e social, e não apenas a ausência de enfermidade.</a:t>
            </a:r>
          </a:p>
        </p:txBody>
      </p:sp>
      <p:sp>
        <p:nvSpPr>
          <p:cNvPr id="14340" name="CaixaDeTexto 6"/>
          <p:cNvSpPr txBox="1">
            <a:spLocks noChangeArrowheads="1"/>
          </p:cNvSpPr>
          <p:nvPr/>
        </p:nvSpPr>
        <p:spPr bwMode="auto">
          <a:xfrm>
            <a:off x="5572125" y="4100513"/>
            <a:ext cx="2143125" cy="4000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pt-BR" altLang="pt-BR" sz="2000" b="1">
                <a:solidFill>
                  <a:srgbClr val="FFFF00"/>
                </a:solidFill>
              </a:rPr>
              <a:t>OMS (1947)</a:t>
            </a:r>
          </a:p>
        </p:txBody>
      </p:sp>
      <p:sp>
        <p:nvSpPr>
          <p:cNvPr id="8" name="Retângulo 7"/>
          <p:cNvSpPr>
            <a:spLocks noChangeArrowheads="1"/>
          </p:cNvSpPr>
          <p:nvPr/>
        </p:nvSpPr>
        <p:spPr bwMode="auto">
          <a:xfrm>
            <a:off x="4857750" y="2552700"/>
            <a:ext cx="1066800" cy="5222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800">
                <a:solidFill>
                  <a:srgbClr val="FFFFFF"/>
                </a:solidFill>
              </a:rPr>
              <a:t>pleno</a:t>
            </a: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  <p:set>
                                      <p:cBhvr>
                                        <p:cTn id="7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8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9" name="CaixaDeTexto 2"/>
          <p:cNvSpPr txBox="1">
            <a:spLocks noChangeArrowheads="1"/>
          </p:cNvSpPr>
          <p:nvPr/>
        </p:nvSpPr>
        <p:spPr bwMode="auto">
          <a:xfrm>
            <a:off x="571500" y="2357438"/>
            <a:ext cx="7643813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Amostra: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representativa/ conveniência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Tipo de Estudo:</a:t>
            </a:r>
          </a:p>
        </p:txBody>
      </p:sp>
      <p:sp>
        <p:nvSpPr>
          <p:cNvPr id="86020" name="CaixaDeTexto 3"/>
          <p:cNvSpPr txBox="1">
            <a:spLocks noChangeArrowheads="1"/>
          </p:cNvSpPr>
          <p:nvPr/>
        </p:nvSpPr>
        <p:spPr bwMode="auto">
          <a:xfrm>
            <a:off x="2500313" y="3429000"/>
            <a:ext cx="4214812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FFFF"/>
              </a:buClr>
              <a:buFont typeface="Wingdings" panose="05000000000000000000" pitchFamily="2" charset="2"/>
              <a:buChar char=""/>
            </a:pP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 longitudinal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  <a:buClr>
                <a:srgbClr val="00FFFF"/>
              </a:buClr>
              <a:buFont typeface="Wingdings" panose="05000000000000000000" pitchFamily="2" charset="2"/>
              <a:buChar char=""/>
            </a:pP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 transversal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</p:txBody>
      </p:sp>
      <p:sp>
        <p:nvSpPr>
          <p:cNvPr id="86021" name="CaixaDeTexto 4"/>
          <p:cNvSpPr txBox="1">
            <a:spLocks noChangeArrowheads="1"/>
          </p:cNvSpPr>
          <p:nvPr/>
        </p:nvSpPr>
        <p:spPr bwMode="auto">
          <a:xfrm>
            <a:off x="571500" y="4487863"/>
            <a:ext cx="7643813" cy="206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Qualidade dos dados coletados: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métodos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 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Modelo matemático: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ajuste/precisão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Representação: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percentis/escore Z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;</a:t>
            </a:r>
          </a:p>
          <a:p>
            <a:pPr eaLnBrk="1" hangingPunct="1">
              <a:spcBef>
                <a:spcPct val="0"/>
              </a:spcBef>
            </a:pP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 Significado epidemiológico: </a:t>
            </a:r>
            <a:r>
              <a:rPr lang="pt-BR" altLang="pt-BR" b="1">
                <a:solidFill>
                  <a:srgbClr val="FFFF99"/>
                </a:solidFill>
                <a:latin typeface="Calibri" panose="020F0502020204030204" pitchFamily="34" charset="0"/>
              </a:rPr>
              <a:t>momento</a:t>
            </a:r>
            <a:r>
              <a:rPr lang="pt-BR" altLang="pt-BR" b="1">
                <a:solidFill>
                  <a:srgbClr val="FFFFFF"/>
                </a:solidFill>
                <a:latin typeface="Calibri" panose="020F0502020204030204" pitchFamily="34" charset="0"/>
              </a:rPr>
              <a:t>.</a:t>
            </a:r>
            <a:endParaRPr lang="pt-BR" altLang="pt-BR" b="1">
              <a:solidFill>
                <a:srgbClr val="FFFF99"/>
              </a:solidFill>
              <a:latin typeface="Calibri" panose="020F0502020204030204" pitchFamily="34" charset="0"/>
            </a:endParaRPr>
          </a:p>
        </p:txBody>
      </p:sp>
      <p:sp>
        <p:nvSpPr>
          <p:cNvPr id="6" name="CaixaDeTexto 5"/>
          <p:cNvSpPr txBox="1"/>
          <p:nvPr/>
        </p:nvSpPr>
        <p:spPr>
          <a:xfrm>
            <a:off x="714348" y="500042"/>
            <a:ext cx="7643866" cy="1754326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5400" b="1" dirty="0">
                <a:solidFill>
                  <a:srgbClr val="00FFFF"/>
                </a:solidFill>
                <a:latin typeface="Calibri"/>
              </a:rPr>
              <a:t>Como são elaboradas as curvas de crescimento?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3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47"/>
              </a:gs>
            </a:gsLst>
            <a:path path="rect">
              <a:fillToRect l="100000" t="10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87043" name="Text Box 3"/>
          <p:cNvSpPr txBox="1">
            <a:spLocks noChangeArrowheads="1"/>
          </p:cNvSpPr>
          <p:nvPr/>
        </p:nvSpPr>
        <p:spPr bwMode="auto">
          <a:xfrm>
            <a:off x="539750" y="765175"/>
            <a:ext cx="7943850" cy="14462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4400" b="1">
                <a:solidFill>
                  <a:schemeClr val="bg1"/>
                </a:solidFill>
                <a:latin typeface="Comic Sans MS" panose="030F0702030302020204" pitchFamily="66" charset="0"/>
              </a:rPr>
              <a:t>REFERENCIAL ou PADRÃO DE CRESCIMENTO</a:t>
            </a:r>
          </a:p>
        </p:txBody>
      </p:sp>
      <p:sp>
        <p:nvSpPr>
          <p:cNvPr id="165892" name="Rectangle 4"/>
          <p:cNvSpPr>
            <a:spLocks noChangeArrowheads="1"/>
          </p:cNvSpPr>
          <p:nvPr/>
        </p:nvSpPr>
        <p:spPr bwMode="auto">
          <a:xfrm>
            <a:off x="4189413" y="4779963"/>
            <a:ext cx="3455987" cy="9239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30000"/>
              </a:spcBef>
              <a:buFontTx/>
              <a:buNone/>
            </a:pPr>
            <a:r>
              <a:rPr lang="pt-BR" altLang="pt-BR" sz="5400" b="1">
                <a:solidFill>
                  <a:srgbClr val="00FFFF"/>
                </a:solidFill>
                <a:latin typeface="Comic Sans MS" panose="030F0702030302020204" pitchFamily="66" charset="0"/>
              </a:rPr>
              <a:t>Escore Z</a:t>
            </a:r>
          </a:p>
        </p:txBody>
      </p:sp>
      <p:sp>
        <p:nvSpPr>
          <p:cNvPr id="87045" name="Text Box 5"/>
          <p:cNvSpPr txBox="1">
            <a:spLocks noChangeArrowheads="1"/>
          </p:cNvSpPr>
          <p:nvPr/>
        </p:nvSpPr>
        <p:spPr bwMode="auto">
          <a:xfrm>
            <a:off x="1211263" y="2997200"/>
            <a:ext cx="3248025" cy="9223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5400" b="1">
                <a:solidFill>
                  <a:srgbClr val="FFFF00"/>
                </a:solidFill>
                <a:latin typeface="Comic Sans MS" panose="030F0702030302020204" pitchFamily="66" charset="0"/>
              </a:rPr>
              <a:t>Percentis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58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892" grpId="0" build="p" autoUpdateAnimBg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8074" name="Grupo 150"/>
          <p:cNvGrpSpPr>
            <a:grpSpLocks/>
          </p:cNvGrpSpPr>
          <p:nvPr/>
        </p:nvGrpSpPr>
        <p:grpSpPr bwMode="auto">
          <a:xfrm>
            <a:off x="1227138" y="4506913"/>
            <a:ext cx="376237" cy="835025"/>
            <a:chOff x="2857501" y="1310879"/>
            <a:chExt cx="2351617" cy="3961209"/>
          </a:xfrm>
        </p:grpSpPr>
        <p:sp>
          <p:nvSpPr>
            <p:cNvPr id="152" name="Freeform 136"/>
            <p:cNvSpPr>
              <a:spLocks/>
            </p:cNvSpPr>
            <p:nvPr/>
          </p:nvSpPr>
          <p:spPr bwMode="auto">
            <a:xfrm>
              <a:off x="3522302" y="1310879"/>
              <a:ext cx="962481" cy="655179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53" name="Freeform 134"/>
            <p:cNvSpPr>
              <a:spLocks/>
            </p:cNvSpPr>
            <p:nvPr/>
          </p:nvSpPr>
          <p:spPr bwMode="auto">
            <a:xfrm>
              <a:off x="2857501" y="2048899"/>
              <a:ext cx="2351617" cy="3223189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5" name="Grupo 153"/>
          <p:cNvGrpSpPr>
            <a:grpSpLocks/>
          </p:cNvGrpSpPr>
          <p:nvPr/>
        </p:nvGrpSpPr>
        <p:grpSpPr bwMode="auto">
          <a:xfrm>
            <a:off x="1693863" y="4465638"/>
            <a:ext cx="412750" cy="876300"/>
            <a:chOff x="2857501" y="1310879"/>
            <a:chExt cx="2351617" cy="3961209"/>
          </a:xfrm>
        </p:grpSpPr>
        <p:sp>
          <p:nvSpPr>
            <p:cNvPr id="155" name="Freeform 136"/>
            <p:cNvSpPr>
              <a:spLocks/>
            </p:cNvSpPr>
            <p:nvPr/>
          </p:nvSpPr>
          <p:spPr bwMode="auto">
            <a:xfrm>
              <a:off x="3517760" y="1310879"/>
              <a:ext cx="967784" cy="653023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56" name="Freeform 134"/>
            <p:cNvSpPr>
              <a:spLocks/>
            </p:cNvSpPr>
            <p:nvPr/>
          </p:nvSpPr>
          <p:spPr bwMode="auto">
            <a:xfrm>
              <a:off x="2857501" y="2042842"/>
              <a:ext cx="2351617" cy="3229246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6" name="Grupo 156"/>
          <p:cNvGrpSpPr>
            <a:grpSpLocks/>
          </p:cNvGrpSpPr>
          <p:nvPr/>
        </p:nvGrpSpPr>
        <p:grpSpPr bwMode="auto">
          <a:xfrm>
            <a:off x="2198688" y="4425950"/>
            <a:ext cx="366712" cy="915988"/>
            <a:chOff x="2857501" y="1310879"/>
            <a:chExt cx="2351617" cy="3961209"/>
          </a:xfrm>
        </p:grpSpPr>
        <p:sp>
          <p:nvSpPr>
            <p:cNvPr id="158" name="Freeform 136"/>
            <p:cNvSpPr>
              <a:spLocks/>
            </p:cNvSpPr>
            <p:nvPr/>
          </p:nvSpPr>
          <p:spPr bwMode="auto">
            <a:xfrm>
              <a:off x="3519209" y="1310879"/>
              <a:ext cx="967120" cy="652194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59" name="Freeform 134"/>
            <p:cNvSpPr>
              <a:spLocks/>
            </p:cNvSpPr>
            <p:nvPr/>
          </p:nvSpPr>
          <p:spPr bwMode="auto">
            <a:xfrm>
              <a:off x="2857501" y="2045455"/>
              <a:ext cx="2351617" cy="3226633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7" name="Grupo 159"/>
          <p:cNvGrpSpPr>
            <a:grpSpLocks/>
          </p:cNvGrpSpPr>
          <p:nvPr/>
        </p:nvGrpSpPr>
        <p:grpSpPr bwMode="auto">
          <a:xfrm>
            <a:off x="2652713" y="4384675"/>
            <a:ext cx="407987" cy="957263"/>
            <a:chOff x="2857501" y="1310879"/>
            <a:chExt cx="2351617" cy="3961209"/>
          </a:xfrm>
        </p:grpSpPr>
        <p:sp>
          <p:nvSpPr>
            <p:cNvPr id="161" name="Freeform 136"/>
            <p:cNvSpPr>
              <a:spLocks/>
            </p:cNvSpPr>
            <p:nvPr/>
          </p:nvSpPr>
          <p:spPr bwMode="auto">
            <a:xfrm>
              <a:off x="3525468" y="1310879"/>
              <a:ext cx="960781" cy="656917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62" name="Freeform 134"/>
            <p:cNvSpPr>
              <a:spLocks/>
            </p:cNvSpPr>
            <p:nvPr/>
          </p:nvSpPr>
          <p:spPr bwMode="auto">
            <a:xfrm>
              <a:off x="2857501" y="2046626"/>
              <a:ext cx="2351617" cy="3225462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8" name="Grupo 162"/>
          <p:cNvGrpSpPr>
            <a:grpSpLocks/>
          </p:cNvGrpSpPr>
          <p:nvPr/>
        </p:nvGrpSpPr>
        <p:grpSpPr bwMode="auto">
          <a:xfrm>
            <a:off x="3163888" y="4338638"/>
            <a:ext cx="450850" cy="1003300"/>
            <a:chOff x="2857501" y="1310879"/>
            <a:chExt cx="2351617" cy="3961209"/>
          </a:xfrm>
        </p:grpSpPr>
        <p:sp>
          <p:nvSpPr>
            <p:cNvPr id="164" name="Freeform 136"/>
            <p:cNvSpPr>
              <a:spLocks/>
            </p:cNvSpPr>
            <p:nvPr/>
          </p:nvSpPr>
          <p:spPr bwMode="auto">
            <a:xfrm>
              <a:off x="3519928" y="1310879"/>
              <a:ext cx="968797" cy="651845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65" name="Freeform 134"/>
            <p:cNvSpPr>
              <a:spLocks/>
            </p:cNvSpPr>
            <p:nvPr/>
          </p:nvSpPr>
          <p:spPr bwMode="auto">
            <a:xfrm>
              <a:off x="2857501" y="2044202"/>
              <a:ext cx="2351617" cy="3227886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79" name="Grupo 165"/>
          <p:cNvGrpSpPr>
            <a:grpSpLocks/>
          </p:cNvGrpSpPr>
          <p:nvPr/>
        </p:nvGrpSpPr>
        <p:grpSpPr bwMode="auto">
          <a:xfrm>
            <a:off x="3743325" y="4300538"/>
            <a:ext cx="446088" cy="1041400"/>
            <a:chOff x="2857501" y="1310879"/>
            <a:chExt cx="2351617" cy="3961209"/>
          </a:xfrm>
        </p:grpSpPr>
        <p:sp>
          <p:nvSpPr>
            <p:cNvPr id="167" name="Freeform 136"/>
            <p:cNvSpPr>
              <a:spLocks/>
            </p:cNvSpPr>
            <p:nvPr/>
          </p:nvSpPr>
          <p:spPr bwMode="auto">
            <a:xfrm>
              <a:off x="3518634" y="1310879"/>
              <a:ext cx="970773" cy="652150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68" name="Freeform 134"/>
            <p:cNvSpPr>
              <a:spLocks/>
            </p:cNvSpPr>
            <p:nvPr/>
          </p:nvSpPr>
          <p:spPr bwMode="auto">
            <a:xfrm>
              <a:off x="2857501" y="2047567"/>
              <a:ext cx="2351617" cy="3224521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0" name="Grupo 168"/>
          <p:cNvGrpSpPr>
            <a:grpSpLocks/>
          </p:cNvGrpSpPr>
          <p:nvPr/>
        </p:nvGrpSpPr>
        <p:grpSpPr bwMode="auto">
          <a:xfrm>
            <a:off x="4291013" y="4249738"/>
            <a:ext cx="490537" cy="1092200"/>
            <a:chOff x="2857501" y="1310879"/>
            <a:chExt cx="2351617" cy="3961209"/>
          </a:xfrm>
        </p:grpSpPr>
        <p:sp>
          <p:nvSpPr>
            <p:cNvPr id="170" name="Freeform 136"/>
            <p:cNvSpPr>
              <a:spLocks/>
            </p:cNvSpPr>
            <p:nvPr/>
          </p:nvSpPr>
          <p:spPr bwMode="auto">
            <a:xfrm>
              <a:off x="3519605" y="1310879"/>
              <a:ext cx="966526" cy="656363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71" name="Freeform 134"/>
            <p:cNvSpPr>
              <a:spLocks/>
            </p:cNvSpPr>
            <p:nvPr/>
          </p:nvSpPr>
          <p:spPr bwMode="auto">
            <a:xfrm>
              <a:off x="2857501" y="2047848"/>
              <a:ext cx="2351617" cy="3224240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1" name="Grupo 171"/>
          <p:cNvGrpSpPr>
            <a:grpSpLocks/>
          </p:cNvGrpSpPr>
          <p:nvPr/>
        </p:nvGrpSpPr>
        <p:grpSpPr bwMode="auto">
          <a:xfrm>
            <a:off x="4891088" y="4200525"/>
            <a:ext cx="433387" cy="1141413"/>
            <a:chOff x="2857501" y="1310879"/>
            <a:chExt cx="2351617" cy="3961209"/>
          </a:xfrm>
        </p:grpSpPr>
        <p:sp>
          <p:nvSpPr>
            <p:cNvPr id="173" name="Freeform 136"/>
            <p:cNvSpPr>
              <a:spLocks/>
            </p:cNvSpPr>
            <p:nvPr/>
          </p:nvSpPr>
          <p:spPr bwMode="auto">
            <a:xfrm>
              <a:off x="3520776" y="1310879"/>
              <a:ext cx="964767" cy="655612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74" name="Freeform 134"/>
            <p:cNvSpPr>
              <a:spLocks/>
            </p:cNvSpPr>
            <p:nvPr/>
          </p:nvSpPr>
          <p:spPr bwMode="auto">
            <a:xfrm>
              <a:off x="2857501" y="2043621"/>
              <a:ext cx="2351617" cy="3228467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2" name="Grupo 174"/>
          <p:cNvGrpSpPr>
            <a:grpSpLocks/>
          </p:cNvGrpSpPr>
          <p:nvPr/>
        </p:nvGrpSpPr>
        <p:grpSpPr bwMode="auto">
          <a:xfrm>
            <a:off x="5432425" y="4149725"/>
            <a:ext cx="484188" cy="1192213"/>
            <a:chOff x="2857501" y="1310879"/>
            <a:chExt cx="2351617" cy="3961209"/>
          </a:xfrm>
        </p:grpSpPr>
        <p:sp>
          <p:nvSpPr>
            <p:cNvPr id="176" name="Freeform 136"/>
            <p:cNvSpPr>
              <a:spLocks/>
            </p:cNvSpPr>
            <p:nvPr/>
          </p:nvSpPr>
          <p:spPr bwMode="auto">
            <a:xfrm>
              <a:off x="3520579" y="1310879"/>
              <a:ext cx="971487" cy="654048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77" name="Freeform 134"/>
            <p:cNvSpPr>
              <a:spLocks/>
            </p:cNvSpPr>
            <p:nvPr/>
          </p:nvSpPr>
          <p:spPr bwMode="auto">
            <a:xfrm>
              <a:off x="2857501" y="2044047"/>
              <a:ext cx="2351617" cy="3228041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3" name="Grupo 177"/>
          <p:cNvGrpSpPr>
            <a:grpSpLocks/>
          </p:cNvGrpSpPr>
          <p:nvPr/>
        </p:nvGrpSpPr>
        <p:grpSpPr bwMode="auto">
          <a:xfrm>
            <a:off x="6032500" y="4090988"/>
            <a:ext cx="533400" cy="1250950"/>
            <a:chOff x="2857501" y="1310879"/>
            <a:chExt cx="2351617" cy="3961209"/>
          </a:xfrm>
        </p:grpSpPr>
        <p:sp>
          <p:nvSpPr>
            <p:cNvPr id="179" name="Freeform 136"/>
            <p:cNvSpPr>
              <a:spLocks/>
            </p:cNvSpPr>
            <p:nvPr/>
          </p:nvSpPr>
          <p:spPr bwMode="auto">
            <a:xfrm>
              <a:off x="3522395" y="1310879"/>
              <a:ext cx="965843" cy="653499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0" name="Freeform 134"/>
            <p:cNvSpPr>
              <a:spLocks/>
            </p:cNvSpPr>
            <p:nvPr/>
          </p:nvSpPr>
          <p:spPr bwMode="auto">
            <a:xfrm>
              <a:off x="2857501" y="2044809"/>
              <a:ext cx="2351617" cy="3227279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4" name="Grupo 180"/>
          <p:cNvGrpSpPr>
            <a:grpSpLocks/>
          </p:cNvGrpSpPr>
          <p:nvPr/>
        </p:nvGrpSpPr>
        <p:grpSpPr bwMode="auto">
          <a:xfrm>
            <a:off x="6689725" y="4071938"/>
            <a:ext cx="555625" cy="1270000"/>
            <a:chOff x="2857501" y="1310879"/>
            <a:chExt cx="2351617" cy="3961209"/>
          </a:xfrm>
        </p:grpSpPr>
        <p:sp>
          <p:nvSpPr>
            <p:cNvPr id="182" name="Freeform 136"/>
            <p:cNvSpPr>
              <a:spLocks/>
            </p:cNvSpPr>
            <p:nvPr/>
          </p:nvSpPr>
          <p:spPr bwMode="auto">
            <a:xfrm>
              <a:off x="3522675" y="1310879"/>
              <a:ext cx="967522" cy="653599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3" name="Freeform 134"/>
            <p:cNvSpPr>
              <a:spLocks/>
            </p:cNvSpPr>
            <p:nvPr/>
          </p:nvSpPr>
          <p:spPr bwMode="auto">
            <a:xfrm>
              <a:off x="2857501" y="2043703"/>
              <a:ext cx="2351617" cy="3228385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5" name="Grupo 183"/>
          <p:cNvGrpSpPr>
            <a:grpSpLocks/>
          </p:cNvGrpSpPr>
          <p:nvPr/>
        </p:nvGrpSpPr>
        <p:grpSpPr bwMode="auto">
          <a:xfrm>
            <a:off x="7261225" y="4010025"/>
            <a:ext cx="612775" cy="1331913"/>
            <a:chOff x="2857501" y="1310879"/>
            <a:chExt cx="2351617" cy="3961209"/>
          </a:xfrm>
        </p:grpSpPr>
        <p:sp>
          <p:nvSpPr>
            <p:cNvPr id="185" name="Freeform 136"/>
            <p:cNvSpPr>
              <a:spLocks/>
            </p:cNvSpPr>
            <p:nvPr/>
          </p:nvSpPr>
          <p:spPr bwMode="auto">
            <a:xfrm>
              <a:off x="3521561" y="1310879"/>
              <a:ext cx="968669" cy="651545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6" name="Freeform 134"/>
            <p:cNvSpPr>
              <a:spLocks/>
            </p:cNvSpPr>
            <p:nvPr/>
          </p:nvSpPr>
          <p:spPr bwMode="auto">
            <a:xfrm>
              <a:off x="2857501" y="2047409"/>
              <a:ext cx="2351617" cy="3224679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6" name="Grupo 186"/>
          <p:cNvGrpSpPr>
            <a:grpSpLocks/>
          </p:cNvGrpSpPr>
          <p:nvPr/>
        </p:nvGrpSpPr>
        <p:grpSpPr bwMode="auto">
          <a:xfrm>
            <a:off x="857250" y="4514850"/>
            <a:ext cx="360363" cy="827088"/>
            <a:chOff x="2857501" y="1310879"/>
            <a:chExt cx="2351617" cy="3961209"/>
          </a:xfrm>
        </p:grpSpPr>
        <p:sp>
          <p:nvSpPr>
            <p:cNvPr id="188" name="Freeform 136"/>
            <p:cNvSpPr>
              <a:spLocks/>
            </p:cNvSpPr>
            <p:nvPr/>
          </p:nvSpPr>
          <p:spPr bwMode="auto">
            <a:xfrm>
              <a:off x="3520511" y="1310879"/>
              <a:ext cx="973796" cy="653865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89" name="Freeform 134"/>
            <p:cNvSpPr>
              <a:spLocks/>
            </p:cNvSpPr>
            <p:nvPr/>
          </p:nvSpPr>
          <p:spPr bwMode="auto">
            <a:xfrm>
              <a:off x="2857501" y="2048381"/>
              <a:ext cx="2351617" cy="3223707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grpSp>
        <p:nvGrpSpPr>
          <p:cNvPr id="88087" name="Grupo 189"/>
          <p:cNvGrpSpPr>
            <a:grpSpLocks/>
          </p:cNvGrpSpPr>
          <p:nvPr/>
        </p:nvGrpSpPr>
        <p:grpSpPr bwMode="auto">
          <a:xfrm>
            <a:off x="7880350" y="3933825"/>
            <a:ext cx="652463" cy="1408113"/>
            <a:chOff x="2857501" y="1310879"/>
            <a:chExt cx="2351617" cy="3961209"/>
          </a:xfrm>
        </p:grpSpPr>
        <p:sp>
          <p:nvSpPr>
            <p:cNvPr id="191" name="Freeform 136"/>
            <p:cNvSpPr>
              <a:spLocks/>
            </p:cNvSpPr>
            <p:nvPr/>
          </p:nvSpPr>
          <p:spPr bwMode="auto">
            <a:xfrm>
              <a:off x="3521217" y="1310879"/>
              <a:ext cx="966968" cy="652014"/>
            </a:xfrm>
            <a:custGeom>
              <a:avLst/>
              <a:gdLst>
                <a:gd name="T0" fmla="*/ 0 w 457"/>
                <a:gd name="T1" fmla="*/ 2147483647 h 549"/>
                <a:gd name="T2" fmla="*/ 0 w 457"/>
                <a:gd name="T3" fmla="*/ 2147483647 h 549"/>
                <a:gd name="T4" fmla="*/ 2147483647 w 457"/>
                <a:gd name="T5" fmla="*/ 2147483647 h 549"/>
                <a:gd name="T6" fmla="*/ 2147483647 w 457"/>
                <a:gd name="T7" fmla="*/ 2147483647 h 549"/>
                <a:gd name="T8" fmla="*/ 2147483647 w 457"/>
                <a:gd name="T9" fmla="*/ 2147483647 h 549"/>
                <a:gd name="T10" fmla="*/ 2147483647 w 457"/>
                <a:gd name="T11" fmla="*/ 2147483647 h 549"/>
                <a:gd name="T12" fmla="*/ 2147483647 w 457"/>
                <a:gd name="T13" fmla="*/ 2147483647 h 549"/>
                <a:gd name="T14" fmla="*/ 2147483647 w 457"/>
                <a:gd name="T15" fmla="*/ 0 h 549"/>
                <a:gd name="T16" fmla="*/ 2147483647 w 457"/>
                <a:gd name="T17" fmla="*/ 0 h 549"/>
                <a:gd name="T18" fmla="*/ 2147483647 w 457"/>
                <a:gd name="T19" fmla="*/ 0 h 549"/>
                <a:gd name="T20" fmla="*/ 2147483647 w 457"/>
                <a:gd name="T21" fmla="*/ 0 h 549"/>
                <a:gd name="T22" fmla="*/ 2147483647 w 457"/>
                <a:gd name="T23" fmla="*/ 0 h 549"/>
                <a:gd name="T24" fmla="*/ 2147483647 w 457"/>
                <a:gd name="T25" fmla="*/ 2147483647 h 549"/>
                <a:gd name="T26" fmla="*/ 2147483647 w 457"/>
                <a:gd name="T27" fmla="*/ 2147483647 h 549"/>
                <a:gd name="T28" fmla="*/ 2147483647 w 457"/>
                <a:gd name="T29" fmla="*/ 2147483647 h 549"/>
                <a:gd name="T30" fmla="*/ 2147483647 w 457"/>
                <a:gd name="T31" fmla="*/ 2147483647 h 549"/>
                <a:gd name="T32" fmla="*/ 2147483647 w 457"/>
                <a:gd name="T33" fmla="*/ 2147483647 h 549"/>
                <a:gd name="T34" fmla="*/ 2147483647 w 457"/>
                <a:gd name="T35" fmla="*/ 2147483647 h 549"/>
                <a:gd name="T36" fmla="*/ 2147483647 w 457"/>
                <a:gd name="T37" fmla="*/ 2147483647 h 549"/>
                <a:gd name="T38" fmla="*/ 2147483647 w 457"/>
                <a:gd name="T39" fmla="*/ 2147483647 h 549"/>
                <a:gd name="T40" fmla="*/ 2147483647 w 457"/>
                <a:gd name="T41" fmla="*/ 2147483647 h 549"/>
                <a:gd name="T42" fmla="*/ 2147483647 w 457"/>
                <a:gd name="T43" fmla="*/ 2147483647 h 549"/>
                <a:gd name="T44" fmla="*/ 2147483647 w 457"/>
                <a:gd name="T45" fmla="*/ 2147483647 h 549"/>
                <a:gd name="T46" fmla="*/ 2147483647 w 457"/>
                <a:gd name="T47" fmla="*/ 2147483647 h 549"/>
                <a:gd name="T48" fmla="*/ 2147483647 w 457"/>
                <a:gd name="T49" fmla="*/ 2147483647 h 549"/>
                <a:gd name="T50" fmla="*/ 2147483647 w 457"/>
                <a:gd name="T51" fmla="*/ 2147483647 h 549"/>
                <a:gd name="T52" fmla="*/ 2147483647 w 457"/>
                <a:gd name="T53" fmla="*/ 2147483647 h 549"/>
                <a:gd name="T54" fmla="*/ 2147483647 w 457"/>
                <a:gd name="T55" fmla="*/ 2147483647 h 549"/>
                <a:gd name="T56" fmla="*/ 2147483647 w 457"/>
                <a:gd name="T57" fmla="*/ 2147483647 h 549"/>
                <a:gd name="T58" fmla="*/ 2147483647 w 457"/>
                <a:gd name="T59" fmla="*/ 2147483647 h 549"/>
                <a:gd name="T60" fmla="*/ 2147483647 w 457"/>
                <a:gd name="T61" fmla="*/ 2147483647 h 549"/>
                <a:gd name="T62" fmla="*/ 2147483647 w 457"/>
                <a:gd name="T63" fmla="*/ 2147483647 h 549"/>
                <a:gd name="T64" fmla="*/ 2147483647 w 457"/>
                <a:gd name="T65" fmla="*/ 2147483647 h 549"/>
                <a:gd name="T66" fmla="*/ 2147483647 w 457"/>
                <a:gd name="T67" fmla="*/ 2147483647 h 549"/>
                <a:gd name="T68" fmla="*/ 2147483647 w 457"/>
                <a:gd name="T69" fmla="*/ 2147483647 h 549"/>
                <a:gd name="T70" fmla="*/ 2147483647 w 457"/>
                <a:gd name="T71" fmla="*/ 2147483647 h 549"/>
                <a:gd name="T72" fmla="*/ 0 w 457"/>
                <a:gd name="T73" fmla="*/ 2147483647 h 549"/>
                <a:gd name="T74" fmla="*/ 0 w 457"/>
                <a:gd name="T75" fmla="*/ 2147483647 h 549"/>
                <a:gd name="T76" fmla="*/ 0 w 457"/>
                <a:gd name="T77" fmla="*/ 2147483647 h 549"/>
                <a:gd name="T78" fmla="*/ 0 w 457"/>
                <a:gd name="T79" fmla="*/ 2147483647 h 5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57"/>
                <a:gd name="T121" fmla="*/ 0 h 549"/>
                <a:gd name="T122" fmla="*/ 457 w 457"/>
                <a:gd name="T123" fmla="*/ 549 h 5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57" h="549">
                  <a:moveTo>
                    <a:pt x="0" y="271"/>
                  </a:moveTo>
                  <a:lnTo>
                    <a:pt x="0" y="216"/>
                  </a:lnTo>
                  <a:lnTo>
                    <a:pt x="13" y="166"/>
                  </a:lnTo>
                  <a:lnTo>
                    <a:pt x="37" y="117"/>
                  </a:lnTo>
                  <a:lnTo>
                    <a:pt x="62" y="80"/>
                  </a:lnTo>
                  <a:lnTo>
                    <a:pt x="99" y="43"/>
                  </a:lnTo>
                  <a:lnTo>
                    <a:pt x="136" y="18"/>
                  </a:lnTo>
                  <a:lnTo>
                    <a:pt x="179" y="0"/>
                  </a:lnTo>
                  <a:lnTo>
                    <a:pt x="229" y="0"/>
                  </a:lnTo>
                  <a:lnTo>
                    <a:pt x="272" y="0"/>
                  </a:lnTo>
                  <a:lnTo>
                    <a:pt x="315" y="18"/>
                  </a:lnTo>
                  <a:lnTo>
                    <a:pt x="352" y="43"/>
                  </a:lnTo>
                  <a:lnTo>
                    <a:pt x="389" y="80"/>
                  </a:lnTo>
                  <a:lnTo>
                    <a:pt x="414" y="117"/>
                  </a:lnTo>
                  <a:lnTo>
                    <a:pt x="439" y="166"/>
                  </a:lnTo>
                  <a:lnTo>
                    <a:pt x="451" y="216"/>
                  </a:lnTo>
                  <a:lnTo>
                    <a:pt x="457" y="271"/>
                  </a:lnTo>
                  <a:lnTo>
                    <a:pt x="451" y="327"/>
                  </a:lnTo>
                  <a:lnTo>
                    <a:pt x="439" y="376"/>
                  </a:lnTo>
                  <a:lnTo>
                    <a:pt x="414" y="425"/>
                  </a:lnTo>
                  <a:lnTo>
                    <a:pt x="389" y="469"/>
                  </a:lnTo>
                  <a:lnTo>
                    <a:pt x="352" y="500"/>
                  </a:lnTo>
                  <a:lnTo>
                    <a:pt x="315" y="524"/>
                  </a:lnTo>
                  <a:lnTo>
                    <a:pt x="272" y="543"/>
                  </a:lnTo>
                  <a:lnTo>
                    <a:pt x="229" y="549"/>
                  </a:lnTo>
                  <a:lnTo>
                    <a:pt x="179" y="543"/>
                  </a:lnTo>
                  <a:lnTo>
                    <a:pt x="136" y="524"/>
                  </a:lnTo>
                  <a:lnTo>
                    <a:pt x="99" y="500"/>
                  </a:lnTo>
                  <a:lnTo>
                    <a:pt x="62" y="469"/>
                  </a:lnTo>
                  <a:lnTo>
                    <a:pt x="37" y="425"/>
                  </a:lnTo>
                  <a:lnTo>
                    <a:pt x="13" y="376"/>
                  </a:lnTo>
                  <a:lnTo>
                    <a:pt x="0" y="32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92" name="Freeform 134"/>
            <p:cNvSpPr>
              <a:spLocks/>
            </p:cNvSpPr>
            <p:nvPr/>
          </p:nvSpPr>
          <p:spPr bwMode="auto">
            <a:xfrm>
              <a:off x="2857501" y="2043278"/>
              <a:ext cx="2351617" cy="3228810"/>
            </a:xfrm>
            <a:custGeom>
              <a:avLst/>
              <a:gdLst>
                <a:gd name="T0" fmla="*/ 2147483647 w 1111"/>
                <a:gd name="T1" fmla="*/ 2147483647 h 2710"/>
                <a:gd name="T2" fmla="*/ 2147483647 w 1111"/>
                <a:gd name="T3" fmla="*/ 2147483647 h 2710"/>
                <a:gd name="T4" fmla="*/ 2147483647 w 1111"/>
                <a:gd name="T5" fmla="*/ 2147483647 h 2710"/>
                <a:gd name="T6" fmla="*/ 0 w 1111"/>
                <a:gd name="T7" fmla="*/ 2147483647 h 2710"/>
                <a:gd name="T8" fmla="*/ 0 w 1111"/>
                <a:gd name="T9" fmla="*/ 2147483647 h 2710"/>
                <a:gd name="T10" fmla="*/ 2147483647 w 1111"/>
                <a:gd name="T11" fmla="*/ 2147483647 h 2710"/>
                <a:gd name="T12" fmla="*/ 2147483647 w 1111"/>
                <a:gd name="T13" fmla="*/ 2147483647 h 2710"/>
                <a:gd name="T14" fmla="*/ 2147483647 w 1111"/>
                <a:gd name="T15" fmla="*/ 2147483647 h 2710"/>
                <a:gd name="T16" fmla="*/ 2147483647 w 1111"/>
                <a:gd name="T17" fmla="*/ 2147483647 h 2710"/>
                <a:gd name="T18" fmla="*/ 2147483647 w 1111"/>
                <a:gd name="T19" fmla="*/ 2147483647 h 2710"/>
                <a:gd name="T20" fmla="*/ 2147483647 w 1111"/>
                <a:gd name="T21" fmla="*/ 2147483647 h 2710"/>
                <a:gd name="T22" fmla="*/ 2147483647 w 1111"/>
                <a:gd name="T23" fmla="*/ 2147483647 h 2710"/>
                <a:gd name="T24" fmla="*/ 2147483647 w 1111"/>
                <a:gd name="T25" fmla="*/ 2147483647 h 2710"/>
                <a:gd name="T26" fmla="*/ 2147483647 w 1111"/>
                <a:gd name="T27" fmla="*/ 2147483647 h 2710"/>
                <a:gd name="T28" fmla="*/ 2147483647 w 1111"/>
                <a:gd name="T29" fmla="*/ 2147483647 h 2710"/>
                <a:gd name="T30" fmla="*/ 2147483647 w 1111"/>
                <a:gd name="T31" fmla="*/ 2147483647 h 2710"/>
                <a:gd name="T32" fmla="*/ 2147483647 w 1111"/>
                <a:gd name="T33" fmla="*/ 2147483647 h 2710"/>
                <a:gd name="T34" fmla="*/ 2147483647 w 1111"/>
                <a:gd name="T35" fmla="*/ 2147483647 h 2710"/>
                <a:gd name="T36" fmla="*/ 2147483647 w 1111"/>
                <a:gd name="T37" fmla="*/ 2147483647 h 2710"/>
                <a:gd name="T38" fmla="*/ 2147483647 w 1111"/>
                <a:gd name="T39" fmla="*/ 2147483647 h 2710"/>
                <a:gd name="T40" fmla="*/ 2147483647 w 1111"/>
                <a:gd name="T41" fmla="*/ 2147483647 h 2710"/>
                <a:gd name="T42" fmla="*/ 2147483647 w 1111"/>
                <a:gd name="T43" fmla="*/ 2147483647 h 2710"/>
                <a:gd name="T44" fmla="*/ 2147483647 w 1111"/>
                <a:gd name="T45" fmla="*/ 2147483647 h 2710"/>
                <a:gd name="T46" fmla="*/ 2147483647 w 1111"/>
                <a:gd name="T47" fmla="*/ 2147483647 h 2710"/>
                <a:gd name="T48" fmla="*/ 2147483647 w 1111"/>
                <a:gd name="T49" fmla="*/ 2147483647 h 2710"/>
                <a:gd name="T50" fmla="*/ 2147483647 w 1111"/>
                <a:gd name="T51" fmla="*/ 2147483647 h 2710"/>
                <a:gd name="T52" fmla="*/ 2147483647 w 1111"/>
                <a:gd name="T53" fmla="*/ 2147483647 h 2710"/>
                <a:gd name="T54" fmla="*/ 2147483647 w 1111"/>
                <a:gd name="T55" fmla="*/ 2147483647 h 2710"/>
                <a:gd name="T56" fmla="*/ 2147483647 w 1111"/>
                <a:gd name="T57" fmla="*/ 2147483647 h 2710"/>
                <a:gd name="T58" fmla="*/ 2147483647 w 1111"/>
                <a:gd name="T59" fmla="*/ 2147483647 h 2710"/>
                <a:gd name="T60" fmla="*/ 2147483647 w 1111"/>
                <a:gd name="T61" fmla="*/ 2147483647 h 2710"/>
                <a:gd name="T62" fmla="*/ 2147483647 w 1111"/>
                <a:gd name="T63" fmla="*/ 2147483647 h 2710"/>
                <a:gd name="T64" fmla="*/ 2147483647 w 1111"/>
                <a:gd name="T65" fmla="*/ 2147483647 h 2710"/>
                <a:gd name="T66" fmla="*/ 2147483647 w 1111"/>
                <a:gd name="T67" fmla="*/ 2147483647 h 2710"/>
                <a:gd name="T68" fmla="*/ 2147483647 w 1111"/>
                <a:gd name="T69" fmla="*/ 2147483647 h 2710"/>
                <a:gd name="T70" fmla="*/ 2147483647 w 1111"/>
                <a:gd name="T71" fmla="*/ 2147483647 h 2710"/>
                <a:gd name="T72" fmla="*/ 2147483647 w 1111"/>
                <a:gd name="T73" fmla="*/ 2147483647 h 2710"/>
                <a:gd name="T74" fmla="*/ 2147483647 w 1111"/>
                <a:gd name="T75" fmla="*/ 2147483647 h 2710"/>
                <a:gd name="T76" fmla="*/ 2147483647 w 1111"/>
                <a:gd name="T77" fmla="*/ 2147483647 h 2710"/>
                <a:gd name="T78" fmla="*/ 2147483647 w 1111"/>
                <a:gd name="T79" fmla="*/ 2147483647 h 2710"/>
                <a:gd name="T80" fmla="*/ 2147483647 w 1111"/>
                <a:gd name="T81" fmla="*/ 2147483647 h 2710"/>
                <a:gd name="T82" fmla="*/ 2147483647 w 1111"/>
                <a:gd name="T83" fmla="*/ 2147483647 h 2710"/>
                <a:gd name="T84" fmla="*/ 2147483647 w 1111"/>
                <a:gd name="T85" fmla="*/ 2147483647 h 2710"/>
                <a:gd name="T86" fmla="*/ 2147483647 w 1111"/>
                <a:gd name="T87" fmla="*/ 2147483647 h 2710"/>
                <a:gd name="T88" fmla="*/ 2147483647 w 1111"/>
                <a:gd name="T89" fmla="*/ 2147483647 h 2710"/>
                <a:gd name="T90" fmla="*/ 2147483647 w 1111"/>
                <a:gd name="T91" fmla="*/ 2147483647 h 2710"/>
                <a:gd name="T92" fmla="*/ 2147483647 w 1111"/>
                <a:gd name="T93" fmla="*/ 2147483647 h 2710"/>
                <a:gd name="T94" fmla="*/ 2147483647 w 1111"/>
                <a:gd name="T95" fmla="*/ 2147483647 h 2710"/>
                <a:gd name="T96" fmla="*/ 2147483647 w 1111"/>
                <a:gd name="T97" fmla="*/ 2147483647 h 2710"/>
                <a:gd name="T98" fmla="*/ 2147483647 w 1111"/>
                <a:gd name="T99" fmla="*/ 2147483647 h 2710"/>
                <a:gd name="T100" fmla="*/ 2147483647 w 1111"/>
                <a:gd name="T101" fmla="*/ 2147483647 h 2710"/>
                <a:gd name="T102" fmla="*/ 2147483647 w 1111"/>
                <a:gd name="T103" fmla="*/ 2147483647 h 2710"/>
                <a:gd name="T104" fmla="*/ 2147483647 w 1111"/>
                <a:gd name="T105" fmla="*/ 2147483647 h 2710"/>
                <a:gd name="T106" fmla="*/ 2147483647 w 1111"/>
                <a:gd name="T107" fmla="*/ 2147483647 h 2710"/>
                <a:gd name="T108" fmla="*/ 2147483647 w 1111"/>
                <a:gd name="T109" fmla="*/ 0 h 27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11"/>
                <a:gd name="T166" fmla="*/ 0 h 2710"/>
                <a:gd name="T167" fmla="*/ 1111 w 1111"/>
                <a:gd name="T168" fmla="*/ 2710 h 271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11" h="2710">
                  <a:moveTo>
                    <a:pt x="259" y="0"/>
                  </a:moveTo>
                  <a:lnTo>
                    <a:pt x="247" y="0"/>
                  </a:lnTo>
                  <a:lnTo>
                    <a:pt x="228" y="6"/>
                  </a:lnTo>
                  <a:lnTo>
                    <a:pt x="209" y="18"/>
                  </a:lnTo>
                  <a:lnTo>
                    <a:pt x="191" y="37"/>
                  </a:lnTo>
                  <a:lnTo>
                    <a:pt x="179" y="49"/>
                  </a:lnTo>
                  <a:lnTo>
                    <a:pt x="172" y="68"/>
                  </a:lnTo>
                  <a:lnTo>
                    <a:pt x="172" y="74"/>
                  </a:lnTo>
                  <a:lnTo>
                    <a:pt x="166" y="86"/>
                  </a:lnTo>
                  <a:lnTo>
                    <a:pt x="154" y="117"/>
                  </a:lnTo>
                  <a:lnTo>
                    <a:pt x="0" y="1105"/>
                  </a:lnTo>
                  <a:lnTo>
                    <a:pt x="0" y="1111"/>
                  </a:lnTo>
                  <a:lnTo>
                    <a:pt x="0" y="1123"/>
                  </a:lnTo>
                  <a:lnTo>
                    <a:pt x="0" y="1130"/>
                  </a:lnTo>
                  <a:lnTo>
                    <a:pt x="0" y="1136"/>
                  </a:lnTo>
                  <a:lnTo>
                    <a:pt x="6" y="1148"/>
                  </a:lnTo>
                  <a:lnTo>
                    <a:pt x="6" y="1154"/>
                  </a:lnTo>
                  <a:lnTo>
                    <a:pt x="12" y="1161"/>
                  </a:lnTo>
                  <a:lnTo>
                    <a:pt x="18" y="1167"/>
                  </a:lnTo>
                  <a:lnTo>
                    <a:pt x="18" y="1173"/>
                  </a:lnTo>
                  <a:lnTo>
                    <a:pt x="24" y="1179"/>
                  </a:lnTo>
                  <a:lnTo>
                    <a:pt x="30" y="1185"/>
                  </a:lnTo>
                  <a:lnTo>
                    <a:pt x="37" y="1191"/>
                  </a:lnTo>
                  <a:lnTo>
                    <a:pt x="43" y="1198"/>
                  </a:lnTo>
                  <a:lnTo>
                    <a:pt x="49" y="1198"/>
                  </a:lnTo>
                  <a:lnTo>
                    <a:pt x="55" y="1198"/>
                  </a:lnTo>
                  <a:lnTo>
                    <a:pt x="61" y="1204"/>
                  </a:lnTo>
                  <a:lnTo>
                    <a:pt x="67" y="1204"/>
                  </a:lnTo>
                  <a:lnTo>
                    <a:pt x="74" y="1204"/>
                  </a:lnTo>
                  <a:lnTo>
                    <a:pt x="86" y="1204"/>
                  </a:lnTo>
                  <a:lnTo>
                    <a:pt x="92" y="1204"/>
                  </a:lnTo>
                  <a:lnTo>
                    <a:pt x="98" y="1198"/>
                  </a:lnTo>
                  <a:lnTo>
                    <a:pt x="105" y="1198"/>
                  </a:lnTo>
                  <a:lnTo>
                    <a:pt x="111" y="1198"/>
                  </a:lnTo>
                  <a:lnTo>
                    <a:pt x="117" y="1191"/>
                  </a:lnTo>
                  <a:lnTo>
                    <a:pt x="123" y="1185"/>
                  </a:lnTo>
                  <a:lnTo>
                    <a:pt x="129" y="1179"/>
                  </a:lnTo>
                  <a:lnTo>
                    <a:pt x="135" y="1173"/>
                  </a:lnTo>
                  <a:lnTo>
                    <a:pt x="135" y="1167"/>
                  </a:lnTo>
                  <a:lnTo>
                    <a:pt x="142" y="1161"/>
                  </a:lnTo>
                  <a:lnTo>
                    <a:pt x="148" y="1154"/>
                  </a:lnTo>
                  <a:lnTo>
                    <a:pt x="148" y="1148"/>
                  </a:lnTo>
                  <a:lnTo>
                    <a:pt x="154" y="1136"/>
                  </a:lnTo>
                  <a:lnTo>
                    <a:pt x="154" y="1130"/>
                  </a:lnTo>
                  <a:lnTo>
                    <a:pt x="160" y="1105"/>
                  </a:lnTo>
                  <a:lnTo>
                    <a:pt x="290" y="407"/>
                  </a:lnTo>
                  <a:lnTo>
                    <a:pt x="290" y="2587"/>
                  </a:lnTo>
                  <a:lnTo>
                    <a:pt x="290" y="2599"/>
                  </a:lnTo>
                  <a:lnTo>
                    <a:pt x="296" y="2611"/>
                  </a:lnTo>
                  <a:lnTo>
                    <a:pt x="296" y="2624"/>
                  </a:lnTo>
                  <a:lnTo>
                    <a:pt x="302" y="2630"/>
                  </a:lnTo>
                  <a:lnTo>
                    <a:pt x="308" y="2642"/>
                  </a:lnTo>
                  <a:lnTo>
                    <a:pt x="314" y="2648"/>
                  </a:lnTo>
                  <a:lnTo>
                    <a:pt x="321" y="2661"/>
                  </a:lnTo>
                  <a:lnTo>
                    <a:pt x="327" y="2667"/>
                  </a:lnTo>
                  <a:lnTo>
                    <a:pt x="333" y="2673"/>
                  </a:lnTo>
                  <a:lnTo>
                    <a:pt x="339" y="2679"/>
                  </a:lnTo>
                  <a:lnTo>
                    <a:pt x="345" y="2685"/>
                  </a:lnTo>
                  <a:lnTo>
                    <a:pt x="358" y="2685"/>
                  </a:lnTo>
                  <a:lnTo>
                    <a:pt x="364" y="2692"/>
                  </a:lnTo>
                  <a:lnTo>
                    <a:pt x="376" y="2692"/>
                  </a:lnTo>
                  <a:lnTo>
                    <a:pt x="382" y="2698"/>
                  </a:lnTo>
                  <a:lnTo>
                    <a:pt x="395" y="2698"/>
                  </a:lnTo>
                  <a:lnTo>
                    <a:pt x="401" y="2698"/>
                  </a:lnTo>
                  <a:lnTo>
                    <a:pt x="413" y="2692"/>
                  </a:lnTo>
                  <a:lnTo>
                    <a:pt x="419" y="2692"/>
                  </a:lnTo>
                  <a:lnTo>
                    <a:pt x="426" y="2685"/>
                  </a:lnTo>
                  <a:lnTo>
                    <a:pt x="438" y="2685"/>
                  </a:lnTo>
                  <a:lnTo>
                    <a:pt x="444" y="2679"/>
                  </a:lnTo>
                  <a:lnTo>
                    <a:pt x="450" y="2673"/>
                  </a:lnTo>
                  <a:lnTo>
                    <a:pt x="456" y="2667"/>
                  </a:lnTo>
                  <a:lnTo>
                    <a:pt x="469" y="2661"/>
                  </a:lnTo>
                  <a:lnTo>
                    <a:pt x="475" y="2648"/>
                  </a:lnTo>
                  <a:lnTo>
                    <a:pt x="481" y="2642"/>
                  </a:lnTo>
                  <a:lnTo>
                    <a:pt x="481" y="2630"/>
                  </a:lnTo>
                  <a:lnTo>
                    <a:pt x="487" y="2624"/>
                  </a:lnTo>
                  <a:lnTo>
                    <a:pt x="493" y="2611"/>
                  </a:lnTo>
                  <a:lnTo>
                    <a:pt x="493" y="2599"/>
                  </a:lnTo>
                  <a:lnTo>
                    <a:pt x="493" y="2587"/>
                  </a:lnTo>
                  <a:lnTo>
                    <a:pt x="493" y="2580"/>
                  </a:lnTo>
                  <a:lnTo>
                    <a:pt x="500" y="2550"/>
                  </a:lnTo>
                  <a:lnTo>
                    <a:pt x="555" y="1475"/>
                  </a:lnTo>
                  <a:lnTo>
                    <a:pt x="549" y="1475"/>
                  </a:lnTo>
                  <a:lnTo>
                    <a:pt x="611" y="2562"/>
                  </a:lnTo>
                  <a:lnTo>
                    <a:pt x="611" y="2587"/>
                  </a:lnTo>
                  <a:lnTo>
                    <a:pt x="611" y="2599"/>
                  </a:lnTo>
                  <a:lnTo>
                    <a:pt x="611" y="2611"/>
                  </a:lnTo>
                  <a:lnTo>
                    <a:pt x="617" y="2617"/>
                  </a:lnTo>
                  <a:lnTo>
                    <a:pt x="617" y="2630"/>
                  </a:lnTo>
                  <a:lnTo>
                    <a:pt x="623" y="2642"/>
                  </a:lnTo>
                  <a:lnTo>
                    <a:pt x="623" y="2655"/>
                  </a:lnTo>
                  <a:lnTo>
                    <a:pt x="629" y="2661"/>
                  </a:lnTo>
                  <a:lnTo>
                    <a:pt x="635" y="2667"/>
                  </a:lnTo>
                  <a:lnTo>
                    <a:pt x="642" y="2679"/>
                  </a:lnTo>
                  <a:lnTo>
                    <a:pt x="654" y="2685"/>
                  </a:lnTo>
                  <a:lnTo>
                    <a:pt x="660" y="2692"/>
                  </a:lnTo>
                  <a:lnTo>
                    <a:pt x="666" y="2698"/>
                  </a:lnTo>
                  <a:lnTo>
                    <a:pt x="672" y="2698"/>
                  </a:lnTo>
                  <a:lnTo>
                    <a:pt x="685" y="2704"/>
                  </a:lnTo>
                  <a:lnTo>
                    <a:pt x="691" y="2704"/>
                  </a:lnTo>
                  <a:lnTo>
                    <a:pt x="703" y="2704"/>
                  </a:lnTo>
                  <a:lnTo>
                    <a:pt x="709" y="2710"/>
                  </a:lnTo>
                  <a:lnTo>
                    <a:pt x="722" y="2704"/>
                  </a:lnTo>
                  <a:lnTo>
                    <a:pt x="728" y="2704"/>
                  </a:lnTo>
                  <a:lnTo>
                    <a:pt x="740" y="2704"/>
                  </a:lnTo>
                  <a:lnTo>
                    <a:pt x="747" y="2698"/>
                  </a:lnTo>
                  <a:lnTo>
                    <a:pt x="759" y="2698"/>
                  </a:lnTo>
                  <a:lnTo>
                    <a:pt x="765" y="2692"/>
                  </a:lnTo>
                  <a:lnTo>
                    <a:pt x="771" y="2685"/>
                  </a:lnTo>
                  <a:lnTo>
                    <a:pt x="777" y="2679"/>
                  </a:lnTo>
                  <a:lnTo>
                    <a:pt x="784" y="2667"/>
                  </a:lnTo>
                  <a:lnTo>
                    <a:pt x="790" y="2661"/>
                  </a:lnTo>
                  <a:lnTo>
                    <a:pt x="796" y="2655"/>
                  </a:lnTo>
                  <a:lnTo>
                    <a:pt x="802" y="2642"/>
                  </a:lnTo>
                  <a:lnTo>
                    <a:pt x="808" y="2630"/>
                  </a:lnTo>
                  <a:lnTo>
                    <a:pt x="814" y="2624"/>
                  </a:lnTo>
                  <a:lnTo>
                    <a:pt x="814" y="2611"/>
                  </a:lnTo>
                  <a:lnTo>
                    <a:pt x="821" y="2599"/>
                  </a:lnTo>
                  <a:lnTo>
                    <a:pt x="821" y="2587"/>
                  </a:lnTo>
                  <a:lnTo>
                    <a:pt x="821" y="414"/>
                  </a:lnTo>
                  <a:lnTo>
                    <a:pt x="944" y="1117"/>
                  </a:lnTo>
                  <a:lnTo>
                    <a:pt x="950" y="1142"/>
                  </a:lnTo>
                  <a:lnTo>
                    <a:pt x="950" y="1148"/>
                  </a:lnTo>
                  <a:lnTo>
                    <a:pt x="956" y="1154"/>
                  </a:lnTo>
                  <a:lnTo>
                    <a:pt x="956" y="1167"/>
                  </a:lnTo>
                  <a:lnTo>
                    <a:pt x="963" y="1173"/>
                  </a:lnTo>
                  <a:lnTo>
                    <a:pt x="969" y="1179"/>
                  </a:lnTo>
                  <a:lnTo>
                    <a:pt x="969" y="1185"/>
                  </a:lnTo>
                  <a:lnTo>
                    <a:pt x="975" y="1191"/>
                  </a:lnTo>
                  <a:lnTo>
                    <a:pt x="981" y="1198"/>
                  </a:lnTo>
                  <a:lnTo>
                    <a:pt x="987" y="1204"/>
                  </a:lnTo>
                  <a:lnTo>
                    <a:pt x="993" y="1204"/>
                  </a:lnTo>
                  <a:lnTo>
                    <a:pt x="1000" y="1210"/>
                  </a:lnTo>
                  <a:lnTo>
                    <a:pt x="1006" y="1210"/>
                  </a:lnTo>
                  <a:lnTo>
                    <a:pt x="1012" y="1216"/>
                  </a:lnTo>
                  <a:lnTo>
                    <a:pt x="1018" y="1216"/>
                  </a:lnTo>
                  <a:lnTo>
                    <a:pt x="1024" y="1216"/>
                  </a:lnTo>
                  <a:lnTo>
                    <a:pt x="1030" y="1216"/>
                  </a:lnTo>
                  <a:lnTo>
                    <a:pt x="1043" y="1216"/>
                  </a:lnTo>
                  <a:lnTo>
                    <a:pt x="1049" y="1210"/>
                  </a:lnTo>
                  <a:lnTo>
                    <a:pt x="1055" y="1210"/>
                  </a:lnTo>
                  <a:lnTo>
                    <a:pt x="1061" y="1204"/>
                  </a:lnTo>
                  <a:lnTo>
                    <a:pt x="1068" y="1204"/>
                  </a:lnTo>
                  <a:lnTo>
                    <a:pt x="1074" y="1198"/>
                  </a:lnTo>
                  <a:lnTo>
                    <a:pt x="1080" y="1191"/>
                  </a:lnTo>
                  <a:lnTo>
                    <a:pt x="1086" y="1185"/>
                  </a:lnTo>
                  <a:lnTo>
                    <a:pt x="1086" y="1179"/>
                  </a:lnTo>
                  <a:lnTo>
                    <a:pt x="1092" y="1173"/>
                  </a:lnTo>
                  <a:lnTo>
                    <a:pt x="1098" y="1167"/>
                  </a:lnTo>
                  <a:lnTo>
                    <a:pt x="1098" y="1154"/>
                  </a:lnTo>
                  <a:lnTo>
                    <a:pt x="1105" y="1148"/>
                  </a:lnTo>
                  <a:lnTo>
                    <a:pt x="1105" y="1142"/>
                  </a:lnTo>
                  <a:lnTo>
                    <a:pt x="1105" y="1136"/>
                  </a:lnTo>
                  <a:lnTo>
                    <a:pt x="1111" y="1123"/>
                  </a:lnTo>
                  <a:lnTo>
                    <a:pt x="1111" y="1117"/>
                  </a:lnTo>
                  <a:lnTo>
                    <a:pt x="950" y="123"/>
                  </a:lnTo>
                  <a:lnTo>
                    <a:pt x="938" y="99"/>
                  </a:lnTo>
                  <a:lnTo>
                    <a:pt x="932" y="86"/>
                  </a:lnTo>
                  <a:lnTo>
                    <a:pt x="932" y="80"/>
                  </a:lnTo>
                  <a:lnTo>
                    <a:pt x="919" y="62"/>
                  </a:lnTo>
                  <a:lnTo>
                    <a:pt x="913" y="49"/>
                  </a:lnTo>
                  <a:lnTo>
                    <a:pt x="895" y="25"/>
                  </a:lnTo>
                  <a:lnTo>
                    <a:pt x="882" y="12"/>
                  </a:lnTo>
                  <a:lnTo>
                    <a:pt x="864" y="0"/>
                  </a:lnTo>
                  <a:lnTo>
                    <a:pt x="845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eaLnBrk="1" hangingPunct="1">
                <a:defRPr/>
              </a:pPr>
              <a:endParaRPr lang="pt-BR">
                <a:ln>
                  <a:solidFill>
                    <a:sysClr val="windowText" lastClr="000000"/>
                  </a:solidFill>
                </a:ln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88088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88089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098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89101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2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3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4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5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6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7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8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09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0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1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2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3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4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5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6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7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8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19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0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1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2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3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4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5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6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7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8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29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0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1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2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3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4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5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6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7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8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39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0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1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2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3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4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5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6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7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8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49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0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1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2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3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4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5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89156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89099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89100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122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90128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29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0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1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2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3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4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5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6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7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8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39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0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1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2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3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4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5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6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7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8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49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0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1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2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3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4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5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6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7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8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59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0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1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2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3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4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5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6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7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8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69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0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1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2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3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4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5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6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7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8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79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80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81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82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0183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90123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90124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  <p:cxnSp>
        <p:nvCxnSpPr>
          <p:cNvPr id="187" name="Conector reto 186"/>
          <p:cNvCxnSpPr/>
          <p:nvPr/>
        </p:nvCxnSpPr>
        <p:spPr>
          <a:xfrm rot="16200000" flipH="1">
            <a:off x="2036762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126" name="CaixaDeTexto 180"/>
          <p:cNvSpPr txBox="1">
            <a:spLocks noChangeArrowheads="1"/>
          </p:cNvSpPr>
          <p:nvPr/>
        </p:nvSpPr>
        <p:spPr bwMode="auto">
          <a:xfrm>
            <a:off x="3805238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P:50</a:t>
            </a:r>
          </a:p>
        </p:txBody>
      </p:sp>
      <p:sp>
        <p:nvSpPr>
          <p:cNvPr id="90127" name="CaixaDeTexto 180"/>
          <p:cNvSpPr txBox="1">
            <a:spLocks noChangeArrowheads="1"/>
          </p:cNvSpPr>
          <p:nvPr/>
        </p:nvSpPr>
        <p:spPr bwMode="auto">
          <a:xfrm>
            <a:off x="3457575" y="5919788"/>
            <a:ext cx="163988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600" b="1">
                <a:solidFill>
                  <a:srgbClr val="000000"/>
                </a:solidFill>
              </a:rPr>
              <a:t>(mediana)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1146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91153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4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5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6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7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8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59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0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1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2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3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4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5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6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7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8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69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0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1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2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3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4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5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6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7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8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79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0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1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2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3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4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5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6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7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8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89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0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1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2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3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4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5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6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7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8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199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0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1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2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3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4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5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6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7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1208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91147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91148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  <p:cxnSp>
        <p:nvCxnSpPr>
          <p:cNvPr id="181" name="Conector reto 180"/>
          <p:cNvCxnSpPr/>
          <p:nvPr/>
        </p:nvCxnSpPr>
        <p:spPr>
          <a:xfrm rot="16200000" flipH="1">
            <a:off x="-77788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150" name="CaixaDeTexto 180"/>
          <p:cNvSpPr txBox="1">
            <a:spLocks noChangeArrowheads="1"/>
          </p:cNvSpPr>
          <p:nvPr/>
        </p:nvSpPr>
        <p:spPr bwMode="auto">
          <a:xfrm>
            <a:off x="1692275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P:10</a:t>
            </a:r>
          </a:p>
        </p:txBody>
      </p:sp>
      <p:cxnSp>
        <p:nvCxnSpPr>
          <p:cNvPr id="190" name="Conector reto 189"/>
          <p:cNvCxnSpPr/>
          <p:nvPr/>
        </p:nvCxnSpPr>
        <p:spPr>
          <a:xfrm rot="16200000" flipH="1">
            <a:off x="4386262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152" name="CaixaDeTexto 180"/>
          <p:cNvSpPr txBox="1">
            <a:spLocks noChangeArrowheads="1"/>
          </p:cNvSpPr>
          <p:nvPr/>
        </p:nvSpPr>
        <p:spPr bwMode="auto">
          <a:xfrm>
            <a:off x="6156325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P:90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Retângulo 26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cxnSp>
        <p:nvCxnSpPr>
          <p:cNvPr id="268" name="Conector reto 267"/>
          <p:cNvCxnSpPr/>
          <p:nvPr/>
        </p:nvCxnSpPr>
        <p:spPr>
          <a:xfrm>
            <a:off x="827088" y="37734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ector reto 268"/>
          <p:cNvCxnSpPr/>
          <p:nvPr/>
        </p:nvCxnSpPr>
        <p:spPr>
          <a:xfrm>
            <a:off x="827088" y="4297363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ector reto 269"/>
          <p:cNvCxnSpPr/>
          <p:nvPr/>
        </p:nvCxnSpPr>
        <p:spPr>
          <a:xfrm flipV="1">
            <a:off x="827088" y="3230563"/>
            <a:ext cx="7848600" cy="20637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ector reto 270"/>
          <p:cNvCxnSpPr/>
          <p:nvPr/>
        </p:nvCxnSpPr>
        <p:spPr>
          <a:xfrm>
            <a:off x="827088" y="218440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ector reto 271"/>
          <p:cNvCxnSpPr/>
          <p:nvPr/>
        </p:nvCxnSpPr>
        <p:spPr>
          <a:xfrm>
            <a:off x="827088" y="2706688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ector reto 272"/>
          <p:cNvCxnSpPr/>
          <p:nvPr/>
        </p:nvCxnSpPr>
        <p:spPr>
          <a:xfrm>
            <a:off x="827088" y="4819650"/>
            <a:ext cx="7848600" cy="0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Conector reto 273"/>
          <p:cNvCxnSpPr/>
          <p:nvPr/>
        </p:nvCxnSpPr>
        <p:spPr>
          <a:xfrm flipV="1">
            <a:off x="827088" y="5343525"/>
            <a:ext cx="7848600" cy="30163"/>
          </a:xfrm>
          <a:prstGeom prst="line">
            <a:avLst/>
          </a:prstGeom>
          <a:ln w="28575">
            <a:solidFill>
              <a:schemeClr val="bg1">
                <a:lumMod val="95000"/>
              </a:schemeClr>
            </a:solidFill>
          </a:ln>
          <a:effectLst>
            <a:outerShdw dist="50800" dir="2700000" algn="t" rotWithShape="0">
              <a:schemeClr val="tx1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170" name="Grupo 265"/>
          <p:cNvGrpSpPr>
            <a:grpSpLocks/>
          </p:cNvGrpSpPr>
          <p:nvPr/>
        </p:nvGrpSpPr>
        <p:grpSpPr bwMode="auto">
          <a:xfrm>
            <a:off x="857250" y="1341438"/>
            <a:ext cx="7675563" cy="4000500"/>
            <a:chOff x="857552" y="1340769"/>
            <a:chExt cx="7674888" cy="4000915"/>
          </a:xfrm>
        </p:grpSpPr>
        <p:grpSp>
          <p:nvGrpSpPr>
            <p:cNvPr id="92177" name="Grupo 127"/>
            <p:cNvGrpSpPr>
              <a:grpSpLocks/>
            </p:cNvGrpSpPr>
            <p:nvPr/>
          </p:nvGrpSpPr>
          <p:grpSpPr bwMode="auto">
            <a:xfrm>
              <a:off x="3706203" y="1391323"/>
              <a:ext cx="446000" cy="1041203"/>
              <a:chOff x="2857501" y="1310879"/>
              <a:chExt cx="2351617" cy="3961209"/>
            </a:xfrm>
          </p:grpSpPr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3522186" y="131183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0" name="Freeform 134"/>
              <p:cNvSpPr>
                <a:spLocks/>
              </p:cNvSpPr>
              <p:nvPr/>
            </p:nvSpPr>
            <p:spPr bwMode="auto">
              <a:xfrm>
                <a:off x="2860986" y="204873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78" name="Grupo 130"/>
            <p:cNvGrpSpPr>
              <a:grpSpLocks/>
            </p:cNvGrpSpPr>
            <p:nvPr/>
          </p:nvGrpSpPr>
          <p:grpSpPr bwMode="auto">
            <a:xfrm>
              <a:off x="4254588" y="1340769"/>
              <a:ext cx="489785" cy="1091757"/>
              <a:chOff x="2857501" y="1310879"/>
              <a:chExt cx="2351617" cy="3961209"/>
            </a:xfrm>
          </p:grpSpPr>
          <p:sp>
            <p:nvSpPr>
              <p:cNvPr id="132" name="Freeform 136"/>
              <p:cNvSpPr>
                <a:spLocks/>
              </p:cNvSpPr>
              <p:nvPr/>
            </p:nvSpPr>
            <p:spPr bwMode="auto">
              <a:xfrm>
                <a:off x="3520160" y="131087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33" name="Freeform 134"/>
              <p:cNvSpPr>
                <a:spLocks/>
              </p:cNvSpPr>
              <p:nvPr/>
            </p:nvSpPr>
            <p:spPr bwMode="auto">
              <a:xfrm>
                <a:off x="2857093" y="204822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79" name="Grupo 112"/>
            <p:cNvGrpSpPr>
              <a:grpSpLocks/>
            </p:cNvGrpSpPr>
            <p:nvPr/>
          </p:nvGrpSpPr>
          <p:grpSpPr bwMode="auto">
            <a:xfrm>
              <a:off x="3131908" y="1831910"/>
              <a:ext cx="449984" cy="1003488"/>
              <a:chOff x="2857501" y="1310879"/>
              <a:chExt cx="2351617" cy="3961209"/>
            </a:xfrm>
          </p:grpSpPr>
          <p:sp>
            <p:nvSpPr>
              <p:cNvPr id="114" name="Freeform 136"/>
              <p:cNvSpPr>
                <a:spLocks/>
              </p:cNvSpPr>
              <p:nvPr/>
            </p:nvSpPr>
            <p:spPr bwMode="auto">
              <a:xfrm>
                <a:off x="3522879" y="130869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2859236" y="204196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0" name="Grupo 115"/>
            <p:cNvGrpSpPr>
              <a:grpSpLocks/>
            </p:cNvGrpSpPr>
            <p:nvPr/>
          </p:nvGrpSpPr>
          <p:grpSpPr bwMode="auto">
            <a:xfrm>
              <a:off x="3710124" y="1794195"/>
              <a:ext cx="446000" cy="1041203"/>
              <a:chOff x="2857501" y="1310879"/>
              <a:chExt cx="2351617" cy="3961209"/>
            </a:xfrm>
          </p:grpSpPr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518253" y="1313337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8" name="Freeform 134"/>
              <p:cNvSpPr>
                <a:spLocks/>
              </p:cNvSpPr>
              <p:nvPr/>
            </p:nvSpPr>
            <p:spPr bwMode="auto">
              <a:xfrm>
                <a:off x="2857053" y="2044199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1" name="Grupo 118"/>
            <p:cNvGrpSpPr>
              <a:grpSpLocks/>
            </p:cNvGrpSpPr>
            <p:nvPr/>
          </p:nvGrpSpPr>
          <p:grpSpPr bwMode="auto">
            <a:xfrm>
              <a:off x="4258510" y="1743641"/>
              <a:ext cx="489785" cy="1091757"/>
              <a:chOff x="2857501" y="1310879"/>
              <a:chExt cx="2351617" cy="3961209"/>
            </a:xfrm>
          </p:grpSpPr>
          <p:sp>
            <p:nvSpPr>
              <p:cNvPr id="120" name="Freeform 136"/>
              <p:cNvSpPr>
                <a:spLocks/>
              </p:cNvSpPr>
              <p:nvPr/>
            </p:nvSpPr>
            <p:spPr bwMode="auto">
              <a:xfrm>
                <a:off x="3524193" y="1312312"/>
                <a:ext cx="967925" cy="65093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1" name="Freeform 134"/>
              <p:cNvSpPr>
                <a:spLocks/>
              </p:cNvSpPr>
              <p:nvPr/>
            </p:nvSpPr>
            <p:spPr bwMode="auto">
              <a:xfrm>
                <a:off x="2861130" y="2043894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2" name="Grupo 121"/>
            <p:cNvGrpSpPr>
              <a:grpSpLocks/>
            </p:cNvGrpSpPr>
            <p:nvPr/>
          </p:nvGrpSpPr>
          <p:grpSpPr bwMode="auto">
            <a:xfrm>
              <a:off x="4857648" y="1693087"/>
              <a:ext cx="434459" cy="1142311"/>
              <a:chOff x="2857501" y="1310879"/>
              <a:chExt cx="2351617" cy="3961209"/>
            </a:xfrm>
          </p:grpSpPr>
          <p:sp>
            <p:nvSpPr>
              <p:cNvPr id="123" name="Freeform 136"/>
              <p:cNvSpPr>
                <a:spLocks/>
              </p:cNvSpPr>
              <p:nvPr/>
            </p:nvSpPr>
            <p:spPr bwMode="auto">
              <a:xfrm>
                <a:off x="3519368" y="1311378"/>
                <a:ext cx="970892" cy="65516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2857782" y="204361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3" name="Grupo 94"/>
            <p:cNvGrpSpPr>
              <a:grpSpLocks/>
            </p:cNvGrpSpPr>
            <p:nvPr/>
          </p:nvGrpSpPr>
          <p:grpSpPr bwMode="auto">
            <a:xfrm>
              <a:off x="2623673" y="2337097"/>
              <a:ext cx="408193" cy="957316"/>
              <a:chOff x="2857501" y="1310879"/>
              <a:chExt cx="2351617" cy="3961209"/>
            </a:xfrm>
          </p:grpSpPr>
          <p:sp>
            <p:nvSpPr>
              <p:cNvPr id="96" name="Freeform 136"/>
              <p:cNvSpPr>
                <a:spLocks/>
              </p:cNvSpPr>
              <p:nvPr/>
            </p:nvSpPr>
            <p:spPr bwMode="auto">
              <a:xfrm>
                <a:off x="3528597" y="1313879"/>
                <a:ext cx="960212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7" name="Freeform 134"/>
              <p:cNvSpPr>
                <a:spLocks/>
              </p:cNvSpPr>
              <p:nvPr/>
            </p:nvSpPr>
            <p:spPr bwMode="auto">
              <a:xfrm>
                <a:off x="2861026" y="2049661"/>
                <a:ext cx="2350223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4" name="Grupo 97"/>
            <p:cNvGrpSpPr>
              <a:grpSpLocks/>
            </p:cNvGrpSpPr>
            <p:nvPr/>
          </p:nvGrpSpPr>
          <p:grpSpPr bwMode="auto">
            <a:xfrm>
              <a:off x="3135830" y="2290925"/>
              <a:ext cx="449984" cy="1003488"/>
              <a:chOff x="2857501" y="1310879"/>
              <a:chExt cx="2351617" cy="3961209"/>
            </a:xfrm>
          </p:grpSpPr>
          <p:sp>
            <p:nvSpPr>
              <p:cNvPr id="99" name="Freeform 136"/>
              <p:cNvSpPr>
                <a:spLocks/>
              </p:cNvSpPr>
              <p:nvPr/>
            </p:nvSpPr>
            <p:spPr bwMode="auto">
              <a:xfrm>
                <a:off x="3518976" y="1307989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0" name="Freeform 134"/>
              <p:cNvSpPr>
                <a:spLocks/>
              </p:cNvSpPr>
              <p:nvPr/>
            </p:nvSpPr>
            <p:spPr bwMode="auto">
              <a:xfrm>
                <a:off x="2855332" y="2041251"/>
                <a:ext cx="2355933" cy="323388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5" name="Grupo 100"/>
            <p:cNvGrpSpPr>
              <a:grpSpLocks/>
            </p:cNvGrpSpPr>
            <p:nvPr/>
          </p:nvGrpSpPr>
          <p:grpSpPr bwMode="auto">
            <a:xfrm>
              <a:off x="3714046" y="2253210"/>
              <a:ext cx="446000" cy="1041203"/>
              <a:chOff x="2857501" y="1310879"/>
              <a:chExt cx="2351617" cy="3961209"/>
            </a:xfrm>
          </p:grpSpPr>
          <p:sp>
            <p:nvSpPr>
              <p:cNvPr id="102" name="Freeform 136"/>
              <p:cNvSpPr>
                <a:spLocks/>
              </p:cNvSpPr>
              <p:nvPr/>
            </p:nvSpPr>
            <p:spPr bwMode="auto">
              <a:xfrm>
                <a:off x="3522687" y="1312652"/>
                <a:ext cx="962508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3" name="Freeform 134"/>
              <p:cNvSpPr>
                <a:spLocks/>
              </p:cNvSpPr>
              <p:nvPr/>
            </p:nvSpPr>
            <p:spPr bwMode="auto">
              <a:xfrm>
                <a:off x="2861482" y="2049556"/>
                <a:ext cx="2343503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6" name="Grupo 103"/>
            <p:cNvGrpSpPr>
              <a:grpSpLocks/>
            </p:cNvGrpSpPr>
            <p:nvPr/>
          </p:nvGrpSpPr>
          <p:grpSpPr bwMode="auto">
            <a:xfrm>
              <a:off x="4262432" y="2202656"/>
              <a:ext cx="489785" cy="1091757"/>
              <a:chOff x="2857501" y="1310879"/>
              <a:chExt cx="2351617" cy="3961209"/>
            </a:xfrm>
          </p:grpSpPr>
          <p:sp>
            <p:nvSpPr>
              <p:cNvPr id="105" name="Freeform 136"/>
              <p:cNvSpPr>
                <a:spLocks/>
              </p:cNvSpPr>
              <p:nvPr/>
            </p:nvSpPr>
            <p:spPr bwMode="auto">
              <a:xfrm>
                <a:off x="3520607" y="1311656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2857544" y="2049000"/>
                <a:ext cx="2355021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7" name="Grupo 106"/>
            <p:cNvGrpSpPr>
              <a:grpSpLocks/>
            </p:cNvGrpSpPr>
            <p:nvPr/>
          </p:nvGrpSpPr>
          <p:grpSpPr bwMode="auto">
            <a:xfrm>
              <a:off x="4861569" y="2152102"/>
              <a:ext cx="434459" cy="1142311"/>
              <a:chOff x="2857501" y="1310879"/>
              <a:chExt cx="2351617" cy="3961209"/>
            </a:xfrm>
          </p:grpSpPr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515330" y="1310751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09" name="Freeform 134"/>
              <p:cNvSpPr>
                <a:spLocks/>
              </p:cNvSpPr>
              <p:nvPr/>
            </p:nvSpPr>
            <p:spPr bwMode="auto">
              <a:xfrm>
                <a:off x="2853745" y="2048497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8" name="Grupo 109"/>
            <p:cNvGrpSpPr>
              <a:grpSpLocks/>
            </p:cNvGrpSpPr>
            <p:nvPr/>
          </p:nvGrpSpPr>
          <p:grpSpPr bwMode="auto">
            <a:xfrm>
              <a:off x="5404347" y="2101546"/>
              <a:ext cx="484015" cy="1192867"/>
              <a:chOff x="2857501" y="1310879"/>
              <a:chExt cx="2351617" cy="3961209"/>
            </a:xfrm>
          </p:grpSpPr>
          <p:sp>
            <p:nvSpPr>
              <p:cNvPr id="111" name="Freeform 136"/>
              <p:cNvSpPr>
                <a:spLocks/>
              </p:cNvSpPr>
              <p:nvPr/>
            </p:nvSpPr>
            <p:spPr bwMode="auto">
              <a:xfrm>
                <a:off x="3517867" y="1309929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12" name="Freeform 134"/>
              <p:cNvSpPr>
                <a:spLocks/>
              </p:cNvSpPr>
              <p:nvPr/>
            </p:nvSpPr>
            <p:spPr bwMode="auto">
              <a:xfrm>
                <a:off x="2854610" y="2042771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89" name="Grupo 70"/>
            <p:cNvGrpSpPr>
              <a:grpSpLocks/>
            </p:cNvGrpSpPr>
            <p:nvPr/>
          </p:nvGrpSpPr>
          <p:grpSpPr bwMode="auto">
            <a:xfrm>
              <a:off x="2175663" y="2841449"/>
              <a:ext cx="366401" cy="916744"/>
              <a:chOff x="2857501" y="1310879"/>
              <a:chExt cx="2351617" cy="3961209"/>
            </a:xfrm>
          </p:grpSpPr>
          <p:sp>
            <p:nvSpPr>
              <p:cNvPr id="72" name="Freeform 136"/>
              <p:cNvSpPr>
                <a:spLocks/>
              </p:cNvSpPr>
              <p:nvPr/>
            </p:nvSpPr>
            <p:spPr bwMode="auto">
              <a:xfrm>
                <a:off x="3515856" y="1309423"/>
                <a:ext cx="967850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3" name="Freeform 134"/>
              <p:cNvSpPr>
                <a:spLocks/>
              </p:cNvSpPr>
              <p:nvPr/>
            </p:nvSpPr>
            <p:spPr bwMode="auto">
              <a:xfrm>
                <a:off x="2853638" y="2043469"/>
                <a:ext cx="2353414" cy="32311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0" name="Grupo 73"/>
            <p:cNvGrpSpPr>
              <a:grpSpLocks/>
            </p:cNvGrpSpPr>
            <p:nvPr/>
          </p:nvGrpSpPr>
          <p:grpSpPr bwMode="auto">
            <a:xfrm>
              <a:off x="2628984" y="2800877"/>
              <a:ext cx="408193" cy="957316"/>
              <a:chOff x="2857501" y="1310879"/>
              <a:chExt cx="2351617" cy="3961209"/>
            </a:xfrm>
          </p:grpSpPr>
          <p:sp>
            <p:nvSpPr>
              <p:cNvPr id="75" name="Freeform 136"/>
              <p:cNvSpPr>
                <a:spLocks/>
              </p:cNvSpPr>
              <p:nvPr/>
            </p:nvSpPr>
            <p:spPr bwMode="auto">
              <a:xfrm>
                <a:off x="3525435" y="1313126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6" name="Freeform 134"/>
              <p:cNvSpPr>
                <a:spLocks/>
              </p:cNvSpPr>
              <p:nvPr/>
            </p:nvSpPr>
            <p:spPr bwMode="auto">
              <a:xfrm>
                <a:off x="2857858" y="2048908"/>
                <a:ext cx="2350229" cy="322561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1" name="Grupo 76"/>
            <p:cNvGrpSpPr>
              <a:grpSpLocks/>
            </p:cNvGrpSpPr>
            <p:nvPr/>
          </p:nvGrpSpPr>
          <p:grpSpPr bwMode="auto">
            <a:xfrm>
              <a:off x="3141141" y="2754705"/>
              <a:ext cx="449984" cy="1003488"/>
              <a:chOff x="2857501" y="1310879"/>
              <a:chExt cx="2351617" cy="3961209"/>
            </a:xfrm>
          </p:grpSpPr>
          <p:sp>
            <p:nvSpPr>
              <p:cNvPr id="78" name="Freeform 136"/>
              <p:cNvSpPr>
                <a:spLocks/>
              </p:cNvSpPr>
              <p:nvPr/>
            </p:nvSpPr>
            <p:spPr bwMode="auto">
              <a:xfrm>
                <a:off x="3524400" y="1313536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9" name="Freeform 134"/>
              <p:cNvSpPr>
                <a:spLocks/>
              </p:cNvSpPr>
              <p:nvPr/>
            </p:nvSpPr>
            <p:spPr bwMode="auto">
              <a:xfrm>
                <a:off x="2860757" y="2046802"/>
                <a:ext cx="2347635" cy="322761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2" name="Grupo 79"/>
            <p:cNvGrpSpPr>
              <a:grpSpLocks/>
            </p:cNvGrpSpPr>
            <p:nvPr/>
          </p:nvGrpSpPr>
          <p:grpSpPr bwMode="auto">
            <a:xfrm>
              <a:off x="3719357" y="2716990"/>
              <a:ext cx="446000" cy="1041203"/>
              <a:chOff x="2857501" y="1310879"/>
              <a:chExt cx="2351617" cy="3961209"/>
            </a:xfrm>
          </p:grpSpPr>
          <p:sp>
            <p:nvSpPr>
              <p:cNvPr id="81" name="Freeform 136"/>
              <p:cNvSpPr>
                <a:spLocks/>
              </p:cNvSpPr>
              <p:nvPr/>
            </p:nvSpPr>
            <p:spPr bwMode="auto">
              <a:xfrm>
                <a:off x="3519787" y="1311960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2858587" y="2048864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3" name="Grupo 82"/>
            <p:cNvGrpSpPr>
              <a:grpSpLocks/>
            </p:cNvGrpSpPr>
            <p:nvPr/>
          </p:nvGrpSpPr>
          <p:grpSpPr bwMode="auto">
            <a:xfrm>
              <a:off x="4267743" y="2666436"/>
              <a:ext cx="489785" cy="1091757"/>
              <a:chOff x="2857501" y="1310879"/>
              <a:chExt cx="2351617" cy="3961209"/>
            </a:xfrm>
          </p:grpSpPr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3517971" y="1310999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5" name="Freeform 134"/>
              <p:cNvSpPr>
                <a:spLocks/>
              </p:cNvSpPr>
              <p:nvPr/>
            </p:nvSpPr>
            <p:spPr bwMode="auto">
              <a:xfrm>
                <a:off x="2854904" y="2048343"/>
                <a:ext cx="2355026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4" name="Grupo 85"/>
            <p:cNvGrpSpPr>
              <a:grpSpLocks/>
            </p:cNvGrpSpPr>
            <p:nvPr/>
          </p:nvGrpSpPr>
          <p:grpSpPr bwMode="auto">
            <a:xfrm>
              <a:off x="4866880" y="2615882"/>
              <a:ext cx="434459" cy="1142311"/>
              <a:chOff x="2857501" y="1310879"/>
              <a:chExt cx="2351617" cy="3961209"/>
            </a:xfrm>
          </p:grpSpPr>
          <p:sp>
            <p:nvSpPr>
              <p:cNvPr id="87" name="Freeform 136"/>
              <p:cNvSpPr>
                <a:spLocks/>
              </p:cNvSpPr>
              <p:nvPr/>
            </p:nvSpPr>
            <p:spPr bwMode="auto">
              <a:xfrm>
                <a:off x="3520948" y="1310119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88" name="Freeform 134"/>
              <p:cNvSpPr>
                <a:spLocks/>
              </p:cNvSpPr>
              <p:nvPr/>
            </p:nvSpPr>
            <p:spPr bwMode="auto">
              <a:xfrm>
                <a:off x="2859363" y="2047865"/>
                <a:ext cx="2345615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5" name="Grupo 88"/>
            <p:cNvGrpSpPr>
              <a:grpSpLocks/>
            </p:cNvGrpSpPr>
            <p:nvPr/>
          </p:nvGrpSpPr>
          <p:grpSpPr bwMode="auto">
            <a:xfrm>
              <a:off x="5409658" y="2565326"/>
              <a:ext cx="484015" cy="1192867"/>
              <a:chOff x="2857501" y="1310879"/>
              <a:chExt cx="2351617" cy="3961209"/>
            </a:xfrm>
          </p:grpSpPr>
          <p:sp>
            <p:nvSpPr>
              <p:cNvPr id="90" name="Freeform 136"/>
              <p:cNvSpPr>
                <a:spLocks/>
              </p:cNvSpPr>
              <p:nvPr/>
            </p:nvSpPr>
            <p:spPr bwMode="auto">
              <a:xfrm>
                <a:off x="3522914" y="1309325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1" name="Freeform 134"/>
              <p:cNvSpPr>
                <a:spLocks/>
              </p:cNvSpPr>
              <p:nvPr/>
            </p:nvSpPr>
            <p:spPr bwMode="auto">
              <a:xfrm>
                <a:off x="2859658" y="2042167"/>
                <a:ext cx="2352249" cy="323187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6" name="Grupo 91"/>
            <p:cNvGrpSpPr>
              <a:grpSpLocks/>
            </p:cNvGrpSpPr>
            <p:nvPr/>
          </p:nvGrpSpPr>
          <p:grpSpPr bwMode="auto">
            <a:xfrm>
              <a:off x="6009215" y="2507794"/>
              <a:ext cx="533570" cy="1250399"/>
              <a:chOff x="2857501" y="1310879"/>
              <a:chExt cx="2351617" cy="3961209"/>
            </a:xfrm>
          </p:grpSpPr>
          <p:sp>
            <p:nvSpPr>
              <p:cNvPr id="93" name="Freeform 136"/>
              <p:cNvSpPr>
                <a:spLocks/>
              </p:cNvSpPr>
              <p:nvPr/>
            </p:nvSpPr>
            <p:spPr bwMode="auto">
              <a:xfrm>
                <a:off x="3519132" y="1310588"/>
                <a:ext cx="972448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4" name="Freeform 134"/>
              <p:cNvSpPr>
                <a:spLocks/>
              </p:cNvSpPr>
              <p:nvPr/>
            </p:nvSpPr>
            <p:spPr bwMode="auto">
              <a:xfrm>
                <a:off x="2854513" y="2044917"/>
                <a:ext cx="2357655" cy="322903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7" name="Grupo 40"/>
            <p:cNvGrpSpPr>
              <a:grpSpLocks/>
            </p:cNvGrpSpPr>
            <p:nvPr/>
          </p:nvGrpSpPr>
          <p:grpSpPr bwMode="auto">
            <a:xfrm>
              <a:off x="1665078" y="3316202"/>
              <a:ext cx="413060" cy="876172"/>
              <a:chOff x="2857501" y="1310879"/>
              <a:chExt cx="2351617" cy="3961209"/>
            </a:xfrm>
          </p:grpSpPr>
          <p:sp>
            <p:nvSpPr>
              <p:cNvPr id="42" name="Freeform 136"/>
              <p:cNvSpPr>
                <a:spLocks/>
              </p:cNvSpPr>
              <p:nvPr/>
            </p:nvSpPr>
            <p:spPr bwMode="auto">
              <a:xfrm>
                <a:off x="3519717" y="1309170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3" name="Freeform 134"/>
              <p:cNvSpPr>
                <a:spLocks/>
              </p:cNvSpPr>
              <p:nvPr/>
            </p:nvSpPr>
            <p:spPr bwMode="auto">
              <a:xfrm>
                <a:off x="2860011" y="2041315"/>
                <a:ext cx="2349647" cy="323005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8" name="Grupo 43"/>
            <p:cNvGrpSpPr>
              <a:grpSpLocks/>
            </p:cNvGrpSpPr>
            <p:nvPr/>
          </p:nvGrpSpPr>
          <p:grpSpPr bwMode="auto">
            <a:xfrm>
              <a:off x="2169622" y="3275630"/>
              <a:ext cx="366401" cy="916744"/>
              <a:chOff x="2857501" y="1310879"/>
              <a:chExt cx="2351617" cy="3961209"/>
            </a:xfrm>
          </p:grpSpPr>
          <p:sp>
            <p:nvSpPr>
              <p:cNvPr id="45" name="Freeform 136"/>
              <p:cNvSpPr>
                <a:spLocks/>
              </p:cNvSpPr>
              <p:nvPr/>
            </p:nvSpPr>
            <p:spPr bwMode="auto">
              <a:xfrm>
                <a:off x="3524064" y="1313048"/>
                <a:ext cx="967856" cy="65172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6" name="Freeform 134"/>
              <p:cNvSpPr>
                <a:spLocks/>
              </p:cNvSpPr>
              <p:nvPr/>
            </p:nvSpPr>
            <p:spPr bwMode="auto">
              <a:xfrm>
                <a:off x="2861852" y="2047095"/>
                <a:ext cx="2343223" cy="322430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199" name="Grupo 46"/>
            <p:cNvGrpSpPr>
              <a:grpSpLocks/>
            </p:cNvGrpSpPr>
            <p:nvPr/>
          </p:nvGrpSpPr>
          <p:grpSpPr bwMode="auto">
            <a:xfrm>
              <a:off x="2622942" y="3235058"/>
              <a:ext cx="408193" cy="957316"/>
              <a:chOff x="2857501" y="1310879"/>
              <a:chExt cx="2351617" cy="3961209"/>
            </a:xfrm>
          </p:grpSpPr>
          <p:sp>
            <p:nvSpPr>
              <p:cNvPr id="48" name="Freeform 136"/>
              <p:cNvSpPr>
                <a:spLocks/>
              </p:cNvSpPr>
              <p:nvPr/>
            </p:nvSpPr>
            <p:spPr bwMode="auto">
              <a:xfrm>
                <a:off x="3523666" y="1310027"/>
                <a:ext cx="960206" cy="656948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49" name="Freeform 134"/>
              <p:cNvSpPr>
                <a:spLocks/>
              </p:cNvSpPr>
              <p:nvPr/>
            </p:nvSpPr>
            <p:spPr bwMode="auto">
              <a:xfrm>
                <a:off x="2856090" y="2045808"/>
                <a:ext cx="2350229" cy="32256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0" name="Grupo 49"/>
            <p:cNvGrpSpPr>
              <a:grpSpLocks/>
            </p:cNvGrpSpPr>
            <p:nvPr/>
          </p:nvGrpSpPr>
          <p:grpSpPr bwMode="auto">
            <a:xfrm>
              <a:off x="3135099" y="3188886"/>
              <a:ext cx="449984" cy="1003488"/>
              <a:chOff x="2857501" y="1310879"/>
              <a:chExt cx="2351617" cy="3961209"/>
            </a:xfrm>
          </p:grpSpPr>
          <p:sp>
            <p:nvSpPr>
              <p:cNvPr id="51" name="Freeform 136"/>
              <p:cNvSpPr>
                <a:spLocks/>
              </p:cNvSpPr>
              <p:nvPr/>
            </p:nvSpPr>
            <p:spPr bwMode="auto">
              <a:xfrm>
                <a:off x="3522795" y="1310583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2" name="Freeform 134"/>
              <p:cNvSpPr>
                <a:spLocks/>
              </p:cNvSpPr>
              <p:nvPr/>
            </p:nvSpPr>
            <p:spPr bwMode="auto">
              <a:xfrm>
                <a:off x="2859152" y="2043845"/>
                <a:ext cx="2347635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1" name="Grupo 52"/>
            <p:cNvGrpSpPr>
              <a:grpSpLocks/>
            </p:cNvGrpSpPr>
            <p:nvPr/>
          </p:nvGrpSpPr>
          <p:grpSpPr bwMode="auto">
            <a:xfrm>
              <a:off x="3713316" y="3151171"/>
              <a:ext cx="446000" cy="1041203"/>
              <a:chOff x="2857501" y="1310879"/>
              <a:chExt cx="2351617" cy="3961209"/>
            </a:xfrm>
          </p:grpSpPr>
          <p:sp>
            <p:nvSpPr>
              <p:cNvPr id="54" name="Freeform 136"/>
              <p:cNvSpPr>
                <a:spLocks/>
              </p:cNvSpPr>
              <p:nvPr/>
            </p:nvSpPr>
            <p:spPr bwMode="auto">
              <a:xfrm>
                <a:off x="3518163" y="130911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5" name="Freeform 134"/>
              <p:cNvSpPr>
                <a:spLocks/>
              </p:cNvSpPr>
              <p:nvPr/>
            </p:nvSpPr>
            <p:spPr bwMode="auto">
              <a:xfrm>
                <a:off x="2856963" y="2046018"/>
                <a:ext cx="2351870" cy="32254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2" name="Grupo 55"/>
            <p:cNvGrpSpPr>
              <a:grpSpLocks/>
            </p:cNvGrpSpPr>
            <p:nvPr/>
          </p:nvGrpSpPr>
          <p:grpSpPr bwMode="auto">
            <a:xfrm>
              <a:off x="4261702" y="3100617"/>
              <a:ext cx="489785" cy="1091757"/>
              <a:chOff x="2857501" y="1310879"/>
              <a:chExt cx="2351617" cy="3961209"/>
            </a:xfrm>
          </p:grpSpPr>
          <p:sp>
            <p:nvSpPr>
              <p:cNvPr id="57" name="Freeform 136"/>
              <p:cNvSpPr>
                <a:spLocks/>
              </p:cNvSpPr>
              <p:nvPr/>
            </p:nvSpPr>
            <p:spPr bwMode="auto">
              <a:xfrm>
                <a:off x="3524111" y="130828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8" name="Freeform 134"/>
              <p:cNvSpPr>
                <a:spLocks/>
              </p:cNvSpPr>
              <p:nvPr/>
            </p:nvSpPr>
            <p:spPr bwMode="auto">
              <a:xfrm>
                <a:off x="2861049" y="2045629"/>
                <a:ext cx="2347402" cy="322588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3" name="Grupo 58"/>
            <p:cNvGrpSpPr>
              <a:grpSpLocks/>
            </p:cNvGrpSpPr>
            <p:nvPr/>
          </p:nvGrpSpPr>
          <p:grpSpPr bwMode="auto">
            <a:xfrm>
              <a:off x="4860839" y="3050063"/>
              <a:ext cx="434459" cy="1142311"/>
              <a:chOff x="2857501" y="1310879"/>
              <a:chExt cx="2351617" cy="3961209"/>
            </a:xfrm>
          </p:grpSpPr>
          <p:sp>
            <p:nvSpPr>
              <p:cNvPr id="60" name="Freeform 136"/>
              <p:cNvSpPr>
                <a:spLocks/>
              </p:cNvSpPr>
              <p:nvPr/>
            </p:nvSpPr>
            <p:spPr bwMode="auto">
              <a:xfrm>
                <a:off x="3519281" y="1313029"/>
                <a:ext cx="97089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1" name="Freeform 134"/>
              <p:cNvSpPr>
                <a:spLocks/>
              </p:cNvSpPr>
              <p:nvPr/>
            </p:nvSpPr>
            <p:spPr bwMode="auto">
              <a:xfrm>
                <a:off x="2857696" y="2045271"/>
                <a:ext cx="2354204" cy="32262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4" name="Grupo 61"/>
            <p:cNvGrpSpPr>
              <a:grpSpLocks/>
            </p:cNvGrpSpPr>
            <p:nvPr/>
          </p:nvGrpSpPr>
          <p:grpSpPr bwMode="auto">
            <a:xfrm>
              <a:off x="5403616" y="2999507"/>
              <a:ext cx="484015" cy="1192867"/>
              <a:chOff x="2857501" y="1310879"/>
              <a:chExt cx="2351617" cy="3961209"/>
            </a:xfrm>
          </p:grpSpPr>
          <p:sp>
            <p:nvSpPr>
              <p:cNvPr id="63" name="Freeform 136"/>
              <p:cNvSpPr>
                <a:spLocks/>
              </p:cNvSpPr>
              <p:nvPr/>
            </p:nvSpPr>
            <p:spPr bwMode="auto">
              <a:xfrm>
                <a:off x="3521418" y="1312111"/>
                <a:ext cx="971748" cy="65375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4" name="Freeform 134"/>
              <p:cNvSpPr>
                <a:spLocks/>
              </p:cNvSpPr>
              <p:nvPr/>
            </p:nvSpPr>
            <p:spPr bwMode="auto">
              <a:xfrm>
                <a:off x="2858162" y="2044953"/>
                <a:ext cx="2352249" cy="32266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5" name="Grupo 64"/>
            <p:cNvGrpSpPr>
              <a:grpSpLocks/>
            </p:cNvGrpSpPr>
            <p:nvPr/>
          </p:nvGrpSpPr>
          <p:grpSpPr bwMode="auto">
            <a:xfrm>
              <a:off x="6003174" y="2941975"/>
              <a:ext cx="533570" cy="1250399"/>
              <a:chOff x="2857501" y="1310879"/>
              <a:chExt cx="2351617" cy="3961209"/>
            </a:xfrm>
          </p:grpSpPr>
          <p:sp>
            <p:nvSpPr>
              <p:cNvPr id="66" name="Freeform 136"/>
              <p:cNvSpPr>
                <a:spLocks/>
              </p:cNvSpPr>
              <p:nvPr/>
            </p:nvSpPr>
            <p:spPr bwMode="auto">
              <a:xfrm>
                <a:off x="3524769" y="1313246"/>
                <a:ext cx="965450" cy="65385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67" name="Freeform 134"/>
              <p:cNvSpPr>
                <a:spLocks/>
              </p:cNvSpPr>
              <p:nvPr/>
            </p:nvSpPr>
            <p:spPr bwMode="auto">
              <a:xfrm>
                <a:off x="2860145" y="2047575"/>
                <a:ext cx="2350661" cy="322400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6" name="Grupo 67"/>
            <p:cNvGrpSpPr>
              <a:grpSpLocks/>
            </p:cNvGrpSpPr>
            <p:nvPr/>
          </p:nvGrpSpPr>
          <p:grpSpPr bwMode="auto">
            <a:xfrm>
              <a:off x="6659773" y="2922098"/>
              <a:ext cx="555424" cy="1270276"/>
              <a:chOff x="2857501" y="1310879"/>
              <a:chExt cx="2351617" cy="3961209"/>
            </a:xfrm>
          </p:grpSpPr>
          <p:sp>
            <p:nvSpPr>
              <p:cNvPr id="69" name="Freeform 136"/>
              <p:cNvSpPr>
                <a:spLocks/>
              </p:cNvSpPr>
              <p:nvPr/>
            </p:nvSpPr>
            <p:spPr bwMode="auto">
              <a:xfrm>
                <a:off x="3521083" y="131083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70" name="Freeform 134"/>
              <p:cNvSpPr>
                <a:spLocks/>
              </p:cNvSpPr>
              <p:nvPr/>
            </p:nvSpPr>
            <p:spPr bwMode="auto">
              <a:xfrm>
                <a:off x="2855731" y="2043573"/>
                <a:ext cx="2352260" cy="322801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7" name="Grupo 5"/>
            <p:cNvGrpSpPr>
              <a:grpSpLocks/>
            </p:cNvGrpSpPr>
            <p:nvPr/>
          </p:nvGrpSpPr>
          <p:grpSpPr bwMode="auto">
            <a:xfrm>
              <a:off x="1202545" y="3889543"/>
              <a:ext cx="376133" cy="835601"/>
              <a:chOff x="2857501" y="1310879"/>
              <a:chExt cx="2351617" cy="3961209"/>
            </a:xfrm>
          </p:grpSpPr>
          <p:sp>
            <p:nvSpPr>
              <p:cNvPr id="4" name="Freeform 136"/>
              <p:cNvSpPr>
                <a:spLocks/>
              </p:cNvSpPr>
              <p:nvPr/>
            </p:nvSpPr>
            <p:spPr bwMode="auto">
              <a:xfrm>
                <a:off x="3519083" y="1308162"/>
                <a:ext cx="962662" cy="65480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5" name="Freeform 134"/>
              <p:cNvSpPr>
                <a:spLocks/>
              </p:cNvSpPr>
              <p:nvPr/>
            </p:nvSpPr>
            <p:spPr bwMode="auto">
              <a:xfrm>
                <a:off x="2854156" y="2045750"/>
                <a:ext cx="2352061" cy="3228831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8" name="Grupo 6"/>
            <p:cNvGrpSpPr>
              <a:grpSpLocks/>
            </p:cNvGrpSpPr>
            <p:nvPr/>
          </p:nvGrpSpPr>
          <p:grpSpPr bwMode="auto">
            <a:xfrm>
              <a:off x="1669823" y="3848971"/>
              <a:ext cx="413060" cy="876173"/>
              <a:chOff x="2857501" y="1310879"/>
              <a:chExt cx="2351617" cy="3961209"/>
            </a:xfrm>
          </p:grpSpPr>
          <p:sp>
            <p:nvSpPr>
              <p:cNvPr id="8" name="Freeform 136"/>
              <p:cNvSpPr>
                <a:spLocks/>
              </p:cNvSpPr>
              <p:nvPr/>
            </p:nvSpPr>
            <p:spPr bwMode="auto">
              <a:xfrm>
                <a:off x="3519820" y="1312272"/>
                <a:ext cx="966967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9" name="Freeform 134"/>
              <p:cNvSpPr>
                <a:spLocks/>
              </p:cNvSpPr>
              <p:nvPr/>
            </p:nvSpPr>
            <p:spPr bwMode="auto">
              <a:xfrm>
                <a:off x="2860108" y="2044416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09" name="Grupo 9"/>
            <p:cNvGrpSpPr>
              <a:grpSpLocks/>
            </p:cNvGrpSpPr>
            <p:nvPr/>
          </p:nvGrpSpPr>
          <p:grpSpPr bwMode="auto">
            <a:xfrm>
              <a:off x="2174366" y="3808399"/>
              <a:ext cx="366401" cy="916745"/>
              <a:chOff x="2857501" y="1310879"/>
              <a:chExt cx="2351617" cy="3961209"/>
            </a:xfrm>
          </p:grpSpPr>
          <p:sp>
            <p:nvSpPr>
              <p:cNvPr id="11" name="Freeform 136"/>
              <p:cNvSpPr>
                <a:spLocks/>
              </p:cNvSpPr>
              <p:nvPr/>
            </p:nvSpPr>
            <p:spPr bwMode="auto">
              <a:xfrm>
                <a:off x="3524180" y="1309155"/>
                <a:ext cx="967850" cy="651719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2" name="Freeform 134"/>
              <p:cNvSpPr>
                <a:spLocks/>
              </p:cNvSpPr>
              <p:nvPr/>
            </p:nvSpPr>
            <p:spPr bwMode="auto">
              <a:xfrm>
                <a:off x="2861961" y="2043196"/>
                <a:ext cx="2343223" cy="323116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0" name="Grupo 12"/>
            <p:cNvGrpSpPr>
              <a:grpSpLocks/>
            </p:cNvGrpSpPr>
            <p:nvPr/>
          </p:nvGrpSpPr>
          <p:grpSpPr bwMode="auto">
            <a:xfrm>
              <a:off x="2627688" y="3767827"/>
              <a:ext cx="408193" cy="957317"/>
              <a:chOff x="2857501" y="1310879"/>
              <a:chExt cx="2351617" cy="3961209"/>
            </a:xfrm>
          </p:grpSpPr>
          <p:sp>
            <p:nvSpPr>
              <p:cNvPr id="14" name="Freeform 136"/>
              <p:cNvSpPr>
                <a:spLocks/>
              </p:cNvSpPr>
              <p:nvPr/>
            </p:nvSpPr>
            <p:spPr bwMode="auto">
              <a:xfrm>
                <a:off x="3523753" y="1312869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" name="Freeform 134"/>
              <p:cNvSpPr>
                <a:spLocks/>
              </p:cNvSpPr>
              <p:nvPr/>
            </p:nvSpPr>
            <p:spPr bwMode="auto">
              <a:xfrm>
                <a:off x="2856182" y="2048651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1" name="Grupo 15"/>
            <p:cNvGrpSpPr>
              <a:grpSpLocks/>
            </p:cNvGrpSpPr>
            <p:nvPr/>
          </p:nvGrpSpPr>
          <p:grpSpPr bwMode="auto">
            <a:xfrm>
              <a:off x="3139846" y="3721656"/>
              <a:ext cx="449984" cy="1003488"/>
              <a:chOff x="2857501" y="1310879"/>
              <a:chExt cx="2351617" cy="3961209"/>
            </a:xfrm>
          </p:grpSpPr>
          <p:sp>
            <p:nvSpPr>
              <p:cNvPr id="17" name="Freeform 136"/>
              <p:cNvSpPr>
                <a:spLocks/>
              </p:cNvSpPr>
              <p:nvPr/>
            </p:nvSpPr>
            <p:spPr bwMode="auto">
              <a:xfrm>
                <a:off x="3522869" y="1313287"/>
                <a:ext cx="962283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" name="Freeform 134"/>
              <p:cNvSpPr>
                <a:spLocks/>
              </p:cNvSpPr>
              <p:nvPr/>
            </p:nvSpPr>
            <p:spPr bwMode="auto">
              <a:xfrm>
                <a:off x="2859225" y="2046549"/>
                <a:ext cx="2347640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2" name="Grupo 18"/>
            <p:cNvGrpSpPr>
              <a:grpSpLocks/>
            </p:cNvGrpSpPr>
            <p:nvPr/>
          </p:nvGrpSpPr>
          <p:grpSpPr bwMode="auto">
            <a:xfrm>
              <a:off x="3718062" y="3683940"/>
              <a:ext cx="446000" cy="1041204"/>
              <a:chOff x="2857501" y="1310879"/>
              <a:chExt cx="2351617" cy="3961209"/>
            </a:xfrm>
          </p:grpSpPr>
          <p:sp>
            <p:nvSpPr>
              <p:cNvPr id="20" name="Freeform 136"/>
              <p:cNvSpPr>
                <a:spLocks/>
              </p:cNvSpPr>
              <p:nvPr/>
            </p:nvSpPr>
            <p:spPr bwMode="auto">
              <a:xfrm>
                <a:off x="3518248" y="1311724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1" name="Freeform 134"/>
              <p:cNvSpPr>
                <a:spLocks/>
              </p:cNvSpPr>
              <p:nvPr/>
            </p:nvSpPr>
            <p:spPr bwMode="auto">
              <a:xfrm>
                <a:off x="2857042" y="2048627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3" name="Grupo 21"/>
            <p:cNvGrpSpPr>
              <a:grpSpLocks/>
            </p:cNvGrpSpPr>
            <p:nvPr/>
          </p:nvGrpSpPr>
          <p:grpSpPr bwMode="auto">
            <a:xfrm>
              <a:off x="4266447" y="3633386"/>
              <a:ext cx="489785" cy="1091758"/>
              <a:chOff x="2857501" y="1310879"/>
              <a:chExt cx="2351617" cy="3961209"/>
            </a:xfrm>
          </p:grpSpPr>
          <p:sp>
            <p:nvSpPr>
              <p:cNvPr id="23" name="Freeform 136"/>
              <p:cNvSpPr>
                <a:spLocks/>
              </p:cNvSpPr>
              <p:nvPr/>
            </p:nvSpPr>
            <p:spPr bwMode="auto">
              <a:xfrm>
                <a:off x="3524193" y="1310774"/>
                <a:ext cx="967920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4" name="Freeform 134"/>
              <p:cNvSpPr>
                <a:spLocks/>
              </p:cNvSpPr>
              <p:nvPr/>
            </p:nvSpPr>
            <p:spPr bwMode="auto">
              <a:xfrm>
                <a:off x="2861126" y="2048118"/>
                <a:ext cx="2347402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4" name="Grupo 24"/>
            <p:cNvGrpSpPr>
              <a:grpSpLocks/>
            </p:cNvGrpSpPr>
            <p:nvPr/>
          </p:nvGrpSpPr>
          <p:grpSpPr bwMode="auto">
            <a:xfrm>
              <a:off x="4865585" y="3582832"/>
              <a:ext cx="434459" cy="1142312"/>
              <a:chOff x="2857501" y="1310879"/>
              <a:chExt cx="2351617" cy="3961209"/>
            </a:xfrm>
          </p:grpSpPr>
          <p:sp>
            <p:nvSpPr>
              <p:cNvPr id="26" name="Freeform 136"/>
              <p:cNvSpPr>
                <a:spLocks/>
              </p:cNvSpPr>
              <p:nvPr/>
            </p:nvSpPr>
            <p:spPr bwMode="auto">
              <a:xfrm>
                <a:off x="3519363" y="1309908"/>
                <a:ext cx="970897" cy="65516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27" name="Freeform 134"/>
              <p:cNvSpPr>
                <a:spLocks/>
              </p:cNvSpPr>
              <p:nvPr/>
            </p:nvSpPr>
            <p:spPr bwMode="auto">
              <a:xfrm>
                <a:off x="2857782" y="2047653"/>
                <a:ext cx="2354204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5" name="Grupo 27"/>
            <p:cNvGrpSpPr>
              <a:grpSpLocks/>
            </p:cNvGrpSpPr>
            <p:nvPr/>
          </p:nvGrpSpPr>
          <p:grpSpPr bwMode="auto">
            <a:xfrm>
              <a:off x="5408362" y="3532276"/>
              <a:ext cx="484015" cy="1192868"/>
              <a:chOff x="2857501" y="1310879"/>
              <a:chExt cx="2351617" cy="3961209"/>
            </a:xfrm>
          </p:grpSpPr>
          <p:sp>
            <p:nvSpPr>
              <p:cNvPr id="29" name="Freeform 136"/>
              <p:cNvSpPr>
                <a:spLocks/>
              </p:cNvSpPr>
              <p:nvPr/>
            </p:nvSpPr>
            <p:spPr bwMode="auto">
              <a:xfrm>
                <a:off x="3521501" y="1309119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0" name="Freeform 134"/>
              <p:cNvSpPr>
                <a:spLocks/>
              </p:cNvSpPr>
              <p:nvPr/>
            </p:nvSpPr>
            <p:spPr bwMode="auto">
              <a:xfrm>
                <a:off x="2858244" y="2041957"/>
                <a:ext cx="2352244" cy="3231878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6" name="Grupo 30"/>
            <p:cNvGrpSpPr>
              <a:grpSpLocks/>
            </p:cNvGrpSpPr>
            <p:nvPr/>
          </p:nvGrpSpPr>
          <p:grpSpPr bwMode="auto">
            <a:xfrm>
              <a:off x="6007920" y="3474744"/>
              <a:ext cx="533570" cy="1250400"/>
              <a:chOff x="2857501" y="1310879"/>
              <a:chExt cx="2351617" cy="3961209"/>
            </a:xfrm>
          </p:grpSpPr>
          <p:sp>
            <p:nvSpPr>
              <p:cNvPr id="32" name="Freeform 136"/>
              <p:cNvSpPr>
                <a:spLocks/>
              </p:cNvSpPr>
              <p:nvPr/>
            </p:nvSpPr>
            <p:spPr bwMode="auto">
              <a:xfrm>
                <a:off x="3524839" y="1310391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3" name="Freeform 134"/>
              <p:cNvSpPr>
                <a:spLocks/>
              </p:cNvSpPr>
              <p:nvPr/>
            </p:nvSpPr>
            <p:spPr bwMode="auto">
              <a:xfrm>
                <a:off x="2860220" y="2044720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7" name="Grupo 33"/>
            <p:cNvGrpSpPr>
              <a:grpSpLocks/>
            </p:cNvGrpSpPr>
            <p:nvPr/>
          </p:nvGrpSpPr>
          <p:grpSpPr bwMode="auto">
            <a:xfrm>
              <a:off x="6664518" y="3454867"/>
              <a:ext cx="555424" cy="1270277"/>
              <a:chOff x="2857501" y="1310879"/>
              <a:chExt cx="2351617" cy="3961209"/>
            </a:xfrm>
          </p:grpSpPr>
          <p:sp>
            <p:nvSpPr>
              <p:cNvPr id="35" name="Freeform 136"/>
              <p:cNvSpPr>
                <a:spLocks/>
              </p:cNvSpPr>
              <p:nvPr/>
            </p:nvSpPr>
            <p:spPr bwMode="auto">
              <a:xfrm>
                <a:off x="3521155" y="1312972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6" name="Freeform 134"/>
              <p:cNvSpPr>
                <a:spLocks/>
              </p:cNvSpPr>
              <p:nvPr/>
            </p:nvSpPr>
            <p:spPr bwMode="auto">
              <a:xfrm>
                <a:off x="2855799" y="2045712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8" name="Grupo 36"/>
            <p:cNvGrpSpPr>
              <a:grpSpLocks/>
            </p:cNvGrpSpPr>
            <p:nvPr/>
          </p:nvGrpSpPr>
          <p:grpSpPr bwMode="auto">
            <a:xfrm>
              <a:off x="7236296" y="3393600"/>
              <a:ext cx="612290" cy="1331544"/>
              <a:chOff x="2857501" y="1310879"/>
              <a:chExt cx="2351617" cy="3961209"/>
            </a:xfrm>
          </p:grpSpPr>
          <p:sp>
            <p:nvSpPr>
              <p:cNvPr id="38" name="Freeform 136"/>
              <p:cNvSpPr>
                <a:spLocks/>
              </p:cNvSpPr>
              <p:nvPr/>
            </p:nvSpPr>
            <p:spPr bwMode="auto">
              <a:xfrm>
                <a:off x="3519225" y="1310936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39" name="Freeform 134"/>
              <p:cNvSpPr>
                <a:spLocks/>
              </p:cNvSpPr>
              <p:nvPr/>
            </p:nvSpPr>
            <p:spPr bwMode="auto">
              <a:xfrm>
                <a:off x="2854698" y="2047746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19" name="Grupo 150"/>
            <p:cNvGrpSpPr>
              <a:grpSpLocks/>
            </p:cNvGrpSpPr>
            <p:nvPr/>
          </p:nvGrpSpPr>
          <p:grpSpPr bwMode="auto">
            <a:xfrm>
              <a:off x="1227255" y="4506083"/>
              <a:ext cx="376133" cy="835601"/>
              <a:chOff x="2857501" y="1310879"/>
              <a:chExt cx="2351617" cy="3961209"/>
            </a:xfrm>
          </p:grpSpPr>
          <p:sp>
            <p:nvSpPr>
              <p:cNvPr id="152" name="Freeform 136"/>
              <p:cNvSpPr>
                <a:spLocks/>
              </p:cNvSpPr>
              <p:nvPr/>
            </p:nvSpPr>
            <p:spPr bwMode="auto">
              <a:xfrm>
                <a:off x="3523378" y="1313197"/>
                <a:ext cx="962662" cy="65479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2858451" y="2050785"/>
                <a:ext cx="2352061" cy="3221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0" name="Grupo 153"/>
            <p:cNvGrpSpPr>
              <a:grpSpLocks/>
            </p:cNvGrpSpPr>
            <p:nvPr/>
          </p:nvGrpSpPr>
          <p:grpSpPr bwMode="auto">
            <a:xfrm>
              <a:off x="1694533" y="4465511"/>
              <a:ext cx="413060" cy="876173"/>
              <a:chOff x="2857501" y="1310879"/>
              <a:chExt cx="2351617" cy="3961209"/>
            </a:xfrm>
          </p:grpSpPr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3514691" y="1309893"/>
                <a:ext cx="966973" cy="65318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6" name="Freeform 134"/>
              <p:cNvSpPr>
                <a:spLocks/>
              </p:cNvSpPr>
              <p:nvPr/>
            </p:nvSpPr>
            <p:spPr bwMode="auto">
              <a:xfrm>
                <a:off x="2854985" y="2042038"/>
                <a:ext cx="2349647" cy="3230050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1" name="Grupo 156"/>
            <p:cNvGrpSpPr>
              <a:grpSpLocks/>
            </p:cNvGrpSpPr>
            <p:nvPr/>
          </p:nvGrpSpPr>
          <p:grpSpPr bwMode="auto">
            <a:xfrm>
              <a:off x="2199076" y="4424939"/>
              <a:ext cx="366401" cy="916745"/>
              <a:chOff x="2857501" y="1310879"/>
              <a:chExt cx="2351617" cy="3961209"/>
            </a:xfrm>
          </p:grpSpPr>
          <p:sp>
            <p:nvSpPr>
              <p:cNvPr id="158" name="Freeform 136"/>
              <p:cNvSpPr>
                <a:spLocks/>
              </p:cNvSpPr>
              <p:nvPr/>
            </p:nvSpPr>
            <p:spPr bwMode="auto">
              <a:xfrm>
                <a:off x="3518404" y="1313740"/>
                <a:ext cx="967856" cy="65172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59" name="Freeform 134"/>
              <p:cNvSpPr>
                <a:spLocks/>
              </p:cNvSpPr>
              <p:nvPr/>
            </p:nvSpPr>
            <p:spPr bwMode="auto">
              <a:xfrm>
                <a:off x="2856192" y="2047785"/>
                <a:ext cx="2353408" cy="3224303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2" name="Grupo 159"/>
            <p:cNvGrpSpPr>
              <a:grpSpLocks/>
            </p:cNvGrpSpPr>
            <p:nvPr/>
          </p:nvGrpSpPr>
          <p:grpSpPr bwMode="auto">
            <a:xfrm>
              <a:off x="2652398" y="4384367"/>
              <a:ext cx="408193" cy="957317"/>
              <a:chOff x="2857501" y="1310879"/>
              <a:chExt cx="2351617" cy="3961209"/>
            </a:xfrm>
          </p:grpSpPr>
          <p:sp>
            <p:nvSpPr>
              <p:cNvPr id="161" name="Freeform 136"/>
              <p:cNvSpPr>
                <a:spLocks/>
              </p:cNvSpPr>
              <p:nvPr/>
            </p:nvSpPr>
            <p:spPr bwMode="auto">
              <a:xfrm>
                <a:off x="3527716" y="1310693"/>
                <a:ext cx="960212" cy="65694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2860145" y="2046474"/>
                <a:ext cx="2350223" cy="322561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3" name="Grupo 162"/>
            <p:cNvGrpSpPr>
              <a:grpSpLocks/>
            </p:cNvGrpSpPr>
            <p:nvPr/>
          </p:nvGrpSpPr>
          <p:grpSpPr bwMode="auto">
            <a:xfrm>
              <a:off x="3164556" y="4338196"/>
              <a:ext cx="449984" cy="1003488"/>
              <a:chOff x="2857501" y="1310879"/>
              <a:chExt cx="2351617" cy="3961209"/>
            </a:xfrm>
          </p:grpSpPr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518171" y="1311211"/>
                <a:ext cx="970576" cy="651790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5" name="Freeform 134"/>
              <p:cNvSpPr>
                <a:spLocks/>
              </p:cNvSpPr>
              <p:nvPr/>
            </p:nvSpPr>
            <p:spPr bwMode="auto">
              <a:xfrm>
                <a:off x="2854528" y="2044472"/>
                <a:ext cx="2355933" cy="3227616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4" name="Grupo 165"/>
            <p:cNvGrpSpPr>
              <a:grpSpLocks/>
            </p:cNvGrpSpPr>
            <p:nvPr/>
          </p:nvGrpSpPr>
          <p:grpSpPr bwMode="auto">
            <a:xfrm>
              <a:off x="3742772" y="4300480"/>
              <a:ext cx="446000" cy="1041204"/>
              <a:chOff x="2857501" y="1310879"/>
              <a:chExt cx="2351617" cy="3961209"/>
            </a:xfrm>
          </p:grpSpPr>
          <p:sp>
            <p:nvSpPr>
              <p:cNvPr id="167" name="Freeform 136"/>
              <p:cNvSpPr>
                <a:spLocks/>
              </p:cNvSpPr>
              <p:nvPr/>
            </p:nvSpPr>
            <p:spPr bwMode="auto">
              <a:xfrm>
                <a:off x="3521875" y="1309722"/>
                <a:ext cx="970880" cy="652341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68" name="Freeform 134"/>
              <p:cNvSpPr>
                <a:spLocks/>
              </p:cNvSpPr>
              <p:nvPr/>
            </p:nvSpPr>
            <p:spPr bwMode="auto">
              <a:xfrm>
                <a:off x="2860670" y="2046626"/>
                <a:ext cx="2351875" cy="3225462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5" name="Grupo 168"/>
            <p:cNvGrpSpPr>
              <a:grpSpLocks/>
            </p:cNvGrpSpPr>
            <p:nvPr/>
          </p:nvGrpSpPr>
          <p:grpSpPr bwMode="auto">
            <a:xfrm>
              <a:off x="4291157" y="4249926"/>
              <a:ext cx="489785" cy="1091758"/>
              <a:chOff x="2857501" y="1310879"/>
              <a:chExt cx="2351617" cy="3961209"/>
            </a:xfrm>
          </p:grpSpPr>
          <p:sp>
            <p:nvSpPr>
              <p:cNvPr id="170" name="Freeform 136"/>
              <p:cNvSpPr>
                <a:spLocks/>
              </p:cNvSpPr>
              <p:nvPr/>
            </p:nvSpPr>
            <p:spPr bwMode="auto">
              <a:xfrm>
                <a:off x="3519872" y="1308865"/>
                <a:ext cx="967925" cy="65669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1" name="Freeform 134"/>
              <p:cNvSpPr>
                <a:spLocks/>
              </p:cNvSpPr>
              <p:nvPr/>
            </p:nvSpPr>
            <p:spPr bwMode="auto">
              <a:xfrm>
                <a:off x="2856810" y="2046209"/>
                <a:ext cx="2355021" cy="322587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6" name="Grupo 171"/>
            <p:cNvGrpSpPr>
              <a:grpSpLocks/>
            </p:cNvGrpSpPr>
            <p:nvPr/>
          </p:nvGrpSpPr>
          <p:grpSpPr bwMode="auto">
            <a:xfrm>
              <a:off x="4890295" y="4199372"/>
              <a:ext cx="434459" cy="1142312"/>
              <a:chOff x="2857501" y="1310879"/>
              <a:chExt cx="2351617" cy="3961209"/>
            </a:xfrm>
          </p:grpSpPr>
          <p:sp>
            <p:nvSpPr>
              <p:cNvPr id="173" name="Freeform 136"/>
              <p:cNvSpPr>
                <a:spLocks/>
              </p:cNvSpPr>
              <p:nvPr/>
            </p:nvSpPr>
            <p:spPr bwMode="auto">
              <a:xfrm>
                <a:off x="3523086" y="1313588"/>
                <a:ext cx="962302" cy="65516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4" name="Freeform 134"/>
              <p:cNvSpPr>
                <a:spLocks/>
              </p:cNvSpPr>
              <p:nvPr/>
            </p:nvSpPr>
            <p:spPr bwMode="auto">
              <a:xfrm>
                <a:off x="2861506" y="2045829"/>
                <a:ext cx="2345609" cy="322625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7" name="Grupo 174"/>
            <p:cNvGrpSpPr>
              <a:grpSpLocks/>
            </p:cNvGrpSpPr>
            <p:nvPr/>
          </p:nvGrpSpPr>
          <p:grpSpPr bwMode="auto">
            <a:xfrm>
              <a:off x="5433072" y="4148816"/>
              <a:ext cx="484015" cy="1192868"/>
              <a:chOff x="2857501" y="1310879"/>
              <a:chExt cx="2351617" cy="3961209"/>
            </a:xfrm>
          </p:grpSpPr>
          <p:sp>
            <p:nvSpPr>
              <p:cNvPr id="176" name="Freeform 136"/>
              <p:cNvSpPr>
                <a:spLocks/>
              </p:cNvSpPr>
              <p:nvPr/>
            </p:nvSpPr>
            <p:spPr bwMode="auto">
              <a:xfrm>
                <a:off x="3517128" y="1312642"/>
                <a:ext cx="971748" cy="653756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77" name="Freeform 134"/>
              <p:cNvSpPr>
                <a:spLocks/>
              </p:cNvSpPr>
              <p:nvPr/>
            </p:nvSpPr>
            <p:spPr bwMode="auto">
              <a:xfrm>
                <a:off x="2853872" y="2045484"/>
                <a:ext cx="2352249" cy="322660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8" name="Grupo 177"/>
            <p:cNvGrpSpPr>
              <a:grpSpLocks/>
            </p:cNvGrpSpPr>
            <p:nvPr/>
          </p:nvGrpSpPr>
          <p:grpSpPr bwMode="auto">
            <a:xfrm>
              <a:off x="6032630" y="4091284"/>
              <a:ext cx="533570" cy="1250400"/>
              <a:chOff x="2857501" y="1310879"/>
              <a:chExt cx="2351617" cy="3961209"/>
            </a:xfrm>
          </p:grpSpPr>
          <p:sp>
            <p:nvSpPr>
              <p:cNvPr id="179" name="Freeform 136"/>
              <p:cNvSpPr>
                <a:spLocks/>
              </p:cNvSpPr>
              <p:nvPr/>
            </p:nvSpPr>
            <p:spPr bwMode="auto">
              <a:xfrm>
                <a:off x="3520877" y="1308725"/>
                <a:ext cx="965450" cy="65385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0" name="Freeform 134"/>
              <p:cNvSpPr>
                <a:spLocks/>
              </p:cNvSpPr>
              <p:nvPr/>
            </p:nvSpPr>
            <p:spPr bwMode="auto">
              <a:xfrm>
                <a:off x="2856254" y="2043053"/>
                <a:ext cx="2350661" cy="3229035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29" name="Grupo 180"/>
            <p:cNvGrpSpPr>
              <a:grpSpLocks/>
            </p:cNvGrpSpPr>
            <p:nvPr/>
          </p:nvGrpSpPr>
          <p:grpSpPr bwMode="auto">
            <a:xfrm>
              <a:off x="6689228" y="4071407"/>
              <a:ext cx="555424" cy="1270277"/>
              <a:chOff x="2857501" y="1310879"/>
              <a:chExt cx="2351617" cy="3961209"/>
            </a:xfrm>
          </p:grpSpPr>
          <p:sp>
            <p:nvSpPr>
              <p:cNvPr id="182" name="Freeform 136"/>
              <p:cNvSpPr>
                <a:spLocks/>
              </p:cNvSpPr>
              <p:nvPr/>
            </p:nvSpPr>
            <p:spPr bwMode="auto">
              <a:xfrm>
                <a:off x="3524068" y="1311331"/>
                <a:ext cx="967787" cy="653525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3" name="Freeform 134"/>
              <p:cNvSpPr>
                <a:spLocks/>
              </p:cNvSpPr>
              <p:nvPr/>
            </p:nvSpPr>
            <p:spPr bwMode="auto">
              <a:xfrm>
                <a:off x="2858712" y="2044071"/>
                <a:ext cx="2352260" cy="322801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30" name="Grupo 183"/>
            <p:cNvGrpSpPr>
              <a:grpSpLocks/>
            </p:cNvGrpSpPr>
            <p:nvPr/>
          </p:nvGrpSpPr>
          <p:grpSpPr bwMode="auto">
            <a:xfrm>
              <a:off x="7261006" y="4010140"/>
              <a:ext cx="612290" cy="1331544"/>
              <a:chOff x="2857501" y="1310879"/>
              <a:chExt cx="2351617" cy="3961209"/>
            </a:xfrm>
          </p:grpSpPr>
          <p:sp>
            <p:nvSpPr>
              <p:cNvPr id="185" name="Freeform 136"/>
              <p:cNvSpPr>
                <a:spLocks/>
              </p:cNvSpPr>
              <p:nvPr/>
            </p:nvSpPr>
            <p:spPr bwMode="auto">
              <a:xfrm>
                <a:off x="3521867" y="1309371"/>
                <a:ext cx="969351" cy="651794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2857340" y="2046181"/>
                <a:ext cx="2353272" cy="3225907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31" name="Grupo 186"/>
            <p:cNvGrpSpPr>
              <a:grpSpLocks/>
            </p:cNvGrpSpPr>
            <p:nvPr/>
          </p:nvGrpSpPr>
          <p:grpSpPr bwMode="auto">
            <a:xfrm>
              <a:off x="857552" y="4515031"/>
              <a:ext cx="360040" cy="826653"/>
              <a:chOff x="2857501" y="1310879"/>
              <a:chExt cx="2351617" cy="3961209"/>
            </a:xfrm>
          </p:grpSpPr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3521047" y="1308382"/>
                <a:ext cx="974583" cy="654277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89" name="Freeform 134"/>
              <p:cNvSpPr>
                <a:spLocks/>
              </p:cNvSpPr>
              <p:nvPr/>
            </p:nvSpPr>
            <p:spPr bwMode="auto">
              <a:xfrm>
                <a:off x="2857501" y="2046349"/>
                <a:ext cx="2353518" cy="3225739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  <p:grpSp>
          <p:nvGrpSpPr>
            <p:cNvPr id="92232" name="Grupo 189"/>
            <p:cNvGrpSpPr>
              <a:grpSpLocks/>
            </p:cNvGrpSpPr>
            <p:nvPr/>
          </p:nvGrpSpPr>
          <p:grpSpPr bwMode="auto">
            <a:xfrm>
              <a:off x="7880116" y="3933056"/>
              <a:ext cx="652324" cy="1408628"/>
              <a:chOff x="2857501" y="1310879"/>
              <a:chExt cx="2351617" cy="3961209"/>
            </a:xfrm>
          </p:grpSpPr>
          <p:sp>
            <p:nvSpPr>
              <p:cNvPr id="191" name="Freeform 136"/>
              <p:cNvSpPr>
                <a:spLocks/>
              </p:cNvSpPr>
              <p:nvPr/>
            </p:nvSpPr>
            <p:spPr bwMode="auto">
              <a:xfrm>
                <a:off x="3521005" y="1311917"/>
                <a:ext cx="967089" cy="651843"/>
              </a:xfrm>
              <a:custGeom>
                <a:avLst/>
                <a:gdLst>
                  <a:gd name="T0" fmla="*/ 0 w 457"/>
                  <a:gd name="T1" fmla="*/ 2147483647 h 549"/>
                  <a:gd name="T2" fmla="*/ 0 w 457"/>
                  <a:gd name="T3" fmla="*/ 2147483647 h 549"/>
                  <a:gd name="T4" fmla="*/ 2147483647 w 457"/>
                  <a:gd name="T5" fmla="*/ 2147483647 h 549"/>
                  <a:gd name="T6" fmla="*/ 2147483647 w 457"/>
                  <a:gd name="T7" fmla="*/ 2147483647 h 549"/>
                  <a:gd name="T8" fmla="*/ 2147483647 w 457"/>
                  <a:gd name="T9" fmla="*/ 2147483647 h 549"/>
                  <a:gd name="T10" fmla="*/ 2147483647 w 457"/>
                  <a:gd name="T11" fmla="*/ 2147483647 h 549"/>
                  <a:gd name="T12" fmla="*/ 2147483647 w 457"/>
                  <a:gd name="T13" fmla="*/ 2147483647 h 549"/>
                  <a:gd name="T14" fmla="*/ 2147483647 w 457"/>
                  <a:gd name="T15" fmla="*/ 0 h 549"/>
                  <a:gd name="T16" fmla="*/ 2147483647 w 457"/>
                  <a:gd name="T17" fmla="*/ 0 h 549"/>
                  <a:gd name="T18" fmla="*/ 2147483647 w 457"/>
                  <a:gd name="T19" fmla="*/ 0 h 549"/>
                  <a:gd name="T20" fmla="*/ 2147483647 w 457"/>
                  <a:gd name="T21" fmla="*/ 0 h 549"/>
                  <a:gd name="T22" fmla="*/ 2147483647 w 457"/>
                  <a:gd name="T23" fmla="*/ 0 h 549"/>
                  <a:gd name="T24" fmla="*/ 2147483647 w 457"/>
                  <a:gd name="T25" fmla="*/ 2147483647 h 549"/>
                  <a:gd name="T26" fmla="*/ 2147483647 w 457"/>
                  <a:gd name="T27" fmla="*/ 2147483647 h 549"/>
                  <a:gd name="T28" fmla="*/ 2147483647 w 457"/>
                  <a:gd name="T29" fmla="*/ 2147483647 h 549"/>
                  <a:gd name="T30" fmla="*/ 2147483647 w 457"/>
                  <a:gd name="T31" fmla="*/ 2147483647 h 549"/>
                  <a:gd name="T32" fmla="*/ 2147483647 w 457"/>
                  <a:gd name="T33" fmla="*/ 2147483647 h 549"/>
                  <a:gd name="T34" fmla="*/ 2147483647 w 457"/>
                  <a:gd name="T35" fmla="*/ 2147483647 h 549"/>
                  <a:gd name="T36" fmla="*/ 2147483647 w 457"/>
                  <a:gd name="T37" fmla="*/ 2147483647 h 549"/>
                  <a:gd name="T38" fmla="*/ 2147483647 w 457"/>
                  <a:gd name="T39" fmla="*/ 2147483647 h 549"/>
                  <a:gd name="T40" fmla="*/ 2147483647 w 457"/>
                  <a:gd name="T41" fmla="*/ 2147483647 h 549"/>
                  <a:gd name="T42" fmla="*/ 2147483647 w 457"/>
                  <a:gd name="T43" fmla="*/ 2147483647 h 549"/>
                  <a:gd name="T44" fmla="*/ 2147483647 w 457"/>
                  <a:gd name="T45" fmla="*/ 2147483647 h 549"/>
                  <a:gd name="T46" fmla="*/ 2147483647 w 457"/>
                  <a:gd name="T47" fmla="*/ 2147483647 h 549"/>
                  <a:gd name="T48" fmla="*/ 2147483647 w 457"/>
                  <a:gd name="T49" fmla="*/ 2147483647 h 549"/>
                  <a:gd name="T50" fmla="*/ 2147483647 w 457"/>
                  <a:gd name="T51" fmla="*/ 2147483647 h 549"/>
                  <a:gd name="T52" fmla="*/ 2147483647 w 457"/>
                  <a:gd name="T53" fmla="*/ 2147483647 h 549"/>
                  <a:gd name="T54" fmla="*/ 2147483647 w 457"/>
                  <a:gd name="T55" fmla="*/ 2147483647 h 549"/>
                  <a:gd name="T56" fmla="*/ 2147483647 w 457"/>
                  <a:gd name="T57" fmla="*/ 2147483647 h 549"/>
                  <a:gd name="T58" fmla="*/ 2147483647 w 457"/>
                  <a:gd name="T59" fmla="*/ 2147483647 h 549"/>
                  <a:gd name="T60" fmla="*/ 2147483647 w 457"/>
                  <a:gd name="T61" fmla="*/ 2147483647 h 549"/>
                  <a:gd name="T62" fmla="*/ 2147483647 w 457"/>
                  <a:gd name="T63" fmla="*/ 2147483647 h 549"/>
                  <a:gd name="T64" fmla="*/ 2147483647 w 457"/>
                  <a:gd name="T65" fmla="*/ 2147483647 h 549"/>
                  <a:gd name="T66" fmla="*/ 2147483647 w 457"/>
                  <a:gd name="T67" fmla="*/ 2147483647 h 549"/>
                  <a:gd name="T68" fmla="*/ 2147483647 w 457"/>
                  <a:gd name="T69" fmla="*/ 2147483647 h 549"/>
                  <a:gd name="T70" fmla="*/ 2147483647 w 457"/>
                  <a:gd name="T71" fmla="*/ 2147483647 h 549"/>
                  <a:gd name="T72" fmla="*/ 0 w 457"/>
                  <a:gd name="T73" fmla="*/ 2147483647 h 549"/>
                  <a:gd name="T74" fmla="*/ 0 w 457"/>
                  <a:gd name="T75" fmla="*/ 2147483647 h 549"/>
                  <a:gd name="T76" fmla="*/ 0 w 457"/>
                  <a:gd name="T77" fmla="*/ 2147483647 h 549"/>
                  <a:gd name="T78" fmla="*/ 0 w 457"/>
                  <a:gd name="T79" fmla="*/ 2147483647 h 5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7"/>
                  <a:gd name="T121" fmla="*/ 0 h 549"/>
                  <a:gd name="T122" fmla="*/ 457 w 457"/>
                  <a:gd name="T123" fmla="*/ 549 h 54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7" h="549">
                    <a:moveTo>
                      <a:pt x="0" y="271"/>
                    </a:moveTo>
                    <a:lnTo>
                      <a:pt x="0" y="216"/>
                    </a:lnTo>
                    <a:lnTo>
                      <a:pt x="13" y="166"/>
                    </a:lnTo>
                    <a:lnTo>
                      <a:pt x="37" y="117"/>
                    </a:lnTo>
                    <a:lnTo>
                      <a:pt x="62" y="80"/>
                    </a:lnTo>
                    <a:lnTo>
                      <a:pt x="99" y="43"/>
                    </a:lnTo>
                    <a:lnTo>
                      <a:pt x="136" y="18"/>
                    </a:lnTo>
                    <a:lnTo>
                      <a:pt x="179" y="0"/>
                    </a:lnTo>
                    <a:lnTo>
                      <a:pt x="229" y="0"/>
                    </a:lnTo>
                    <a:lnTo>
                      <a:pt x="272" y="0"/>
                    </a:lnTo>
                    <a:lnTo>
                      <a:pt x="315" y="18"/>
                    </a:lnTo>
                    <a:lnTo>
                      <a:pt x="352" y="43"/>
                    </a:lnTo>
                    <a:lnTo>
                      <a:pt x="389" y="80"/>
                    </a:lnTo>
                    <a:lnTo>
                      <a:pt x="414" y="117"/>
                    </a:lnTo>
                    <a:lnTo>
                      <a:pt x="439" y="166"/>
                    </a:lnTo>
                    <a:lnTo>
                      <a:pt x="451" y="216"/>
                    </a:lnTo>
                    <a:lnTo>
                      <a:pt x="457" y="271"/>
                    </a:lnTo>
                    <a:lnTo>
                      <a:pt x="451" y="327"/>
                    </a:lnTo>
                    <a:lnTo>
                      <a:pt x="439" y="376"/>
                    </a:lnTo>
                    <a:lnTo>
                      <a:pt x="414" y="425"/>
                    </a:lnTo>
                    <a:lnTo>
                      <a:pt x="389" y="469"/>
                    </a:lnTo>
                    <a:lnTo>
                      <a:pt x="352" y="500"/>
                    </a:lnTo>
                    <a:lnTo>
                      <a:pt x="315" y="524"/>
                    </a:lnTo>
                    <a:lnTo>
                      <a:pt x="272" y="543"/>
                    </a:lnTo>
                    <a:lnTo>
                      <a:pt x="229" y="549"/>
                    </a:lnTo>
                    <a:lnTo>
                      <a:pt x="179" y="543"/>
                    </a:lnTo>
                    <a:lnTo>
                      <a:pt x="136" y="524"/>
                    </a:lnTo>
                    <a:lnTo>
                      <a:pt x="99" y="500"/>
                    </a:lnTo>
                    <a:lnTo>
                      <a:pt x="62" y="469"/>
                    </a:lnTo>
                    <a:lnTo>
                      <a:pt x="37" y="425"/>
                    </a:lnTo>
                    <a:lnTo>
                      <a:pt x="13" y="376"/>
                    </a:lnTo>
                    <a:lnTo>
                      <a:pt x="0" y="327"/>
                    </a:lnTo>
                    <a:lnTo>
                      <a:pt x="0" y="27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2857205" y="2044124"/>
                <a:ext cx="2351913" cy="3227964"/>
              </a:xfrm>
              <a:custGeom>
                <a:avLst/>
                <a:gdLst>
                  <a:gd name="T0" fmla="*/ 2147483647 w 1111"/>
                  <a:gd name="T1" fmla="*/ 2147483647 h 2710"/>
                  <a:gd name="T2" fmla="*/ 2147483647 w 1111"/>
                  <a:gd name="T3" fmla="*/ 2147483647 h 2710"/>
                  <a:gd name="T4" fmla="*/ 2147483647 w 1111"/>
                  <a:gd name="T5" fmla="*/ 2147483647 h 2710"/>
                  <a:gd name="T6" fmla="*/ 0 w 1111"/>
                  <a:gd name="T7" fmla="*/ 2147483647 h 2710"/>
                  <a:gd name="T8" fmla="*/ 0 w 1111"/>
                  <a:gd name="T9" fmla="*/ 2147483647 h 2710"/>
                  <a:gd name="T10" fmla="*/ 2147483647 w 1111"/>
                  <a:gd name="T11" fmla="*/ 2147483647 h 2710"/>
                  <a:gd name="T12" fmla="*/ 2147483647 w 1111"/>
                  <a:gd name="T13" fmla="*/ 2147483647 h 2710"/>
                  <a:gd name="T14" fmla="*/ 2147483647 w 1111"/>
                  <a:gd name="T15" fmla="*/ 2147483647 h 2710"/>
                  <a:gd name="T16" fmla="*/ 2147483647 w 1111"/>
                  <a:gd name="T17" fmla="*/ 2147483647 h 2710"/>
                  <a:gd name="T18" fmla="*/ 2147483647 w 1111"/>
                  <a:gd name="T19" fmla="*/ 2147483647 h 2710"/>
                  <a:gd name="T20" fmla="*/ 2147483647 w 1111"/>
                  <a:gd name="T21" fmla="*/ 2147483647 h 2710"/>
                  <a:gd name="T22" fmla="*/ 2147483647 w 1111"/>
                  <a:gd name="T23" fmla="*/ 2147483647 h 2710"/>
                  <a:gd name="T24" fmla="*/ 2147483647 w 1111"/>
                  <a:gd name="T25" fmla="*/ 2147483647 h 2710"/>
                  <a:gd name="T26" fmla="*/ 2147483647 w 1111"/>
                  <a:gd name="T27" fmla="*/ 2147483647 h 2710"/>
                  <a:gd name="T28" fmla="*/ 2147483647 w 1111"/>
                  <a:gd name="T29" fmla="*/ 2147483647 h 2710"/>
                  <a:gd name="T30" fmla="*/ 2147483647 w 1111"/>
                  <a:gd name="T31" fmla="*/ 2147483647 h 2710"/>
                  <a:gd name="T32" fmla="*/ 2147483647 w 1111"/>
                  <a:gd name="T33" fmla="*/ 2147483647 h 2710"/>
                  <a:gd name="T34" fmla="*/ 2147483647 w 1111"/>
                  <a:gd name="T35" fmla="*/ 2147483647 h 2710"/>
                  <a:gd name="T36" fmla="*/ 2147483647 w 1111"/>
                  <a:gd name="T37" fmla="*/ 2147483647 h 2710"/>
                  <a:gd name="T38" fmla="*/ 2147483647 w 1111"/>
                  <a:gd name="T39" fmla="*/ 2147483647 h 2710"/>
                  <a:gd name="T40" fmla="*/ 2147483647 w 1111"/>
                  <a:gd name="T41" fmla="*/ 2147483647 h 2710"/>
                  <a:gd name="T42" fmla="*/ 2147483647 w 1111"/>
                  <a:gd name="T43" fmla="*/ 2147483647 h 2710"/>
                  <a:gd name="T44" fmla="*/ 2147483647 w 1111"/>
                  <a:gd name="T45" fmla="*/ 2147483647 h 2710"/>
                  <a:gd name="T46" fmla="*/ 2147483647 w 1111"/>
                  <a:gd name="T47" fmla="*/ 2147483647 h 2710"/>
                  <a:gd name="T48" fmla="*/ 2147483647 w 1111"/>
                  <a:gd name="T49" fmla="*/ 2147483647 h 2710"/>
                  <a:gd name="T50" fmla="*/ 2147483647 w 1111"/>
                  <a:gd name="T51" fmla="*/ 2147483647 h 2710"/>
                  <a:gd name="T52" fmla="*/ 2147483647 w 1111"/>
                  <a:gd name="T53" fmla="*/ 2147483647 h 2710"/>
                  <a:gd name="T54" fmla="*/ 2147483647 w 1111"/>
                  <a:gd name="T55" fmla="*/ 2147483647 h 2710"/>
                  <a:gd name="T56" fmla="*/ 2147483647 w 1111"/>
                  <a:gd name="T57" fmla="*/ 2147483647 h 2710"/>
                  <a:gd name="T58" fmla="*/ 2147483647 w 1111"/>
                  <a:gd name="T59" fmla="*/ 2147483647 h 2710"/>
                  <a:gd name="T60" fmla="*/ 2147483647 w 1111"/>
                  <a:gd name="T61" fmla="*/ 2147483647 h 2710"/>
                  <a:gd name="T62" fmla="*/ 2147483647 w 1111"/>
                  <a:gd name="T63" fmla="*/ 2147483647 h 2710"/>
                  <a:gd name="T64" fmla="*/ 2147483647 w 1111"/>
                  <a:gd name="T65" fmla="*/ 2147483647 h 2710"/>
                  <a:gd name="T66" fmla="*/ 2147483647 w 1111"/>
                  <a:gd name="T67" fmla="*/ 2147483647 h 2710"/>
                  <a:gd name="T68" fmla="*/ 2147483647 w 1111"/>
                  <a:gd name="T69" fmla="*/ 2147483647 h 2710"/>
                  <a:gd name="T70" fmla="*/ 2147483647 w 1111"/>
                  <a:gd name="T71" fmla="*/ 2147483647 h 2710"/>
                  <a:gd name="T72" fmla="*/ 2147483647 w 1111"/>
                  <a:gd name="T73" fmla="*/ 2147483647 h 2710"/>
                  <a:gd name="T74" fmla="*/ 2147483647 w 1111"/>
                  <a:gd name="T75" fmla="*/ 2147483647 h 2710"/>
                  <a:gd name="T76" fmla="*/ 2147483647 w 1111"/>
                  <a:gd name="T77" fmla="*/ 2147483647 h 2710"/>
                  <a:gd name="T78" fmla="*/ 2147483647 w 1111"/>
                  <a:gd name="T79" fmla="*/ 2147483647 h 2710"/>
                  <a:gd name="T80" fmla="*/ 2147483647 w 1111"/>
                  <a:gd name="T81" fmla="*/ 2147483647 h 2710"/>
                  <a:gd name="T82" fmla="*/ 2147483647 w 1111"/>
                  <a:gd name="T83" fmla="*/ 2147483647 h 2710"/>
                  <a:gd name="T84" fmla="*/ 2147483647 w 1111"/>
                  <a:gd name="T85" fmla="*/ 2147483647 h 2710"/>
                  <a:gd name="T86" fmla="*/ 2147483647 w 1111"/>
                  <a:gd name="T87" fmla="*/ 2147483647 h 2710"/>
                  <a:gd name="T88" fmla="*/ 2147483647 w 1111"/>
                  <a:gd name="T89" fmla="*/ 2147483647 h 2710"/>
                  <a:gd name="T90" fmla="*/ 2147483647 w 1111"/>
                  <a:gd name="T91" fmla="*/ 2147483647 h 2710"/>
                  <a:gd name="T92" fmla="*/ 2147483647 w 1111"/>
                  <a:gd name="T93" fmla="*/ 2147483647 h 2710"/>
                  <a:gd name="T94" fmla="*/ 2147483647 w 1111"/>
                  <a:gd name="T95" fmla="*/ 2147483647 h 2710"/>
                  <a:gd name="T96" fmla="*/ 2147483647 w 1111"/>
                  <a:gd name="T97" fmla="*/ 2147483647 h 2710"/>
                  <a:gd name="T98" fmla="*/ 2147483647 w 1111"/>
                  <a:gd name="T99" fmla="*/ 2147483647 h 2710"/>
                  <a:gd name="T100" fmla="*/ 2147483647 w 1111"/>
                  <a:gd name="T101" fmla="*/ 2147483647 h 2710"/>
                  <a:gd name="T102" fmla="*/ 2147483647 w 1111"/>
                  <a:gd name="T103" fmla="*/ 2147483647 h 2710"/>
                  <a:gd name="T104" fmla="*/ 2147483647 w 1111"/>
                  <a:gd name="T105" fmla="*/ 2147483647 h 2710"/>
                  <a:gd name="T106" fmla="*/ 2147483647 w 1111"/>
                  <a:gd name="T107" fmla="*/ 2147483647 h 2710"/>
                  <a:gd name="T108" fmla="*/ 2147483647 w 1111"/>
                  <a:gd name="T109" fmla="*/ 0 h 27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11"/>
                  <a:gd name="T166" fmla="*/ 0 h 2710"/>
                  <a:gd name="T167" fmla="*/ 1111 w 1111"/>
                  <a:gd name="T168" fmla="*/ 2710 h 27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11" h="2710">
                    <a:moveTo>
                      <a:pt x="259" y="0"/>
                    </a:moveTo>
                    <a:lnTo>
                      <a:pt x="247" y="0"/>
                    </a:lnTo>
                    <a:lnTo>
                      <a:pt x="228" y="6"/>
                    </a:lnTo>
                    <a:lnTo>
                      <a:pt x="209" y="18"/>
                    </a:lnTo>
                    <a:lnTo>
                      <a:pt x="191" y="37"/>
                    </a:lnTo>
                    <a:lnTo>
                      <a:pt x="179" y="49"/>
                    </a:lnTo>
                    <a:lnTo>
                      <a:pt x="172" y="68"/>
                    </a:lnTo>
                    <a:lnTo>
                      <a:pt x="172" y="74"/>
                    </a:lnTo>
                    <a:lnTo>
                      <a:pt x="166" y="86"/>
                    </a:lnTo>
                    <a:lnTo>
                      <a:pt x="154" y="117"/>
                    </a:lnTo>
                    <a:lnTo>
                      <a:pt x="0" y="1105"/>
                    </a:lnTo>
                    <a:lnTo>
                      <a:pt x="0" y="1111"/>
                    </a:lnTo>
                    <a:lnTo>
                      <a:pt x="0" y="1123"/>
                    </a:lnTo>
                    <a:lnTo>
                      <a:pt x="0" y="1130"/>
                    </a:lnTo>
                    <a:lnTo>
                      <a:pt x="0" y="1136"/>
                    </a:lnTo>
                    <a:lnTo>
                      <a:pt x="6" y="1148"/>
                    </a:lnTo>
                    <a:lnTo>
                      <a:pt x="6" y="1154"/>
                    </a:lnTo>
                    <a:lnTo>
                      <a:pt x="12" y="1161"/>
                    </a:lnTo>
                    <a:lnTo>
                      <a:pt x="18" y="1167"/>
                    </a:lnTo>
                    <a:lnTo>
                      <a:pt x="18" y="1173"/>
                    </a:lnTo>
                    <a:lnTo>
                      <a:pt x="24" y="1179"/>
                    </a:lnTo>
                    <a:lnTo>
                      <a:pt x="30" y="1185"/>
                    </a:lnTo>
                    <a:lnTo>
                      <a:pt x="37" y="1191"/>
                    </a:lnTo>
                    <a:lnTo>
                      <a:pt x="43" y="1198"/>
                    </a:lnTo>
                    <a:lnTo>
                      <a:pt x="49" y="1198"/>
                    </a:lnTo>
                    <a:lnTo>
                      <a:pt x="55" y="1198"/>
                    </a:lnTo>
                    <a:lnTo>
                      <a:pt x="61" y="1204"/>
                    </a:lnTo>
                    <a:lnTo>
                      <a:pt x="67" y="1204"/>
                    </a:lnTo>
                    <a:lnTo>
                      <a:pt x="74" y="1204"/>
                    </a:lnTo>
                    <a:lnTo>
                      <a:pt x="86" y="1204"/>
                    </a:lnTo>
                    <a:lnTo>
                      <a:pt x="92" y="1204"/>
                    </a:lnTo>
                    <a:lnTo>
                      <a:pt x="98" y="1198"/>
                    </a:lnTo>
                    <a:lnTo>
                      <a:pt x="105" y="1198"/>
                    </a:lnTo>
                    <a:lnTo>
                      <a:pt x="111" y="1198"/>
                    </a:lnTo>
                    <a:lnTo>
                      <a:pt x="117" y="1191"/>
                    </a:lnTo>
                    <a:lnTo>
                      <a:pt x="123" y="1185"/>
                    </a:lnTo>
                    <a:lnTo>
                      <a:pt x="129" y="1179"/>
                    </a:lnTo>
                    <a:lnTo>
                      <a:pt x="135" y="1173"/>
                    </a:lnTo>
                    <a:lnTo>
                      <a:pt x="135" y="1167"/>
                    </a:lnTo>
                    <a:lnTo>
                      <a:pt x="142" y="1161"/>
                    </a:lnTo>
                    <a:lnTo>
                      <a:pt x="148" y="1154"/>
                    </a:lnTo>
                    <a:lnTo>
                      <a:pt x="148" y="1148"/>
                    </a:lnTo>
                    <a:lnTo>
                      <a:pt x="154" y="1136"/>
                    </a:lnTo>
                    <a:lnTo>
                      <a:pt x="154" y="1130"/>
                    </a:lnTo>
                    <a:lnTo>
                      <a:pt x="160" y="1105"/>
                    </a:lnTo>
                    <a:lnTo>
                      <a:pt x="290" y="407"/>
                    </a:lnTo>
                    <a:lnTo>
                      <a:pt x="290" y="2587"/>
                    </a:lnTo>
                    <a:lnTo>
                      <a:pt x="290" y="2599"/>
                    </a:lnTo>
                    <a:lnTo>
                      <a:pt x="296" y="2611"/>
                    </a:lnTo>
                    <a:lnTo>
                      <a:pt x="296" y="2624"/>
                    </a:lnTo>
                    <a:lnTo>
                      <a:pt x="302" y="2630"/>
                    </a:lnTo>
                    <a:lnTo>
                      <a:pt x="308" y="2642"/>
                    </a:lnTo>
                    <a:lnTo>
                      <a:pt x="314" y="2648"/>
                    </a:lnTo>
                    <a:lnTo>
                      <a:pt x="321" y="2661"/>
                    </a:lnTo>
                    <a:lnTo>
                      <a:pt x="327" y="2667"/>
                    </a:lnTo>
                    <a:lnTo>
                      <a:pt x="333" y="2673"/>
                    </a:lnTo>
                    <a:lnTo>
                      <a:pt x="339" y="2679"/>
                    </a:lnTo>
                    <a:lnTo>
                      <a:pt x="345" y="2685"/>
                    </a:lnTo>
                    <a:lnTo>
                      <a:pt x="358" y="2685"/>
                    </a:lnTo>
                    <a:lnTo>
                      <a:pt x="364" y="2692"/>
                    </a:lnTo>
                    <a:lnTo>
                      <a:pt x="376" y="2692"/>
                    </a:lnTo>
                    <a:lnTo>
                      <a:pt x="382" y="2698"/>
                    </a:lnTo>
                    <a:lnTo>
                      <a:pt x="395" y="2698"/>
                    </a:lnTo>
                    <a:lnTo>
                      <a:pt x="401" y="2698"/>
                    </a:lnTo>
                    <a:lnTo>
                      <a:pt x="413" y="2692"/>
                    </a:lnTo>
                    <a:lnTo>
                      <a:pt x="419" y="2692"/>
                    </a:lnTo>
                    <a:lnTo>
                      <a:pt x="426" y="2685"/>
                    </a:lnTo>
                    <a:lnTo>
                      <a:pt x="438" y="2685"/>
                    </a:lnTo>
                    <a:lnTo>
                      <a:pt x="444" y="2679"/>
                    </a:lnTo>
                    <a:lnTo>
                      <a:pt x="450" y="2673"/>
                    </a:lnTo>
                    <a:lnTo>
                      <a:pt x="456" y="2667"/>
                    </a:lnTo>
                    <a:lnTo>
                      <a:pt x="469" y="2661"/>
                    </a:lnTo>
                    <a:lnTo>
                      <a:pt x="475" y="2648"/>
                    </a:lnTo>
                    <a:lnTo>
                      <a:pt x="481" y="2642"/>
                    </a:lnTo>
                    <a:lnTo>
                      <a:pt x="481" y="2630"/>
                    </a:lnTo>
                    <a:lnTo>
                      <a:pt x="487" y="2624"/>
                    </a:lnTo>
                    <a:lnTo>
                      <a:pt x="493" y="2611"/>
                    </a:lnTo>
                    <a:lnTo>
                      <a:pt x="493" y="2599"/>
                    </a:lnTo>
                    <a:lnTo>
                      <a:pt x="493" y="2587"/>
                    </a:lnTo>
                    <a:lnTo>
                      <a:pt x="493" y="2580"/>
                    </a:lnTo>
                    <a:lnTo>
                      <a:pt x="500" y="2550"/>
                    </a:lnTo>
                    <a:lnTo>
                      <a:pt x="555" y="1475"/>
                    </a:lnTo>
                    <a:lnTo>
                      <a:pt x="549" y="1475"/>
                    </a:lnTo>
                    <a:lnTo>
                      <a:pt x="611" y="2562"/>
                    </a:lnTo>
                    <a:lnTo>
                      <a:pt x="611" y="2587"/>
                    </a:lnTo>
                    <a:lnTo>
                      <a:pt x="611" y="2599"/>
                    </a:lnTo>
                    <a:lnTo>
                      <a:pt x="611" y="2611"/>
                    </a:lnTo>
                    <a:lnTo>
                      <a:pt x="617" y="2617"/>
                    </a:lnTo>
                    <a:lnTo>
                      <a:pt x="617" y="2630"/>
                    </a:lnTo>
                    <a:lnTo>
                      <a:pt x="623" y="2642"/>
                    </a:lnTo>
                    <a:lnTo>
                      <a:pt x="623" y="2655"/>
                    </a:lnTo>
                    <a:lnTo>
                      <a:pt x="629" y="2661"/>
                    </a:lnTo>
                    <a:lnTo>
                      <a:pt x="635" y="2667"/>
                    </a:lnTo>
                    <a:lnTo>
                      <a:pt x="642" y="2679"/>
                    </a:lnTo>
                    <a:lnTo>
                      <a:pt x="654" y="2685"/>
                    </a:lnTo>
                    <a:lnTo>
                      <a:pt x="660" y="2692"/>
                    </a:lnTo>
                    <a:lnTo>
                      <a:pt x="666" y="2698"/>
                    </a:lnTo>
                    <a:lnTo>
                      <a:pt x="672" y="2698"/>
                    </a:lnTo>
                    <a:lnTo>
                      <a:pt x="685" y="2704"/>
                    </a:lnTo>
                    <a:lnTo>
                      <a:pt x="691" y="2704"/>
                    </a:lnTo>
                    <a:lnTo>
                      <a:pt x="703" y="2704"/>
                    </a:lnTo>
                    <a:lnTo>
                      <a:pt x="709" y="2710"/>
                    </a:lnTo>
                    <a:lnTo>
                      <a:pt x="722" y="2704"/>
                    </a:lnTo>
                    <a:lnTo>
                      <a:pt x="728" y="2704"/>
                    </a:lnTo>
                    <a:lnTo>
                      <a:pt x="740" y="2704"/>
                    </a:lnTo>
                    <a:lnTo>
                      <a:pt x="747" y="2698"/>
                    </a:lnTo>
                    <a:lnTo>
                      <a:pt x="759" y="2698"/>
                    </a:lnTo>
                    <a:lnTo>
                      <a:pt x="765" y="2692"/>
                    </a:lnTo>
                    <a:lnTo>
                      <a:pt x="771" y="2685"/>
                    </a:lnTo>
                    <a:lnTo>
                      <a:pt x="777" y="2679"/>
                    </a:lnTo>
                    <a:lnTo>
                      <a:pt x="784" y="2667"/>
                    </a:lnTo>
                    <a:lnTo>
                      <a:pt x="790" y="2661"/>
                    </a:lnTo>
                    <a:lnTo>
                      <a:pt x="796" y="2655"/>
                    </a:lnTo>
                    <a:lnTo>
                      <a:pt x="802" y="2642"/>
                    </a:lnTo>
                    <a:lnTo>
                      <a:pt x="808" y="2630"/>
                    </a:lnTo>
                    <a:lnTo>
                      <a:pt x="814" y="2624"/>
                    </a:lnTo>
                    <a:lnTo>
                      <a:pt x="814" y="2611"/>
                    </a:lnTo>
                    <a:lnTo>
                      <a:pt x="821" y="2599"/>
                    </a:lnTo>
                    <a:lnTo>
                      <a:pt x="821" y="2587"/>
                    </a:lnTo>
                    <a:lnTo>
                      <a:pt x="821" y="414"/>
                    </a:lnTo>
                    <a:lnTo>
                      <a:pt x="944" y="1117"/>
                    </a:lnTo>
                    <a:lnTo>
                      <a:pt x="950" y="1142"/>
                    </a:lnTo>
                    <a:lnTo>
                      <a:pt x="950" y="1148"/>
                    </a:lnTo>
                    <a:lnTo>
                      <a:pt x="956" y="1154"/>
                    </a:lnTo>
                    <a:lnTo>
                      <a:pt x="956" y="1167"/>
                    </a:lnTo>
                    <a:lnTo>
                      <a:pt x="963" y="1173"/>
                    </a:lnTo>
                    <a:lnTo>
                      <a:pt x="969" y="1179"/>
                    </a:lnTo>
                    <a:lnTo>
                      <a:pt x="969" y="1185"/>
                    </a:lnTo>
                    <a:lnTo>
                      <a:pt x="975" y="1191"/>
                    </a:lnTo>
                    <a:lnTo>
                      <a:pt x="981" y="1198"/>
                    </a:lnTo>
                    <a:lnTo>
                      <a:pt x="987" y="1204"/>
                    </a:lnTo>
                    <a:lnTo>
                      <a:pt x="993" y="1204"/>
                    </a:lnTo>
                    <a:lnTo>
                      <a:pt x="1000" y="1210"/>
                    </a:lnTo>
                    <a:lnTo>
                      <a:pt x="1006" y="1210"/>
                    </a:lnTo>
                    <a:lnTo>
                      <a:pt x="1012" y="1216"/>
                    </a:lnTo>
                    <a:lnTo>
                      <a:pt x="1018" y="1216"/>
                    </a:lnTo>
                    <a:lnTo>
                      <a:pt x="1024" y="1216"/>
                    </a:lnTo>
                    <a:lnTo>
                      <a:pt x="1030" y="1216"/>
                    </a:lnTo>
                    <a:lnTo>
                      <a:pt x="1043" y="1216"/>
                    </a:lnTo>
                    <a:lnTo>
                      <a:pt x="1049" y="1210"/>
                    </a:lnTo>
                    <a:lnTo>
                      <a:pt x="1055" y="1210"/>
                    </a:lnTo>
                    <a:lnTo>
                      <a:pt x="1061" y="1204"/>
                    </a:lnTo>
                    <a:lnTo>
                      <a:pt x="1068" y="1204"/>
                    </a:lnTo>
                    <a:lnTo>
                      <a:pt x="1074" y="1198"/>
                    </a:lnTo>
                    <a:lnTo>
                      <a:pt x="1080" y="1191"/>
                    </a:lnTo>
                    <a:lnTo>
                      <a:pt x="1086" y="1185"/>
                    </a:lnTo>
                    <a:lnTo>
                      <a:pt x="1086" y="1179"/>
                    </a:lnTo>
                    <a:lnTo>
                      <a:pt x="1092" y="1173"/>
                    </a:lnTo>
                    <a:lnTo>
                      <a:pt x="1098" y="1167"/>
                    </a:lnTo>
                    <a:lnTo>
                      <a:pt x="1098" y="1154"/>
                    </a:lnTo>
                    <a:lnTo>
                      <a:pt x="1105" y="1148"/>
                    </a:lnTo>
                    <a:lnTo>
                      <a:pt x="1105" y="1142"/>
                    </a:lnTo>
                    <a:lnTo>
                      <a:pt x="1105" y="1136"/>
                    </a:lnTo>
                    <a:lnTo>
                      <a:pt x="1111" y="1123"/>
                    </a:lnTo>
                    <a:lnTo>
                      <a:pt x="1111" y="1117"/>
                    </a:lnTo>
                    <a:lnTo>
                      <a:pt x="950" y="123"/>
                    </a:lnTo>
                    <a:lnTo>
                      <a:pt x="938" y="99"/>
                    </a:lnTo>
                    <a:lnTo>
                      <a:pt x="932" y="86"/>
                    </a:lnTo>
                    <a:lnTo>
                      <a:pt x="932" y="80"/>
                    </a:lnTo>
                    <a:lnTo>
                      <a:pt x="919" y="62"/>
                    </a:lnTo>
                    <a:lnTo>
                      <a:pt x="913" y="49"/>
                    </a:lnTo>
                    <a:lnTo>
                      <a:pt x="895" y="25"/>
                    </a:lnTo>
                    <a:lnTo>
                      <a:pt x="882" y="12"/>
                    </a:lnTo>
                    <a:lnTo>
                      <a:pt x="864" y="0"/>
                    </a:lnTo>
                    <a:lnTo>
                      <a:pt x="845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pt-BR">
                  <a:ln>
                    <a:solidFill>
                      <a:sysClr val="windowText" lastClr="000000"/>
                    </a:solidFill>
                  </a:ln>
                  <a:solidFill>
                    <a:prstClr val="black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92171" name="CaixaDeTexto 180"/>
          <p:cNvSpPr txBox="1">
            <a:spLocks noChangeArrowheads="1"/>
          </p:cNvSpPr>
          <p:nvPr/>
        </p:nvSpPr>
        <p:spPr bwMode="auto">
          <a:xfrm>
            <a:off x="7956550" y="6237288"/>
            <a:ext cx="936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n=60</a:t>
            </a:r>
          </a:p>
        </p:txBody>
      </p:sp>
      <p:sp>
        <p:nvSpPr>
          <p:cNvPr id="92172" name="CaixaDeTexto 183"/>
          <p:cNvSpPr txBox="1">
            <a:spLocks noChangeArrowheads="1"/>
          </p:cNvSpPr>
          <p:nvPr/>
        </p:nvSpPr>
        <p:spPr bwMode="auto">
          <a:xfrm>
            <a:off x="395288" y="333375"/>
            <a:ext cx="2663825" cy="522288"/>
          </a:xfrm>
          <a:prstGeom prst="rect">
            <a:avLst/>
          </a:prstGeom>
          <a:noFill/>
          <a:ln>
            <a:noFill/>
          </a:ln>
          <a:effectLst>
            <a:outerShdw dist="381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FF"/>
                </a:solidFill>
              </a:rPr>
              <a:t>Percentis</a:t>
            </a:r>
          </a:p>
        </p:txBody>
      </p:sp>
      <p:cxnSp>
        <p:nvCxnSpPr>
          <p:cNvPr id="181" name="Conector reto 180"/>
          <p:cNvCxnSpPr/>
          <p:nvPr/>
        </p:nvCxnSpPr>
        <p:spPr>
          <a:xfrm rot="16200000" flipH="1">
            <a:off x="-581819" y="3356769"/>
            <a:ext cx="4392613" cy="73025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174" name="CaixaDeTexto 180"/>
          <p:cNvSpPr txBox="1">
            <a:spLocks noChangeArrowheads="1"/>
          </p:cNvSpPr>
          <p:nvPr/>
        </p:nvSpPr>
        <p:spPr bwMode="auto">
          <a:xfrm>
            <a:off x="1187450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P:5</a:t>
            </a:r>
          </a:p>
        </p:txBody>
      </p:sp>
      <p:cxnSp>
        <p:nvCxnSpPr>
          <p:cNvPr id="190" name="Conector reto 189"/>
          <p:cNvCxnSpPr/>
          <p:nvPr/>
        </p:nvCxnSpPr>
        <p:spPr>
          <a:xfrm rot="16200000" flipH="1">
            <a:off x="5033962" y="3357563"/>
            <a:ext cx="4392613" cy="71438"/>
          </a:xfrm>
          <a:prstGeom prst="line">
            <a:avLst/>
          </a:prstGeom>
          <a:ln w="381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176" name="CaixaDeTexto 180"/>
          <p:cNvSpPr txBox="1">
            <a:spLocks noChangeArrowheads="1"/>
          </p:cNvSpPr>
          <p:nvPr/>
        </p:nvSpPr>
        <p:spPr bwMode="auto">
          <a:xfrm>
            <a:off x="6804025" y="5661025"/>
            <a:ext cx="936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pt-BR" sz="1800" b="1">
                <a:solidFill>
                  <a:srgbClr val="000000"/>
                </a:solidFill>
              </a:rPr>
              <a:t>P:95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Retângulo 141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rgbClr val="03D4A8"/>
              </a:gs>
              <a:gs pos="25000">
                <a:srgbClr val="21D6E0"/>
              </a:gs>
              <a:gs pos="75000">
                <a:srgbClr val="0087E6"/>
              </a:gs>
              <a:gs pos="100000">
                <a:srgbClr val="005CBF"/>
              </a:gs>
            </a:gsLst>
            <a:lin ang="16200000" scaled="0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prstClr val="white"/>
              </a:solidFill>
            </a:endParaRPr>
          </a:p>
        </p:txBody>
      </p:sp>
      <p:pic>
        <p:nvPicPr>
          <p:cNvPr id="93187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8" name="AutoShape 4"/>
          <p:cNvSpPr>
            <a:spLocks noChangeAspect="1" noChangeArrowheads="1" noTextEdit="1"/>
          </p:cNvSpPr>
          <p:nvPr/>
        </p:nvSpPr>
        <p:spPr bwMode="auto">
          <a:xfrm>
            <a:off x="285750" y="671513"/>
            <a:ext cx="8572500" cy="5513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" name="Elipse 4"/>
          <p:cNvSpPr/>
          <p:nvPr/>
        </p:nvSpPr>
        <p:spPr>
          <a:xfrm>
            <a:off x="5495925" y="4824413"/>
            <a:ext cx="785813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93190" name="AutoShape 8"/>
          <p:cNvSpPr>
            <a:spLocks noChangeAspect="1" noChangeArrowheads="1" noTextEdit="1"/>
          </p:cNvSpPr>
          <p:nvPr/>
        </p:nvSpPr>
        <p:spPr bwMode="auto">
          <a:xfrm>
            <a:off x="265113" y="714375"/>
            <a:ext cx="8521700" cy="542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3191" name="Rectangle 10"/>
          <p:cNvSpPr>
            <a:spLocks noChangeArrowheads="1"/>
          </p:cNvSpPr>
          <p:nvPr/>
        </p:nvSpPr>
        <p:spPr bwMode="auto">
          <a:xfrm>
            <a:off x="295275" y="792163"/>
            <a:ext cx="8461375" cy="5319712"/>
          </a:xfrm>
          <a:prstGeom prst="rect">
            <a:avLst/>
          </a:prstGeom>
          <a:solidFill>
            <a:srgbClr val="EEEC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2" name="Freeform 11"/>
          <p:cNvSpPr>
            <a:spLocks noEditPoints="1"/>
          </p:cNvSpPr>
          <p:nvPr/>
        </p:nvSpPr>
        <p:spPr bwMode="auto">
          <a:xfrm>
            <a:off x="273050" y="768350"/>
            <a:ext cx="8505825" cy="5367338"/>
          </a:xfrm>
          <a:custGeom>
            <a:avLst/>
            <a:gdLst>
              <a:gd name="T0" fmla="*/ 0 w 8816"/>
              <a:gd name="T1" fmla="*/ 2147483646 h 5568"/>
              <a:gd name="T2" fmla="*/ 2147483646 w 8816"/>
              <a:gd name="T3" fmla="*/ 0 h 5568"/>
              <a:gd name="T4" fmla="*/ 2147483646 w 8816"/>
              <a:gd name="T5" fmla="*/ 0 h 5568"/>
              <a:gd name="T6" fmla="*/ 2147483646 w 8816"/>
              <a:gd name="T7" fmla="*/ 2147483646 h 5568"/>
              <a:gd name="T8" fmla="*/ 2147483646 w 8816"/>
              <a:gd name="T9" fmla="*/ 2147483646 h 5568"/>
              <a:gd name="T10" fmla="*/ 2147483646 w 8816"/>
              <a:gd name="T11" fmla="*/ 2147483646 h 5568"/>
              <a:gd name="T12" fmla="*/ 2147483646 w 8816"/>
              <a:gd name="T13" fmla="*/ 2147483646 h 5568"/>
              <a:gd name="T14" fmla="*/ 0 w 8816"/>
              <a:gd name="T15" fmla="*/ 2147483646 h 5568"/>
              <a:gd name="T16" fmla="*/ 0 w 8816"/>
              <a:gd name="T17" fmla="*/ 2147483646 h 5568"/>
              <a:gd name="T18" fmla="*/ 2147483646 w 8816"/>
              <a:gd name="T19" fmla="*/ 2147483646 h 5568"/>
              <a:gd name="T20" fmla="*/ 2147483646 w 8816"/>
              <a:gd name="T21" fmla="*/ 2147483646 h 5568"/>
              <a:gd name="T22" fmla="*/ 2147483646 w 8816"/>
              <a:gd name="T23" fmla="*/ 2147483646 h 5568"/>
              <a:gd name="T24" fmla="*/ 2147483646 w 8816"/>
              <a:gd name="T25" fmla="*/ 2147483646 h 5568"/>
              <a:gd name="T26" fmla="*/ 2147483646 w 8816"/>
              <a:gd name="T27" fmla="*/ 2147483646 h 5568"/>
              <a:gd name="T28" fmla="*/ 2147483646 w 8816"/>
              <a:gd name="T29" fmla="*/ 2147483646 h 5568"/>
              <a:gd name="T30" fmla="*/ 2147483646 w 8816"/>
              <a:gd name="T31" fmla="*/ 2147483646 h 5568"/>
              <a:gd name="T32" fmla="*/ 2147483646 w 8816"/>
              <a:gd name="T33" fmla="*/ 2147483646 h 5568"/>
              <a:gd name="T34" fmla="*/ 2147483646 w 8816"/>
              <a:gd name="T35" fmla="*/ 2147483646 h 55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816"/>
              <a:gd name="T55" fmla="*/ 0 h 5568"/>
              <a:gd name="T56" fmla="*/ 8816 w 8816"/>
              <a:gd name="T57" fmla="*/ 5568 h 55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816" h="5568"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lnTo>
                  <a:pt x="8792" y="0"/>
                </a:lnTo>
                <a:cubicBezTo>
                  <a:pt x="8806" y="0"/>
                  <a:pt x="8816" y="11"/>
                  <a:pt x="8816" y="24"/>
                </a:cubicBezTo>
                <a:lnTo>
                  <a:pt x="8816" y="5544"/>
                </a:lnTo>
                <a:cubicBezTo>
                  <a:pt x="8816" y="5558"/>
                  <a:pt x="8806" y="5568"/>
                  <a:pt x="8792" y="5568"/>
                </a:cubicBezTo>
                <a:lnTo>
                  <a:pt x="24" y="5568"/>
                </a:lnTo>
                <a:cubicBezTo>
                  <a:pt x="11" y="5568"/>
                  <a:pt x="0" y="5558"/>
                  <a:pt x="0" y="5544"/>
                </a:cubicBezTo>
                <a:lnTo>
                  <a:pt x="0" y="24"/>
                </a:lnTo>
                <a:close/>
                <a:moveTo>
                  <a:pt x="48" y="5544"/>
                </a:moveTo>
                <a:lnTo>
                  <a:pt x="24" y="5520"/>
                </a:lnTo>
                <a:lnTo>
                  <a:pt x="8792" y="5520"/>
                </a:lnTo>
                <a:lnTo>
                  <a:pt x="8768" y="5544"/>
                </a:lnTo>
                <a:lnTo>
                  <a:pt x="8768" y="24"/>
                </a:lnTo>
                <a:lnTo>
                  <a:pt x="8792" y="48"/>
                </a:lnTo>
                <a:lnTo>
                  <a:pt x="24" y="48"/>
                </a:lnTo>
                <a:lnTo>
                  <a:pt x="48" y="24"/>
                </a:lnTo>
                <a:lnTo>
                  <a:pt x="48" y="5544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193" name="Rectangle 12"/>
          <p:cNvSpPr>
            <a:spLocks noChangeArrowheads="1"/>
          </p:cNvSpPr>
          <p:nvPr/>
        </p:nvSpPr>
        <p:spPr bwMode="auto">
          <a:xfrm>
            <a:off x="1677988" y="1370013"/>
            <a:ext cx="6746875" cy="34083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4" name="Rectangle 13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5" name="Rectangle 14"/>
          <p:cNvSpPr>
            <a:spLocks noChangeArrowheads="1"/>
          </p:cNvSpPr>
          <p:nvPr/>
        </p:nvSpPr>
        <p:spPr bwMode="auto">
          <a:xfrm>
            <a:off x="50434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6" name="Rectangle 15"/>
          <p:cNvSpPr>
            <a:spLocks noChangeArrowheads="1"/>
          </p:cNvSpPr>
          <p:nvPr/>
        </p:nvSpPr>
        <p:spPr bwMode="auto">
          <a:xfrm>
            <a:off x="58928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7" name="Freeform 16"/>
          <p:cNvSpPr>
            <a:spLocks/>
          </p:cNvSpPr>
          <p:nvPr/>
        </p:nvSpPr>
        <p:spPr bwMode="auto">
          <a:xfrm>
            <a:off x="6726238" y="1377950"/>
            <a:ext cx="30162" cy="3408363"/>
          </a:xfrm>
          <a:custGeom>
            <a:avLst/>
            <a:gdLst>
              <a:gd name="T0" fmla="*/ 0 w 19"/>
              <a:gd name="T1" fmla="*/ 2147483646 h 2147"/>
              <a:gd name="T2" fmla="*/ 2147483646 w 19"/>
              <a:gd name="T3" fmla="*/ 0 h 2147"/>
              <a:gd name="T4" fmla="*/ 2147483646 w 19"/>
              <a:gd name="T5" fmla="*/ 0 h 2147"/>
              <a:gd name="T6" fmla="*/ 2147483646 w 19"/>
              <a:gd name="T7" fmla="*/ 2147483646 h 2147"/>
              <a:gd name="T8" fmla="*/ 0 w 19"/>
              <a:gd name="T9" fmla="*/ 2147483646 h 2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147"/>
              <a:gd name="T17" fmla="*/ 19 w 19"/>
              <a:gd name="T18" fmla="*/ 2147 h 2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147">
                <a:moveTo>
                  <a:pt x="0" y="2147"/>
                </a:moveTo>
                <a:lnTo>
                  <a:pt x="10" y="0"/>
                </a:lnTo>
                <a:lnTo>
                  <a:pt x="19" y="0"/>
                </a:lnTo>
                <a:lnTo>
                  <a:pt x="10" y="2147"/>
                </a:lnTo>
                <a:lnTo>
                  <a:pt x="0" y="2147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198" name="Rectangle 17"/>
          <p:cNvSpPr>
            <a:spLocks noChangeArrowheads="1"/>
          </p:cNvSpPr>
          <p:nvPr/>
        </p:nvSpPr>
        <p:spPr bwMode="auto">
          <a:xfrm>
            <a:off x="75755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199" name="Rectangle 18"/>
          <p:cNvSpPr>
            <a:spLocks noChangeArrowheads="1"/>
          </p:cNvSpPr>
          <p:nvPr/>
        </p:nvSpPr>
        <p:spPr bwMode="auto">
          <a:xfrm>
            <a:off x="5027613" y="1370013"/>
            <a:ext cx="31750" cy="3408362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00" name="Rectangle 19"/>
          <p:cNvSpPr>
            <a:spLocks noChangeArrowheads="1"/>
          </p:cNvSpPr>
          <p:nvPr/>
        </p:nvSpPr>
        <p:spPr bwMode="auto">
          <a:xfrm>
            <a:off x="42100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01" name="Rectangle 20"/>
          <p:cNvSpPr>
            <a:spLocks noChangeArrowheads="1"/>
          </p:cNvSpPr>
          <p:nvPr/>
        </p:nvSpPr>
        <p:spPr bwMode="auto">
          <a:xfrm>
            <a:off x="3360738" y="1377950"/>
            <a:ext cx="15875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02" name="Rectangle 21"/>
          <p:cNvSpPr>
            <a:spLocks noChangeArrowheads="1"/>
          </p:cNvSpPr>
          <p:nvPr/>
        </p:nvSpPr>
        <p:spPr bwMode="auto">
          <a:xfrm>
            <a:off x="25273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03" name="Freeform 22"/>
          <p:cNvSpPr>
            <a:spLocks noEditPoints="1"/>
          </p:cNvSpPr>
          <p:nvPr/>
        </p:nvSpPr>
        <p:spPr bwMode="auto">
          <a:xfrm>
            <a:off x="1685925" y="4438650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4" name="Freeform 23"/>
          <p:cNvSpPr>
            <a:spLocks noEditPoints="1"/>
          </p:cNvSpPr>
          <p:nvPr/>
        </p:nvSpPr>
        <p:spPr bwMode="auto">
          <a:xfrm>
            <a:off x="1685925" y="4100513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5" name="Freeform 24"/>
          <p:cNvSpPr>
            <a:spLocks noEditPoints="1"/>
          </p:cNvSpPr>
          <p:nvPr/>
        </p:nvSpPr>
        <p:spPr bwMode="auto">
          <a:xfrm>
            <a:off x="1685925" y="376078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6" name="Freeform 25"/>
          <p:cNvSpPr>
            <a:spLocks noEditPoints="1"/>
          </p:cNvSpPr>
          <p:nvPr/>
        </p:nvSpPr>
        <p:spPr bwMode="auto">
          <a:xfrm>
            <a:off x="1685925" y="3421063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7" name="Freeform 26"/>
          <p:cNvSpPr>
            <a:spLocks noEditPoints="1"/>
          </p:cNvSpPr>
          <p:nvPr/>
        </p:nvSpPr>
        <p:spPr bwMode="auto">
          <a:xfrm>
            <a:off x="1685925" y="308133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8" name="Freeform 27"/>
          <p:cNvSpPr>
            <a:spLocks noEditPoints="1"/>
          </p:cNvSpPr>
          <p:nvPr/>
        </p:nvSpPr>
        <p:spPr bwMode="auto">
          <a:xfrm>
            <a:off x="1685925" y="2743200"/>
            <a:ext cx="6745288" cy="14288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09" name="Freeform 28"/>
          <p:cNvSpPr>
            <a:spLocks noEditPoints="1"/>
          </p:cNvSpPr>
          <p:nvPr/>
        </p:nvSpPr>
        <p:spPr bwMode="auto">
          <a:xfrm>
            <a:off x="1685925" y="2387600"/>
            <a:ext cx="6745288" cy="31750"/>
          </a:xfrm>
          <a:custGeom>
            <a:avLst/>
            <a:gdLst>
              <a:gd name="T0" fmla="*/ 2147483646 w 4249"/>
              <a:gd name="T1" fmla="*/ 2147483646 h 20"/>
              <a:gd name="T2" fmla="*/ 2147483646 w 4249"/>
              <a:gd name="T3" fmla="*/ 2147483646 h 20"/>
              <a:gd name="T4" fmla="*/ 2147483646 w 4249"/>
              <a:gd name="T5" fmla="*/ 2147483646 h 20"/>
              <a:gd name="T6" fmla="*/ 2147483646 w 4249"/>
              <a:gd name="T7" fmla="*/ 2147483646 h 20"/>
              <a:gd name="T8" fmla="*/ 2147483646 w 4249"/>
              <a:gd name="T9" fmla="*/ 2147483646 h 20"/>
              <a:gd name="T10" fmla="*/ 2147483646 w 4249"/>
              <a:gd name="T11" fmla="*/ 2147483646 h 20"/>
              <a:gd name="T12" fmla="*/ 2147483646 w 4249"/>
              <a:gd name="T13" fmla="*/ 2147483646 h 20"/>
              <a:gd name="T14" fmla="*/ 2147483646 w 4249"/>
              <a:gd name="T15" fmla="*/ 2147483646 h 20"/>
              <a:gd name="T16" fmla="*/ 2147483646 w 4249"/>
              <a:gd name="T17" fmla="*/ 2147483646 h 20"/>
              <a:gd name="T18" fmla="*/ 2147483646 w 4249"/>
              <a:gd name="T19" fmla="*/ 2147483646 h 20"/>
              <a:gd name="T20" fmla="*/ 2147483646 w 4249"/>
              <a:gd name="T21" fmla="*/ 2147483646 h 20"/>
              <a:gd name="T22" fmla="*/ 2147483646 w 4249"/>
              <a:gd name="T23" fmla="*/ 2147483646 h 20"/>
              <a:gd name="T24" fmla="*/ 2147483646 w 4249"/>
              <a:gd name="T25" fmla="*/ 2147483646 h 20"/>
              <a:gd name="T26" fmla="*/ 2147483646 w 4249"/>
              <a:gd name="T27" fmla="*/ 2147483646 h 20"/>
              <a:gd name="T28" fmla="*/ 2147483646 w 4249"/>
              <a:gd name="T29" fmla="*/ 2147483646 h 20"/>
              <a:gd name="T30" fmla="*/ 2147483646 w 4249"/>
              <a:gd name="T31" fmla="*/ 2147483646 h 20"/>
              <a:gd name="T32" fmla="*/ 2147483646 w 4249"/>
              <a:gd name="T33" fmla="*/ 2147483646 h 20"/>
              <a:gd name="T34" fmla="*/ 2147483646 w 4249"/>
              <a:gd name="T35" fmla="*/ 2147483646 h 20"/>
              <a:gd name="T36" fmla="*/ 2147483646 w 4249"/>
              <a:gd name="T37" fmla="*/ 2147483646 h 20"/>
              <a:gd name="T38" fmla="*/ 2147483646 w 4249"/>
              <a:gd name="T39" fmla="*/ 2147483646 h 20"/>
              <a:gd name="T40" fmla="*/ 2147483646 w 4249"/>
              <a:gd name="T41" fmla="*/ 2147483646 h 20"/>
              <a:gd name="T42" fmla="*/ 2147483646 w 4249"/>
              <a:gd name="T43" fmla="*/ 2147483646 h 20"/>
              <a:gd name="T44" fmla="*/ 2147483646 w 4249"/>
              <a:gd name="T45" fmla="*/ 2147483646 h 20"/>
              <a:gd name="T46" fmla="*/ 2147483646 w 4249"/>
              <a:gd name="T47" fmla="*/ 2147483646 h 20"/>
              <a:gd name="T48" fmla="*/ 2147483646 w 4249"/>
              <a:gd name="T49" fmla="*/ 2147483646 h 20"/>
              <a:gd name="T50" fmla="*/ 2147483646 w 4249"/>
              <a:gd name="T51" fmla="*/ 2147483646 h 20"/>
              <a:gd name="T52" fmla="*/ 2147483646 w 4249"/>
              <a:gd name="T53" fmla="*/ 2147483646 h 20"/>
              <a:gd name="T54" fmla="*/ 2147483646 w 4249"/>
              <a:gd name="T55" fmla="*/ 2147483646 h 20"/>
              <a:gd name="T56" fmla="*/ 2147483646 w 4249"/>
              <a:gd name="T57" fmla="*/ 2147483646 h 20"/>
              <a:gd name="T58" fmla="*/ 2147483646 w 4249"/>
              <a:gd name="T59" fmla="*/ 2147483646 h 20"/>
              <a:gd name="T60" fmla="*/ 2147483646 w 4249"/>
              <a:gd name="T61" fmla="*/ 2147483646 h 20"/>
              <a:gd name="T62" fmla="*/ 2147483646 w 4249"/>
              <a:gd name="T63" fmla="*/ 2147483646 h 20"/>
              <a:gd name="T64" fmla="*/ 2147483646 w 4249"/>
              <a:gd name="T65" fmla="*/ 2147483646 h 20"/>
              <a:gd name="T66" fmla="*/ 2147483646 w 4249"/>
              <a:gd name="T67" fmla="*/ 2147483646 h 20"/>
              <a:gd name="T68" fmla="*/ 2147483646 w 4249"/>
              <a:gd name="T69" fmla="*/ 2147483646 h 20"/>
              <a:gd name="T70" fmla="*/ 2147483646 w 4249"/>
              <a:gd name="T71" fmla="*/ 2147483646 h 20"/>
              <a:gd name="T72" fmla="*/ 2147483646 w 4249"/>
              <a:gd name="T73" fmla="*/ 2147483646 h 20"/>
              <a:gd name="T74" fmla="*/ 2147483646 w 4249"/>
              <a:gd name="T75" fmla="*/ 2147483646 h 20"/>
              <a:gd name="T76" fmla="*/ 2147483646 w 4249"/>
              <a:gd name="T77" fmla="*/ 2147483646 h 20"/>
              <a:gd name="T78" fmla="*/ 2147483646 w 4249"/>
              <a:gd name="T79" fmla="*/ 2147483646 h 20"/>
              <a:gd name="T80" fmla="*/ 2147483646 w 4249"/>
              <a:gd name="T81" fmla="*/ 2147483646 h 20"/>
              <a:gd name="T82" fmla="*/ 2147483646 w 4249"/>
              <a:gd name="T83" fmla="*/ 2147483646 h 20"/>
              <a:gd name="T84" fmla="*/ 2147483646 w 4249"/>
              <a:gd name="T85" fmla="*/ 2147483646 h 20"/>
              <a:gd name="T86" fmla="*/ 2147483646 w 4249"/>
              <a:gd name="T87" fmla="*/ 2147483646 h 20"/>
              <a:gd name="T88" fmla="*/ 2147483646 w 4249"/>
              <a:gd name="T89" fmla="*/ 2147483646 h 20"/>
              <a:gd name="T90" fmla="*/ 2147483646 w 4249"/>
              <a:gd name="T91" fmla="*/ 2147483646 h 20"/>
              <a:gd name="T92" fmla="*/ 2147483646 w 4249"/>
              <a:gd name="T93" fmla="*/ 2147483646 h 20"/>
              <a:gd name="T94" fmla="*/ 2147483646 w 4249"/>
              <a:gd name="T95" fmla="*/ 2147483646 h 20"/>
              <a:gd name="T96" fmla="*/ 2147483646 w 4249"/>
              <a:gd name="T97" fmla="*/ 2147483646 h 20"/>
              <a:gd name="T98" fmla="*/ 2147483646 w 4249"/>
              <a:gd name="T99" fmla="*/ 2147483646 h 20"/>
              <a:gd name="T100" fmla="*/ 2147483646 w 4249"/>
              <a:gd name="T101" fmla="*/ 2147483646 h 20"/>
              <a:gd name="T102" fmla="*/ 2147483646 w 4249"/>
              <a:gd name="T103" fmla="*/ 2147483646 h 20"/>
              <a:gd name="T104" fmla="*/ 2147483646 w 4249"/>
              <a:gd name="T105" fmla="*/ 2147483646 h 20"/>
              <a:gd name="T106" fmla="*/ 2147483646 w 4249"/>
              <a:gd name="T107" fmla="*/ 2147483646 h 20"/>
              <a:gd name="T108" fmla="*/ 2147483646 w 4249"/>
              <a:gd name="T109" fmla="*/ 2147483646 h 20"/>
              <a:gd name="T110" fmla="*/ 2147483646 w 4249"/>
              <a:gd name="T111" fmla="*/ 2147483646 h 20"/>
              <a:gd name="T112" fmla="*/ 2147483646 w 4249"/>
              <a:gd name="T113" fmla="*/ 2147483646 h 20"/>
              <a:gd name="T114" fmla="*/ 2147483646 w 4249"/>
              <a:gd name="T115" fmla="*/ 2147483646 h 20"/>
              <a:gd name="T116" fmla="*/ 2147483646 w 4249"/>
              <a:gd name="T117" fmla="*/ 2147483646 h 20"/>
              <a:gd name="T118" fmla="*/ 2147483646 w 4249"/>
              <a:gd name="T119" fmla="*/ 2147483646 h 20"/>
              <a:gd name="T120" fmla="*/ 2147483646 w 4249"/>
              <a:gd name="T121" fmla="*/ 2147483646 h 2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20"/>
              <a:gd name="T185" fmla="*/ 4249 w 4249"/>
              <a:gd name="T186" fmla="*/ 20 h 2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20">
                <a:moveTo>
                  <a:pt x="0" y="0"/>
                </a:moveTo>
                <a:lnTo>
                  <a:pt x="29" y="1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1"/>
                </a:moveTo>
                <a:lnTo>
                  <a:pt x="68" y="1"/>
                </a:lnTo>
                <a:lnTo>
                  <a:pt x="68" y="10"/>
                </a:lnTo>
                <a:lnTo>
                  <a:pt x="39" y="10"/>
                </a:lnTo>
                <a:lnTo>
                  <a:pt x="39" y="1"/>
                </a:lnTo>
                <a:close/>
                <a:moveTo>
                  <a:pt x="78" y="1"/>
                </a:moveTo>
                <a:lnTo>
                  <a:pt x="107" y="1"/>
                </a:lnTo>
                <a:lnTo>
                  <a:pt x="107" y="10"/>
                </a:lnTo>
                <a:lnTo>
                  <a:pt x="78" y="10"/>
                </a:lnTo>
                <a:lnTo>
                  <a:pt x="78" y="1"/>
                </a:lnTo>
                <a:close/>
                <a:moveTo>
                  <a:pt x="117" y="1"/>
                </a:moveTo>
                <a:lnTo>
                  <a:pt x="146" y="1"/>
                </a:lnTo>
                <a:lnTo>
                  <a:pt x="146" y="10"/>
                </a:lnTo>
                <a:lnTo>
                  <a:pt x="117" y="10"/>
                </a:lnTo>
                <a:lnTo>
                  <a:pt x="117" y="1"/>
                </a:lnTo>
                <a:close/>
                <a:moveTo>
                  <a:pt x="156" y="1"/>
                </a:moveTo>
                <a:lnTo>
                  <a:pt x="185" y="1"/>
                </a:lnTo>
                <a:lnTo>
                  <a:pt x="185" y="10"/>
                </a:lnTo>
                <a:lnTo>
                  <a:pt x="156" y="10"/>
                </a:lnTo>
                <a:lnTo>
                  <a:pt x="156" y="1"/>
                </a:lnTo>
                <a:close/>
                <a:moveTo>
                  <a:pt x="195" y="1"/>
                </a:moveTo>
                <a:lnTo>
                  <a:pt x="224" y="1"/>
                </a:lnTo>
                <a:lnTo>
                  <a:pt x="224" y="10"/>
                </a:lnTo>
                <a:lnTo>
                  <a:pt x="195" y="10"/>
                </a:lnTo>
                <a:lnTo>
                  <a:pt x="195" y="1"/>
                </a:lnTo>
                <a:close/>
                <a:moveTo>
                  <a:pt x="234" y="1"/>
                </a:moveTo>
                <a:lnTo>
                  <a:pt x="263" y="1"/>
                </a:lnTo>
                <a:lnTo>
                  <a:pt x="263" y="10"/>
                </a:lnTo>
                <a:lnTo>
                  <a:pt x="234" y="10"/>
                </a:lnTo>
                <a:lnTo>
                  <a:pt x="234" y="1"/>
                </a:lnTo>
                <a:close/>
                <a:moveTo>
                  <a:pt x="273" y="1"/>
                </a:moveTo>
                <a:lnTo>
                  <a:pt x="302" y="1"/>
                </a:lnTo>
                <a:lnTo>
                  <a:pt x="302" y="11"/>
                </a:lnTo>
                <a:lnTo>
                  <a:pt x="273" y="11"/>
                </a:lnTo>
                <a:lnTo>
                  <a:pt x="273" y="1"/>
                </a:lnTo>
                <a:close/>
                <a:moveTo>
                  <a:pt x="311" y="1"/>
                </a:moveTo>
                <a:lnTo>
                  <a:pt x="341" y="1"/>
                </a:lnTo>
                <a:lnTo>
                  <a:pt x="341" y="11"/>
                </a:lnTo>
                <a:lnTo>
                  <a:pt x="311" y="11"/>
                </a:lnTo>
                <a:lnTo>
                  <a:pt x="311" y="1"/>
                </a:lnTo>
                <a:close/>
                <a:moveTo>
                  <a:pt x="350" y="1"/>
                </a:moveTo>
                <a:lnTo>
                  <a:pt x="380" y="1"/>
                </a:lnTo>
                <a:lnTo>
                  <a:pt x="380" y="11"/>
                </a:lnTo>
                <a:lnTo>
                  <a:pt x="350" y="11"/>
                </a:lnTo>
                <a:lnTo>
                  <a:pt x="350" y="1"/>
                </a:lnTo>
                <a:close/>
                <a:moveTo>
                  <a:pt x="389" y="1"/>
                </a:moveTo>
                <a:lnTo>
                  <a:pt x="418" y="1"/>
                </a:lnTo>
                <a:lnTo>
                  <a:pt x="418" y="11"/>
                </a:lnTo>
                <a:lnTo>
                  <a:pt x="389" y="11"/>
                </a:lnTo>
                <a:lnTo>
                  <a:pt x="389" y="1"/>
                </a:lnTo>
                <a:close/>
                <a:moveTo>
                  <a:pt x="428" y="1"/>
                </a:moveTo>
                <a:lnTo>
                  <a:pt x="457" y="1"/>
                </a:lnTo>
                <a:lnTo>
                  <a:pt x="457" y="11"/>
                </a:lnTo>
                <a:lnTo>
                  <a:pt x="428" y="11"/>
                </a:lnTo>
                <a:lnTo>
                  <a:pt x="428" y="1"/>
                </a:lnTo>
                <a:close/>
                <a:moveTo>
                  <a:pt x="467" y="1"/>
                </a:moveTo>
                <a:lnTo>
                  <a:pt x="496" y="1"/>
                </a:lnTo>
                <a:lnTo>
                  <a:pt x="496" y="11"/>
                </a:lnTo>
                <a:lnTo>
                  <a:pt x="467" y="11"/>
                </a:lnTo>
                <a:lnTo>
                  <a:pt x="467" y="1"/>
                </a:lnTo>
                <a:close/>
                <a:moveTo>
                  <a:pt x="506" y="1"/>
                </a:moveTo>
                <a:lnTo>
                  <a:pt x="535" y="1"/>
                </a:lnTo>
                <a:lnTo>
                  <a:pt x="535" y="11"/>
                </a:lnTo>
                <a:lnTo>
                  <a:pt x="506" y="11"/>
                </a:lnTo>
                <a:lnTo>
                  <a:pt x="506" y="1"/>
                </a:lnTo>
                <a:close/>
                <a:moveTo>
                  <a:pt x="545" y="2"/>
                </a:moveTo>
                <a:lnTo>
                  <a:pt x="574" y="2"/>
                </a:lnTo>
                <a:lnTo>
                  <a:pt x="574" y="12"/>
                </a:lnTo>
                <a:lnTo>
                  <a:pt x="545" y="12"/>
                </a:lnTo>
                <a:lnTo>
                  <a:pt x="545" y="2"/>
                </a:lnTo>
                <a:close/>
                <a:moveTo>
                  <a:pt x="584" y="2"/>
                </a:moveTo>
                <a:lnTo>
                  <a:pt x="613" y="2"/>
                </a:lnTo>
                <a:lnTo>
                  <a:pt x="613" y="12"/>
                </a:lnTo>
                <a:lnTo>
                  <a:pt x="584" y="12"/>
                </a:lnTo>
                <a:lnTo>
                  <a:pt x="584" y="2"/>
                </a:lnTo>
                <a:close/>
                <a:moveTo>
                  <a:pt x="623" y="2"/>
                </a:moveTo>
                <a:lnTo>
                  <a:pt x="652" y="2"/>
                </a:lnTo>
                <a:lnTo>
                  <a:pt x="652" y="12"/>
                </a:lnTo>
                <a:lnTo>
                  <a:pt x="623" y="12"/>
                </a:lnTo>
                <a:lnTo>
                  <a:pt x="623" y="2"/>
                </a:lnTo>
                <a:close/>
                <a:moveTo>
                  <a:pt x="662" y="2"/>
                </a:moveTo>
                <a:lnTo>
                  <a:pt x="691" y="2"/>
                </a:lnTo>
                <a:lnTo>
                  <a:pt x="691" y="12"/>
                </a:lnTo>
                <a:lnTo>
                  <a:pt x="662" y="12"/>
                </a:lnTo>
                <a:lnTo>
                  <a:pt x="662" y="2"/>
                </a:lnTo>
                <a:close/>
                <a:moveTo>
                  <a:pt x="701" y="2"/>
                </a:moveTo>
                <a:lnTo>
                  <a:pt x="730" y="2"/>
                </a:lnTo>
                <a:lnTo>
                  <a:pt x="730" y="12"/>
                </a:lnTo>
                <a:lnTo>
                  <a:pt x="701" y="12"/>
                </a:lnTo>
                <a:lnTo>
                  <a:pt x="701" y="2"/>
                </a:lnTo>
                <a:close/>
                <a:moveTo>
                  <a:pt x="740" y="2"/>
                </a:moveTo>
                <a:lnTo>
                  <a:pt x="769" y="2"/>
                </a:lnTo>
                <a:lnTo>
                  <a:pt x="769" y="12"/>
                </a:lnTo>
                <a:lnTo>
                  <a:pt x="740" y="12"/>
                </a:lnTo>
                <a:lnTo>
                  <a:pt x="740" y="2"/>
                </a:lnTo>
                <a:close/>
                <a:moveTo>
                  <a:pt x="779" y="2"/>
                </a:moveTo>
                <a:lnTo>
                  <a:pt x="808" y="2"/>
                </a:lnTo>
                <a:lnTo>
                  <a:pt x="808" y="12"/>
                </a:lnTo>
                <a:lnTo>
                  <a:pt x="779" y="12"/>
                </a:lnTo>
                <a:lnTo>
                  <a:pt x="779" y="2"/>
                </a:lnTo>
                <a:close/>
                <a:moveTo>
                  <a:pt x="818" y="3"/>
                </a:moveTo>
                <a:lnTo>
                  <a:pt x="847" y="3"/>
                </a:lnTo>
                <a:lnTo>
                  <a:pt x="847" y="12"/>
                </a:lnTo>
                <a:lnTo>
                  <a:pt x="818" y="12"/>
                </a:lnTo>
                <a:lnTo>
                  <a:pt x="818" y="3"/>
                </a:lnTo>
                <a:close/>
                <a:moveTo>
                  <a:pt x="857" y="3"/>
                </a:moveTo>
                <a:lnTo>
                  <a:pt x="886" y="3"/>
                </a:lnTo>
                <a:lnTo>
                  <a:pt x="886" y="12"/>
                </a:lnTo>
                <a:lnTo>
                  <a:pt x="857" y="12"/>
                </a:lnTo>
                <a:lnTo>
                  <a:pt x="857" y="3"/>
                </a:lnTo>
                <a:close/>
                <a:moveTo>
                  <a:pt x="896" y="3"/>
                </a:moveTo>
                <a:lnTo>
                  <a:pt x="925" y="3"/>
                </a:lnTo>
                <a:lnTo>
                  <a:pt x="925" y="12"/>
                </a:lnTo>
                <a:lnTo>
                  <a:pt x="896" y="12"/>
                </a:lnTo>
                <a:lnTo>
                  <a:pt x="896" y="3"/>
                </a:lnTo>
                <a:close/>
                <a:moveTo>
                  <a:pt x="934" y="3"/>
                </a:moveTo>
                <a:lnTo>
                  <a:pt x="964" y="3"/>
                </a:lnTo>
                <a:lnTo>
                  <a:pt x="964" y="12"/>
                </a:lnTo>
                <a:lnTo>
                  <a:pt x="934" y="12"/>
                </a:lnTo>
                <a:lnTo>
                  <a:pt x="934" y="3"/>
                </a:lnTo>
                <a:close/>
                <a:moveTo>
                  <a:pt x="973" y="3"/>
                </a:moveTo>
                <a:lnTo>
                  <a:pt x="1003" y="3"/>
                </a:lnTo>
                <a:lnTo>
                  <a:pt x="1003" y="12"/>
                </a:lnTo>
                <a:lnTo>
                  <a:pt x="973" y="12"/>
                </a:lnTo>
                <a:lnTo>
                  <a:pt x="973" y="3"/>
                </a:lnTo>
                <a:close/>
                <a:moveTo>
                  <a:pt x="1012" y="3"/>
                </a:moveTo>
                <a:lnTo>
                  <a:pt x="1041" y="3"/>
                </a:lnTo>
                <a:lnTo>
                  <a:pt x="1041" y="12"/>
                </a:lnTo>
                <a:lnTo>
                  <a:pt x="1012" y="12"/>
                </a:lnTo>
                <a:lnTo>
                  <a:pt x="1012" y="3"/>
                </a:lnTo>
                <a:close/>
                <a:moveTo>
                  <a:pt x="1051" y="3"/>
                </a:moveTo>
                <a:lnTo>
                  <a:pt x="1080" y="3"/>
                </a:lnTo>
                <a:lnTo>
                  <a:pt x="1080" y="13"/>
                </a:lnTo>
                <a:lnTo>
                  <a:pt x="1051" y="12"/>
                </a:lnTo>
                <a:lnTo>
                  <a:pt x="1051" y="3"/>
                </a:lnTo>
                <a:close/>
                <a:moveTo>
                  <a:pt x="1090" y="3"/>
                </a:moveTo>
                <a:lnTo>
                  <a:pt x="1119" y="3"/>
                </a:lnTo>
                <a:lnTo>
                  <a:pt x="1119" y="13"/>
                </a:lnTo>
                <a:lnTo>
                  <a:pt x="1090" y="13"/>
                </a:lnTo>
                <a:lnTo>
                  <a:pt x="1090" y="3"/>
                </a:lnTo>
                <a:close/>
                <a:moveTo>
                  <a:pt x="1129" y="3"/>
                </a:moveTo>
                <a:lnTo>
                  <a:pt x="1158" y="3"/>
                </a:lnTo>
                <a:lnTo>
                  <a:pt x="1158" y="13"/>
                </a:lnTo>
                <a:lnTo>
                  <a:pt x="1129" y="13"/>
                </a:lnTo>
                <a:lnTo>
                  <a:pt x="1129" y="3"/>
                </a:lnTo>
                <a:close/>
                <a:moveTo>
                  <a:pt x="1168" y="3"/>
                </a:moveTo>
                <a:lnTo>
                  <a:pt x="1197" y="3"/>
                </a:lnTo>
                <a:lnTo>
                  <a:pt x="1197" y="13"/>
                </a:lnTo>
                <a:lnTo>
                  <a:pt x="1168" y="13"/>
                </a:lnTo>
                <a:lnTo>
                  <a:pt x="1168" y="3"/>
                </a:lnTo>
                <a:close/>
                <a:moveTo>
                  <a:pt x="1207" y="3"/>
                </a:moveTo>
                <a:lnTo>
                  <a:pt x="1237" y="3"/>
                </a:lnTo>
                <a:lnTo>
                  <a:pt x="1236" y="13"/>
                </a:lnTo>
                <a:lnTo>
                  <a:pt x="1207" y="13"/>
                </a:lnTo>
                <a:lnTo>
                  <a:pt x="1207" y="3"/>
                </a:lnTo>
                <a:close/>
                <a:moveTo>
                  <a:pt x="1246" y="3"/>
                </a:moveTo>
                <a:lnTo>
                  <a:pt x="1275" y="3"/>
                </a:lnTo>
                <a:lnTo>
                  <a:pt x="1275" y="13"/>
                </a:lnTo>
                <a:lnTo>
                  <a:pt x="1246" y="13"/>
                </a:lnTo>
                <a:lnTo>
                  <a:pt x="1246" y="3"/>
                </a:lnTo>
                <a:close/>
                <a:moveTo>
                  <a:pt x="1285" y="3"/>
                </a:moveTo>
                <a:lnTo>
                  <a:pt x="1314" y="3"/>
                </a:lnTo>
                <a:lnTo>
                  <a:pt x="1314" y="13"/>
                </a:lnTo>
                <a:lnTo>
                  <a:pt x="1285" y="13"/>
                </a:lnTo>
                <a:lnTo>
                  <a:pt x="1285" y="3"/>
                </a:lnTo>
                <a:close/>
                <a:moveTo>
                  <a:pt x="1324" y="3"/>
                </a:moveTo>
                <a:lnTo>
                  <a:pt x="1353" y="4"/>
                </a:lnTo>
                <a:lnTo>
                  <a:pt x="1353" y="13"/>
                </a:lnTo>
                <a:lnTo>
                  <a:pt x="1324" y="13"/>
                </a:lnTo>
                <a:lnTo>
                  <a:pt x="1324" y="3"/>
                </a:lnTo>
                <a:close/>
                <a:moveTo>
                  <a:pt x="1363" y="4"/>
                </a:moveTo>
                <a:lnTo>
                  <a:pt x="1392" y="4"/>
                </a:lnTo>
                <a:lnTo>
                  <a:pt x="1392" y="13"/>
                </a:lnTo>
                <a:lnTo>
                  <a:pt x="1363" y="13"/>
                </a:lnTo>
                <a:lnTo>
                  <a:pt x="1363" y="4"/>
                </a:lnTo>
                <a:close/>
                <a:moveTo>
                  <a:pt x="1402" y="4"/>
                </a:moveTo>
                <a:lnTo>
                  <a:pt x="1431" y="4"/>
                </a:lnTo>
                <a:lnTo>
                  <a:pt x="1431" y="13"/>
                </a:lnTo>
                <a:lnTo>
                  <a:pt x="1402" y="13"/>
                </a:lnTo>
                <a:lnTo>
                  <a:pt x="1402" y="4"/>
                </a:lnTo>
                <a:close/>
                <a:moveTo>
                  <a:pt x="1441" y="4"/>
                </a:moveTo>
                <a:lnTo>
                  <a:pt x="1470" y="4"/>
                </a:lnTo>
                <a:lnTo>
                  <a:pt x="1470" y="13"/>
                </a:lnTo>
                <a:lnTo>
                  <a:pt x="1441" y="13"/>
                </a:lnTo>
                <a:lnTo>
                  <a:pt x="1441" y="4"/>
                </a:lnTo>
                <a:close/>
                <a:moveTo>
                  <a:pt x="1480" y="4"/>
                </a:moveTo>
                <a:lnTo>
                  <a:pt x="1509" y="4"/>
                </a:lnTo>
                <a:lnTo>
                  <a:pt x="1509" y="13"/>
                </a:lnTo>
                <a:lnTo>
                  <a:pt x="1480" y="13"/>
                </a:lnTo>
                <a:lnTo>
                  <a:pt x="1480" y="4"/>
                </a:lnTo>
                <a:close/>
                <a:moveTo>
                  <a:pt x="1519" y="4"/>
                </a:moveTo>
                <a:lnTo>
                  <a:pt x="1548" y="4"/>
                </a:lnTo>
                <a:lnTo>
                  <a:pt x="1548" y="13"/>
                </a:lnTo>
                <a:lnTo>
                  <a:pt x="1519" y="13"/>
                </a:lnTo>
                <a:lnTo>
                  <a:pt x="1519" y="4"/>
                </a:lnTo>
                <a:close/>
                <a:moveTo>
                  <a:pt x="1557" y="4"/>
                </a:moveTo>
                <a:lnTo>
                  <a:pt x="1587" y="4"/>
                </a:lnTo>
                <a:lnTo>
                  <a:pt x="1587" y="13"/>
                </a:lnTo>
                <a:lnTo>
                  <a:pt x="1557" y="13"/>
                </a:lnTo>
                <a:lnTo>
                  <a:pt x="1557" y="4"/>
                </a:lnTo>
                <a:close/>
                <a:moveTo>
                  <a:pt x="1596" y="4"/>
                </a:moveTo>
                <a:lnTo>
                  <a:pt x="1626" y="4"/>
                </a:lnTo>
                <a:lnTo>
                  <a:pt x="1626" y="14"/>
                </a:lnTo>
                <a:lnTo>
                  <a:pt x="1596" y="13"/>
                </a:lnTo>
                <a:lnTo>
                  <a:pt x="1596" y="4"/>
                </a:lnTo>
                <a:close/>
                <a:moveTo>
                  <a:pt x="1635" y="4"/>
                </a:moveTo>
                <a:lnTo>
                  <a:pt x="1664" y="4"/>
                </a:lnTo>
                <a:lnTo>
                  <a:pt x="1664" y="14"/>
                </a:lnTo>
                <a:lnTo>
                  <a:pt x="1635" y="14"/>
                </a:lnTo>
                <a:lnTo>
                  <a:pt x="1635" y="4"/>
                </a:lnTo>
                <a:close/>
                <a:moveTo>
                  <a:pt x="1674" y="4"/>
                </a:moveTo>
                <a:lnTo>
                  <a:pt x="1703" y="4"/>
                </a:lnTo>
                <a:lnTo>
                  <a:pt x="1703" y="14"/>
                </a:lnTo>
                <a:lnTo>
                  <a:pt x="1674" y="14"/>
                </a:lnTo>
                <a:lnTo>
                  <a:pt x="1674" y="4"/>
                </a:lnTo>
                <a:close/>
                <a:moveTo>
                  <a:pt x="1713" y="4"/>
                </a:moveTo>
                <a:lnTo>
                  <a:pt x="1742" y="4"/>
                </a:lnTo>
                <a:lnTo>
                  <a:pt x="1742" y="14"/>
                </a:lnTo>
                <a:lnTo>
                  <a:pt x="1713" y="14"/>
                </a:lnTo>
                <a:lnTo>
                  <a:pt x="1713" y="4"/>
                </a:lnTo>
                <a:close/>
                <a:moveTo>
                  <a:pt x="1752" y="4"/>
                </a:moveTo>
                <a:lnTo>
                  <a:pt x="1781" y="4"/>
                </a:lnTo>
                <a:lnTo>
                  <a:pt x="1781" y="14"/>
                </a:lnTo>
                <a:lnTo>
                  <a:pt x="1752" y="14"/>
                </a:lnTo>
                <a:lnTo>
                  <a:pt x="1752" y="4"/>
                </a:lnTo>
                <a:close/>
                <a:moveTo>
                  <a:pt x="1791" y="4"/>
                </a:moveTo>
                <a:lnTo>
                  <a:pt x="1820" y="4"/>
                </a:lnTo>
                <a:lnTo>
                  <a:pt x="1820" y="14"/>
                </a:lnTo>
                <a:lnTo>
                  <a:pt x="1791" y="14"/>
                </a:lnTo>
                <a:lnTo>
                  <a:pt x="1791" y="4"/>
                </a:lnTo>
                <a:close/>
                <a:moveTo>
                  <a:pt x="1830" y="4"/>
                </a:moveTo>
                <a:lnTo>
                  <a:pt x="1860" y="4"/>
                </a:lnTo>
                <a:lnTo>
                  <a:pt x="1859" y="14"/>
                </a:lnTo>
                <a:lnTo>
                  <a:pt x="1830" y="14"/>
                </a:lnTo>
                <a:lnTo>
                  <a:pt x="1830" y="4"/>
                </a:lnTo>
                <a:close/>
                <a:moveTo>
                  <a:pt x="1869" y="4"/>
                </a:moveTo>
                <a:lnTo>
                  <a:pt x="1898" y="5"/>
                </a:lnTo>
                <a:lnTo>
                  <a:pt x="1898" y="15"/>
                </a:lnTo>
                <a:lnTo>
                  <a:pt x="1869" y="15"/>
                </a:lnTo>
                <a:lnTo>
                  <a:pt x="1869" y="4"/>
                </a:lnTo>
                <a:close/>
                <a:moveTo>
                  <a:pt x="1908" y="5"/>
                </a:moveTo>
                <a:lnTo>
                  <a:pt x="1937" y="5"/>
                </a:lnTo>
                <a:lnTo>
                  <a:pt x="1937" y="15"/>
                </a:lnTo>
                <a:lnTo>
                  <a:pt x="1908" y="15"/>
                </a:lnTo>
                <a:lnTo>
                  <a:pt x="1908" y="5"/>
                </a:lnTo>
                <a:close/>
                <a:moveTo>
                  <a:pt x="1947" y="5"/>
                </a:moveTo>
                <a:lnTo>
                  <a:pt x="1976" y="5"/>
                </a:lnTo>
                <a:lnTo>
                  <a:pt x="1976" y="15"/>
                </a:lnTo>
                <a:lnTo>
                  <a:pt x="1947" y="15"/>
                </a:lnTo>
                <a:lnTo>
                  <a:pt x="1947" y="5"/>
                </a:lnTo>
                <a:close/>
                <a:moveTo>
                  <a:pt x="1986" y="5"/>
                </a:moveTo>
                <a:lnTo>
                  <a:pt x="2015" y="5"/>
                </a:lnTo>
                <a:lnTo>
                  <a:pt x="2015" y="15"/>
                </a:lnTo>
                <a:lnTo>
                  <a:pt x="1986" y="15"/>
                </a:lnTo>
                <a:lnTo>
                  <a:pt x="1986" y="5"/>
                </a:lnTo>
                <a:close/>
                <a:moveTo>
                  <a:pt x="2025" y="5"/>
                </a:moveTo>
                <a:lnTo>
                  <a:pt x="2054" y="5"/>
                </a:lnTo>
                <a:lnTo>
                  <a:pt x="2054" y="15"/>
                </a:lnTo>
                <a:lnTo>
                  <a:pt x="2025" y="15"/>
                </a:lnTo>
                <a:lnTo>
                  <a:pt x="2025" y="5"/>
                </a:lnTo>
                <a:close/>
                <a:moveTo>
                  <a:pt x="2064" y="5"/>
                </a:moveTo>
                <a:lnTo>
                  <a:pt x="2093" y="5"/>
                </a:lnTo>
                <a:lnTo>
                  <a:pt x="2093" y="15"/>
                </a:lnTo>
                <a:lnTo>
                  <a:pt x="2064" y="15"/>
                </a:lnTo>
                <a:lnTo>
                  <a:pt x="2064" y="5"/>
                </a:lnTo>
                <a:close/>
                <a:moveTo>
                  <a:pt x="2103" y="5"/>
                </a:moveTo>
                <a:lnTo>
                  <a:pt x="2132" y="5"/>
                </a:lnTo>
                <a:lnTo>
                  <a:pt x="2132" y="15"/>
                </a:lnTo>
                <a:lnTo>
                  <a:pt x="2103" y="15"/>
                </a:lnTo>
                <a:lnTo>
                  <a:pt x="2103" y="5"/>
                </a:lnTo>
                <a:close/>
                <a:moveTo>
                  <a:pt x="2142" y="6"/>
                </a:moveTo>
                <a:lnTo>
                  <a:pt x="2171" y="6"/>
                </a:lnTo>
                <a:lnTo>
                  <a:pt x="2171" y="15"/>
                </a:lnTo>
                <a:lnTo>
                  <a:pt x="2142" y="15"/>
                </a:lnTo>
                <a:lnTo>
                  <a:pt x="2142" y="6"/>
                </a:lnTo>
                <a:close/>
                <a:moveTo>
                  <a:pt x="2180" y="6"/>
                </a:moveTo>
                <a:lnTo>
                  <a:pt x="2210" y="6"/>
                </a:lnTo>
                <a:lnTo>
                  <a:pt x="2210" y="15"/>
                </a:lnTo>
                <a:lnTo>
                  <a:pt x="2180" y="15"/>
                </a:lnTo>
                <a:lnTo>
                  <a:pt x="2180" y="6"/>
                </a:lnTo>
                <a:close/>
                <a:moveTo>
                  <a:pt x="2219" y="6"/>
                </a:moveTo>
                <a:lnTo>
                  <a:pt x="2249" y="6"/>
                </a:lnTo>
                <a:lnTo>
                  <a:pt x="2249" y="15"/>
                </a:lnTo>
                <a:lnTo>
                  <a:pt x="2219" y="15"/>
                </a:lnTo>
                <a:lnTo>
                  <a:pt x="2219" y="6"/>
                </a:lnTo>
                <a:close/>
                <a:moveTo>
                  <a:pt x="2258" y="6"/>
                </a:moveTo>
                <a:lnTo>
                  <a:pt x="2287" y="6"/>
                </a:lnTo>
                <a:lnTo>
                  <a:pt x="2287" y="15"/>
                </a:lnTo>
                <a:lnTo>
                  <a:pt x="2258" y="15"/>
                </a:lnTo>
                <a:lnTo>
                  <a:pt x="2258" y="6"/>
                </a:lnTo>
                <a:close/>
                <a:moveTo>
                  <a:pt x="2297" y="6"/>
                </a:moveTo>
                <a:lnTo>
                  <a:pt x="2326" y="6"/>
                </a:lnTo>
                <a:lnTo>
                  <a:pt x="2326" y="15"/>
                </a:lnTo>
                <a:lnTo>
                  <a:pt x="2297" y="15"/>
                </a:lnTo>
                <a:lnTo>
                  <a:pt x="2297" y="6"/>
                </a:lnTo>
                <a:close/>
                <a:moveTo>
                  <a:pt x="2336" y="6"/>
                </a:moveTo>
                <a:lnTo>
                  <a:pt x="2365" y="6"/>
                </a:lnTo>
                <a:lnTo>
                  <a:pt x="2365" y="15"/>
                </a:lnTo>
                <a:lnTo>
                  <a:pt x="2336" y="15"/>
                </a:lnTo>
                <a:lnTo>
                  <a:pt x="2336" y="6"/>
                </a:lnTo>
                <a:close/>
                <a:moveTo>
                  <a:pt x="2375" y="6"/>
                </a:moveTo>
                <a:lnTo>
                  <a:pt x="2404" y="6"/>
                </a:lnTo>
                <a:lnTo>
                  <a:pt x="2404" y="16"/>
                </a:lnTo>
                <a:lnTo>
                  <a:pt x="2375" y="15"/>
                </a:lnTo>
                <a:lnTo>
                  <a:pt x="2375" y="6"/>
                </a:lnTo>
                <a:close/>
                <a:moveTo>
                  <a:pt x="2414" y="6"/>
                </a:moveTo>
                <a:lnTo>
                  <a:pt x="2443" y="6"/>
                </a:lnTo>
                <a:lnTo>
                  <a:pt x="2443" y="16"/>
                </a:lnTo>
                <a:lnTo>
                  <a:pt x="2414" y="16"/>
                </a:lnTo>
                <a:lnTo>
                  <a:pt x="2414" y="6"/>
                </a:lnTo>
                <a:close/>
                <a:moveTo>
                  <a:pt x="2453" y="6"/>
                </a:moveTo>
                <a:lnTo>
                  <a:pt x="2483" y="6"/>
                </a:lnTo>
                <a:lnTo>
                  <a:pt x="2483" y="16"/>
                </a:lnTo>
                <a:lnTo>
                  <a:pt x="2453" y="16"/>
                </a:lnTo>
                <a:lnTo>
                  <a:pt x="2453" y="6"/>
                </a:lnTo>
                <a:close/>
                <a:moveTo>
                  <a:pt x="2492" y="6"/>
                </a:moveTo>
                <a:lnTo>
                  <a:pt x="2521" y="6"/>
                </a:lnTo>
                <a:lnTo>
                  <a:pt x="2521" y="16"/>
                </a:lnTo>
                <a:lnTo>
                  <a:pt x="2492" y="16"/>
                </a:lnTo>
                <a:lnTo>
                  <a:pt x="2492" y="6"/>
                </a:lnTo>
                <a:close/>
                <a:moveTo>
                  <a:pt x="2531" y="6"/>
                </a:moveTo>
                <a:lnTo>
                  <a:pt x="2560" y="6"/>
                </a:lnTo>
                <a:lnTo>
                  <a:pt x="2560" y="16"/>
                </a:lnTo>
                <a:lnTo>
                  <a:pt x="2531" y="16"/>
                </a:lnTo>
                <a:lnTo>
                  <a:pt x="2531" y="6"/>
                </a:lnTo>
                <a:close/>
                <a:moveTo>
                  <a:pt x="2570" y="6"/>
                </a:moveTo>
                <a:lnTo>
                  <a:pt x="2599" y="6"/>
                </a:lnTo>
                <a:lnTo>
                  <a:pt x="2599" y="16"/>
                </a:lnTo>
                <a:lnTo>
                  <a:pt x="2570" y="16"/>
                </a:lnTo>
                <a:lnTo>
                  <a:pt x="2570" y="6"/>
                </a:lnTo>
                <a:close/>
                <a:moveTo>
                  <a:pt x="2609" y="6"/>
                </a:moveTo>
                <a:lnTo>
                  <a:pt x="2638" y="6"/>
                </a:lnTo>
                <a:lnTo>
                  <a:pt x="2638" y="16"/>
                </a:lnTo>
                <a:lnTo>
                  <a:pt x="2609" y="16"/>
                </a:lnTo>
                <a:lnTo>
                  <a:pt x="2609" y="6"/>
                </a:lnTo>
                <a:close/>
                <a:moveTo>
                  <a:pt x="2648" y="6"/>
                </a:moveTo>
                <a:lnTo>
                  <a:pt x="2677" y="7"/>
                </a:lnTo>
                <a:lnTo>
                  <a:pt x="2677" y="17"/>
                </a:lnTo>
                <a:lnTo>
                  <a:pt x="2648" y="16"/>
                </a:lnTo>
                <a:lnTo>
                  <a:pt x="2648" y="6"/>
                </a:lnTo>
                <a:close/>
                <a:moveTo>
                  <a:pt x="2687" y="7"/>
                </a:moveTo>
                <a:lnTo>
                  <a:pt x="2716" y="7"/>
                </a:lnTo>
                <a:lnTo>
                  <a:pt x="2716" y="17"/>
                </a:lnTo>
                <a:lnTo>
                  <a:pt x="2687" y="17"/>
                </a:lnTo>
                <a:lnTo>
                  <a:pt x="2687" y="7"/>
                </a:lnTo>
                <a:close/>
                <a:moveTo>
                  <a:pt x="2726" y="7"/>
                </a:moveTo>
                <a:lnTo>
                  <a:pt x="2755" y="7"/>
                </a:lnTo>
                <a:lnTo>
                  <a:pt x="2755" y="17"/>
                </a:lnTo>
                <a:lnTo>
                  <a:pt x="2726" y="17"/>
                </a:lnTo>
                <a:lnTo>
                  <a:pt x="2726" y="7"/>
                </a:lnTo>
                <a:close/>
                <a:moveTo>
                  <a:pt x="2765" y="7"/>
                </a:moveTo>
                <a:lnTo>
                  <a:pt x="2794" y="7"/>
                </a:lnTo>
                <a:lnTo>
                  <a:pt x="2794" y="17"/>
                </a:lnTo>
                <a:lnTo>
                  <a:pt x="2765" y="17"/>
                </a:lnTo>
                <a:lnTo>
                  <a:pt x="2765" y="7"/>
                </a:lnTo>
                <a:close/>
                <a:moveTo>
                  <a:pt x="2803" y="7"/>
                </a:moveTo>
                <a:lnTo>
                  <a:pt x="2833" y="7"/>
                </a:lnTo>
                <a:lnTo>
                  <a:pt x="2833" y="17"/>
                </a:lnTo>
                <a:lnTo>
                  <a:pt x="2803" y="17"/>
                </a:lnTo>
                <a:lnTo>
                  <a:pt x="2803" y="7"/>
                </a:lnTo>
                <a:close/>
                <a:moveTo>
                  <a:pt x="2842" y="7"/>
                </a:moveTo>
                <a:lnTo>
                  <a:pt x="2871" y="7"/>
                </a:lnTo>
                <a:lnTo>
                  <a:pt x="2871" y="17"/>
                </a:lnTo>
                <a:lnTo>
                  <a:pt x="2842" y="17"/>
                </a:lnTo>
                <a:lnTo>
                  <a:pt x="2842" y="7"/>
                </a:lnTo>
                <a:close/>
                <a:moveTo>
                  <a:pt x="2881" y="7"/>
                </a:moveTo>
                <a:lnTo>
                  <a:pt x="2910" y="7"/>
                </a:lnTo>
                <a:lnTo>
                  <a:pt x="2910" y="17"/>
                </a:lnTo>
                <a:lnTo>
                  <a:pt x="2881" y="17"/>
                </a:lnTo>
                <a:lnTo>
                  <a:pt x="2881" y="7"/>
                </a:lnTo>
                <a:close/>
                <a:moveTo>
                  <a:pt x="2920" y="7"/>
                </a:moveTo>
                <a:lnTo>
                  <a:pt x="2949" y="7"/>
                </a:lnTo>
                <a:lnTo>
                  <a:pt x="2949" y="17"/>
                </a:lnTo>
                <a:lnTo>
                  <a:pt x="2920" y="17"/>
                </a:lnTo>
                <a:lnTo>
                  <a:pt x="2920" y="7"/>
                </a:lnTo>
                <a:close/>
                <a:moveTo>
                  <a:pt x="2959" y="7"/>
                </a:moveTo>
                <a:lnTo>
                  <a:pt x="2988" y="7"/>
                </a:lnTo>
                <a:lnTo>
                  <a:pt x="2988" y="17"/>
                </a:lnTo>
                <a:lnTo>
                  <a:pt x="2959" y="17"/>
                </a:lnTo>
                <a:lnTo>
                  <a:pt x="2959" y="7"/>
                </a:lnTo>
                <a:close/>
                <a:moveTo>
                  <a:pt x="2998" y="7"/>
                </a:moveTo>
                <a:lnTo>
                  <a:pt x="3027" y="7"/>
                </a:lnTo>
                <a:lnTo>
                  <a:pt x="3027" y="17"/>
                </a:lnTo>
                <a:lnTo>
                  <a:pt x="2998" y="17"/>
                </a:lnTo>
                <a:lnTo>
                  <a:pt x="2998" y="7"/>
                </a:lnTo>
                <a:close/>
                <a:moveTo>
                  <a:pt x="3037" y="7"/>
                </a:moveTo>
                <a:lnTo>
                  <a:pt x="3067" y="7"/>
                </a:lnTo>
                <a:lnTo>
                  <a:pt x="3066" y="17"/>
                </a:lnTo>
                <a:lnTo>
                  <a:pt x="3037" y="17"/>
                </a:lnTo>
                <a:lnTo>
                  <a:pt x="3037" y="7"/>
                </a:lnTo>
                <a:close/>
                <a:moveTo>
                  <a:pt x="3076" y="7"/>
                </a:moveTo>
                <a:lnTo>
                  <a:pt x="3106" y="7"/>
                </a:lnTo>
                <a:lnTo>
                  <a:pt x="3106" y="17"/>
                </a:lnTo>
                <a:lnTo>
                  <a:pt x="3076" y="17"/>
                </a:lnTo>
                <a:lnTo>
                  <a:pt x="3076" y="7"/>
                </a:lnTo>
                <a:close/>
                <a:moveTo>
                  <a:pt x="3115" y="7"/>
                </a:moveTo>
                <a:lnTo>
                  <a:pt x="3144" y="7"/>
                </a:lnTo>
                <a:lnTo>
                  <a:pt x="3144" y="17"/>
                </a:lnTo>
                <a:lnTo>
                  <a:pt x="3115" y="17"/>
                </a:lnTo>
                <a:lnTo>
                  <a:pt x="3115" y="7"/>
                </a:lnTo>
                <a:close/>
                <a:moveTo>
                  <a:pt x="3154" y="7"/>
                </a:moveTo>
                <a:lnTo>
                  <a:pt x="3183" y="7"/>
                </a:lnTo>
                <a:lnTo>
                  <a:pt x="3183" y="17"/>
                </a:lnTo>
                <a:lnTo>
                  <a:pt x="3154" y="17"/>
                </a:lnTo>
                <a:lnTo>
                  <a:pt x="3154" y="7"/>
                </a:lnTo>
                <a:close/>
                <a:moveTo>
                  <a:pt x="3193" y="7"/>
                </a:moveTo>
                <a:lnTo>
                  <a:pt x="3222" y="8"/>
                </a:lnTo>
                <a:lnTo>
                  <a:pt x="3222" y="18"/>
                </a:lnTo>
                <a:lnTo>
                  <a:pt x="3193" y="17"/>
                </a:lnTo>
                <a:lnTo>
                  <a:pt x="3193" y="7"/>
                </a:lnTo>
                <a:close/>
                <a:moveTo>
                  <a:pt x="3232" y="8"/>
                </a:moveTo>
                <a:lnTo>
                  <a:pt x="3261" y="8"/>
                </a:lnTo>
                <a:lnTo>
                  <a:pt x="3261" y="18"/>
                </a:lnTo>
                <a:lnTo>
                  <a:pt x="3232" y="18"/>
                </a:lnTo>
                <a:lnTo>
                  <a:pt x="3232" y="8"/>
                </a:lnTo>
                <a:close/>
                <a:moveTo>
                  <a:pt x="3271" y="8"/>
                </a:moveTo>
                <a:lnTo>
                  <a:pt x="3300" y="8"/>
                </a:lnTo>
                <a:lnTo>
                  <a:pt x="3300" y="18"/>
                </a:lnTo>
                <a:lnTo>
                  <a:pt x="3271" y="18"/>
                </a:lnTo>
                <a:lnTo>
                  <a:pt x="3271" y="8"/>
                </a:lnTo>
                <a:close/>
                <a:moveTo>
                  <a:pt x="3310" y="8"/>
                </a:moveTo>
                <a:lnTo>
                  <a:pt x="3339" y="8"/>
                </a:lnTo>
                <a:lnTo>
                  <a:pt x="3339" y="18"/>
                </a:lnTo>
                <a:lnTo>
                  <a:pt x="3310" y="18"/>
                </a:lnTo>
                <a:lnTo>
                  <a:pt x="3310" y="8"/>
                </a:lnTo>
                <a:close/>
                <a:moveTo>
                  <a:pt x="3349" y="8"/>
                </a:moveTo>
                <a:lnTo>
                  <a:pt x="3378" y="8"/>
                </a:lnTo>
                <a:lnTo>
                  <a:pt x="3378" y="18"/>
                </a:lnTo>
                <a:lnTo>
                  <a:pt x="3349" y="18"/>
                </a:lnTo>
                <a:lnTo>
                  <a:pt x="3349" y="8"/>
                </a:lnTo>
                <a:close/>
                <a:moveTo>
                  <a:pt x="3388" y="8"/>
                </a:moveTo>
                <a:lnTo>
                  <a:pt x="3417" y="8"/>
                </a:lnTo>
                <a:lnTo>
                  <a:pt x="3417" y="18"/>
                </a:lnTo>
                <a:lnTo>
                  <a:pt x="3388" y="18"/>
                </a:lnTo>
                <a:lnTo>
                  <a:pt x="3388" y="8"/>
                </a:lnTo>
                <a:close/>
                <a:moveTo>
                  <a:pt x="3426" y="8"/>
                </a:moveTo>
                <a:lnTo>
                  <a:pt x="3456" y="8"/>
                </a:lnTo>
                <a:lnTo>
                  <a:pt x="3456" y="18"/>
                </a:lnTo>
                <a:lnTo>
                  <a:pt x="3426" y="18"/>
                </a:lnTo>
                <a:lnTo>
                  <a:pt x="3426" y="8"/>
                </a:lnTo>
                <a:close/>
                <a:moveTo>
                  <a:pt x="3465" y="8"/>
                </a:moveTo>
                <a:lnTo>
                  <a:pt x="3494" y="9"/>
                </a:lnTo>
                <a:lnTo>
                  <a:pt x="3494" y="18"/>
                </a:lnTo>
                <a:lnTo>
                  <a:pt x="3465" y="18"/>
                </a:lnTo>
                <a:lnTo>
                  <a:pt x="3465" y="8"/>
                </a:lnTo>
                <a:close/>
                <a:moveTo>
                  <a:pt x="3504" y="9"/>
                </a:moveTo>
                <a:lnTo>
                  <a:pt x="3533" y="9"/>
                </a:lnTo>
                <a:lnTo>
                  <a:pt x="3533" y="18"/>
                </a:lnTo>
                <a:lnTo>
                  <a:pt x="3504" y="18"/>
                </a:lnTo>
                <a:lnTo>
                  <a:pt x="3504" y="9"/>
                </a:lnTo>
                <a:close/>
                <a:moveTo>
                  <a:pt x="3543" y="9"/>
                </a:moveTo>
                <a:lnTo>
                  <a:pt x="3572" y="9"/>
                </a:lnTo>
                <a:lnTo>
                  <a:pt x="3572" y="18"/>
                </a:lnTo>
                <a:lnTo>
                  <a:pt x="3543" y="18"/>
                </a:lnTo>
                <a:lnTo>
                  <a:pt x="3543" y="9"/>
                </a:lnTo>
                <a:close/>
                <a:moveTo>
                  <a:pt x="3582" y="9"/>
                </a:moveTo>
                <a:lnTo>
                  <a:pt x="3611" y="9"/>
                </a:lnTo>
                <a:lnTo>
                  <a:pt x="3611" y="18"/>
                </a:lnTo>
                <a:lnTo>
                  <a:pt x="3582" y="18"/>
                </a:lnTo>
                <a:lnTo>
                  <a:pt x="3582" y="9"/>
                </a:lnTo>
                <a:close/>
                <a:moveTo>
                  <a:pt x="3621" y="9"/>
                </a:moveTo>
                <a:lnTo>
                  <a:pt x="3650" y="9"/>
                </a:lnTo>
                <a:lnTo>
                  <a:pt x="3650" y="18"/>
                </a:lnTo>
                <a:lnTo>
                  <a:pt x="3621" y="18"/>
                </a:lnTo>
                <a:lnTo>
                  <a:pt x="3621" y="9"/>
                </a:lnTo>
                <a:close/>
                <a:moveTo>
                  <a:pt x="3660" y="9"/>
                </a:moveTo>
                <a:lnTo>
                  <a:pt x="3690" y="9"/>
                </a:lnTo>
                <a:lnTo>
                  <a:pt x="3690" y="18"/>
                </a:lnTo>
                <a:lnTo>
                  <a:pt x="3660" y="18"/>
                </a:lnTo>
                <a:lnTo>
                  <a:pt x="3660" y="9"/>
                </a:lnTo>
                <a:close/>
                <a:moveTo>
                  <a:pt x="3699" y="9"/>
                </a:moveTo>
                <a:lnTo>
                  <a:pt x="3728" y="9"/>
                </a:lnTo>
                <a:lnTo>
                  <a:pt x="3728" y="19"/>
                </a:lnTo>
                <a:lnTo>
                  <a:pt x="3699" y="18"/>
                </a:lnTo>
                <a:lnTo>
                  <a:pt x="3699" y="9"/>
                </a:lnTo>
                <a:close/>
                <a:moveTo>
                  <a:pt x="3738" y="9"/>
                </a:moveTo>
                <a:lnTo>
                  <a:pt x="3767" y="9"/>
                </a:lnTo>
                <a:lnTo>
                  <a:pt x="3767" y="19"/>
                </a:lnTo>
                <a:lnTo>
                  <a:pt x="3738" y="19"/>
                </a:lnTo>
                <a:lnTo>
                  <a:pt x="3738" y="9"/>
                </a:lnTo>
                <a:close/>
                <a:moveTo>
                  <a:pt x="3777" y="9"/>
                </a:moveTo>
                <a:lnTo>
                  <a:pt x="3806" y="9"/>
                </a:lnTo>
                <a:lnTo>
                  <a:pt x="3806" y="19"/>
                </a:lnTo>
                <a:lnTo>
                  <a:pt x="3777" y="19"/>
                </a:lnTo>
                <a:lnTo>
                  <a:pt x="3777" y="9"/>
                </a:lnTo>
                <a:close/>
                <a:moveTo>
                  <a:pt x="3816" y="9"/>
                </a:moveTo>
                <a:lnTo>
                  <a:pt x="3845" y="9"/>
                </a:lnTo>
                <a:lnTo>
                  <a:pt x="3845" y="19"/>
                </a:lnTo>
                <a:lnTo>
                  <a:pt x="3816" y="19"/>
                </a:lnTo>
                <a:lnTo>
                  <a:pt x="3816" y="9"/>
                </a:lnTo>
                <a:close/>
                <a:moveTo>
                  <a:pt x="3855" y="9"/>
                </a:moveTo>
                <a:lnTo>
                  <a:pt x="3884" y="9"/>
                </a:lnTo>
                <a:lnTo>
                  <a:pt x="3884" y="19"/>
                </a:lnTo>
                <a:lnTo>
                  <a:pt x="3855" y="19"/>
                </a:lnTo>
                <a:lnTo>
                  <a:pt x="3855" y="9"/>
                </a:lnTo>
                <a:close/>
                <a:moveTo>
                  <a:pt x="3894" y="9"/>
                </a:moveTo>
                <a:lnTo>
                  <a:pt x="3923" y="9"/>
                </a:lnTo>
                <a:lnTo>
                  <a:pt x="3923" y="19"/>
                </a:lnTo>
                <a:lnTo>
                  <a:pt x="3894" y="19"/>
                </a:lnTo>
                <a:lnTo>
                  <a:pt x="3894" y="9"/>
                </a:lnTo>
                <a:close/>
                <a:moveTo>
                  <a:pt x="3933" y="9"/>
                </a:moveTo>
                <a:lnTo>
                  <a:pt x="3962" y="9"/>
                </a:lnTo>
                <a:lnTo>
                  <a:pt x="3962" y="19"/>
                </a:lnTo>
                <a:lnTo>
                  <a:pt x="3933" y="19"/>
                </a:lnTo>
                <a:lnTo>
                  <a:pt x="3933" y="9"/>
                </a:lnTo>
                <a:close/>
                <a:moveTo>
                  <a:pt x="3972" y="9"/>
                </a:moveTo>
                <a:lnTo>
                  <a:pt x="4001" y="10"/>
                </a:lnTo>
                <a:lnTo>
                  <a:pt x="4001" y="20"/>
                </a:lnTo>
                <a:lnTo>
                  <a:pt x="3972" y="19"/>
                </a:lnTo>
                <a:lnTo>
                  <a:pt x="3972" y="9"/>
                </a:lnTo>
                <a:close/>
                <a:moveTo>
                  <a:pt x="4011" y="10"/>
                </a:moveTo>
                <a:lnTo>
                  <a:pt x="4040" y="10"/>
                </a:lnTo>
                <a:lnTo>
                  <a:pt x="4040" y="20"/>
                </a:lnTo>
                <a:lnTo>
                  <a:pt x="4011" y="20"/>
                </a:lnTo>
                <a:lnTo>
                  <a:pt x="4011" y="10"/>
                </a:lnTo>
                <a:close/>
                <a:moveTo>
                  <a:pt x="4049" y="10"/>
                </a:moveTo>
                <a:lnTo>
                  <a:pt x="4079" y="10"/>
                </a:lnTo>
                <a:lnTo>
                  <a:pt x="4079" y="20"/>
                </a:lnTo>
                <a:lnTo>
                  <a:pt x="4049" y="20"/>
                </a:lnTo>
                <a:lnTo>
                  <a:pt x="4049" y="10"/>
                </a:lnTo>
                <a:close/>
                <a:moveTo>
                  <a:pt x="4088" y="10"/>
                </a:moveTo>
                <a:lnTo>
                  <a:pt x="4117" y="10"/>
                </a:lnTo>
                <a:lnTo>
                  <a:pt x="4117" y="20"/>
                </a:lnTo>
                <a:lnTo>
                  <a:pt x="4088" y="20"/>
                </a:lnTo>
                <a:lnTo>
                  <a:pt x="4088" y="10"/>
                </a:lnTo>
                <a:close/>
                <a:moveTo>
                  <a:pt x="4127" y="10"/>
                </a:moveTo>
                <a:lnTo>
                  <a:pt x="4156" y="10"/>
                </a:lnTo>
                <a:lnTo>
                  <a:pt x="4156" y="20"/>
                </a:lnTo>
                <a:lnTo>
                  <a:pt x="4127" y="20"/>
                </a:lnTo>
                <a:lnTo>
                  <a:pt x="4127" y="10"/>
                </a:lnTo>
                <a:close/>
                <a:moveTo>
                  <a:pt x="4166" y="10"/>
                </a:moveTo>
                <a:lnTo>
                  <a:pt x="4195" y="10"/>
                </a:lnTo>
                <a:lnTo>
                  <a:pt x="4195" y="20"/>
                </a:lnTo>
                <a:lnTo>
                  <a:pt x="4166" y="20"/>
                </a:lnTo>
                <a:lnTo>
                  <a:pt x="4166" y="10"/>
                </a:lnTo>
                <a:close/>
                <a:moveTo>
                  <a:pt x="4205" y="10"/>
                </a:moveTo>
                <a:lnTo>
                  <a:pt x="4234" y="10"/>
                </a:lnTo>
                <a:lnTo>
                  <a:pt x="4234" y="20"/>
                </a:lnTo>
                <a:lnTo>
                  <a:pt x="4205" y="20"/>
                </a:lnTo>
                <a:lnTo>
                  <a:pt x="4205" y="10"/>
                </a:lnTo>
                <a:close/>
                <a:moveTo>
                  <a:pt x="4244" y="10"/>
                </a:moveTo>
                <a:lnTo>
                  <a:pt x="4249" y="10"/>
                </a:lnTo>
                <a:lnTo>
                  <a:pt x="4249" y="20"/>
                </a:lnTo>
                <a:lnTo>
                  <a:pt x="4244" y="20"/>
                </a:lnTo>
                <a:lnTo>
                  <a:pt x="4244" y="1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10" name="Freeform 29"/>
          <p:cNvSpPr>
            <a:spLocks noEditPoints="1"/>
          </p:cNvSpPr>
          <p:nvPr/>
        </p:nvSpPr>
        <p:spPr bwMode="auto">
          <a:xfrm>
            <a:off x="1685925" y="2047875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11" name="Freeform 30"/>
          <p:cNvSpPr>
            <a:spLocks noEditPoints="1"/>
          </p:cNvSpPr>
          <p:nvPr/>
        </p:nvSpPr>
        <p:spPr bwMode="auto">
          <a:xfrm>
            <a:off x="1685925" y="1709738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12" name="Rectangle 31"/>
          <p:cNvSpPr>
            <a:spLocks noChangeArrowheads="1"/>
          </p:cNvSpPr>
          <p:nvPr/>
        </p:nvSpPr>
        <p:spPr bwMode="auto">
          <a:xfrm>
            <a:off x="16779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3" name="Rectangle 32"/>
          <p:cNvSpPr>
            <a:spLocks noChangeArrowheads="1"/>
          </p:cNvSpPr>
          <p:nvPr/>
        </p:nvSpPr>
        <p:spPr bwMode="auto">
          <a:xfrm>
            <a:off x="8424863" y="1377950"/>
            <a:ext cx="14287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4" name="Rectangle 33"/>
          <p:cNvSpPr>
            <a:spLocks noChangeArrowheads="1"/>
          </p:cNvSpPr>
          <p:nvPr/>
        </p:nvSpPr>
        <p:spPr bwMode="auto">
          <a:xfrm>
            <a:off x="1685925" y="4778375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5" name="Rectangle 34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6" name="Rectangle 36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7" name="Rectangle 3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8" name="Rectangle 38"/>
          <p:cNvSpPr>
            <a:spLocks noChangeArrowheads="1"/>
          </p:cNvSpPr>
          <p:nvPr/>
        </p:nvSpPr>
        <p:spPr bwMode="auto">
          <a:xfrm>
            <a:off x="54752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19" name="Rectangle 39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0" name="Rectangle 40"/>
          <p:cNvSpPr>
            <a:spLocks noChangeArrowheads="1"/>
          </p:cNvSpPr>
          <p:nvPr/>
        </p:nvSpPr>
        <p:spPr bwMode="auto">
          <a:xfrm>
            <a:off x="58928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1" name="Rectangle 41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2" name="Rectangle 42"/>
          <p:cNvSpPr>
            <a:spLocks noChangeArrowheads="1"/>
          </p:cNvSpPr>
          <p:nvPr/>
        </p:nvSpPr>
        <p:spPr bwMode="auto">
          <a:xfrm>
            <a:off x="63087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3" name="Freeform 43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24" name="Freeform 44"/>
          <p:cNvSpPr>
            <a:spLocks/>
          </p:cNvSpPr>
          <p:nvPr/>
        </p:nvSpPr>
        <p:spPr bwMode="auto">
          <a:xfrm>
            <a:off x="6726238" y="4722813"/>
            <a:ext cx="30162" cy="65087"/>
          </a:xfrm>
          <a:custGeom>
            <a:avLst/>
            <a:gdLst>
              <a:gd name="T0" fmla="*/ 0 w 19"/>
              <a:gd name="T1" fmla="*/ 2147483646 h 41"/>
              <a:gd name="T2" fmla="*/ 2147483646 w 19"/>
              <a:gd name="T3" fmla="*/ 0 h 41"/>
              <a:gd name="T4" fmla="*/ 2147483646 w 19"/>
              <a:gd name="T5" fmla="*/ 2147483646 h 41"/>
              <a:gd name="T6" fmla="*/ 2147483646 w 19"/>
              <a:gd name="T7" fmla="*/ 2147483646 h 41"/>
              <a:gd name="T8" fmla="*/ 0 w 19"/>
              <a:gd name="T9" fmla="*/ 2147483646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41"/>
              <a:gd name="T17" fmla="*/ 19 w 19"/>
              <a:gd name="T18" fmla="*/ 41 h 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41">
                <a:moveTo>
                  <a:pt x="0" y="39"/>
                </a:moveTo>
                <a:lnTo>
                  <a:pt x="10" y="0"/>
                </a:lnTo>
                <a:lnTo>
                  <a:pt x="19" y="2"/>
                </a:lnTo>
                <a:lnTo>
                  <a:pt x="10" y="41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25" name="Freeform 45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26" name="Rectangle 46"/>
          <p:cNvSpPr>
            <a:spLocks noChangeArrowheads="1"/>
          </p:cNvSpPr>
          <p:nvPr/>
        </p:nvSpPr>
        <p:spPr bwMode="auto">
          <a:xfrm>
            <a:off x="71580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7" name="Rectangle 47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8" name="Rectangle 48"/>
          <p:cNvSpPr>
            <a:spLocks noChangeArrowheads="1"/>
          </p:cNvSpPr>
          <p:nvPr/>
        </p:nvSpPr>
        <p:spPr bwMode="auto">
          <a:xfrm>
            <a:off x="75755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29" name="Rectangle 49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0" name="Rectangle 50"/>
          <p:cNvSpPr>
            <a:spLocks noChangeArrowheads="1"/>
          </p:cNvSpPr>
          <p:nvPr/>
        </p:nvSpPr>
        <p:spPr bwMode="auto">
          <a:xfrm>
            <a:off x="79914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1" name="Rectangle 51"/>
          <p:cNvSpPr>
            <a:spLocks noChangeArrowheads="1"/>
          </p:cNvSpPr>
          <p:nvPr/>
        </p:nvSpPr>
        <p:spPr bwMode="auto">
          <a:xfrm>
            <a:off x="8424863" y="4754563"/>
            <a:ext cx="14287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2" name="Rectangle 52"/>
          <p:cNvSpPr>
            <a:spLocks noChangeArrowheads="1"/>
          </p:cNvSpPr>
          <p:nvPr/>
        </p:nvSpPr>
        <p:spPr bwMode="auto">
          <a:xfrm>
            <a:off x="8424863" y="4724400"/>
            <a:ext cx="14287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3" name="Rectangle 53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4" name="Rectangle 54"/>
          <p:cNvSpPr>
            <a:spLocks noChangeArrowheads="1"/>
          </p:cNvSpPr>
          <p:nvPr/>
        </p:nvSpPr>
        <p:spPr bwMode="auto">
          <a:xfrm>
            <a:off x="42100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5" name="Rectangle 55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6" name="Rectangle 56"/>
          <p:cNvSpPr>
            <a:spLocks noChangeArrowheads="1"/>
          </p:cNvSpPr>
          <p:nvPr/>
        </p:nvSpPr>
        <p:spPr bwMode="auto">
          <a:xfrm>
            <a:off x="46259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7" name="Rectangle 5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8" name="Rectangle 58"/>
          <p:cNvSpPr>
            <a:spLocks noChangeArrowheads="1"/>
          </p:cNvSpPr>
          <p:nvPr/>
        </p:nvSpPr>
        <p:spPr bwMode="auto">
          <a:xfrm>
            <a:off x="336073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39" name="Rectangle 59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0" name="Rectangle 60"/>
          <p:cNvSpPr>
            <a:spLocks noChangeArrowheads="1"/>
          </p:cNvSpPr>
          <p:nvPr/>
        </p:nvSpPr>
        <p:spPr bwMode="auto">
          <a:xfrm>
            <a:off x="37925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1" name="Rectangle 61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2" name="Rectangle 62"/>
          <p:cNvSpPr>
            <a:spLocks noChangeArrowheads="1"/>
          </p:cNvSpPr>
          <p:nvPr/>
        </p:nvSpPr>
        <p:spPr bwMode="auto">
          <a:xfrm>
            <a:off x="25273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3" name="Rectangle 63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4" name="Rectangle 64"/>
          <p:cNvSpPr>
            <a:spLocks noChangeArrowheads="1"/>
          </p:cNvSpPr>
          <p:nvPr/>
        </p:nvSpPr>
        <p:spPr bwMode="auto">
          <a:xfrm>
            <a:off x="29432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5" name="Rectangle 65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6" name="Rectangle 66"/>
          <p:cNvSpPr>
            <a:spLocks noChangeArrowheads="1"/>
          </p:cNvSpPr>
          <p:nvPr/>
        </p:nvSpPr>
        <p:spPr bwMode="auto">
          <a:xfrm>
            <a:off x="16779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7" name="Rectangle 67"/>
          <p:cNvSpPr>
            <a:spLocks noChangeArrowheads="1"/>
          </p:cNvSpPr>
          <p:nvPr/>
        </p:nvSpPr>
        <p:spPr bwMode="auto">
          <a:xfrm>
            <a:off x="16779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8" name="Rectangle 68"/>
          <p:cNvSpPr>
            <a:spLocks noChangeArrowheads="1"/>
          </p:cNvSpPr>
          <p:nvPr/>
        </p:nvSpPr>
        <p:spPr bwMode="auto">
          <a:xfrm>
            <a:off x="2093913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49" name="Rectangle 69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0" name="Rectangle 70"/>
          <p:cNvSpPr>
            <a:spLocks noChangeArrowheads="1"/>
          </p:cNvSpPr>
          <p:nvPr/>
        </p:nvSpPr>
        <p:spPr bwMode="auto">
          <a:xfrm>
            <a:off x="1685925" y="4778375"/>
            <a:ext cx="1381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1" name="Rectangle 71"/>
          <p:cNvSpPr>
            <a:spLocks noChangeArrowheads="1"/>
          </p:cNvSpPr>
          <p:nvPr/>
        </p:nvSpPr>
        <p:spPr bwMode="auto">
          <a:xfrm>
            <a:off x="1685925" y="47783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2" name="Rectangle 72"/>
          <p:cNvSpPr>
            <a:spLocks noChangeArrowheads="1"/>
          </p:cNvSpPr>
          <p:nvPr/>
        </p:nvSpPr>
        <p:spPr bwMode="auto">
          <a:xfrm>
            <a:off x="1685925" y="46085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3" name="Rectangle 73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4" name="Rectangle 74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5" name="Rectangle 75"/>
          <p:cNvSpPr>
            <a:spLocks noChangeArrowheads="1"/>
          </p:cNvSpPr>
          <p:nvPr/>
        </p:nvSpPr>
        <p:spPr bwMode="auto">
          <a:xfrm>
            <a:off x="1685925" y="4268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6" name="Rectangle 76"/>
          <p:cNvSpPr>
            <a:spLocks noChangeArrowheads="1"/>
          </p:cNvSpPr>
          <p:nvPr/>
        </p:nvSpPr>
        <p:spPr bwMode="auto">
          <a:xfrm>
            <a:off x="1685925" y="4100513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7" name="Rectangle 77"/>
          <p:cNvSpPr>
            <a:spLocks noChangeArrowheads="1"/>
          </p:cNvSpPr>
          <p:nvPr/>
        </p:nvSpPr>
        <p:spPr bwMode="auto">
          <a:xfrm>
            <a:off x="1685925" y="393065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8" name="Rectangle 78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59" name="Rectangle 79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0" name="Rectangle 80"/>
          <p:cNvSpPr>
            <a:spLocks noChangeArrowheads="1"/>
          </p:cNvSpPr>
          <p:nvPr/>
        </p:nvSpPr>
        <p:spPr bwMode="auto">
          <a:xfrm>
            <a:off x="1685925" y="359092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1" name="Rectangle 81"/>
          <p:cNvSpPr>
            <a:spLocks noChangeArrowheads="1"/>
          </p:cNvSpPr>
          <p:nvPr/>
        </p:nvSpPr>
        <p:spPr bwMode="auto">
          <a:xfrm>
            <a:off x="1685925" y="342106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2" name="Rectangle 82"/>
          <p:cNvSpPr>
            <a:spLocks noChangeArrowheads="1"/>
          </p:cNvSpPr>
          <p:nvPr/>
        </p:nvSpPr>
        <p:spPr bwMode="auto">
          <a:xfrm>
            <a:off x="1685925" y="325120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3" name="Rectangle 83"/>
          <p:cNvSpPr>
            <a:spLocks noChangeArrowheads="1"/>
          </p:cNvSpPr>
          <p:nvPr/>
        </p:nvSpPr>
        <p:spPr bwMode="auto">
          <a:xfrm>
            <a:off x="1685925" y="30813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4" name="Rectangle 84"/>
          <p:cNvSpPr>
            <a:spLocks noChangeArrowheads="1"/>
          </p:cNvSpPr>
          <p:nvPr/>
        </p:nvSpPr>
        <p:spPr bwMode="auto">
          <a:xfrm>
            <a:off x="1685925" y="29114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5" name="Rectangle 85"/>
          <p:cNvSpPr>
            <a:spLocks noChangeArrowheads="1"/>
          </p:cNvSpPr>
          <p:nvPr/>
        </p:nvSpPr>
        <p:spPr bwMode="auto">
          <a:xfrm>
            <a:off x="1685925" y="27432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66" name="Freeform 86"/>
          <p:cNvSpPr>
            <a:spLocks/>
          </p:cNvSpPr>
          <p:nvPr/>
        </p:nvSpPr>
        <p:spPr bwMode="auto">
          <a:xfrm>
            <a:off x="1684338" y="2559050"/>
            <a:ext cx="65087" cy="28575"/>
          </a:xfrm>
          <a:custGeom>
            <a:avLst/>
            <a:gdLst>
              <a:gd name="T0" fmla="*/ 2147483646 w 41"/>
              <a:gd name="T1" fmla="*/ 0 h 18"/>
              <a:gd name="T2" fmla="*/ 2147483646 w 41"/>
              <a:gd name="T3" fmla="*/ 2147483646 h 18"/>
              <a:gd name="T4" fmla="*/ 2147483646 w 41"/>
              <a:gd name="T5" fmla="*/ 2147483646 h 18"/>
              <a:gd name="T6" fmla="*/ 0 w 41"/>
              <a:gd name="T7" fmla="*/ 2147483646 h 18"/>
              <a:gd name="T8" fmla="*/ 2147483646 w 41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8"/>
              <a:gd name="T17" fmla="*/ 41 w 41"/>
              <a:gd name="T18" fmla="*/ 18 h 1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8">
                <a:moveTo>
                  <a:pt x="2" y="0"/>
                </a:moveTo>
                <a:lnTo>
                  <a:pt x="41" y="9"/>
                </a:lnTo>
                <a:lnTo>
                  <a:pt x="39" y="18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67" name="Freeform 87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68" name="Freeform 88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93269" name="Rectangle 89"/>
          <p:cNvSpPr>
            <a:spLocks noChangeArrowheads="1"/>
          </p:cNvSpPr>
          <p:nvPr/>
        </p:nvSpPr>
        <p:spPr bwMode="auto">
          <a:xfrm>
            <a:off x="1685925" y="22177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0" name="Rectangle 90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1" name="Rectangle 91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2" name="Rectangle 92"/>
          <p:cNvSpPr>
            <a:spLocks noChangeArrowheads="1"/>
          </p:cNvSpPr>
          <p:nvPr/>
        </p:nvSpPr>
        <p:spPr bwMode="auto">
          <a:xfrm>
            <a:off x="1685925" y="18796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3" name="Rectangle 93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4" name="Rectangle 94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5" name="Rectangle 95"/>
          <p:cNvSpPr>
            <a:spLocks noChangeArrowheads="1"/>
          </p:cNvSpPr>
          <p:nvPr/>
        </p:nvSpPr>
        <p:spPr bwMode="auto">
          <a:xfrm>
            <a:off x="1685925" y="1539875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6" name="Rectangle 96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7" name="Rectangle 97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3278" name="Rectangle 98"/>
          <p:cNvSpPr>
            <a:spLocks noChangeArrowheads="1"/>
          </p:cNvSpPr>
          <p:nvPr/>
        </p:nvSpPr>
        <p:spPr bwMode="auto">
          <a:xfrm>
            <a:off x="1138238" y="12588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20 %</a:t>
            </a:r>
            <a:endParaRPr lang="pt-BR" altLang="pt-BR" sz="1800"/>
          </a:p>
        </p:txBody>
      </p:sp>
      <p:sp>
        <p:nvSpPr>
          <p:cNvPr id="93279" name="Rectangle 99"/>
          <p:cNvSpPr>
            <a:spLocks noChangeArrowheads="1"/>
          </p:cNvSpPr>
          <p:nvPr/>
        </p:nvSpPr>
        <p:spPr bwMode="auto">
          <a:xfrm>
            <a:off x="1138238" y="190023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16 %</a:t>
            </a:r>
            <a:endParaRPr lang="pt-BR" altLang="pt-BR" sz="1800"/>
          </a:p>
        </p:txBody>
      </p:sp>
      <p:sp>
        <p:nvSpPr>
          <p:cNvPr id="93280" name="Rectangle 100"/>
          <p:cNvSpPr>
            <a:spLocks noChangeArrowheads="1"/>
          </p:cNvSpPr>
          <p:nvPr/>
        </p:nvSpPr>
        <p:spPr bwMode="auto">
          <a:xfrm>
            <a:off x="1138238" y="259397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12 %</a:t>
            </a:r>
            <a:endParaRPr lang="pt-BR" altLang="pt-BR" sz="1800"/>
          </a:p>
        </p:txBody>
      </p:sp>
      <p:sp>
        <p:nvSpPr>
          <p:cNvPr id="93281" name="Rectangle 101"/>
          <p:cNvSpPr>
            <a:spLocks noChangeArrowheads="1"/>
          </p:cNvSpPr>
          <p:nvPr/>
        </p:nvSpPr>
        <p:spPr bwMode="auto">
          <a:xfrm>
            <a:off x="1246188" y="3289300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8 %</a:t>
            </a:r>
            <a:endParaRPr lang="pt-BR" altLang="pt-BR" sz="1800"/>
          </a:p>
        </p:txBody>
      </p:sp>
      <p:sp>
        <p:nvSpPr>
          <p:cNvPr id="93282" name="Rectangle 102"/>
          <p:cNvSpPr>
            <a:spLocks noChangeArrowheads="1"/>
          </p:cNvSpPr>
          <p:nvPr/>
        </p:nvSpPr>
        <p:spPr bwMode="auto">
          <a:xfrm>
            <a:off x="1246188" y="398303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4 %</a:t>
            </a:r>
            <a:endParaRPr lang="pt-BR" altLang="pt-BR" sz="1800"/>
          </a:p>
        </p:txBody>
      </p:sp>
      <p:sp>
        <p:nvSpPr>
          <p:cNvPr id="93283" name="Rectangle 103"/>
          <p:cNvSpPr>
            <a:spLocks noChangeArrowheads="1"/>
          </p:cNvSpPr>
          <p:nvPr/>
        </p:nvSpPr>
        <p:spPr bwMode="auto">
          <a:xfrm>
            <a:off x="1138238" y="15716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18 %</a:t>
            </a:r>
            <a:endParaRPr lang="pt-BR" altLang="pt-BR" sz="1800"/>
          </a:p>
        </p:txBody>
      </p:sp>
      <p:sp>
        <p:nvSpPr>
          <p:cNvPr id="93284" name="Rectangle 104"/>
          <p:cNvSpPr>
            <a:spLocks noChangeArrowheads="1"/>
          </p:cNvSpPr>
          <p:nvPr/>
        </p:nvSpPr>
        <p:spPr bwMode="auto">
          <a:xfrm>
            <a:off x="1138238" y="23002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14 %</a:t>
            </a:r>
            <a:endParaRPr lang="pt-BR" altLang="pt-BR" sz="1800"/>
          </a:p>
        </p:txBody>
      </p:sp>
      <p:sp>
        <p:nvSpPr>
          <p:cNvPr id="93285" name="Rectangle 105"/>
          <p:cNvSpPr>
            <a:spLocks noChangeArrowheads="1"/>
          </p:cNvSpPr>
          <p:nvPr/>
        </p:nvSpPr>
        <p:spPr bwMode="auto">
          <a:xfrm>
            <a:off x="1138238" y="29940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10 %</a:t>
            </a:r>
            <a:endParaRPr lang="pt-BR" altLang="pt-BR" sz="1800"/>
          </a:p>
        </p:txBody>
      </p:sp>
      <p:sp>
        <p:nvSpPr>
          <p:cNvPr id="93286" name="Rectangle 106"/>
          <p:cNvSpPr>
            <a:spLocks noChangeArrowheads="1"/>
          </p:cNvSpPr>
          <p:nvPr/>
        </p:nvSpPr>
        <p:spPr bwMode="auto">
          <a:xfrm>
            <a:off x="1246188" y="3687763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6 %</a:t>
            </a:r>
            <a:endParaRPr lang="pt-BR" altLang="pt-BR" sz="1800"/>
          </a:p>
        </p:txBody>
      </p:sp>
      <p:sp>
        <p:nvSpPr>
          <p:cNvPr id="93287" name="Rectangle 107"/>
          <p:cNvSpPr>
            <a:spLocks noChangeArrowheads="1"/>
          </p:cNvSpPr>
          <p:nvPr/>
        </p:nvSpPr>
        <p:spPr bwMode="auto">
          <a:xfrm>
            <a:off x="1246188" y="43830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2 %</a:t>
            </a:r>
            <a:endParaRPr lang="pt-BR" altLang="pt-BR" sz="1800"/>
          </a:p>
        </p:txBody>
      </p:sp>
      <p:sp>
        <p:nvSpPr>
          <p:cNvPr id="93288" name="Rectangle 108"/>
          <p:cNvSpPr>
            <a:spLocks noChangeArrowheads="1"/>
          </p:cNvSpPr>
          <p:nvPr/>
        </p:nvSpPr>
        <p:spPr bwMode="auto">
          <a:xfrm>
            <a:off x="1246188" y="46243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0 %</a:t>
            </a:r>
            <a:endParaRPr lang="pt-BR" altLang="pt-BR" sz="1800"/>
          </a:p>
        </p:txBody>
      </p:sp>
      <p:grpSp>
        <p:nvGrpSpPr>
          <p:cNvPr id="93289" name="Grupo 146"/>
          <p:cNvGrpSpPr>
            <a:grpSpLocks/>
          </p:cNvGrpSpPr>
          <p:nvPr/>
        </p:nvGrpSpPr>
        <p:grpSpPr bwMode="auto">
          <a:xfrm>
            <a:off x="2185988" y="4994275"/>
            <a:ext cx="5775325" cy="341313"/>
            <a:chOff x="2262188" y="5100638"/>
            <a:chExt cx="5775325" cy="341312"/>
          </a:xfrm>
        </p:grpSpPr>
        <p:sp>
          <p:nvSpPr>
            <p:cNvPr id="93296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56425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P:0,13</a:t>
              </a:r>
              <a:endParaRPr lang="pt-BR" altLang="pt-BR" sz="1800"/>
            </a:p>
          </p:txBody>
        </p:sp>
        <p:sp>
          <p:nvSpPr>
            <p:cNvPr id="93297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56425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P:2,28</a:t>
              </a:r>
              <a:endParaRPr lang="pt-BR" altLang="pt-BR" sz="1800"/>
            </a:p>
          </p:txBody>
        </p:sp>
        <p:sp>
          <p:nvSpPr>
            <p:cNvPr id="93298" name="Rectangle 121"/>
            <p:cNvSpPr>
              <a:spLocks noChangeArrowheads="1"/>
            </p:cNvSpPr>
            <p:nvPr/>
          </p:nvSpPr>
          <p:spPr bwMode="auto">
            <a:xfrm>
              <a:off x="3990975" y="5118100"/>
              <a:ext cx="56425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P:15,8</a:t>
              </a:r>
              <a:endParaRPr lang="pt-BR" altLang="pt-BR" sz="1800"/>
            </a:p>
          </p:txBody>
        </p:sp>
        <p:sp>
          <p:nvSpPr>
            <p:cNvPr id="93299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550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93300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237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93301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2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93302" name="Rectangle 126"/>
            <p:cNvSpPr>
              <a:spLocks noChangeArrowheads="1"/>
            </p:cNvSpPr>
            <p:nvPr/>
          </p:nvSpPr>
          <p:spPr bwMode="auto">
            <a:xfrm>
              <a:off x="7327900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</p:grpSp>
      <p:sp>
        <p:nvSpPr>
          <p:cNvPr id="93290" name="Rectangle 127"/>
          <p:cNvSpPr>
            <a:spLocks noChangeArrowheads="1"/>
          </p:cNvSpPr>
          <p:nvPr/>
        </p:nvSpPr>
        <p:spPr bwMode="auto">
          <a:xfrm rot="-5400000">
            <a:off x="-286544" y="2834482"/>
            <a:ext cx="20796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Frqüência do valor na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na população normal </a:t>
            </a:r>
            <a:endParaRPr lang="pt-BR" altLang="pt-BR" sz="1800"/>
          </a:p>
        </p:txBody>
      </p:sp>
      <p:sp>
        <p:nvSpPr>
          <p:cNvPr id="93291" name="Rectangle 129"/>
          <p:cNvSpPr>
            <a:spLocks noChangeArrowheads="1"/>
          </p:cNvSpPr>
          <p:nvPr/>
        </p:nvSpPr>
        <p:spPr bwMode="auto">
          <a:xfrm>
            <a:off x="3886200" y="838200"/>
            <a:ext cx="260826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900">
                <a:solidFill>
                  <a:srgbClr val="000000"/>
                </a:solidFill>
                <a:latin typeface="Calibri" panose="020F0502020204030204" pitchFamily="34" charset="0"/>
              </a:rPr>
              <a:t>Curva de Gauss</a:t>
            </a:r>
            <a:endParaRPr lang="pt-BR" altLang="pt-BR" sz="1800"/>
          </a:p>
        </p:txBody>
      </p:sp>
      <p:grpSp>
        <p:nvGrpSpPr>
          <p:cNvPr id="93292" name="Grupo 145"/>
          <p:cNvGrpSpPr>
            <a:grpSpLocks/>
          </p:cNvGrpSpPr>
          <p:nvPr/>
        </p:nvGrpSpPr>
        <p:grpSpPr bwMode="auto">
          <a:xfrm>
            <a:off x="792163" y="5445125"/>
            <a:ext cx="996950" cy="323850"/>
            <a:chOff x="792163" y="5759450"/>
            <a:chExt cx="997168" cy="323850"/>
          </a:xfrm>
        </p:grpSpPr>
        <p:sp>
          <p:nvSpPr>
            <p:cNvPr id="93294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93295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88921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</a:t>
              </a:r>
              <a:endParaRPr lang="pt-BR" altLang="pt-BR" sz="1800"/>
            </a:p>
          </p:txBody>
        </p:sp>
      </p:grpSp>
      <p:sp>
        <p:nvSpPr>
          <p:cNvPr id="93293" name="Freeform 35"/>
          <p:cNvSpPr>
            <a:spLocks/>
          </p:cNvSpPr>
          <p:nvPr/>
        </p:nvSpPr>
        <p:spPr bwMode="auto">
          <a:xfrm>
            <a:off x="2311400" y="1446213"/>
            <a:ext cx="5480050" cy="3316287"/>
          </a:xfrm>
          <a:custGeom>
            <a:avLst/>
            <a:gdLst>
              <a:gd name="T0" fmla="*/ 2147483646 w 3452"/>
              <a:gd name="T1" fmla="*/ 2147483646 h 2089"/>
              <a:gd name="T2" fmla="*/ 2147483646 w 3452"/>
              <a:gd name="T3" fmla="*/ 2147483646 h 2089"/>
              <a:gd name="T4" fmla="*/ 2147483646 w 3452"/>
              <a:gd name="T5" fmla="*/ 2147483646 h 2089"/>
              <a:gd name="T6" fmla="*/ 2147483646 w 3452"/>
              <a:gd name="T7" fmla="*/ 2147483646 h 2089"/>
              <a:gd name="T8" fmla="*/ 2147483646 w 3452"/>
              <a:gd name="T9" fmla="*/ 2147483646 h 2089"/>
              <a:gd name="T10" fmla="*/ 2147483646 w 3452"/>
              <a:gd name="T11" fmla="*/ 2147483646 h 2089"/>
              <a:gd name="T12" fmla="*/ 2147483646 w 3452"/>
              <a:gd name="T13" fmla="*/ 2147483646 h 2089"/>
              <a:gd name="T14" fmla="*/ 2147483646 w 3452"/>
              <a:gd name="T15" fmla="*/ 2147483646 h 2089"/>
              <a:gd name="T16" fmla="*/ 2147483646 w 3452"/>
              <a:gd name="T17" fmla="*/ 2147483646 h 2089"/>
              <a:gd name="T18" fmla="*/ 2147483646 w 3452"/>
              <a:gd name="T19" fmla="*/ 2147483646 h 2089"/>
              <a:gd name="T20" fmla="*/ 2147483646 w 3452"/>
              <a:gd name="T21" fmla="*/ 2147483646 h 2089"/>
              <a:gd name="T22" fmla="*/ 2147483646 w 3452"/>
              <a:gd name="T23" fmla="*/ 2147483646 h 2089"/>
              <a:gd name="T24" fmla="*/ 2147483646 w 3452"/>
              <a:gd name="T25" fmla="*/ 2147483646 h 2089"/>
              <a:gd name="T26" fmla="*/ 2147483646 w 3452"/>
              <a:gd name="T27" fmla="*/ 2147483646 h 2089"/>
              <a:gd name="T28" fmla="*/ 2147483646 w 3452"/>
              <a:gd name="T29" fmla="*/ 0 h 2089"/>
              <a:gd name="T30" fmla="*/ 2147483646 w 3452"/>
              <a:gd name="T31" fmla="*/ 2147483646 h 2089"/>
              <a:gd name="T32" fmla="*/ 2147483646 w 3452"/>
              <a:gd name="T33" fmla="*/ 2147483646 h 2089"/>
              <a:gd name="T34" fmla="*/ 2147483646 w 3452"/>
              <a:gd name="T35" fmla="*/ 2147483646 h 2089"/>
              <a:gd name="T36" fmla="*/ 2147483646 w 3452"/>
              <a:gd name="T37" fmla="*/ 2147483646 h 2089"/>
              <a:gd name="T38" fmla="*/ 2147483646 w 3452"/>
              <a:gd name="T39" fmla="*/ 2147483646 h 2089"/>
              <a:gd name="T40" fmla="*/ 2147483646 w 3452"/>
              <a:gd name="T41" fmla="*/ 2147483646 h 2089"/>
              <a:gd name="T42" fmla="*/ 2147483646 w 3452"/>
              <a:gd name="T43" fmla="*/ 2147483646 h 2089"/>
              <a:gd name="T44" fmla="*/ 2147483646 w 3452"/>
              <a:gd name="T45" fmla="*/ 2147483646 h 2089"/>
              <a:gd name="T46" fmla="*/ 2147483646 w 3452"/>
              <a:gd name="T47" fmla="*/ 2147483646 h 2089"/>
              <a:gd name="T48" fmla="*/ 2147483646 w 3452"/>
              <a:gd name="T49" fmla="*/ 2147483646 h 2089"/>
              <a:gd name="T50" fmla="*/ 2147483646 w 3452"/>
              <a:gd name="T51" fmla="*/ 2147483646 h 2089"/>
              <a:gd name="T52" fmla="*/ 2147483646 w 3452"/>
              <a:gd name="T53" fmla="*/ 2147483646 h 2089"/>
              <a:gd name="T54" fmla="*/ 2147483646 w 3452"/>
              <a:gd name="T55" fmla="*/ 2147483646 h 2089"/>
              <a:gd name="T56" fmla="*/ 2147483646 w 3452"/>
              <a:gd name="T57" fmla="*/ 2147483646 h 2089"/>
              <a:gd name="T58" fmla="*/ 2147483646 w 3452"/>
              <a:gd name="T59" fmla="*/ 2147483646 h 2089"/>
              <a:gd name="T60" fmla="*/ 2147483646 w 3452"/>
              <a:gd name="T61" fmla="*/ 2147483646 h 2089"/>
              <a:gd name="T62" fmla="*/ 2147483646 w 3452"/>
              <a:gd name="T63" fmla="*/ 2147483646 h 2089"/>
              <a:gd name="T64" fmla="*/ 2147483646 w 3452"/>
              <a:gd name="T65" fmla="*/ 2147483646 h 2089"/>
              <a:gd name="T66" fmla="*/ 2147483646 w 3452"/>
              <a:gd name="T67" fmla="*/ 2147483646 h 2089"/>
              <a:gd name="T68" fmla="*/ 2147483646 w 3452"/>
              <a:gd name="T69" fmla="*/ 2147483646 h 2089"/>
              <a:gd name="T70" fmla="*/ 2147483646 w 3452"/>
              <a:gd name="T71" fmla="*/ 2147483646 h 2089"/>
              <a:gd name="T72" fmla="*/ 2147483646 w 3452"/>
              <a:gd name="T73" fmla="*/ 2147483646 h 2089"/>
              <a:gd name="T74" fmla="*/ 2147483646 w 3452"/>
              <a:gd name="T75" fmla="*/ 2147483646 h 2089"/>
              <a:gd name="T76" fmla="*/ 2147483646 w 3452"/>
              <a:gd name="T77" fmla="*/ 2147483646 h 2089"/>
              <a:gd name="T78" fmla="*/ 2147483646 w 3452"/>
              <a:gd name="T79" fmla="*/ 2147483646 h 2089"/>
              <a:gd name="T80" fmla="*/ 2147483646 w 3452"/>
              <a:gd name="T81" fmla="*/ 2147483646 h 2089"/>
              <a:gd name="T82" fmla="*/ 2147483646 w 3452"/>
              <a:gd name="T83" fmla="*/ 2147483646 h 2089"/>
              <a:gd name="T84" fmla="*/ 2147483646 w 3452"/>
              <a:gd name="T85" fmla="*/ 2147483646 h 2089"/>
              <a:gd name="T86" fmla="*/ 2147483646 w 3452"/>
              <a:gd name="T87" fmla="*/ 2147483646 h 2089"/>
              <a:gd name="T88" fmla="*/ 2147483646 w 3452"/>
              <a:gd name="T89" fmla="*/ 2147483646 h 2089"/>
              <a:gd name="T90" fmla="*/ 2147483646 w 3452"/>
              <a:gd name="T91" fmla="*/ 2147483646 h 2089"/>
              <a:gd name="T92" fmla="*/ 2147483646 w 3452"/>
              <a:gd name="T93" fmla="*/ 2147483646 h 2089"/>
              <a:gd name="T94" fmla="*/ 2147483646 w 3452"/>
              <a:gd name="T95" fmla="*/ 2147483646 h 2089"/>
              <a:gd name="T96" fmla="*/ 2147483646 w 3452"/>
              <a:gd name="T97" fmla="*/ 2147483646 h 2089"/>
              <a:gd name="T98" fmla="*/ 2147483646 w 3452"/>
              <a:gd name="T99" fmla="*/ 2147483646 h 2089"/>
              <a:gd name="T100" fmla="*/ 2147483646 w 3452"/>
              <a:gd name="T101" fmla="*/ 2147483646 h 2089"/>
              <a:gd name="T102" fmla="*/ 2147483646 w 3452"/>
              <a:gd name="T103" fmla="*/ 2147483646 h 2089"/>
              <a:gd name="T104" fmla="*/ 2147483646 w 3452"/>
              <a:gd name="T105" fmla="*/ 2147483646 h 2089"/>
              <a:gd name="T106" fmla="*/ 2147483646 w 3452"/>
              <a:gd name="T107" fmla="*/ 2147483646 h 2089"/>
              <a:gd name="T108" fmla="*/ 2147483646 w 3452"/>
              <a:gd name="T109" fmla="*/ 2147483646 h 2089"/>
              <a:gd name="T110" fmla="*/ 2147483646 w 3452"/>
              <a:gd name="T111" fmla="*/ 2147483646 h 2089"/>
              <a:gd name="T112" fmla="*/ 2147483646 w 3452"/>
              <a:gd name="T113" fmla="*/ 2147483646 h 2089"/>
              <a:gd name="T114" fmla="*/ 2147483646 w 3452"/>
              <a:gd name="T115" fmla="*/ 2147483646 h 2089"/>
              <a:gd name="T116" fmla="*/ 2147483646 w 3452"/>
              <a:gd name="T117" fmla="*/ 2147483646 h 208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452"/>
              <a:gd name="T178" fmla="*/ 0 h 2089"/>
              <a:gd name="T179" fmla="*/ 3452 w 3452"/>
              <a:gd name="T180" fmla="*/ 2089 h 208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452" h="2089">
                <a:moveTo>
                  <a:pt x="0" y="2070"/>
                </a:moveTo>
                <a:lnTo>
                  <a:pt x="23" y="2069"/>
                </a:lnTo>
                <a:lnTo>
                  <a:pt x="86" y="2063"/>
                </a:lnTo>
                <a:lnTo>
                  <a:pt x="171" y="2050"/>
                </a:lnTo>
                <a:lnTo>
                  <a:pt x="217" y="2040"/>
                </a:lnTo>
                <a:lnTo>
                  <a:pt x="263" y="2027"/>
                </a:lnTo>
                <a:lnTo>
                  <a:pt x="350" y="1999"/>
                </a:lnTo>
                <a:lnTo>
                  <a:pt x="409" y="1976"/>
                </a:lnTo>
                <a:lnTo>
                  <a:pt x="433" y="1962"/>
                </a:lnTo>
                <a:lnTo>
                  <a:pt x="459" y="1947"/>
                </a:lnTo>
                <a:lnTo>
                  <a:pt x="525" y="1900"/>
                </a:lnTo>
                <a:lnTo>
                  <a:pt x="579" y="1860"/>
                </a:lnTo>
                <a:lnTo>
                  <a:pt x="621" y="1826"/>
                </a:lnTo>
                <a:lnTo>
                  <a:pt x="654" y="1795"/>
                </a:lnTo>
                <a:lnTo>
                  <a:pt x="680" y="1766"/>
                </a:lnTo>
                <a:lnTo>
                  <a:pt x="704" y="1735"/>
                </a:lnTo>
                <a:lnTo>
                  <a:pt x="728" y="1701"/>
                </a:lnTo>
                <a:lnTo>
                  <a:pt x="788" y="1613"/>
                </a:lnTo>
                <a:lnTo>
                  <a:pt x="839" y="1537"/>
                </a:lnTo>
                <a:lnTo>
                  <a:pt x="880" y="1472"/>
                </a:lnTo>
                <a:lnTo>
                  <a:pt x="912" y="1413"/>
                </a:lnTo>
                <a:lnTo>
                  <a:pt x="939" y="1358"/>
                </a:lnTo>
                <a:lnTo>
                  <a:pt x="989" y="1243"/>
                </a:lnTo>
                <a:lnTo>
                  <a:pt x="1053" y="1098"/>
                </a:lnTo>
                <a:lnTo>
                  <a:pt x="1095" y="1005"/>
                </a:lnTo>
                <a:lnTo>
                  <a:pt x="1130" y="923"/>
                </a:lnTo>
                <a:lnTo>
                  <a:pt x="1187" y="779"/>
                </a:lnTo>
                <a:lnTo>
                  <a:pt x="1242" y="638"/>
                </a:lnTo>
                <a:lnTo>
                  <a:pt x="1277" y="561"/>
                </a:lnTo>
                <a:lnTo>
                  <a:pt x="1319" y="475"/>
                </a:lnTo>
                <a:lnTo>
                  <a:pt x="1347" y="413"/>
                </a:lnTo>
                <a:lnTo>
                  <a:pt x="1370" y="350"/>
                </a:lnTo>
                <a:lnTo>
                  <a:pt x="1392" y="287"/>
                </a:lnTo>
                <a:lnTo>
                  <a:pt x="1414" y="226"/>
                </a:lnTo>
                <a:lnTo>
                  <a:pt x="1443" y="168"/>
                </a:lnTo>
                <a:lnTo>
                  <a:pt x="1459" y="140"/>
                </a:lnTo>
                <a:lnTo>
                  <a:pt x="1479" y="114"/>
                </a:lnTo>
                <a:lnTo>
                  <a:pt x="1501" y="90"/>
                </a:lnTo>
                <a:lnTo>
                  <a:pt x="1527" y="68"/>
                </a:lnTo>
                <a:lnTo>
                  <a:pt x="1556" y="48"/>
                </a:lnTo>
                <a:lnTo>
                  <a:pt x="1589" y="30"/>
                </a:lnTo>
                <a:lnTo>
                  <a:pt x="1621" y="17"/>
                </a:lnTo>
                <a:lnTo>
                  <a:pt x="1655" y="8"/>
                </a:lnTo>
                <a:lnTo>
                  <a:pt x="1690" y="3"/>
                </a:lnTo>
                <a:lnTo>
                  <a:pt x="1726" y="0"/>
                </a:lnTo>
                <a:lnTo>
                  <a:pt x="1761" y="2"/>
                </a:lnTo>
                <a:lnTo>
                  <a:pt x="1796" y="8"/>
                </a:lnTo>
                <a:lnTo>
                  <a:pt x="1830" y="17"/>
                </a:lnTo>
                <a:lnTo>
                  <a:pt x="1862" y="30"/>
                </a:lnTo>
                <a:lnTo>
                  <a:pt x="1895" y="47"/>
                </a:lnTo>
                <a:lnTo>
                  <a:pt x="1923" y="67"/>
                </a:lnTo>
                <a:lnTo>
                  <a:pt x="1949" y="89"/>
                </a:lnTo>
                <a:lnTo>
                  <a:pt x="1971" y="113"/>
                </a:lnTo>
                <a:lnTo>
                  <a:pt x="1991" y="139"/>
                </a:lnTo>
                <a:lnTo>
                  <a:pt x="2007" y="166"/>
                </a:lnTo>
                <a:lnTo>
                  <a:pt x="2036" y="225"/>
                </a:lnTo>
                <a:lnTo>
                  <a:pt x="2059" y="286"/>
                </a:lnTo>
                <a:lnTo>
                  <a:pt x="2081" y="350"/>
                </a:lnTo>
                <a:lnTo>
                  <a:pt x="2105" y="413"/>
                </a:lnTo>
                <a:lnTo>
                  <a:pt x="2133" y="475"/>
                </a:lnTo>
                <a:lnTo>
                  <a:pt x="2176" y="563"/>
                </a:lnTo>
                <a:lnTo>
                  <a:pt x="2211" y="640"/>
                </a:lnTo>
                <a:lnTo>
                  <a:pt x="2265" y="778"/>
                </a:lnTo>
                <a:lnTo>
                  <a:pt x="2320" y="920"/>
                </a:lnTo>
                <a:lnTo>
                  <a:pt x="2355" y="1002"/>
                </a:lnTo>
                <a:lnTo>
                  <a:pt x="2398" y="1098"/>
                </a:lnTo>
                <a:lnTo>
                  <a:pt x="2464" y="1245"/>
                </a:lnTo>
                <a:lnTo>
                  <a:pt x="2514" y="1360"/>
                </a:lnTo>
                <a:lnTo>
                  <a:pt x="2540" y="1414"/>
                </a:lnTo>
                <a:lnTo>
                  <a:pt x="2572" y="1472"/>
                </a:lnTo>
                <a:lnTo>
                  <a:pt x="2612" y="1537"/>
                </a:lnTo>
                <a:lnTo>
                  <a:pt x="2663" y="1613"/>
                </a:lnTo>
                <a:lnTo>
                  <a:pt x="2724" y="1702"/>
                </a:lnTo>
                <a:lnTo>
                  <a:pt x="2772" y="1766"/>
                </a:lnTo>
                <a:lnTo>
                  <a:pt x="2798" y="1795"/>
                </a:lnTo>
                <a:lnTo>
                  <a:pt x="2831" y="1825"/>
                </a:lnTo>
                <a:lnTo>
                  <a:pt x="2873" y="1860"/>
                </a:lnTo>
                <a:lnTo>
                  <a:pt x="2927" y="1900"/>
                </a:lnTo>
                <a:lnTo>
                  <a:pt x="2994" y="1947"/>
                </a:lnTo>
                <a:lnTo>
                  <a:pt x="3020" y="1964"/>
                </a:lnTo>
                <a:lnTo>
                  <a:pt x="3045" y="1976"/>
                </a:lnTo>
                <a:lnTo>
                  <a:pt x="3071" y="1989"/>
                </a:lnTo>
                <a:lnTo>
                  <a:pt x="3102" y="2000"/>
                </a:lnTo>
                <a:lnTo>
                  <a:pt x="3189" y="2028"/>
                </a:lnTo>
                <a:lnTo>
                  <a:pt x="3235" y="2040"/>
                </a:lnTo>
                <a:lnTo>
                  <a:pt x="3282" y="2050"/>
                </a:lnTo>
                <a:lnTo>
                  <a:pt x="3367" y="2063"/>
                </a:lnTo>
                <a:lnTo>
                  <a:pt x="3429" y="2069"/>
                </a:lnTo>
                <a:lnTo>
                  <a:pt x="3452" y="2070"/>
                </a:lnTo>
                <a:lnTo>
                  <a:pt x="3452" y="2089"/>
                </a:lnTo>
                <a:lnTo>
                  <a:pt x="3427" y="2088"/>
                </a:lnTo>
                <a:lnTo>
                  <a:pt x="3364" y="2082"/>
                </a:lnTo>
                <a:lnTo>
                  <a:pt x="3277" y="2069"/>
                </a:lnTo>
                <a:lnTo>
                  <a:pt x="3231" y="2059"/>
                </a:lnTo>
                <a:lnTo>
                  <a:pt x="3184" y="2046"/>
                </a:lnTo>
                <a:lnTo>
                  <a:pt x="3096" y="2018"/>
                </a:lnTo>
                <a:lnTo>
                  <a:pt x="3063" y="2006"/>
                </a:lnTo>
                <a:lnTo>
                  <a:pt x="3035" y="1993"/>
                </a:lnTo>
                <a:lnTo>
                  <a:pt x="3009" y="1980"/>
                </a:lnTo>
                <a:lnTo>
                  <a:pt x="2983" y="1963"/>
                </a:lnTo>
                <a:lnTo>
                  <a:pt x="2915" y="1916"/>
                </a:lnTo>
                <a:lnTo>
                  <a:pt x="2860" y="1875"/>
                </a:lnTo>
                <a:lnTo>
                  <a:pt x="2818" y="1840"/>
                </a:lnTo>
                <a:lnTo>
                  <a:pt x="2784" y="1808"/>
                </a:lnTo>
                <a:lnTo>
                  <a:pt x="2756" y="1778"/>
                </a:lnTo>
                <a:lnTo>
                  <a:pt x="2708" y="1713"/>
                </a:lnTo>
                <a:lnTo>
                  <a:pt x="2648" y="1624"/>
                </a:lnTo>
                <a:lnTo>
                  <a:pt x="2595" y="1546"/>
                </a:lnTo>
                <a:lnTo>
                  <a:pt x="2555" y="1481"/>
                </a:lnTo>
                <a:lnTo>
                  <a:pt x="2522" y="1423"/>
                </a:lnTo>
                <a:lnTo>
                  <a:pt x="2496" y="1367"/>
                </a:lnTo>
                <a:lnTo>
                  <a:pt x="2446" y="1253"/>
                </a:lnTo>
                <a:lnTo>
                  <a:pt x="2381" y="1106"/>
                </a:lnTo>
                <a:lnTo>
                  <a:pt x="2337" y="1010"/>
                </a:lnTo>
                <a:lnTo>
                  <a:pt x="2302" y="927"/>
                </a:lnTo>
                <a:lnTo>
                  <a:pt x="2247" y="784"/>
                </a:lnTo>
                <a:lnTo>
                  <a:pt x="2193" y="648"/>
                </a:lnTo>
                <a:lnTo>
                  <a:pt x="2158" y="571"/>
                </a:lnTo>
                <a:lnTo>
                  <a:pt x="2115" y="483"/>
                </a:lnTo>
                <a:lnTo>
                  <a:pt x="2087" y="420"/>
                </a:lnTo>
                <a:lnTo>
                  <a:pt x="2063" y="356"/>
                </a:lnTo>
                <a:lnTo>
                  <a:pt x="2041" y="293"/>
                </a:lnTo>
                <a:lnTo>
                  <a:pt x="2018" y="233"/>
                </a:lnTo>
                <a:lnTo>
                  <a:pt x="1991" y="177"/>
                </a:lnTo>
                <a:lnTo>
                  <a:pt x="1975" y="150"/>
                </a:lnTo>
                <a:lnTo>
                  <a:pt x="1957" y="126"/>
                </a:lnTo>
                <a:lnTo>
                  <a:pt x="1936" y="104"/>
                </a:lnTo>
                <a:lnTo>
                  <a:pt x="1912" y="82"/>
                </a:lnTo>
                <a:lnTo>
                  <a:pt x="1886" y="64"/>
                </a:lnTo>
                <a:lnTo>
                  <a:pt x="1855" y="48"/>
                </a:lnTo>
                <a:lnTo>
                  <a:pt x="1825" y="36"/>
                </a:lnTo>
                <a:lnTo>
                  <a:pt x="1793" y="27"/>
                </a:lnTo>
                <a:lnTo>
                  <a:pt x="1760" y="22"/>
                </a:lnTo>
                <a:lnTo>
                  <a:pt x="1726" y="20"/>
                </a:lnTo>
                <a:lnTo>
                  <a:pt x="1693" y="22"/>
                </a:lnTo>
                <a:lnTo>
                  <a:pt x="1661" y="27"/>
                </a:lnTo>
                <a:lnTo>
                  <a:pt x="1628" y="36"/>
                </a:lnTo>
                <a:lnTo>
                  <a:pt x="1598" y="47"/>
                </a:lnTo>
                <a:lnTo>
                  <a:pt x="1567" y="64"/>
                </a:lnTo>
                <a:lnTo>
                  <a:pt x="1540" y="82"/>
                </a:lnTo>
                <a:lnTo>
                  <a:pt x="1515" y="103"/>
                </a:lnTo>
                <a:lnTo>
                  <a:pt x="1495" y="126"/>
                </a:lnTo>
                <a:lnTo>
                  <a:pt x="1476" y="150"/>
                </a:lnTo>
                <a:lnTo>
                  <a:pt x="1461" y="177"/>
                </a:lnTo>
                <a:lnTo>
                  <a:pt x="1433" y="233"/>
                </a:lnTo>
                <a:lnTo>
                  <a:pt x="1410" y="294"/>
                </a:lnTo>
                <a:lnTo>
                  <a:pt x="1388" y="356"/>
                </a:lnTo>
                <a:lnTo>
                  <a:pt x="1365" y="421"/>
                </a:lnTo>
                <a:lnTo>
                  <a:pt x="1337" y="483"/>
                </a:lnTo>
                <a:lnTo>
                  <a:pt x="1295" y="569"/>
                </a:lnTo>
                <a:lnTo>
                  <a:pt x="1260" y="645"/>
                </a:lnTo>
                <a:lnTo>
                  <a:pt x="1204" y="786"/>
                </a:lnTo>
                <a:lnTo>
                  <a:pt x="1148" y="931"/>
                </a:lnTo>
                <a:lnTo>
                  <a:pt x="1113" y="1013"/>
                </a:lnTo>
                <a:lnTo>
                  <a:pt x="1071" y="1106"/>
                </a:lnTo>
                <a:lnTo>
                  <a:pt x="1007" y="1251"/>
                </a:lnTo>
                <a:lnTo>
                  <a:pt x="956" y="1367"/>
                </a:lnTo>
                <a:lnTo>
                  <a:pt x="929" y="1423"/>
                </a:lnTo>
                <a:lnTo>
                  <a:pt x="897" y="1482"/>
                </a:lnTo>
                <a:lnTo>
                  <a:pt x="856" y="1548"/>
                </a:lnTo>
                <a:lnTo>
                  <a:pt x="804" y="1624"/>
                </a:lnTo>
                <a:lnTo>
                  <a:pt x="744" y="1712"/>
                </a:lnTo>
                <a:lnTo>
                  <a:pt x="719" y="1747"/>
                </a:lnTo>
                <a:lnTo>
                  <a:pt x="694" y="1778"/>
                </a:lnTo>
                <a:lnTo>
                  <a:pt x="666" y="1809"/>
                </a:lnTo>
                <a:lnTo>
                  <a:pt x="633" y="1840"/>
                </a:lnTo>
                <a:lnTo>
                  <a:pt x="590" y="1876"/>
                </a:lnTo>
                <a:lnTo>
                  <a:pt x="537" y="1916"/>
                </a:lnTo>
                <a:lnTo>
                  <a:pt x="469" y="1963"/>
                </a:lnTo>
                <a:lnTo>
                  <a:pt x="443" y="1980"/>
                </a:lnTo>
                <a:lnTo>
                  <a:pt x="416" y="1994"/>
                </a:lnTo>
                <a:lnTo>
                  <a:pt x="356" y="2018"/>
                </a:lnTo>
                <a:lnTo>
                  <a:pt x="268" y="2046"/>
                </a:lnTo>
                <a:lnTo>
                  <a:pt x="221" y="2059"/>
                </a:lnTo>
                <a:lnTo>
                  <a:pt x="174" y="2069"/>
                </a:lnTo>
                <a:lnTo>
                  <a:pt x="88" y="2082"/>
                </a:lnTo>
                <a:lnTo>
                  <a:pt x="24" y="2088"/>
                </a:lnTo>
                <a:lnTo>
                  <a:pt x="0" y="2089"/>
                </a:lnTo>
                <a:lnTo>
                  <a:pt x="0" y="207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4212" name="Line 3"/>
          <p:cNvSpPr>
            <a:spLocks noChangeShapeType="1"/>
          </p:cNvSpPr>
          <p:nvPr/>
        </p:nvSpPr>
        <p:spPr bwMode="auto">
          <a:xfrm>
            <a:off x="782638" y="428625"/>
            <a:ext cx="0" cy="5856288"/>
          </a:xfrm>
          <a:prstGeom prst="line">
            <a:avLst/>
          </a:prstGeom>
          <a:noFill/>
          <a:ln w="38100">
            <a:solidFill>
              <a:srgbClr val="66FFFF"/>
            </a:solidFill>
            <a:round/>
            <a:headEnd/>
            <a:tailEnd/>
          </a:ln>
          <a:effectLst>
            <a:outerShdw dist="35921" dir="2700000" sx="92999" sy="92999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4213" name="Line 4"/>
          <p:cNvSpPr>
            <a:spLocks noChangeShapeType="1"/>
          </p:cNvSpPr>
          <p:nvPr/>
        </p:nvSpPr>
        <p:spPr bwMode="auto">
          <a:xfrm>
            <a:off x="404813" y="6284913"/>
            <a:ext cx="1403350" cy="0"/>
          </a:xfrm>
          <a:prstGeom prst="line">
            <a:avLst/>
          </a:prstGeom>
          <a:noFill/>
          <a:ln w="28575">
            <a:solidFill>
              <a:srgbClr val="66FFFF"/>
            </a:solidFill>
            <a:round/>
            <a:headEnd/>
            <a:tailEnd/>
          </a:ln>
          <a:effectLst>
            <a:outerShdw dist="35921" dir="2700000" sx="92999" sy="92999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4214" name="Text Box 5"/>
          <p:cNvSpPr txBox="1">
            <a:spLocks noChangeArrowheads="1"/>
          </p:cNvSpPr>
          <p:nvPr/>
        </p:nvSpPr>
        <p:spPr bwMode="auto">
          <a:xfrm>
            <a:off x="1000125" y="514350"/>
            <a:ext cx="7704138" cy="5200650"/>
          </a:xfrm>
          <a:prstGeom prst="rect">
            <a:avLst/>
          </a:prstGeom>
          <a:noFill/>
          <a:ln>
            <a:noFill/>
          </a:ln>
          <a:effectLst>
            <a:outerShdw dist="35921" dir="2700000" sx="92999" sy="92999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5000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  <a:latin typeface="Comic Sans MS" panose="030F0702030302020204" pitchFamily="66" charset="0"/>
              </a:rPr>
              <a:t>Escore Z</a:t>
            </a:r>
          </a:p>
          <a:p>
            <a:pPr eaLnBrk="1" hangingPunct="1">
              <a:lnSpc>
                <a:spcPct val="150000"/>
              </a:lnSpc>
              <a:spcBef>
                <a:spcPct val="50000"/>
              </a:spcBef>
              <a:buClr>
                <a:srgbClr val="FFFF00"/>
              </a:buClr>
              <a:buFont typeface="Wingdings" panose="05000000000000000000" pitchFamily="2" charset="2"/>
              <a:buChar char="§"/>
            </a:pPr>
            <a:r>
              <a:rPr lang="pt-BR" altLang="pt-BR" sz="4000" b="1">
                <a:solidFill>
                  <a:schemeClr val="bg1"/>
                </a:solidFill>
                <a:latin typeface="Comic Sans MS" panose="030F0702030302020204" pitchFamily="66" charset="0"/>
              </a:rPr>
              <a:t> Quantidade de Desvios Padrão que um indivíduo dista da média ( de seu grupo de idade e sexo ).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5236" name="Text Box 3"/>
          <p:cNvSpPr txBox="1">
            <a:spLocks noChangeArrowheads="1"/>
          </p:cNvSpPr>
          <p:nvPr/>
        </p:nvSpPr>
        <p:spPr bwMode="auto">
          <a:xfrm>
            <a:off x="0" y="755650"/>
            <a:ext cx="3833813" cy="703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Criança     estatura observada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                                    (E</a:t>
            </a:r>
            <a:r>
              <a:rPr lang="pt-BR" altLang="pt-BR" sz="1600" b="1" baseline="-25000">
                <a:solidFill>
                  <a:srgbClr val="FFC000"/>
                </a:solidFill>
              </a:rPr>
              <a:t>O</a:t>
            </a:r>
            <a:r>
              <a:rPr lang="pt-BR" altLang="pt-BR" sz="1600" b="1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95237" name="Text Box 4"/>
          <p:cNvSpPr txBox="1">
            <a:spLocks noChangeArrowheads="1"/>
          </p:cNvSpPr>
          <p:nvPr/>
        </p:nvSpPr>
        <p:spPr bwMode="auto">
          <a:xfrm>
            <a:off x="350838" y="1617663"/>
            <a:ext cx="463550" cy="3636962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01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02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03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04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05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06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07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08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09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</a:t>
            </a:r>
          </a:p>
        </p:txBody>
      </p:sp>
      <p:sp>
        <p:nvSpPr>
          <p:cNvPr id="95238" name="Text Box 5"/>
          <p:cNvSpPr txBox="1">
            <a:spLocks noChangeArrowheads="1"/>
          </p:cNvSpPr>
          <p:nvPr/>
        </p:nvSpPr>
        <p:spPr bwMode="auto">
          <a:xfrm>
            <a:off x="1719263" y="1595438"/>
            <a:ext cx="1506537" cy="3636962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128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130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144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132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108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115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120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124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136 cm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133 cm</a:t>
            </a:r>
          </a:p>
        </p:txBody>
      </p:sp>
      <p:sp>
        <p:nvSpPr>
          <p:cNvPr id="95239" name="Text Box 8"/>
          <p:cNvSpPr txBox="1">
            <a:spLocks noChangeArrowheads="1"/>
          </p:cNvSpPr>
          <p:nvPr/>
        </p:nvSpPr>
        <p:spPr bwMode="auto">
          <a:xfrm>
            <a:off x="549275" y="5651500"/>
            <a:ext cx="2406650" cy="3365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00"/>
                </a:solidFill>
              </a:rPr>
              <a:t>Média(x)      127 cm</a:t>
            </a:r>
          </a:p>
        </p:txBody>
      </p:sp>
      <p:sp>
        <p:nvSpPr>
          <p:cNvPr id="95240" name="Text Box 9"/>
          <p:cNvSpPr txBox="1">
            <a:spLocks noChangeArrowheads="1"/>
          </p:cNvSpPr>
          <p:nvPr/>
        </p:nvSpPr>
        <p:spPr bwMode="auto">
          <a:xfrm>
            <a:off x="2781300" y="795338"/>
            <a:ext cx="25019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(E</a:t>
            </a:r>
            <a:r>
              <a:rPr lang="pt-BR" altLang="pt-BR" sz="1600" b="1" baseline="-25000">
                <a:solidFill>
                  <a:srgbClr val="FFC000"/>
                </a:solidFill>
              </a:rPr>
              <a:t>O </a:t>
            </a:r>
            <a:r>
              <a:rPr lang="pt-BR" altLang="pt-BR" sz="1600" b="1">
                <a:solidFill>
                  <a:srgbClr val="FFC000"/>
                </a:solidFill>
              </a:rPr>
              <a:t>- média)</a:t>
            </a:r>
          </a:p>
        </p:txBody>
      </p:sp>
      <p:sp>
        <p:nvSpPr>
          <p:cNvPr id="95241" name="Text Box 10"/>
          <p:cNvSpPr txBox="1">
            <a:spLocks noChangeArrowheads="1"/>
          </p:cNvSpPr>
          <p:nvPr/>
        </p:nvSpPr>
        <p:spPr bwMode="auto">
          <a:xfrm>
            <a:off x="3284538" y="1658938"/>
            <a:ext cx="1943100" cy="3636962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128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01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130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03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144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17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132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05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108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-19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115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-12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120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-07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124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-03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136 - 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09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133 – </a:t>
            </a:r>
            <a:r>
              <a:rPr lang="pt-BR" altLang="pt-BR" sz="1600" b="1">
                <a:solidFill>
                  <a:srgbClr val="FFFF00"/>
                </a:solidFill>
              </a:rPr>
              <a:t>127</a:t>
            </a:r>
            <a:r>
              <a:rPr lang="pt-BR" altLang="pt-BR" sz="1600" b="1">
                <a:solidFill>
                  <a:schemeClr val="bg1"/>
                </a:solidFill>
              </a:rPr>
              <a:t>=  06</a:t>
            </a:r>
          </a:p>
        </p:txBody>
      </p:sp>
      <p:sp>
        <p:nvSpPr>
          <p:cNvPr id="95242" name="Text Box 12"/>
          <p:cNvSpPr txBox="1">
            <a:spLocks noChangeArrowheads="1"/>
          </p:cNvSpPr>
          <p:nvPr/>
        </p:nvSpPr>
        <p:spPr bwMode="auto">
          <a:xfrm>
            <a:off x="4870450" y="731838"/>
            <a:ext cx="10795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C000"/>
                </a:solidFill>
              </a:rPr>
              <a:t>(E</a:t>
            </a:r>
            <a:r>
              <a:rPr lang="pt-BR" altLang="pt-BR" sz="1600" b="1" baseline="-25000">
                <a:solidFill>
                  <a:srgbClr val="FFC000"/>
                </a:solidFill>
              </a:rPr>
              <a:t>O </a:t>
            </a:r>
            <a:r>
              <a:rPr lang="pt-BR" altLang="pt-BR" sz="1600" b="1">
                <a:solidFill>
                  <a:srgbClr val="FFC000"/>
                </a:solidFill>
              </a:rPr>
              <a:t>- x)</a:t>
            </a:r>
            <a:r>
              <a:rPr lang="pt-BR" altLang="pt-BR" sz="1600" b="1" baseline="30000">
                <a:solidFill>
                  <a:srgbClr val="FFC000"/>
                </a:solidFill>
              </a:rPr>
              <a:t>2</a:t>
            </a:r>
          </a:p>
        </p:txBody>
      </p:sp>
      <p:sp>
        <p:nvSpPr>
          <p:cNvPr id="95243" name="Text Box 13"/>
          <p:cNvSpPr txBox="1">
            <a:spLocks noChangeArrowheads="1"/>
          </p:cNvSpPr>
          <p:nvPr/>
        </p:nvSpPr>
        <p:spPr bwMode="auto">
          <a:xfrm>
            <a:off x="5084763" y="1619250"/>
            <a:ext cx="593725" cy="3636963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01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09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289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25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361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144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49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09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81</a:t>
            </a:r>
          </a:p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99"/>
                </a:solidFill>
              </a:rPr>
              <a:t>36</a:t>
            </a:r>
          </a:p>
        </p:txBody>
      </p:sp>
      <p:sp>
        <p:nvSpPr>
          <p:cNvPr id="95244" name="Line 7"/>
          <p:cNvSpPr>
            <a:spLocks noChangeShapeType="1"/>
          </p:cNvSpPr>
          <p:nvPr/>
        </p:nvSpPr>
        <p:spPr bwMode="auto">
          <a:xfrm>
            <a:off x="404813" y="5580063"/>
            <a:ext cx="6048375" cy="0"/>
          </a:xfrm>
          <a:prstGeom prst="line">
            <a:avLst/>
          </a:prstGeom>
          <a:noFill/>
          <a:ln w="28575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5245" name="Text Box 14"/>
          <p:cNvSpPr txBox="1">
            <a:spLocks noChangeArrowheads="1"/>
          </p:cNvSpPr>
          <p:nvPr/>
        </p:nvSpPr>
        <p:spPr bwMode="auto">
          <a:xfrm>
            <a:off x="4835525" y="5632450"/>
            <a:ext cx="1392238" cy="3381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rgbClr val="FFFF00"/>
                </a:solidFill>
              </a:rPr>
              <a:t>TOTAL 1004</a:t>
            </a:r>
          </a:p>
        </p:txBody>
      </p:sp>
      <p:grpSp>
        <p:nvGrpSpPr>
          <p:cNvPr id="95246" name="Grupo 31"/>
          <p:cNvGrpSpPr>
            <a:grpSpLocks/>
          </p:cNvGrpSpPr>
          <p:nvPr/>
        </p:nvGrpSpPr>
        <p:grpSpPr bwMode="auto">
          <a:xfrm>
            <a:off x="6143625" y="4500563"/>
            <a:ext cx="2928938" cy="768350"/>
            <a:chOff x="765175" y="6659563"/>
            <a:chExt cx="2879725" cy="768350"/>
          </a:xfrm>
        </p:grpSpPr>
        <p:sp>
          <p:nvSpPr>
            <p:cNvPr id="95259" name="Text Box 15"/>
            <p:cNvSpPr txBox="1">
              <a:spLocks noChangeArrowheads="1"/>
            </p:cNvSpPr>
            <p:nvPr/>
          </p:nvSpPr>
          <p:spPr bwMode="auto">
            <a:xfrm>
              <a:off x="765175" y="6877050"/>
              <a:ext cx="991125" cy="366713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chemeClr val="bg1"/>
                  </a:solidFill>
                </a:rPr>
                <a:t>dp = </a:t>
              </a:r>
            </a:p>
          </p:txBody>
        </p:sp>
        <p:grpSp>
          <p:nvGrpSpPr>
            <p:cNvPr id="95260" name="Group 16"/>
            <p:cNvGrpSpPr>
              <a:grpSpLocks/>
            </p:cNvGrpSpPr>
            <p:nvPr/>
          </p:nvGrpSpPr>
          <p:grpSpPr bwMode="auto">
            <a:xfrm>
              <a:off x="1412875" y="6659563"/>
              <a:ext cx="1728788" cy="768350"/>
              <a:chOff x="612" y="3430"/>
              <a:chExt cx="1452" cy="363"/>
            </a:xfrm>
          </p:grpSpPr>
          <p:sp>
            <p:nvSpPr>
              <p:cNvPr id="95262" name="Line 17"/>
              <p:cNvSpPr>
                <a:spLocks noChangeShapeType="1"/>
              </p:cNvSpPr>
              <p:nvPr/>
            </p:nvSpPr>
            <p:spPr bwMode="auto">
              <a:xfrm>
                <a:off x="612" y="3521"/>
                <a:ext cx="45" cy="272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63" name="Line 18"/>
              <p:cNvSpPr>
                <a:spLocks noChangeShapeType="1"/>
              </p:cNvSpPr>
              <p:nvPr/>
            </p:nvSpPr>
            <p:spPr bwMode="auto">
              <a:xfrm flipV="1">
                <a:off x="657" y="3430"/>
                <a:ext cx="136" cy="363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64" name="Line 19"/>
              <p:cNvSpPr>
                <a:spLocks noChangeShapeType="1"/>
              </p:cNvSpPr>
              <p:nvPr/>
            </p:nvSpPr>
            <p:spPr bwMode="auto">
              <a:xfrm>
                <a:off x="793" y="3430"/>
                <a:ext cx="1274" cy="0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95261" name="Text Box 20"/>
            <p:cNvSpPr txBox="1">
              <a:spLocks noChangeArrowheads="1"/>
            </p:cNvSpPr>
            <p:nvPr/>
          </p:nvSpPr>
          <p:spPr bwMode="auto">
            <a:xfrm>
              <a:off x="1558075" y="6805613"/>
              <a:ext cx="2086825" cy="369887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chemeClr val="bg1"/>
                  </a:solidFill>
                  <a:latin typeface="Symbol" panose="05050102010706020507" pitchFamily="18" charset="2"/>
                  <a:sym typeface="Symbol" panose="05050102010706020507" pitchFamily="18" charset="2"/>
                </a:rPr>
                <a:t></a:t>
              </a:r>
              <a:r>
                <a:rPr lang="pt-BR" altLang="pt-BR" sz="1800" b="1">
                  <a:solidFill>
                    <a:schemeClr val="bg1"/>
                  </a:solidFill>
                </a:rPr>
                <a:t> ( E</a:t>
              </a:r>
              <a:r>
                <a:rPr lang="pt-BR" altLang="pt-BR" sz="1800" b="1" baseline="-25000">
                  <a:solidFill>
                    <a:schemeClr val="bg1"/>
                  </a:solidFill>
                </a:rPr>
                <a:t>O</a:t>
              </a:r>
              <a:r>
                <a:rPr lang="pt-BR" altLang="pt-BR" sz="1800" b="1">
                  <a:solidFill>
                    <a:schemeClr val="bg1"/>
                  </a:solidFill>
                </a:rPr>
                <a:t> – x)</a:t>
              </a:r>
              <a:r>
                <a:rPr lang="pt-BR" altLang="pt-BR" sz="1800" b="1" baseline="30000">
                  <a:solidFill>
                    <a:schemeClr val="bg1"/>
                  </a:solidFill>
                </a:rPr>
                <a:t>2</a:t>
              </a:r>
              <a:r>
                <a:rPr lang="pt-BR" altLang="pt-BR" sz="1800" b="1">
                  <a:solidFill>
                    <a:schemeClr val="bg1"/>
                  </a:solidFill>
                </a:rPr>
                <a:t>/(n-1)</a:t>
              </a:r>
            </a:p>
          </p:txBody>
        </p:sp>
      </p:grpSp>
      <p:sp>
        <p:nvSpPr>
          <p:cNvPr id="95247" name="Line 26"/>
          <p:cNvSpPr>
            <a:spLocks noChangeShapeType="1"/>
          </p:cNvSpPr>
          <p:nvPr/>
        </p:nvSpPr>
        <p:spPr bwMode="auto">
          <a:xfrm>
            <a:off x="4941888" y="684213"/>
            <a:ext cx="0" cy="5016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grpSp>
        <p:nvGrpSpPr>
          <p:cNvPr id="95248" name="Grupo 30"/>
          <p:cNvGrpSpPr>
            <a:grpSpLocks/>
          </p:cNvGrpSpPr>
          <p:nvPr/>
        </p:nvGrpSpPr>
        <p:grpSpPr bwMode="auto">
          <a:xfrm>
            <a:off x="5759450" y="5715000"/>
            <a:ext cx="3241675" cy="768350"/>
            <a:chOff x="2060575" y="7380288"/>
            <a:chExt cx="3241675" cy="768350"/>
          </a:xfrm>
        </p:grpSpPr>
        <p:sp>
          <p:nvSpPr>
            <p:cNvPr id="95252" name="Text Box 21"/>
            <p:cNvSpPr txBox="1">
              <a:spLocks noChangeArrowheads="1"/>
            </p:cNvSpPr>
            <p:nvPr/>
          </p:nvSpPr>
          <p:spPr bwMode="auto">
            <a:xfrm>
              <a:off x="2060575" y="7669213"/>
              <a:ext cx="863600" cy="3698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chemeClr val="bg1"/>
                  </a:solidFill>
                </a:rPr>
                <a:t>dp = </a:t>
              </a:r>
            </a:p>
          </p:txBody>
        </p:sp>
        <p:sp>
          <p:nvSpPr>
            <p:cNvPr id="95253" name="Text Box 24"/>
            <p:cNvSpPr txBox="1">
              <a:spLocks noChangeArrowheads="1"/>
            </p:cNvSpPr>
            <p:nvPr/>
          </p:nvSpPr>
          <p:spPr bwMode="auto">
            <a:xfrm>
              <a:off x="2852738" y="7669213"/>
              <a:ext cx="1512887" cy="3698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rgbClr val="FFFF00"/>
                  </a:solidFill>
                </a:rPr>
                <a:t>1004</a:t>
              </a:r>
              <a:r>
                <a:rPr lang="pt-BR" altLang="pt-BR" sz="1800" b="1">
                  <a:solidFill>
                    <a:schemeClr val="bg1"/>
                  </a:solidFill>
                </a:rPr>
                <a:t>/09</a:t>
              </a:r>
            </a:p>
          </p:txBody>
        </p:sp>
        <p:sp>
          <p:nvSpPr>
            <p:cNvPr id="95254" name="Text Box 25"/>
            <p:cNvSpPr txBox="1">
              <a:spLocks noChangeArrowheads="1"/>
            </p:cNvSpPr>
            <p:nvPr/>
          </p:nvSpPr>
          <p:spPr bwMode="auto">
            <a:xfrm>
              <a:off x="4221163" y="7669213"/>
              <a:ext cx="1081087" cy="369888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1800" b="1">
                  <a:solidFill>
                    <a:schemeClr val="bg1"/>
                  </a:solidFill>
                </a:rPr>
                <a:t>= </a:t>
              </a:r>
              <a:r>
                <a:rPr lang="pt-BR" altLang="pt-BR" sz="1800" b="1">
                  <a:solidFill>
                    <a:srgbClr val="66FF33"/>
                  </a:solidFill>
                </a:rPr>
                <a:t>10,5</a:t>
              </a:r>
            </a:p>
          </p:txBody>
        </p:sp>
        <p:grpSp>
          <p:nvGrpSpPr>
            <p:cNvPr id="95255" name="Group 27"/>
            <p:cNvGrpSpPr>
              <a:grpSpLocks/>
            </p:cNvGrpSpPr>
            <p:nvPr/>
          </p:nvGrpSpPr>
          <p:grpSpPr bwMode="auto">
            <a:xfrm>
              <a:off x="2708275" y="7380288"/>
              <a:ext cx="1296988" cy="768350"/>
              <a:chOff x="612" y="3430"/>
              <a:chExt cx="1452" cy="363"/>
            </a:xfrm>
          </p:grpSpPr>
          <p:sp>
            <p:nvSpPr>
              <p:cNvPr id="95256" name="Line 28"/>
              <p:cNvSpPr>
                <a:spLocks noChangeShapeType="1"/>
              </p:cNvSpPr>
              <p:nvPr/>
            </p:nvSpPr>
            <p:spPr bwMode="auto">
              <a:xfrm>
                <a:off x="612" y="3521"/>
                <a:ext cx="44" cy="272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57" name="Line 29"/>
              <p:cNvSpPr>
                <a:spLocks noChangeShapeType="1"/>
              </p:cNvSpPr>
              <p:nvPr/>
            </p:nvSpPr>
            <p:spPr bwMode="auto">
              <a:xfrm flipV="1">
                <a:off x="656" y="3430"/>
                <a:ext cx="137" cy="363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5258" name="Line 30"/>
              <p:cNvSpPr>
                <a:spLocks noChangeShapeType="1"/>
              </p:cNvSpPr>
              <p:nvPr/>
            </p:nvSpPr>
            <p:spPr bwMode="auto">
              <a:xfrm>
                <a:off x="793" y="3430"/>
                <a:ext cx="1271" cy="0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  <a:headEnd/>
                <a:tailEnd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95249" name="Line 6"/>
          <p:cNvSpPr>
            <a:spLocks noChangeShapeType="1"/>
          </p:cNvSpPr>
          <p:nvPr/>
        </p:nvSpPr>
        <p:spPr bwMode="auto">
          <a:xfrm>
            <a:off x="1052513" y="635000"/>
            <a:ext cx="0" cy="5016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5250" name="Line 11"/>
          <p:cNvSpPr>
            <a:spLocks noChangeShapeType="1"/>
          </p:cNvSpPr>
          <p:nvPr/>
        </p:nvSpPr>
        <p:spPr bwMode="auto">
          <a:xfrm>
            <a:off x="3141663" y="635000"/>
            <a:ext cx="0" cy="5016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95251" name="Text Box 14"/>
          <p:cNvSpPr txBox="1">
            <a:spLocks noChangeArrowheads="1"/>
          </p:cNvSpPr>
          <p:nvPr/>
        </p:nvSpPr>
        <p:spPr bwMode="auto">
          <a:xfrm>
            <a:off x="3552825" y="5645150"/>
            <a:ext cx="1392238" cy="3381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1600" b="1">
                <a:solidFill>
                  <a:schemeClr val="bg1"/>
                </a:solidFill>
              </a:rPr>
              <a:t>TOTAL 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16387" name="CaixaDeTexto 5"/>
          <p:cNvSpPr txBox="1">
            <a:spLocks noChangeArrowheads="1"/>
          </p:cNvSpPr>
          <p:nvPr/>
        </p:nvSpPr>
        <p:spPr bwMode="auto">
          <a:xfrm>
            <a:off x="642938" y="500063"/>
            <a:ext cx="7572375" cy="10636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</a:rPr>
              <a:t>Pleno bem estar...?</a:t>
            </a:r>
          </a:p>
        </p:txBody>
      </p:sp>
      <p:sp>
        <p:nvSpPr>
          <p:cNvPr id="16388" name="CaixaDeTexto 6"/>
          <p:cNvSpPr txBox="1">
            <a:spLocks noChangeArrowheads="1"/>
          </p:cNvSpPr>
          <p:nvPr/>
        </p:nvSpPr>
        <p:spPr bwMode="auto">
          <a:xfrm>
            <a:off x="214313" y="2286000"/>
            <a:ext cx="8143875" cy="10636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Tx/>
              <a:buNone/>
            </a:pPr>
            <a:r>
              <a:rPr lang="pt-BR" altLang="pt-BR" sz="4800" b="1">
                <a:solidFill>
                  <a:schemeClr val="bg1"/>
                </a:solidFill>
              </a:rPr>
              <a:t> Pleno Desenvolvimento!</a:t>
            </a:r>
          </a:p>
        </p:txBody>
      </p:sp>
      <p:sp>
        <p:nvSpPr>
          <p:cNvPr id="16389" name="CaixaDeTexto 7"/>
          <p:cNvSpPr txBox="1">
            <a:spLocks noChangeArrowheads="1"/>
          </p:cNvSpPr>
          <p:nvPr/>
        </p:nvSpPr>
        <p:spPr bwMode="auto">
          <a:xfrm>
            <a:off x="1143000" y="3429000"/>
            <a:ext cx="7572375" cy="2678113"/>
          </a:xfrm>
          <a:prstGeom prst="rect">
            <a:avLst/>
          </a:prstGeom>
          <a:noFill/>
          <a:ln>
            <a:noFill/>
          </a:ln>
          <a:effectLst>
            <a:outerShdw dist="25401" dir="2700000" algn="tl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 Saudável,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 Inserido socialmente, 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 Capaz de lidar com suas necessidades,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 Buscando ser feliz.</a:t>
            </a:r>
          </a:p>
        </p:txBody>
      </p:sp>
      <p:sp>
        <p:nvSpPr>
          <p:cNvPr id="9" name="Seta em curva para a esquerda 8"/>
          <p:cNvSpPr/>
          <p:nvPr/>
        </p:nvSpPr>
        <p:spPr>
          <a:xfrm rot="1165885" flipH="1">
            <a:off x="503238" y="923925"/>
            <a:ext cx="571500" cy="2039938"/>
          </a:xfrm>
          <a:prstGeom prst="curvedLeftArrow">
            <a:avLst/>
          </a:prstGeom>
          <a:solidFill>
            <a:schemeClr val="bg1"/>
          </a:solidFill>
          <a:ln>
            <a:solidFill>
              <a:srgbClr val="00C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schemeClr val="tx1"/>
              </a:solidFill>
            </a:endParaRPr>
          </a:p>
        </p:txBody>
      </p:sp>
      <p:sp>
        <p:nvSpPr>
          <p:cNvPr id="10" name="Seta em curva para a esquerda 9"/>
          <p:cNvSpPr/>
          <p:nvPr/>
        </p:nvSpPr>
        <p:spPr>
          <a:xfrm rot="20381843" flipV="1">
            <a:off x="7642225" y="817563"/>
            <a:ext cx="571500" cy="2147887"/>
          </a:xfrm>
          <a:prstGeom prst="curvedLeftArrow">
            <a:avLst/>
          </a:prstGeom>
          <a:solidFill>
            <a:schemeClr val="bg1"/>
          </a:solidFill>
          <a:ln>
            <a:solidFill>
              <a:srgbClr val="00C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5" name="Arredondar Retângulo em um Canto Único 4"/>
          <p:cNvSpPr/>
          <p:nvPr/>
        </p:nvSpPr>
        <p:spPr>
          <a:xfrm>
            <a:off x="0" y="0"/>
            <a:ext cx="9144000" cy="6858000"/>
          </a:xfrm>
          <a:prstGeom prst="round1Rect">
            <a:avLst/>
          </a:prstGeom>
          <a:solidFill>
            <a:schemeClr val="tx1">
              <a:lumMod val="95000"/>
              <a:lumOff val="5000"/>
            </a:schemeClr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6260" name="AutoShape 6"/>
          <p:cNvSpPr>
            <a:spLocks noChangeAspect="1" noChangeArrowheads="1" noTextEdit="1"/>
          </p:cNvSpPr>
          <p:nvPr/>
        </p:nvSpPr>
        <p:spPr bwMode="auto">
          <a:xfrm>
            <a:off x="1500188" y="46038"/>
            <a:ext cx="6157912" cy="6669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pic>
        <p:nvPicPr>
          <p:cNvPr id="96261" name="Picture 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65088"/>
            <a:ext cx="1885950" cy="52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2" name="Picture 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65088"/>
            <a:ext cx="1885950" cy="52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3" name="Rectangle 10"/>
          <p:cNvSpPr>
            <a:spLocks noChangeArrowheads="1"/>
          </p:cNvSpPr>
          <p:nvPr/>
        </p:nvSpPr>
        <p:spPr bwMode="auto">
          <a:xfrm>
            <a:off x="1714500" y="157163"/>
            <a:ext cx="146208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700" b="1">
                <a:solidFill>
                  <a:srgbClr val="66FF33"/>
                </a:solidFill>
              </a:rPr>
              <a:t>Escore Z</a:t>
            </a:r>
            <a:endParaRPr lang="pt-BR" altLang="pt-BR" sz="1800">
              <a:solidFill>
                <a:srgbClr val="66FF33"/>
              </a:solidFill>
            </a:endParaRPr>
          </a:p>
        </p:txBody>
      </p:sp>
      <p:sp>
        <p:nvSpPr>
          <p:cNvPr id="96264" name="Rectangle 11"/>
          <p:cNvSpPr>
            <a:spLocks noChangeArrowheads="1"/>
          </p:cNvSpPr>
          <p:nvPr/>
        </p:nvSpPr>
        <p:spPr bwMode="auto">
          <a:xfrm>
            <a:off x="1704975" y="519113"/>
            <a:ext cx="1457325" cy="381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96265" name="Picture 1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3838" y="1336675"/>
            <a:ext cx="39655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6" name="Picture 1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3838" y="1336675"/>
            <a:ext cx="39655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7" name="Rectangle 14"/>
          <p:cNvSpPr>
            <a:spLocks noChangeArrowheads="1"/>
          </p:cNvSpPr>
          <p:nvPr/>
        </p:nvSpPr>
        <p:spPr bwMode="auto">
          <a:xfrm>
            <a:off x="2921000" y="1419225"/>
            <a:ext cx="2703513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Valor observado  </a:t>
            </a:r>
            <a:endParaRPr lang="pt-BR" altLang="pt-BR" sz="1800"/>
          </a:p>
        </p:txBody>
      </p:sp>
      <p:sp>
        <p:nvSpPr>
          <p:cNvPr id="96268" name="Rectangle 15"/>
          <p:cNvSpPr>
            <a:spLocks noChangeArrowheads="1"/>
          </p:cNvSpPr>
          <p:nvPr/>
        </p:nvSpPr>
        <p:spPr bwMode="auto">
          <a:xfrm>
            <a:off x="5391150" y="1419225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-</a:t>
            </a:r>
            <a:endParaRPr lang="pt-BR" altLang="pt-BR" sz="1800"/>
          </a:p>
        </p:txBody>
      </p:sp>
      <p:sp>
        <p:nvSpPr>
          <p:cNvPr id="96269" name="Rectangle 16"/>
          <p:cNvSpPr>
            <a:spLocks noChangeArrowheads="1"/>
          </p:cNvSpPr>
          <p:nvPr/>
        </p:nvSpPr>
        <p:spPr bwMode="auto">
          <a:xfrm>
            <a:off x="5651500" y="1419225"/>
            <a:ext cx="102235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média</a:t>
            </a:r>
            <a:endParaRPr lang="pt-BR" altLang="pt-BR" sz="1800"/>
          </a:p>
        </p:txBody>
      </p:sp>
      <p:pic>
        <p:nvPicPr>
          <p:cNvPr id="96270" name="Picture 17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1950" y="1893888"/>
            <a:ext cx="3567113" cy="47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71" name="Picture 18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1950" y="1893888"/>
            <a:ext cx="3567113" cy="47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2" name="Rectangle 19"/>
          <p:cNvSpPr>
            <a:spLocks noChangeArrowheads="1"/>
          </p:cNvSpPr>
          <p:nvPr/>
        </p:nvSpPr>
        <p:spPr bwMode="auto">
          <a:xfrm>
            <a:off x="2884488" y="1876425"/>
            <a:ext cx="3548062" cy="26988"/>
          </a:xfrm>
          <a:prstGeom prst="rect">
            <a:avLst/>
          </a:prstGeom>
          <a:solidFill>
            <a:srgbClr val="FFFFFF"/>
          </a:solidFill>
          <a:ln w="0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96273" name="Picture 20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0" y="1866900"/>
            <a:ext cx="72390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74" name="Picture 21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0" y="1866900"/>
            <a:ext cx="72390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5" name="Rectangle 22"/>
          <p:cNvSpPr>
            <a:spLocks noChangeArrowheads="1"/>
          </p:cNvSpPr>
          <p:nvPr/>
        </p:nvSpPr>
        <p:spPr bwMode="auto">
          <a:xfrm>
            <a:off x="4602163" y="1939925"/>
            <a:ext cx="52070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dp</a:t>
            </a:r>
            <a:endParaRPr lang="pt-BR" altLang="pt-BR" sz="1800"/>
          </a:p>
        </p:txBody>
      </p:sp>
      <p:pic>
        <p:nvPicPr>
          <p:cNvPr id="96276" name="Picture 23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6575" y="1495425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77" name="Picture 24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6575" y="1495425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8" name="Rectangle 25"/>
          <p:cNvSpPr>
            <a:spLocks noChangeArrowheads="1"/>
          </p:cNvSpPr>
          <p:nvPr/>
        </p:nvSpPr>
        <p:spPr bwMode="auto">
          <a:xfrm>
            <a:off x="2028825" y="1625600"/>
            <a:ext cx="604838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Z =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96279" name="Picture 26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0888" y="3567113"/>
            <a:ext cx="5637212" cy="81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80" name="Picture 27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0888" y="3567113"/>
            <a:ext cx="5637212" cy="81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81" name="Rectangle 28"/>
          <p:cNvSpPr>
            <a:spLocks noChangeArrowheads="1"/>
          </p:cNvSpPr>
          <p:nvPr/>
        </p:nvSpPr>
        <p:spPr bwMode="auto">
          <a:xfrm>
            <a:off x="2187575" y="3649663"/>
            <a:ext cx="5535613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Menino de 8 anos e 10 dias de idade, </a:t>
            </a:r>
            <a:endParaRPr lang="pt-BR" altLang="pt-BR" sz="1800"/>
          </a:p>
        </p:txBody>
      </p:sp>
      <p:sp>
        <p:nvSpPr>
          <p:cNvPr id="96282" name="Rectangle 29"/>
          <p:cNvSpPr>
            <a:spLocks noChangeArrowheads="1"/>
          </p:cNvSpPr>
          <p:nvPr/>
        </p:nvSpPr>
        <p:spPr bwMode="auto">
          <a:xfrm>
            <a:off x="2187575" y="4011613"/>
            <a:ext cx="1411288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medindo</a:t>
            </a:r>
            <a:endParaRPr lang="pt-BR" altLang="pt-BR" sz="1800"/>
          </a:p>
        </p:txBody>
      </p:sp>
      <p:sp>
        <p:nvSpPr>
          <p:cNvPr id="96283" name="Rectangle 30"/>
          <p:cNvSpPr>
            <a:spLocks noChangeArrowheads="1"/>
          </p:cNvSpPr>
          <p:nvPr/>
        </p:nvSpPr>
        <p:spPr bwMode="auto">
          <a:xfrm>
            <a:off x="3497263" y="4011613"/>
            <a:ext cx="901700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116,5</a:t>
            </a:r>
            <a:endParaRPr lang="pt-BR" altLang="pt-BR" sz="1800"/>
          </a:p>
        </p:txBody>
      </p:sp>
      <p:sp>
        <p:nvSpPr>
          <p:cNvPr id="96284" name="Rectangle 31"/>
          <p:cNvSpPr>
            <a:spLocks noChangeArrowheads="1"/>
          </p:cNvSpPr>
          <p:nvPr/>
        </p:nvSpPr>
        <p:spPr bwMode="auto">
          <a:xfrm>
            <a:off x="3487738" y="4310063"/>
            <a:ext cx="733425" cy="2698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96285" name="Rectangle 32"/>
          <p:cNvSpPr>
            <a:spLocks noChangeArrowheads="1"/>
          </p:cNvSpPr>
          <p:nvPr/>
        </p:nvSpPr>
        <p:spPr bwMode="auto">
          <a:xfrm>
            <a:off x="4305300" y="4011613"/>
            <a:ext cx="668338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cm </a:t>
            </a:r>
            <a:endParaRPr lang="pt-BR" altLang="pt-BR" sz="1800"/>
          </a:p>
        </p:txBody>
      </p:sp>
      <p:sp>
        <p:nvSpPr>
          <p:cNvPr id="96286" name="Rectangle 33"/>
          <p:cNvSpPr>
            <a:spLocks noChangeArrowheads="1"/>
          </p:cNvSpPr>
          <p:nvPr/>
        </p:nvSpPr>
        <p:spPr bwMode="auto">
          <a:xfrm>
            <a:off x="4816475" y="4011613"/>
            <a:ext cx="1765300" cy="417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de estatura</a:t>
            </a:r>
            <a:endParaRPr lang="pt-BR" altLang="pt-BR" sz="1800"/>
          </a:p>
        </p:txBody>
      </p:sp>
      <p:pic>
        <p:nvPicPr>
          <p:cNvPr id="96287" name="Picture 34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2757488"/>
            <a:ext cx="1997075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88" name="Picture 35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713" y="2757488"/>
            <a:ext cx="1997075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89" name="Rectangle 36"/>
          <p:cNvSpPr>
            <a:spLocks noChangeArrowheads="1"/>
          </p:cNvSpPr>
          <p:nvPr/>
        </p:nvSpPr>
        <p:spPr bwMode="auto">
          <a:xfrm>
            <a:off x="1714500" y="2851150"/>
            <a:ext cx="15573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700" b="1">
                <a:solidFill>
                  <a:srgbClr val="66FF33"/>
                </a:solidFill>
              </a:rPr>
              <a:t>Exemplo:</a:t>
            </a:r>
            <a:endParaRPr lang="pt-BR" altLang="pt-BR" sz="1800">
              <a:solidFill>
                <a:srgbClr val="66FF33"/>
              </a:solidFill>
            </a:endParaRPr>
          </a:p>
        </p:txBody>
      </p:sp>
      <p:sp>
        <p:nvSpPr>
          <p:cNvPr id="96290" name="Rectangle 37"/>
          <p:cNvSpPr>
            <a:spLocks noChangeArrowheads="1"/>
          </p:cNvSpPr>
          <p:nvPr/>
        </p:nvSpPr>
        <p:spPr bwMode="auto">
          <a:xfrm>
            <a:off x="1704975" y="3213100"/>
            <a:ext cx="1568450" cy="381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96291" name="Picture 38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6750" y="4848225"/>
            <a:ext cx="49688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92" name="Picture 39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6750" y="4848225"/>
            <a:ext cx="49688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93" name="Rectangle 40"/>
          <p:cNvSpPr>
            <a:spLocks noChangeArrowheads="1"/>
          </p:cNvSpPr>
          <p:nvPr/>
        </p:nvSpPr>
        <p:spPr bwMode="auto">
          <a:xfrm>
            <a:off x="2093913" y="4921250"/>
            <a:ext cx="334962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9900"/>
                </a:solidFill>
              </a:rPr>
              <a:t>( </a:t>
            </a:r>
            <a:endParaRPr lang="pt-BR" altLang="pt-BR" sz="1800"/>
          </a:p>
        </p:txBody>
      </p:sp>
      <p:sp>
        <p:nvSpPr>
          <p:cNvPr id="96294" name="Rectangle 41"/>
          <p:cNvSpPr>
            <a:spLocks noChangeArrowheads="1"/>
          </p:cNvSpPr>
          <p:nvPr/>
        </p:nvSpPr>
        <p:spPr bwMode="auto">
          <a:xfrm>
            <a:off x="2262188" y="4921250"/>
            <a:ext cx="238760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média = 127 cm</a:t>
            </a:r>
            <a:endParaRPr lang="pt-BR" altLang="pt-BR" sz="1800"/>
          </a:p>
        </p:txBody>
      </p:sp>
      <p:sp>
        <p:nvSpPr>
          <p:cNvPr id="96295" name="Rectangle 42"/>
          <p:cNvSpPr>
            <a:spLocks noChangeArrowheads="1"/>
          </p:cNvSpPr>
          <p:nvPr/>
        </p:nvSpPr>
        <p:spPr bwMode="auto">
          <a:xfrm>
            <a:off x="4556125" y="4921250"/>
            <a:ext cx="40005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9900"/>
                </a:solidFill>
              </a:rPr>
              <a:t>e </a:t>
            </a:r>
            <a:endParaRPr lang="pt-BR" altLang="pt-BR" sz="1800"/>
          </a:p>
        </p:txBody>
      </p:sp>
      <p:sp>
        <p:nvSpPr>
          <p:cNvPr id="96296" name="Rectangle 43"/>
          <p:cNvSpPr>
            <a:spLocks noChangeArrowheads="1"/>
          </p:cNvSpPr>
          <p:nvPr/>
        </p:nvSpPr>
        <p:spPr bwMode="auto">
          <a:xfrm>
            <a:off x="4797425" y="4921250"/>
            <a:ext cx="1968500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dp = 10,5 cm</a:t>
            </a:r>
            <a:endParaRPr lang="pt-BR" altLang="pt-BR" sz="1800"/>
          </a:p>
        </p:txBody>
      </p:sp>
      <p:sp>
        <p:nvSpPr>
          <p:cNvPr id="96297" name="Rectangle 44"/>
          <p:cNvSpPr>
            <a:spLocks noChangeArrowheads="1"/>
          </p:cNvSpPr>
          <p:nvPr/>
        </p:nvSpPr>
        <p:spPr bwMode="auto">
          <a:xfrm>
            <a:off x="6589713" y="4921250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9900"/>
                </a:solidFill>
              </a:rPr>
              <a:t>)</a:t>
            </a:r>
            <a:endParaRPr lang="pt-BR" altLang="pt-BR" sz="1800"/>
          </a:p>
        </p:txBody>
      </p:sp>
      <p:pic>
        <p:nvPicPr>
          <p:cNvPr id="96298" name="Picture 45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450" y="5711825"/>
            <a:ext cx="2014538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99" name="Picture 46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450" y="5711825"/>
            <a:ext cx="2014538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00" name="Rectangle 47"/>
          <p:cNvSpPr>
            <a:spLocks noChangeArrowheads="1"/>
          </p:cNvSpPr>
          <p:nvPr/>
        </p:nvSpPr>
        <p:spPr bwMode="auto">
          <a:xfrm>
            <a:off x="2624138" y="5803900"/>
            <a:ext cx="1068387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116,5  </a:t>
            </a:r>
            <a:endParaRPr lang="pt-BR" altLang="pt-BR" sz="1800"/>
          </a:p>
        </p:txBody>
      </p:sp>
      <p:sp>
        <p:nvSpPr>
          <p:cNvPr id="96301" name="Rectangle 48"/>
          <p:cNvSpPr>
            <a:spLocks noChangeArrowheads="1"/>
          </p:cNvSpPr>
          <p:nvPr/>
        </p:nvSpPr>
        <p:spPr bwMode="auto">
          <a:xfrm>
            <a:off x="3506788" y="5803900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-</a:t>
            </a:r>
            <a:endParaRPr lang="pt-BR" altLang="pt-BR" sz="1800"/>
          </a:p>
        </p:txBody>
      </p:sp>
      <p:sp>
        <p:nvSpPr>
          <p:cNvPr id="96302" name="Rectangle 49"/>
          <p:cNvSpPr>
            <a:spLocks noChangeArrowheads="1"/>
          </p:cNvSpPr>
          <p:nvPr/>
        </p:nvSpPr>
        <p:spPr bwMode="auto">
          <a:xfrm>
            <a:off x="3767138" y="5803900"/>
            <a:ext cx="65087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127</a:t>
            </a:r>
            <a:endParaRPr lang="pt-BR" altLang="pt-BR" sz="1800"/>
          </a:p>
        </p:txBody>
      </p:sp>
      <p:pic>
        <p:nvPicPr>
          <p:cNvPr id="96303" name="Picture 50"/>
          <p:cNvPicPr>
            <a:picLocks noChangeAspect="1" noChangeArrowheads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5738" y="6176963"/>
            <a:ext cx="1550987" cy="5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04" name="Picture 51"/>
          <p:cNvPicPr>
            <a:picLocks noChangeAspect="1" noChangeArrowheads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5738" y="6176963"/>
            <a:ext cx="1550987" cy="5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05" name="Freeform 52"/>
          <p:cNvSpPr>
            <a:spLocks/>
          </p:cNvSpPr>
          <p:nvPr/>
        </p:nvSpPr>
        <p:spPr bwMode="auto">
          <a:xfrm>
            <a:off x="2708275" y="6157913"/>
            <a:ext cx="1531938" cy="36512"/>
          </a:xfrm>
          <a:custGeom>
            <a:avLst/>
            <a:gdLst>
              <a:gd name="T0" fmla="*/ 0 w 965"/>
              <a:gd name="T1" fmla="*/ 0 h 23"/>
              <a:gd name="T2" fmla="*/ 2147483646 w 965"/>
              <a:gd name="T3" fmla="*/ 2147483646 h 23"/>
              <a:gd name="T4" fmla="*/ 2147483646 w 965"/>
              <a:gd name="T5" fmla="*/ 2147483646 h 23"/>
              <a:gd name="T6" fmla="*/ 0 w 965"/>
              <a:gd name="T7" fmla="*/ 2147483646 h 23"/>
              <a:gd name="T8" fmla="*/ 0 w 965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65"/>
              <a:gd name="T16" fmla="*/ 0 h 23"/>
              <a:gd name="T17" fmla="*/ 965 w 965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65" h="23">
                <a:moveTo>
                  <a:pt x="0" y="0"/>
                </a:moveTo>
                <a:lnTo>
                  <a:pt x="965" y="6"/>
                </a:lnTo>
                <a:lnTo>
                  <a:pt x="965" y="23"/>
                </a:lnTo>
                <a:lnTo>
                  <a:pt x="0" y="1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pic>
        <p:nvPicPr>
          <p:cNvPr id="96306" name="Picture 53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6088" y="6213475"/>
            <a:ext cx="957262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07" name="Picture 54"/>
          <p:cNvPicPr>
            <a:picLocks noChangeAspect="1" noChangeArrowheads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6088" y="6213475"/>
            <a:ext cx="957262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08" name="Rectangle 55"/>
          <p:cNvSpPr>
            <a:spLocks noChangeArrowheads="1"/>
          </p:cNvSpPr>
          <p:nvPr/>
        </p:nvSpPr>
        <p:spPr bwMode="auto">
          <a:xfrm>
            <a:off x="3152775" y="6296025"/>
            <a:ext cx="7334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10,5</a:t>
            </a:r>
            <a:endParaRPr lang="pt-BR" altLang="pt-BR" sz="1800"/>
          </a:p>
        </p:txBody>
      </p:sp>
      <p:pic>
        <p:nvPicPr>
          <p:cNvPr id="96309" name="Picture 56"/>
          <p:cNvPicPr>
            <a:picLocks noChangeAspect="1" noChangeArrowheads="1"/>
          </p:cNvPicPr>
          <p:nvPr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350" y="5822950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10" name="Picture 57"/>
          <p:cNvPicPr>
            <a:picLocks noChangeAspect="1" noChangeArrowheads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350" y="5822950"/>
            <a:ext cx="1077913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11" name="Rectangle 58"/>
          <p:cNvSpPr>
            <a:spLocks noChangeArrowheads="1"/>
          </p:cNvSpPr>
          <p:nvPr/>
        </p:nvSpPr>
        <p:spPr bwMode="auto">
          <a:xfrm>
            <a:off x="1890713" y="5962650"/>
            <a:ext cx="604837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Z =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96312" name="Picture 59"/>
          <p:cNvPicPr>
            <a:picLocks noChangeAspect="1" noChangeArrowheads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1163" y="5832475"/>
            <a:ext cx="73342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13" name="Picture 60"/>
          <p:cNvPicPr>
            <a:picLocks noChangeAspect="1" noChangeArrowheads="1"/>
          </p:cNvPicPr>
          <p:nvPr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1163" y="5832475"/>
            <a:ext cx="73342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14" name="Rectangle 61"/>
          <p:cNvSpPr>
            <a:spLocks noChangeArrowheads="1"/>
          </p:cNvSpPr>
          <p:nvPr/>
        </p:nvSpPr>
        <p:spPr bwMode="auto">
          <a:xfrm>
            <a:off x="4445000" y="5962650"/>
            <a:ext cx="2397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=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96315" name="Picture 62"/>
          <p:cNvPicPr>
            <a:picLocks noChangeAspect="1" noChangeArrowheads="1"/>
          </p:cNvPicPr>
          <p:nvPr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3288" y="5730875"/>
            <a:ext cx="112395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16" name="Picture 63"/>
          <p:cNvPicPr>
            <a:picLocks noChangeAspect="1" noChangeArrowheads="1"/>
          </p:cNvPicPr>
          <p:nvPr/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3288" y="5730875"/>
            <a:ext cx="1123950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17" name="Rectangle 64"/>
          <p:cNvSpPr>
            <a:spLocks noChangeArrowheads="1"/>
          </p:cNvSpPr>
          <p:nvPr/>
        </p:nvSpPr>
        <p:spPr bwMode="auto">
          <a:xfrm>
            <a:off x="4872038" y="5822950"/>
            <a:ext cx="2508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-</a:t>
            </a:r>
            <a:endParaRPr lang="pt-BR" altLang="pt-BR" sz="1800"/>
          </a:p>
        </p:txBody>
      </p:sp>
      <p:sp>
        <p:nvSpPr>
          <p:cNvPr id="96318" name="Rectangle 65"/>
          <p:cNvSpPr>
            <a:spLocks noChangeArrowheads="1"/>
          </p:cNvSpPr>
          <p:nvPr/>
        </p:nvSpPr>
        <p:spPr bwMode="auto">
          <a:xfrm>
            <a:off x="5038725" y="5822950"/>
            <a:ext cx="7334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00"/>
                </a:solidFill>
              </a:rPr>
              <a:t>10,5</a:t>
            </a:r>
            <a:endParaRPr lang="pt-BR" altLang="pt-BR" sz="1800"/>
          </a:p>
        </p:txBody>
      </p:sp>
      <p:pic>
        <p:nvPicPr>
          <p:cNvPr id="96319" name="Picture 66"/>
          <p:cNvPicPr>
            <a:picLocks noChangeAspect="1" noChangeArrowheads="1"/>
          </p:cNvPicPr>
          <p:nvPr/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7900" y="6194425"/>
            <a:ext cx="911225" cy="5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20" name="Picture 67"/>
          <p:cNvPicPr>
            <a:picLocks noChangeAspect="1" noChangeArrowheads="1"/>
          </p:cNvPicPr>
          <p:nvPr/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7900" y="6194425"/>
            <a:ext cx="911225" cy="5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21" name="Freeform 68"/>
          <p:cNvSpPr>
            <a:spLocks/>
          </p:cNvSpPr>
          <p:nvPr/>
        </p:nvSpPr>
        <p:spPr bwMode="auto">
          <a:xfrm>
            <a:off x="4768850" y="6176963"/>
            <a:ext cx="892175" cy="36512"/>
          </a:xfrm>
          <a:custGeom>
            <a:avLst/>
            <a:gdLst>
              <a:gd name="T0" fmla="*/ 0 w 562"/>
              <a:gd name="T1" fmla="*/ 0 h 23"/>
              <a:gd name="T2" fmla="*/ 2147483646 w 562"/>
              <a:gd name="T3" fmla="*/ 2147483646 h 23"/>
              <a:gd name="T4" fmla="*/ 2147483646 w 562"/>
              <a:gd name="T5" fmla="*/ 2147483646 h 23"/>
              <a:gd name="T6" fmla="*/ 0 w 562"/>
              <a:gd name="T7" fmla="*/ 2147483646 h 23"/>
              <a:gd name="T8" fmla="*/ 0 w 562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62"/>
              <a:gd name="T16" fmla="*/ 0 h 23"/>
              <a:gd name="T17" fmla="*/ 562 w 562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62" h="23">
                <a:moveTo>
                  <a:pt x="0" y="0"/>
                </a:moveTo>
                <a:lnTo>
                  <a:pt x="562" y="5"/>
                </a:lnTo>
                <a:lnTo>
                  <a:pt x="562" y="23"/>
                </a:lnTo>
                <a:lnTo>
                  <a:pt x="0" y="1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pic>
        <p:nvPicPr>
          <p:cNvPr id="96322" name="Picture 69"/>
          <p:cNvPicPr>
            <a:picLocks noChangeAspect="1" noChangeArrowheads="1"/>
          </p:cNvPicPr>
          <p:nvPr/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6475" y="6213475"/>
            <a:ext cx="9556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23" name="Picture 70"/>
          <p:cNvPicPr>
            <a:picLocks noChangeAspect="1" noChangeArrowheads="1"/>
          </p:cNvPicPr>
          <p:nvPr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6475" y="6213475"/>
            <a:ext cx="955675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24" name="Rectangle 71"/>
          <p:cNvSpPr>
            <a:spLocks noChangeArrowheads="1"/>
          </p:cNvSpPr>
          <p:nvPr/>
        </p:nvSpPr>
        <p:spPr bwMode="auto">
          <a:xfrm>
            <a:off x="4973638" y="6296025"/>
            <a:ext cx="733425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300" b="1">
                <a:solidFill>
                  <a:srgbClr val="FFFFFF"/>
                </a:solidFill>
              </a:rPr>
              <a:t>10,5</a:t>
            </a:r>
            <a:endParaRPr lang="pt-BR" altLang="pt-BR" sz="1800"/>
          </a:p>
        </p:txBody>
      </p:sp>
      <p:pic>
        <p:nvPicPr>
          <p:cNvPr id="96325" name="Picture 72"/>
          <p:cNvPicPr>
            <a:picLocks noChangeAspect="1" noChangeArrowheads="1"/>
          </p:cNvPicPr>
          <p:nvPr/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75" y="5822950"/>
            <a:ext cx="844550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26" name="Picture 73"/>
          <p:cNvPicPr>
            <a:picLocks noChangeAspect="1" noChangeArrowheads="1"/>
          </p:cNvPicPr>
          <p:nvPr/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75" y="5822950"/>
            <a:ext cx="844550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27" name="Rectangle 74"/>
          <p:cNvSpPr>
            <a:spLocks noChangeArrowheads="1"/>
          </p:cNvSpPr>
          <p:nvPr/>
        </p:nvSpPr>
        <p:spPr bwMode="auto">
          <a:xfrm>
            <a:off x="5762625" y="5962650"/>
            <a:ext cx="3540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66FF33"/>
                </a:solidFill>
              </a:rPr>
              <a:t>= </a:t>
            </a:r>
            <a:endParaRPr lang="pt-BR" altLang="pt-BR" sz="1800">
              <a:solidFill>
                <a:srgbClr val="66FF33"/>
              </a:solidFill>
            </a:endParaRPr>
          </a:p>
        </p:txBody>
      </p:sp>
      <p:pic>
        <p:nvPicPr>
          <p:cNvPr id="96328" name="Picture 75"/>
          <p:cNvPicPr>
            <a:picLocks noChangeAspect="1" noChangeArrowheads="1"/>
          </p:cNvPicPr>
          <p:nvPr/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6938" y="5805488"/>
            <a:ext cx="85407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329" name="Picture 76"/>
          <p:cNvPicPr>
            <a:picLocks noChangeAspect="1" noChangeArrowheads="1"/>
          </p:cNvPicPr>
          <p:nvPr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6938" y="5805488"/>
            <a:ext cx="854075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30" name="Rectangle 77"/>
          <p:cNvSpPr>
            <a:spLocks noChangeArrowheads="1"/>
          </p:cNvSpPr>
          <p:nvPr/>
        </p:nvSpPr>
        <p:spPr bwMode="auto">
          <a:xfrm>
            <a:off x="6199188" y="5935663"/>
            <a:ext cx="334962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</a:rPr>
              <a:t>-</a:t>
            </a:r>
            <a:endParaRPr lang="pt-BR" altLang="pt-BR" sz="1800"/>
          </a:p>
        </p:txBody>
      </p:sp>
      <p:sp>
        <p:nvSpPr>
          <p:cNvPr id="96331" name="Rectangle 78"/>
          <p:cNvSpPr>
            <a:spLocks noChangeArrowheads="1"/>
          </p:cNvSpPr>
          <p:nvPr/>
        </p:nvSpPr>
        <p:spPr bwMode="auto">
          <a:xfrm>
            <a:off x="6329363" y="5935663"/>
            <a:ext cx="417512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b="1">
                <a:solidFill>
                  <a:srgbClr val="FFFFFF"/>
                </a:solidFill>
              </a:rPr>
              <a:t>1</a:t>
            </a:r>
            <a:endParaRPr lang="pt-BR" altLang="pt-BR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282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7283" name="Grupo 2"/>
          <p:cNvGrpSpPr>
            <a:grpSpLocks/>
          </p:cNvGrpSpPr>
          <p:nvPr/>
        </p:nvGrpSpPr>
        <p:grpSpPr bwMode="auto">
          <a:xfrm>
            <a:off x="265113" y="671513"/>
            <a:ext cx="8593137" cy="5513387"/>
            <a:chOff x="265113" y="671513"/>
            <a:chExt cx="8593137" cy="5513387"/>
          </a:xfrm>
        </p:grpSpPr>
        <p:sp>
          <p:nvSpPr>
            <p:cNvPr id="97284" name="AutoShape 4"/>
            <p:cNvSpPr>
              <a:spLocks noChangeAspect="1" noChangeArrowheads="1" noTextEdit="1"/>
            </p:cNvSpPr>
            <p:nvPr/>
          </p:nvSpPr>
          <p:spPr bwMode="auto">
            <a:xfrm>
              <a:off x="285750" y="671513"/>
              <a:ext cx="8572500" cy="5513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5495925" y="4824413"/>
              <a:ext cx="785813" cy="642937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pt-BR"/>
            </a:p>
          </p:txBody>
        </p:sp>
        <p:sp>
          <p:nvSpPr>
            <p:cNvPr id="97286" name="AutoShape 8"/>
            <p:cNvSpPr>
              <a:spLocks noChangeAspect="1" noChangeArrowheads="1" noTextEdit="1"/>
            </p:cNvSpPr>
            <p:nvPr/>
          </p:nvSpPr>
          <p:spPr bwMode="auto">
            <a:xfrm>
              <a:off x="265113" y="714375"/>
              <a:ext cx="8521700" cy="5429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7287" name="Rectangle 10"/>
            <p:cNvSpPr>
              <a:spLocks noChangeArrowheads="1"/>
            </p:cNvSpPr>
            <p:nvPr/>
          </p:nvSpPr>
          <p:spPr bwMode="auto">
            <a:xfrm>
              <a:off x="295276" y="792163"/>
              <a:ext cx="8461375" cy="5319713"/>
            </a:xfrm>
            <a:prstGeom prst="rect">
              <a:avLst/>
            </a:prstGeom>
            <a:solidFill>
              <a:srgbClr val="EEE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88" name="Freeform 11"/>
            <p:cNvSpPr>
              <a:spLocks noEditPoints="1"/>
            </p:cNvSpPr>
            <p:nvPr/>
          </p:nvSpPr>
          <p:spPr bwMode="auto">
            <a:xfrm>
              <a:off x="273051" y="768350"/>
              <a:ext cx="8505825" cy="5367338"/>
            </a:xfrm>
            <a:custGeom>
              <a:avLst/>
              <a:gdLst>
                <a:gd name="T0" fmla="*/ 0 w 8816"/>
                <a:gd name="T1" fmla="*/ 2147483646 h 5568"/>
                <a:gd name="T2" fmla="*/ 2147483646 w 8816"/>
                <a:gd name="T3" fmla="*/ 0 h 5568"/>
                <a:gd name="T4" fmla="*/ 2147483646 w 8816"/>
                <a:gd name="T5" fmla="*/ 0 h 5568"/>
                <a:gd name="T6" fmla="*/ 2147483646 w 8816"/>
                <a:gd name="T7" fmla="*/ 2147483646 h 5568"/>
                <a:gd name="T8" fmla="*/ 2147483646 w 8816"/>
                <a:gd name="T9" fmla="*/ 2147483646 h 5568"/>
                <a:gd name="T10" fmla="*/ 2147483646 w 8816"/>
                <a:gd name="T11" fmla="*/ 2147483646 h 5568"/>
                <a:gd name="T12" fmla="*/ 2147483646 w 8816"/>
                <a:gd name="T13" fmla="*/ 2147483646 h 5568"/>
                <a:gd name="T14" fmla="*/ 0 w 8816"/>
                <a:gd name="T15" fmla="*/ 2147483646 h 5568"/>
                <a:gd name="T16" fmla="*/ 0 w 8816"/>
                <a:gd name="T17" fmla="*/ 2147483646 h 5568"/>
                <a:gd name="T18" fmla="*/ 2147483646 w 8816"/>
                <a:gd name="T19" fmla="*/ 2147483646 h 5568"/>
                <a:gd name="T20" fmla="*/ 2147483646 w 8816"/>
                <a:gd name="T21" fmla="*/ 2147483646 h 5568"/>
                <a:gd name="T22" fmla="*/ 2147483646 w 8816"/>
                <a:gd name="T23" fmla="*/ 2147483646 h 5568"/>
                <a:gd name="T24" fmla="*/ 2147483646 w 8816"/>
                <a:gd name="T25" fmla="*/ 2147483646 h 5568"/>
                <a:gd name="T26" fmla="*/ 2147483646 w 8816"/>
                <a:gd name="T27" fmla="*/ 2147483646 h 5568"/>
                <a:gd name="T28" fmla="*/ 2147483646 w 8816"/>
                <a:gd name="T29" fmla="*/ 2147483646 h 5568"/>
                <a:gd name="T30" fmla="*/ 2147483646 w 8816"/>
                <a:gd name="T31" fmla="*/ 2147483646 h 5568"/>
                <a:gd name="T32" fmla="*/ 2147483646 w 8816"/>
                <a:gd name="T33" fmla="*/ 2147483646 h 5568"/>
                <a:gd name="T34" fmla="*/ 2147483646 w 8816"/>
                <a:gd name="T35" fmla="*/ 2147483646 h 55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16"/>
                <a:gd name="T55" fmla="*/ 0 h 5568"/>
                <a:gd name="T56" fmla="*/ 8816 w 8816"/>
                <a:gd name="T57" fmla="*/ 5568 h 55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16" h="556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8792" y="0"/>
                  </a:lnTo>
                  <a:cubicBezTo>
                    <a:pt x="8806" y="0"/>
                    <a:pt x="8816" y="11"/>
                    <a:pt x="8816" y="24"/>
                  </a:cubicBezTo>
                  <a:lnTo>
                    <a:pt x="8816" y="5544"/>
                  </a:lnTo>
                  <a:cubicBezTo>
                    <a:pt x="8816" y="5558"/>
                    <a:pt x="8806" y="5568"/>
                    <a:pt x="8792" y="5568"/>
                  </a:cubicBezTo>
                  <a:lnTo>
                    <a:pt x="24" y="5568"/>
                  </a:lnTo>
                  <a:cubicBezTo>
                    <a:pt x="11" y="5568"/>
                    <a:pt x="0" y="5558"/>
                    <a:pt x="0" y="5544"/>
                  </a:cubicBezTo>
                  <a:lnTo>
                    <a:pt x="0" y="24"/>
                  </a:lnTo>
                  <a:close/>
                  <a:moveTo>
                    <a:pt x="48" y="5544"/>
                  </a:moveTo>
                  <a:lnTo>
                    <a:pt x="24" y="5520"/>
                  </a:lnTo>
                  <a:lnTo>
                    <a:pt x="8792" y="5520"/>
                  </a:lnTo>
                  <a:lnTo>
                    <a:pt x="8768" y="5544"/>
                  </a:lnTo>
                  <a:lnTo>
                    <a:pt x="8768" y="24"/>
                  </a:lnTo>
                  <a:lnTo>
                    <a:pt x="8792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5544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289" name="Rectangle 12"/>
            <p:cNvSpPr>
              <a:spLocks noChangeArrowheads="1"/>
            </p:cNvSpPr>
            <p:nvPr/>
          </p:nvSpPr>
          <p:spPr bwMode="auto">
            <a:xfrm>
              <a:off x="1677988" y="1370013"/>
              <a:ext cx="6746875" cy="3408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0" name="Rectangle 13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1" name="Rectangle 14"/>
            <p:cNvSpPr>
              <a:spLocks noChangeArrowheads="1"/>
            </p:cNvSpPr>
            <p:nvPr/>
          </p:nvSpPr>
          <p:spPr bwMode="auto">
            <a:xfrm>
              <a:off x="50434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2" name="Rectangle 15"/>
            <p:cNvSpPr>
              <a:spLocks noChangeArrowheads="1"/>
            </p:cNvSpPr>
            <p:nvPr/>
          </p:nvSpPr>
          <p:spPr bwMode="auto">
            <a:xfrm>
              <a:off x="58928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3" name="Freeform 16"/>
            <p:cNvSpPr>
              <a:spLocks/>
            </p:cNvSpPr>
            <p:nvPr/>
          </p:nvSpPr>
          <p:spPr bwMode="auto">
            <a:xfrm>
              <a:off x="6726238" y="1377950"/>
              <a:ext cx="30163" cy="3408363"/>
            </a:xfrm>
            <a:custGeom>
              <a:avLst/>
              <a:gdLst>
                <a:gd name="T0" fmla="*/ 0 w 19"/>
                <a:gd name="T1" fmla="*/ 2147483646 h 2147"/>
                <a:gd name="T2" fmla="*/ 2147483646 w 19"/>
                <a:gd name="T3" fmla="*/ 0 h 2147"/>
                <a:gd name="T4" fmla="*/ 2147483646 w 19"/>
                <a:gd name="T5" fmla="*/ 0 h 2147"/>
                <a:gd name="T6" fmla="*/ 2147483646 w 19"/>
                <a:gd name="T7" fmla="*/ 2147483646 h 2147"/>
                <a:gd name="T8" fmla="*/ 0 w 19"/>
                <a:gd name="T9" fmla="*/ 2147483646 h 2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147"/>
                <a:gd name="T17" fmla="*/ 19 w 19"/>
                <a:gd name="T18" fmla="*/ 2147 h 2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147">
                  <a:moveTo>
                    <a:pt x="0" y="2147"/>
                  </a:moveTo>
                  <a:lnTo>
                    <a:pt x="10" y="0"/>
                  </a:lnTo>
                  <a:lnTo>
                    <a:pt x="19" y="0"/>
                  </a:lnTo>
                  <a:lnTo>
                    <a:pt x="10" y="2147"/>
                  </a:lnTo>
                  <a:lnTo>
                    <a:pt x="0" y="2147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294" name="Rectangle 17"/>
            <p:cNvSpPr>
              <a:spLocks noChangeArrowheads="1"/>
            </p:cNvSpPr>
            <p:nvPr/>
          </p:nvSpPr>
          <p:spPr bwMode="auto">
            <a:xfrm>
              <a:off x="75755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5" name="Rectangle 18"/>
            <p:cNvSpPr>
              <a:spLocks noChangeArrowheads="1"/>
            </p:cNvSpPr>
            <p:nvPr/>
          </p:nvSpPr>
          <p:spPr bwMode="auto">
            <a:xfrm>
              <a:off x="5027613" y="1370013"/>
              <a:ext cx="31750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6" name="Rectangle 19"/>
            <p:cNvSpPr>
              <a:spLocks noChangeArrowheads="1"/>
            </p:cNvSpPr>
            <p:nvPr/>
          </p:nvSpPr>
          <p:spPr bwMode="auto">
            <a:xfrm>
              <a:off x="42100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7" name="Rectangle 20"/>
            <p:cNvSpPr>
              <a:spLocks noChangeArrowheads="1"/>
            </p:cNvSpPr>
            <p:nvPr/>
          </p:nvSpPr>
          <p:spPr bwMode="auto">
            <a:xfrm>
              <a:off x="3360738" y="1377950"/>
              <a:ext cx="15875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8" name="Rectangle 21"/>
            <p:cNvSpPr>
              <a:spLocks noChangeArrowheads="1"/>
            </p:cNvSpPr>
            <p:nvPr/>
          </p:nvSpPr>
          <p:spPr bwMode="auto">
            <a:xfrm>
              <a:off x="25273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299" name="Freeform 22"/>
            <p:cNvSpPr>
              <a:spLocks noEditPoints="1"/>
            </p:cNvSpPr>
            <p:nvPr/>
          </p:nvSpPr>
          <p:spPr bwMode="auto">
            <a:xfrm>
              <a:off x="1685926" y="4438650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0" name="Freeform 23"/>
            <p:cNvSpPr>
              <a:spLocks noEditPoints="1"/>
            </p:cNvSpPr>
            <p:nvPr/>
          </p:nvSpPr>
          <p:spPr bwMode="auto">
            <a:xfrm>
              <a:off x="1685926" y="4100513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1" name="Freeform 24"/>
            <p:cNvSpPr>
              <a:spLocks noEditPoints="1"/>
            </p:cNvSpPr>
            <p:nvPr/>
          </p:nvSpPr>
          <p:spPr bwMode="auto">
            <a:xfrm>
              <a:off x="1685926" y="376078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2" name="Freeform 25"/>
            <p:cNvSpPr>
              <a:spLocks noEditPoints="1"/>
            </p:cNvSpPr>
            <p:nvPr/>
          </p:nvSpPr>
          <p:spPr bwMode="auto">
            <a:xfrm>
              <a:off x="1685926" y="3421063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3" name="Freeform 26"/>
            <p:cNvSpPr>
              <a:spLocks noEditPoints="1"/>
            </p:cNvSpPr>
            <p:nvPr/>
          </p:nvSpPr>
          <p:spPr bwMode="auto">
            <a:xfrm>
              <a:off x="1685926" y="308133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4" name="Freeform 27"/>
            <p:cNvSpPr>
              <a:spLocks noEditPoints="1"/>
            </p:cNvSpPr>
            <p:nvPr/>
          </p:nvSpPr>
          <p:spPr bwMode="auto">
            <a:xfrm>
              <a:off x="1685926" y="2743200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5" name="Freeform 28"/>
            <p:cNvSpPr>
              <a:spLocks noEditPoints="1"/>
            </p:cNvSpPr>
            <p:nvPr/>
          </p:nvSpPr>
          <p:spPr bwMode="auto">
            <a:xfrm>
              <a:off x="1685926" y="2387600"/>
              <a:ext cx="6745288" cy="31750"/>
            </a:xfrm>
            <a:custGeom>
              <a:avLst/>
              <a:gdLst>
                <a:gd name="T0" fmla="*/ 2147483646 w 4249"/>
                <a:gd name="T1" fmla="*/ 2147483646 h 20"/>
                <a:gd name="T2" fmla="*/ 2147483646 w 4249"/>
                <a:gd name="T3" fmla="*/ 2147483646 h 20"/>
                <a:gd name="T4" fmla="*/ 2147483646 w 4249"/>
                <a:gd name="T5" fmla="*/ 2147483646 h 20"/>
                <a:gd name="T6" fmla="*/ 2147483646 w 4249"/>
                <a:gd name="T7" fmla="*/ 2147483646 h 20"/>
                <a:gd name="T8" fmla="*/ 2147483646 w 4249"/>
                <a:gd name="T9" fmla="*/ 2147483646 h 20"/>
                <a:gd name="T10" fmla="*/ 2147483646 w 4249"/>
                <a:gd name="T11" fmla="*/ 2147483646 h 20"/>
                <a:gd name="T12" fmla="*/ 2147483646 w 4249"/>
                <a:gd name="T13" fmla="*/ 2147483646 h 20"/>
                <a:gd name="T14" fmla="*/ 2147483646 w 4249"/>
                <a:gd name="T15" fmla="*/ 2147483646 h 20"/>
                <a:gd name="T16" fmla="*/ 2147483646 w 4249"/>
                <a:gd name="T17" fmla="*/ 2147483646 h 20"/>
                <a:gd name="T18" fmla="*/ 2147483646 w 4249"/>
                <a:gd name="T19" fmla="*/ 2147483646 h 20"/>
                <a:gd name="T20" fmla="*/ 2147483646 w 4249"/>
                <a:gd name="T21" fmla="*/ 2147483646 h 20"/>
                <a:gd name="T22" fmla="*/ 2147483646 w 4249"/>
                <a:gd name="T23" fmla="*/ 2147483646 h 20"/>
                <a:gd name="T24" fmla="*/ 2147483646 w 4249"/>
                <a:gd name="T25" fmla="*/ 2147483646 h 20"/>
                <a:gd name="T26" fmla="*/ 2147483646 w 4249"/>
                <a:gd name="T27" fmla="*/ 2147483646 h 20"/>
                <a:gd name="T28" fmla="*/ 2147483646 w 4249"/>
                <a:gd name="T29" fmla="*/ 2147483646 h 20"/>
                <a:gd name="T30" fmla="*/ 2147483646 w 4249"/>
                <a:gd name="T31" fmla="*/ 2147483646 h 20"/>
                <a:gd name="T32" fmla="*/ 2147483646 w 4249"/>
                <a:gd name="T33" fmla="*/ 2147483646 h 20"/>
                <a:gd name="T34" fmla="*/ 2147483646 w 4249"/>
                <a:gd name="T35" fmla="*/ 2147483646 h 20"/>
                <a:gd name="T36" fmla="*/ 2147483646 w 4249"/>
                <a:gd name="T37" fmla="*/ 2147483646 h 20"/>
                <a:gd name="T38" fmla="*/ 2147483646 w 4249"/>
                <a:gd name="T39" fmla="*/ 2147483646 h 20"/>
                <a:gd name="T40" fmla="*/ 2147483646 w 4249"/>
                <a:gd name="T41" fmla="*/ 2147483646 h 20"/>
                <a:gd name="T42" fmla="*/ 2147483646 w 4249"/>
                <a:gd name="T43" fmla="*/ 2147483646 h 20"/>
                <a:gd name="T44" fmla="*/ 2147483646 w 4249"/>
                <a:gd name="T45" fmla="*/ 2147483646 h 20"/>
                <a:gd name="T46" fmla="*/ 2147483646 w 4249"/>
                <a:gd name="T47" fmla="*/ 2147483646 h 20"/>
                <a:gd name="T48" fmla="*/ 2147483646 w 4249"/>
                <a:gd name="T49" fmla="*/ 2147483646 h 20"/>
                <a:gd name="T50" fmla="*/ 2147483646 w 4249"/>
                <a:gd name="T51" fmla="*/ 2147483646 h 20"/>
                <a:gd name="T52" fmla="*/ 2147483646 w 4249"/>
                <a:gd name="T53" fmla="*/ 2147483646 h 20"/>
                <a:gd name="T54" fmla="*/ 2147483646 w 4249"/>
                <a:gd name="T55" fmla="*/ 2147483646 h 20"/>
                <a:gd name="T56" fmla="*/ 2147483646 w 4249"/>
                <a:gd name="T57" fmla="*/ 2147483646 h 20"/>
                <a:gd name="T58" fmla="*/ 2147483646 w 4249"/>
                <a:gd name="T59" fmla="*/ 2147483646 h 20"/>
                <a:gd name="T60" fmla="*/ 2147483646 w 4249"/>
                <a:gd name="T61" fmla="*/ 2147483646 h 20"/>
                <a:gd name="T62" fmla="*/ 2147483646 w 4249"/>
                <a:gd name="T63" fmla="*/ 2147483646 h 20"/>
                <a:gd name="T64" fmla="*/ 2147483646 w 4249"/>
                <a:gd name="T65" fmla="*/ 2147483646 h 20"/>
                <a:gd name="T66" fmla="*/ 2147483646 w 4249"/>
                <a:gd name="T67" fmla="*/ 2147483646 h 20"/>
                <a:gd name="T68" fmla="*/ 2147483646 w 4249"/>
                <a:gd name="T69" fmla="*/ 2147483646 h 20"/>
                <a:gd name="T70" fmla="*/ 2147483646 w 4249"/>
                <a:gd name="T71" fmla="*/ 2147483646 h 20"/>
                <a:gd name="T72" fmla="*/ 2147483646 w 4249"/>
                <a:gd name="T73" fmla="*/ 2147483646 h 20"/>
                <a:gd name="T74" fmla="*/ 2147483646 w 4249"/>
                <a:gd name="T75" fmla="*/ 2147483646 h 20"/>
                <a:gd name="T76" fmla="*/ 2147483646 w 4249"/>
                <a:gd name="T77" fmla="*/ 2147483646 h 20"/>
                <a:gd name="T78" fmla="*/ 2147483646 w 4249"/>
                <a:gd name="T79" fmla="*/ 2147483646 h 20"/>
                <a:gd name="T80" fmla="*/ 2147483646 w 4249"/>
                <a:gd name="T81" fmla="*/ 2147483646 h 20"/>
                <a:gd name="T82" fmla="*/ 2147483646 w 4249"/>
                <a:gd name="T83" fmla="*/ 2147483646 h 20"/>
                <a:gd name="T84" fmla="*/ 2147483646 w 4249"/>
                <a:gd name="T85" fmla="*/ 2147483646 h 20"/>
                <a:gd name="T86" fmla="*/ 2147483646 w 4249"/>
                <a:gd name="T87" fmla="*/ 2147483646 h 20"/>
                <a:gd name="T88" fmla="*/ 2147483646 w 4249"/>
                <a:gd name="T89" fmla="*/ 2147483646 h 20"/>
                <a:gd name="T90" fmla="*/ 2147483646 w 4249"/>
                <a:gd name="T91" fmla="*/ 2147483646 h 20"/>
                <a:gd name="T92" fmla="*/ 2147483646 w 4249"/>
                <a:gd name="T93" fmla="*/ 2147483646 h 20"/>
                <a:gd name="T94" fmla="*/ 2147483646 w 4249"/>
                <a:gd name="T95" fmla="*/ 2147483646 h 20"/>
                <a:gd name="T96" fmla="*/ 2147483646 w 4249"/>
                <a:gd name="T97" fmla="*/ 2147483646 h 20"/>
                <a:gd name="T98" fmla="*/ 2147483646 w 4249"/>
                <a:gd name="T99" fmla="*/ 2147483646 h 20"/>
                <a:gd name="T100" fmla="*/ 2147483646 w 4249"/>
                <a:gd name="T101" fmla="*/ 2147483646 h 20"/>
                <a:gd name="T102" fmla="*/ 2147483646 w 4249"/>
                <a:gd name="T103" fmla="*/ 2147483646 h 20"/>
                <a:gd name="T104" fmla="*/ 2147483646 w 4249"/>
                <a:gd name="T105" fmla="*/ 2147483646 h 20"/>
                <a:gd name="T106" fmla="*/ 2147483646 w 4249"/>
                <a:gd name="T107" fmla="*/ 2147483646 h 20"/>
                <a:gd name="T108" fmla="*/ 2147483646 w 4249"/>
                <a:gd name="T109" fmla="*/ 2147483646 h 20"/>
                <a:gd name="T110" fmla="*/ 2147483646 w 4249"/>
                <a:gd name="T111" fmla="*/ 2147483646 h 20"/>
                <a:gd name="T112" fmla="*/ 2147483646 w 4249"/>
                <a:gd name="T113" fmla="*/ 2147483646 h 20"/>
                <a:gd name="T114" fmla="*/ 2147483646 w 4249"/>
                <a:gd name="T115" fmla="*/ 2147483646 h 20"/>
                <a:gd name="T116" fmla="*/ 2147483646 w 4249"/>
                <a:gd name="T117" fmla="*/ 2147483646 h 20"/>
                <a:gd name="T118" fmla="*/ 2147483646 w 4249"/>
                <a:gd name="T119" fmla="*/ 2147483646 h 20"/>
                <a:gd name="T120" fmla="*/ 2147483646 w 4249"/>
                <a:gd name="T121" fmla="*/ 2147483646 h 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20"/>
                <a:gd name="T185" fmla="*/ 4249 w 4249"/>
                <a:gd name="T186" fmla="*/ 20 h 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20">
                  <a:moveTo>
                    <a:pt x="0" y="0"/>
                  </a:moveTo>
                  <a:lnTo>
                    <a:pt x="29" y="1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1"/>
                  </a:moveTo>
                  <a:lnTo>
                    <a:pt x="68" y="1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1"/>
                  </a:lnTo>
                  <a:close/>
                  <a:moveTo>
                    <a:pt x="78" y="1"/>
                  </a:moveTo>
                  <a:lnTo>
                    <a:pt x="107" y="1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1"/>
                  </a:lnTo>
                  <a:close/>
                  <a:moveTo>
                    <a:pt x="117" y="1"/>
                  </a:moveTo>
                  <a:lnTo>
                    <a:pt x="146" y="1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1"/>
                  </a:lnTo>
                  <a:close/>
                  <a:moveTo>
                    <a:pt x="156" y="1"/>
                  </a:moveTo>
                  <a:lnTo>
                    <a:pt x="185" y="1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1"/>
                  </a:lnTo>
                  <a:close/>
                  <a:moveTo>
                    <a:pt x="195" y="1"/>
                  </a:moveTo>
                  <a:lnTo>
                    <a:pt x="224" y="1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1"/>
                  </a:lnTo>
                  <a:close/>
                  <a:moveTo>
                    <a:pt x="234" y="1"/>
                  </a:moveTo>
                  <a:lnTo>
                    <a:pt x="263" y="1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1"/>
                  </a:lnTo>
                  <a:close/>
                  <a:moveTo>
                    <a:pt x="273" y="1"/>
                  </a:moveTo>
                  <a:lnTo>
                    <a:pt x="302" y="1"/>
                  </a:lnTo>
                  <a:lnTo>
                    <a:pt x="302" y="11"/>
                  </a:lnTo>
                  <a:lnTo>
                    <a:pt x="273" y="11"/>
                  </a:lnTo>
                  <a:lnTo>
                    <a:pt x="273" y="1"/>
                  </a:lnTo>
                  <a:close/>
                  <a:moveTo>
                    <a:pt x="311" y="1"/>
                  </a:moveTo>
                  <a:lnTo>
                    <a:pt x="341" y="1"/>
                  </a:lnTo>
                  <a:lnTo>
                    <a:pt x="341" y="11"/>
                  </a:lnTo>
                  <a:lnTo>
                    <a:pt x="311" y="11"/>
                  </a:lnTo>
                  <a:lnTo>
                    <a:pt x="311" y="1"/>
                  </a:lnTo>
                  <a:close/>
                  <a:moveTo>
                    <a:pt x="350" y="1"/>
                  </a:moveTo>
                  <a:lnTo>
                    <a:pt x="380" y="1"/>
                  </a:lnTo>
                  <a:lnTo>
                    <a:pt x="380" y="11"/>
                  </a:lnTo>
                  <a:lnTo>
                    <a:pt x="350" y="11"/>
                  </a:lnTo>
                  <a:lnTo>
                    <a:pt x="350" y="1"/>
                  </a:lnTo>
                  <a:close/>
                  <a:moveTo>
                    <a:pt x="389" y="1"/>
                  </a:moveTo>
                  <a:lnTo>
                    <a:pt x="418" y="1"/>
                  </a:lnTo>
                  <a:lnTo>
                    <a:pt x="418" y="11"/>
                  </a:lnTo>
                  <a:lnTo>
                    <a:pt x="389" y="11"/>
                  </a:lnTo>
                  <a:lnTo>
                    <a:pt x="389" y="1"/>
                  </a:lnTo>
                  <a:close/>
                  <a:moveTo>
                    <a:pt x="428" y="1"/>
                  </a:moveTo>
                  <a:lnTo>
                    <a:pt x="457" y="1"/>
                  </a:lnTo>
                  <a:lnTo>
                    <a:pt x="457" y="11"/>
                  </a:lnTo>
                  <a:lnTo>
                    <a:pt x="428" y="11"/>
                  </a:lnTo>
                  <a:lnTo>
                    <a:pt x="428" y="1"/>
                  </a:lnTo>
                  <a:close/>
                  <a:moveTo>
                    <a:pt x="467" y="1"/>
                  </a:moveTo>
                  <a:lnTo>
                    <a:pt x="496" y="1"/>
                  </a:lnTo>
                  <a:lnTo>
                    <a:pt x="496" y="11"/>
                  </a:lnTo>
                  <a:lnTo>
                    <a:pt x="467" y="11"/>
                  </a:lnTo>
                  <a:lnTo>
                    <a:pt x="467" y="1"/>
                  </a:lnTo>
                  <a:close/>
                  <a:moveTo>
                    <a:pt x="506" y="1"/>
                  </a:moveTo>
                  <a:lnTo>
                    <a:pt x="535" y="1"/>
                  </a:lnTo>
                  <a:lnTo>
                    <a:pt x="535" y="11"/>
                  </a:lnTo>
                  <a:lnTo>
                    <a:pt x="506" y="11"/>
                  </a:lnTo>
                  <a:lnTo>
                    <a:pt x="506" y="1"/>
                  </a:lnTo>
                  <a:close/>
                  <a:moveTo>
                    <a:pt x="545" y="2"/>
                  </a:moveTo>
                  <a:lnTo>
                    <a:pt x="574" y="2"/>
                  </a:lnTo>
                  <a:lnTo>
                    <a:pt x="574" y="12"/>
                  </a:lnTo>
                  <a:lnTo>
                    <a:pt x="545" y="12"/>
                  </a:lnTo>
                  <a:lnTo>
                    <a:pt x="545" y="2"/>
                  </a:lnTo>
                  <a:close/>
                  <a:moveTo>
                    <a:pt x="584" y="2"/>
                  </a:moveTo>
                  <a:lnTo>
                    <a:pt x="613" y="2"/>
                  </a:lnTo>
                  <a:lnTo>
                    <a:pt x="613" y="12"/>
                  </a:lnTo>
                  <a:lnTo>
                    <a:pt x="584" y="12"/>
                  </a:lnTo>
                  <a:lnTo>
                    <a:pt x="584" y="2"/>
                  </a:lnTo>
                  <a:close/>
                  <a:moveTo>
                    <a:pt x="623" y="2"/>
                  </a:moveTo>
                  <a:lnTo>
                    <a:pt x="652" y="2"/>
                  </a:lnTo>
                  <a:lnTo>
                    <a:pt x="652" y="12"/>
                  </a:lnTo>
                  <a:lnTo>
                    <a:pt x="623" y="12"/>
                  </a:lnTo>
                  <a:lnTo>
                    <a:pt x="623" y="2"/>
                  </a:lnTo>
                  <a:close/>
                  <a:moveTo>
                    <a:pt x="662" y="2"/>
                  </a:moveTo>
                  <a:lnTo>
                    <a:pt x="691" y="2"/>
                  </a:lnTo>
                  <a:lnTo>
                    <a:pt x="691" y="12"/>
                  </a:lnTo>
                  <a:lnTo>
                    <a:pt x="662" y="12"/>
                  </a:lnTo>
                  <a:lnTo>
                    <a:pt x="662" y="2"/>
                  </a:lnTo>
                  <a:close/>
                  <a:moveTo>
                    <a:pt x="701" y="2"/>
                  </a:moveTo>
                  <a:lnTo>
                    <a:pt x="730" y="2"/>
                  </a:lnTo>
                  <a:lnTo>
                    <a:pt x="730" y="12"/>
                  </a:lnTo>
                  <a:lnTo>
                    <a:pt x="701" y="12"/>
                  </a:lnTo>
                  <a:lnTo>
                    <a:pt x="701" y="2"/>
                  </a:lnTo>
                  <a:close/>
                  <a:moveTo>
                    <a:pt x="740" y="2"/>
                  </a:moveTo>
                  <a:lnTo>
                    <a:pt x="769" y="2"/>
                  </a:lnTo>
                  <a:lnTo>
                    <a:pt x="769" y="12"/>
                  </a:lnTo>
                  <a:lnTo>
                    <a:pt x="740" y="12"/>
                  </a:lnTo>
                  <a:lnTo>
                    <a:pt x="740" y="2"/>
                  </a:lnTo>
                  <a:close/>
                  <a:moveTo>
                    <a:pt x="779" y="2"/>
                  </a:moveTo>
                  <a:lnTo>
                    <a:pt x="808" y="2"/>
                  </a:lnTo>
                  <a:lnTo>
                    <a:pt x="808" y="12"/>
                  </a:lnTo>
                  <a:lnTo>
                    <a:pt x="779" y="12"/>
                  </a:lnTo>
                  <a:lnTo>
                    <a:pt x="779" y="2"/>
                  </a:lnTo>
                  <a:close/>
                  <a:moveTo>
                    <a:pt x="818" y="3"/>
                  </a:moveTo>
                  <a:lnTo>
                    <a:pt x="847" y="3"/>
                  </a:lnTo>
                  <a:lnTo>
                    <a:pt x="847" y="12"/>
                  </a:lnTo>
                  <a:lnTo>
                    <a:pt x="818" y="12"/>
                  </a:lnTo>
                  <a:lnTo>
                    <a:pt x="818" y="3"/>
                  </a:lnTo>
                  <a:close/>
                  <a:moveTo>
                    <a:pt x="857" y="3"/>
                  </a:moveTo>
                  <a:lnTo>
                    <a:pt x="886" y="3"/>
                  </a:lnTo>
                  <a:lnTo>
                    <a:pt x="886" y="12"/>
                  </a:lnTo>
                  <a:lnTo>
                    <a:pt x="857" y="12"/>
                  </a:lnTo>
                  <a:lnTo>
                    <a:pt x="857" y="3"/>
                  </a:lnTo>
                  <a:close/>
                  <a:moveTo>
                    <a:pt x="896" y="3"/>
                  </a:moveTo>
                  <a:lnTo>
                    <a:pt x="925" y="3"/>
                  </a:lnTo>
                  <a:lnTo>
                    <a:pt x="925" y="12"/>
                  </a:lnTo>
                  <a:lnTo>
                    <a:pt x="896" y="12"/>
                  </a:lnTo>
                  <a:lnTo>
                    <a:pt x="896" y="3"/>
                  </a:lnTo>
                  <a:close/>
                  <a:moveTo>
                    <a:pt x="934" y="3"/>
                  </a:moveTo>
                  <a:lnTo>
                    <a:pt x="964" y="3"/>
                  </a:lnTo>
                  <a:lnTo>
                    <a:pt x="964" y="12"/>
                  </a:lnTo>
                  <a:lnTo>
                    <a:pt x="934" y="12"/>
                  </a:lnTo>
                  <a:lnTo>
                    <a:pt x="934" y="3"/>
                  </a:lnTo>
                  <a:close/>
                  <a:moveTo>
                    <a:pt x="973" y="3"/>
                  </a:moveTo>
                  <a:lnTo>
                    <a:pt x="1003" y="3"/>
                  </a:lnTo>
                  <a:lnTo>
                    <a:pt x="1003" y="12"/>
                  </a:lnTo>
                  <a:lnTo>
                    <a:pt x="973" y="12"/>
                  </a:lnTo>
                  <a:lnTo>
                    <a:pt x="973" y="3"/>
                  </a:lnTo>
                  <a:close/>
                  <a:moveTo>
                    <a:pt x="1012" y="3"/>
                  </a:moveTo>
                  <a:lnTo>
                    <a:pt x="1041" y="3"/>
                  </a:lnTo>
                  <a:lnTo>
                    <a:pt x="1041" y="12"/>
                  </a:lnTo>
                  <a:lnTo>
                    <a:pt x="1012" y="12"/>
                  </a:lnTo>
                  <a:lnTo>
                    <a:pt x="1012" y="3"/>
                  </a:lnTo>
                  <a:close/>
                  <a:moveTo>
                    <a:pt x="1051" y="3"/>
                  </a:moveTo>
                  <a:lnTo>
                    <a:pt x="1080" y="3"/>
                  </a:lnTo>
                  <a:lnTo>
                    <a:pt x="1080" y="13"/>
                  </a:lnTo>
                  <a:lnTo>
                    <a:pt x="1051" y="12"/>
                  </a:lnTo>
                  <a:lnTo>
                    <a:pt x="1051" y="3"/>
                  </a:lnTo>
                  <a:close/>
                  <a:moveTo>
                    <a:pt x="1090" y="3"/>
                  </a:moveTo>
                  <a:lnTo>
                    <a:pt x="1119" y="3"/>
                  </a:lnTo>
                  <a:lnTo>
                    <a:pt x="1119" y="13"/>
                  </a:lnTo>
                  <a:lnTo>
                    <a:pt x="1090" y="13"/>
                  </a:lnTo>
                  <a:lnTo>
                    <a:pt x="1090" y="3"/>
                  </a:lnTo>
                  <a:close/>
                  <a:moveTo>
                    <a:pt x="1129" y="3"/>
                  </a:moveTo>
                  <a:lnTo>
                    <a:pt x="1158" y="3"/>
                  </a:lnTo>
                  <a:lnTo>
                    <a:pt x="1158" y="13"/>
                  </a:lnTo>
                  <a:lnTo>
                    <a:pt x="1129" y="13"/>
                  </a:lnTo>
                  <a:lnTo>
                    <a:pt x="1129" y="3"/>
                  </a:lnTo>
                  <a:close/>
                  <a:moveTo>
                    <a:pt x="1168" y="3"/>
                  </a:moveTo>
                  <a:lnTo>
                    <a:pt x="1197" y="3"/>
                  </a:lnTo>
                  <a:lnTo>
                    <a:pt x="1197" y="13"/>
                  </a:lnTo>
                  <a:lnTo>
                    <a:pt x="1168" y="13"/>
                  </a:lnTo>
                  <a:lnTo>
                    <a:pt x="1168" y="3"/>
                  </a:lnTo>
                  <a:close/>
                  <a:moveTo>
                    <a:pt x="1207" y="3"/>
                  </a:moveTo>
                  <a:lnTo>
                    <a:pt x="1237" y="3"/>
                  </a:lnTo>
                  <a:lnTo>
                    <a:pt x="1236" y="13"/>
                  </a:lnTo>
                  <a:lnTo>
                    <a:pt x="1207" y="13"/>
                  </a:lnTo>
                  <a:lnTo>
                    <a:pt x="1207" y="3"/>
                  </a:lnTo>
                  <a:close/>
                  <a:moveTo>
                    <a:pt x="1246" y="3"/>
                  </a:moveTo>
                  <a:lnTo>
                    <a:pt x="1275" y="3"/>
                  </a:lnTo>
                  <a:lnTo>
                    <a:pt x="1275" y="13"/>
                  </a:lnTo>
                  <a:lnTo>
                    <a:pt x="1246" y="13"/>
                  </a:lnTo>
                  <a:lnTo>
                    <a:pt x="1246" y="3"/>
                  </a:lnTo>
                  <a:close/>
                  <a:moveTo>
                    <a:pt x="1285" y="3"/>
                  </a:moveTo>
                  <a:lnTo>
                    <a:pt x="1314" y="3"/>
                  </a:lnTo>
                  <a:lnTo>
                    <a:pt x="1314" y="13"/>
                  </a:lnTo>
                  <a:lnTo>
                    <a:pt x="1285" y="13"/>
                  </a:lnTo>
                  <a:lnTo>
                    <a:pt x="1285" y="3"/>
                  </a:lnTo>
                  <a:close/>
                  <a:moveTo>
                    <a:pt x="1324" y="3"/>
                  </a:moveTo>
                  <a:lnTo>
                    <a:pt x="1353" y="4"/>
                  </a:lnTo>
                  <a:lnTo>
                    <a:pt x="1353" y="13"/>
                  </a:lnTo>
                  <a:lnTo>
                    <a:pt x="1324" y="13"/>
                  </a:lnTo>
                  <a:lnTo>
                    <a:pt x="1324" y="3"/>
                  </a:lnTo>
                  <a:close/>
                  <a:moveTo>
                    <a:pt x="1363" y="4"/>
                  </a:moveTo>
                  <a:lnTo>
                    <a:pt x="1392" y="4"/>
                  </a:lnTo>
                  <a:lnTo>
                    <a:pt x="1392" y="13"/>
                  </a:lnTo>
                  <a:lnTo>
                    <a:pt x="1363" y="13"/>
                  </a:lnTo>
                  <a:lnTo>
                    <a:pt x="1363" y="4"/>
                  </a:lnTo>
                  <a:close/>
                  <a:moveTo>
                    <a:pt x="1402" y="4"/>
                  </a:moveTo>
                  <a:lnTo>
                    <a:pt x="1431" y="4"/>
                  </a:lnTo>
                  <a:lnTo>
                    <a:pt x="1431" y="13"/>
                  </a:lnTo>
                  <a:lnTo>
                    <a:pt x="1402" y="13"/>
                  </a:lnTo>
                  <a:lnTo>
                    <a:pt x="1402" y="4"/>
                  </a:lnTo>
                  <a:close/>
                  <a:moveTo>
                    <a:pt x="1441" y="4"/>
                  </a:moveTo>
                  <a:lnTo>
                    <a:pt x="1470" y="4"/>
                  </a:lnTo>
                  <a:lnTo>
                    <a:pt x="1470" y="13"/>
                  </a:lnTo>
                  <a:lnTo>
                    <a:pt x="1441" y="13"/>
                  </a:lnTo>
                  <a:lnTo>
                    <a:pt x="1441" y="4"/>
                  </a:lnTo>
                  <a:close/>
                  <a:moveTo>
                    <a:pt x="1480" y="4"/>
                  </a:moveTo>
                  <a:lnTo>
                    <a:pt x="1509" y="4"/>
                  </a:lnTo>
                  <a:lnTo>
                    <a:pt x="1509" y="13"/>
                  </a:lnTo>
                  <a:lnTo>
                    <a:pt x="1480" y="13"/>
                  </a:lnTo>
                  <a:lnTo>
                    <a:pt x="1480" y="4"/>
                  </a:lnTo>
                  <a:close/>
                  <a:moveTo>
                    <a:pt x="1519" y="4"/>
                  </a:moveTo>
                  <a:lnTo>
                    <a:pt x="1548" y="4"/>
                  </a:lnTo>
                  <a:lnTo>
                    <a:pt x="1548" y="13"/>
                  </a:lnTo>
                  <a:lnTo>
                    <a:pt x="1519" y="13"/>
                  </a:lnTo>
                  <a:lnTo>
                    <a:pt x="1519" y="4"/>
                  </a:lnTo>
                  <a:close/>
                  <a:moveTo>
                    <a:pt x="1557" y="4"/>
                  </a:moveTo>
                  <a:lnTo>
                    <a:pt x="1587" y="4"/>
                  </a:lnTo>
                  <a:lnTo>
                    <a:pt x="1587" y="13"/>
                  </a:lnTo>
                  <a:lnTo>
                    <a:pt x="1557" y="13"/>
                  </a:lnTo>
                  <a:lnTo>
                    <a:pt x="1557" y="4"/>
                  </a:lnTo>
                  <a:close/>
                  <a:moveTo>
                    <a:pt x="1596" y="4"/>
                  </a:moveTo>
                  <a:lnTo>
                    <a:pt x="1626" y="4"/>
                  </a:lnTo>
                  <a:lnTo>
                    <a:pt x="1626" y="14"/>
                  </a:lnTo>
                  <a:lnTo>
                    <a:pt x="1596" y="13"/>
                  </a:lnTo>
                  <a:lnTo>
                    <a:pt x="1596" y="4"/>
                  </a:lnTo>
                  <a:close/>
                  <a:moveTo>
                    <a:pt x="1635" y="4"/>
                  </a:moveTo>
                  <a:lnTo>
                    <a:pt x="1664" y="4"/>
                  </a:lnTo>
                  <a:lnTo>
                    <a:pt x="1664" y="14"/>
                  </a:lnTo>
                  <a:lnTo>
                    <a:pt x="1635" y="14"/>
                  </a:lnTo>
                  <a:lnTo>
                    <a:pt x="1635" y="4"/>
                  </a:lnTo>
                  <a:close/>
                  <a:moveTo>
                    <a:pt x="1674" y="4"/>
                  </a:moveTo>
                  <a:lnTo>
                    <a:pt x="1703" y="4"/>
                  </a:lnTo>
                  <a:lnTo>
                    <a:pt x="1703" y="14"/>
                  </a:lnTo>
                  <a:lnTo>
                    <a:pt x="1674" y="14"/>
                  </a:lnTo>
                  <a:lnTo>
                    <a:pt x="1674" y="4"/>
                  </a:lnTo>
                  <a:close/>
                  <a:moveTo>
                    <a:pt x="1713" y="4"/>
                  </a:moveTo>
                  <a:lnTo>
                    <a:pt x="1742" y="4"/>
                  </a:lnTo>
                  <a:lnTo>
                    <a:pt x="1742" y="14"/>
                  </a:lnTo>
                  <a:lnTo>
                    <a:pt x="1713" y="14"/>
                  </a:lnTo>
                  <a:lnTo>
                    <a:pt x="1713" y="4"/>
                  </a:lnTo>
                  <a:close/>
                  <a:moveTo>
                    <a:pt x="1752" y="4"/>
                  </a:moveTo>
                  <a:lnTo>
                    <a:pt x="1781" y="4"/>
                  </a:lnTo>
                  <a:lnTo>
                    <a:pt x="1781" y="14"/>
                  </a:lnTo>
                  <a:lnTo>
                    <a:pt x="1752" y="14"/>
                  </a:lnTo>
                  <a:lnTo>
                    <a:pt x="1752" y="4"/>
                  </a:lnTo>
                  <a:close/>
                  <a:moveTo>
                    <a:pt x="1791" y="4"/>
                  </a:moveTo>
                  <a:lnTo>
                    <a:pt x="1820" y="4"/>
                  </a:lnTo>
                  <a:lnTo>
                    <a:pt x="1820" y="14"/>
                  </a:lnTo>
                  <a:lnTo>
                    <a:pt x="1791" y="14"/>
                  </a:lnTo>
                  <a:lnTo>
                    <a:pt x="1791" y="4"/>
                  </a:lnTo>
                  <a:close/>
                  <a:moveTo>
                    <a:pt x="1830" y="4"/>
                  </a:moveTo>
                  <a:lnTo>
                    <a:pt x="1860" y="4"/>
                  </a:lnTo>
                  <a:lnTo>
                    <a:pt x="1859" y="14"/>
                  </a:lnTo>
                  <a:lnTo>
                    <a:pt x="1830" y="14"/>
                  </a:lnTo>
                  <a:lnTo>
                    <a:pt x="1830" y="4"/>
                  </a:lnTo>
                  <a:close/>
                  <a:moveTo>
                    <a:pt x="1869" y="4"/>
                  </a:moveTo>
                  <a:lnTo>
                    <a:pt x="1898" y="5"/>
                  </a:lnTo>
                  <a:lnTo>
                    <a:pt x="1898" y="15"/>
                  </a:lnTo>
                  <a:lnTo>
                    <a:pt x="1869" y="15"/>
                  </a:lnTo>
                  <a:lnTo>
                    <a:pt x="1869" y="4"/>
                  </a:lnTo>
                  <a:close/>
                  <a:moveTo>
                    <a:pt x="1908" y="5"/>
                  </a:moveTo>
                  <a:lnTo>
                    <a:pt x="1937" y="5"/>
                  </a:lnTo>
                  <a:lnTo>
                    <a:pt x="1937" y="15"/>
                  </a:lnTo>
                  <a:lnTo>
                    <a:pt x="1908" y="15"/>
                  </a:lnTo>
                  <a:lnTo>
                    <a:pt x="1908" y="5"/>
                  </a:lnTo>
                  <a:close/>
                  <a:moveTo>
                    <a:pt x="1947" y="5"/>
                  </a:moveTo>
                  <a:lnTo>
                    <a:pt x="1976" y="5"/>
                  </a:lnTo>
                  <a:lnTo>
                    <a:pt x="1976" y="15"/>
                  </a:lnTo>
                  <a:lnTo>
                    <a:pt x="1947" y="15"/>
                  </a:lnTo>
                  <a:lnTo>
                    <a:pt x="1947" y="5"/>
                  </a:lnTo>
                  <a:close/>
                  <a:moveTo>
                    <a:pt x="1986" y="5"/>
                  </a:moveTo>
                  <a:lnTo>
                    <a:pt x="2015" y="5"/>
                  </a:lnTo>
                  <a:lnTo>
                    <a:pt x="2015" y="15"/>
                  </a:lnTo>
                  <a:lnTo>
                    <a:pt x="1986" y="15"/>
                  </a:lnTo>
                  <a:lnTo>
                    <a:pt x="1986" y="5"/>
                  </a:lnTo>
                  <a:close/>
                  <a:moveTo>
                    <a:pt x="2025" y="5"/>
                  </a:moveTo>
                  <a:lnTo>
                    <a:pt x="2054" y="5"/>
                  </a:lnTo>
                  <a:lnTo>
                    <a:pt x="2054" y="15"/>
                  </a:lnTo>
                  <a:lnTo>
                    <a:pt x="2025" y="15"/>
                  </a:lnTo>
                  <a:lnTo>
                    <a:pt x="2025" y="5"/>
                  </a:lnTo>
                  <a:close/>
                  <a:moveTo>
                    <a:pt x="2064" y="5"/>
                  </a:moveTo>
                  <a:lnTo>
                    <a:pt x="2093" y="5"/>
                  </a:lnTo>
                  <a:lnTo>
                    <a:pt x="2093" y="15"/>
                  </a:lnTo>
                  <a:lnTo>
                    <a:pt x="2064" y="15"/>
                  </a:lnTo>
                  <a:lnTo>
                    <a:pt x="2064" y="5"/>
                  </a:lnTo>
                  <a:close/>
                  <a:moveTo>
                    <a:pt x="2103" y="5"/>
                  </a:moveTo>
                  <a:lnTo>
                    <a:pt x="2132" y="5"/>
                  </a:lnTo>
                  <a:lnTo>
                    <a:pt x="2132" y="15"/>
                  </a:lnTo>
                  <a:lnTo>
                    <a:pt x="2103" y="15"/>
                  </a:lnTo>
                  <a:lnTo>
                    <a:pt x="2103" y="5"/>
                  </a:lnTo>
                  <a:close/>
                  <a:moveTo>
                    <a:pt x="2142" y="6"/>
                  </a:moveTo>
                  <a:lnTo>
                    <a:pt x="2171" y="6"/>
                  </a:lnTo>
                  <a:lnTo>
                    <a:pt x="2171" y="15"/>
                  </a:lnTo>
                  <a:lnTo>
                    <a:pt x="2142" y="15"/>
                  </a:lnTo>
                  <a:lnTo>
                    <a:pt x="2142" y="6"/>
                  </a:lnTo>
                  <a:close/>
                  <a:moveTo>
                    <a:pt x="2180" y="6"/>
                  </a:moveTo>
                  <a:lnTo>
                    <a:pt x="2210" y="6"/>
                  </a:lnTo>
                  <a:lnTo>
                    <a:pt x="2210" y="15"/>
                  </a:lnTo>
                  <a:lnTo>
                    <a:pt x="2180" y="15"/>
                  </a:lnTo>
                  <a:lnTo>
                    <a:pt x="2180" y="6"/>
                  </a:lnTo>
                  <a:close/>
                  <a:moveTo>
                    <a:pt x="2219" y="6"/>
                  </a:moveTo>
                  <a:lnTo>
                    <a:pt x="2249" y="6"/>
                  </a:lnTo>
                  <a:lnTo>
                    <a:pt x="2249" y="15"/>
                  </a:lnTo>
                  <a:lnTo>
                    <a:pt x="2219" y="15"/>
                  </a:lnTo>
                  <a:lnTo>
                    <a:pt x="2219" y="6"/>
                  </a:lnTo>
                  <a:close/>
                  <a:moveTo>
                    <a:pt x="2258" y="6"/>
                  </a:moveTo>
                  <a:lnTo>
                    <a:pt x="2287" y="6"/>
                  </a:lnTo>
                  <a:lnTo>
                    <a:pt x="2287" y="15"/>
                  </a:lnTo>
                  <a:lnTo>
                    <a:pt x="2258" y="15"/>
                  </a:lnTo>
                  <a:lnTo>
                    <a:pt x="2258" y="6"/>
                  </a:lnTo>
                  <a:close/>
                  <a:moveTo>
                    <a:pt x="2297" y="6"/>
                  </a:moveTo>
                  <a:lnTo>
                    <a:pt x="2326" y="6"/>
                  </a:lnTo>
                  <a:lnTo>
                    <a:pt x="2326" y="15"/>
                  </a:lnTo>
                  <a:lnTo>
                    <a:pt x="2297" y="15"/>
                  </a:lnTo>
                  <a:lnTo>
                    <a:pt x="2297" y="6"/>
                  </a:lnTo>
                  <a:close/>
                  <a:moveTo>
                    <a:pt x="2336" y="6"/>
                  </a:moveTo>
                  <a:lnTo>
                    <a:pt x="2365" y="6"/>
                  </a:lnTo>
                  <a:lnTo>
                    <a:pt x="2365" y="15"/>
                  </a:lnTo>
                  <a:lnTo>
                    <a:pt x="2336" y="15"/>
                  </a:lnTo>
                  <a:lnTo>
                    <a:pt x="2336" y="6"/>
                  </a:lnTo>
                  <a:close/>
                  <a:moveTo>
                    <a:pt x="2375" y="6"/>
                  </a:moveTo>
                  <a:lnTo>
                    <a:pt x="2404" y="6"/>
                  </a:lnTo>
                  <a:lnTo>
                    <a:pt x="2404" y="16"/>
                  </a:lnTo>
                  <a:lnTo>
                    <a:pt x="2375" y="15"/>
                  </a:lnTo>
                  <a:lnTo>
                    <a:pt x="2375" y="6"/>
                  </a:lnTo>
                  <a:close/>
                  <a:moveTo>
                    <a:pt x="2414" y="6"/>
                  </a:moveTo>
                  <a:lnTo>
                    <a:pt x="2443" y="6"/>
                  </a:lnTo>
                  <a:lnTo>
                    <a:pt x="2443" y="16"/>
                  </a:lnTo>
                  <a:lnTo>
                    <a:pt x="2414" y="16"/>
                  </a:lnTo>
                  <a:lnTo>
                    <a:pt x="2414" y="6"/>
                  </a:lnTo>
                  <a:close/>
                  <a:moveTo>
                    <a:pt x="2453" y="6"/>
                  </a:moveTo>
                  <a:lnTo>
                    <a:pt x="2483" y="6"/>
                  </a:lnTo>
                  <a:lnTo>
                    <a:pt x="2483" y="16"/>
                  </a:lnTo>
                  <a:lnTo>
                    <a:pt x="2453" y="16"/>
                  </a:lnTo>
                  <a:lnTo>
                    <a:pt x="2453" y="6"/>
                  </a:lnTo>
                  <a:close/>
                  <a:moveTo>
                    <a:pt x="2492" y="6"/>
                  </a:moveTo>
                  <a:lnTo>
                    <a:pt x="2521" y="6"/>
                  </a:lnTo>
                  <a:lnTo>
                    <a:pt x="2521" y="16"/>
                  </a:lnTo>
                  <a:lnTo>
                    <a:pt x="2492" y="16"/>
                  </a:lnTo>
                  <a:lnTo>
                    <a:pt x="2492" y="6"/>
                  </a:lnTo>
                  <a:close/>
                  <a:moveTo>
                    <a:pt x="2531" y="6"/>
                  </a:moveTo>
                  <a:lnTo>
                    <a:pt x="2560" y="6"/>
                  </a:lnTo>
                  <a:lnTo>
                    <a:pt x="2560" y="16"/>
                  </a:lnTo>
                  <a:lnTo>
                    <a:pt x="2531" y="16"/>
                  </a:lnTo>
                  <a:lnTo>
                    <a:pt x="2531" y="6"/>
                  </a:lnTo>
                  <a:close/>
                  <a:moveTo>
                    <a:pt x="2570" y="6"/>
                  </a:moveTo>
                  <a:lnTo>
                    <a:pt x="2599" y="6"/>
                  </a:lnTo>
                  <a:lnTo>
                    <a:pt x="2599" y="16"/>
                  </a:lnTo>
                  <a:lnTo>
                    <a:pt x="2570" y="16"/>
                  </a:lnTo>
                  <a:lnTo>
                    <a:pt x="2570" y="6"/>
                  </a:lnTo>
                  <a:close/>
                  <a:moveTo>
                    <a:pt x="2609" y="6"/>
                  </a:moveTo>
                  <a:lnTo>
                    <a:pt x="2638" y="6"/>
                  </a:lnTo>
                  <a:lnTo>
                    <a:pt x="2638" y="16"/>
                  </a:lnTo>
                  <a:lnTo>
                    <a:pt x="2609" y="16"/>
                  </a:lnTo>
                  <a:lnTo>
                    <a:pt x="2609" y="6"/>
                  </a:lnTo>
                  <a:close/>
                  <a:moveTo>
                    <a:pt x="2648" y="6"/>
                  </a:moveTo>
                  <a:lnTo>
                    <a:pt x="2677" y="7"/>
                  </a:lnTo>
                  <a:lnTo>
                    <a:pt x="2677" y="17"/>
                  </a:lnTo>
                  <a:lnTo>
                    <a:pt x="2648" y="16"/>
                  </a:lnTo>
                  <a:lnTo>
                    <a:pt x="2648" y="6"/>
                  </a:lnTo>
                  <a:close/>
                  <a:moveTo>
                    <a:pt x="2687" y="7"/>
                  </a:moveTo>
                  <a:lnTo>
                    <a:pt x="2716" y="7"/>
                  </a:lnTo>
                  <a:lnTo>
                    <a:pt x="2716" y="17"/>
                  </a:lnTo>
                  <a:lnTo>
                    <a:pt x="2687" y="17"/>
                  </a:lnTo>
                  <a:lnTo>
                    <a:pt x="2687" y="7"/>
                  </a:lnTo>
                  <a:close/>
                  <a:moveTo>
                    <a:pt x="2726" y="7"/>
                  </a:moveTo>
                  <a:lnTo>
                    <a:pt x="2755" y="7"/>
                  </a:lnTo>
                  <a:lnTo>
                    <a:pt x="2755" y="17"/>
                  </a:lnTo>
                  <a:lnTo>
                    <a:pt x="2726" y="17"/>
                  </a:lnTo>
                  <a:lnTo>
                    <a:pt x="2726" y="7"/>
                  </a:lnTo>
                  <a:close/>
                  <a:moveTo>
                    <a:pt x="2765" y="7"/>
                  </a:moveTo>
                  <a:lnTo>
                    <a:pt x="2794" y="7"/>
                  </a:lnTo>
                  <a:lnTo>
                    <a:pt x="2794" y="17"/>
                  </a:lnTo>
                  <a:lnTo>
                    <a:pt x="2765" y="17"/>
                  </a:lnTo>
                  <a:lnTo>
                    <a:pt x="2765" y="7"/>
                  </a:lnTo>
                  <a:close/>
                  <a:moveTo>
                    <a:pt x="2803" y="7"/>
                  </a:moveTo>
                  <a:lnTo>
                    <a:pt x="2833" y="7"/>
                  </a:lnTo>
                  <a:lnTo>
                    <a:pt x="2833" y="17"/>
                  </a:lnTo>
                  <a:lnTo>
                    <a:pt x="2803" y="17"/>
                  </a:lnTo>
                  <a:lnTo>
                    <a:pt x="2803" y="7"/>
                  </a:lnTo>
                  <a:close/>
                  <a:moveTo>
                    <a:pt x="2842" y="7"/>
                  </a:moveTo>
                  <a:lnTo>
                    <a:pt x="2871" y="7"/>
                  </a:lnTo>
                  <a:lnTo>
                    <a:pt x="2871" y="17"/>
                  </a:lnTo>
                  <a:lnTo>
                    <a:pt x="2842" y="17"/>
                  </a:lnTo>
                  <a:lnTo>
                    <a:pt x="2842" y="7"/>
                  </a:lnTo>
                  <a:close/>
                  <a:moveTo>
                    <a:pt x="2881" y="7"/>
                  </a:moveTo>
                  <a:lnTo>
                    <a:pt x="2910" y="7"/>
                  </a:lnTo>
                  <a:lnTo>
                    <a:pt x="2910" y="17"/>
                  </a:lnTo>
                  <a:lnTo>
                    <a:pt x="2881" y="17"/>
                  </a:lnTo>
                  <a:lnTo>
                    <a:pt x="2881" y="7"/>
                  </a:lnTo>
                  <a:close/>
                  <a:moveTo>
                    <a:pt x="2920" y="7"/>
                  </a:moveTo>
                  <a:lnTo>
                    <a:pt x="2949" y="7"/>
                  </a:lnTo>
                  <a:lnTo>
                    <a:pt x="2949" y="17"/>
                  </a:lnTo>
                  <a:lnTo>
                    <a:pt x="2920" y="17"/>
                  </a:lnTo>
                  <a:lnTo>
                    <a:pt x="2920" y="7"/>
                  </a:lnTo>
                  <a:close/>
                  <a:moveTo>
                    <a:pt x="2959" y="7"/>
                  </a:moveTo>
                  <a:lnTo>
                    <a:pt x="2988" y="7"/>
                  </a:lnTo>
                  <a:lnTo>
                    <a:pt x="2988" y="17"/>
                  </a:lnTo>
                  <a:lnTo>
                    <a:pt x="2959" y="17"/>
                  </a:lnTo>
                  <a:lnTo>
                    <a:pt x="2959" y="7"/>
                  </a:lnTo>
                  <a:close/>
                  <a:moveTo>
                    <a:pt x="2998" y="7"/>
                  </a:moveTo>
                  <a:lnTo>
                    <a:pt x="3027" y="7"/>
                  </a:lnTo>
                  <a:lnTo>
                    <a:pt x="3027" y="17"/>
                  </a:lnTo>
                  <a:lnTo>
                    <a:pt x="2998" y="17"/>
                  </a:lnTo>
                  <a:lnTo>
                    <a:pt x="2998" y="7"/>
                  </a:lnTo>
                  <a:close/>
                  <a:moveTo>
                    <a:pt x="3037" y="7"/>
                  </a:moveTo>
                  <a:lnTo>
                    <a:pt x="3067" y="7"/>
                  </a:lnTo>
                  <a:lnTo>
                    <a:pt x="3066" y="17"/>
                  </a:lnTo>
                  <a:lnTo>
                    <a:pt x="3037" y="17"/>
                  </a:lnTo>
                  <a:lnTo>
                    <a:pt x="3037" y="7"/>
                  </a:lnTo>
                  <a:close/>
                  <a:moveTo>
                    <a:pt x="3076" y="7"/>
                  </a:moveTo>
                  <a:lnTo>
                    <a:pt x="3106" y="7"/>
                  </a:lnTo>
                  <a:lnTo>
                    <a:pt x="3106" y="17"/>
                  </a:lnTo>
                  <a:lnTo>
                    <a:pt x="3076" y="17"/>
                  </a:lnTo>
                  <a:lnTo>
                    <a:pt x="3076" y="7"/>
                  </a:lnTo>
                  <a:close/>
                  <a:moveTo>
                    <a:pt x="3115" y="7"/>
                  </a:moveTo>
                  <a:lnTo>
                    <a:pt x="3144" y="7"/>
                  </a:lnTo>
                  <a:lnTo>
                    <a:pt x="3144" y="17"/>
                  </a:lnTo>
                  <a:lnTo>
                    <a:pt x="3115" y="17"/>
                  </a:lnTo>
                  <a:lnTo>
                    <a:pt x="3115" y="7"/>
                  </a:lnTo>
                  <a:close/>
                  <a:moveTo>
                    <a:pt x="3154" y="7"/>
                  </a:moveTo>
                  <a:lnTo>
                    <a:pt x="3183" y="7"/>
                  </a:lnTo>
                  <a:lnTo>
                    <a:pt x="3183" y="17"/>
                  </a:lnTo>
                  <a:lnTo>
                    <a:pt x="3154" y="17"/>
                  </a:lnTo>
                  <a:lnTo>
                    <a:pt x="3154" y="7"/>
                  </a:lnTo>
                  <a:close/>
                  <a:moveTo>
                    <a:pt x="3193" y="7"/>
                  </a:moveTo>
                  <a:lnTo>
                    <a:pt x="3222" y="8"/>
                  </a:lnTo>
                  <a:lnTo>
                    <a:pt x="3222" y="18"/>
                  </a:lnTo>
                  <a:lnTo>
                    <a:pt x="3193" y="17"/>
                  </a:lnTo>
                  <a:lnTo>
                    <a:pt x="3193" y="7"/>
                  </a:lnTo>
                  <a:close/>
                  <a:moveTo>
                    <a:pt x="3232" y="8"/>
                  </a:moveTo>
                  <a:lnTo>
                    <a:pt x="3261" y="8"/>
                  </a:lnTo>
                  <a:lnTo>
                    <a:pt x="3261" y="18"/>
                  </a:lnTo>
                  <a:lnTo>
                    <a:pt x="3232" y="18"/>
                  </a:lnTo>
                  <a:lnTo>
                    <a:pt x="3232" y="8"/>
                  </a:lnTo>
                  <a:close/>
                  <a:moveTo>
                    <a:pt x="3271" y="8"/>
                  </a:moveTo>
                  <a:lnTo>
                    <a:pt x="3300" y="8"/>
                  </a:lnTo>
                  <a:lnTo>
                    <a:pt x="3300" y="18"/>
                  </a:lnTo>
                  <a:lnTo>
                    <a:pt x="3271" y="18"/>
                  </a:lnTo>
                  <a:lnTo>
                    <a:pt x="3271" y="8"/>
                  </a:lnTo>
                  <a:close/>
                  <a:moveTo>
                    <a:pt x="3310" y="8"/>
                  </a:moveTo>
                  <a:lnTo>
                    <a:pt x="3339" y="8"/>
                  </a:lnTo>
                  <a:lnTo>
                    <a:pt x="3339" y="18"/>
                  </a:lnTo>
                  <a:lnTo>
                    <a:pt x="3310" y="18"/>
                  </a:lnTo>
                  <a:lnTo>
                    <a:pt x="3310" y="8"/>
                  </a:lnTo>
                  <a:close/>
                  <a:moveTo>
                    <a:pt x="3349" y="8"/>
                  </a:moveTo>
                  <a:lnTo>
                    <a:pt x="3378" y="8"/>
                  </a:lnTo>
                  <a:lnTo>
                    <a:pt x="3378" y="18"/>
                  </a:lnTo>
                  <a:lnTo>
                    <a:pt x="3349" y="18"/>
                  </a:lnTo>
                  <a:lnTo>
                    <a:pt x="3349" y="8"/>
                  </a:lnTo>
                  <a:close/>
                  <a:moveTo>
                    <a:pt x="3388" y="8"/>
                  </a:moveTo>
                  <a:lnTo>
                    <a:pt x="3417" y="8"/>
                  </a:lnTo>
                  <a:lnTo>
                    <a:pt x="3417" y="18"/>
                  </a:lnTo>
                  <a:lnTo>
                    <a:pt x="3388" y="18"/>
                  </a:lnTo>
                  <a:lnTo>
                    <a:pt x="3388" y="8"/>
                  </a:lnTo>
                  <a:close/>
                  <a:moveTo>
                    <a:pt x="3426" y="8"/>
                  </a:moveTo>
                  <a:lnTo>
                    <a:pt x="3456" y="8"/>
                  </a:lnTo>
                  <a:lnTo>
                    <a:pt x="3456" y="18"/>
                  </a:lnTo>
                  <a:lnTo>
                    <a:pt x="3426" y="18"/>
                  </a:lnTo>
                  <a:lnTo>
                    <a:pt x="3426" y="8"/>
                  </a:lnTo>
                  <a:close/>
                  <a:moveTo>
                    <a:pt x="3465" y="8"/>
                  </a:moveTo>
                  <a:lnTo>
                    <a:pt x="3494" y="9"/>
                  </a:lnTo>
                  <a:lnTo>
                    <a:pt x="3494" y="18"/>
                  </a:lnTo>
                  <a:lnTo>
                    <a:pt x="3465" y="18"/>
                  </a:lnTo>
                  <a:lnTo>
                    <a:pt x="3465" y="8"/>
                  </a:lnTo>
                  <a:close/>
                  <a:moveTo>
                    <a:pt x="3504" y="9"/>
                  </a:moveTo>
                  <a:lnTo>
                    <a:pt x="3533" y="9"/>
                  </a:lnTo>
                  <a:lnTo>
                    <a:pt x="3533" y="18"/>
                  </a:lnTo>
                  <a:lnTo>
                    <a:pt x="3504" y="18"/>
                  </a:lnTo>
                  <a:lnTo>
                    <a:pt x="3504" y="9"/>
                  </a:lnTo>
                  <a:close/>
                  <a:moveTo>
                    <a:pt x="3543" y="9"/>
                  </a:moveTo>
                  <a:lnTo>
                    <a:pt x="3572" y="9"/>
                  </a:lnTo>
                  <a:lnTo>
                    <a:pt x="3572" y="18"/>
                  </a:lnTo>
                  <a:lnTo>
                    <a:pt x="3543" y="18"/>
                  </a:lnTo>
                  <a:lnTo>
                    <a:pt x="3543" y="9"/>
                  </a:lnTo>
                  <a:close/>
                  <a:moveTo>
                    <a:pt x="3582" y="9"/>
                  </a:moveTo>
                  <a:lnTo>
                    <a:pt x="3611" y="9"/>
                  </a:lnTo>
                  <a:lnTo>
                    <a:pt x="3611" y="18"/>
                  </a:lnTo>
                  <a:lnTo>
                    <a:pt x="3582" y="18"/>
                  </a:lnTo>
                  <a:lnTo>
                    <a:pt x="3582" y="9"/>
                  </a:lnTo>
                  <a:close/>
                  <a:moveTo>
                    <a:pt x="3621" y="9"/>
                  </a:moveTo>
                  <a:lnTo>
                    <a:pt x="3650" y="9"/>
                  </a:lnTo>
                  <a:lnTo>
                    <a:pt x="3650" y="18"/>
                  </a:lnTo>
                  <a:lnTo>
                    <a:pt x="3621" y="18"/>
                  </a:lnTo>
                  <a:lnTo>
                    <a:pt x="3621" y="9"/>
                  </a:lnTo>
                  <a:close/>
                  <a:moveTo>
                    <a:pt x="3660" y="9"/>
                  </a:moveTo>
                  <a:lnTo>
                    <a:pt x="3690" y="9"/>
                  </a:lnTo>
                  <a:lnTo>
                    <a:pt x="3690" y="18"/>
                  </a:lnTo>
                  <a:lnTo>
                    <a:pt x="3660" y="18"/>
                  </a:lnTo>
                  <a:lnTo>
                    <a:pt x="3660" y="9"/>
                  </a:lnTo>
                  <a:close/>
                  <a:moveTo>
                    <a:pt x="3699" y="9"/>
                  </a:moveTo>
                  <a:lnTo>
                    <a:pt x="3728" y="9"/>
                  </a:lnTo>
                  <a:lnTo>
                    <a:pt x="3728" y="19"/>
                  </a:lnTo>
                  <a:lnTo>
                    <a:pt x="3699" y="18"/>
                  </a:lnTo>
                  <a:lnTo>
                    <a:pt x="3699" y="9"/>
                  </a:lnTo>
                  <a:close/>
                  <a:moveTo>
                    <a:pt x="3738" y="9"/>
                  </a:moveTo>
                  <a:lnTo>
                    <a:pt x="3767" y="9"/>
                  </a:lnTo>
                  <a:lnTo>
                    <a:pt x="3767" y="19"/>
                  </a:lnTo>
                  <a:lnTo>
                    <a:pt x="3738" y="19"/>
                  </a:lnTo>
                  <a:lnTo>
                    <a:pt x="3738" y="9"/>
                  </a:lnTo>
                  <a:close/>
                  <a:moveTo>
                    <a:pt x="3777" y="9"/>
                  </a:moveTo>
                  <a:lnTo>
                    <a:pt x="3806" y="9"/>
                  </a:lnTo>
                  <a:lnTo>
                    <a:pt x="3806" y="19"/>
                  </a:lnTo>
                  <a:lnTo>
                    <a:pt x="3777" y="19"/>
                  </a:lnTo>
                  <a:lnTo>
                    <a:pt x="3777" y="9"/>
                  </a:lnTo>
                  <a:close/>
                  <a:moveTo>
                    <a:pt x="3816" y="9"/>
                  </a:moveTo>
                  <a:lnTo>
                    <a:pt x="3845" y="9"/>
                  </a:lnTo>
                  <a:lnTo>
                    <a:pt x="3845" y="19"/>
                  </a:lnTo>
                  <a:lnTo>
                    <a:pt x="3816" y="19"/>
                  </a:lnTo>
                  <a:lnTo>
                    <a:pt x="3816" y="9"/>
                  </a:lnTo>
                  <a:close/>
                  <a:moveTo>
                    <a:pt x="3855" y="9"/>
                  </a:moveTo>
                  <a:lnTo>
                    <a:pt x="3884" y="9"/>
                  </a:lnTo>
                  <a:lnTo>
                    <a:pt x="3884" y="19"/>
                  </a:lnTo>
                  <a:lnTo>
                    <a:pt x="3855" y="19"/>
                  </a:lnTo>
                  <a:lnTo>
                    <a:pt x="3855" y="9"/>
                  </a:lnTo>
                  <a:close/>
                  <a:moveTo>
                    <a:pt x="3894" y="9"/>
                  </a:moveTo>
                  <a:lnTo>
                    <a:pt x="3923" y="9"/>
                  </a:lnTo>
                  <a:lnTo>
                    <a:pt x="3923" y="19"/>
                  </a:lnTo>
                  <a:lnTo>
                    <a:pt x="3894" y="19"/>
                  </a:lnTo>
                  <a:lnTo>
                    <a:pt x="3894" y="9"/>
                  </a:lnTo>
                  <a:close/>
                  <a:moveTo>
                    <a:pt x="3933" y="9"/>
                  </a:moveTo>
                  <a:lnTo>
                    <a:pt x="3962" y="9"/>
                  </a:lnTo>
                  <a:lnTo>
                    <a:pt x="3962" y="19"/>
                  </a:lnTo>
                  <a:lnTo>
                    <a:pt x="3933" y="19"/>
                  </a:lnTo>
                  <a:lnTo>
                    <a:pt x="3933" y="9"/>
                  </a:lnTo>
                  <a:close/>
                  <a:moveTo>
                    <a:pt x="3972" y="9"/>
                  </a:moveTo>
                  <a:lnTo>
                    <a:pt x="4001" y="10"/>
                  </a:lnTo>
                  <a:lnTo>
                    <a:pt x="4001" y="20"/>
                  </a:lnTo>
                  <a:lnTo>
                    <a:pt x="3972" y="19"/>
                  </a:lnTo>
                  <a:lnTo>
                    <a:pt x="3972" y="9"/>
                  </a:lnTo>
                  <a:close/>
                  <a:moveTo>
                    <a:pt x="4011" y="10"/>
                  </a:moveTo>
                  <a:lnTo>
                    <a:pt x="4040" y="10"/>
                  </a:lnTo>
                  <a:lnTo>
                    <a:pt x="4040" y="20"/>
                  </a:lnTo>
                  <a:lnTo>
                    <a:pt x="4011" y="20"/>
                  </a:lnTo>
                  <a:lnTo>
                    <a:pt x="4011" y="10"/>
                  </a:lnTo>
                  <a:close/>
                  <a:moveTo>
                    <a:pt x="4049" y="10"/>
                  </a:moveTo>
                  <a:lnTo>
                    <a:pt x="4079" y="10"/>
                  </a:lnTo>
                  <a:lnTo>
                    <a:pt x="4079" y="20"/>
                  </a:lnTo>
                  <a:lnTo>
                    <a:pt x="4049" y="20"/>
                  </a:lnTo>
                  <a:lnTo>
                    <a:pt x="4049" y="10"/>
                  </a:lnTo>
                  <a:close/>
                  <a:moveTo>
                    <a:pt x="4088" y="10"/>
                  </a:moveTo>
                  <a:lnTo>
                    <a:pt x="4117" y="10"/>
                  </a:lnTo>
                  <a:lnTo>
                    <a:pt x="4117" y="20"/>
                  </a:lnTo>
                  <a:lnTo>
                    <a:pt x="4088" y="20"/>
                  </a:lnTo>
                  <a:lnTo>
                    <a:pt x="4088" y="10"/>
                  </a:lnTo>
                  <a:close/>
                  <a:moveTo>
                    <a:pt x="4127" y="10"/>
                  </a:moveTo>
                  <a:lnTo>
                    <a:pt x="4156" y="10"/>
                  </a:lnTo>
                  <a:lnTo>
                    <a:pt x="4156" y="20"/>
                  </a:lnTo>
                  <a:lnTo>
                    <a:pt x="4127" y="20"/>
                  </a:lnTo>
                  <a:lnTo>
                    <a:pt x="4127" y="10"/>
                  </a:lnTo>
                  <a:close/>
                  <a:moveTo>
                    <a:pt x="4166" y="10"/>
                  </a:moveTo>
                  <a:lnTo>
                    <a:pt x="4195" y="10"/>
                  </a:lnTo>
                  <a:lnTo>
                    <a:pt x="4195" y="20"/>
                  </a:lnTo>
                  <a:lnTo>
                    <a:pt x="4166" y="20"/>
                  </a:lnTo>
                  <a:lnTo>
                    <a:pt x="4166" y="10"/>
                  </a:lnTo>
                  <a:close/>
                  <a:moveTo>
                    <a:pt x="4205" y="10"/>
                  </a:moveTo>
                  <a:lnTo>
                    <a:pt x="4234" y="10"/>
                  </a:lnTo>
                  <a:lnTo>
                    <a:pt x="4234" y="20"/>
                  </a:lnTo>
                  <a:lnTo>
                    <a:pt x="4205" y="20"/>
                  </a:lnTo>
                  <a:lnTo>
                    <a:pt x="4205" y="10"/>
                  </a:lnTo>
                  <a:close/>
                  <a:moveTo>
                    <a:pt x="4244" y="10"/>
                  </a:moveTo>
                  <a:lnTo>
                    <a:pt x="4249" y="10"/>
                  </a:lnTo>
                  <a:lnTo>
                    <a:pt x="4249" y="20"/>
                  </a:lnTo>
                  <a:lnTo>
                    <a:pt x="4244" y="20"/>
                  </a:lnTo>
                  <a:lnTo>
                    <a:pt x="4244" y="1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6" name="Freeform 29"/>
            <p:cNvSpPr>
              <a:spLocks noEditPoints="1"/>
            </p:cNvSpPr>
            <p:nvPr/>
          </p:nvSpPr>
          <p:spPr bwMode="auto">
            <a:xfrm>
              <a:off x="1685926" y="2047875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7" name="Freeform 30"/>
            <p:cNvSpPr>
              <a:spLocks noEditPoints="1"/>
            </p:cNvSpPr>
            <p:nvPr/>
          </p:nvSpPr>
          <p:spPr bwMode="auto">
            <a:xfrm>
              <a:off x="1685926" y="1709738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08" name="Rectangle 31"/>
            <p:cNvSpPr>
              <a:spLocks noChangeArrowheads="1"/>
            </p:cNvSpPr>
            <p:nvPr/>
          </p:nvSpPr>
          <p:spPr bwMode="auto">
            <a:xfrm>
              <a:off x="16779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09" name="Rectangle 32"/>
            <p:cNvSpPr>
              <a:spLocks noChangeArrowheads="1"/>
            </p:cNvSpPr>
            <p:nvPr/>
          </p:nvSpPr>
          <p:spPr bwMode="auto">
            <a:xfrm>
              <a:off x="8424863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0" name="Rectangle 33"/>
            <p:cNvSpPr>
              <a:spLocks noChangeArrowheads="1"/>
            </p:cNvSpPr>
            <p:nvPr/>
          </p:nvSpPr>
          <p:spPr bwMode="auto">
            <a:xfrm>
              <a:off x="1685926" y="4778375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1" name="Rectangle 34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2" name="Freeform 35"/>
            <p:cNvSpPr>
              <a:spLocks/>
            </p:cNvSpPr>
            <p:nvPr/>
          </p:nvSpPr>
          <p:spPr bwMode="auto">
            <a:xfrm>
              <a:off x="2311401" y="1446213"/>
              <a:ext cx="5480050" cy="3316288"/>
            </a:xfrm>
            <a:custGeom>
              <a:avLst/>
              <a:gdLst>
                <a:gd name="T0" fmla="*/ 2147483646 w 3452"/>
                <a:gd name="T1" fmla="*/ 2147483646 h 2089"/>
                <a:gd name="T2" fmla="*/ 2147483646 w 3452"/>
                <a:gd name="T3" fmla="*/ 2147483646 h 2089"/>
                <a:gd name="T4" fmla="*/ 2147483646 w 3452"/>
                <a:gd name="T5" fmla="*/ 2147483646 h 2089"/>
                <a:gd name="T6" fmla="*/ 2147483646 w 3452"/>
                <a:gd name="T7" fmla="*/ 2147483646 h 2089"/>
                <a:gd name="T8" fmla="*/ 2147483646 w 3452"/>
                <a:gd name="T9" fmla="*/ 2147483646 h 2089"/>
                <a:gd name="T10" fmla="*/ 2147483646 w 3452"/>
                <a:gd name="T11" fmla="*/ 2147483646 h 2089"/>
                <a:gd name="T12" fmla="*/ 2147483646 w 3452"/>
                <a:gd name="T13" fmla="*/ 2147483646 h 2089"/>
                <a:gd name="T14" fmla="*/ 2147483646 w 3452"/>
                <a:gd name="T15" fmla="*/ 2147483646 h 2089"/>
                <a:gd name="T16" fmla="*/ 2147483646 w 3452"/>
                <a:gd name="T17" fmla="*/ 2147483646 h 2089"/>
                <a:gd name="T18" fmla="*/ 2147483646 w 3452"/>
                <a:gd name="T19" fmla="*/ 2147483646 h 2089"/>
                <a:gd name="T20" fmla="*/ 2147483646 w 3452"/>
                <a:gd name="T21" fmla="*/ 2147483646 h 2089"/>
                <a:gd name="T22" fmla="*/ 2147483646 w 3452"/>
                <a:gd name="T23" fmla="*/ 2147483646 h 2089"/>
                <a:gd name="T24" fmla="*/ 2147483646 w 3452"/>
                <a:gd name="T25" fmla="*/ 2147483646 h 2089"/>
                <a:gd name="T26" fmla="*/ 2147483646 w 3452"/>
                <a:gd name="T27" fmla="*/ 2147483646 h 2089"/>
                <a:gd name="T28" fmla="*/ 2147483646 w 3452"/>
                <a:gd name="T29" fmla="*/ 0 h 2089"/>
                <a:gd name="T30" fmla="*/ 2147483646 w 3452"/>
                <a:gd name="T31" fmla="*/ 2147483646 h 2089"/>
                <a:gd name="T32" fmla="*/ 2147483646 w 3452"/>
                <a:gd name="T33" fmla="*/ 2147483646 h 2089"/>
                <a:gd name="T34" fmla="*/ 2147483646 w 3452"/>
                <a:gd name="T35" fmla="*/ 2147483646 h 2089"/>
                <a:gd name="T36" fmla="*/ 2147483646 w 3452"/>
                <a:gd name="T37" fmla="*/ 2147483646 h 2089"/>
                <a:gd name="T38" fmla="*/ 2147483646 w 3452"/>
                <a:gd name="T39" fmla="*/ 2147483646 h 2089"/>
                <a:gd name="T40" fmla="*/ 2147483646 w 3452"/>
                <a:gd name="T41" fmla="*/ 2147483646 h 2089"/>
                <a:gd name="T42" fmla="*/ 2147483646 w 3452"/>
                <a:gd name="T43" fmla="*/ 2147483646 h 2089"/>
                <a:gd name="T44" fmla="*/ 2147483646 w 3452"/>
                <a:gd name="T45" fmla="*/ 2147483646 h 2089"/>
                <a:gd name="T46" fmla="*/ 2147483646 w 3452"/>
                <a:gd name="T47" fmla="*/ 2147483646 h 2089"/>
                <a:gd name="T48" fmla="*/ 2147483646 w 3452"/>
                <a:gd name="T49" fmla="*/ 2147483646 h 2089"/>
                <a:gd name="T50" fmla="*/ 2147483646 w 3452"/>
                <a:gd name="T51" fmla="*/ 2147483646 h 2089"/>
                <a:gd name="T52" fmla="*/ 2147483646 w 3452"/>
                <a:gd name="T53" fmla="*/ 2147483646 h 2089"/>
                <a:gd name="T54" fmla="*/ 2147483646 w 3452"/>
                <a:gd name="T55" fmla="*/ 2147483646 h 2089"/>
                <a:gd name="T56" fmla="*/ 2147483646 w 3452"/>
                <a:gd name="T57" fmla="*/ 2147483646 h 2089"/>
                <a:gd name="T58" fmla="*/ 2147483646 w 3452"/>
                <a:gd name="T59" fmla="*/ 2147483646 h 2089"/>
                <a:gd name="T60" fmla="*/ 2147483646 w 3452"/>
                <a:gd name="T61" fmla="*/ 2147483646 h 2089"/>
                <a:gd name="T62" fmla="*/ 2147483646 w 3452"/>
                <a:gd name="T63" fmla="*/ 2147483646 h 2089"/>
                <a:gd name="T64" fmla="*/ 2147483646 w 3452"/>
                <a:gd name="T65" fmla="*/ 2147483646 h 2089"/>
                <a:gd name="T66" fmla="*/ 2147483646 w 3452"/>
                <a:gd name="T67" fmla="*/ 2147483646 h 2089"/>
                <a:gd name="T68" fmla="*/ 2147483646 w 3452"/>
                <a:gd name="T69" fmla="*/ 2147483646 h 2089"/>
                <a:gd name="T70" fmla="*/ 2147483646 w 3452"/>
                <a:gd name="T71" fmla="*/ 2147483646 h 2089"/>
                <a:gd name="T72" fmla="*/ 2147483646 w 3452"/>
                <a:gd name="T73" fmla="*/ 2147483646 h 2089"/>
                <a:gd name="T74" fmla="*/ 2147483646 w 3452"/>
                <a:gd name="T75" fmla="*/ 2147483646 h 2089"/>
                <a:gd name="T76" fmla="*/ 2147483646 w 3452"/>
                <a:gd name="T77" fmla="*/ 2147483646 h 2089"/>
                <a:gd name="T78" fmla="*/ 2147483646 w 3452"/>
                <a:gd name="T79" fmla="*/ 2147483646 h 2089"/>
                <a:gd name="T80" fmla="*/ 2147483646 w 3452"/>
                <a:gd name="T81" fmla="*/ 2147483646 h 2089"/>
                <a:gd name="T82" fmla="*/ 2147483646 w 3452"/>
                <a:gd name="T83" fmla="*/ 2147483646 h 2089"/>
                <a:gd name="T84" fmla="*/ 2147483646 w 3452"/>
                <a:gd name="T85" fmla="*/ 2147483646 h 2089"/>
                <a:gd name="T86" fmla="*/ 2147483646 w 3452"/>
                <a:gd name="T87" fmla="*/ 2147483646 h 2089"/>
                <a:gd name="T88" fmla="*/ 2147483646 w 3452"/>
                <a:gd name="T89" fmla="*/ 2147483646 h 2089"/>
                <a:gd name="T90" fmla="*/ 2147483646 w 3452"/>
                <a:gd name="T91" fmla="*/ 2147483646 h 2089"/>
                <a:gd name="T92" fmla="*/ 2147483646 w 3452"/>
                <a:gd name="T93" fmla="*/ 2147483646 h 2089"/>
                <a:gd name="T94" fmla="*/ 2147483646 w 3452"/>
                <a:gd name="T95" fmla="*/ 2147483646 h 2089"/>
                <a:gd name="T96" fmla="*/ 2147483646 w 3452"/>
                <a:gd name="T97" fmla="*/ 2147483646 h 2089"/>
                <a:gd name="T98" fmla="*/ 2147483646 w 3452"/>
                <a:gd name="T99" fmla="*/ 2147483646 h 2089"/>
                <a:gd name="T100" fmla="*/ 2147483646 w 3452"/>
                <a:gd name="T101" fmla="*/ 2147483646 h 2089"/>
                <a:gd name="T102" fmla="*/ 2147483646 w 3452"/>
                <a:gd name="T103" fmla="*/ 2147483646 h 2089"/>
                <a:gd name="T104" fmla="*/ 2147483646 w 3452"/>
                <a:gd name="T105" fmla="*/ 2147483646 h 2089"/>
                <a:gd name="T106" fmla="*/ 2147483646 w 3452"/>
                <a:gd name="T107" fmla="*/ 2147483646 h 2089"/>
                <a:gd name="T108" fmla="*/ 2147483646 w 3452"/>
                <a:gd name="T109" fmla="*/ 2147483646 h 2089"/>
                <a:gd name="T110" fmla="*/ 2147483646 w 3452"/>
                <a:gd name="T111" fmla="*/ 2147483646 h 2089"/>
                <a:gd name="T112" fmla="*/ 2147483646 w 3452"/>
                <a:gd name="T113" fmla="*/ 2147483646 h 2089"/>
                <a:gd name="T114" fmla="*/ 2147483646 w 3452"/>
                <a:gd name="T115" fmla="*/ 2147483646 h 2089"/>
                <a:gd name="T116" fmla="*/ 2147483646 w 3452"/>
                <a:gd name="T117" fmla="*/ 2147483646 h 20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452"/>
                <a:gd name="T178" fmla="*/ 0 h 2089"/>
                <a:gd name="T179" fmla="*/ 3452 w 3452"/>
                <a:gd name="T180" fmla="*/ 2089 h 20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452" h="2089">
                  <a:moveTo>
                    <a:pt x="0" y="2070"/>
                  </a:moveTo>
                  <a:lnTo>
                    <a:pt x="23" y="2069"/>
                  </a:lnTo>
                  <a:lnTo>
                    <a:pt x="86" y="2063"/>
                  </a:lnTo>
                  <a:lnTo>
                    <a:pt x="171" y="2050"/>
                  </a:lnTo>
                  <a:lnTo>
                    <a:pt x="217" y="2040"/>
                  </a:lnTo>
                  <a:lnTo>
                    <a:pt x="263" y="2027"/>
                  </a:lnTo>
                  <a:lnTo>
                    <a:pt x="350" y="1999"/>
                  </a:lnTo>
                  <a:lnTo>
                    <a:pt x="409" y="1976"/>
                  </a:lnTo>
                  <a:lnTo>
                    <a:pt x="433" y="1962"/>
                  </a:lnTo>
                  <a:lnTo>
                    <a:pt x="459" y="1947"/>
                  </a:lnTo>
                  <a:lnTo>
                    <a:pt x="525" y="1900"/>
                  </a:lnTo>
                  <a:lnTo>
                    <a:pt x="579" y="1860"/>
                  </a:lnTo>
                  <a:lnTo>
                    <a:pt x="621" y="1826"/>
                  </a:lnTo>
                  <a:lnTo>
                    <a:pt x="654" y="1795"/>
                  </a:lnTo>
                  <a:lnTo>
                    <a:pt x="680" y="1766"/>
                  </a:lnTo>
                  <a:lnTo>
                    <a:pt x="704" y="1735"/>
                  </a:lnTo>
                  <a:lnTo>
                    <a:pt x="728" y="1701"/>
                  </a:lnTo>
                  <a:lnTo>
                    <a:pt x="788" y="1613"/>
                  </a:lnTo>
                  <a:lnTo>
                    <a:pt x="839" y="1537"/>
                  </a:lnTo>
                  <a:lnTo>
                    <a:pt x="880" y="1472"/>
                  </a:lnTo>
                  <a:lnTo>
                    <a:pt x="912" y="1413"/>
                  </a:lnTo>
                  <a:lnTo>
                    <a:pt x="939" y="1358"/>
                  </a:lnTo>
                  <a:lnTo>
                    <a:pt x="989" y="1243"/>
                  </a:lnTo>
                  <a:lnTo>
                    <a:pt x="1053" y="1098"/>
                  </a:lnTo>
                  <a:lnTo>
                    <a:pt x="1095" y="1005"/>
                  </a:lnTo>
                  <a:lnTo>
                    <a:pt x="1130" y="923"/>
                  </a:lnTo>
                  <a:lnTo>
                    <a:pt x="1187" y="779"/>
                  </a:lnTo>
                  <a:lnTo>
                    <a:pt x="1242" y="638"/>
                  </a:lnTo>
                  <a:lnTo>
                    <a:pt x="1277" y="561"/>
                  </a:lnTo>
                  <a:lnTo>
                    <a:pt x="1319" y="475"/>
                  </a:lnTo>
                  <a:lnTo>
                    <a:pt x="1347" y="413"/>
                  </a:lnTo>
                  <a:lnTo>
                    <a:pt x="1370" y="350"/>
                  </a:lnTo>
                  <a:lnTo>
                    <a:pt x="1392" y="287"/>
                  </a:lnTo>
                  <a:lnTo>
                    <a:pt x="1414" y="226"/>
                  </a:lnTo>
                  <a:lnTo>
                    <a:pt x="1443" y="168"/>
                  </a:lnTo>
                  <a:lnTo>
                    <a:pt x="1459" y="140"/>
                  </a:lnTo>
                  <a:lnTo>
                    <a:pt x="1479" y="114"/>
                  </a:lnTo>
                  <a:lnTo>
                    <a:pt x="1501" y="90"/>
                  </a:lnTo>
                  <a:lnTo>
                    <a:pt x="1527" y="68"/>
                  </a:lnTo>
                  <a:lnTo>
                    <a:pt x="1556" y="48"/>
                  </a:lnTo>
                  <a:lnTo>
                    <a:pt x="1589" y="30"/>
                  </a:lnTo>
                  <a:lnTo>
                    <a:pt x="1621" y="17"/>
                  </a:lnTo>
                  <a:lnTo>
                    <a:pt x="1655" y="8"/>
                  </a:lnTo>
                  <a:lnTo>
                    <a:pt x="1690" y="3"/>
                  </a:lnTo>
                  <a:lnTo>
                    <a:pt x="1726" y="0"/>
                  </a:lnTo>
                  <a:lnTo>
                    <a:pt x="1761" y="2"/>
                  </a:lnTo>
                  <a:lnTo>
                    <a:pt x="1796" y="8"/>
                  </a:lnTo>
                  <a:lnTo>
                    <a:pt x="1830" y="17"/>
                  </a:lnTo>
                  <a:lnTo>
                    <a:pt x="1862" y="30"/>
                  </a:lnTo>
                  <a:lnTo>
                    <a:pt x="1895" y="47"/>
                  </a:lnTo>
                  <a:lnTo>
                    <a:pt x="1923" y="67"/>
                  </a:lnTo>
                  <a:lnTo>
                    <a:pt x="1949" y="89"/>
                  </a:lnTo>
                  <a:lnTo>
                    <a:pt x="1971" y="113"/>
                  </a:lnTo>
                  <a:lnTo>
                    <a:pt x="1991" y="139"/>
                  </a:lnTo>
                  <a:lnTo>
                    <a:pt x="2007" y="166"/>
                  </a:lnTo>
                  <a:lnTo>
                    <a:pt x="2036" y="225"/>
                  </a:lnTo>
                  <a:lnTo>
                    <a:pt x="2059" y="286"/>
                  </a:lnTo>
                  <a:lnTo>
                    <a:pt x="2081" y="350"/>
                  </a:lnTo>
                  <a:lnTo>
                    <a:pt x="2105" y="413"/>
                  </a:lnTo>
                  <a:lnTo>
                    <a:pt x="2133" y="475"/>
                  </a:lnTo>
                  <a:lnTo>
                    <a:pt x="2176" y="563"/>
                  </a:lnTo>
                  <a:lnTo>
                    <a:pt x="2211" y="640"/>
                  </a:lnTo>
                  <a:lnTo>
                    <a:pt x="2265" y="778"/>
                  </a:lnTo>
                  <a:lnTo>
                    <a:pt x="2320" y="920"/>
                  </a:lnTo>
                  <a:lnTo>
                    <a:pt x="2355" y="1002"/>
                  </a:lnTo>
                  <a:lnTo>
                    <a:pt x="2398" y="1098"/>
                  </a:lnTo>
                  <a:lnTo>
                    <a:pt x="2464" y="1245"/>
                  </a:lnTo>
                  <a:lnTo>
                    <a:pt x="2514" y="1360"/>
                  </a:lnTo>
                  <a:lnTo>
                    <a:pt x="2540" y="1414"/>
                  </a:lnTo>
                  <a:lnTo>
                    <a:pt x="2572" y="1472"/>
                  </a:lnTo>
                  <a:lnTo>
                    <a:pt x="2612" y="1537"/>
                  </a:lnTo>
                  <a:lnTo>
                    <a:pt x="2663" y="1613"/>
                  </a:lnTo>
                  <a:lnTo>
                    <a:pt x="2724" y="1702"/>
                  </a:lnTo>
                  <a:lnTo>
                    <a:pt x="2772" y="1766"/>
                  </a:lnTo>
                  <a:lnTo>
                    <a:pt x="2798" y="1795"/>
                  </a:lnTo>
                  <a:lnTo>
                    <a:pt x="2831" y="1825"/>
                  </a:lnTo>
                  <a:lnTo>
                    <a:pt x="2873" y="1860"/>
                  </a:lnTo>
                  <a:lnTo>
                    <a:pt x="2927" y="1900"/>
                  </a:lnTo>
                  <a:lnTo>
                    <a:pt x="2994" y="1947"/>
                  </a:lnTo>
                  <a:lnTo>
                    <a:pt x="3020" y="1964"/>
                  </a:lnTo>
                  <a:lnTo>
                    <a:pt x="3045" y="1976"/>
                  </a:lnTo>
                  <a:lnTo>
                    <a:pt x="3071" y="1989"/>
                  </a:lnTo>
                  <a:lnTo>
                    <a:pt x="3102" y="2000"/>
                  </a:lnTo>
                  <a:lnTo>
                    <a:pt x="3189" y="2028"/>
                  </a:lnTo>
                  <a:lnTo>
                    <a:pt x="3235" y="2040"/>
                  </a:lnTo>
                  <a:lnTo>
                    <a:pt x="3282" y="2050"/>
                  </a:lnTo>
                  <a:lnTo>
                    <a:pt x="3367" y="2063"/>
                  </a:lnTo>
                  <a:lnTo>
                    <a:pt x="3429" y="2069"/>
                  </a:lnTo>
                  <a:lnTo>
                    <a:pt x="3452" y="2070"/>
                  </a:lnTo>
                  <a:lnTo>
                    <a:pt x="3452" y="2089"/>
                  </a:lnTo>
                  <a:lnTo>
                    <a:pt x="3427" y="2088"/>
                  </a:lnTo>
                  <a:lnTo>
                    <a:pt x="3364" y="2082"/>
                  </a:lnTo>
                  <a:lnTo>
                    <a:pt x="3277" y="2069"/>
                  </a:lnTo>
                  <a:lnTo>
                    <a:pt x="3231" y="2059"/>
                  </a:lnTo>
                  <a:lnTo>
                    <a:pt x="3184" y="2046"/>
                  </a:lnTo>
                  <a:lnTo>
                    <a:pt x="3096" y="2018"/>
                  </a:lnTo>
                  <a:lnTo>
                    <a:pt x="3063" y="2006"/>
                  </a:lnTo>
                  <a:lnTo>
                    <a:pt x="3035" y="1993"/>
                  </a:lnTo>
                  <a:lnTo>
                    <a:pt x="3009" y="1980"/>
                  </a:lnTo>
                  <a:lnTo>
                    <a:pt x="2983" y="1963"/>
                  </a:lnTo>
                  <a:lnTo>
                    <a:pt x="2915" y="1916"/>
                  </a:lnTo>
                  <a:lnTo>
                    <a:pt x="2860" y="1875"/>
                  </a:lnTo>
                  <a:lnTo>
                    <a:pt x="2818" y="1840"/>
                  </a:lnTo>
                  <a:lnTo>
                    <a:pt x="2784" y="1808"/>
                  </a:lnTo>
                  <a:lnTo>
                    <a:pt x="2756" y="1778"/>
                  </a:lnTo>
                  <a:lnTo>
                    <a:pt x="2708" y="1713"/>
                  </a:lnTo>
                  <a:lnTo>
                    <a:pt x="2648" y="1624"/>
                  </a:lnTo>
                  <a:lnTo>
                    <a:pt x="2595" y="1546"/>
                  </a:lnTo>
                  <a:lnTo>
                    <a:pt x="2555" y="1481"/>
                  </a:lnTo>
                  <a:lnTo>
                    <a:pt x="2522" y="1423"/>
                  </a:lnTo>
                  <a:lnTo>
                    <a:pt x="2496" y="1367"/>
                  </a:lnTo>
                  <a:lnTo>
                    <a:pt x="2446" y="1253"/>
                  </a:lnTo>
                  <a:lnTo>
                    <a:pt x="2381" y="1106"/>
                  </a:lnTo>
                  <a:lnTo>
                    <a:pt x="2337" y="1010"/>
                  </a:lnTo>
                  <a:lnTo>
                    <a:pt x="2302" y="927"/>
                  </a:lnTo>
                  <a:lnTo>
                    <a:pt x="2247" y="784"/>
                  </a:lnTo>
                  <a:lnTo>
                    <a:pt x="2193" y="648"/>
                  </a:lnTo>
                  <a:lnTo>
                    <a:pt x="2158" y="571"/>
                  </a:lnTo>
                  <a:lnTo>
                    <a:pt x="2115" y="483"/>
                  </a:lnTo>
                  <a:lnTo>
                    <a:pt x="2087" y="420"/>
                  </a:lnTo>
                  <a:lnTo>
                    <a:pt x="2063" y="356"/>
                  </a:lnTo>
                  <a:lnTo>
                    <a:pt x="2041" y="293"/>
                  </a:lnTo>
                  <a:lnTo>
                    <a:pt x="2018" y="233"/>
                  </a:lnTo>
                  <a:lnTo>
                    <a:pt x="1991" y="177"/>
                  </a:lnTo>
                  <a:lnTo>
                    <a:pt x="1975" y="150"/>
                  </a:lnTo>
                  <a:lnTo>
                    <a:pt x="1957" y="126"/>
                  </a:lnTo>
                  <a:lnTo>
                    <a:pt x="1936" y="104"/>
                  </a:lnTo>
                  <a:lnTo>
                    <a:pt x="1912" y="82"/>
                  </a:lnTo>
                  <a:lnTo>
                    <a:pt x="1886" y="64"/>
                  </a:lnTo>
                  <a:lnTo>
                    <a:pt x="1855" y="48"/>
                  </a:lnTo>
                  <a:lnTo>
                    <a:pt x="1825" y="36"/>
                  </a:lnTo>
                  <a:lnTo>
                    <a:pt x="1793" y="27"/>
                  </a:lnTo>
                  <a:lnTo>
                    <a:pt x="1760" y="22"/>
                  </a:lnTo>
                  <a:lnTo>
                    <a:pt x="1726" y="20"/>
                  </a:lnTo>
                  <a:lnTo>
                    <a:pt x="1693" y="22"/>
                  </a:lnTo>
                  <a:lnTo>
                    <a:pt x="1661" y="27"/>
                  </a:lnTo>
                  <a:lnTo>
                    <a:pt x="1628" y="36"/>
                  </a:lnTo>
                  <a:lnTo>
                    <a:pt x="1598" y="47"/>
                  </a:lnTo>
                  <a:lnTo>
                    <a:pt x="1567" y="64"/>
                  </a:lnTo>
                  <a:lnTo>
                    <a:pt x="1540" y="82"/>
                  </a:lnTo>
                  <a:lnTo>
                    <a:pt x="1515" y="103"/>
                  </a:lnTo>
                  <a:lnTo>
                    <a:pt x="1495" y="126"/>
                  </a:lnTo>
                  <a:lnTo>
                    <a:pt x="1476" y="150"/>
                  </a:lnTo>
                  <a:lnTo>
                    <a:pt x="1461" y="177"/>
                  </a:lnTo>
                  <a:lnTo>
                    <a:pt x="1433" y="233"/>
                  </a:lnTo>
                  <a:lnTo>
                    <a:pt x="1410" y="294"/>
                  </a:lnTo>
                  <a:lnTo>
                    <a:pt x="1388" y="356"/>
                  </a:lnTo>
                  <a:lnTo>
                    <a:pt x="1365" y="421"/>
                  </a:lnTo>
                  <a:lnTo>
                    <a:pt x="1337" y="483"/>
                  </a:lnTo>
                  <a:lnTo>
                    <a:pt x="1295" y="569"/>
                  </a:lnTo>
                  <a:lnTo>
                    <a:pt x="1260" y="645"/>
                  </a:lnTo>
                  <a:lnTo>
                    <a:pt x="1204" y="786"/>
                  </a:lnTo>
                  <a:lnTo>
                    <a:pt x="1148" y="931"/>
                  </a:lnTo>
                  <a:lnTo>
                    <a:pt x="1113" y="1013"/>
                  </a:lnTo>
                  <a:lnTo>
                    <a:pt x="1071" y="1106"/>
                  </a:lnTo>
                  <a:lnTo>
                    <a:pt x="1007" y="1251"/>
                  </a:lnTo>
                  <a:lnTo>
                    <a:pt x="956" y="1367"/>
                  </a:lnTo>
                  <a:lnTo>
                    <a:pt x="929" y="1423"/>
                  </a:lnTo>
                  <a:lnTo>
                    <a:pt x="897" y="1482"/>
                  </a:lnTo>
                  <a:lnTo>
                    <a:pt x="856" y="1548"/>
                  </a:lnTo>
                  <a:lnTo>
                    <a:pt x="804" y="1624"/>
                  </a:lnTo>
                  <a:lnTo>
                    <a:pt x="744" y="1712"/>
                  </a:lnTo>
                  <a:lnTo>
                    <a:pt x="719" y="1747"/>
                  </a:lnTo>
                  <a:lnTo>
                    <a:pt x="694" y="1778"/>
                  </a:lnTo>
                  <a:lnTo>
                    <a:pt x="666" y="1809"/>
                  </a:lnTo>
                  <a:lnTo>
                    <a:pt x="633" y="1840"/>
                  </a:lnTo>
                  <a:lnTo>
                    <a:pt x="590" y="1876"/>
                  </a:lnTo>
                  <a:lnTo>
                    <a:pt x="537" y="1916"/>
                  </a:lnTo>
                  <a:lnTo>
                    <a:pt x="469" y="1963"/>
                  </a:lnTo>
                  <a:lnTo>
                    <a:pt x="443" y="1980"/>
                  </a:lnTo>
                  <a:lnTo>
                    <a:pt x="416" y="1994"/>
                  </a:lnTo>
                  <a:lnTo>
                    <a:pt x="356" y="2018"/>
                  </a:lnTo>
                  <a:lnTo>
                    <a:pt x="268" y="2046"/>
                  </a:lnTo>
                  <a:lnTo>
                    <a:pt x="221" y="2059"/>
                  </a:lnTo>
                  <a:lnTo>
                    <a:pt x="174" y="2069"/>
                  </a:lnTo>
                  <a:lnTo>
                    <a:pt x="88" y="2082"/>
                  </a:lnTo>
                  <a:lnTo>
                    <a:pt x="24" y="2088"/>
                  </a:lnTo>
                  <a:lnTo>
                    <a:pt x="0" y="2089"/>
                  </a:lnTo>
                  <a:lnTo>
                    <a:pt x="0" y="207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13" name="Rectangle 36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4" name="Rectangle 3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5" name="Rectangle 38"/>
            <p:cNvSpPr>
              <a:spLocks noChangeArrowheads="1"/>
            </p:cNvSpPr>
            <p:nvPr/>
          </p:nvSpPr>
          <p:spPr bwMode="auto">
            <a:xfrm>
              <a:off x="54752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6" name="Rectangle 39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7" name="Rectangle 40"/>
            <p:cNvSpPr>
              <a:spLocks noChangeArrowheads="1"/>
            </p:cNvSpPr>
            <p:nvPr/>
          </p:nvSpPr>
          <p:spPr bwMode="auto">
            <a:xfrm>
              <a:off x="58928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8" name="Rectangle 41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19" name="Rectangle 42"/>
            <p:cNvSpPr>
              <a:spLocks noChangeArrowheads="1"/>
            </p:cNvSpPr>
            <p:nvPr/>
          </p:nvSpPr>
          <p:spPr bwMode="auto">
            <a:xfrm>
              <a:off x="63087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0" name="Freeform 43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21" name="Freeform 44"/>
            <p:cNvSpPr>
              <a:spLocks/>
            </p:cNvSpPr>
            <p:nvPr/>
          </p:nvSpPr>
          <p:spPr bwMode="auto">
            <a:xfrm>
              <a:off x="6726238" y="4722813"/>
              <a:ext cx="30163" cy="65088"/>
            </a:xfrm>
            <a:custGeom>
              <a:avLst/>
              <a:gdLst>
                <a:gd name="T0" fmla="*/ 0 w 19"/>
                <a:gd name="T1" fmla="*/ 2147483646 h 41"/>
                <a:gd name="T2" fmla="*/ 2147483646 w 19"/>
                <a:gd name="T3" fmla="*/ 0 h 41"/>
                <a:gd name="T4" fmla="*/ 2147483646 w 19"/>
                <a:gd name="T5" fmla="*/ 2147483646 h 41"/>
                <a:gd name="T6" fmla="*/ 2147483646 w 19"/>
                <a:gd name="T7" fmla="*/ 2147483646 h 41"/>
                <a:gd name="T8" fmla="*/ 0 w 19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41"/>
                <a:gd name="T17" fmla="*/ 19 w 1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41">
                  <a:moveTo>
                    <a:pt x="0" y="39"/>
                  </a:moveTo>
                  <a:lnTo>
                    <a:pt x="10" y="0"/>
                  </a:lnTo>
                  <a:lnTo>
                    <a:pt x="19" y="2"/>
                  </a:lnTo>
                  <a:lnTo>
                    <a:pt x="10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22" name="Freeform 45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23" name="Rectangle 46"/>
            <p:cNvSpPr>
              <a:spLocks noChangeArrowheads="1"/>
            </p:cNvSpPr>
            <p:nvPr/>
          </p:nvSpPr>
          <p:spPr bwMode="auto">
            <a:xfrm>
              <a:off x="71580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4" name="Rectangle 47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5" name="Rectangle 48"/>
            <p:cNvSpPr>
              <a:spLocks noChangeArrowheads="1"/>
            </p:cNvSpPr>
            <p:nvPr/>
          </p:nvSpPr>
          <p:spPr bwMode="auto">
            <a:xfrm>
              <a:off x="75755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6" name="Rectangle 49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7" name="Rectangle 50"/>
            <p:cNvSpPr>
              <a:spLocks noChangeArrowheads="1"/>
            </p:cNvSpPr>
            <p:nvPr/>
          </p:nvSpPr>
          <p:spPr bwMode="auto">
            <a:xfrm>
              <a:off x="79914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8" name="Rectangle 51"/>
            <p:cNvSpPr>
              <a:spLocks noChangeArrowheads="1"/>
            </p:cNvSpPr>
            <p:nvPr/>
          </p:nvSpPr>
          <p:spPr bwMode="auto">
            <a:xfrm>
              <a:off x="8424863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29" name="Rectangle 52"/>
            <p:cNvSpPr>
              <a:spLocks noChangeArrowheads="1"/>
            </p:cNvSpPr>
            <p:nvPr/>
          </p:nvSpPr>
          <p:spPr bwMode="auto">
            <a:xfrm>
              <a:off x="8424863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0" name="Rectangle 53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1" name="Rectangle 54"/>
            <p:cNvSpPr>
              <a:spLocks noChangeArrowheads="1"/>
            </p:cNvSpPr>
            <p:nvPr/>
          </p:nvSpPr>
          <p:spPr bwMode="auto">
            <a:xfrm>
              <a:off x="42100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2" name="Rectangle 55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3" name="Rectangle 56"/>
            <p:cNvSpPr>
              <a:spLocks noChangeArrowheads="1"/>
            </p:cNvSpPr>
            <p:nvPr/>
          </p:nvSpPr>
          <p:spPr bwMode="auto">
            <a:xfrm>
              <a:off x="46259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4" name="Rectangle 5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5" name="Rectangle 58"/>
            <p:cNvSpPr>
              <a:spLocks noChangeArrowheads="1"/>
            </p:cNvSpPr>
            <p:nvPr/>
          </p:nvSpPr>
          <p:spPr bwMode="auto">
            <a:xfrm>
              <a:off x="336073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6" name="Rectangle 59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7" name="Rectangle 60"/>
            <p:cNvSpPr>
              <a:spLocks noChangeArrowheads="1"/>
            </p:cNvSpPr>
            <p:nvPr/>
          </p:nvSpPr>
          <p:spPr bwMode="auto">
            <a:xfrm>
              <a:off x="37925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8" name="Rectangle 61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39" name="Rectangle 62"/>
            <p:cNvSpPr>
              <a:spLocks noChangeArrowheads="1"/>
            </p:cNvSpPr>
            <p:nvPr/>
          </p:nvSpPr>
          <p:spPr bwMode="auto">
            <a:xfrm>
              <a:off x="25273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0" name="Rectangle 63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1" name="Rectangle 64"/>
            <p:cNvSpPr>
              <a:spLocks noChangeArrowheads="1"/>
            </p:cNvSpPr>
            <p:nvPr/>
          </p:nvSpPr>
          <p:spPr bwMode="auto">
            <a:xfrm>
              <a:off x="29432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2" name="Rectangle 65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3" name="Rectangle 66"/>
            <p:cNvSpPr>
              <a:spLocks noChangeArrowheads="1"/>
            </p:cNvSpPr>
            <p:nvPr/>
          </p:nvSpPr>
          <p:spPr bwMode="auto">
            <a:xfrm>
              <a:off x="16779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4" name="Rectangle 67"/>
            <p:cNvSpPr>
              <a:spLocks noChangeArrowheads="1"/>
            </p:cNvSpPr>
            <p:nvPr/>
          </p:nvSpPr>
          <p:spPr bwMode="auto">
            <a:xfrm>
              <a:off x="16779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5" name="Rectangle 68"/>
            <p:cNvSpPr>
              <a:spLocks noChangeArrowheads="1"/>
            </p:cNvSpPr>
            <p:nvPr/>
          </p:nvSpPr>
          <p:spPr bwMode="auto">
            <a:xfrm>
              <a:off x="2093913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6" name="Rectangle 69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7" name="Rectangle 70"/>
            <p:cNvSpPr>
              <a:spLocks noChangeArrowheads="1"/>
            </p:cNvSpPr>
            <p:nvPr/>
          </p:nvSpPr>
          <p:spPr bwMode="auto">
            <a:xfrm>
              <a:off x="1685926" y="4778375"/>
              <a:ext cx="1381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8" name="Rectangle 71"/>
            <p:cNvSpPr>
              <a:spLocks noChangeArrowheads="1"/>
            </p:cNvSpPr>
            <p:nvPr/>
          </p:nvSpPr>
          <p:spPr bwMode="auto">
            <a:xfrm>
              <a:off x="1685926" y="47783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49" name="Rectangle 72"/>
            <p:cNvSpPr>
              <a:spLocks noChangeArrowheads="1"/>
            </p:cNvSpPr>
            <p:nvPr/>
          </p:nvSpPr>
          <p:spPr bwMode="auto">
            <a:xfrm>
              <a:off x="1685926" y="46085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0" name="Rectangle 73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1" name="Rectangle 74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2" name="Rectangle 75"/>
            <p:cNvSpPr>
              <a:spLocks noChangeArrowheads="1"/>
            </p:cNvSpPr>
            <p:nvPr/>
          </p:nvSpPr>
          <p:spPr bwMode="auto">
            <a:xfrm>
              <a:off x="1685926" y="4268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3" name="Rectangle 76"/>
            <p:cNvSpPr>
              <a:spLocks noChangeArrowheads="1"/>
            </p:cNvSpPr>
            <p:nvPr/>
          </p:nvSpPr>
          <p:spPr bwMode="auto">
            <a:xfrm>
              <a:off x="1685926" y="4100513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4" name="Rectangle 77"/>
            <p:cNvSpPr>
              <a:spLocks noChangeArrowheads="1"/>
            </p:cNvSpPr>
            <p:nvPr/>
          </p:nvSpPr>
          <p:spPr bwMode="auto">
            <a:xfrm>
              <a:off x="1685926" y="393065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5" name="Rectangle 78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6" name="Rectangle 79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7" name="Rectangle 80"/>
            <p:cNvSpPr>
              <a:spLocks noChangeArrowheads="1"/>
            </p:cNvSpPr>
            <p:nvPr/>
          </p:nvSpPr>
          <p:spPr bwMode="auto">
            <a:xfrm>
              <a:off x="1685926" y="359092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8" name="Rectangle 81"/>
            <p:cNvSpPr>
              <a:spLocks noChangeArrowheads="1"/>
            </p:cNvSpPr>
            <p:nvPr/>
          </p:nvSpPr>
          <p:spPr bwMode="auto">
            <a:xfrm>
              <a:off x="1685926" y="342106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59" name="Rectangle 82"/>
            <p:cNvSpPr>
              <a:spLocks noChangeArrowheads="1"/>
            </p:cNvSpPr>
            <p:nvPr/>
          </p:nvSpPr>
          <p:spPr bwMode="auto">
            <a:xfrm>
              <a:off x="1685926" y="325120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0" name="Rectangle 83"/>
            <p:cNvSpPr>
              <a:spLocks noChangeArrowheads="1"/>
            </p:cNvSpPr>
            <p:nvPr/>
          </p:nvSpPr>
          <p:spPr bwMode="auto">
            <a:xfrm>
              <a:off x="1685926" y="30813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1" name="Rectangle 84"/>
            <p:cNvSpPr>
              <a:spLocks noChangeArrowheads="1"/>
            </p:cNvSpPr>
            <p:nvPr/>
          </p:nvSpPr>
          <p:spPr bwMode="auto">
            <a:xfrm>
              <a:off x="1685926" y="29114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2" name="Rectangle 85"/>
            <p:cNvSpPr>
              <a:spLocks noChangeArrowheads="1"/>
            </p:cNvSpPr>
            <p:nvPr/>
          </p:nvSpPr>
          <p:spPr bwMode="auto">
            <a:xfrm>
              <a:off x="1685926" y="27432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3" name="Freeform 86"/>
            <p:cNvSpPr>
              <a:spLocks/>
            </p:cNvSpPr>
            <p:nvPr/>
          </p:nvSpPr>
          <p:spPr bwMode="auto">
            <a:xfrm>
              <a:off x="1684338" y="2559050"/>
              <a:ext cx="65088" cy="28575"/>
            </a:xfrm>
            <a:custGeom>
              <a:avLst/>
              <a:gdLst>
                <a:gd name="T0" fmla="*/ 2147483646 w 41"/>
                <a:gd name="T1" fmla="*/ 0 h 18"/>
                <a:gd name="T2" fmla="*/ 2147483646 w 41"/>
                <a:gd name="T3" fmla="*/ 2147483646 h 18"/>
                <a:gd name="T4" fmla="*/ 2147483646 w 41"/>
                <a:gd name="T5" fmla="*/ 2147483646 h 18"/>
                <a:gd name="T6" fmla="*/ 0 w 41"/>
                <a:gd name="T7" fmla="*/ 2147483646 h 18"/>
                <a:gd name="T8" fmla="*/ 2147483646 w 4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8"/>
                <a:gd name="T17" fmla="*/ 41 w 4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8">
                  <a:moveTo>
                    <a:pt x="2" y="0"/>
                  </a:moveTo>
                  <a:lnTo>
                    <a:pt x="41" y="9"/>
                  </a:lnTo>
                  <a:lnTo>
                    <a:pt x="39" y="18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64" name="Freeform 87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65" name="Freeform 88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7366" name="Rectangle 89"/>
            <p:cNvSpPr>
              <a:spLocks noChangeArrowheads="1"/>
            </p:cNvSpPr>
            <p:nvPr/>
          </p:nvSpPr>
          <p:spPr bwMode="auto">
            <a:xfrm>
              <a:off x="1685926" y="22177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7" name="Rectangle 90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8" name="Rectangle 91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69" name="Rectangle 92"/>
            <p:cNvSpPr>
              <a:spLocks noChangeArrowheads="1"/>
            </p:cNvSpPr>
            <p:nvPr/>
          </p:nvSpPr>
          <p:spPr bwMode="auto">
            <a:xfrm>
              <a:off x="1685926" y="18796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0" name="Rectangle 93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1" name="Rectangle 94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2" name="Rectangle 95"/>
            <p:cNvSpPr>
              <a:spLocks noChangeArrowheads="1"/>
            </p:cNvSpPr>
            <p:nvPr/>
          </p:nvSpPr>
          <p:spPr bwMode="auto">
            <a:xfrm>
              <a:off x="1685926" y="1539875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3" name="Rectangle 96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4" name="Rectangle 97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7375" name="Rectangle 98"/>
            <p:cNvSpPr>
              <a:spLocks noChangeArrowheads="1"/>
            </p:cNvSpPr>
            <p:nvPr/>
          </p:nvSpPr>
          <p:spPr bwMode="auto">
            <a:xfrm>
              <a:off x="1138238" y="12588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20 %</a:t>
              </a:r>
              <a:endParaRPr lang="pt-BR" altLang="pt-BR" sz="1800"/>
            </a:p>
          </p:txBody>
        </p:sp>
        <p:sp>
          <p:nvSpPr>
            <p:cNvPr id="97376" name="Rectangle 99"/>
            <p:cNvSpPr>
              <a:spLocks noChangeArrowheads="1"/>
            </p:cNvSpPr>
            <p:nvPr/>
          </p:nvSpPr>
          <p:spPr bwMode="auto">
            <a:xfrm>
              <a:off x="1138238" y="190023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16 %</a:t>
              </a:r>
              <a:endParaRPr lang="pt-BR" altLang="pt-BR" sz="1800"/>
            </a:p>
          </p:txBody>
        </p:sp>
        <p:sp>
          <p:nvSpPr>
            <p:cNvPr id="97377" name="Rectangle 100"/>
            <p:cNvSpPr>
              <a:spLocks noChangeArrowheads="1"/>
            </p:cNvSpPr>
            <p:nvPr/>
          </p:nvSpPr>
          <p:spPr bwMode="auto">
            <a:xfrm>
              <a:off x="1138238" y="259397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12 %</a:t>
              </a:r>
              <a:endParaRPr lang="pt-BR" altLang="pt-BR" sz="1800"/>
            </a:p>
          </p:txBody>
        </p:sp>
        <p:sp>
          <p:nvSpPr>
            <p:cNvPr id="97378" name="Rectangle 101"/>
            <p:cNvSpPr>
              <a:spLocks noChangeArrowheads="1"/>
            </p:cNvSpPr>
            <p:nvPr/>
          </p:nvSpPr>
          <p:spPr bwMode="auto">
            <a:xfrm>
              <a:off x="1246188" y="3289300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8 %</a:t>
              </a:r>
              <a:endParaRPr lang="pt-BR" altLang="pt-BR" sz="1800"/>
            </a:p>
          </p:txBody>
        </p:sp>
        <p:sp>
          <p:nvSpPr>
            <p:cNvPr id="97379" name="Rectangle 102"/>
            <p:cNvSpPr>
              <a:spLocks noChangeArrowheads="1"/>
            </p:cNvSpPr>
            <p:nvPr/>
          </p:nvSpPr>
          <p:spPr bwMode="auto">
            <a:xfrm>
              <a:off x="1246188" y="398303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4 %</a:t>
              </a:r>
              <a:endParaRPr lang="pt-BR" altLang="pt-BR" sz="1800"/>
            </a:p>
          </p:txBody>
        </p:sp>
        <p:sp>
          <p:nvSpPr>
            <p:cNvPr id="97380" name="Rectangle 103"/>
            <p:cNvSpPr>
              <a:spLocks noChangeArrowheads="1"/>
            </p:cNvSpPr>
            <p:nvPr/>
          </p:nvSpPr>
          <p:spPr bwMode="auto">
            <a:xfrm>
              <a:off x="1138238" y="15716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18 %</a:t>
              </a:r>
              <a:endParaRPr lang="pt-BR" altLang="pt-BR" sz="1800"/>
            </a:p>
          </p:txBody>
        </p:sp>
        <p:sp>
          <p:nvSpPr>
            <p:cNvPr id="97381" name="Rectangle 104"/>
            <p:cNvSpPr>
              <a:spLocks noChangeArrowheads="1"/>
            </p:cNvSpPr>
            <p:nvPr/>
          </p:nvSpPr>
          <p:spPr bwMode="auto">
            <a:xfrm>
              <a:off x="1138238" y="23002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14 %</a:t>
              </a:r>
              <a:endParaRPr lang="pt-BR" altLang="pt-BR" sz="1800"/>
            </a:p>
          </p:txBody>
        </p:sp>
        <p:sp>
          <p:nvSpPr>
            <p:cNvPr id="97382" name="Rectangle 105"/>
            <p:cNvSpPr>
              <a:spLocks noChangeArrowheads="1"/>
            </p:cNvSpPr>
            <p:nvPr/>
          </p:nvSpPr>
          <p:spPr bwMode="auto">
            <a:xfrm>
              <a:off x="1138238" y="29940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10 %</a:t>
              </a:r>
              <a:endParaRPr lang="pt-BR" altLang="pt-BR" sz="1800"/>
            </a:p>
          </p:txBody>
        </p:sp>
        <p:sp>
          <p:nvSpPr>
            <p:cNvPr id="97383" name="Rectangle 106"/>
            <p:cNvSpPr>
              <a:spLocks noChangeArrowheads="1"/>
            </p:cNvSpPr>
            <p:nvPr/>
          </p:nvSpPr>
          <p:spPr bwMode="auto">
            <a:xfrm>
              <a:off x="1246188" y="3687763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6 %</a:t>
              </a:r>
              <a:endParaRPr lang="pt-BR" altLang="pt-BR" sz="1800"/>
            </a:p>
          </p:txBody>
        </p:sp>
        <p:sp>
          <p:nvSpPr>
            <p:cNvPr id="97384" name="Rectangle 107"/>
            <p:cNvSpPr>
              <a:spLocks noChangeArrowheads="1"/>
            </p:cNvSpPr>
            <p:nvPr/>
          </p:nvSpPr>
          <p:spPr bwMode="auto">
            <a:xfrm>
              <a:off x="1246188" y="43830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2 %</a:t>
              </a:r>
              <a:endParaRPr lang="pt-BR" altLang="pt-BR" sz="1800"/>
            </a:p>
          </p:txBody>
        </p:sp>
        <p:sp>
          <p:nvSpPr>
            <p:cNvPr id="97385" name="Rectangle 108"/>
            <p:cNvSpPr>
              <a:spLocks noChangeArrowheads="1"/>
            </p:cNvSpPr>
            <p:nvPr/>
          </p:nvSpPr>
          <p:spPr bwMode="auto">
            <a:xfrm>
              <a:off x="1246188" y="46243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0 %</a:t>
              </a:r>
              <a:endParaRPr lang="pt-BR" altLang="pt-BR" sz="1800"/>
            </a:p>
          </p:txBody>
        </p:sp>
        <p:sp>
          <p:nvSpPr>
            <p:cNvPr id="97386" name="Rectangle 109"/>
            <p:cNvSpPr>
              <a:spLocks noChangeArrowheads="1"/>
            </p:cNvSpPr>
            <p:nvPr/>
          </p:nvSpPr>
          <p:spPr bwMode="auto">
            <a:xfrm>
              <a:off x="2354263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7387" name="Rectangle 110"/>
            <p:cNvSpPr>
              <a:spLocks noChangeArrowheads="1"/>
            </p:cNvSpPr>
            <p:nvPr/>
          </p:nvSpPr>
          <p:spPr bwMode="auto">
            <a:xfrm>
              <a:off x="2416176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3 Z</a:t>
              </a:r>
              <a:endParaRPr lang="pt-BR" altLang="pt-BR" sz="1800"/>
            </a:p>
          </p:txBody>
        </p:sp>
        <p:sp>
          <p:nvSpPr>
            <p:cNvPr id="97388" name="Rectangle 111"/>
            <p:cNvSpPr>
              <a:spLocks noChangeArrowheads="1"/>
            </p:cNvSpPr>
            <p:nvPr/>
          </p:nvSpPr>
          <p:spPr bwMode="auto">
            <a:xfrm>
              <a:off x="3227388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7389" name="Rectangle 112"/>
            <p:cNvSpPr>
              <a:spLocks noChangeArrowheads="1"/>
            </p:cNvSpPr>
            <p:nvPr/>
          </p:nvSpPr>
          <p:spPr bwMode="auto">
            <a:xfrm>
              <a:off x="3289301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Z</a:t>
              </a:r>
              <a:endParaRPr lang="pt-BR" altLang="pt-BR" sz="1800"/>
            </a:p>
          </p:txBody>
        </p:sp>
        <p:sp>
          <p:nvSpPr>
            <p:cNvPr id="97390" name="Rectangle 113"/>
            <p:cNvSpPr>
              <a:spLocks noChangeArrowheads="1"/>
            </p:cNvSpPr>
            <p:nvPr/>
          </p:nvSpPr>
          <p:spPr bwMode="auto">
            <a:xfrm>
              <a:off x="4083051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7391" name="Rectangle 114"/>
            <p:cNvSpPr>
              <a:spLocks noChangeArrowheads="1"/>
            </p:cNvSpPr>
            <p:nvPr/>
          </p:nvSpPr>
          <p:spPr bwMode="auto">
            <a:xfrm>
              <a:off x="4144963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 Z</a:t>
              </a:r>
              <a:endParaRPr lang="pt-BR" altLang="pt-BR" sz="1800"/>
            </a:p>
          </p:txBody>
        </p:sp>
        <p:sp>
          <p:nvSpPr>
            <p:cNvPr id="97392" name="Rectangle 115"/>
            <p:cNvSpPr>
              <a:spLocks noChangeArrowheads="1"/>
            </p:cNvSpPr>
            <p:nvPr/>
          </p:nvSpPr>
          <p:spPr bwMode="auto">
            <a:xfrm>
              <a:off x="5011738" y="4870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</a:t>
              </a:r>
              <a:endParaRPr lang="pt-BR" altLang="pt-BR" sz="1800"/>
            </a:p>
          </p:txBody>
        </p:sp>
        <p:sp>
          <p:nvSpPr>
            <p:cNvPr id="97393" name="Rectangle 116"/>
            <p:cNvSpPr>
              <a:spLocks noChangeArrowheads="1"/>
            </p:cNvSpPr>
            <p:nvPr/>
          </p:nvSpPr>
          <p:spPr bwMode="auto">
            <a:xfrm>
              <a:off x="5708651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+1 Z</a:t>
              </a:r>
              <a:endParaRPr lang="pt-BR" altLang="pt-BR" sz="1800"/>
            </a:p>
          </p:txBody>
        </p:sp>
        <p:sp>
          <p:nvSpPr>
            <p:cNvPr id="97394" name="Rectangle 117"/>
            <p:cNvSpPr>
              <a:spLocks noChangeArrowheads="1"/>
            </p:cNvSpPr>
            <p:nvPr/>
          </p:nvSpPr>
          <p:spPr bwMode="auto">
            <a:xfrm>
              <a:off x="6580188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+2 Z</a:t>
              </a:r>
              <a:endParaRPr lang="pt-BR" altLang="pt-BR" sz="1800"/>
            </a:p>
          </p:txBody>
        </p:sp>
        <p:sp>
          <p:nvSpPr>
            <p:cNvPr id="97395" name="Rectangle 118"/>
            <p:cNvSpPr>
              <a:spLocks noChangeArrowheads="1"/>
            </p:cNvSpPr>
            <p:nvPr/>
          </p:nvSpPr>
          <p:spPr bwMode="auto">
            <a:xfrm>
              <a:off x="7450138" y="4870450"/>
              <a:ext cx="47783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+3 Z</a:t>
              </a:r>
              <a:endParaRPr lang="pt-BR" altLang="pt-BR" sz="1800"/>
            </a:p>
          </p:txBody>
        </p:sp>
        <p:sp>
          <p:nvSpPr>
            <p:cNvPr id="97396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p0,13</a:t>
              </a:r>
              <a:endParaRPr lang="pt-BR" altLang="pt-BR" sz="1800"/>
            </a:p>
          </p:txBody>
        </p:sp>
        <p:sp>
          <p:nvSpPr>
            <p:cNvPr id="97397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p2,28</a:t>
              </a:r>
              <a:endParaRPr lang="pt-BR" altLang="pt-BR" sz="1800"/>
            </a:p>
          </p:txBody>
        </p:sp>
        <p:sp>
          <p:nvSpPr>
            <p:cNvPr id="97398" name="Rectangle 121"/>
            <p:cNvSpPr>
              <a:spLocks noChangeArrowheads="1"/>
            </p:cNvSpPr>
            <p:nvPr/>
          </p:nvSpPr>
          <p:spPr bwMode="auto">
            <a:xfrm>
              <a:off x="3990976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p15,8</a:t>
              </a:r>
              <a:endParaRPr lang="pt-BR" altLang="pt-BR" sz="1800"/>
            </a:p>
          </p:txBody>
        </p:sp>
        <p:sp>
          <p:nvSpPr>
            <p:cNvPr id="97399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6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97400" name="Rectangle 123"/>
            <p:cNvSpPr>
              <a:spLocks noChangeArrowheads="1"/>
            </p:cNvSpPr>
            <p:nvPr/>
          </p:nvSpPr>
          <p:spPr bwMode="auto">
            <a:xfrm>
              <a:off x="4600576" y="5284788"/>
              <a:ext cx="10191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(mediana)</a:t>
              </a:r>
              <a:endParaRPr lang="pt-BR" altLang="pt-BR" sz="1800"/>
            </a:p>
          </p:txBody>
        </p:sp>
        <p:sp>
          <p:nvSpPr>
            <p:cNvPr id="97401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34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97402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97403" name="Rectangle 126"/>
            <p:cNvSpPr>
              <a:spLocks noChangeArrowheads="1"/>
            </p:cNvSpPr>
            <p:nvPr/>
          </p:nvSpPr>
          <p:spPr bwMode="auto">
            <a:xfrm>
              <a:off x="7327901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  <p:sp>
          <p:nvSpPr>
            <p:cNvPr id="97404" name="Rectangle 127"/>
            <p:cNvSpPr>
              <a:spLocks noChangeArrowheads="1"/>
            </p:cNvSpPr>
            <p:nvPr/>
          </p:nvSpPr>
          <p:spPr bwMode="auto">
            <a:xfrm rot="-5400000">
              <a:off x="-285605" y="2834163"/>
              <a:ext cx="2078967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Frqüência do valor na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na população normal </a:t>
              </a:r>
              <a:endParaRPr lang="pt-BR" altLang="pt-BR" sz="1800"/>
            </a:p>
          </p:txBody>
        </p:sp>
        <p:sp>
          <p:nvSpPr>
            <p:cNvPr id="97405" name="Rectangle 129"/>
            <p:cNvSpPr>
              <a:spLocks noChangeArrowheads="1"/>
            </p:cNvSpPr>
            <p:nvPr/>
          </p:nvSpPr>
          <p:spPr bwMode="auto">
            <a:xfrm>
              <a:off x="3886201" y="838200"/>
              <a:ext cx="2608263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2900">
                  <a:solidFill>
                    <a:srgbClr val="000000"/>
                  </a:solidFill>
                  <a:latin typeface="Calibri" panose="020F0502020204030204" pitchFamily="34" charset="0"/>
                </a:rPr>
                <a:t>Curva de Gauss</a:t>
              </a:r>
              <a:endParaRPr lang="pt-BR" altLang="pt-BR" sz="1800"/>
            </a:p>
          </p:txBody>
        </p:sp>
        <p:sp>
          <p:nvSpPr>
            <p:cNvPr id="97406" name="Rectangle 130"/>
            <p:cNvSpPr>
              <a:spLocks noChangeArrowheads="1"/>
            </p:cNvSpPr>
            <p:nvPr/>
          </p:nvSpPr>
          <p:spPr bwMode="auto">
            <a:xfrm>
              <a:off x="792163" y="5495925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Z</a:t>
              </a:r>
              <a:endParaRPr lang="pt-BR" altLang="pt-BR" sz="1800"/>
            </a:p>
          </p:txBody>
        </p:sp>
        <p:sp>
          <p:nvSpPr>
            <p:cNvPr id="97407" name="Rectangle 131"/>
            <p:cNvSpPr>
              <a:spLocks noChangeArrowheads="1"/>
            </p:cNvSpPr>
            <p:nvPr/>
          </p:nvSpPr>
          <p:spPr bwMode="auto">
            <a:xfrm>
              <a:off x="900113" y="5495925"/>
              <a:ext cx="24542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escore Z (desvios padrão)</a:t>
              </a:r>
              <a:endParaRPr lang="pt-BR" altLang="pt-BR" sz="1800"/>
            </a:p>
          </p:txBody>
        </p:sp>
        <p:sp>
          <p:nvSpPr>
            <p:cNvPr id="97408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97409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3503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 correspondente ao escore Z</a:t>
              </a:r>
              <a:endParaRPr lang="pt-BR" altLang="pt-BR" sz="18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306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8307" name="Grupo 2"/>
          <p:cNvGrpSpPr>
            <a:grpSpLocks/>
          </p:cNvGrpSpPr>
          <p:nvPr/>
        </p:nvGrpSpPr>
        <p:grpSpPr bwMode="auto">
          <a:xfrm>
            <a:off x="265113" y="671513"/>
            <a:ext cx="8593137" cy="5513387"/>
            <a:chOff x="265113" y="671513"/>
            <a:chExt cx="8593137" cy="5513387"/>
          </a:xfrm>
        </p:grpSpPr>
        <p:sp>
          <p:nvSpPr>
            <p:cNvPr id="98312" name="AutoShape 4"/>
            <p:cNvSpPr>
              <a:spLocks noChangeAspect="1" noChangeArrowheads="1" noTextEdit="1"/>
            </p:cNvSpPr>
            <p:nvPr/>
          </p:nvSpPr>
          <p:spPr bwMode="auto">
            <a:xfrm>
              <a:off x="285750" y="671513"/>
              <a:ext cx="8572500" cy="5513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5495925" y="4824413"/>
              <a:ext cx="785813" cy="642937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pt-BR"/>
            </a:p>
          </p:txBody>
        </p:sp>
        <p:sp>
          <p:nvSpPr>
            <p:cNvPr id="98314" name="AutoShape 8"/>
            <p:cNvSpPr>
              <a:spLocks noChangeAspect="1" noChangeArrowheads="1" noTextEdit="1"/>
            </p:cNvSpPr>
            <p:nvPr/>
          </p:nvSpPr>
          <p:spPr bwMode="auto">
            <a:xfrm>
              <a:off x="265113" y="714375"/>
              <a:ext cx="8521700" cy="5429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8315" name="Rectangle 10"/>
            <p:cNvSpPr>
              <a:spLocks noChangeArrowheads="1"/>
            </p:cNvSpPr>
            <p:nvPr/>
          </p:nvSpPr>
          <p:spPr bwMode="auto">
            <a:xfrm>
              <a:off x="295276" y="792163"/>
              <a:ext cx="8461375" cy="5319713"/>
            </a:xfrm>
            <a:prstGeom prst="rect">
              <a:avLst/>
            </a:prstGeom>
            <a:solidFill>
              <a:srgbClr val="EEE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16" name="Freeform 11"/>
            <p:cNvSpPr>
              <a:spLocks noEditPoints="1"/>
            </p:cNvSpPr>
            <p:nvPr/>
          </p:nvSpPr>
          <p:spPr bwMode="auto">
            <a:xfrm>
              <a:off x="273051" y="768350"/>
              <a:ext cx="8505825" cy="5367338"/>
            </a:xfrm>
            <a:custGeom>
              <a:avLst/>
              <a:gdLst>
                <a:gd name="T0" fmla="*/ 0 w 8816"/>
                <a:gd name="T1" fmla="*/ 2147483646 h 5568"/>
                <a:gd name="T2" fmla="*/ 2147483646 w 8816"/>
                <a:gd name="T3" fmla="*/ 0 h 5568"/>
                <a:gd name="T4" fmla="*/ 2147483646 w 8816"/>
                <a:gd name="T5" fmla="*/ 0 h 5568"/>
                <a:gd name="T6" fmla="*/ 2147483646 w 8816"/>
                <a:gd name="T7" fmla="*/ 2147483646 h 5568"/>
                <a:gd name="T8" fmla="*/ 2147483646 w 8816"/>
                <a:gd name="T9" fmla="*/ 2147483646 h 5568"/>
                <a:gd name="T10" fmla="*/ 2147483646 w 8816"/>
                <a:gd name="T11" fmla="*/ 2147483646 h 5568"/>
                <a:gd name="T12" fmla="*/ 2147483646 w 8816"/>
                <a:gd name="T13" fmla="*/ 2147483646 h 5568"/>
                <a:gd name="T14" fmla="*/ 0 w 8816"/>
                <a:gd name="T15" fmla="*/ 2147483646 h 5568"/>
                <a:gd name="T16" fmla="*/ 0 w 8816"/>
                <a:gd name="T17" fmla="*/ 2147483646 h 5568"/>
                <a:gd name="T18" fmla="*/ 2147483646 w 8816"/>
                <a:gd name="T19" fmla="*/ 2147483646 h 5568"/>
                <a:gd name="T20" fmla="*/ 2147483646 w 8816"/>
                <a:gd name="T21" fmla="*/ 2147483646 h 5568"/>
                <a:gd name="T22" fmla="*/ 2147483646 w 8816"/>
                <a:gd name="T23" fmla="*/ 2147483646 h 5568"/>
                <a:gd name="T24" fmla="*/ 2147483646 w 8816"/>
                <a:gd name="T25" fmla="*/ 2147483646 h 5568"/>
                <a:gd name="T26" fmla="*/ 2147483646 w 8816"/>
                <a:gd name="T27" fmla="*/ 2147483646 h 5568"/>
                <a:gd name="T28" fmla="*/ 2147483646 w 8816"/>
                <a:gd name="T29" fmla="*/ 2147483646 h 5568"/>
                <a:gd name="T30" fmla="*/ 2147483646 w 8816"/>
                <a:gd name="T31" fmla="*/ 2147483646 h 5568"/>
                <a:gd name="T32" fmla="*/ 2147483646 w 8816"/>
                <a:gd name="T33" fmla="*/ 2147483646 h 5568"/>
                <a:gd name="T34" fmla="*/ 2147483646 w 8816"/>
                <a:gd name="T35" fmla="*/ 2147483646 h 55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16"/>
                <a:gd name="T55" fmla="*/ 0 h 5568"/>
                <a:gd name="T56" fmla="*/ 8816 w 8816"/>
                <a:gd name="T57" fmla="*/ 5568 h 55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16" h="556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8792" y="0"/>
                  </a:lnTo>
                  <a:cubicBezTo>
                    <a:pt x="8806" y="0"/>
                    <a:pt x="8816" y="11"/>
                    <a:pt x="8816" y="24"/>
                  </a:cubicBezTo>
                  <a:lnTo>
                    <a:pt x="8816" y="5544"/>
                  </a:lnTo>
                  <a:cubicBezTo>
                    <a:pt x="8816" y="5558"/>
                    <a:pt x="8806" y="5568"/>
                    <a:pt x="8792" y="5568"/>
                  </a:cubicBezTo>
                  <a:lnTo>
                    <a:pt x="24" y="5568"/>
                  </a:lnTo>
                  <a:cubicBezTo>
                    <a:pt x="11" y="5568"/>
                    <a:pt x="0" y="5558"/>
                    <a:pt x="0" y="5544"/>
                  </a:cubicBezTo>
                  <a:lnTo>
                    <a:pt x="0" y="24"/>
                  </a:lnTo>
                  <a:close/>
                  <a:moveTo>
                    <a:pt x="48" y="5544"/>
                  </a:moveTo>
                  <a:lnTo>
                    <a:pt x="24" y="5520"/>
                  </a:lnTo>
                  <a:lnTo>
                    <a:pt x="8792" y="5520"/>
                  </a:lnTo>
                  <a:lnTo>
                    <a:pt x="8768" y="5544"/>
                  </a:lnTo>
                  <a:lnTo>
                    <a:pt x="8768" y="24"/>
                  </a:lnTo>
                  <a:lnTo>
                    <a:pt x="8792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5544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17" name="Rectangle 12"/>
            <p:cNvSpPr>
              <a:spLocks noChangeArrowheads="1"/>
            </p:cNvSpPr>
            <p:nvPr/>
          </p:nvSpPr>
          <p:spPr bwMode="auto">
            <a:xfrm>
              <a:off x="1677988" y="1370013"/>
              <a:ext cx="6746875" cy="3408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18" name="Rectangle 13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19" name="Rectangle 14"/>
            <p:cNvSpPr>
              <a:spLocks noChangeArrowheads="1"/>
            </p:cNvSpPr>
            <p:nvPr/>
          </p:nvSpPr>
          <p:spPr bwMode="auto">
            <a:xfrm>
              <a:off x="50434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0" name="Rectangle 15"/>
            <p:cNvSpPr>
              <a:spLocks noChangeArrowheads="1"/>
            </p:cNvSpPr>
            <p:nvPr/>
          </p:nvSpPr>
          <p:spPr bwMode="auto">
            <a:xfrm>
              <a:off x="58928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1" name="Freeform 16"/>
            <p:cNvSpPr>
              <a:spLocks/>
            </p:cNvSpPr>
            <p:nvPr/>
          </p:nvSpPr>
          <p:spPr bwMode="auto">
            <a:xfrm>
              <a:off x="6726238" y="1377950"/>
              <a:ext cx="30163" cy="3408363"/>
            </a:xfrm>
            <a:custGeom>
              <a:avLst/>
              <a:gdLst>
                <a:gd name="T0" fmla="*/ 0 w 19"/>
                <a:gd name="T1" fmla="*/ 2147483646 h 2147"/>
                <a:gd name="T2" fmla="*/ 2147483646 w 19"/>
                <a:gd name="T3" fmla="*/ 0 h 2147"/>
                <a:gd name="T4" fmla="*/ 2147483646 w 19"/>
                <a:gd name="T5" fmla="*/ 0 h 2147"/>
                <a:gd name="T6" fmla="*/ 2147483646 w 19"/>
                <a:gd name="T7" fmla="*/ 2147483646 h 2147"/>
                <a:gd name="T8" fmla="*/ 0 w 19"/>
                <a:gd name="T9" fmla="*/ 2147483646 h 2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147"/>
                <a:gd name="T17" fmla="*/ 19 w 19"/>
                <a:gd name="T18" fmla="*/ 2147 h 2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147">
                  <a:moveTo>
                    <a:pt x="0" y="2147"/>
                  </a:moveTo>
                  <a:lnTo>
                    <a:pt x="10" y="0"/>
                  </a:lnTo>
                  <a:lnTo>
                    <a:pt x="19" y="0"/>
                  </a:lnTo>
                  <a:lnTo>
                    <a:pt x="10" y="2147"/>
                  </a:lnTo>
                  <a:lnTo>
                    <a:pt x="0" y="2147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22" name="Rectangle 17"/>
            <p:cNvSpPr>
              <a:spLocks noChangeArrowheads="1"/>
            </p:cNvSpPr>
            <p:nvPr/>
          </p:nvSpPr>
          <p:spPr bwMode="auto">
            <a:xfrm>
              <a:off x="75755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3" name="Rectangle 18"/>
            <p:cNvSpPr>
              <a:spLocks noChangeArrowheads="1"/>
            </p:cNvSpPr>
            <p:nvPr/>
          </p:nvSpPr>
          <p:spPr bwMode="auto">
            <a:xfrm>
              <a:off x="5027613" y="1370013"/>
              <a:ext cx="31750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4" name="Rectangle 19"/>
            <p:cNvSpPr>
              <a:spLocks noChangeArrowheads="1"/>
            </p:cNvSpPr>
            <p:nvPr/>
          </p:nvSpPr>
          <p:spPr bwMode="auto">
            <a:xfrm>
              <a:off x="42100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5" name="Rectangle 20"/>
            <p:cNvSpPr>
              <a:spLocks noChangeArrowheads="1"/>
            </p:cNvSpPr>
            <p:nvPr/>
          </p:nvSpPr>
          <p:spPr bwMode="auto">
            <a:xfrm>
              <a:off x="3360738" y="1377950"/>
              <a:ext cx="15875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6" name="Rectangle 21"/>
            <p:cNvSpPr>
              <a:spLocks noChangeArrowheads="1"/>
            </p:cNvSpPr>
            <p:nvPr/>
          </p:nvSpPr>
          <p:spPr bwMode="auto">
            <a:xfrm>
              <a:off x="25273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27" name="Freeform 22"/>
            <p:cNvSpPr>
              <a:spLocks noEditPoints="1"/>
            </p:cNvSpPr>
            <p:nvPr/>
          </p:nvSpPr>
          <p:spPr bwMode="auto">
            <a:xfrm>
              <a:off x="1685926" y="4438650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28" name="Freeform 23"/>
            <p:cNvSpPr>
              <a:spLocks noEditPoints="1"/>
            </p:cNvSpPr>
            <p:nvPr/>
          </p:nvSpPr>
          <p:spPr bwMode="auto">
            <a:xfrm>
              <a:off x="1685926" y="4100513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29" name="Freeform 24"/>
            <p:cNvSpPr>
              <a:spLocks noEditPoints="1"/>
            </p:cNvSpPr>
            <p:nvPr/>
          </p:nvSpPr>
          <p:spPr bwMode="auto">
            <a:xfrm>
              <a:off x="1685926" y="376078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0" name="Freeform 25"/>
            <p:cNvSpPr>
              <a:spLocks noEditPoints="1"/>
            </p:cNvSpPr>
            <p:nvPr/>
          </p:nvSpPr>
          <p:spPr bwMode="auto">
            <a:xfrm>
              <a:off x="1685926" y="3421063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1" name="Freeform 26"/>
            <p:cNvSpPr>
              <a:spLocks noEditPoints="1"/>
            </p:cNvSpPr>
            <p:nvPr/>
          </p:nvSpPr>
          <p:spPr bwMode="auto">
            <a:xfrm>
              <a:off x="1685926" y="308133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2" name="Freeform 27"/>
            <p:cNvSpPr>
              <a:spLocks noEditPoints="1"/>
            </p:cNvSpPr>
            <p:nvPr/>
          </p:nvSpPr>
          <p:spPr bwMode="auto">
            <a:xfrm>
              <a:off x="1685926" y="2743200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3" name="Freeform 28"/>
            <p:cNvSpPr>
              <a:spLocks noEditPoints="1"/>
            </p:cNvSpPr>
            <p:nvPr/>
          </p:nvSpPr>
          <p:spPr bwMode="auto">
            <a:xfrm>
              <a:off x="1685926" y="2387600"/>
              <a:ext cx="6745288" cy="31750"/>
            </a:xfrm>
            <a:custGeom>
              <a:avLst/>
              <a:gdLst>
                <a:gd name="T0" fmla="*/ 2147483646 w 4249"/>
                <a:gd name="T1" fmla="*/ 2147483646 h 20"/>
                <a:gd name="T2" fmla="*/ 2147483646 w 4249"/>
                <a:gd name="T3" fmla="*/ 2147483646 h 20"/>
                <a:gd name="T4" fmla="*/ 2147483646 w 4249"/>
                <a:gd name="T5" fmla="*/ 2147483646 h 20"/>
                <a:gd name="T6" fmla="*/ 2147483646 w 4249"/>
                <a:gd name="T7" fmla="*/ 2147483646 h 20"/>
                <a:gd name="T8" fmla="*/ 2147483646 w 4249"/>
                <a:gd name="T9" fmla="*/ 2147483646 h 20"/>
                <a:gd name="T10" fmla="*/ 2147483646 w 4249"/>
                <a:gd name="T11" fmla="*/ 2147483646 h 20"/>
                <a:gd name="T12" fmla="*/ 2147483646 w 4249"/>
                <a:gd name="T13" fmla="*/ 2147483646 h 20"/>
                <a:gd name="T14" fmla="*/ 2147483646 w 4249"/>
                <a:gd name="T15" fmla="*/ 2147483646 h 20"/>
                <a:gd name="T16" fmla="*/ 2147483646 w 4249"/>
                <a:gd name="T17" fmla="*/ 2147483646 h 20"/>
                <a:gd name="T18" fmla="*/ 2147483646 w 4249"/>
                <a:gd name="T19" fmla="*/ 2147483646 h 20"/>
                <a:gd name="T20" fmla="*/ 2147483646 w 4249"/>
                <a:gd name="T21" fmla="*/ 2147483646 h 20"/>
                <a:gd name="T22" fmla="*/ 2147483646 w 4249"/>
                <a:gd name="T23" fmla="*/ 2147483646 h 20"/>
                <a:gd name="T24" fmla="*/ 2147483646 w 4249"/>
                <a:gd name="T25" fmla="*/ 2147483646 h 20"/>
                <a:gd name="T26" fmla="*/ 2147483646 w 4249"/>
                <a:gd name="T27" fmla="*/ 2147483646 h 20"/>
                <a:gd name="T28" fmla="*/ 2147483646 w 4249"/>
                <a:gd name="T29" fmla="*/ 2147483646 h 20"/>
                <a:gd name="T30" fmla="*/ 2147483646 w 4249"/>
                <a:gd name="T31" fmla="*/ 2147483646 h 20"/>
                <a:gd name="T32" fmla="*/ 2147483646 w 4249"/>
                <a:gd name="T33" fmla="*/ 2147483646 h 20"/>
                <a:gd name="T34" fmla="*/ 2147483646 w 4249"/>
                <a:gd name="T35" fmla="*/ 2147483646 h 20"/>
                <a:gd name="T36" fmla="*/ 2147483646 w 4249"/>
                <a:gd name="T37" fmla="*/ 2147483646 h 20"/>
                <a:gd name="T38" fmla="*/ 2147483646 w 4249"/>
                <a:gd name="T39" fmla="*/ 2147483646 h 20"/>
                <a:gd name="T40" fmla="*/ 2147483646 w 4249"/>
                <a:gd name="T41" fmla="*/ 2147483646 h 20"/>
                <a:gd name="T42" fmla="*/ 2147483646 w 4249"/>
                <a:gd name="T43" fmla="*/ 2147483646 h 20"/>
                <a:gd name="T44" fmla="*/ 2147483646 w 4249"/>
                <a:gd name="T45" fmla="*/ 2147483646 h 20"/>
                <a:gd name="T46" fmla="*/ 2147483646 w 4249"/>
                <a:gd name="T47" fmla="*/ 2147483646 h 20"/>
                <a:gd name="T48" fmla="*/ 2147483646 w 4249"/>
                <a:gd name="T49" fmla="*/ 2147483646 h 20"/>
                <a:gd name="T50" fmla="*/ 2147483646 w 4249"/>
                <a:gd name="T51" fmla="*/ 2147483646 h 20"/>
                <a:gd name="T52" fmla="*/ 2147483646 w 4249"/>
                <a:gd name="T53" fmla="*/ 2147483646 h 20"/>
                <a:gd name="T54" fmla="*/ 2147483646 w 4249"/>
                <a:gd name="T55" fmla="*/ 2147483646 h 20"/>
                <a:gd name="T56" fmla="*/ 2147483646 w 4249"/>
                <a:gd name="T57" fmla="*/ 2147483646 h 20"/>
                <a:gd name="T58" fmla="*/ 2147483646 w 4249"/>
                <a:gd name="T59" fmla="*/ 2147483646 h 20"/>
                <a:gd name="T60" fmla="*/ 2147483646 w 4249"/>
                <a:gd name="T61" fmla="*/ 2147483646 h 20"/>
                <a:gd name="T62" fmla="*/ 2147483646 w 4249"/>
                <a:gd name="T63" fmla="*/ 2147483646 h 20"/>
                <a:gd name="T64" fmla="*/ 2147483646 w 4249"/>
                <a:gd name="T65" fmla="*/ 2147483646 h 20"/>
                <a:gd name="T66" fmla="*/ 2147483646 w 4249"/>
                <a:gd name="T67" fmla="*/ 2147483646 h 20"/>
                <a:gd name="T68" fmla="*/ 2147483646 w 4249"/>
                <a:gd name="T69" fmla="*/ 2147483646 h 20"/>
                <a:gd name="T70" fmla="*/ 2147483646 w 4249"/>
                <a:gd name="T71" fmla="*/ 2147483646 h 20"/>
                <a:gd name="T72" fmla="*/ 2147483646 w 4249"/>
                <a:gd name="T73" fmla="*/ 2147483646 h 20"/>
                <a:gd name="T74" fmla="*/ 2147483646 w 4249"/>
                <a:gd name="T75" fmla="*/ 2147483646 h 20"/>
                <a:gd name="T76" fmla="*/ 2147483646 w 4249"/>
                <a:gd name="T77" fmla="*/ 2147483646 h 20"/>
                <a:gd name="T78" fmla="*/ 2147483646 w 4249"/>
                <a:gd name="T79" fmla="*/ 2147483646 h 20"/>
                <a:gd name="T80" fmla="*/ 2147483646 w 4249"/>
                <a:gd name="T81" fmla="*/ 2147483646 h 20"/>
                <a:gd name="T82" fmla="*/ 2147483646 w 4249"/>
                <a:gd name="T83" fmla="*/ 2147483646 h 20"/>
                <a:gd name="T84" fmla="*/ 2147483646 w 4249"/>
                <a:gd name="T85" fmla="*/ 2147483646 h 20"/>
                <a:gd name="T86" fmla="*/ 2147483646 w 4249"/>
                <a:gd name="T87" fmla="*/ 2147483646 h 20"/>
                <a:gd name="T88" fmla="*/ 2147483646 w 4249"/>
                <a:gd name="T89" fmla="*/ 2147483646 h 20"/>
                <a:gd name="T90" fmla="*/ 2147483646 w 4249"/>
                <a:gd name="T91" fmla="*/ 2147483646 h 20"/>
                <a:gd name="T92" fmla="*/ 2147483646 w 4249"/>
                <a:gd name="T93" fmla="*/ 2147483646 h 20"/>
                <a:gd name="T94" fmla="*/ 2147483646 w 4249"/>
                <a:gd name="T95" fmla="*/ 2147483646 h 20"/>
                <a:gd name="T96" fmla="*/ 2147483646 w 4249"/>
                <a:gd name="T97" fmla="*/ 2147483646 h 20"/>
                <a:gd name="T98" fmla="*/ 2147483646 w 4249"/>
                <a:gd name="T99" fmla="*/ 2147483646 h 20"/>
                <a:gd name="T100" fmla="*/ 2147483646 w 4249"/>
                <a:gd name="T101" fmla="*/ 2147483646 h 20"/>
                <a:gd name="T102" fmla="*/ 2147483646 w 4249"/>
                <a:gd name="T103" fmla="*/ 2147483646 h 20"/>
                <a:gd name="T104" fmla="*/ 2147483646 w 4249"/>
                <a:gd name="T105" fmla="*/ 2147483646 h 20"/>
                <a:gd name="T106" fmla="*/ 2147483646 w 4249"/>
                <a:gd name="T107" fmla="*/ 2147483646 h 20"/>
                <a:gd name="T108" fmla="*/ 2147483646 w 4249"/>
                <a:gd name="T109" fmla="*/ 2147483646 h 20"/>
                <a:gd name="T110" fmla="*/ 2147483646 w 4249"/>
                <a:gd name="T111" fmla="*/ 2147483646 h 20"/>
                <a:gd name="T112" fmla="*/ 2147483646 w 4249"/>
                <a:gd name="T113" fmla="*/ 2147483646 h 20"/>
                <a:gd name="T114" fmla="*/ 2147483646 w 4249"/>
                <a:gd name="T115" fmla="*/ 2147483646 h 20"/>
                <a:gd name="T116" fmla="*/ 2147483646 w 4249"/>
                <a:gd name="T117" fmla="*/ 2147483646 h 20"/>
                <a:gd name="T118" fmla="*/ 2147483646 w 4249"/>
                <a:gd name="T119" fmla="*/ 2147483646 h 20"/>
                <a:gd name="T120" fmla="*/ 2147483646 w 4249"/>
                <a:gd name="T121" fmla="*/ 2147483646 h 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20"/>
                <a:gd name="T185" fmla="*/ 4249 w 4249"/>
                <a:gd name="T186" fmla="*/ 20 h 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20">
                  <a:moveTo>
                    <a:pt x="0" y="0"/>
                  </a:moveTo>
                  <a:lnTo>
                    <a:pt x="29" y="1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1"/>
                  </a:moveTo>
                  <a:lnTo>
                    <a:pt x="68" y="1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1"/>
                  </a:lnTo>
                  <a:close/>
                  <a:moveTo>
                    <a:pt x="78" y="1"/>
                  </a:moveTo>
                  <a:lnTo>
                    <a:pt x="107" y="1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1"/>
                  </a:lnTo>
                  <a:close/>
                  <a:moveTo>
                    <a:pt x="117" y="1"/>
                  </a:moveTo>
                  <a:lnTo>
                    <a:pt x="146" y="1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1"/>
                  </a:lnTo>
                  <a:close/>
                  <a:moveTo>
                    <a:pt x="156" y="1"/>
                  </a:moveTo>
                  <a:lnTo>
                    <a:pt x="185" y="1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1"/>
                  </a:lnTo>
                  <a:close/>
                  <a:moveTo>
                    <a:pt x="195" y="1"/>
                  </a:moveTo>
                  <a:lnTo>
                    <a:pt x="224" y="1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1"/>
                  </a:lnTo>
                  <a:close/>
                  <a:moveTo>
                    <a:pt x="234" y="1"/>
                  </a:moveTo>
                  <a:lnTo>
                    <a:pt x="263" y="1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1"/>
                  </a:lnTo>
                  <a:close/>
                  <a:moveTo>
                    <a:pt x="273" y="1"/>
                  </a:moveTo>
                  <a:lnTo>
                    <a:pt x="302" y="1"/>
                  </a:lnTo>
                  <a:lnTo>
                    <a:pt x="302" y="11"/>
                  </a:lnTo>
                  <a:lnTo>
                    <a:pt x="273" y="11"/>
                  </a:lnTo>
                  <a:lnTo>
                    <a:pt x="273" y="1"/>
                  </a:lnTo>
                  <a:close/>
                  <a:moveTo>
                    <a:pt x="311" y="1"/>
                  </a:moveTo>
                  <a:lnTo>
                    <a:pt x="341" y="1"/>
                  </a:lnTo>
                  <a:lnTo>
                    <a:pt x="341" y="11"/>
                  </a:lnTo>
                  <a:lnTo>
                    <a:pt x="311" y="11"/>
                  </a:lnTo>
                  <a:lnTo>
                    <a:pt x="311" y="1"/>
                  </a:lnTo>
                  <a:close/>
                  <a:moveTo>
                    <a:pt x="350" y="1"/>
                  </a:moveTo>
                  <a:lnTo>
                    <a:pt x="380" y="1"/>
                  </a:lnTo>
                  <a:lnTo>
                    <a:pt x="380" y="11"/>
                  </a:lnTo>
                  <a:lnTo>
                    <a:pt x="350" y="11"/>
                  </a:lnTo>
                  <a:lnTo>
                    <a:pt x="350" y="1"/>
                  </a:lnTo>
                  <a:close/>
                  <a:moveTo>
                    <a:pt x="389" y="1"/>
                  </a:moveTo>
                  <a:lnTo>
                    <a:pt x="418" y="1"/>
                  </a:lnTo>
                  <a:lnTo>
                    <a:pt x="418" y="11"/>
                  </a:lnTo>
                  <a:lnTo>
                    <a:pt x="389" y="11"/>
                  </a:lnTo>
                  <a:lnTo>
                    <a:pt x="389" y="1"/>
                  </a:lnTo>
                  <a:close/>
                  <a:moveTo>
                    <a:pt x="428" y="1"/>
                  </a:moveTo>
                  <a:lnTo>
                    <a:pt x="457" y="1"/>
                  </a:lnTo>
                  <a:lnTo>
                    <a:pt x="457" y="11"/>
                  </a:lnTo>
                  <a:lnTo>
                    <a:pt x="428" y="11"/>
                  </a:lnTo>
                  <a:lnTo>
                    <a:pt x="428" y="1"/>
                  </a:lnTo>
                  <a:close/>
                  <a:moveTo>
                    <a:pt x="467" y="1"/>
                  </a:moveTo>
                  <a:lnTo>
                    <a:pt x="496" y="1"/>
                  </a:lnTo>
                  <a:lnTo>
                    <a:pt x="496" y="11"/>
                  </a:lnTo>
                  <a:lnTo>
                    <a:pt x="467" y="11"/>
                  </a:lnTo>
                  <a:lnTo>
                    <a:pt x="467" y="1"/>
                  </a:lnTo>
                  <a:close/>
                  <a:moveTo>
                    <a:pt x="506" y="1"/>
                  </a:moveTo>
                  <a:lnTo>
                    <a:pt x="535" y="1"/>
                  </a:lnTo>
                  <a:lnTo>
                    <a:pt x="535" y="11"/>
                  </a:lnTo>
                  <a:lnTo>
                    <a:pt x="506" y="11"/>
                  </a:lnTo>
                  <a:lnTo>
                    <a:pt x="506" y="1"/>
                  </a:lnTo>
                  <a:close/>
                  <a:moveTo>
                    <a:pt x="545" y="2"/>
                  </a:moveTo>
                  <a:lnTo>
                    <a:pt x="574" y="2"/>
                  </a:lnTo>
                  <a:lnTo>
                    <a:pt x="574" y="12"/>
                  </a:lnTo>
                  <a:lnTo>
                    <a:pt x="545" y="12"/>
                  </a:lnTo>
                  <a:lnTo>
                    <a:pt x="545" y="2"/>
                  </a:lnTo>
                  <a:close/>
                  <a:moveTo>
                    <a:pt x="584" y="2"/>
                  </a:moveTo>
                  <a:lnTo>
                    <a:pt x="613" y="2"/>
                  </a:lnTo>
                  <a:lnTo>
                    <a:pt x="613" y="12"/>
                  </a:lnTo>
                  <a:lnTo>
                    <a:pt x="584" y="12"/>
                  </a:lnTo>
                  <a:lnTo>
                    <a:pt x="584" y="2"/>
                  </a:lnTo>
                  <a:close/>
                  <a:moveTo>
                    <a:pt x="623" y="2"/>
                  </a:moveTo>
                  <a:lnTo>
                    <a:pt x="652" y="2"/>
                  </a:lnTo>
                  <a:lnTo>
                    <a:pt x="652" y="12"/>
                  </a:lnTo>
                  <a:lnTo>
                    <a:pt x="623" y="12"/>
                  </a:lnTo>
                  <a:lnTo>
                    <a:pt x="623" y="2"/>
                  </a:lnTo>
                  <a:close/>
                  <a:moveTo>
                    <a:pt x="662" y="2"/>
                  </a:moveTo>
                  <a:lnTo>
                    <a:pt x="691" y="2"/>
                  </a:lnTo>
                  <a:lnTo>
                    <a:pt x="691" y="12"/>
                  </a:lnTo>
                  <a:lnTo>
                    <a:pt x="662" y="12"/>
                  </a:lnTo>
                  <a:lnTo>
                    <a:pt x="662" y="2"/>
                  </a:lnTo>
                  <a:close/>
                  <a:moveTo>
                    <a:pt x="701" y="2"/>
                  </a:moveTo>
                  <a:lnTo>
                    <a:pt x="730" y="2"/>
                  </a:lnTo>
                  <a:lnTo>
                    <a:pt x="730" y="12"/>
                  </a:lnTo>
                  <a:lnTo>
                    <a:pt x="701" y="12"/>
                  </a:lnTo>
                  <a:lnTo>
                    <a:pt x="701" y="2"/>
                  </a:lnTo>
                  <a:close/>
                  <a:moveTo>
                    <a:pt x="740" y="2"/>
                  </a:moveTo>
                  <a:lnTo>
                    <a:pt x="769" y="2"/>
                  </a:lnTo>
                  <a:lnTo>
                    <a:pt x="769" y="12"/>
                  </a:lnTo>
                  <a:lnTo>
                    <a:pt x="740" y="12"/>
                  </a:lnTo>
                  <a:lnTo>
                    <a:pt x="740" y="2"/>
                  </a:lnTo>
                  <a:close/>
                  <a:moveTo>
                    <a:pt x="779" y="2"/>
                  </a:moveTo>
                  <a:lnTo>
                    <a:pt x="808" y="2"/>
                  </a:lnTo>
                  <a:lnTo>
                    <a:pt x="808" y="12"/>
                  </a:lnTo>
                  <a:lnTo>
                    <a:pt x="779" y="12"/>
                  </a:lnTo>
                  <a:lnTo>
                    <a:pt x="779" y="2"/>
                  </a:lnTo>
                  <a:close/>
                  <a:moveTo>
                    <a:pt x="818" y="3"/>
                  </a:moveTo>
                  <a:lnTo>
                    <a:pt x="847" y="3"/>
                  </a:lnTo>
                  <a:lnTo>
                    <a:pt x="847" y="12"/>
                  </a:lnTo>
                  <a:lnTo>
                    <a:pt x="818" y="12"/>
                  </a:lnTo>
                  <a:lnTo>
                    <a:pt x="818" y="3"/>
                  </a:lnTo>
                  <a:close/>
                  <a:moveTo>
                    <a:pt x="857" y="3"/>
                  </a:moveTo>
                  <a:lnTo>
                    <a:pt x="886" y="3"/>
                  </a:lnTo>
                  <a:lnTo>
                    <a:pt x="886" y="12"/>
                  </a:lnTo>
                  <a:lnTo>
                    <a:pt x="857" y="12"/>
                  </a:lnTo>
                  <a:lnTo>
                    <a:pt x="857" y="3"/>
                  </a:lnTo>
                  <a:close/>
                  <a:moveTo>
                    <a:pt x="896" y="3"/>
                  </a:moveTo>
                  <a:lnTo>
                    <a:pt x="925" y="3"/>
                  </a:lnTo>
                  <a:lnTo>
                    <a:pt x="925" y="12"/>
                  </a:lnTo>
                  <a:lnTo>
                    <a:pt x="896" y="12"/>
                  </a:lnTo>
                  <a:lnTo>
                    <a:pt x="896" y="3"/>
                  </a:lnTo>
                  <a:close/>
                  <a:moveTo>
                    <a:pt x="934" y="3"/>
                  </a:moveTo>
                  <a:lnTo>
                    <a:pt x="964" y="3"/>
                  </a:lnTo>
                  <a:lnTo>
                    <a:pt x="964" y="12"/>
                  </a:lnTo>
                  <a:lnTo>
                    <a:pt x="934" y="12"/>
                  </a:lnTo>
                  <a:lnTo>
                    <a:pt x="934" y="3"/>
                  </a:lnTo>
                  <a:close/>
                  <a:moveTo>
                    <a:pt x="973" y="3"/>
                  </a:moveTo>
                  <a:lnTo>
                    <a:pt x="1003" y="3"/>
                  </a:lnTo>
                  <a:lnTo>
                    <a:pt x="1003" y="12"/>
                  </a:lnTo>
                  <a:lnTo>
                    <a:pt x="973" y="12"/>
                  </a:lnTo>
                  <a:lnTo>
                    <a:pt x="973" y="3"/>
                  </a:lnTo>
                  <a:close/>
                  <a:moveTo>
                    <a:pt x="1012" y="3"/>
                  </a:moveTo>
                  <a:lnTo>
                    <a:pt x="1041" y="3"/>
                  </a:lnTo>
                  <a:lnTo>
                    <a:pt x="1041" y="12"/>
                  </a:lnTo>
                  <a:lnTo>
                    <a:pt x="1012" y="12"/>
                  </a:lnTo>
                  <a:lnTo>
                    <a:pt x="1012" y="3"/>
                  </a:lnTo>
                  <a:close/>
                  <a:moveTo>
                    <a:pt x="1051" y="3"/>
                  </a:moveTo>
                  <a:lnTo>
                    <a:pt x="1080" y="3"/>
                  </a:lnTo>
                  <a:lnTo>
                    <a:pt x="1080" y="13"/>
                  </a:lnTo>
                  <a:lnTo>
                    <a:pt x="1051" y="12"/>
                  </a:lnTo>
                  <a:lnTo>
                    <a:pt x="1051" y="3"/>
                  </a:lnTo>
                  <a:close/>
                  <a:moveTo>
                    <a:pt x="1090" y="3"/>
                  </a:moveTo>
                  <a:lnTo>
                    <a:pt x="1119" y="3"/>
                  </a:lnTo>
                  <a:lnTo>
                    <a:pt x="1119" y="13"/>
                  </a:lnTo>
                  <a:lnTo>
                    <a:pt x="1090" y="13"/>
                  </a:lnTo>
                  <a:lnTo>
                    <a:pt x="1090" y="3"/>
                  </a:lnTo>
                  <a:close/>
                  <a:moveTo>
                    <a:pt x="1129" y="3"/>
                  </a:moveTo>
                  <a:lnTo>
                    <a:pt x="1158" y="3"/>
                  </a:lnTo>
                  <a:lnTo>
                    <a:pt x="1158" y="13"/>
                  </a:lnTo>
                  <a:lnTo>
                    <a:pt x="1129" y="13"/>
                  </a:lnTo>
                  <a:lnTo>
                    <a:pt x="1129" y="3"/>
                  </a:lnTo>
                  <a:close/>
                  <a:moveTo>
                    <a:pt x="1168" y="3"/>
                  </a:moveTo>
                  <a:lnTo>
                    <a:pt x="1197" y="3"/>
                  </a:lnTo>
                  <a:lnTo>
                    <a:pt x="1197" y="13"/>
                  </a:lnTo>
                  <a:lnTo>
                    <a:pt x="1168" y="13"/>
                  </a:lnTo>
                  <a:lnTo>
                    <a:pt x="1168" y="3"/>
                  </a:lnTo>
                  <a:close/>
                  <a:moveTo>
                    <a:pt x="1207" y="3"/>
                  </a:moveTo>
                  <a:lnTo>
                    <a:pt x="1237" y="3"/>
                  </a:lnTo>
                  <a:lnTo>
                    <a:pt x="1236" y="13"/>
                  </a:lnTo>
                  <a:lnTo>
                    <a:pt x="1207" y="13"/>
                  </a:lnTo>
                  <a:lnTo>
                    <a:pt x="1207" y="3"/>
                  </a:lnTo>
                  <a:close/>
                  <a:moveTo>
                    <a:pt x="1246" y="3"/>
                  </a:moveTo>
                  <a:lnTo>
                    <a:pt x="1275" y="3"/>
                  </a:lnTo>
                  <a:lnTo>
                    <a:pt x="1275" y="13"/>
                  </a:lnTo>
                  <a:lnTo>
                    <a:pt x="1246" y="13"/>
                  </a:lnTo>
                  <a:lnTo>
                    <a:pt x="1246" y="3"/>
                  </a:lnTo>
                  <a:close/>
                  <a:moveTo>
                    <a:pt x="1285" y="3"/>
                  </a:moveTo>
                  <a:lnTo>
                    <a:pt x="1314" y="3"/>
                  </a:lnTo>
                  <a:lnTo>
                    <a:pt x="1314" y="13"/>
                  </a:lnTo>
                  <a:lnTo>
                    <a:pt x="1285" y="13"/>
                  </a:lnTo>
                  <a:lnTo>
                    <a:pt x="1285" y="3"/>
                  </a:lnTo>
                  <a:close/>
                  <a:moveTo>
                    <a:pt x="1324" y="3"/>
                  </a:moveTo>
                  <a:lnTo>
                    <a:pt x="1353" y="4"/>
                  </a:lnTo>
                  <a:lnTo>
                    <a:pt x="1353" y="13"/>
                  </a:lnTo>
                  <a:lnTo>
                    <a:pt x="1324" y="13"/>
                  </a:lnTo>
                  <a:lnTo>
                    <a:pt x="1324" y="3"/>
                  </a:lnTo>
                  <a:close/>
                  <a:moveTo>
                    <a:pt x="1363" y="4"/>
                  </a:moveTo>
                  <a:lnTo>
                    <a:pt x="1392" y="4"/>
                  </a:lnTo>
                  <a:lnTo>
                    <a:pt x="1392" y="13"/>
                  </a:lnTo>
                  <a:lnTo>
                    <a:pt x="1363" y="13"/>
                  </a:lnTo>
                  <a:lnTo>
                    <a:pt x="1363" y="4"/>
                  </a:lnTo>
                  <a:close/>
                  <a:moveTo>
                    <a:pt x="1402" y="4"/>
                  </a:moveTo>
                  <a:lnTo>
                    <a:pt x="1431" y="4"/>
                  </a:lnTo>
                  <a:lnTo>
                    <a:pt x="1431" y="13"/>
                  </a:lnTo>
                  <a:lnTo>
                    <a:pt x="1402" y="13"/>
                  </a:lnTo>
                  <a:lnTo>
                    <a:pt x="1402" y="4"/>
                  </a:lnTo>
                  <a:close/>
                  <a:moveTo>
                    <a:pt x="1441" y="4"/>
                  </a:moveTo>
                  <a:lnTo>
                    <a:pt x="1470" y="4"/>
                  </a:lnTo>
                  <a:lnTo>
                    <a:pt x="1470" y="13"/>
                  </a:lnTo>
                  <a:lnTo>
                    <a:pt x="1441" y="13"/>
                  </a:lnTo>
                  <a:lnTo>
                    <a:pt x="1441" y="4"/>
                  </a:lnTo>
                  <a:close/>
                  <a:moveTo>
                    <a:pt x="1480" y="4"/>
                  </a:moveTo>
                  <a:lnTo>
                    <a:pt x="1509" y="4"/>
                  </a:lnTo>
                  <a:lnTo>
                    <a:pt x="1509" y="13"/>
                  </a:lnTo>
                  <a:lnTo>
                    <a:pt x="1480" y="13"/>
                  </a:lnTo>
                  <a:lnTo>
                    <a:pt x="1480" y="4"/>
                  </a:lnTo>
                  <a:close/>
                  <a:moveTo>
                    <a:pt x="1519" y="4"/>
                  </a:moveTo>
                  <a:lnTo>
                    <a:pt x="1548" y="4"/>
                  </a:lnTo>
                  <a:lnTo>
                    <a:pt x="1548" y="13"/>
                  </a:lnTo>
                  <a:lnTo>
                    <a:pt x="1519" y="13"/>
                  </a:lnTo>
                  <a:lnTo>
                    <a:pt x="1519" y="4"/>
                  </a:lnTo>
                  <a:close/>
                  <a:moveTo>
                    <a:pt x="1557" y="4"/>
                  </a:moveTo>
                  <a:lnTo>
                    <a:pt x="1587" y="4"/>
                  </a:lnTo>
                  <a:lnTo>
                    <a:pt x="1587" y="13"/>
                  </a:lnTo>
                  <a:lnTo>
                    <a:pt x="1557" y="13"/>
                  </a:lnTo>
                  <a:lnTo>
                    <a:pt x="1557" y="4"/>
                  </a:lnTo>
                  <a:close/>
                  <a:moveTo>
                    <a:pt x="1596" y="4"/>
                  </a:moveTo>
                  <a:lnTo>
                    <a:pt x="1626" y="4"/>
                  </a:lnTo>
                  <a:lnTo>
                    <a:pt x="1626" y="14"/>
                  </a:lnTo>
                  <a:lnTo>
                    <a:pt x="1596" y="13"/>
                  </a:lnTo>
                  <a:lnTo>
                    <a:pt x="1596" y="4"/>
                  </a:lnTo>
                  <a:close/>
                  <a:moveTo>
                    <a:pt x="1635" y="4"/>
                  </a:moveTo>
                  <a:lnTo>
                    <a:pt x="1664" y="4"/>
                  </a:lnTo>
                  <a:lnTo>
                    <a:pt x="1664" y="14"/>
                  </a:lnTo>
                  <a:lnTo>
                    <a:pt x="1635" y="14"/>
                  </a:lnTo>
                  <a:lnTo>
                    <a:pt x="1635" y="4"/>
                  </a:lnTo>
                  <a:close/>
                  <a:moveTo>
                    <a:pt x="1674" y="4"/>
                  </a:moveTo>
                  <a:lnTo>
                    <a:pt x="1703" y="4"/>
                  </a:lnTo>
                  <a:lnTo>
                    <a:pt x="1703" y="14"/>
                  </a:lnTo>
                  <a:lnTo>
                    <a:pt x="1674" y="14"/>
                  </a:lnTo>
                  <a:lnTo>
                    <a:pt x="1674" y="4"/>
                  </a:lnTo>
                  <a:close/>
                  <a:moveTo>
                    <a:pt x="1713" y="4"/>
                  </a:moveTo>
                  <a:lnTo>
                    <a:pt x="1742" y="4"/>
                  </a:lnTo>
                  <a:lnTo>
                    <a:pt x="1742" y="14"/>
                  </a:lnTo>
                  <a:lnTo>
                    <a:pt x="1713" y="14"/>
                  </a:lnTo>
                  <a:lnTo>
                    <a:pt x="1713" y="4"/>
                  </a:lnTo>
                  <a:close/>
                  <a:moveTo>
                    <a:pt x="1752" y="4"/>
                  </a:moveTo>
                  <a:lnTo>
                    <a:pt x="1781" y="4"/>
                  </a:lnTo>
                  <a:lnTo>
                    <a:pt x="1781" y="14"/>
                  </a:lnTo>
                  <a:lnTo>
                    <a:pt x="1752" y="14"/>
                  </a:lnTo>
                  <a:lnTo>
                    <a:pt x="1752" y="4"/>
                  </a:lnTo>
                  <a:close/>
                  <a:moveTo>
                    <a:pt x="1791" y="4"/>
                  </a:moveTo>
                  <a:lnTo>
                    <a:pt x="1820" y="4"/>
                  </a:lnTo>
                  <a:lnTo>
                    <a:pt x="1820" y="14"/>
                  </a:lnTo>
                  <a:lnTo>
                    <a:pt x="1791" y="14"/>
                  </a:lnTo>
                  <a:lnTo>
                    <a:pt x="1791" y="4"/>
                  </a:lnTo>
                  <a:close/>
                  <a:moveTo>
                    <a:pt x="1830" y="4"/>
                  </a:moveTo>
                  <a:lnTo>
                    <a:pt x="1860" y="4"/>
                  </a:lnTo>
                  <a:lnTo>
                    <a:pt x="1859" y="14"/>
                  </a:lnTo>
                  <a:lnTo>
                    <a:pt x="1830" y="14"/>
                  </a:lnTo>
                  <a:lnTo>
                    <a:pt x="1830" y="4"/>
                  </a:lnTo>
                  <a:close/>
                  <a:moveTo>
                    <a:pt x="1869" y="4"/>
                  </a:moveTo>
                  <a:lnTo>
                    <a:pt x="1898" y="5"/>
                  </a:lnTo>
                  <a:lnTo>
                    <a:pt x="1898" y="15"/>
                  </a:lnTo>
                  <a:lnTo>
                    <a:pt x="1869" y="15"/>
                  </a:lnTo>
                  <a:lnTo>
                    <a:pt x="1869" y="4"/>
                  </a:lnTo>
                  <a:close/>
                  <a:moveTo>
                    <a:pt x="1908" y="5"/>
                  </a:moveTo>
                  <a:lnTo>
                    <a:pt x="1937" y="5"/>
                  </a:lnTo>
                  <a:lnTo>
                    <a:pt x="1937" y="15"/>
                  </a:lnTo>
                  <a:lnTo>
                    <a:pt x="1908" y="15"/>
                  </a:lnTo>
                  <a:lnTo>
                    <a:pt x="1908" y="5"/>
                  </a:lnTo>
                  <a:close/>
                  <a:moveTo>
                    <a:pt x="1947" y="5"/>
                  </a:moveTo>
                  <a:lnTo>
                    <a:pt x="1976" y="5"/>
                  </a:lnTo>
                  <a:lnTo>
                    <a:pt x="1976" y="15"/>
                  </a:lnTo>
                  <a:lnTo>
                    <a:pt x="1947" y="15"/>
                  </a:lnTo>
                  <a:lnTo>
                    <a:pt x="1947" y="5"/>
                  </a:lnTo>
                  <a:close/>
                  <a:moveTo>
                    <a:pt x="1986" y="5"/>
                  </a:moveTo>
                  <a:lnTo>
                    <a:pt x="2015" y="5"/>
                  </a:lnTo>
                  <a:lnTo>
                    <a:pt x="2015" y="15"/>
                  </a:lnTo>
                  <a:lnTo>
                    <a:pt x="1986" y="15"/>
                  </a:lnTo>
                  <a:lnTo>
                    <a:pt x="1986" y="5"/>
                  </a:lnTo>
                  <a:close/>
                  <a:moveTo>
                    <a:pt x="2025" y="5"/>
                  </a:moveTo>
                  <a:lnTo>
                    <a:pt x="2054" y="5"/>
                  </a:lnTo>
                  <a:lnTo>
                    <a:pt x="2054" y="15"/>
                  </a:lnTo>
                  <a:lnTo>
                    <a:pt x="2025" y="15"/>
                  </a:lnTo>
                  <a:lnTo>
                    <a:pt x="2025" y="5"/>
                  </a:lnTo>
                  <a:close/>
                  <a:moveTo>
                    <a:pt x="2064" y="5"/>
                  </a:moveTo>
                  <a:lnTo>
                    <a:pt x="2093" y="5"/>
                  </a:lnTo>
                  <a:lnTo>
                    <a:pt x="2093" y="15"/>
                  </a:lnTo>
                  <a:lnTo>
                    <a:pt x="2064" y="15"/>
                  </a:lnTo>
                  <a:lnTo>
                    <a:pt x="2064" y="5"/>
                  </a:lnTo>
                  <a:close/>
                  <a:moveTo>
                    <a:pt x="2103" y="5"/>
                  </a:moveTo>
                  <a:lnTo>
                    <a:pt x="2132" y="5"/>
                  </a:lnTo>
                  <a:lnTo>
                    <a:pt x="2132" y="15"/>
                  </a:lnTo>
                  <a:lnTo>
                    <a:pt x="2103" y="15"/>
                  </a:lnTo>
                  <a:lnTo>
                    <a:pt x="2103" y="5"/>
                  </a:lnTo>
                  <a:close/>
                  <a:moveTo>
                    <a:pt x="2142" y="6"/>
                  </a:moveTo>
                  <a:lnTo>
                    <a:pt x="2171" y="6"/>
                  </a:lnTo>
                  <a:lnTo>
                    <a:pt x="2171" y="15"/>
                  </a:lnTo>
                  <a:lnTo>
                    <a:pt x="2142" y="15"/>
                  </a:lnTo>
                  <a:lnTo>
                    <a:pt x="2142" y="6"/>
                  </a:lnTo>
                  <a:close/>
                  <a:moveTo>
                    <a:pt x="2180" y="6"/>
                  </a:moveTo>
                  <a:lnTo>
                    <a:pt x="2210" y="6"/>
                  </a:lnTo>
                  <a:lnTo>
                    <a:pt x="2210" y="15"/>
                  </a:lnTo>
                  <a:lnTo>
                    <a:pt x="2180" y="15"/>
                  </a:lnTo>
                  <a:lnTo>
                    <a:pt x="2180" y="6"/>
                  </a:lnTo>
                  <a:close/>
                  <a:moveTo>
                    <a:pt x="2219" y="6"/>
                  </a:moveTo>
                  <a:lnTo>
                    <a:pt x="2249" y="6"/>
                  </a:lnTo>
                  <a:lnTo>
                    <a:pt x="2249" y="15"/>
                  </a:lnTo>
                  <a:lnTo>
                    <a:pt x="2219" y="15"/>
                  </a:lnTo>
                  <a:lnTo>
                    <a:pt x="2219" y="6"/>
                  </a:lnTo>
                  <a:close/>
                  <a:moveTo>
                    <a:pt x="2258" y="6"/>
                  </a:moveTo>
                  <a:lnTo>
                    <a:pt x="2287" y="6"/>
                  </a:lnTo>
                  <a:lnTo>
                    <a:pt x="2287" y="15"/>
                  </a:lnTo>
                  <a:lnTo>
                    <a:pt x="2258" y="15"/>
                  </a:lnTo>
                  <a:lnTo>
                    <a:pt x="2258" y="6"/>
                  </a:lnTo>
                  <a:close/>
                  <a:moveTo>
                    <a:pt x="2297" y="6"/>
                  </a:moveTo>
                  <a:lnTo>
                    <a:pt x="2326" y="6"/>
                  </a:lnTo>
                  <a:lnTo>
                    <a:pt x="2326" y="15"/>
                  </a:lnTo>
                  <a:lnTo>
                    <a:pt x="2297" y="15"/>
                  </a:lnTo>
                  <a:lnTo>
                    <a:pt x="2297" y="6"/>
                  </a:lnTo>
                  <a:close/>
                  <a:moveTo>
                    <a:pt x="2336" y="6"/>
                  </a:moveTo>
                  <a:lnTo>
                    <a:pt x="2365" y="6"/>
                  </a:lnTo>
                  <a:lnTo>
                    <a:pt x="2365" y="15"/>
                  </a:lnTo>
                  <a:lnTo>
                    <a:pt x="2336" y="15"/>
                  </a:lnTo>
                  <a:lnTo>
                    <a:pt x="2336" y="6"/>
                  </a:lnTo>
                  <a:close/>
                  <a:moveTo>
                    <a:pt x="2375" y="6"/>
                  </a:moveTo>
                  <a:lnTo>
                    <a:pt x="2404" y="6"/>
                  </a:lnTo>
                  <a:lnTo>
                    <a:pt x="2404" y="16"/>
                  </a:lnTo>
                  <a:lnTo>
                    <a:pt x="2375" y="15"/>
                  </a:lnTo>
                  <a:lnTo>
                    <a:pt x="2375" y="6"/>
                  </a:lnTo>
                  <a:close/>
                  <a:moveTo>
                    <a:pt x="2414" y="6"/>
                  </a:moveTo>
                  <a:lnTo>
                    <a:pt x="2443" y="6"/>
                  </a:lnTo>
                  <a:lnTo>
                    <a:pt x="2443" y="16"/>
                  </a:lnTo>
                  <a:lnTo>
                    <a:pt x="2414" y="16"/>
                  </a:lnTo>
                  <a:lnTo>
                    <a:pt x="2414" y="6"/>
                  </a:lnTo>
                  <a:close/>
                  <a:moveTo>
                    <a:pt x="2453" y="6"/>
                  </a:moveTo>
                  <a:lnTo>
                    <a:pt x="2483" y="6"/>
                  </a:lnTo>
                  <a:lnTo>
                    <a:pt x="2483" y="16"/>
                  </a:lnTo>
                  <a:lnTo>
                    <a:pt x="2453" y="16"/>
                  </a:lnTo>
                  <a:lnTo>
                    <a:pt x="2453" y="6"/>
                  </a:lnTo>
                  <a:close/>
                  <a:moveTo>
                    <a:pt x="2492" y="6"/>
                  </a:moveTo>
                  <a:lnTo>
                    <a:pt x="2521" y="6"/>
                  </a:lnTo>
                  <a:lnTo>
                    <a:pt x="2521" y="16"/>
                  </a:lnTo>
                  <a:lnTo>
                    <a:pt x="2492" y="16"/>
                  </a:lnTo>
                  <a:lnTo>
                    <a:pt x="2492" y="6"/>
                  </a:lnTo>
                  <a:close/>
                  <a:moveTo>
                    <a:pt x="2531" y="6"/>
                  </a:moveTo>
                  <a:lnTo>
                    <a:pt x="2560" y="6"/>
                  </a:lnTo>
                  <a:lnTo>
                    <a:pt x="2560" y="16"/>
                  </a:lnTo>
                  <a:lnTo>
                    <a:pt x="2531" y="16"/>
                  </a:lnTo>
                  <a:lnTo>
                    <a:pt x="2531" y="6"/>
                  </a:lnTo>
                  <a:close/>
                  <a:moveTo>
                    <a:pt x="2570" y="6"/>
                  </a:moveTo>
                  <a:lnTo>
                    <a:pt x="2599" y="6"/>
                  </a:lnTo>
                  <a:lnTo>
                    <a:pt x="2599" y="16"/>
                  </a:lnTo>
                  <a:lnTo>
                    <a:pt x="2570" y="16"/>
                  </a:lnTo>
                  <a:lnTo>
                    <a:pt x="2570" y="6"/>
                  </a:lnTo>
                  <a:close/>
                  <a:moveTo>
                    <a:pt x="2609" y="6"/>
                  </a:moveTo>
                  <a:lnTo>
                    <a:pt x="2638" y="6"/>
                  </a:lnTo>
                  <a:lnTo>
                    <a:pt x="2638" y="16"/>
                  </a:lnTo>
                  <a:lnTo>
                    <a:pt x="2609" y="16"/>
                  </a:lnTo>
                  <a:lnTo>
                    <a:pt x="2609" y="6"/>
                  </a:lnTo>
                  <a:close/>
                  <a:moveTo>
                    <a:pt x="2648" y="6"/>
                  </a:moveTo>
                  <a:lnTo>
                    <a:pt x="2677" y="7"/>
                  </a:lnTo>
                  <a:lnTo>
                    <a:pt x="2677" y="17"/>
                  </a:lnTo>
                  <a:lnTo>
                    <a:pt x="2648" y="16"/>
                  </a:lnTo>
                  <a:lnTo>
                    <a:pt x="2648" y="6"/>
                  </a:lnTo>
                  <a:close/>
                  <a:moveTo>
                    <a:pt x="2687" y="7"/>
                  </a:moveTo>
                  <a:lnTo>
                    <a:pt x="2716" y="7"/>
                  </a:lnTo>
                  <a:lnTo>
                    <a:pt x="2716" y="17"/>
                  </a:lnTo>
                  <a:lnTo>
                    <a:pt x="2687" y="17"/>
                  </a:lnTo>
                  <a:lnTo>
                    <a:pt x="2687" y="7"/>
                  </a:lnTo>
                  <a:close/>
                  <a:moveTo>
                    <a:pt x="2726" y="7"/>
                  </a:moveTo>
                  <a:lnTo>
                    <a:pt x="2755" y="7"/>
                  </a:lnTo>
                  <a:lnTo>
                    <a:pt x="2755" y="17"/>
                  </a:lnTo>
                  <a:lnTo>
                    <a:pt x="2726" y="17"/>
                  </a:lnTo>
                  <a:lnTo>
                    <a:pt x="2726" y="7"/>
                  </a:lnTo>
                  <a:close/>
                  <a:moveTo>
                    <a:pt x="2765" y="7"/>
                  </a:moveTo>
                  <a:lnTo>
                    <a:pt x="2794" y="7"/>
                  </a:lnTo>
                  <a:lnTo>
                    <a:pt x="2794" y="17"/>
                  </a:lnTo>
                  <a:lnTo>
                    <a:pt x="2765" y="17"/>
                  </a:lnTo>
                  <a:lnTo>
                    <a:pt x="2765" y="7"/>
                  </a:lnTo>
                  <a:close/>
                  <a:moveTo>
                    <a:pt x="2803" y="7"/>
                  </a:moveTo>
                  <a:lnTo>
                    <a:pt x="2833" y="7"/>
                  </a:lnTo>
                  <a:lnTo>
                    <a:pt x="2833" y="17"/>
                  </a:lnTo>
                  <a:lnTo>
                    <a:pt x="2803" y="17"/>
                  </a:lnTo>
                  <a:lnTo>
                    <a:pt x="2803" y="7"/>
                  </a:lnTo>
                  <a:close/>
                  <a:moveTo>
                    <a:pt x="2842" y="7"/>
                  </a:moveTo>
                  <a:lnTo>
                    <a:pt x="2871" y="7"/>
                  </a:lnTo>
                  <a:lnTo>
                    <a:pt x="2871" y="17"/>
                  </a:lnTo>
                  <a:lnTo>
                    <a:pt x="2842" y="17"/>
                  </a:lnTo>
                  <a:lnTo>
                    <a:pt x="2842" y="7"/>
                  </a:lnTo>
                  <a:close/>
                  <a:moveTo>
                    <a:pt x="2881" y="7"/>
                  </a:moveTo>
                  <a:lnTo>
                    <a:pt x="2910" y="7"/>
                  </a:lnTo>
                  <a:lnTo>
                    <a:pt x="2910" y="17"/>
                  </a:lnTo>
                  <a:lnTo>
                    <a:pt x="2881" y="17"/>
                  </a:lnTo>
                  <a:lnTo>
                    <a:pt x="2881" y="7"/>
                  </a:lnTo>
                  <a:close/>
                  <a:moveTo>
                    <a:pt x="2920" y="7"/>
                  </a:moveTo>
                  <a:lnTo>
                    <a:pt x="2949" y="7"/>
                  </a:lnTo>
                  <a:lnTo>
                    <a:pt x="2949" y="17"/>
                  </a:lnTo>
                  <a:lnTo>
                    <a:pt x="2920" y="17"/>
                  </a:lnTo>
                  <a:lnTo>
                    <a:pt x="2920" y="7"/>
                  </a:lnTo>
                  <a:close/>
                  <a:moveTo>
                    <a:pt x="2959" y="7"/>
                  </a:moveTo>
                  <a:lnTo>
                    <a:pt x="2988" y="7"/>
                  </a:lnTo>
                  <a:lnTo>
                    <a:pt x="2988" y="17"/>
                  </a:lnTo>
                  <a:lnTo>
                    <a:pt x="2959" y="17"/>
                  </a:lnTo>
                  <a:lnTo>
                    <a:pt x="2959" y="7"/>
                  </a:lnTo>
                  <a:close/>
                  <a:moveTo>
                    <a:pt x="2998" y="7"/>
                  </a:moveTo>
                  <a:lnTo>
                    <a:pt x="3027" y="7"/>
                  </a:lnTo>
                  <a:lnTo>
                    <a:pt x="3027" y="17"/>
                  </a:lnTo>
                  <a:lnTo>
                    <a:pt x="2998" y="17"/>
                  </a:lnTo>
                  <a:lnTo>
                    <a:pt x="2998" y="7"/>
                  </a:lnTo>
                  <a:close/>
                  <a:moveTo>
                    <a:pt x="3037" y="7"/>
                  </a:moveTo>
                  <a:lnTo>
                    <a:pt x="3067" y="7"/>
                  </a:lnTo>
                  <a:lnTo>
                    <a:pt x="3066" y="17"/>
                  </a:lnTo>
                  <a:lnTo>
                    <a:pt x="3037" y="17"/>
                  </a:lnTo>
                  <a:lnTo>
                    <a:pt x="3037" y="7"/>
                  </a:lnTo>
                  <a:close/>
                  <a:moveTo>
                    <a:pt x="3076" y="7"/>
                  </a:moveTo>
                  <a:lnTo>
                    <a:pt x="3106" y="7"/>
                  </a:lnTo>
                  <a:lnTo>
                    <a:pt x="3106" y="17"/>
                  </a:lnTo>
                  <a:lnTo>
                    <a:pt x="3076" y="17"/>
                  </a:lnTo>
                  <a:lnTo>
                    <a:pt x="3076" y="7"/>
                  </a:lnTo>
                  <a:close/>
                  <a:moveTo>
                    <a:pt x="3115" y="7"/>
                  </a:moveTo>
                  <a:lnTo>
                    <a:pt x="3144" y="7"/>
                  </a:lnTo>
                  <a:lnTo>
                    <a:pt x="3144" y="17"/>
                  </a:lnTo>
                  <a:lnTo>
                    <a:pt x="3115" y="17"/>
                  </a:lnTo>
                  <a:lnTo>
                    <a:pt x="3115" y="7"/>
                  </a:lnTo>
                  <a:close/>
                  <a:moveTo>
                    <a:pt x="3154" y="7"/>
                  </a:moveTo>
                  <a:lnTo>
                    <a:pt x="3183" y="7"/>
                  </a:lnTo>
                  <a:lnTo>
                    <a:pt x="3183" y="17"/>
                  </a:lnTo>
                  <a:lnTo>
                    <a:pt x="3154" y="17"/>
                  </a:lnTo>
                  <a:lnTo>
                    <a:pt x="3154" y="7"/>
                  </a:lnTo>
                  <a:close/>
                  <a:moveTo>
                    <a:pt x="3193" y="7"/>
                  </a:moveTo>
                  <a:lnTo>
                    <a:pt x="3222" y="8"/>
                  </a:lnTo>
                  <a:lnTo>
                    <a:pt x="3222" y="18"/>
                  </a:lnTo>
                  <a:lnTo>
                    <a:pt x="3193" y="17"/>
                  </a:lnTo>
                  <a:lnTo>
                    <a:pt x="3193" y="7"/>
                  </a:lnTo>
                  <a:close/>
                  <a:moveTo>
                    <a:pt x="3232" y="8"/>
                  </a:moveTo>
                  <a:lnTo>
                    <a:pt x="3261" y="8"/>
                  </a:lnTo>
                  <a:lnTo>
                    <a:pt x="3261" y="18"/>
                  </a:lnTo>
                  <a:lnTo>
                    <a:pt x="3232" y="18"/>
                  </a:lnTo>
                  <a:lnTo>
                    <a:pt x="3232" y="8"/>
                  </a:lnTo>
                  <a:close/>
                  <a:moveTo>
                    <a:pt x="3271" y="8"/>
                  </a:moveTo>
                  <a:lnTo>
                    <a:pt x="3300" y="8"/>
                  </a:lnTo>
                  <a:lnTo>
                    <a:pt x="3300" y="18"/>
                  </a:lnTo>
                  <a:lnTo>
                    <a:pt x="3271" y="18"/>
                  </a:lnTo>
                  <a:lnTo>
                    <a:pt x="3271" y="8"/>
                  </a:lnTo>
                  <a:close/>
                  <a:moveTo>
                    <a:pt x="3310" y="8"/>
                  </a:moveTo>
                  <a:lnTo>
                    <a:pt x="3339" y="8"/>
                  </a:lnTo>
                  <a:lnTo>
                    <a:pt x="3339" y="18"/>
                  </a:lnTo>
                  <a:lnTo>
                    <a:pt x="3310" y="18"/>
                  </a:lnTo>
                  <a:lnTo>
                    <a:pt x="3310" y="8"/>
                  </a:lnTo>
                  <a:close/>
                  <a:moveTo>
                    <a:pt x="3349" y="8"/>
                  </a:moveTo>
                  <a:lnTo>
                    <a:pt x="3378" y="8"/>
                  </a:lnTo>
                  <a:lnTo>
                    <a:pt x="3378" y="18"/>
                  </a:lnTo>
                  <a:lnTo>
                    <a:pt x="3349" y="18"/>
                  </a:lnTo>
                  <a:lnTo>
                    <a:pt x="3349" y="8"/>
                  </a:lnTo>
                  <a:close/>
                  <a:moveTo>
                    <a:pt x="3388" y="8"/>
                  </a:moveTo>
                  <a:lnTo>
                    <a:pt x="3417" y="8"/>
                  </a:lnTo>
                  <a:lnTo>
                    <a:pt x="3417" y="18"/>
                  </a:lnTo>
                  <a:lnTo>
                    <a:pt x="3388" y="18"/>
                  </a:lnTo>
                  <a:lnTo>
                    <a:pt x="3388" y="8"/>
                  </a:lnTo>
                  <a:close/>
                  <a:moveTo>
                    <a:pt x="3426" y="8"/>
                  </a:moveTo>
                  <a:lnTo>
                    <a:pt x="3456" y="8"/>
                  </a:lnTo>
                  <a:lnTo>
                    <a:pt x="3456" y="18"/>
                  </a:lnTo>
                  <a:lnTo>
                    <a:pt x="3426" y="18"/>
                  </a:lnTo>
                  <a:lnTo>
                    <a:pt x="3426" y="8"/>
                  </a:lnTo>
                  <a:close/>
                  <a:moveTo>
                    <a:pt x="3465" y="8"/>
                  </a:moveTo>
                  <a:lnTo>
                    <a:pt x="3494" y="9"/>
                  </a:lnTo>
                  <a:lnTo>
                    <a:pt x="3494" y="18"/>
                  </a:lnTo>
                  <a:lnTo>
                    <a:pt x="3465" y="18"/>
                  </a:lnTo>
                  <a:lnTo>
                    <a:pt x="3465" y="8"/>
                  </a:lnTo>
                  <a:close/>
                  <a:moveTo>
                    <a:pt x="3504" y="9"/>
                  </a:moveTo>
                  <a:lnTo>
                    <a:pt x="3533" y="9"/>
                  </a:lnTo>
                  <a:lnTo>
                    <a:pt x="3533" y="18"/>
                  </a:lnTo>
                  <a:lnTo>
                    <a:pt x="3504" y="18"/>
                  </a:lnTo>
                  <a:lnTo>
                    <a:pt x="3504" y="9"/>
                  </a:lnTo>
                  <a:close/>
                  <a:moveTo>
                    <a:pt x="3543" y="9"/>
                  </a:moveTo>
                  <a:lnTo>
                    <a:pt x="3572" y="9"/>
                  </a:lnTo>
                  <a:lnTo>
                    <a:pt x="3572" y="18"/>
                  </a:lnTo>
                  <a:lnTo>
                    <a:pt x="3543" y="18"/>
                  </a:lnTo>
                  <a:lnTo>
                    <a:pt x="3543" y="9"/>
                  </a:lnTo>
                  <a:close/>
                  <a:moveTo>
                    <a:pt x="3582" y="9"/>
                  </a:moveTo>
                  <a:lnTo>
                    <a:pt x="3611" y="9"/>
                  </a:lnTo>
                  <a:lnTo>
                    <a:pt x="3611" y="18"/>
                  </a:lnTo>
                  <a:lnTo>
                    <a:pt x="3582" y="18"/>
                  </a:lnTo>
                  <a:lnTo>
                    <a:pt x="3582" y="9"/>
                  </a:lnTo>
                  <a:close/>
                  <a:moveTo>
                    <a:pt x="3621" y="9"/>
                  </a:moveTo>
                  <a:lnTo>
                    <a:pt x="3650" y="9"/>
                  </a:lnTo>
                  <a:lnTo>
                    <a:pt x="3650" y="18"/>
                  </a:lnTo>
                  <a:lnTo>
                    <a:pt x="3621" y="18"/>
                  </a:lnTo>
                  <a:lnTo>
                    <a:pt x="3621" y="9"/>
                  </a:lnTo>
                  <a:close/>
                  <a:moveTo>
                    <a:pt x="3660" y="9"/>
                  </a:moveTo>
                  <a:lnTo>
                    <a:pt x="3690" y="9"/>
                  </a:lnTo>
                  <a:lnTo>
                    <a:pt x="3690" y="18"/>
                  </a:lnTo>
                  <a:lnTo>
                    <a:pt x="3660" y="18"/>
                  </a:lnTo>
                  <a:lnTo>
                    <a:pt x="3660" y="9"/>
                  </a:lnTo>
                  <a:close/>
                  <a:moveTo>
                    <a:pt x="3699" y="9"/>
                  </a:moveTo>
                  <a:lnTo>
                    <a:pt x="3728" y="9"/>
                  </a:lnTo>
                  <a:lnTo>
                    <a:pt x="3728" y="19"/>
                  </a:lnTo>
                  <a:lnTo>
                    <a:pt x="3699" y="18"/>
                  </a:lnTo>
                  <a:lnTo>
                    <a:pt x="3699" y="9"/>
                  </a:lnTo>
                  <a:close/>
                  <a:moveTo>
                    <a:pt x="3738" y="9"/>
                  </a:moveTo>
                  <a:lnTo>
                    <a:pt x="3767" y="9"/>
                  </a:lnTo>
                  <a:lnTo>
                    <a:pt x="3767" y="19"/>
                  </a:lnTo>
                  <a:lnTo>
                    <a:pt x="3738" y="19"/>
                  </a:lnTo>
                  <a:lnTo>
                    <a:pt x="3738" y="9"/>
                  </a:lnTo>
                  <a:close/>
                  <a:moveTo>
                    <a:pt x="3777" y="9"/>
                  </a:moveTo>
                  <a:lnTo>
                    <a:pt x="3806" y="9"/>
                  </a:lnTo>
                  <a:lnTo>
                    <a:pt x="3806" y="19"/>
                  </a:lnTo>
                  <a:lnTo>
                    <a:pt x="3777" y="19"/>
                  </a:lnTo>
                  <a:lnTo>
                    <a:pt x="3777" y="9"/>
                  </a:lnTo>
                  <a:close/>
                  <a:moveTo>
                    <a:pt x="3816" y="9"/>
                  </a:moveTo>
                  <a:lnTo>
                    <a:pt x="3845" y="9"/>
                  </a:lnTo>
                  <a:lnTo>
                    <a:pt x="3845" y="19"/>
                  </a:lnTo>
                  <a:lnTo>
                    <a:pt x="3816" y="19"/>
                  </a:lnTo>
                  <a:lnTo>
                    <a:pt x="3816" y="9"/>
                  </a:lnTo>
                  <a:close/>
                  <a:moveTo>
                    <a:pt x="3855" y="9"/>
                  </a:moveTo>
                  <a:lnTo>
                    <a:pt x="3884" y="9"/>
                  </a:lnTo>
                  <a:lnTo>
                    <a:pt x="3884" y="19"/>
                  </a:lnTo>
                  <a:lnTo>
                    <a:pt x="3855" y="19"/>
                  </a:lnTo>
                  <a:lnTo>
                    <a:pt x="3855" y="9"/>
                  </a:lnTo>
                  <a:close/>
                  <a:moveTo>
                    <a:pt x="3894" y="9"/>
                  </a:moveTo>
                  <a:lnTo>
                    <a:pt x="3923" y="9"/>
                  </a:lnTo>
                  <a:lnTo>
                    <a:pt x="3923" y="19"/>
                  </a:lnTo>
                  <a:lnTo>
                    <a:pt x="3894" y="19"/>
                  </a:lnTo>
                  <a:lnTo>
                    <a:pt x="3894" y="9"/>
                  </a:lnTo>
                  <a:close/>
                  <a:moveTo>
                    <a:pt x="3933" y="9"/>
                  </a:moveTo>
                  <a:lnTo>
                    <a:pt x="3962" y="9"/>
                  </a:lnTo>
                  <a:lnTo>
                    <a:pt x="3962" y="19"/>
                  </a:lnTo>
                  <a:lnTo>
                    <a:pt x="3933" y="19"/>
                  </a:lnTo>
                  <a:lnTo>
                    <a:pt x="3933" y="9"/>
                  </a:lnTo>
                  <a:close/>
                  <a:moveTo>
                    <a:pt x="3972" y="9"/>
                  </a:moveTo>
                  <a:lnTo>
                    <a:pt x="4001" y="10"/>
                  </a:lnTo>
                  <a:lnTo>
                    <a:pt x="4001" y="20"/>
                  </a:lnTo>
                  <a:lnTo>
                    <a:pt x="3972" y="19"/>
                  </a:lnTo>
                  <a:lnTo>
                    <a:pt x="3972" y="9"/>
                  </a:lnTo>
                  <a:close/>
                  <a:moveTo>
                    <a:pt x="4011" y="10"/>
                  </a:moveTo>
                  <a:lnTo>
                    <a:pt x="4040" y="10"/>
                  </a:lnTo>
                  <a:lnTo>
                    <a:pt x="4040" y="20"/>
                  </a:lnTo>
                  <a:lnTo>
                    <a:pt x="4011" y="20"/>
                  </a:lnTo>
                  <a:lnTo>
                    <a:pt x="4011" y="10"/>
                  </a:lnTo>
                  <a:close/>
                  <a:moveTo>
                    <a:pt x="4049" y="10"/>
                  </a:moveTo>
                  <a:lnTo>
                    <a:pt x="4079" y="10"/>
                  </a:lnTo>
                  <a:lnTo>
                    <a:pt x="4079" y="20"/>
                  </a:lnTo>
                  <a:lnTo>
                    <a:pt x="4049" y="20"/>
                  </a:lnTo>
                  <a:lnTo>
                    <a:pt x="4049" y="10"/>
                  </a:lnTo>
                  <a:close/>
                  <a:moveTo>
                    <a:pt x="4088" y="10"/>
                  </a:moveTo>
                  <a:lnTo>
                    <a:pt x="4117" y="10"/>
                  </a:lnTo>
                  <a:lnTo>
                    <a:pt x="4117" y="20"/>
                  </a:lnTo>
                  <a:lnTo>
                    <a:pt x="4088" y="20"/>
                  </a:lnTo>
                  <a:lnTo>
                    <a:pt x="4088" y="10"/>
                  </a:lnTo>
                  <a:close/>
                  <a:moveTo>
                    <a:pt x="4127" y="10"/>
                  </a:moveTo>
                  <a:lnTo>
                    <a:pt x="4156" y="10"/>
                  </a:lnTo>
                  <a:lnTo>
                    <a:pt x="4156" y="20"/>
                  </a:lnTo>
                  <a:lnTo>
                    <a:pt x="4127" y="20"/>
                  </a:lnTo>
                  <a:lnTo>
                    <a:pt x="4127" y="10"/>
                  </a:lnTo>
                  <a:close/>
                  <a:moveTo>
                    <a:pt x="4166" y="10"/>
                  </a:moveTo>
                  <a:lnTo>
                    <a:pt x="4195" y="10"/>
                  </a:lnTo>
                  <a:lnTo>
                    <a:pt x="4195" y="20"/>
                  </a:lnTo>
                  <a:lnTo>
                    <a:pt x="4166" y="20"/>
                  </a:lnTo>
                  <a:lnTo>
                    <a:pt x="4166" y="10"/>
                  </a:lnTo>
                  <a:close/>
                  <a:moveTo>
                    <a:pt x="4205" y="10"/>
                  </a:moveTo>
                  <a:lnTo>
                    <a:pt x="4234" y="10"/>
                  </a:lnTo>
                  <a:lnTo>
                    <a:pt x="4234" y="20"/>
                  </a:lnTo>
                  <a:lnTo>
                    <a:pt x="4205" y="20"/>
                  </a:lnTo>
                  <a:lnTo>
                    <a:pt x="4205" y="10"/>
                  </a:lnTo>
                  <a:close/>
                  <a:moveTo>
                    <a:pt x="4244" y="10"/>
                  </a:moveTo>
                  <a:lnTo>
                    <a:pt x="4249" y="10"/>
                  </a:lnTo>
                  <a:lnTo>
                    <a:pt x="4249" y="20"/>
                  </a:lnTo>
                  <a:lnTo>
                    <a:pt x="4244" y="20"/>
                  </a:lnTo>
                  <a:lnTo>
                    <a:pt x="4244" y="1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4" name="Freeform 29"/>
            <p:cNvSpPr>
              <a:spLocks noEditPoints="1"/>
            </p:cNvSpPr>
            <p:nvPr/>
          </p:nvSpPr>
          <p:spPr bwMode="auto">
            <a:xfrm>
              <a:off x="1685926" y="2047875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5" name="Freeform 30"/>
            <p:cNvSpPr>
              <a:spLocks noEditPoints="1"/>
            </p:cNvSpPr>
            <p:nvPr/>
          </p:nvSpPr>
          <p:spPr bwMode="auto">
            <a:xfrm>
              <a:off x="1685926" y="1709738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36" name="Rectangle 31"/>
            <p:cNvSpPr>
              <a:spLocks noChangeArrowheads="1"/>
            </p:cNvSpPr>
            <p:nvPr/>
          </p:nvSpPr>
          <p:spPr bwMode="auto">
            <a:xfrm>
              <a:off x="16779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37" name="Rectangle 32"/>
            <p:cNvSpPr>
              <a:spLocks noChangeArrowheads="1"/>
            </p:cNvSpPr>
            <p:nvPr/>
          </p:nvSpPr>
          <p:spPr bwMode="auto">
            <a:xfrm>
              <a:off x="8424863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38" name="Rectangle 33"/>
            <p:cNvSpPr>
              <a:spLocks noChangeArrowheads="1"/>
            </p:cNvSpPr>
            <p:nvPr/>
          </p:nvSpPr>
          <p:spPr bwMode="auto">
            <a:xfrm>
              <a:off x="1685926" y="4778375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39" name="Rectangle 34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0" name="Freeform 35"/>
            <p:cNvSpPr>
              <a:spLocks/>
            </p:cNvSpPr>
            <p:nvPr/>
          </p:nvSpPr>
          <p:spPr bwMode="auto">
            <a:xfrm>
              <a:off x="2311401" y="1446213"/>
              <a:ext cx="5480050" cy="3316288"/>
            </a:xfrm>
            <a:custGeom>
              <a:avLst/>
              <a:gdLst>
                <a:gd name="T0" fmla="*/ 2147483646 w 3452"/>
                <a:gd name="T1" fmla="*/ 2147483646 h 2089"/>
                <a:gd name="T2" fmla="*/ 2147483646 w 3452"/>
                <a:gd name="T3" fmla="*/ 2147483646 h 2089"/>
                <a:gd name="T4" fmla="*/ 2147483646 w 3452"/>
                <a:gd name="T5" fmla="*/ 2147483646 h 2089"/>
                <a:gd name="T6" fmla="*/ 2147483646 w 3452"/>
                <a:gd name="T7" fmla="*/ 2147483646 h 2089"/>
                <a:gd name="T8" fmla="*/ 2147483646 w 3452"/>
                <a:gd name="T9" fmla="*/ 2147483646 h 2089"/>
                <a:gd name="T10" fmla="*/ 2147483646 w 3452"/>
                <a:gd name="T11" fmla="*/ 2147483646 h 2089"/>
                <a:gd name="T12" fmla="*/ 2147483646 w 3452"/>
                <a:gd name="T13" fmla="*/ 2147483646 h 2089"/>
                <a:gd name="T14" fmla="*/ 2147483646 w 3452"/>
                <a:gd name="T15" fmla="*/ 2147483646 h 2089"/>
                <a:gd name="T16" fmla="*/ 2147483646 w 3452"/>
                <a:gd name="T17" fmla="*/ 2147483646 h 2089"/>
                <a:gd name="T18" fmla="*/ 2147483646 w 3452"/>
                <a:gd name="T19" fmla="*/ 2147483646 h 2089"/>
                <a:gd name="T20" fmla="*/ 2147483646 w 3452"/>
                <a:gd name="T21" fmla="*/ 2147483646 h 2089"/>
                <a:gd name="T22" fmla="*/ 2147483646 w 3452"/>
                <a:gd name="T23" fmla="*/ 2147483646 h 2089"/>
                <a:gd name="T24" fmla="*/ 2147483646 w 3452"/>
                <a:gd name="T25" fmla="*/ 2147483646 h 2089"/>
                <a:gd name="T26" fmla="*/ 2147483646 w 3452"/>
                <a:gd name="T27" fmla="*/ 2147483646 h 2089"/>
                <a:gd name="T28" fmla="*/ 2147483646 w 3452"/>
                <a:gd name="T29" fmla="*/ 0 h 2089"/>
                <a:gd name="T30" fmla="*/ 2147483646 w 3452"/>
                <a:gd name="T31" fmla="*/ 2147483646 h 2089"/>
                <a:gd name="T32" fmla="*/ 2147483646 w 3452"/>
                <a:gd name="T33" fmla="*/ 2147483646 h 2089"/>
                <a:gd name="T34" fmla="*/ 2147483646 w 3452"/>
                <a:gd name="T35" fmla="*/ 2147483646 h 2089"/>
                <a:gd name="T36" fmla="*/ 2147483646 w 3452"/>
                <a:gd name="T37" fmla="*/ 2147483646 h 2089"/>
                <a:gd name="T38" fmla="*/ 2147483646 w 3452"/>
                <a:gd name="T39" fmla="*/ 2147483646 h 2089"/>
                <a:gd name="T40" fmla="*/ 2147483646 w 3452"/>
                <a:gd name="T41" fmla="*/ 2147483646 h 2089"/>
                <a:gd name="T42" fmla="*/ 2147483646 w 3452"/>
                <a:gd name="T43" fmla="*/ 2147483646 h 2089"/>
                <a:gd name="T44" fmla="*/ 2147483646 w 3452"/>
                <a:gd name="T45" fmla="*/ 2147483646 h 2089"/>
                <a:gd name="T46" fmla="*/ 2147483646 w 3452"/>
                <a:gd name="T47" fmla="*/ 2147483646 h 2089"/>
                <a:gd name="T48" fmla="*/ 2147483646 w 3452"/>
                <a:gd name="T49" fmla="*/ 2147483646 h 2089"/>
                <a:gd name="T50" fmla="*/ 2147483646 w 3452"/>
                <a:gd name="T51" fmla="*/ 2147483646 h 2089"/>
                <a:gd name="T52" fmla="*/ 2147483646 w 3452"/>
                <a:gd name="T53" fmla="*/ 2147483646 h 2089"/>
                <a:gd name="T54" fmla="*/ 2147483646 w 3452"/>
                <a:gd name="T55" fmla="*/ 2147483646 h 2089"/>
                <a:gd name="T56" fmla="*/ 2147483646 w 3452"/>
                <a:gd name="T57" fmla="*/ 2147483646 h 2089"/>
                <a:gd name="T58" fmla="*/ 2147483646 w 3452"/>
                <a:gd name="T59" fmla="*/ 2147483646 h 2089"/>
                <a:gd name="T60" fmla="*/ 2147483646 w 3452"/>
                <a:gd name="T61" fmla="*/ 2147483646 h 2089"/>
                <a:gd name="T62" fmla="*/ 2147483646 w 3452"/>
                <a:gd name="T63" fmla="*/ 2147483646 h 2089"/>
                <a:gd name="T64" fmla="*/ 2147483646 w 3452"/>
                <a:gd name="T65" fmla="*/ 2147483646 h 2089"/>
                <a:gd name="T66" fmla="*/ 2147483646 w 3452"/>
                <a:gd name="T67" fmla="*/ 2147483646 h 2089"/>
                <a:gd name="T68" fmla="*/ 2147483646 w 3452"/>
                <a:gd name="T69" fmla="*/ 2147483646 h 2089"/>
                <a:gd name="T70" fmla="*/ 2147483646 w 3452"/>
                <a:gd name="T71" fmla="*/ 2147483646 h 2089"/>
                <a:gd name="T72" fmla="*/ 2147483646 w 3452"/>
                <a:gd name="T73" fmla="*/ 2147483646 h 2089"/>
                <a:gd name="T74" fmla="*/ 2147483646 w 3452"/>
                <a:gd name="T75" fmla="*/ 2147483646 h 2089"/>
                <a:gd name="T76" fmla="*/ 2147483646 w 3452"/>
                <a:gd name="T77" fmla="*/ 2147483646 h 2089"/>
                <a:gd name="T78" fmla="*/ 2147483646 w 3452"/>
                <a:gd name="T79" fmla="*/ 2147483646 h 2089"/>
                <a:gd name="T80" fmla="*/ 2147483646 w 3452"/>
                <a:gd name="T81" fmla="*/ 2147483646 h 2089"/>
                <a:gd name="T82" fmla="*/ 2147483646 w 3452"/>
                <a:gd name="T83" fmla="*/ 2147483646 h 2089"/>
                <a:gd name="T84" fmla="*/ 2147483646 w 3452"/>
                <a:gd name="T85" fmla="*/ 2147483646 h 2089"/>
                <a:gd name="T86" fmla="*/ 2147483646 w 3452"/>
                <a:gd name="T87" fmla="*/ 2147483646 h 2089"/>
                <a:gd name="T88" fmla="*/ 2147483646 w 3452"/>
                <a:gd name="T89" fmla="*/ 2147483646 h 2089"/>
                <a:gd name="T90" fmla="*/ 2147483646 w 3452"/>
                <a:gd name="T91" fmla="*/ 2147483646 h 2089"/>
                <a:gd name="T92" fmla="*/ 2147483646 w 3452"/>
                <a:gd name="T93" fmla="*/ 2147483646 h 2089"/>
                <a:gd name="T94" fmla="*/ 2147483646 w 3452"/>
                <a:gd name="T95" fmla="*/ 2147483646 h 2089"/>
                <a:gd name="T96" fmla="*/ 2147483646 w 3452"/>
                <a:gd name="T97" fmla="*/ 2147483646 h 2089"/>
                <a:gd name="T98" fmla="*/ 2147483646 w 3452"/>
                <a:gd name="T99" fmla="*/ 2147483646 h 2089"/>
                <a:gd name="T100" fmla="*/ 2147483646 w 3452"/>
                <a:gd name="T101" fmla="*/ 2147483646 h 2089"/>
                <a:gd name="T102" fmla="*/ 2147483646 w 3452"/>
                <a:gd name="T103" fmla="*/ 2147483646 h 2089"/>
                <a:gd name="T104" fmla="*/ 2147483646 w 3452"/>
                <a:gd name="T105" fmla="*/ 2147483646 h 2089"/>
                <a:gd name="T106" fmla="*/ 2147483646 w 3452"/>
                <a:gd name="T107" fmla="*/ 2147483646 h 2089"/>
                <a:gd name="T108" fmla="*/ 2147483646 w 3452"/>
                <a:gd name="T109" fmla="*/ 2147483646 h 2089"/>
                <a:gd name="T110" fmla="*/ 2147483646 w 3452"/>
                <a:gd name="T111" fmla="*/ 2147483646 h 2089"/>
                <a:gd name="T112" fmla="*/ 2147483646 w 3452"/>
                <a:gd name="T113" fmla="*/ 2147483646 h 2089"/>
                <a:gd name="T114" fmla="*/ 2147483646 w 3452"/>
                <a:gd name="T115" fmla="*/ 2147483646 h 2089"/>
                <a:gd name="T116" fmla="*/ 2147483646 w 3452"/>
                <a:gd name="T117" fmla="*/ 2147483646 h 20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452"/>
                <a:gd name="T178" fmla="*/ 0 h 2089"/>
                <a:gd name="T179" fmla="*/ 3452 w 3452"/>
                <a:gd name="T180" fmla="*/ 2089 h 20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452" h="2089">
                  <a:moveTo>
                    <a:pt x="0" y="2070"/>
                  </a:moveTo>
                  <a:lnTo>
                    <a:pt x="23" y="2069"/>
                  </a:lnTo>
                  <a:lnTo>
                    <a:pt x="86" y="2063"/>
                  </a:lnTo>
                  <a:lnTo>
                    <a:pt x="171" y="2050"/>
                  </a:lnTo>
                  <a:lnTo>
                    <a:pt x="217" y="2040"/>
                  </a:lnTo>
                  <a:lnTo>
                    <a:pt x="263" y="2027"/>
                  </a:lnTo>
                  <a:lnTo>
                    <a:pt x="350" y="1999"/>
                  </a:lnTo>
                  <a:lnTo>
                    <a:pt x="409" y="1976"/>
                  </a:lnTo>
                  <a:lnTo>
                    <a:pt x="433" y="1962"/>
                  </a:lnTo>
                  <a:lnTo>
                    <a:pt x="459" y="1947"/>
                  </a:lnTo>
                  <a:lnTo>
                    <a:pt x="525" y="1900"/>
                  </a:lnTo>
                  <a:lnTo>
                    <a:pt x="579" y="1860"/>
                  </a:lnTo>
                  <a:lnTo>
                    <a:pt x="621" y="1826"/>
                  </a:lnTo>
                  <a:lnTo>
                    <a:pt x="654" y="1795"/>
                  </a:lnTo>
                  <a:lnTo>
                    <a:pt x="680" y="1766"/>
                  </a:lnTo>
                  <a:lnTo>
                    <a:pt x="704" y="1735"/>
                  </a:lnTo>
                  <a:lnTo>
                    <a:pt x="728" y="1701"/>
                  </a:lnTo>
                  <a:lnTo>
                    <a:pt x="788" y="1613"/>
                  </a:lnTo>
                  <a:lnTo>
                    <a:pt x="839" y="1537"/>
                  </a:lnTo>
                  <a:lnTo>
                    <a:pt x="880" y="1472"/>
                  </a:lnTo>
                  <a:lnTo>
                    <a:pt x="912" y="1413"/>
                  </a:lnTo>
                  <a:lnTo>
                    <a:pt x="939" y="1358"/>
                  </a:lnTo>
                  <a:lnTo>
                    <a:pt x="989" y="1243"/>
                  </a:lnTo>
                  <a:lnTo>
                    <a:pt x="1053" y="1098"/>
                  </a:lnTo>
                  <a:lnTo>
                    <a:pt x="1095" y="1005"/>
                  </a:lnTo>
                  <a:lnTo>
                    <a:pt x="1130" y="923"/>
                  </a:lnTo>
                  <a:lnTo>
                    <a:pt x="1187" y="779"/>
                  </a:lnTo>
                  <a:lnTo>
                    <a:pt x="1242" y="638"/>
                  </a:lnTo>
                  <a:lnTo>
                    <a:pt x="1277" y="561"/>
                  </a:lnTo>
                  <a:lnTo>
                    <a:pt x="1319" y="475"/>
                  </a:lnTo>
                  <a:lnTo>
                    <a:pt x="1347" y="413"/>
                  </a:lnTo>
                  <a:lnTo>
                    <a:pt x="1370" y="350"/>
                  </a:lnTo>
                  <a:lnTo>
                    <a:pt x="1392" y="287"/>
                  </a:lnTo>
                  <a:lnTo>
                    <a:pt x="1414" y="226"/>
                  </a:lnTo>
                  <a:lnTo>
                    <a:pt x="1443" y="168"/>
                  </a:lnTo>
                  <a:lnTo>
                    <a:pt x="1459" y="140"/>
                  </a:lnTo>
                  <a:lnTo>
                    <a:pt x="1479" y="114"/>
                  </a:lnTo>
                  <a:lnTo>
                    <a:pt x="1501" y="90"/>
                  </a:lnTo>
                  <a:lnTo>
                    <a:pt x="1527" y="68"/>
                  </a:lnTo>
                  <a:lnTo>
                    <a:pt x="1556" y="48"/>
                  </a:lnTo>
                  <a:lnTo>
                    <a:pt x="1589" y="30"/>
                  </a:lnTo>
                  <a:lnTo>
                    <a:pt x="1621" y="17"/>
                  </a:lnTo>
                  <a:lnTo>
                    <a:pt x="1655" y="8"/>
                  </a:lnTo>
                  <a:lnTo>
                    <a:pt x="1690" y="3"/>
                  </a:lnTo>
                  <a:lnTo>
                    <a:pt x="1726" y="0"/>
                  </a:lnTo>
                  <a:lnTo>
                    <a:pt x="1761" y="2"/>
                  </a:lnTo>
                  <a:lnTo>
                    <a:pt x="1796" y="8"/>
                  </a:lnTo>
                  <a:lnTo>
                    <a:pt x="1830" y="17"/>
                  </a:lnTo>
                  <a:lnTo>
                    <a:pt x="1862" y="30"/>
                  </a:lnTo>
                  <a:lnTo>
                    <a:pt x="1895" y="47"/>
                  </a:lnTo>
                  <a:lnTo>
                    <a:pt x="1923" y="67"/>
                  </a:lnTo>
                  <a:lnTo>
                    <a:pt x="1949" y="89"/>
                  </a:lnTo>
                  <a:lnTo>
                    <a:pt x="1971" y="113"/>
                  </a:lnTo>
                  <a:lnTo>
                    <a:pt x="1991" y="139"/>
                  </a:lnTo>
                  <a:lnTo>
                    <a:pt x="2007" y="166"/>
                  </a:lnTo>
                  <a:lnTo>
                    <a:pt x="2036" y="225"/>
                  </a:lnTo>
                  <a:lnTo>
                    <a:pt x="2059" y="286"/>
                  </a:lnTo>
                  <a:lnTo>
                    <a:pt x="2081" y="350"/>
                  </a:lnTo>
                  <a:lnTo>
                    <a:pt x="2105" y="413"/>
                  </a:lnTo>
                  <a:lnTo>
                    <a:pt x="2133" y="475"/>
                  </a:lnTo>
                  <a:lnTo>
                    <a:pt x="2176" y="563"/>
                  </a:lnTo>
                  <a:lnTo>
                    <a:pt x="2211" y="640"/>
                  </a:lnTo>
                  <a:lnTo>
                    <a:pt x="2265" y="778"/>
                  </a:lnTo>
                  <a:lnTo>
                    <a:pt x="2320" y="920"/>
                  </a:lnTo>
                  <a:lnTo>
                    <a:pt x="2355" y="1002"/>
                  </a:lnTo>
                  <a:lnTo>
                    <a:pt x="2398" y="1098"/>
                  </a:lnTo>
                  <a:lnTo>
                    <a:pt x="2464" y="1245"/>
                  </a:lnTo>
                  <a:lnTo>
                    <a:pt x="2514" y="1360"/>
                  </a:lnTo>
                  <a:lnTo>
                    <a:pt x="2540" y="1414"/>
                  </a:lnTo>
                  <a:lnTo>
                    <a:pt x="2572" y="1472"/>
                  </a:lnTo>
                  <a:lnTo>
                    <a:pt x="2612" y="1537"/>
                  </a:lnTo>
                  <a:lnTo>
                    <a:pt x="2663" y="1613"/>
                  </a:lnTo>
                  <a:lnTo>
                    <a:pt x="2724" y="1702"/>
                  </a:lnTo>
                  <a:lnTo>
                    <a:pt x="2772" y="1766"/>
                  </a:lnTo>
                  <a:lnTo>
                    <a:pt x="2798" y="1795"/>
                  </a:lnTo>
                  <a:lnTo>
                    <a:pt x="2831" y="1825"/>
                  </a:lnTo>
                  <a:lnTo>
                    <a:pt x="2873" y="1860"/>
                  </a:lnTo>
                  <a:lnTo>
                    <a:pt x="2927" y="1900"/>
                  </a:lnTo>
                  <a:lnTo>
                    <a:pt x="2994" y="1947"/>
                  </a:lnTo>
                  <a:lnTo>
                    <a:pt x="3020" y="1964"/>
                  </a:lnTo>
                  <a:lnTo>
                    <a:pt x="3045" y="1976"/>
                  </a:lnTo>
                  <a:lnTo>
                    <a:pt x="3071" y="1989"/>
                  </a:lnTo>
                  <a:lnTo>
                    <a:pt x="3102" y="2000"/>
                  </a:lnTo>
                  <a:lnTo>
                    <a:pt x="3189" y="2028"/>
                  </a:lnTo>
                  <a:lnTo>
                    <a:pt x="3235" y="2040"/>
                  </a:lnTo>
                  <a:lnTo>
                    <a:pt x="3282" y="2050"/>
                  </a:lnTo>
                  <a:lnTo>
                    <a:pt x="3367" y="2063"/>
                  </a:lnTo>
                  <a:lnTo>
                    <a:pt x="3429" y="2069"/>
                  </a:lnTo>
                  <a:lnTo>
                    <a:pt x="3452" y="2070"/>
                  </a:lnTo>
                  <a:lnTo>
                    <a:pt x="3452" y="2089"/>
                  </a:lnTo>
                  <a:lnTo>
                    <a:pt x="3427" y="2088"/>
                  </a:lnTo>
                  <a:lnTo>
                    <a:pt x="3364" y="2082"/>
                  </a:lnTo>
                  <a:lnTo>
                    <a:pt x="3277" y="2069"/>
                  </a:lnTo>
                  <a:lnTo>
                    <a:pt x="3231" y="2059"/>
                  </a:lnTo>
                  <a:lnTo>
                    <a:pt x="3184" y="2046"/>
                  </a:lnTo>
                  <a:lnTo>
                    <a:pt x="3096" y="2018"/>
                  </a:lnTo>
                  <a:lnTo>
                    <a:pt x="3063" y="2006"/>
                  </a:lnTo>
                  <a:lnTo>
                    <a:pt x="3035" y="1993"/>
                  </a:lnTo>
                  <a:lnTo>
                    <a:pt x="3009" y="1980"/>
                  </a:lnTo>
                  <a:lnTo>
                    <a:pt x="2983" y="1963"/>
                  </a:lnTo>
                  <a:lnTo>
                    <a:pt x="2915" y="1916"/>
                  </a:lnTo>
                  <a:lnTo>
                    <a:pt x="2860" y="1875"/>
                  </a:lnTo>
                  <a:lnTo>
                    <a:pt x="2818" y="1840"/>
                  </a:lnTo>
                  <a:lnTo>
                    <a:pt x="2784" y="1808"/>
                  </a:lnTo>
                  <a:lnTo>
                    <a:pt x="2756" y="1778"/>
                  </a:lnTo>
                  <a:lnTo>
                    <a:pt x="2708" y="1713"/>
                  </a:lnTo>
                  <a:lnTo>
                    <a:pt x="2648" y="1624"/>
                  </a:lnTo>
                  <a:lnTo>
                    <a:pt x="2595" y="1546"/>
                  </a:lnTo>
                  <a:lnTo>
                    <a:pt x="2555" y="1481"/>
                  </a:lnTo>
                  <a:lnTo>
                    <a:pt x="2522" y="1423"/>
                  </a:lnTo>
                  <a:lnTo>
                    <a:pt x="2496" y="1367"/>
                  </a:lnTo>
                  <a:lnTo>
                    <a:pt x="2446" y="1253"/>
                  </a:lnTo>
                  <a:lnTo>
                    <a:pt x="2381" y="1106"/>
                  </a:lnTo>
                  <a:lnTo>
                    <a:pt x="2337" y="1010"/>
                  </a:lnTo>
                  <a:lnTo>
                    <a:pt x="2302" y="927"/>
                  </a:lnTo>
                  <a:lnTo>
                    <a:pt x="2247" y="784"/>
                  </a:lnTo>
                  <a:lnTo>
                    <a:pt x="2193" y="648"/>
                  </a:lnTo>
                  <a:lnTo>
                    <a:pt x="2158" y="571"/>
                  </a:lnTo>
                  <a:lnTo>
                    <a:pt x="2115" y="483"/>
                  </a:lnTo>
                  <a:lnTo>
                    <a:pt x="2087" y="420"/>
                  </a:lnTo>
                  <a:lnTo>
                    <a:pt x="2063" y="356"/>
                  </a:lnTo>
                  <a:lnTo>
                    <a:pt x="2041" y="293"/>
                  </a:lnTo>
                  <a:lnTo>
                    <a:pt x="2018" y="233"/>
                  </a:lnTo>
                  <a:lnTo>
                    <a:pt x="1991" y="177"/>
                  </a:lnTo>
                  <a:lnTo>
                    <a:pt x="1975" y="150"/>
                  </a:lnTo>
                  <a:lnTo>
                    <a:pt x="1957" y="126"/>
                  </a:lnTo>
                  <a:lnTo>
                    <a:pt x="1936" y="104"/>
                  </a:lnTo>
                  <a:lnTo>
                    <a:pt x="1912" y="82"/>
                  </a:lnTo>
                  <a:lnTo>
                    <a:pt x="1886" y="64"/>
                  </a:lnTo>
                  <a:lnTo>
                    <a:pt x="1855" y="48"/>
                  </a:lnTo>
                  <a:lnTo>
                    <a:pt x="1825" y="36"/>
                  </a:lnTo>
                  <a:lnTo>
                    <a:pt x="1793" y="27"/>
                  </a:lnTo>
                  <a:lnTo>
                    <a:pt x="1760" y="22"/>
                  </a:lnTo>
                  <a:lnTo>
                    <a:pt x="1726" y="20"/>
                  </a:lnTo>
                  <a:lnTo>
                    <a:pt x="1693" y="22"/>
                  </a:lnTo>
                  <a:lnTo>
                    <a:pt x="1661" y="27"/>
                  </a:lnTo>
                  <a:lnTo>
                    <a:pt x="1628" y="36"/>
                  </a:lnTo>
                  <a:lnTo>
                    <a:pt x="1598" y="47"/>
                  </a:lnTo>
                  <a:lnTo>
                    <a:pt x="1567" y="64"/>
                  </a:lnTo>
                  <a:lnTo>
                    <a:pt x="1540" y="82"/>
                  </a:lnTo>
                  <a:lnTo>
                    <a:pt x="1515" y="103"/>
                  </a:lnTo>
                  <a:lnTo>
                    <a:pt x="1495" y="126"/>
                  </a:lnTo>
                  <a:lnTo>
                    <a:pt x="1476" y="150"/>
                  </a:lnTo>
                  <a:lnTo>
                    <a:pt x="1461" y="177"/>
                  </a:lnTo>
                  <a:lnTo>
                    <a:pt x="1433" y="233"/>
                  </a:lnTo>
                  <a:lnTo>
                    <a:pt x="1410" y="294"/>
                  </a:lnTo>
                  <a:lnTo>
                    <a:pt x="1388" y="356"/>
                  </a:lnTo>
                  <a:lnTo>
                    <a:pt x="1365" y="421"/>
                  </a:lnTo>
                  <a:lnTo>
                    <a:pt x="1337" y="483"/>
                  </a:lnTo>
                  <a:lnTo>
                    <a:pt x="1295" y="569"/>
                  </a:lnTo>
                  <a:lnTo>
                    <a:pt x="1260" y="645"/>
                  </a:lnTo>
                  <a:lnTo>
                    <a:pt x="1204" y="786"/>
                  </a:lnTo>
                  <a:lnTo>
                    <a:pt x="1148" y="931"/>
                  </a:lnTo>
                  <a:lnTo>
                    <a:pt x="1113" y="1013"/>
                  </a:lnTo>
                  <a:lnTo>
                    <a:pt x="1071" y="1106"/>
                  </a:lnTo>
                  <a:lnTo>
                    <a:pt x="1007" y="1251"/>
                  </a:lnTo>
                  <a:lnTo>
                    <a:pt x="956" y="1367"/>
                  </a:lnTo>
                  <a:lnTo>
                    <a:pt x="929" y="1423"/>
                  </a:lnTo>
                  <a:lnTo>
                    <a:pt x="897" y="1482"/>
                  </a:lnTo>
                  <a:lnTo>
                    <a:pt x="856" y="1548"/>
                  </a:lnTo>
                  <a:lnTo>
                    <a:pt x="804" y="1624"/>
                  </a:lnTo>
                  <a:lnTo>
                    <a:pt x="744" y="1712"/>
                  </a:lnTo>
                  <a:lnTo>
                    <a:pt x="719" y="1747"/>
                  </a:lnTo>
                  <a:lnTo>
                    <a:pt x="694" y="1778"/>
                  </a:lnTo>
                  <a:lnTo>
                    <a:pt x="666" y="1809"/>
                  </a:lnTo>
                  <a:lnTo>
                    <a:pt x="633" y="1840"/>
                  </a:lnTo>
                  <a:lnTo>
                    <a:pt x="590" y="1876"/>
                  </a:lnTo>
                  <a:lnTo>
                    <a:pt x="537" y="1916"/>
                  </a:lnTo>
                  <a:lnTo>
                    <a:pt x="469" y="1963"/>
                  </a:lnTo>
                  <a:lnTo>
                    <a:pt x="443" y="1980"/>
                  </a:lnTo>
                  <a:lnTo>
                    <a:pt x="416" y="1994"/>
                  </a:lnTo>
                  <a:lnTo>
                    <a:pt x="356" y="2018"/>
                  </a:lnTo>
                  <a:lnTo>
                    <a:pt x="268" y="2046"/>
                  </a:lnTo>
                  <a:lnTo>
                    <a:pt x="221" y="2059"/>
                  </a:lnTo>
                  <a:lnTo>
                    <a:pt x="174" y="2069"/>
                  </a:lnTo>
                  <a:lnTo>
                    <a:pt x="88" y="2082"/>
                  </a:lnTo>
                  <a:lnTo>
                    <a:pt x="24" y="2088"/>
                  </a:lnTo>
                  <a:lnTo>
                    <a:pt x="0" y="2089"/>
                  </a:lnTo>
                  <a:lnTo>
                    <a:pt x="0" y="207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41" name="Rectangle 36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2" name="Rectangle 3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3" name="Rectangle 38"/>
            <p:cNvSpPr>
              <a:spLocks noChangeArrowheads="1"/>
            </p:cNvSpPr>
            <p:nvPr/>
          </p:nvSpPr>
          <p:spPr bwMode="auto">
            <a:xfrm>
              <a:off x="54752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4" name="Rectangle 39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5" name="Rectangle 40"/>
            <p:cNvSpPr>
              <a:spLocks noChangeArrowheads="1"/>
            </p:cNvSpPr>
            <p:nvPr/>
          </p:nvSpPr>
          <p:spPr bwMode="auto">
            <a:xfrm>
              <a:off x="58928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6" name="Rectangle 41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7" name="Rectangle 42"/>
            <p:cNvSpPr>
              <a:spLocks noChangeArrowheads="1"/>
            </p:cNvSpPr>
            <p:nvPr/>
          </p:nvSpPr>
          <p:spPr bwMode="auto">
            <a:xfrm>
              <a:off x="63087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48" name="Freeform 43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49" name="Freeform 44"/>
            <p:cNvSpPr>
              <a:spLocks/>
            </p:cNvSpPr>
            <p:nvPr/>
          </p:nvSpPr>
          <p:spPr bwMode="auto">
            <a:xfrm>
              <a:off x="6726238" y="4722813"/>
              <a:ext cx="30163" cy="65088"/>
            </a:xfrm>
            <a:custGeom>
              <a:avLst/>
              <a:gdLst>
                <a:gd name="T0" fmla="*/ 0 w 19"/>
                <a:gd name="T1" fmla="*/ 2147483646 h 41"/>
                <a:gd name="T2" fmla="*/ 2147483646 w 19"/>
                <a:gd name="T3" fmla="*/ 0 h 41"/>
                <a:gd name="T4" fmla="*/ 2147483646 w 19"/>
                <a:gd name="T5" fmla="*/ 2147483646 h 41"/>
                <a:gd name="T6" fmla="*/ 2147483646 w 19"/>
                <a:gd name="T7" fmla="*/ 2147483646 h 41"/>
                <a:gd name="T8" fmla="*/ 0 w 19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41"/>
                <a:gd name="T17" fmla="*/ 19 w 1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41">
                  <a:moveTo>
                    <a:pt x="0" y="39"/>
                  </a:moveTo>
                  <a:lnTo>
                    <a:pt x="10" y="0"/>
                  </a:lnTo>
                  <a:lnTo>
                    <a:pt x="19" y="2"/>
                  </a:lnTo>
                  <a:lnTo>
                    <a:pt x="10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50" name="Freeform 45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51" name="Rectangle 46"/>
            <p:cNvSpPr>
              <a:spLocks noChangeArrowheads="1"/>
            </p:cNvSpPr>
            <p:nvPr/>
          </p:nvSpPr>
          <p:spPr bwMode="auto">
            <a:xfrm>
              <a:off x="71580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2" name="Rectangle 47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3" name="Rectangle 48"/>
            <p:cNvSpPr>
              <a:spLocks noChangeArrowheads="1"/>
            </p:cNvSpPr>
            <p:nvPr/>
          </p:nvSpPr>
          <p:spPr bwMode="auto">
            <a:xfrm>
              <a:off x="75755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4" name="Rectangle 49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5" name="Rectangle 50"/>
            <p:cNvSpPr>
              <a:spLocks noChangeArrowheads="1"/>
            </p:cNvSpPr>
            <p:nvPr/>
          </p:nvSpPr>
          <p:spPr bwMode="auto">
            <a:xfrm>
              <a:off x="79914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6" name="Rectangle 51"/>
            <p:cNvSpPr>
              <a:spLocks noChangeArrowheads="1"/>
            </p:cNvSpPr>
            <p:nvPr/>
          </p:nvSpPr>
          <p:spPr bwMode="auto">
            <a:xfrm>
              <a:off x="8424863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7" name="Rectangle 52"/>
            <p:cNvSpPr>
              <a:spLocks noChangeArrowheads="1"/>
            </p:cNvSpPr>
            <p:nvPr/>
          </p:nvSpPr>
          <p:spPr bwMode="auto">
            <a:xfrm>
              <a:off x="8424863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8" name="Rectangle 53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59" name="Rectangle 54"/>
            <p:cNvSpPr>
              <a:spLocks noChangeArrowheads="1"/>
            </p:cNvSpPr>
            <p:nvPr/>
          </p:nvSpPr>
          <p:spPr bwMode="auto">
            <a:xfrm>
              <a:off x="42100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0" name="Rectangle 55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1" name="Rectangle 56"/>
            <p:cNvSpPr>
              <a:spLocks noChangeArrowheads="1"/>
            </p:cNvSpPr>
            <p:nvPr/>
          </p:nvSpPr>
          <p:spPr bwMode="auto">
            <a:xfrm>
              <a:off x="46259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2" name="Rectangle 5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3" name="Rectangle 58"/>
            <p:cNvSpPr>
              <a:spLocks noChangeArrowheads="1"/>
            </p:cNvSpPr>
            <p:nvPr/>
          </p:nvSpPr>
          <p:spPr bwMode="auto">
            <a:xfrm>
              <a:off x="336073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4" name="Rectangle 59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5" name="Rectangle 60"/>
            <p:cNvSpPr>
              <a:spLocks noChangeArrowheads="1"/>
            </p:cNvSpPr>
            <p:nvPr/>
          </p:nvSpPr>
          <p:spPr bwMode="auto">
            <a:xfrm>
              <a:off x="37925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6" name="Rectangle 61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7" name="Rectangle 62"/>
            <p:cNvSpPr>
              <a:spLocks noChangeArrowheads="1"/>
            </p:cNvSpPr>
            <p:nvPr/>
          </p:nvSpPr>
          <p:spPr bwMode="auto">
            <a:xfrm>
              <a:off x="25273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8" name="Rectangle 63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69" name="Rectangle 64"/>
            <p:cNvSpPr>
              <a:spLocks noChangeArrowheads="1"/>
            </p:cNvSpPr>
            <p:nvPr/>
          </p:nvSpPr>
          <p:spPr bwMode="auto">
            <a:xfrm>
              <a:off x="29432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0" name="Rectangle 65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1" name="Rectangle 66"/>
            <p:cNvSpPr>
              <a:spLocks noChangeArrowheads="1"/>
            </p:cNvSpPr>
            <p:nvPr/>
          </p:nvSpPr>
          <p:spPr bwMode="auto">
            <a:xfrm>
              <a:off x="16779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2" name="Rectangle 67"/>
            <p:cNvSpPr>
              <a:spLocks noChangeArrowheads="1"/>
            </p:cNvSpPr>
            <p:nvPr/>
          </p:nvSpPr>
          <p:spPr bwMode="auto">
            <a:xfrm>
              <a:off x="16779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3" name="Rectangle 68"/>
            <p:cNvSpPr>
              <a:spLocks noChangeArrowheads="1"/>
            </p:cNvSpPr>
            <p:nvPr/>
          </p:nvSpPr>
          <p:spPr bwMode="auto">
            <a:xfrm>
              <a:off x="2093913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4" name="Rectangle 69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5" name="Rectangle 70"/>
            <p:cNvSpPr>
              <a:spLocks noChangeArrowheads="1"/>
            </p:cNvSpPr>
            <p:nvPr/>
          </p:nvSpPr>
          <p:spPr bwMode="auto">
            <a:xfrm>
              <a:off x="1685926" y="4778375"/>
              <a:ext cx="1381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6" name="Rectangle 71"/>
            <p:cNvSpPr>
              <a:spLocks noChangeArrowheads="1"/>
            </p:cNvSpPr>
            <p:nvPr/>
          </p:nvSpPr>
          <p:spPr bwMode="auto">
            <a:xfrm>
              <a:off x="1685926" y="47783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7" name="Rectangle 72"/>
            <p:cNvSpPr>
              <a:spLocks noChangeArrowheads="1"/>
            </p:cNvSpPr>
            <p:nvPr/>
          </p:nvSpPr>
          <p:spPr bwMode="auto">
            <a:xfrm>
              <a:off x="1685926" y="46085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8" name="Rectangle 73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79" name="Rectangle 74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0" name="Rectangle 75"/>
            <p:cNvSpPr>
              <a:spLocks noChangeArrowheads="1"/>
            </p:cNvSpPr>
            <p:nvPr/>
          </p:nvSpPr>
          <p:spPr bwMode="auto">
            <a:xfrm>
              <a:off x="1685926" y="4268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1" name="Rectangle 76"/>
            <p:cNvSpPr>
              <a:spLocks noChangeArrowheads="1"/>
            </p:cNvSpPr>
            <p:nvPr/>
          </p:nvSpPr>
          <p:spPr bwMode="auto">
            <a:xfrm>
              <a:off x="1685926" y="4100513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2" name="Rectangle 77"/>
            <p:cNvSpPr>
              <a:spLocks noChangeArrowheads="1"/>
            </p:cNvSpPr>
            <p:nvPr/>
          </p:nvSpPr>
          <p:spPr bwMode="auto">
            <a:xfrm>
              <a:off x="1685926" y="393065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3" name="Rectangle 78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4" name="Rectangle 79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5" name="Rectangle 80"/>
            <p:cNvSpPr>
              <a:spLocks noChangeArrowheads="1"/>
            </p:cNvSpPr>
            <p:nvPr/>
          </p:nvSpPr>
          <p:spPr bwMode="auto">
            <a:xfrm>
              <a:off x="1685926" y="359092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6" name="Rectangle 81"/>
            <p:cNvSpPr>
              <a:spLocks noChangeArrowheads="1"/>
            </p:cNvSpPr>
            <p:nvPr/>
          </p:nvSpPr>
          <p:spPr bwMode="auto">
            <a:xfrm>
              <a:off x="1685926" y="342106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7" name="Rectangle 82"/>
            <p:cNvSpPr>
              <a:spLocks noChangeArrowheads="1"/>
            </p:cNvSpPr>
            <p:nvPr/>
          </p:nvSpPr>
          <p:spPr bwMode="auto">
            <a:xfrm>
              <a:off x="1685926" y="325120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8" name="Rectangle 83"/>
            <p:cNvSpPr>
              <a:spLocks noChangeArrowheads="1"/>
            </p:cNvSpPr>
            <p:nvPr/>
          </p:nvSpPr>
          <p:spPr bwMode="auto">
            <a:xfrm>
              <a:off x="1685926" y="30813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89" name="Rectangle 84"/>
            <p:cNvSpPr>
              <a:spLocks noChangeArrowheads="1"/>
            </p:cNvSpPr>
            <p:nvPr/>
          </p:nvSpPr>
          <p:spPr bwMode="auto">
            <a:xfrm>
              <a:off x="1685926" y="29114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0" name="Rectangle 85"/>
            <p:cNvSpPr>
              <a:spLocks noChangeArrowheads="1"/>
            </p:cNvSpPr>
            <p:nvPr/>
          </p:nvSpPr>
          <p:spPr bwMode="auto">
            <a:xfrm>
              <a:off x="1685926" y="27432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1" name="Freeform 86"/>
            <p:cNvSpPr>
              <a:spLocks/>
            </p:cNvSpPr>
            <p:nvPr/>
          </p:nvSpPr>
          <p:spPr bwMode="auto">
            <a:xfrm>
              <a:off x="1684338" y="2559050"/>
              <a:ext cx="65088" cy="28575"/>
            </a:xfrm>
            <a:custGeom>
              <a:avLst/>
              <a:gdLst>
                <a:gd name="T0" fmla="*/ 2147483646 w 41"/>
                <a:gd name="T1" fmla="*/ 0 h 18"/>
                <a:gd name="T2" fmla="*/ 2147483646 w 41"/>
                <a:gd name="T3" fmla="*/ 2147483646 h 18"/>
                <a:gd name="T4" fmla="*/ 2147483646 w 41"/>
                <a:gd name="T5" fmla="*/ 2147483646 h 18"/>
                <a:gd name="T6" fmla="*/ 0 w 41"/>
                <a:gd name="T7" fmla="*/ 2147483646 h 18"/>
                <a:gd name="T8" fmla="*/ 2147483646 w 4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8"/>
                <a:gd name="T17" fmla="*/ 41 w 4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8">
                  <a:moveTo>
                    <a:pt x="2" y="0"/>
                  </a:moveTo>
                  <a:lnTo>
                    <a:pt x="41" y="9"/>
                  </a:lnTo>
                  <a:lnTo>
                    <a:pt x="39" y="18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92" name="Freeform 87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93" name="Freeform 88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8394" name="Rectangle 89"/>
            <p:cNvSpPr>
              <a:spLocks noChangeArrowheads="1"/>
            </p:cNvSpPr>
            <p:nvPr/>
          </p:nvSpPr>
          <p:spPr bwMode="auto">
            <a:xfrm>
              <a:off x="1685926" y="22177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5" name="Rectangle 90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6" name="Rectangle 91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7" name="Rectangle 92"/>
            <p:cNvSpPr>
              <a:spLocks noChangeArrowheads="1"/>
            </p:cNvSpPr>
            <p:nvPr/>
          </p:nvSpPr>
          <p:spPr bwMode="auto">
            <a:xfrm>
              <a:off x="1685926" y="18796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8" name="Rectangle 93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399" name="Rectangle 94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400" name="Rectangle 95"/>
            <p:cNvSpPr>
              <a:spLocks noChangeArrowheads="1"/>
            </p:cNvSpPr>
            <p:nvPr/>
          </p:nvSpPr>
          <p:spPr bwMode="auto">
            <a:xfrm>
              <a:off x="1685926" y="1539875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401" name="Rectangle 96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402" name="Rectangle 97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8403" name="Rectangle 98"/>
            <p:cNvSpPr>
              <a:spLocks noChangeArrowheads="1"/>
            </p:cNvSpPr>
            <p:nvPr/>
          </p:nvSpPr>
          <p:spPr bwMode="auto">
            <a:xfrm>
              <a:off x="1138238" y="12588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20 %</a:t>
              </a:r>
              <a:endParaRPr lang="pt-BR" altLang="pt-BR" sz="1800"/>
            </a:p>
          </p:txBody>
        </p:sp>
        <p:sp>
          <p:nvSpPr>
            <p:cNvPr id="98404" name="Rectangle 99"/>
            <p:cNvSpPr>
              <a:spLocks noChangeArrowheads="1"/>
            </p:cNvSpPr>
            <p:nvPr/>
          </p:nvSpPr>
          <p:spPr bwMode="auto">
            <a:xfrm>
              <a:off x="1138238" y="190023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16 %</a:t>
              </a:r>
              <a:endParaRPr lang="pt-BR" altLang="pt-BR" sz="1800"/>
            </a:p>
          </p:txBody>
        </p:sp>
        <p:sp>
          <p:nvSpPr>
            <p:cNvPr id="98405" name="Rectangle 100"/>
            <p:cNvSpPr>
              <a:spLocks noChangeArrowheads="1"/>
            </p:cNvSpPr>
            <p:nvPr/>
          </p:nvSpPr>
          <p:spPr bwMode="auto">
            <a:xfrm>
              <a:off x="1138238" y="259397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12 %</a:t>
              </a:r>
              <a:endParaRPr lang="pt-BR" altLang="pt-BR" sz="1800"/>
            </a:p>
          </p:txBody>
        </p:sp>
        <p:sp>
          <p:nvSpPr>
            <p:cNvPr id="98406" name="Rectangle 101"/>
            <p:cNvSpPr>
              <a:spLocks noChangeArrowheads="1"/>
            </p:cNvSpPr>
            <p:nvPr/>
          </p:nvSpPr>
          <p:spPr bwMode="auto">
            <a:xfrm>
              <a:off x="1246188" y="3289300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8 %</a:t>
              </a:r>
              <a:endParaRPr lang="pt-BR" altLang="pt-BR" sz="1800"/>
            </a:p>
          </p:txBody>
        </p:sp>
        <p:sp>
          <p:nvSpPr>
            <p:cNvPr id="98407" name="Rectangle 102"/>
            <p:cNvSpPr>
              <a:spLocks noChangeArrowheads="1"/>
            </p:cNvSpPr>
            <p:nvPr/>
          </p:nvSpPr>
          <p:spPr bwMode="auto">
            <a:xfrm>
              <a:off x="1246188" y="398303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4 %</a:t>
              </a:r>
              <a:endParaRPr lang="pt-BR" altLang="pt-BR" sz="1800"/>
            </a:p>
          </p:txBody>
        </p:sp>
        <p:sp>
          <p:nvSpPr>
            <p:cNvPr id="98408" name="Rectangle 103"/>
            <p:cNvSpPr>
              <a:spLocks noChangeArrowheads="1"/>
            </p:cNvSpPr>
            <p:nvPr/>
          </p:nvSpPr>
          <p:spPr bwMode="auto">
            <a:xfrm>
              <a:off x="1138238" y="15716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18 %</a:t>
              </a:r>
              <a:endParaRPr lang="pt-BR" altLang="pt-BR" sz="1800"/>
            </a:p>
          </p:txBody>
        </p:sp>
        <p:sp>
          <p:nvSpPr>
            <p:cNvPr id="98409" name="Rectangle 104"/>
            <p:cNvSpPr>
              <a:spLocks noChangeArrowheads="1"/>
            </p:cNvSpPr>
            <p:nvPr/>
          </p:nvSpPr>
          <p:spPr bwMode="auto">
            <a:xfrm>
              <a:off x="1138238" y="23002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14 %</a:t>
              </a:r>
              <a:endParaRPr lang="pt-BR" altLang="pt-BR" sz="1800"/>
            </a:p>
          </p:txBody>
        </p:sp>
        <p:sp>
          <p:nvSpPr>
            <p:cNvPr id="98410" name="Rectangle 105"/>
            <p:cNvSpPr>
              <a:spLocks noChangeArrowheads="1"/>
            </p:cNvSpPr>
            <p:nvPr/>
          </p:nvSpPr>
          <p:spPr bwMode="auto">
            <a:xfrm>
              <a:off x="1138238" y="29940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10 %</a:t>
              </a:r>
              <a:endParaRPr lang="pt-BR" altLang="pt-BR" sz="1800"/>
            </a:p>
          </p:txBody>
        </p:sp>
        <p:sp>
          <p:nvSpPr>
            <p:cNvPr id="98411" name="Rectangle 106"/>
            <p:cNvSpPr>
              <a:spLocks noChangeArrowheads="1"/>
            </p:cNvSpPr>
            <p:nvPr/>
          </p:nvSpPr>
          <p:spPr bwMode="auto">
            <a:xfrm>
              <a:off x="1246188" y="3687763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6 %</a:t>
              </a:r>
              <a:endParaRPr lang="pt-BR" altLang="pt-BR" sz="1800"/>
            </a:p>
          </p:txBody>
        </p:sp>
        <p:sp>
          <p:nvSpPr>
            <p:cNvPr id="98412" name="Rectangle 107"/>
            <p:cNvSpPr>
              <a:spLocks noChangeArrowheads="1"/>
            </p:cNvSpPr>
            <p:nvPr/>
          </p:nvSpPr>
          <p:spPr bwMode="auto">
            <a:xfrm>
              <a:off x="1246188" y="43830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2 %</a:t>
              </a:r>
              <a:endParaRPr lang="pt-BR" altLang="pt-BR" sz="1800"/>
            </a:p>
          </p:txBody>
        </p:sp>
        <p:sp>
          <p:nvSpPr>
            <p:cNvPr id="98413" name="Rectangle 108"/>
            <p:cNvSpPr>
              <a:spLocks noChangeArrowheads="1"/>
            </p:cNvSpPr>
            <p:nvPr/>
          </p:nvSpPr>
          <p:spPr bwMode="auto">
            <a:xfrm>
              <a:off x="1246188" y="46243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0 %</a:t>
              </a:r>
              <a:endParaRPr lang="pt-BR" altLang="pt-BR" sz="1800"/>
            </a:p>
          </p:txBody>
        </p:sp>
        <p:sp>
          <p:nvSpPr>
            <p:cNvPr id="98414" name="Rectangle 109"/>
            <p:cNvSpPr>
              <a:spLocks noChangeArrowheads="1"/>
            </p:cNvSpPr>
            <p:nvPr/>
          </p:nvSpPr>
          <p:spPr bwMode="auto">
            <a:xfrm>
              <a:off x="2354263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8415" name="Rectangle 110"/>
            <p:cNvSpPr>
              <a:spLocks noChangeArrowheads="1"/>
            </p:cNvSpPr>
            <p:nvPr/>
          </p:nvSpPr>
          <p:spPr bwMode="auto">
            <a:xfrm>
              <a:off x="2416176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3 Z</a:t>
              </a:r>
              <a:endParaRPr lang="pt-BR" altLang="pt-BR" sz="1800"/>
            </a:p>
          </p:txBody>
        </p:sp>
        <p:sp>
          <p:nvSpPr>
            <p:cNvPr id="98416" name="Rectangle 111"/>
            <p:cNvSpPr>
              <a:spLocks noChangeArrowheads="1"/>
            </p:cNvSpPr>
            <p:nvPr/>
          </p:nvSpPr>
          <p:spPr bwMode="auto">
            <a:xfrm>
              <a:off x="3227388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8417" name="Rectangle 112"/>
            <p:cNvSpPr>
              <a:spLocks noChangeArrowheads="1"/>
            </p:cNvSpPr>
            <p:nvPr/>
          </p:nvSpPr>
          <p:spPr bwMode="auto">
            <a:xfrm>
              <a:off x="3289301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Z</a:t>
              </a:r>
              <a:endParaRPr lang="pt-BR" altLang="pt-BR" sz="1800"/>
            </a:p>
          </p:txBody>
        </p:sp>
        <p:sp>
          <p:nvSpPr>
            <p:cNvPr id="98418" name="Rectangle 113"/>
            <p:cNvSpPr>
              <a:spLocks noChangeArrowheads="1"/>
            </p:cNvSpPr>
            <p:nvPr/>
          </p:nvSpPr>
          <p:spPr bwMode="auto">
            <a:xfrm>
              <a:off x="4083051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8419" name="Rectangle 114"/>
            <p:cNvSpPr>
              <a:spLocks noChangeArrowheads="1"/>
            </p:cNvSpPr>
            <p:nvPr/>
          </p:nvSpPr>
          <p:spPr bwMode="auto">
            <a:xfrm>
              <a:off x="4144963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 Z</a:t>
              </a:r>
              <a:endParaRPr lang="pt-BR" altLang="pt-BR" sz="1800"/>
            </a:p>
          </p:txBody>
        </p:sp>
        <p:sp>
          <p:nvSpPr>
            <p:cNvPr id="98420" name="Rectangle 115"/>
            <p:cNvSpPr>
              <a:spLocks noChangeArrowheads="1"/>
            </p:cNvSpPr>
            <p:nvPr/>
          </p:nvSpPr>
          <p:spPr bwMode="auto">
            <a:xfrm>
              <a:off x="5011738" y="4870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</a:t>
              </a:r>
              <a:endParaRPr lang="pt-BR" altLang="pt-BR" sz="1800"/>
            </a:p>
          </p:txBody>
        </p:sp>
        <p:sp>
          <p:nvSpPr>
            <p:cNvPr id="98421" name="Rectangle 116"/>
            <p:cNvSpPr>
              <a:spLocks noChangeArrowheads="1"/>
            </p:cNvSpPr>
            <p:nvPr/>
          </p:nvSpPr>
          <p:spPr bwMode="auto">
            <a:xfrm>
              <a:off x="5708651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+1 Z</a:t>
              </a:r>
              <a:endParaRPr lang="pt-BR" altLang="pt-BR" sz="1800"/>
            </a:p>
          </p:txBody>
        </p:sp>
        <p:sp>
          <p:nvSpPr>
            <p:cNvPr id="98422" name="Rectangle 117"/>
            <p:cNvSpPr>
              <a:spLocks noChangeArrowheads="1"/>
            </p:cNvSpPr>
            <p:nvPr/>
          </p:nvSpPr>
          <p:spPr bwMode="auto">
            <a:xfrm>
              <a:off x="6580188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+2 Z</a:t>
              </a:r>
              <a:endParaRPr lang="pt-BR" altLang="pt-BR" sz="1800"/>
            </a:p>
          </p:txBody>
        </p:sp>
        <p:sp>
          <p:nvSpPr>
            <p:cNvPr id="98423" name="Rectangle 118"/>
            <p:cNvSpPr>
              <a:spLocks noChangeArrowheads="1"/>
            </p:cNvSpPr>
            <p:nvPr/>
          </p:nvSpPr>
          <p:spPr bwMode="auto">
            <a:xfrm>
              <a:off x="7450138" y="4870450"/>
              <a:ext cx="47783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+3 Z</a:t>
              </a:r>
              <a:endParaRPr lang="pt-BR" altLang="pt-BR" sz="1800"/>
            </a:p>
          </p:txBody>
        </p:sp>
        <p:sp>
          <p:nvSpPr>
            <p:cNvPr id="98424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p0,13</a:t>
              </a:r>
              <a:endParaRPr lang="pt-BR" altLang="pt-BR" sz="1800"/>
            </a:p>
          </p:txBody>
        </p:sp>
        <p:sp>
          <p:nvSpPr>
            <p:cNvPr id="98425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p2,28</a:t>
              </a:r>
              <a:endParaRPr lang="pt-BR" altLang="pt-BR" sz="1800"/>
            </a:p>
          </p:txBody>
        </p:sp>
        <p:sp>
          <p:nvSpPr>
            <p:cNvPr id="98426" name="Rectangle 121"/>
            <p:cNvSpPr>
              <a:spLocks noChangeArrowheads="1"/>
            </p:cNvSpPr>
            <p:nvPr/>
          </p:nvSpPr>
          <p:spPr bwMode="auto">
            <a:xfrm>
              <a:off x="3990976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p15,8</a:t>
              </a:r>
              <a:endParaRPr lang="pt-BR" altLang="pt-BR" sz="1800"/>
            </a:p>
          </p:txBody>
        </p:sp>
        <p:sp>
          <p:nvSpPr>
            <p:cNvPr id="98427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6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98428" name="Rectangle 123"/>
            <p:cNvSpPr>
              <a:spLocks noChangeArrowheads="1"/>
            </p:cNvSpPr>
            <p:nvPr/>
          </p:nvSpPr>
          <p:spPr bwMode="auto">
            <a:xfrm>
              <a:off x="4600576" y="5284788"/>
              <a:ext cx="10191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(mediana)</a:t>
              </a:r>
              <a:endParaRPr lang="pt-BR" altLang="pt-BR" sz="1800"/>
            </a:p>
          </p:txBody>
        </p:sp>
        <p:sp>
          <p:nvSpPr>
            <p:cNvPr id="98429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34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98430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98431" name="Rectangle 126"/>
            <p:cNvSpPr>
              <a:spLocks noChangeArrowheads="1"/>
            </p:cNvSpPr>
            <p:nvPr/>
          </p:nvSpPr>
          <p:spPr bwMode="auto">
            <a:xfrm>
              <a:off x="7327901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  <p:sp>
          <p:nvSpPr>
            <p:cNvPr id="98432" name="Rectangle 127"/>
            <p:cNvSpPr>
              <a:spLocks noChangeArrowheads="1"/>
            </p:cNvSpPr>
            <p:nvPr/>
          </p:nvSpPr>
          <p:spPr bwMode="auto">
            <a:xfrm rot="-5400000">
              <a:off x="-302597" y="2834163"/>
              <a:ext cx="2112951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Frqüência do valor na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na população normal </a:t>
              </a:r>
              <a:endParaRPr lang="pt-BR" altLang="pt-BR" sz="1800"/>
            </a:p>
          </p:txBody>
        </p:sp>
        <p:sp>
          <p:nvSpPr>
            <p:cNvPr id="98433" name="Rectangle 129"/>
            <p:cNvSpPr>
              <a:spLocks noChangeArrowheads="1"/>
            </p:cNvSpPr>
            <p:nvPr/>
          </p:nvSpPr>
          <p:spPr bwMode="auto">
            <a:xfrm>
              <a:off x="3886201" y="838200"/>
              <a:ext cx="2608263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2900">
                  <a:solidFill>
                    <a:srgbClr val="000000"/>
                  </a:solidFill>
                  <a:latin typeface="Calibri" panose="020F0502020204030204" pitchFamily="34" charset="0"/>
                </a:rPr>
                <a:t>Curva de Gauss</a:t>
              </a:r>
              <a:endParaRPr lang="pt-BR" altLang="pt-BR" sz="1800"/>
            </a:p>
          </p:txBody>
        </p:sp>
        <p:sp>
          <p:nvSpPr>
            <p:cNvPr id="98434" name="Rectangle 130"/>
            <p:cNvSpPr>
              <a:spLocks noChangeArrowheads="1"/>
            </p:cNvSpPr>
            <p:nvPr/>
          </p:nvSpPr>
          <p:spPr bwMode="auto">
            <a:xfrm>
              <a:off x="792163" y="5495925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Z</a:t>
              </a:r>
              <a:endParaRPr lang="pt-BR" altLang="pt-BR" sz="1800"/>
            </a:p>
          </p:txBody>
        </p:sp>
        <p:sp>
          <p:nvSpPr>
            <p:cNvPr id="98435" name="Rectangle 131"/>
            <p:cNvSpPr>
              <a:spLocks noChangeArrowheads="1"/>
            </p:cNvSpPr>
            <p:nvPr/>
          </p:nvSpPr>
          <p:spPr bwMode="auto">
            <a:xfrm>
              <a:off x="900113" y="5495925"/>
              <a:ext cx="24542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escore Z (desvios padrão)</a:t>
              </a:r>
              <a:endParaRPr lang="pt-BR" altLang="pt-BR" sz="1800"/>
            </a:p>
          </p:txBody>
        </p:sp>
        <p:sp>
          <p:nvSpPr>
            <p:cNvPr id="98436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98437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3503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 correspondente ao escore Z</a:t>
              </a:r>
              <a:endParaRPr lang="pt-BR" altLang="pt-BR" sz="1800"/>
            </a:p>
          </p:txBody>
        </p:sp>
      </p:grpSp>
      <p:cxnSp>
        <p:nvCxnSpPr>
          <p:cNvPr id="130" name="Conector reto 129"/>
          <p:cNvCxnSpPr/>
          <p:nvPr/>
        </p:nvCxnSpPr>
        <p:spPr>
          <a:xfrm rot="5400000">
            <a:off x="4900613" y="3746500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5484813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32" name="Conector de seta reta 131"/>
          <p:cNvCxnSpPr/>
          <p:nvPr/>
        </p:nvCxnSpPr>
        <p:spPr>
          <a:xfrm rot="10800000">
            <a:off x="1731963" y="2752725"/>
            <a:ext cx="4143375" cy="1588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Elipse 132"/>
          <p:cNvSpPr/>
          <p:nvPr/>
        </p:nvSpPr>
        <p:spPr>
          <a:xfrm>
            <a:off x="1082675" y="2541588"/>
            <a:ext cx="500063" cy="35718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30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331" name="Grupo 2"/>
          <p:cNvGrpSpPr>
            <a:grpSpLocks/>
          </p:cNvGrpSpPr>
          <p:nvPr/>
        </p:nvGrpSpPr>
        <p:grpSpPr bwMode="auto">
          <a:xfrm>
            <a:off x="265113" y="671513"/>
            <a:ext cx="8593137" cy="5513387"/>
            <a:chOff x="265113" y="671513"/>
            <a:chExt cx="8593137" cy="5513387"/>
          </a:xfrm>
        </p:grpSpPr>
        <p:sp>
          <p:nvSpPr>
            <p:cNvPr id="99337" name="AutoShape 4"/>
            <p:cNvSpPr>
              <a:spLocks noChangeAspect="1" noChangeArrowheads="1" noTextEdit="1"/>
            </p:cNvSpPr>
            <p:nvPr/>
          </p:nvSpPr>
          <p:spPr bwMode="auto">
            <a:xfrm>
              <a:off x="285750" y="671513"/>
              <a:ext cx="8572500" cy="5513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5495925" y="4824413"/>
              <a:ext cx="785813" cy="642937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pt-BR"/>
            </a:p>
          </p:txBody>
        </p:sp>
        <p:sp>
          <p:nvSpPr>
            <p:cNvPr id="99339" name="AutoShape 8"/>
            <p:cNvSpPr>
              <a:spLocks noChangeAspect="1" noChangeArrowheads="1" noTextEdit="1"/>
            </p:cNvSpPr>
            <p:nvPr/>
          </p:nvSpPr>
          <p:spPr bwMode="auto">
            <a:xfrm>
              <a:off x="265113" y="714375"/>
              <a:ext cx="8521700" cy="5429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9340" name="Rectangle 10"/>
            <p:cNvSpPr>
              <a:spLocks noChangeArrowheads="1"/>
            </p:cNvSpPr>
            <p:nvPr/>
          </p:nvSpPr>
          <p:spPr bwMode="auto">
            <a:xfrm>
              <a:off x="295276" y="792163"/>
              <a:ext cx="8461375" cy="5319713"/>
            </a:xfrm>
            <a:prstGeom prst="rect">
              <a:avLst/>
            </a:prstGeom>
            <a:solidFill>
              <a:srgbClr val="EEEC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1" name="Freeform 11"/>
            <p:cNvSpPr>
              <a:spLocks noEditPoints="1"/>
            </p:cNvSpPr>
            <p:nvPr/>
          </p:nvSpPr>
          <p:spPr bwMode="auto">
            <a:xfrm>
              <a:off x="273051" y="768350"/>
              <a:ext cx="8505825" cy="5367338"/>
            </a:xfrm>
            <a:custGeom>
              <a:avLst/>
              <a:gdLst>
                <a:gd name="T0" fmla="*/ 0 w 8816"/>
                <a:gd name="T1" fmla="*/ 2147483646 h 5568"/>
                <a:gd name="T2" fmla="*/ 2147483646 w 8816"/>
                <a:gd name="T3" fmla="*/ 0 h 5568"/>
                <a:gd name="T4" fmla="*/ 2147483646 w 8816"/>
                <a:gd name="T5" fmla="*/ 0 h 5568"/>
                <a:gd name="T6" fmla="*/ 2147483646 w 8816"/>
                <a:gd name="T7" fmla="*/ 2147483646 h 5568"/>
                <a:gd name="T8" fmla="*/ 2147483646 w 8816"/>
                <a:gd name="T9" fmla="*/ 2147483646 h 5568"/>
                <a:gd name="T10" fmla="*/ 2147483646 w 8816"/>
                <a:gd name="T11" fmla="*/ 2147483646 h 5568"/>
                <a:gd name="T12" fmla="*/ 2147483646 w 8816"/>
                <a:gd name="T13" fmla="*/ 2147483646 h 5568"/>
                <a:gd name="T14" fmla="*/ 0 w 8816"/>
                <a:gd name="T15" fmla="*/ 2147483646 h 5568"/>
                <a:gd name="T16" fmla="*/ 0 w 8816"/>
                <a:gd name="T17" fmla="*/ 2147483646 h 5568"/>
                <a:gd name="T18" fmla="*/ 2147483646 w 8816"/>
                <a:gd name="T19" fmla="*/ 2147483646 h 5568"/>
                <a:gd name="T20" fmla="*/ 2147483646 w 8816"/>
                <a:gd name="T21" fmla="*/ 2147483646 h 5568"/>
                <a:gd name="T22" fmla="*/ 2147483646 w 8816"/>
                <a:gd name="T23" fmla="*/ 2147483646 h 5568"/>
                <a:gd name="T24" fmla="*/ 2147483646 w 8816"/>
                <a:gd name="T25" fmla="*/ 2147483646 h 5568"/>
                <a:gd name="T26" fmla="*/ 2147483646 w 8816"/>
                <a:gd name="T27" fmla="*/ 2147483646 h 5568"/>
                <a:gd name="T28" fmla="*/ 2147483646 w 8816"/>
                <a:gd name="T29" fmla="*/ 2147483646 h 5568"/>
                <a:gd name="T30" fmla="*/ 2147483646 w 8816"/>
                <a:gd name="T31" fmla="*/ 2147483646 h 5568"/>
                <a:gd name="T32" fmla="*/ 2147483646 w 8816"/>
                <a:gd name="T33" fmla="*/ 2147483646 h 5568"/>
                <a:gd name="T34" fmla="*/ 2147483646 w 8816"/>
                <a:gd name="T35" fmla="*/ 2147483646 h 55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816"/>
                <a:gd name="T55" fmla="*/ 0 h 5568"/>
                <a:gd name="T56" fmla="*/ 8816 w 8816"/>
                <a:gd name="T57" fmla="*/ 5568 h 55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816" h="556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8792" y="0"/>
                  </a:lnTo>
                  <a:cubicBezTo>
                    <a:pt x="8806" y="0"/>
                    <a:pt x="8816" y="11"/>
                    <a:pt x="8816" y="24"/>
                  </a:cubicBezTo>
                  <a:lnTo>
                    <a:pt x="8816" y="5544"/>
                  </a:lnTo>
                  <a:cubicBezTo>
                    <a:pt x="8816" y="5558"/>
                    <a:pt x="8806" y="5568"/>
                    <a:pt x="8792" y="5568"/>
                  </a:cubicBezTo>
                  <a:lnTo>
                    <a:pt x="24" y="5568"/>
                  </a:lnTo>
                  <a:cubicBezTo>
                    <a:pt x="11" y="5568"/>
                    <a:pt x="0" y="5558"/>
                    <a:pt x="0" y="5544"/>
                  </a:cubicBezTo>
                  <a:lnTo>
                    <a:pt x="0" y="24"/>
                  </a:lnTo>
                  <a:close/>
                  <a:moveTo>
                    <a:pt x="48" y="5544"/>
                  </a:moveTo>
                  <a:lnTo>
                    <a:pt x="24" y="5520"/>
                  </a:lnTo>
                  <a:lnTo>
                    <a:pt x="8792" y="5520"/>
                  </a:lnTo>
                  <a:lnTo>
                    <a:pt x="8768" y="5544"/>
                  </a:lnTo>
                  <a:lnTo>
                    <a:pt x="8768" y="24"/>
                  </a:lnTo>
                  <a:lnTo>
                    <a:pt x="8792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5544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42" name="Rectangle 12"/>
            <p:cNvSpPr>
              <a:spLocks noChangeArrowheads="1"/>
            </p:cNvSpPr>
            <p:nvPr/>
          </p:nvSpPr>
          <p:spPr bwMode="auto">
            <a:xfrm>
              <a:off x="1677988" y="1370013"/>
              <a:ext cx="6746875" cy="3408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3" name="Rectangle 13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4" name="Rectangle 14"/>
            <p:cNvSpPr>
              <a:spLocks noChangeArrowheads="1"/>
            </p:cNvSpPr>
            <p:nvPr/>
          </p:nvSpPr>
          <p:spPr bwMode="auto">
            <a:xfrm>
              <a:off x="50434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5" name="Rectangle 15"/>
            <p:cNvSpPr>
              <a:spLocks noChangeArrowheads="1"/>
            </p:cNvSpPr>
            <p:nvPr/>
          </p:nvSpPr>
          <p:spPr bwMode="auto">
            <a:xfrm>
              <a:off x="58928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6" name="Freeform 16"/>
            <p:cNvSpPr>
              <a:spLocks/>
            </p:cNvSpPr>
            <p:nvPr/>
          </p:nvSpPr>
          <p:spPr bwMode="auto">
            <a:xfrm>
              <a:off x="6726238" y="1377950"/>
              <a:ext cx="30163" cy="3408363"/>
            </a:xfrm>
            <a:custGeom>
              <a:avLst/>
              <a:gdLst>
                <a:gd name="T0" fmla="*/ 0 w 19"/>
                <a:gd name="T1" fmla="*/ 2147483646 h 2147"/>
                <a:gd name="T2" fmla="*/ 2147483646 w 19"/>
                <a:gd name="T3" fmla="*/ 0 h 2147"/>
                <a:gd name="T4" fmla="*/ 2147483646 w 19"/>
                <a:gd name="T5" fmla="*/ 0 h 2147"/>
                <a:gd name="T6" fmla="*/ 2147483646 w 19"/>
                <a:gd name="T7" fmla="*/ 2147483646 h 2147"/>
                <a:gd name="T8" fmla="*/ 0 w 19"/>
                <a:gd name="T9" fmla="*/ 2147483646 h 2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147"/>
                <a:gd name="T17" fmla="*/ 19 w 19"/>
                <a:gd name="T18" fmla="*/ 2147 h 2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147">
                  <a:moveTo>
                    <a:pt x="0" y="2147"/>
                  </a:moveTo>
                  <a:lnTo>
                    <a:pt x="10" y="0"/>
                  </a:lnTo>
                  <a:lnTo>
                    <a:pt x="19" y="0"/>
                  </a:lnTo>
                  <a:lnTo>
                    <a:pt x="10" y="2147"/>
                  </a:lnTo>
                  <a:lnTo>
                    <a:pt x="0" y="2147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47" name="Rectangle 17"/>
            <p:cNvSpPr>
              <a:spLocks noChangeArrowheads="1"/>
            </p:cNvSpPr>
            <p:nvPr/>
          </p:nvSpPr>
          <p:spPr bwMode="auto">
            <a:xfrm>
              <a:off x="75755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8" name="Rectangle 18"/>
            <p:cNvSpPr>
              <a:spLocks noChangeArrowheads="1"/>
            </p:cNvSpPr>
            <p:nvPr/>
          </p:nvSpPr>
          <p:spPr bwMode="auto">
            <a:xfrm>
              <a:off x="5027613" y="1370013"/>
              <a:ext cx="31750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49" name="Rectangle 19"/>
            <p:cNvSpPr>
              <a:spLocks noChangeArrowheads="1"/>
            </p:cNvSpPr>
            <p:nvPr/>
          </p:nvSpPr>
          <p:spPr bwMode="auto">
            <a:xfrm>
              <a:off x="421005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50" name="Rectangle 20"/>
            <p:cNvSpPr>
              <a:spLocks noChangeArrowheads="1"/>
            </p:cNvSpPr>
            <p:nvPr/>
          </p:nvSpPr>
          <p:spPr bwMode="auto">
            <a:xfrm>
              <a:off x="3360738" y="1377950"/>
              <a:ext cx="15875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51" name="Rectangle 21"/>
            <p:cNvSpPr>
              <a:spLocks noChangeArrowheads="1"/>
            </p:cNvSpPr>
            <p:nvPr/>
          </p:nvSpPr>
          <p:spPr bwMode="auto">
            <a:xfrm>
              <a:off x="2527301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52" name="Freeform 22"/>
            <p:cNvSpPr>
              <a:spLocks noEditPoints="1"/>
            </p:cNvSpPr>
            <p:nvPr/>
          </p:nvSpPr>
          <p:spPr bwMode="auto">
            <a:xfrm>
              <a:off x="1685926" y="4438650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3" name="Freeform 23"/>
            <p:cNvSpPr>
              <a:spLocks noEditPoints="1"/>
            </p:cNvSpPr>
            <p:nvPr/>
          </p:nvSpPr>
          <p:spPr bwMode="auto">
            <a:xfrm>
              <a:off x="1685926" y="4100513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4" name="Freeform 24"/>
            <p:cNvSpPr>
              <a:spLocks noEditPoints="1"/>
            </p:cNvSpPr>
            <p:nvPr/>
          </p:nvSpPr>
          <p:spPr bwMode="auto">
            <a:xfrm>
              <a:off x="1685926" y="376078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5" name="Freeform 25"/>
            <p:cNvSpPr>
              <a:spLocks noEditPoints="1"/>
            </p:cNvSpPr>
            <p:nvPr/>
          </p:nvSpPr>
          <p:spPr bwMode="auto">
            <a:xfrm>
              <a:off x="1685926" y="3421063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6" name="Freeform 26"/>
            <p:cNvSpPr>
              <a:spLocks noEditPoints="1"/>
            </p:cNvSpPr>
            <p:nvPr/>
          </p:nvSpPr>
          <p:spPr bwMode="auto">
            <a:xfrm>
              <a:off x="1685926" y="3081338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7" name="Freeform 27"/>
            <p:cNvSpPr>
              <a:spLocks noEditPoints="1"/>
            </p:cNvSpPr>
            <p:nvPr/>
          </p:nvSpPr>
          <p:spPr bwMode="auto">
            <a:xfrm>
              <a:off x="1685926" y="2743200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8" name="Freeform 28"/>
            <p:cNvSpPr>
              <a:spLocks noEditPoints="1"/>
            </p:cNvSpPr>
            <p:nvPr/>
          </p:nvSpPr>
          <p:spPr bwMode="auto">
            <a:xfrm>
              <a:off x="1685926" y="2387600"/>
              <a:ext cx="6745288" cy="31750"/>
            </a:xfrm>
            <a:custGeom>
              <a:avLst/>
              <a:gdLst>
                <a:gd name="T0" fmla="*/ 2147483646 w 4249"/>
                <a:gd name="T1" fmla="*/ 2147483646 h 20"/>
                <a:gd name="T2" fmla="*/ 2147483646 w 4249"/>
                <a:gd name="T3" fmla="*/ 2147483646 h 20"/>
                <a:gd name="T4" fmla="*/ 2147483646 w 4249"/>
                <a:gd name="T5" fmla="*/ 2147483646 h 20"/>
                <a:gd name="T6" fmla="*/ 2147483646 w 4249"/>
                <a:gd name="T7" fmla="*/ 2147483646 h 20"/>
                <a:gd name="T8" fmla="*/ 2147483646 w 4249"/>
                <a:gd name="T9" fmla="*/ 2147483646 h 20"/>
                <a:gd name="T10" fmla="*/ 2147483646 w 4249"/>
                <a:gd name="T11" fmla="*/ 2147483646 h 20"/>
                <a:gd name="T12" fmla="*/ 2147483646 w 4249"/>
                <a:gd name="T13" fmla="*/ 2147483646 h 20"/>
                <a:gd name="T14" fmla="*/ 2147483646 w 4249"/>
                <a:gd name="T15" fmla="*/ 2147483646 h 20"/>
                <a:gd name="T16" fmla="*/ 2147483646 w 4249"/>
                <a:gd name="T17" fmla="*/ 2147483646 h 20"/>
                <a:gd name="T18" fmla="*/ 2147483646 w 4249"/>
                <a:gd name="T19" fmla="*/ 2147483646 h 20"/>
                <a:gd name="T20" fmla="*/ 2147483646 w 4249"/>
                <a:gd name="T21" fmla="*/ 2147483646 h 20"/>
                <a:gd name="T22" fmla="*/ 2147483646 w 4249"/>
                <a:gd name="T23" fmla="*/ 2147483646 h 20"/>
                <a:gd name="T24" fmla="*/ 2147483646 w 4249"/>
                <a:gd name="T25" fmla="*/ 2147483646 h 20"/>
                <a:gd name="T26" fmla="*/ 2147483646 w 4249"/>
                <a:gd name="T27" fmla="*/ 2147483646 h 20"/>
                <a:gd name="T28" fmla="*/ 2147483646 w 4249"/>
                <a:gd name="T29" fmla="*/ 2147483646 h 20"/>
                <a:gd name="T30" fmla="*/ 2147483646 w 4249"/>
                <a:gd name="T31" fmla="*/ 2147483646 h 20"/>
                <a:gd name="T32" fmla="*/ 2147483646 w 4249"/>
                <a:gd name="T33" fmla="*/ 2147483646 h 20"/>
                <a:gd name="T34" fmla="*/ 2147483646 w 4249"/>
                <a:gd name="T35" fmla="*/ 2147483646 h 20"/>
                <a:gd name="T36" fmla="*/ 2147483646 w 4249"/>
                <a:gd name="T37" fmla="*/ 2147483646 h 20"/>
                <a:gd name="T38" fmla="*/ 2147483646 w 4249"/>
                <a:gd name="T39" fmla="*/ 2147483646 h 20"/>
                <a:gd name="T40" fmla="*/ 2147483646 w 4249"/>
                <a:gd name="T41" fmla="*/ 2147483646 h 20"/>
                <a:gd name="T42" fmla="*/ 2147483646 w 4249"/>
                <a:gd name="T43" fmla="*/ 2147483646 h 20"/>
                <a:gd name="T44" fmla="*/ 2147483646 w 4249"/>
                <a:gd name="T45" fmla="*/ 2147483646 h 20"/>
                <a:gd name="T46" fmla="*/ 2147483646 w 4249"/>
                <a:gd name="T47" fmla="*/ 2147483646 h 20"/>
                <a:gd name="T48" fmla="*/ 2147483646 w 4249"/>
                <a:gd name="T49" fmla="*/ 2147483646 h 20"/>
                <a:gd name="T50" fmla="*/ 2147483646 w 4249"/>
                <a:gd name="T51" fmla="*/ 2147483646 h 20"/>
                <a:gd name="T52" fmla="*/ 2147483646 w 4249"/>
                <a:gd name="T53" fmla="*/ 2147483646 h 20"/>
                <a:gd name="T54" fmla="*/ 2147483646 w 4249"/>
                <a:gd name="T55" fmla="*/ 2147483646 h 20"/>
                <a:gd name="T56" fmla="*/ 2147483646 w 4249"/>
                <a:gd name="T57" fmla="*/ 2147483646 h 20"/>
                <a:gd name="T58" fmla="*/ 2147483646 w 4249"/>
                <a:gd name="T59" fmla="*/ 2147483646 h 20"/>
                <a:gd name="T60" fmla="*/ 2147483646 w 4249"/>
                <a:gd name="T61" fmla="*/ 2147483646 h 20"/>
                <a:gd name="T62" fmla="*/ 2147483646 w 4249"/>
                <a:gd name="T63" fmla="*/ 2147483646 h 20"/>
                <a:gd name="T64" fmla="*/ 2147483646 w 4249"/>
                <a:gd name="T65" fmla="*/ 2147483646 h 20"/>
                <a:gd name="T66" fmla="*/ 2147483646 w 4249"/>
                <a:gd name="T67" fmla="*/ 2147483646 h 20"/>
                <a:gd name="T68" fmla="*/ 2147483646 w 4249"/>
                <a:gd name="T69" fmla="*/ 2147483646 h 20"/>
                <a:gd name="T70" fmla="*/ 2147483646 w 4249"/>
                <a:gd name="T71" fmla="*/ 2147483646 h 20"/>
                <a:gd name="T72" fmla="*/ 2147483646 w 4249"/>
                <a:gd name="T73" fmla="*/ 2147483646 h 20"/>
                <a:gd name="T74" fmla="*/ 2147483646 w 4249"/>
                <a:gd name="T75" fmla="*/ 2147483646 h 20"/>
                <a:gd name="T76" fmla="*/ 2147483646 w 4249"/>
                <a:gd name="T77" fmla="*/ 2147483646 h 20"/>
                <a:gd name="T78" fmla="*/ 2147483646 w 4249"/>
                <a:gd name="T79" fmla="*/ 2147483646 h 20"/>
                <a:gd name="T80" fmla="*/ 2147483646 w 4249"/>
                <a:gd name="T81" fmla="*/ 2147483646 h 20"/>
                <a:gd name="T82" fmla="*/ 2147483646 w 4249"/>
                <a:gd name="T83" fmla="*/ 2147483646 h 20"/>
                <a:gd name="T84" fmla="*/ 2147483646 w 4249"/>
                <a:gd name="T85" fmla="*/ 2147483646 h 20"/>
                <a:gd name="T86" fmla="*/ 2147483646 w 4249"/>
                <a:gd name="T87" fmla="*/ 2147483646 h 20"/>
                <a:gd name="T88" fmla="*/ 2147483646 w 4249"/>
                <a:gd name="T89" fmla="*/ 2147483646 h 20"/>
                <a:gd name="T90" fmla="*/ 2147483646 w 4249"/>
                <a:gd name="T91" fmla="*/ 2147483646 h 20"/>
                <a:gd name="T92" fmla="*/ 2147483646 w 4249"/>
                <a:gd name="T93" fmla="*/ 2147483646 h 20"/>
                <a:gd name="T94" fmla="*/ 2147483646 w 4249"/>
                <a:gd name="T95" fmla="*/ 2147483646 h 20"/>
                <a:gd name="T96" fmla="*/ 2147483646 w 4249"/>
                <a:gd name="T97" fmla="*/ 2147483646 h 20"/>
                <a:gd name="T98" fmla="*/ 2147483646 w 4249"/>
                <a:gd name="T99" fmla="*/ 2147483646 h 20"/>
                <a:gd name="T100" fmla="*/ 2147483646 w 4249"/>
                <a:gd name="T101" fmla="*/ 2147483646 h 20"/>
                <a:gd name="T102" fmla="*/ 2147483646 w 4249"/>
                <a:gd name="T103" fmla="*/ 2147483646 h 20"/>
                <a:gd name="T104" fmla="*/ 2147483646 w 4249"/>
                <a:gd name="T105" fmla="*/ 2147483646 h 20"/>
                <a:gd name="T106" fmla="*/ 2147483646 w 4249"/>
                <a:gd name="T107" fmla="*/ 2147483646 h 20"/>
                <a:gd name="T108" fmla="*/ 2147483646 w 4249"/>
                <a:gd name="T109" fmla="*/ 2147483646 h 20"/>
                <a:gd name="T110" fmla="*/ 2147483646 w 4249"/>
                <a:gd name="T111" fmla="*/ 2147483646 h 20"/>
                <a:gd name="T112" fmla="*/ 2147483646 w 4249"/>
                <a:gd name="T113" fmla="*/ 2147483646 h 20"/>
                <a:gd name="T114" fmla="*/ 2147483646 w 4249"/>
                <a:gd name="T115" fmla="*/ 2147483646 h 20"/>
                <a:gd name="T116" fmla="*/ 2147483646 w 4249"/>
                <a:gd name="T117" fmla="*/ 2147483646 h 20"/>
                <a:gd name="T118" fmla="*/ 2147483646 w 4249"/>
                <a:gd name="T119" fmla="*/ 2147483646 h 20"/>
                <a:gd name="T120" fmla="*/ 2147483646 w 4249"/>
                <a:gd name="T121" fmla="*/ 2147483646 h 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20"/>
                <a:gd name="T185" fmla="*/ 4249 w 4249"/>
                <a:gd name="T186" fmla="*/ 20 h 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20">
                  <a:moveTo>
                    <a:pt x="0" y="0"/>
                  </a:moveTo>
                  <a:lnTo>
                    <a:pt x="29" y="1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1"/>
                  </a:moveTo>
                  <a:lnTo>
                    <a:pt x="68" y="1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1"/>
                  </a:lnTo>
                  <a:close/>
                  <a:moveTo>
                    <a:pt x="78" y="1"/>
                  </a:moveTo>
                  <a:lnTo>
                    <a:pt x="107" y="1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1"/>
                  </a:lnTo>
                  <a:close/>
                  <a:moveTo>
                    <a:pt x="117" y="1"/>
                  </a:moveTo>
                  <a:lnTo>
                    <a:pt x="146" y="1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1"/>
                  </a:lnTo>
                  <a:close/>
                  <a:moveTo>
                    <a:pt x="156" y="1"/>
                  </a:moveTo>
                  <a:lnTo>
                    <a:pt x="185" y="1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1"/>
                  </a:lnTo>
                  <a:close/>
                  <a:moveTo>
                    <a:pt x="195" y="1"/>
                  </a:moveTo>
                  <a:lnTo>
                    <a:pt x="224" y="1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1"/>
                  </a:lnTo>
                  <a:close/>
                  <a:moveTo>
                    <a:pt x="234" y="1"/>
                  </a:moveTo>
                  <a:lnTo>
                    <a:pt x="263" y="1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1"/>
                  </a:lnTo>
                  <a:close/>
                  <a:moveTo>
                    <a:pt x="273" y="1"/>
                  </a:moveTo>
                  <a:lnTo>
                    <a:pt x="302" y="1"/>
                  </a:lnTo>
                  <a:lnTo>
                    <a:pt x="302" y="11"/>
                  </a:lnTo>
                  <a:lnTo>
                    <a:pt x="273" y="11"/>
                  </a:lnTo>
                  <a:lnTo>
                    <a:pt x="273" y="1"/>
                  </a:lnTo>
                  <a:close/>
                  <a:moveTo>
                    <a:pt x="311" y="1"/>
                  </a:moveTo>
                  <a:lnTo>
                    <a:pt x="341" y="1"/>
                  </a:lnTo>
                  <a:lnTo>
                    <a:pt x="341" y="11"/>
                  </a:lnTo>
                  <a:lnTo>
                    <a:pt x="311" y="11"/>
                  </a:lnTo>
                  <a:lnTo>
                    <a:pt x="311" y="1"/>
                  </a:lnTo>
                  <a:close/>
                  <a:moveTo>
                    <a:pt x="350" y="1"/>
                  </a:moveTo>
                  <a:lnTo>
                    <a:pt x="380" y="1"/>
                  </a:lnTo>
                  <a:lnTo>
                    <a:pt x="380" y="11"/>
                  </a:lnTo>
                  <a:lnTo>
                    <a:pt x="350" y="11"/>
                  </a:lnTo>
                  <a:lnTo>
                    <a:pt x="350" y="1"/>
                  </a:lnTo>
                  <a:close/>
                  <a:moveTo>
                    <a:pt x="389" y="1"/>
                  </a:moveTo>
                  <a:lnTo>
                    <a:pt x="418" y="1"/>
                  </a:lnTo>
                  <a:lnTo>
                    <a:pt x="418" y="11"/>
                  </a:lnTo>
                  <a:lnTo>
                    <a:pt x="389" y="11"/>
                  </a:lnTo>
                  <a:lnTo>
                    <a:pt x="389" y="1"/>
                  </a:lnTo>
                  <a:close/>
                  <a:moveTo>
                    <a:pt x="428" y="1"/>
                  </a:moveTo>
                  <a:lnTo>
                    <a:pt x="457" y="1"/>
                  </a:lnTo>
                  <a:lnTo>
                    <a:pt x="457" y="11"/>
                  </a:lnTo>
                  <a:lnTo>
                    <a:pt x="428" y="11"/>
                  </a:lnTo>
                  <a:lnTo>
                    <a:pt x="428" y="1"/>
                  </a:lnTo>
                  <a:close/>
                  <a:moveTo>
                    <a:pt x="467" y="1"/>
                  </a:moveTo>
                  <a:lnTo>
                    <a:pt x="496" y="1"/>
                  </a:lnTo>
                  <a:lnTo>
                    <a:pt x="496" y="11"/>
                  </a:lnTo>
                  <a:lnTo>
                    <a:pt x="467" y="11"/>
                  </a:lnTo>
                  <a:lnTo>
                    <a:pt x="467" y="1"/>
                  </a:lnTo>
                  <a:close/>
                  <a:moveTo>
                    <a:pt x="506" y="1"/>
                  </a:moveTo>
                  <a:lnTo>
                    <a:pt x="535" y="1"/>
                  </a:lnTo>
                  <a:lnTo>
                    <a:pt x="535" y="11"/>
                  </a:lnTo>
                  <a:lnTo>
                    <a:pt x="506" y="11"/>
                  </a:lnTo>
                  <a:lnTo>
                    <a:pt x="506" y="1"/>
                  </a:lnTo>
                  <a:close/>
                  <a:moveTo>
                    <a:pt x="545" y="2"/>
                  </a:moveTo>
                  <a:lnTo>
                    <a:pt x="574" y="2"/>
                  </a:lnTo>
                  <a:lnTo>
                    <a:pt x="574" y="12"/>
                  </a:lnTo>
                  <a:lnTo>
                    <a:pt x="545" y="12"/>
                  </a:lnTo>
                  <a:lnTo>
                    <a:pt x="545" y="2"/>
                  </a:lnTo>
                  <a:close/>
                  <a:moveTo>
                    <a:pt x="584" y="2"/>
                  </a:moveTo>
                  <a:lnTo>
                    <a:pt x="613" y="2"/>
                  </a:lnTo>
                  <a:lnTo>
                    <a:pt x="613" y="12"/>
                  </a:lnTo>
                  <a:lnTo>
                    <a:pt x="584" y="12"/>
                  </a:lnTo>
                  <a:lnTo>
                    <a:pt x="584" y="2"/>
                  </a:lnTo>
                  <a:close/>
                  <a:moveTo>
                    <a:pt x="623" y="2"/>
                  </a:moveTo>
                  <a:lnTo>
                    <a:pt x="652" y="2"/>
                  </a:lnTo>
                  <a:lnTo>
                    <a:pt x="652" y="12"/>
                  </a:lnTo>
                  <a:lnTo>
                    <a:pt x="623" y="12"/>
                  </a:lnTo>
                  <a:lnTo>
                    <a:pt x="623" y="2"/>
                  </a:lnTo>
                  <a:close/>
                  <a:moveTo>
                    <a:pt x="662" y="2"/>
                  </a:moveTo>
                  <a:lnTo>
                    <a:pt x="691" y="2"/>
                  </a:lnTo>
                  <a:lnTo>
                    <a:pt x="691" y="12"/>
                  </a:lnTo>
                  <a:lnTo>
                    <a:pt x="662" y="12"/>
                  </a:lnTo>
                  <a:lnTo>
                    <a:pt x="662" y="2"/>
                  </a:lnTo>
                  <a:close/>
                  <a:moveTo>
                    <a:pt x="701" y="2"/>
                  </a:moveTo>
                  <a:lnTo>
                    <a:pt x="730" y="2"/>
                  </a:lnTo>
                  <a:lnTo>
                    <a:pt x="730" y="12"/>
                  </a:lnTo>
                  <a:lnTo>
                    <a:pt x="701" y="12"/>
                  </a:lnTo>
                  <a:lnTo>
                    <a:pt x="701" y="2"/>
                  </a:lnTo>
                  <a:close/>
                  <a:moveTo>
                    <a:pt x="740" y="2"/>
                  </a:moveTo>
                  <a:lnTo>
                    <a:pt x="769" y="2"/>
                  </a:lnTo>
                  <a:lnTo>
                    <a:pt x="769" y="12"/>
                  </a:lnTo>
                  <a:lnTo>
                    <a:pt x="740" y="12"/>
                  </a:lnTo>
                  <a:lnTo>
                    <a:pt x="740" y="2"/>
                  </a:lnTo>
                  <a:close/>
                  <a:moveTo>
                    <a:pt x="779" y="2"/>
                  </a:moveTo>
                  <a:lnTo>
                    <a:pt x="808" y="2"/>
                  </a:lnTo>
                  <a:lnTo>
                    <a:pt x="808" y="12"/>
                  </a:lnTo>
                  <a:lnTo>
                    <a:pt x="779" y="12"/>
                  </a:lnTo>
                  <a:lnTo>
                    <a:pt x="779" y="2"/>
                  </a:lnTo>
                  <a:close/>
                  <a:moveTo>
                    <a:pt x="818" y="3"/>
                  </a:moveTo>
                  <a:lnTo>
                    <a:pt x="847" y="3"/>
                  </a:lnTo>
                  <a:lnTo>
                    <a:pt x="847" y="12"/>
                  </a:lnTo>
                  <a:lnTo>
                    <a:pt x="818" y="12"/>
                  </a:lnTo>
                  <a:lnTo>
                    <a:pt x="818" y="3"/>
                  </a:lnTo>
                  <a:close/>
                  <a:moveTo>
                    <a:pt x="857" y="3"/>
                  </a:moveTo>
                  <a:lnTo>
                    <a:pt x="886" y="3"/>
                  </a:lnTo>
                  <a:lnTo>
                    <a:pt x="886" y="12"/>
                  </a:lnTo>
                  <a:lnTo>
                    <a:pt x="857" y="12"/>
                  </a:lnTo>
                  <a:lnTo>
                    <a:pt x="857" y="3"/>
                  </a:lnTo>
                  <a:close/>
                  <a:moveTo>
                    <a:pt x="896" y="3"/>
                  </a:moveTo>
                  <a:lnTo>
                    <a:pt x="925" y="3"/>
                  </a:lnTo>
                  <a:lnTo>
                    <a:pt x="925" y="12"/>
                  </a:lnTo>
                  <a:lnTo>
                    <a:pt x="896" y="12"/>
                  </a:lnTo>
                  <a:lnTo>
                    <a:pt x="896" y="3"/>
                  </a:lnTo>
                  <a:close/>
                  <a:moveTo>
                    <a:pt x="934" y="3"/>
                  </a:moveTo>
                  <a:lnTo>
                    <a:pt x="964" y="3"/>
                  </a:lnTo>
                  <a:lnTo>
                    <a:pt x="964" y="12"/>
                  </a:lnTo>
                  <a:lnTo>
                    <a:pt x="934" y="12"/>
                  </a:lnTo>
                  <a:lnTo>
                    <a:pt x="934" y="3"/>
                  </a:lnTo>
                  <a:close/>
                  <a:moveTo>
                    <a:pt x="973" y="3"/>
                  </a:moveTo>
                  <a:lnTo>
                    <a:pt x="1003" y="3"/>
                  </a:lnTo>
                  <a:lnTo>
                    <a:pt x="1003" y="12"/>
                  </a:lnTo>
                  <a:lnTo>
                    <a:pt x="973" y="12"/>
                  </a:lnTo>
                  <a:lnTo>
                    <a:pt x="973" y="3"/>
                  </a:lnTo>
                  <a:close/>
                  <a:moveTo>
                    <a:pt x="1012" y="3"/>
                  </a:moveTo>
                  <a:lnTo>
                    <a:pt x="1041" y="3"/>
                  </a:lnTo>
                  <a:lnTo>
                    <a:pt x="1041" y="12"/>
                  </a:lnTo>
                  <a:lnTo>
                    <a:pt x="1012" y="12"/>
                  </a:lnTo>
                  <a:lnTo>
                    <a:pt x="1012" y="3"/>
                  </a:lnTo>
                  <a:close/>
                  <a:moveTo>
                    <a:pt x="1051" y="3"/>
                  </a:moveTo>
                  <a:lnTo>
                    <a:pt x="1080" y="3"/>
                  </a:lnTo>
                  <a:lnTo>
                    <a:pt x="1080" y="13"/>
                  </a:lnTo>
                  <a:lnTo>
                    <a:pt x="1051" y="12"/>
                  </a:lnTo>
                  <a:lnTo>
                    <a:pt x="1051" y="3"/>
                  </a:lnTo>
                  <a:close/>
                  <a:moveTo>
                    <a:pt x="1090" y="3"/>
                  </a:moveTo>
                  <a:lnTo>
                    <a:pt x="1119" y="3"/>
                  </a:lnTo>
                  <a:lnTo>
                    <a:pt x="1119" y="13"/>
                  </a:lnTo>
                  <a:lnTo>
                    <a:pt x="1090" y="13"/>
                  </a:lnTo>
                  <a:lnTo>
                    <a:pt x="1090" y="3"/>
                  </a:lnTo>
                  <a:close/>
                  <a:moveTo>
                    <a:pt x="1129" y="3"/>
                  </a:moveTo>
                  <a:lnTo>
                    <a:pt x="1158" y="3"/>
                  </a:lnTo>
                  <a:lnTo>
                    <a:pt x="1158" y="13"/>
                  </a:lnTo>
                  <a:lnTo>
                    <a:pt x="1129" y="13"/>
                  </a:lnTo>
                  <a:lnTo>
                    <a:pt x="1129" y="3"/>
                  </a:lnTo>
                  <a:close/>
                  <a:moveTo>
                    <a:pt x="1168" y="3"/>
                  </a:moveTo>
                  <a:lnTo>
                    <a:pt x="1197" y="3"/>
                  </a:lnTo>
                  <a:lnTo>
                    <a:pt x="1197" y="13"/>
                  </a:lnTo>
                  <a:lnTo>
                    <a:pt x="1168" y="13"/>
                  </a:lnTo>
                  <a:lnTo>
                    <a:pt x="1168" y="3"/>
                  </a:lnTo>
                  <a:close/>
                  <a:moveTo>
                    <a:pt x="1207" y="3"/>
                  </a:moveTo>
                  <a:lnTo>
                    <a:pt x="1237" y="3"/>
                  </a:lnTo>
                  <a:lnTo>
                    <a:pt x="1236" y="13"/>
                  </a:lnTo>
                  <a:lnTo>
                    <a:pt x="1207" y="13"/>
                  </a:lnTo>
                  <a:lnTo>
                    <a:pt x="1207" y="3"/>
                  </a:lnTo>
                  <a:close/>
                  <a:moveTo>
                    <a:pt x="1246" y="3"/>
                  </a:moveTo>
                  <a:lnTo>
                    <a:pt x="1275" y="3"/>
                  </a:lnTo>
                  <a:lnTo>
                    <a:pt x="1275" y="13"/>
                  </a:lnTo>
                  <a:lnTo>
                    <a:pt x="1246" y="13"/>
                  </a:lnTo>
                  <a:lnTo>
                    <a:pt x="1246" y="3"/>
                  </a:lnTo>
                  <a:close/>
                  <a:moveTo>
                    <a:pt x="1285" y="3"/>
                  </a:moveTo>
                  <a:lnTo>
                    <a:pt x="1314" y="3"/>
                  </a:lnTo>
                  <a:lnTo>
                    <a:pt x="1314" y="13"/>
                  </a:lnTo>
                  <a:lnTo>
                    <a:pt x="1285" y="13"/>
                  </a:lnTo>
                  <a:lnTo>
                    <a:pt x="1285" y="3"/>
                  </a:lnTo>
                  <a:close/>
                  <a:moveTo>
                    <a:pt x="1324" y="3"/>
                  </a:moveTo>
                  <a:lnTo>
                    <a:pt x="1353" y="4"/>
                  </a:lnTo>
                  <a:lnTo>
                    <a:pt x="1353" y="13"/>
                  </a:lnTo>
                  <a:lnTo>
                    <a:pt x="1324" y="13"/>
                  </a:lnTo>
                  <a:lnTo>
                    <a:pt x="1324" y="3"/>
                  </a:lnTo>
                  <a:close/>
                  <a:moveTo>
                    <a:pt x="1363" y="4"/>
                  </a:moveTo>
                  <a:lnTo>
                    <a:pt x="1392" y="4"/>
                  </a:lnTo>
                  <a:lnTo>
                    <a:pt x="1392" y="13"/>
                  </a:lnTo>
                  <a:lnTo>
                    <a:pt x="1363" y="13"/>
                  </a:lnTo>
                  <a:lnTo>
                    <a:pt x="1363" y="4"/>
                  </a:lnTo>
                  <a:close/>
                  <a:moveTo>
                    <a:pt x="1402" y="4"/>
                  </a:moveTo>
                  <a:lnTo>
                    <a:pt x="1431" y="4"/>
                  </a:lnTo>
                  <a:lnTo>
                    <a:pt x="1431" y="13"/>
                  </a:lnTo>
                  <a:lnTo>
                    <a:pt x="1402" y="13"/>
                  </a:lnTo>
                  <a:lnTo>
                    <a:pt x="1402" y="4"/>
                  </a:lnTo>
                  <a:close/>
                  <a:moveTo>
                    <a:pt x="1441" y="4"/>
                  </a:moveTo>
                  <a:lnTo>
                    <a:pt x="1470" y="4"/>
                  </a:lnTo>
                  <a:lnTo>
                    <a:pt x="1470" y="13"/>
                  </a:lnTo>
                  <a:lnTo>
                    <a:pt x="1441" y="13"/>
                  </a:lnTo>
                  <a:lnTo>
                    <a:pt x="1441" y="4"/>
                  </a:lnTo>
                  <a:close/>
                  <a:moveTo>
                    <a:pt x="1480" y="4"/>
                  </a:moveTo>
                  <a:lnTo>
                    <a:pt x="1509" y="4"/>
                  </a:lnTo>
                  <a:lnTo>
                    <a:pt x="1509" y="13"/>
                  </a:lnTo>
                  <a:lnTo>
                    <a:pt x="1480" y="13"/>
                  </a:lnTo>
                  <a:lnTo>
                    <a:pt x="1480" y="4"/>
                  </a:lnTo>
                  <a:close/>
                  <a:moveTo>
                    <a:pt x="1519" y="4"/>
                  </a:moveTo>
                  <a:lnTo>
                    <a:pt x="1548" y="4"/>
                  </a:lnTo>
                  <a:lnTo>
                    <a:pt x="1548" y="13"/>
                  </a:lnTo>
                  <a:lnTo>
                    <a:pt x="1519" y="13"/>
                  </a:lnTo>
                  <a:lnTo>
                    <a:pt x="1519" y="4"/>
                  </a:lnTo>
                  <a:close/>
                  <a:moveTo>
                    <a:pt x="1557" y="4"/>
                  </a:moveTo>
                  <a:lnTo>
                    <a:pt x="1587" y="4"/>
                  </a:lnTo>
                  <a:lnTo>
                    <a:pt x="1587" y="13"/>
                  </a:lnTo>
                  <a:lnTo>
                    <a:pt x="1557" y="13"/>
                  </a:lnTo>
                  <a:lnTo>
                    <a:pt x="1557" y="4"/>
                  </a:lnTo>
                  <a:close/>
                  <a:moveTo>
                    <a:pt x="1596" y="4"/>
                  </a:moveTo>
                  <a:lnTo>
                    <a:pt x="1626" y="4"/>
                  </a:lnTo>
                  <a:lnTo>
                    <a:pt x="1626" y="14"/>
                  </a:lnTo>
                  <a:lnTo>
                    <a:pt x="1596" y="13"/>
                  </a:lnTo>
                  <a:lnTo>
                    <a:pt x="1596" y="4"/>
                  </a:lnTo>
                  <a:close/>
                  <a:moveTo>
                    <a:pt x="1635" y="4"/>
                  </a:moveTo>
                  <a:lnTo>
                    <a:pt x="1664" y="4"/>
                  </a:lnTo>
                  <a:lnTo>
                    <a:pt x="1664" y="14"/>
                  </a:lnTo>
                  <a:lnTo>
                    <a:pt x="1635" y="14"/>
                  </a:lnTo>
                  <a:lnTo>
                    <a:pt x="1635" y="4"/>
                  </a:lnTo>
                  <a:close/>
                  <a:moveTo>
                    <a:pt x="1674" y="4"/>
                  </a:moveTo>
                  <a:lnTo>
                    <a:pt x="1703" y="4"/>
                  </a:lnTo>
                  <a:lnTo>
                    <a:pt x="1703" y="14"/>
                  </a:lnTo>
                  <a:lnTo>
                    <a:pt x="1674" y="14"/>
                  </a:lnTo>
                  <a:lnTo>
                    <a:pt x="1674" y="4"/>
                  </a:lnTo>
                  <a:close/>
                  <a:moveTo>
                    <a:pt x="1713" y="4"/>
                  </a:moveTo>
                  <a:lnTo>
                    <a:pt x="1742" y="4"/>
                  </a:lnTo>
                  <a:lnTo>
                    <a:pt x="1742" y="14"/>
                  </a:lnTo>
                  <a:lnTo>
                    <a:pt x="1713" y="14"/>
                  </a:lnTo>
                  <a:lnTo>
                    <a:pt x="1713" y="4"/>
                  </a:lnTo>
                  <a:close/>
                  <a:moveTo>
                    <a:pt x="1752" y="4"/>
                  </a:moveTo>
                  <a:lnTo>
                    <a:pt x="1781" y="4"/>
                  </a:lnTo>
                  <a:lnTo>
                    <a:pt x="1781" y="14"/>
                  </a:lnTo>
                  <a:lnTo>
                    <a:pt x="1752" y="14"/>
                  </a:lnTo>
                  <a:lnTo>
                    <a:pt x="1752" y="4"/>
                  </a:lnTo>
                  <a:close/>
                  <a:moveTo>
                    <a:pt x="1791" y="4"/>
                  </a:moveTo>
                  <a:lnTo>
                    <a:pt x="1820" y="4"/>
                  </a:lnTo>
                  <a:lnTo>
                    <a:pt x="1820" y="14"/>
                  </a:lnTo>
                  <a:lnTo>
                    <a:pt x="1791" y="14"/>
                  </a:lnTo>
                  <a:lnTo>
                    <a:pt x="1791" y="4"/>
                  </a:lnTo>
                  <a:close/>
                  <a:moveTo>
                    <a:pt x="1830" y="4"/>
                  </a:moveTo>
                  <a:lnTo>
                    <a:pt x="1860" y="4"/>
                  </a:lnTo>
                  <a:lnTo>
                    <a:pt x="1859" y="14"/>
                  </a:lnTo>
                  <a:lnTo>
                    <a:pt x="1830" y="14"/>
                  </a:lnTo>
                  <a:lnTo>
                    <a:pt x="1830" y="4"/>
                  </a:lnTo>
                  <a:close/>
                  <a:moveTo>
                    <a:pt x="1869" y="4"/>
                  </a:moveTo>
                  <a:lnTo>
                    <a:pt x="1898" y="5"/>
                  </a:lnTo>
                  <a:lnTo>
                    <a:pt x="1898" y="15"/>
                  </a:lnTo>
                  <a:lnTo>
                    <a:pt x="1869" y="15"/>
                  </a:lnTo>
                  <a:lnTo>
                    <a:pt x="1869" y="4"/>
                  </a:lnTo>
                  <a:close/>
                  <a:moveTo>
                    <a:pt x="1908" y="5"/>
                  </a:moveTo>
                  <a:lnTo>
                    <a:pt x="1937" y="5"/>
                  </a:lnTo>
                  <a:lnTo>
                    <a:pt x="1937" y="15"/>
                  </a:lnTo>
                  <a:lnTo>
                    <a:pt x="1908" y="15"/>
                  </a:lnTo>
                  <a:lnTo>
                    <a:pt x="1908" y="5"/>
                  </a:lnTo>
                  <a:close/>
                  <a:moveTo>
                    <a:pt x="1947" y="5"/>
                  </a:moveTo>
                  <a:lnTo>
                    <a:pt x="1976" y="5"/>
                  </a:lnTo>
                  <a:lnTo>
                    <a:pt x="1976" y="15"/>
                  </a:lnTo>
                  <a:lnTo>
                    <a:pt x="1947" y="15"/>
                  </a:lnTo>
                  <a:lnTo>
                    <a:pt x="1947" y="5"/>
                  </a:lnTo>
                  <a:close/>
                  <a:moveTo>
                    <a:pt x="1986" y="5"/>
                  </a:moveTo>
                  <a:lnTo>
                    <a:pt x="2015" y="5"/>
                  </a:lnTo>
                  <a:lnTo>
                    <a:pt x="2015" y="15"/>
                  </a:lnTo>
                  <a:lnTo>
                    <a:pt x="1986" y="15"/>
                  </a:lnTo>
                  <a:lnTo>
                    <a:pt x="1986" y="5"/>
                  </a:lnTo>
                  <a:close/>
                  <a:moveTo>
                    <a:pt x="2025" y="5"/>
                  </a:moveTo>
                  <a:lnTo>
                    <a:pt x="2054" y="5"/>
                  </a:lnTo>
                  <a:lnTo>
                    <a:pt x="2054" y="15"/>
                  </a:lnTo>
                  <a:lnTo>
                    <a:pt x="2025" y="15"/>
                  </a:lnTo>
                  <a:lnTo>
                    <a:pt x="2025" y="5"/>
                  </a:lnTo>
                  <a:close/>
                  <a:moveTo>
                    <a:pt x="2064" y="5"/>
                  </a:moveTo>
                  <a:lnTo>
                    <a:pt x="2093" y="5"/>
                  </a:lnTo>
                  <a:lnTo>
                    <a:pt x="2093" y="15"/>
                  </a:lnTo>
                  <a:lnTo>
                    <a:pt x="2064" y="15"/>
                  </a:lnTo>
                  <a:lnTo>
                    <a:pt x="2064" y="5"/>
                  </a:lnTo>
                  <a:close/>
                  <a:moveTo>
                    <a:pt x="2103" y="5"/>
                  </a:moveTo>
                  <a:lnTo>
                    <a:pt x="2132" y="5"/>
                  </a:lnTo>
                  <a:lnTo>
                    <a:pt x="2132" y="15"/>
                  </a:lnTo>
                  <a:lnTo>
                    <a:pt x="2103" y="15"/>
                  </a:lnTo>
                  <a:lnTo>
                    <a:pt x="2103" y="5"/>
                  </a:lnTo>
                  <a:close/>
                  <a:moveTo>
                    <a:pt x="2142" y="6"/>
                  </a:moveTo>
                  <a:lnTo>
                    <a:pt x="2171" y="6"/>
                  </a:lnTo>
                  <a:lnTo>
                    <a:pt x="2171" y="15"/>
                  </a:lnTo>
                  <a:lnTo>
                    <a:pt x="2142" y="15"/>
                  </a:lnTo>
                  <a:lnTo>
                    <a:pt x="2142" y="6"/>
                  </a:lnTo>
                  <a:close/>
                  <a:moveTo>
                    <a:pt x="2180" y="6"/>
                  </a:moveTo>
                  <a:lnTo>
                    <a:pt x="2210" y="6"/>
                  </a:lnTo>
                  <a:lnTo>
                    <a:pt x="2210" y="15"/>
                  </a:lnTo>
                  <a:lnTo>
                    <a:pt x="2180" y="15"/>
                  </a:lnTo>
                  <a:lnTo>
                    <a:pt x="2180" y="6"/>
                  </a:lnTo>
                  <a:close/>
                  <a:moveTo>
                    <a:pt x="2219" y="6"/>
                  </a:moveTo>
                  <a:lnTo>
                    <a:pt x="2249" y="6"/>
                  </a:lnTo>
                  <a:lnTo>
                    <a:pt x="2249" y="15"/>
                  </a:lnTo>
                  <a:lnTo>
                    <a:pt x="2219" y="15"/>
                  </a:lnTo>
                  <a:lnTo>
                    <a:pt x="2219" y="6"/>
                  </a:lnTo>
                  <a:close/>
                  <a:moveTo>
                    <a:pt x="2258" y="6"/>
                  </a:moveTo>
                  <a:lnTo>
                    <a:pt x="2287" y="6"/>
                  </a:lnTo>
                  <a:lnTo>
                    <a:pt x="2287" y="15"/>
                  </a:lnTo>
                  <a:lnTo>
                    <a:pt x="2258" y="15"/>
                  </a:lnTo>
                  <a:lnTo>
                    <a:pt x="2258" y="6"/>
                  </a:lnTo>
                  <a:close/>
                  <a:moveTo>
                    <a:pt x="2297" y="6"/>
                  </a:moveTo>
                  <a:lnTo>
                    <a:pt x="2326" y="6"/>
                  </a:lnTo>
                  <a:lnTo>
                    <a:pt x="2326" y="15"/>
                  </a:lnTo>
                  <a:lnTo>
                    <a:pt x="2297" y="15"/>
                  </a:lnTo>
                  <a:lnTo>
                    <a:pt x="2297" y="6"/>
                  </a:lnTo>
                  <a:close/>
                  <a:moveTo>
                    <a:pt x="2336" y="6"/>
                  </a:moveTo>
                  <a:lnTo>
                    <a:pt x="2365" y="6"/>
                  </a:lnTo>
                  <a:lnTo>
                    <a:pt x="2365" y="15"/>
                  </a:lnTo>
                  <a:lnTo>
                    <a:pt x="2336" y="15"/>
                  </a:lnTo>
                  <a:lnTo>
                    <a:pt x="2336" y="6"/>
                  </a:lnTo>
                  <a:close/>
                  <a:moveTo>
                    <a:pt x="2375" y="6"/>
                  </a:moveTo>
                  <a:lnTo>
                    <a:pt x="2404" y="6"/>
                  </a:lnTo>
                  <a:lnTo>
                    <a:pt x="2404" y="16"/>
                  </a:lnTo>
                  <a:lnTo>
                    <a:pt x="2375" y="15"/>
                  </a:lnTo>
                  <a:lnTo>
                    <a:pt x="2375" y="6"/>
                  </a:lnTo>
                  <a:close/>
                  <a:moveTo>
                    <a:pt x="2414" y="6"/>
                  </a:moveTo>
                  <a:lnTo>
                    <a:pt x="2443" y="6"/>
                  </a:lnTo>
                  <a:lnTo>
                    <a:pt x="2443" y="16"/>
                  </a:lnTo>
                  <a:lnTo>
                    <a:pt x="2414" y="16"/>
                  </a:lnTo>
                  <a:lnTo>
                    <a:pt x="2414" y="6"/>
                  </a:lnTo>
                  <a:close/>
                  <a:moveTo>
                    <a:pt x="2453" y="6"/>
                  </a:moveTo>
                  <a:lnTo>
                    <a:pt x="2483" y="6"/>
                  </a:lnTo>
                  <a:lnTo>
                    <a:pt x="2483" y="16"/>
                  </a:lnTo>
                  <a:lnTo>
                    <a:pt x="2453" y="16"/>
                  </a:lnTo>
                  <a:lnTo>
                    <a:pt x="2453" y="6"/>
                  </a:lnTo>
                  <a:close/>
                  <a:moveTo>
                    <a:pt x="2492" y="6"/>
                  </a:moveTo>
                  <a:lnTo>
                    <a:pt x="2521" y="6"/>
                  </a:lnTo>
                  <a:lnTo>
                    <a:pt x="2521" y="16"/>
                  </a:lnTo>
                  <a:lnTo>
                    <a:pt x="2492" y="16"/>
                  </a:lnTo>
                  <a:lnTo>
                    <a:pt x="2492" y="6"/>
                  </a:lnTo>
                  <a:close/>
                  <a:moveTo>
                    <a:pt x="2531" y="6"/>
                  </a:moveTo>
                  <a:lnTo>
                    <a:pt x="2560" y="6"/>
                  </a:lnTo>
                  <a:lnTo>
                    <a:pt x="2560" y="16"/>
                  </a:lnTo>
                  <a:lnTo>
                    <a:pt x="2531" y="16"/>
                  </a:lnTo>
                  <a:lnTo>
                    <a:pt x="2531" y="6"/>
                  </a:lnTo>
                  <a:close/>
                  <a:moveTo>
                    <a:pt x="2570" y="6"/>
                  </a:moveTo>
                  <a:lnTo>
                    <a:pt x="2599" y="6"/>
                  </a:lnTo>
                  <a:lnTo>
                    <a:pt x="2599" y="16"/>
                  </a:lnTo>
                  <a:lnTo>
                    <a:pt x="2570" y="16"/>
                  </a:lnTo>
                  <a:lnTo>
                    <a:pt x="2570" y="6"/>
                  </a:lnTo>
                  <a:close/>
                  <a:moveTo>
                    <a:pt x="2609" y="6"/>
                  </a:moveTo>
                  <a:lnTo>
                    <a:pt x="2638" y="6"/>
                  </a:lnTo>
                  <a:lnTo>
                    <a:pt x="2638" y="16"/>
                  </a:lnTo>
                  <a:lnTo>
                    <a:pt x="2609" y="16"/>
                  </a:lnTo>
                  <a:lnTo>
                    <a:pt x="2609" y="6"/>
                  </a:lnTo>
                  <a:close/>
                  <a:moveTo>
                    <a:pt x="2648" y="6"/>
                  </a:moveTo>
                  <a:lnTo>
                    <a:pt x="2677" y="7"/>
                  </a:lnTo>
                  <a:lnTo>
                    <a:pt x="2677" y="17"/>
                  </a:lnTo>
                  <a:lnTo>
                    <a:pt x="2648" y="16"/>
                  </a:lnTo>
                  <a:lnTo>
                    <a:pt x="2648" y="6"/>
                  </a:lnTo>
                  <a:close/>
                  <a:moveTo>
                    <a:pt x="2687" y="7"/>
                  </a:moveTo>
                  <a:lnTo>
                    <a:pt x="2716" y="7"/>
                  </a:lnTo>
                  <a:lnTo>
                    <a:pt x="2716" y="17"/>
                  </a:lnTo>
                  <a:lnTo>
                    <a:pt x="2687" y="17"/>
                  </a:lnTo>
                  <a:lnTo>
                    <a:pt x="2687" y="7"/>
                  </a:lnTo>
                  <a:close/>
                  <a:moveTo>
                    <a:pt x="2726" y="7"/>
                  </a:moveTo>
                  <a:lnTo>
                    <a:pt x="2755" y="7"/>
                  </a:lnTo>
                  <a:lnTo>
                    <a:pt x="2755" y="17"/>
                  </a:lnTo>
                  <a:lnTo>
                    <a:pt x="2726" y="17"/>
                  </a:lnTo>
                  <a:lnTo>
                    <a:pt x="2726" y="7"/>
                  </a:lnTo>
                  <a:close/>
                  <a:moveTo>
                    <a:pt x="2765" y="7"/>
                  </a:moveTo>
                  <a:lnTo>
                    <a:pt x="2794" y="7"/>
                  </a:lnTo>
                  <a:lnTo>
                    <a:pt x="2794" y="17"/>
                  </a:lnTo>
                  <a:lnTo>
                    <a:pt x="2765" y="17"/>
                  </a:lnTo>
                  <a:lnTo>
                    <a:pt x="2765" y="7"/>
                  </a:lnTo>
                  <a:close/>
                  <a:moveTo>
                    <a:pt x="2803" y="7"/>
                  </a:moveTo>
                  <a:lnTo>
                    <a:pt x="2833" y="7"/>
                  </a:lnTo>
                  <a:lnTo>
                    <a:pt x="2833" y="17"/>
                  </a:lnTo>
                  <a:lnTo>
                    <a:pt x="2803" y="17"/>
                  </a:lnTo>
                  <a:lnTo>
                    <a:pt x="2803" y="7"/>
                  </a:lnTo>
                  <a:close/>
                  <a:moveTo>
                    <a:pt x="2842" y="7"/>
                  </a:moveTo>
                  <a:lnTo>
                    <a:pt x="2871" y="7"/>
                  </a:lnTo>
                  <a:lnTo>
                    <a:pt x="2871" y="17"/>
                  </a:lnTo>
                  <a:lnTo>
                    <a:pt x="2842" y="17"/>
                  </a:lnTo>
                  <a:lnTo>
                    <a:pt x="2842" y="7"/>
                  </a:lnTo>
                  <a:close/>
                  <a:moveTo>
                    <a:pt x="2881" y="7"/>
                  </a:moveTo>
                  <a:lnTo>
                    <a:pt x="2910" y="7"/>
                  </a:lnTo>
                  <a:lnTo>
                    <a:pt x="2910" y="17"/>
                  </a:lnTo>
                  <a:lnTo>
                    <a:pt x="2881" y="17"/>
                  </a:lnTo>
                  <a:lnTo>
                    <a:pt x="2881" y="7"/>
                  </a:lnTo>
                  <a:close/>
                  <a:moveTo>
                    <a:pt x="2920" y="7"/>
                  </a:moveTo>
                  <a:lnTo>
                    <a:pt x="2949" y="7"/>
                  </a:lnTo>
                  <a:lnTo>
                    <a:pt x="2949" y="17"/>
                  </a:lnTo>
                  <a:lnTo>
                    <a:pt x="2920" y="17"/>
                  </a:lnTo>
                  <a:lnTo>
                    <a:pt x="2920" y="7"/>
                  </a:lnTo>
                  <a:close/>
                  <a:moveTo>
                    <a:pt x="2959" y="7"/>
                  </a:moveTo>
                  <a:lnTo>
                    <a:pt x="2988" y="7"/>
                  </a:lnTo>
                  <a:lnTo>
                    <a:pt x="2988" y="17"/>
                  </a:lnTo>
                  <a:lnTo>
                    <a:pt x="2959" y="17"/>
                  </a:lnTo>
                  <a:lnTo>
                    <a:pt x="2959" y="7"/>
                  </a:lnTo>
                  <a:close/>
                  <a:moveTo>
                    <a:pt x="2998" y="7"/>
                  </a:moveTo>
                  <a:lnTo>
                    <a:pt x="3027" y="7"/>
                  </a:lnTo>
                  <a:lnTo>
                    <a:pt x="3027" y="17"/>
                  </a:lnTo>
                  <a:lnTo>
                    <a:pt x="2998" y="17"/>
                  </a:lnTo>
                  <a:lnTo>
                    <a:pt x="2998" y="7"/>
                  </a:lnTo>
                  <a:close/>
                  <a:moveTo>
                    <a:pt x="3037" y="7"/>
                  </a:moveTo>
                  <a:lnTo>
                    <a:pt x="3067" y="7"/>
                  </a:lnTo>
                  <a:lnTo>
                    <a:pt x="3066" y="17"/>
                  </a:lnTo>
                  <a:lnTo>
                    <a:pt x="3037" y="17"/>
                  </a:lnTo>
                  <a:lnTo>
                    <a:pt x="3037" y="7"/>
                  </a:lnTo>
                  <a:close/>
                  <a:moveTo>
                    <a:pt x="3076" y="7"/>
                  </a:moveTo>
                  <a:lnTo>
                    <a:pt x="3106" y="7"/>
                  </a:lnTo>
                  <a:lnTo>
                    <a:pt x="3106" y="17"/>
                  </a:lnTo>
                  <a:lnTo>
                    <a:pt x="3076" y="17"/>
                  </a:lnTo>
                  <a:lnTo>
                    <a:pt x="3076" y="7"/>
                  </a:lnTo>
                  <a:close/>
                  <a:moveTo>
                    <a:pt x="3115" y="7"/>
                  </a:moveTo>
                  <a:lnTo>
                    <a:pt x="3144" y="7"/>
                  </a:lnTo>
                  <a:lnTo>
                    <a:pt x="3144" y="17"/>
                  </a:lnTo>
                  <a:lnTo>
                    <a:pt x="3115" y="17"/>
                  </a:lnTo>
                  <a:lnTo>
                    <a:pt x="3115" y="7"/>
                  </a:lnTo>
                  <a:close/>
                  <a:moveTo>
                    <a:pt x="3154" y="7"/>
                  </a:moveTo>
                  <a:lnTo>
                    <a:pt x="3183" y="7"/>
                  </a:lnTo>
                  <a:lnTo>
                    <a:pt x="3183" y="17"/>
                  </a:lnTo>
                  <a:lnTo>
                    <a:pt x="3154" y="17"/>
                  </a:lnTo>
                  <a:lnTo>
                    <a:pt x="3154" y="7"/>
                  </a:lnTo>
                  <a:close/>
                  <a:moveTo>
                    <a:pt x="3193" y="7"/>
                  </a:moveTo>
                  <a:lnTo>
                    <a:pt x="3222" y="8"/>
                  </a:lnTo>
                  <a:lnTo>
                    <a:pt x="3222" y="18"/>
                  </a:lnTo>
                  <a:lnTo>
                    <a:pt x="3193" y="17"/>
                  </a:lnTo>
                  <a:lnTo>
                    <a:pt x="3193" y="7"/>
                  </a:lnTo>
                  <a:close/>
                  <a:moveTo>
                    <a:pt x="3232" y="8"/>
                  </a:moveTo>
                  <a:lnTo>
                    <a:pt x="3261" y="8"/>
                  </a:lnTo>
                  <a:lnTo>
                    <a:pt x="3261" y="18"/>
                  </a:lnTo>
                  <a:lnTo>
                    <a:pt x="3232" y="18"/>
                  </a:lnTo>
                  <a:lnTo>
                    <a:pt x="3232" y="8"/>
                  </a:lnTo>
                  <a:close/>
                  <a:moveTo>
                    <a:pt x="3271" y="8"/>
                  </a:moveTo>
                  <a:lnTo>
                    <a:pt x="3300" y="8"/>
                  </a:lnTo>
                  <a:lnTo>
                    <a:pt x="3300" y="18"/>
                  </a:lnTo>
                  <a:lnTo>
                    <a:pt x="3271" y="18"/>
                  </a:lnTo>
                  <a:lnTo>
                    <a:pt x="3271" y="8"/>
                  </a:lnTo>
                  <a:close/>
                  <a:moveTo>
                    <a:pt x="3310" y="8"/>
                  </a:moveTo>
                  <a:lnTo>
                    <a:pt x="3339" y="8"/>
                  </a:lnTo>
                  <a:lnTo>
                    <a:pt x="3339" y="18"/>
                  </a:lnTo>
                  <a:lnTo>
                    <a:pt x="3310" y="18"/>
                  </a:lnTo>
                  <a:lnTo>
                    <a:pt x="3310" y="8"/>
                  </a:lnTo>
                  <a:close/>
                  <a:moveTo>
                    <a:pt x="3349" y="8"/>
                  </a:moveTo>
                  <a:lnTo>
                    <a:pt x="3378" y="8"/>
                  </a:lnTo>
                  <a:lnTo>
                    <a:pt x="3378" y="18"/>
                  </a:lnTo>
                  <a:lnTo>
                    <a:pt x="3349" y="18"/>
                  </a:lnTo>
                  <a:lnTo>
                    <a:pt x="3349" y="8"/>
                  </a:lnTo>
                  <a:close/>
                  <a:moveTo>
                    <a:pt x="3388" y="8"/>
                  </a:moveTo>
                  <a:lnTo>
                    <a:pt x="3417" y="8"/>
                  </a:lnTo>
                  <a:lnTo>
                    <a:pt x="3417" y="18"/>
                  </a:lnTo>
                  <a:lnTo>
                    <a:pt x="3388" y="18"/>
                  </a:lnTo>
                  <a:lnTo>
                    <a:pt x="3388" y="8"/>
                  </a:lnTo>
                  <a:close/>
                  <a:moveTo>
                    <a:pt x="3426" y="8"/>
                  </a:moveTo>
                  <a:lnTo>
                    <a:pt x="3456" y="8"/>
                  </a:lnTo>
                  <a:lnTo>
                    <a:pt x="3456" y="18"/>
                  </a:lnTo>
                  <a:lnTo>
                    <a:pt x="3426" y="18"/>
                  </a:lnTo>
                  <a:lnTo>
                    <a:pt x="3426" y="8"/>
                  </a:lnTo>
                  <a:close/>
                  <a:moveTo>
                    <a:pt x="3465" y="8"/>
                  </a:moveTo>
                  <a:lnTo>
                    <a:pt x="3494" y="9"/>
                  </a:lnTo>
                  <a:lnTo>
                    <a:pt x="3494" y="18"/>
                  </a:lnTo>
                  <a:lnTo>
                    <a:pt x="3465" y="18"/>
                  </a:lnTo>
                  <a:lnTo>
                    <a:pt x="3465" y="8"/>
                  </a:lnTo>
                  <a:close/>
                  <a:moveTo>
                    <a:pt x="3504" y="9"/>
                  </a:moveTo>
                  <a:lnTo>
                    <a:pt x="3533" y="9"/>
                  </a:lnTo>
                  <a:lnTo>
                    <a:pt x="3533" y="18"/>
                  </a:lnTo>
                  <a:lnTo>
                    <a:pt x="3504" y="18"/>
                  </a:lnTo>
                  <a:lnTo>
                    <a:pt x="3504" y="9"/>
                  </a:lnTo>
                  <a:close/>
                  <a:moveTo>
                    <a:pt x="3543" y="9"/>
                  </a:moveTo>
                  <a:lnTo>
                    <a:pt x="3572" y="9"/>
                  </a:lnTo>
                  <a:lnTo>
                    <a:pt x="3572" y="18"/>
                  </a:lnTo>
                  <a:lnTo>
                    <a:pt x="3543" y="18"/>
                  </a:lnTo>
                  <a:lnTo>
                    <a:pt x="3543" y="9"/>
                  </a:lnTo>
                  <a:close/>
                  <a:moveTo>
                    <a:pt x="3582" y="9"/>
                  </a:moveTo>
                  <a:lnTo>
                    <a:pt x="3611" y="9"/>
                  </a:lnTo>
                  <a:lnTo>
                    <a:pt x="3611" y="18"/>
                  </a:lnTo>
                  <a:lnTo>
                    <a:pt x="3582" y="18"/>
                  </a:lnTo>
                  <a:lnTo>
                    <a:pt x="3582" y="9"/>
                  </a:lnTo>
                  <a:close/>
                  <a:moveTo>
                    <a:pt x="3621" y="9"/>
                  </a:moveTo>
                  <a:lnTo>
                    <a:pt x="3650" y="9"/>
                  </a:lnTo>
                  <a:lnTo>
                    <a:pt x="3650" y="18"/>
                  </a:lnTo>
                  <a:lnTo>
                    <a:pt x="3621" y="18"/>
                  </a:lnTo>
                  <a:lnTo>
                    <a:pt x="3621" y="9"/>
                  </a:lnTo>
                  <a:close/>
                  <a:moveTo>
                    <a:pt x="3660" y="9"/>
                  </a:moveTo>
                  <a:lnTo>
                    <a:pt x="3690" y="9"/>
                  </a:lnTo>
                  <a:lnTo>
                    <a:pt x="3690" y="18"/>
                  </a:lnTo>
                  <a:lnTo>
                    <a:pt x="3660" y="18"/>
                  </a:lnTo>
                  <a:lnTo>
                    <a:pt x="3660" y="9"/>
                  </a:lnTo>
                  <a:close/>
                  <a:moveTo>
                    <a:pt x="3699" y="9"/>
                  </a:moveTo>
                  <a:lnTo>
                    <a:pt x="3728" y="9"/>
                  </a:lnTo>
                  <a:lnTo>
                    <a:pt x="3728" y="19"/>
                  </a:lnTo>
                  <a:lnTo>
                    <a:pt x="3699" y="18"/>
                  </a:lnTo>
                  <a:lnTo>
                    <a:pt x="3699" y="9"/>
                  </a:lnTo>
                  <a:close/>
                  <a:moveTo>
                    <a:pt x="3738" y="9"/>
                  </a:moveTo>
                  <a:lnTo>
                    <a:pt x="3767" y="9"/>
                  </a:lnTo>
                  <a:lnTo>
                    <a:pt x="3767" y="19"/>
                  </a:lnTo>
                  <a:lnTo>
                    <a:pt x="3738" y="19"/>
                  </a:lnTo>
                  <a:lnTo>
                    <a:pt x="3738" y="9"/>
                  </a:lnTo>
                  <a:close/>
                  <a:moveTo>
                    <a:pt x="3777" y="9"/>
                  </a:moveTo>
                  <a:lnTo>
                    <a:pt x="3806" y="9"/>
                  </a:lnTo>
                  <a:lnTo>
                    <a:pt x="3806" y="19"/>
                  </a:lnTo>
                  <a:lnTo>
                    <a:pt x="3777" y="19"/>
                  </a:lnTo>
                  <a:lnTo>
                    <a:pt x="3777" y="9"/>
                  </a:lnTo>
                  <a:close/>
                  <a:moveTo>
                    <a:pt x="3816" y="9"/>
                  </a:moveTo>
                  <a:lnTo>
                    <a:pt x="3845" y="9"/>
                  </a:lnTo>
                  <a:lnTo>
                    <a:pt x="3845" y="19"/>
                  </a:lnTo>
                  <a:lnTo>
                    <a:pt x="3816" y="19"/>
                  </a:lnTo>
                  <a:lnTo>
                    <a:pt x="3816" y="9"/>
                  </a:lnTo>
                  <a:close/>
                  <a:moveTo>
                    <a:pt x="3855" y="9"/>
                  </a:moveTo>
                  <a:lnTo>
                    <a:pt x="3884" y="9"/>
                  </a:lnTo>
                  <a:lnTo>
                    <a:pt x="3884" y="19"/>
                  </a:lnTo>
                  <a:lnTo>
                    <a:pt x="3855" y="19"/>
                  </a:lnTo>
                  <a:lnTo>
                    <a:pt x="3855" y="9"/>
                  </a:lnTo>
                  <a:close/>
                  <a:moveTo>
                    <a:pt x="3894" y="9"/>
                  </a:moveTo>
                  <a:lnTo>
                    <a:pt x="3923" y="9"/>
                  </a:lnTo>
                  <a:lnTo>
                    <a:pt x="3923" y="19"/>
                  </a:lnTo>
                  <a:lnTo>
                    <a:pt x="3894" y="19"/>
                  </a:lnTo>
                  <a:lnTo>
                    <a:pt x="3894" y="9"/>
                  </a:lnTo>
                  <a:close/>
                  <a:moveTo>
                    <a:pt x="3933" y="9"/>
                  </a:moveTo>
                  <a:lnTo>
                    <a:pt x="3962" y="9"/>
                  </a:lnTo>
                  <a:lnTo>
                    <a:pt x="3962" y="19"/>
                  </a:lnTo>
                  <a:lnTo>
                    <a:pt x="3933" y="19"/>
                  </a:lnTo>
                  <a:lnTo>
                    <a:pt x="3933" y="9"/>
                  </a:lnTo>
                  <a:close/>
                  <a:moveTo>
                    <a:pt x="3972" y="9"/>
                  </a:moveTo>
                  <a:lnTo>
                    <a:pt x="4001" y="10"/>
                  </a:lnTo>
                  <a:lnTo>
                    <a:pt x="4001" y="20"/>
                  </a:lnTo>
                  <a:lnTo>
                    <a:pt x="3972" y="19"/>
                  </a:lnTo>
                  <a:lnTo>
                    <a:pt x="3972" y="9"/>
                  </a:lnTo>
                  <a:close/>
                  <a:moveTo>
                    <a:pt x="4011" y="10"/>
                  </a:moveTo>
                  <a:lnTo>
                    <a:pt x="4040" y="10"/>
                  </a:lnTo>
                  <a:lnTo>
                    <a:pt x="4040" y="20"/>
                  </a:lnTo>
                  <a:lnTo>
                    <a:pt x="4011" y="20"/>
                  </a:lnTo>
                  <a:lnTo>
                    <a:pt x="4011" y="10"/>
                  </a:lnTo>
                  <a:close/>
                  <a:moveTo>
                    <a:pt x="4049" y="10"/>
                  </a:moveTo>
                  <a:lnTo>
                    <a:pt x="4079" y="10"/>
                  </a:lnTo>
                  <a:lnTo>
                    <a:pt x="4079" y="20"/>
                  </a:lnTo>
                  <a:lnTo>
                    <a:pt x="4049" y="20"/>
                  </a:lnTo>
                  <a:lnTo>
                    <a:pt x="4049" y="10"/>
                  </a:lnTo>
                  <a:close/>
                  <a:moveTo>
                    <a:pt x="4088" y="10"/>
                  </a:moveTo>
                  <a:lnTo>
                    <a:pt x="4117" y="10"/>
                  </a:lnTo>
                  <a:lnTo>
                    <a:pt x="4117" y="20"/>
                  </a:lnTo>
                  <a:lnTo>
                    <a:pt x="4088" y="20"/>
                  </a:lnTo>
                  <a:lnTo>
                    <a:pt x="4088" y="10"/>
                  </a:lnTo>
                  <a:close/>
                  <a:moveTo>
                    <a:pt x="4127" y="10"/>
                  </a:moveTo>
                  <a:lnTo>
                    <a:pt x="4156" y="10"/>
                  </a:lnTo>
                  <a:lnTo>
                    <a:pt x="4156" y="20"/>
                  </a:lnTo>
                  <a:lnTo>
                    <a:pt x="4127" y="20"/>
                  </a:lnTo>
                  <a:lnTo>
                    <a:pt x="4127" y="10"/>
                  </a:lnTo>
                  <a:close/>
                  <a:moveTo>
                    <a:pt x="4166" y="10"/>
                  </a:moveTo>
                  <a:lnTo>
                    <a:pt x="4195" y="10"/>
                  </a:lnTo>
                  <a:lnTo>
                    <a:pt x="4195" y="20"/>
                  </a:lnTo>
                  <a:lnTo>
                    <a:pt x="4166" y="20"/>
                  </a:lnTo>
                  <a:lnTo>
                    <a:pt x="4166" y="10"/>
                  </a:lnTo>
                  <a:close/>
                  <a:moveTo>
                    <a:pt x="4205" y="10"/>
                  </a:moveTo>
                  <a:lnTo>
                    <a:pt x="4234" y="10"/>
                  </a:lnTo>
                  <a:lnTo>
                    <a:pt x="4234" y="20"/>
                  </a:lnTo>
                  <a:lnTo>
                    <a:pt x="4205" y="20"/>
                  </a:lnTo>
                  <a:lnTo>
                    <a:pt x="4205" y="10"/>
                  </a:lnTo>
                  <a:close/>
                  <a:moveTo>
                    <a:pt x="4244" y="10"/>
                  </a:moveTo>
                  <a:lnTo>
                    <a:pt x="4249" y="10"/>
                  </a:lnTo>
                  <a:lnTo>
                    <a:pt x="4249" y="20"/>
                  </a:lnTo>
                  <a:lnTo>
                    <a:pt x="4244" y="20"/>
                  </a:lnTo>
                  <a:lnTo>
                    <a:pt x="4244" y="1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59" name="Freeform 29"/>
            <p:cNvSpPr>
              <a:spLocks noEditPoints="1"/>
            </p:cNvSpPr>
            <p:nvPr/>
          </p:nvSpPr>
          <p:spPr bwMode="auto">
            <a:xfrm>
              <a:off x="1685926" y="2047875"/>
              <a:ext cx="6745288" cy="15875"/>
            </a:xfrm>
            <a:custGeom>
              <a:avLst/>
              <a:gdLst>
                <a:gd name="T0" fmla="*/ 2147483646 w 4249"/>
                <a:gd name="T1" fmla="*/ 2147483646 h 10"/>
                <a:gd name="T2" fmla="*/ 2147483646 w 4249"/>
                <a:gd name="T3" fmla="*/ 2147483646 h 10"/>
                <a:gd name="T4" fmla="*/ 2147483646 w 4249"/>
                <a:gd name="T5" fmla="*/ 0 h 10"/>
                <a:gd name="T6" fmla="*/ 2147483646 w 4249"/>
                <a:gd name="T7" fmla="*/ 0 h 10"/>
                <a:gd name="T8" fmla="*/ 2147483646 w 4249"/>
                <a:gd name="T9" fmla="*/ 0 h 10"/>
                <a:gd name="T10" fmla="*/ 2147483646 w 4249"/>
                <a:gd name="T11" fmla="*/ 2147483646 h 10"/>
                <a:gd name="T12" fmla="*/ 2147483646 w 4249"/>
                <a:gd name="T13" fmla="*/ 2147483646 h 10"/>
                <a:gd name="T14" fmla="*/ 2147483646 w 4249"/>
                <a:gd name="T15" fmla="*/ 0 h 10"/>
                <a:gd name="T16" fmla="*/ 2147483646 w 4249"/>
                <a:gd name="T17" fmla="*/ 0 h 10"/>
                <a:gd name="T18" fmla="*/ 2147483646 w 4249"/>
                <a:gd name="T19" fmla="*/ 0 h 10"/>
                <a:gd name="T20" fmla="*/ 2147483646 w 4249"/>
                <a:gd name="T21" fmla="*/ 2147483646 h 10"/>
                <a:gd name="T22" fmla="*/ 2147483646 w 4249"/>
                <a:gd name="T23" fmla="*/ 2147483646 h 10"/>
                <a:gd name="T24" fmla="*/ 2147483646 w 4249"/>
                <a:gd name="T25" fmla="*/ 0 h 10"/>
                <a:gd name="T26" fmla="*/ 2147483646 w 4249"/>
                <a:gd name="T27" fmla="*/ 0 h 10"/>
                <a:gd name="T28" fmla="*/ 2147483646 w 4249"/>
                <a:gd name="T29" fmla="*/ 0 h 10"/>
                <a:gd name="T30" fmla="*/ 2147483646 w 4249"/>
                <a:gd name="T31" fmla="*/ 2147483646 h 10"/>
                <a:gd name="T32" fmla="*/ 2147483646 w 4249"/>
                <a:gd name="T33" fmla="*/ 2147483646 h 10"/>
                <a:gd name="T34" fmla="*/ 2147483646 w 4249"/>
                <a:gd name="T35" fmla="*/ 0 h 10"/>
                <a:gd name="T36" fmla="*/ 2147483646 w 4249"/>
                <a:gd name="T37" fmla="*/ 0 h 10"/>
                <a:gd name="T38" fmla="*/ 2147483646 w 4249"/>
                <a:gd name="T39" fmla="*/ 0 h 10"/>
                <a:gd name="T40" fmla="*/ 2147483646 w 4249"/>
                <a:gd name="T41" fmla="*/ 2147483646 h 10"/>
                <a:gd name="T42" fmla="*/ 2147483646 w 4249"/>
                <a:gd name="T43" fmla="*/ 2147483646 h 10"/>
                <a:gd name="T44" fmla="*/ 2147483646 w 4249"/>
                <a:gd name="T45" fmla="*/ 0 h 10"/>
                <a:gd name="T46" fmla="*/ 2147483646 w 4249"/>
                <a:gd name="T47" fmla="*/ 0 h 10"/>
                <a:gd name="T48" fmla="*/ 2147483646 w 4249"/>
                <a:gd name="T49" fmla="*/ 0 h 10"/>
                <a:gd name="T50" fmla="*/ 2147483646 w 4249"/>
                <a:gd name="T51" fmla="*/ 2147483646 h 10"/>
                <a:gd name="T52" fmla="*/ 2147483646 w 4249"/>
                <a:gd name="T53" fmla="*/ 2147483646 h 10"/>
                <a:gd name="T54" fmla="*/ 2147483646 w 4249"/>
                <a:gd name="T55" fmla="*/ 0 h 10"/>
                <a:gd name="T56" fmla="*/ 2147483646 w 4249"/>
                <a:gd name="T57" fmla="*/ 0 h 10"/>
                <a:gd name="T58" fmla="*/ 2147483646 w 4249"/>
                <a:gd name="T59" fmla="*/ 0 h 10"/>
                <a:gd name="T60" fmla="*/ 2147483646 w 4249"/>
                <a:gd name="T61" fmla="*/ 2147483646 h 10"/>
                <a:gd name="T62" fmla="*/ 2147483646 w 4249"/>
                <a:gd name="T63" fmla="*/ 2147483646 h 10"/>
                <a:gd name="T64" fmla="*/ 2147483646 w 4249"/>
                <a:gd name="T65" fmla="*/ 0 h 10"/>
                <a:gd name="T66" fmla="*/ 2147483646 w 4249"/>
                <a:gd name="T67" fmla="*/ 0 h 10"/>
                <a:gd name="T68" fmla="*/ 2147483646 w 4249"/>
                <a:gd name="T69" fmla="*/ 0 h 10"/>
                <a:gd name="T70" fmla="*/ 2147483646 w 4249"/>
                <a:gd name="T71" fmla="*/ 2147483646 h 10"/>
                <a:gd name="T72" fmla="*/ 2147483646 w 4249"/>
                <a:gd name="T73" fmla="*/ 2147483646 h 10"/>
                <a:gd name="T74" fmla="*/ 2147483646 w 4249"/>
                <a:gd name="T75" fmla="*/ 0 h 10"/>
                <a:gd name="T76" fmla="*/ 2147483646 w 4249"/>
                <a:gd name="T77" fmla="*/ 0 h 10"/>
                <a:gd name="T78" fmla="*/ 2147483646 w 4249"/>
                <a:gd name="T79" fmla="*/ 0 h 10"/>
                <a:gd name="T80" fmla="*/ 2147483646 w 4249"/>
                <a:gd name="T81" fmla="*/ 2147483646 h 10"/>
                <a:gd name="T82" fmla="*/ 2147483646 w 4249"/>
                <a:gd name="T83" fmla="*/ 2147483646 h 10"/>
                <a:gd name="T84" fmla="*/ 2147483646 w 4249"/>
                <a:gd name="T85" fmla="*/ 0 h 10"/>
                <a:gd name="T86" fmla="*/ 2147483646 w 4249"/>
                <a:gd name="T87" fmla="*/ 0 h 10"/>
                <a:gd name="T88" fmla="*/ 2147483646 w 4249"/>
                <a:gd name="T89" fmla="*/ 0 h 10"/>
                <a:gd name="T90" fmla="*/ 2147483646 w 4249"/>
                <a:gd name="T91" fmla="*/ 2147483646 h 10"/>
                <a:gd name="T92" fmla="*/ 2147483646 w 4249"/>
                <a:gd name="T93" fmla="*/ 2147483646 h 10"/>
                <a:gd name="T94" fmla="*/ 2147483646 w 4249"/>
                <a:gd name="T95" fmla="*/ 0 h 10"/>
                <a:gd name="T96" fmla="*/ 2147483646 w 4249"/>
                <a:gd name="T97" fmla="*/ 0 h 10"/>
                <a:gd name="T98" fmla="*/ 2147483646 w 4249"/>
                <a:gd name="T99" fmla="*/ 0 h 10"/>
                <a:gd name="T100" fmla="*/ 2147483646 w 4249"/>
                <a:gd name="T101" fmla="*/ 2147483646 h 10"/>
                <a:gd name="T102" fmla="*/ 2147483646 w 4249"/>
                <a:gd name="T103" fmla="*/ 2147483646 h 10"/>
                <a:gd name="T104" fmla="*/ 2147483646 w 4249"/>
                <a:gd name="T105" fmla="*/ 0 h 10"/>
                <a:gd name="T106" fmla="*/ 2147483646 w 4249"/>
                <a:gd name="T107" fmla="*/ 0 h 10"/>
                <a:gd name="T108" fmla="*/ 2147483646 w 4249"/>
                <a:gd name="T109" fmla="*/ 0 h 10"/>
                <a:gd name="T110" fmla="*/ 2147483646 w 4249"/>
                <a:gd name="T111" fmla="*/ 2147483646 h 10"/>
                <a:gd name="T112" fmla="*/ 2147483646 w 4249"/>
                <a:gd name="T113" fmla="*/ 2147483646 h 10"/>
                <a:gd name="T114" fmla="*/ 2147483646 w 4249"/>
                <a:gd name="T115" fmla="*/ 0 h 10"/>
                <a:gd name="T116" fmla="*/ 2147483646 w 4249"/>
                <a:gd name="T117" fmla="*/ 0 h 10"/>
                <a:gd name="T118" fmla="*/ 2147483646 w 4249"/>
                <a:gd name="T119" fmla="*/ 0 h 10"/>
                <a:gd name="T120" fmla="*/ 2147483646 w 4249"/>
                <a:gd name="T121" fmla="*/ 2147483646 h 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10"/>
                <a:gd name="T185" fmla="*/ 4249 w 4249"/>
                <a:gd name="T186" fmla="*/ 10 h 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10">
                  <a:moveTo>
                    <a:pt x="0" y="0"/>
                  </a:moveTo>
                  <a:lnTo>
                    <a:pt x="29" y="0"/>
                  </a:lnTo>
                  <a:lnTo>
                    <a:pt x="29" y="10"/>
                  </a:lnTo>
                  <a:lnTo>
                    <a:pt x="0" y="10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10"/>
                  </a:lnTo>
                  <a:lnTo>
                    <a:pt x="39" y="10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10"/>
                  </a:lnTo>
                  <a:lnTo>
                    <a:pt x="78" y="10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10"/>
                  </a:lnTo>
                  <a:lnTo>
                    <a:pt x="117" y="10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10"/>
                  </a:lnTo>
                  <a:lnTo>
                    <a:pt x="156" y="10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10"/>
                  </a:lnTo>
                  <a:lnTo>
                    <a:pt x="195" y="10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10"/>
                  </a:lnTo>
                  <a:lnTo>
                    <a:pt x="234" y="10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10"/>
                  </a:lnTo>
                  <a:lnTo>
                    <a:pt x="273" y="10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10"/>
                  </a:lnTo>
                  <a:lnTo>
                    <a:pt x="311" y="10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10"/>
                  </a:lnTo>
                  <a:lnTo>
                    <a:pt x="350" y="10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10"/>
                  </a:lnTo>
                  <a:lnTo>
                    <a:pt x="389" y="10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10"/>
                  </a:lnTo>
                  <a:lnTo>
                    <a:pt x="428" y="10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10"/>
                  </a:lnTo>
                  <a:lnTo>
                    <a:pt x="467" y="10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10"/>
                  </a:lnTo>
                  <a:lnTo>
                    <a:pt x="506" y="10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10"/>
                  </a:lnTo>
                  <a:lnTo>
                    <a:pt x="545" y="10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10"/>
                  </a:lnTo>
                  <a:lnTo>
                    <a:pt x="584" y="10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10"/>
                  </a:lnTo>
                  <a:lnTo>
                    <a:pt x="623" y="10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10"/>
                  </a:lnTo>
                  <a:lnTo>
                    <a:pt x="662" y="10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10"/>
                  </a:lnTo>
                  <a:lnTo>
                    <a:pt x="701" y="10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10"/>
                  </a:lnTo>
                  <a:lnTo>
                    <a:pt x="740" y="10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10"/>
                  </a:lnTo>
                  <a:lnTo>
                    <a:pt x="779" y="10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10"/>
                  </a:lnTo>
                  <a:lnTo>
                    <a:pt x="818" y="10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10"/>
                  </a:lnTo>
                  <a:lnTo>
                    <a:pt x="857" y="10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10"/>
                  </a:lnTo>
                  <a:lnTo>
                    <a:pt x="896" y="10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10"/>
                  </a:lnTo>
                  <a:lnTo>
                    <a:pt x="934" y="10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10"/>
                  </a:lnTo>
                  <a:lnTo>
                    <a:pt x="973" y="10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10"/>
                  </a:lnTo>
                  <a:lnTo>
                    <a:pt x="1012" y="10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10"/>
                  </a:lnTo>
                  <a:lnTo>
                    <a:pt x="1051" y="10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10"/>
                  </a:lnTo>
                  <a:lnTo>
                    <a:pt x="1090" y="10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10"/>
                  </a:lnTo>
                  <a:lnTo>
                    <a:pt x="1129" y="10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10"/>
                  </a:lnTo>
                  <a:lnTo>
                    <a:pt x="1168" y="10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10"/>
                  </a:lnTo>
                  <a:lnTo>
                    <a:pt x="1207" y="10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10"/>
                  </a:lnTo>
                  <a:lnTo>
                    <a:pt x="1246" y="10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10"/>
                  </a:lnTo>
                  <a:lnTo>
                    <a:pt x="1285" y="10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10"/>
                  </a:lnTo>
                  <a:lnTo>
                    <a:pt x="1324" y="10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10"/>
                  </a:lnTo>
                  <a:lnTo>
                    <a:pt x="1363" y="10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10"/>
                  </a:lnTo>
                  <a:lnTo>
                    <a:pt x="1402" y="10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10"/>
                  </a:lnTo>
                  <a:lnTo>
                    <a:pt x="1441" y="10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10"/>
                  </a:lnTo>
                  <a:lnTo>
                    <a:pt x="1480" y="10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10"/>
                  </a:lnTo>
                  <a:lnTo>
                    <a:pt x="1519" y="10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10"/>
                  </a:lnTo>
                  <a:lnTo>
                    <a:pt x="1557" y="10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10"/>
                  </a:lnTo>
                  <a:lnTo>
                    <a:pt x="1596" y="10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10"/>
                  </a:lnTo>
                  <a:lnTo>
                    <a:pt x="1635" y="10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10"/>
                  </a:lnTo>
                  <a:lnTo>
                    <a:pt x="1674" y="10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10"/>
                  </a:lnTo>
                  <a:lnTo>
                    <a:pt x="1713" y="10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10"/>
                  </a:lnTo>
                  <a:lnTo>
                    <a:pt x="1752" y="10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10"/>
                  </a:lnTo>
                  <a:lnTo>
                    <a:pt x="1791" y="10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10"/>
                  </a:lnTo>
                  <a:lnTo>
                    <a:pt x="1830" y="10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10"/>
                  </a:lnTo>
                  <a:lnTo>
                    <a:pt x="1869" y="10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10"/>
                  </a:lnTo>
                  <a:lnTo>
                    <a:pt x="1908" y="10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10"/>
                  </a:lnTo>
                  <a:lnTo>
                    <a:pt x="1947" y="10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10"/>
                  </a:lnTo>
                  <a:lnTo>
                    <a:pt x="1986" y="10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10"/>
                  </a:lnTo>
                  <a:lnTo>
                    <a:pt x="2025" y="10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10"/>
                  </a:lnTo>
                  <a:lnTo>
                    <a:pt x="2064" y="10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10"/>
                  </a:lnTo>
                  <a:lnTo>
                    <a:pt x="2103" y="10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10"/>
                  </a:lnTo>
                  <a:lnTo>
                    <a:pt x="2142" y="10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10"/>
                  </a:lnTo>
                  <a:lnTo>
                    <a:pt x="2180" y="10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10"/>
                  </a:lnTo>
                  <a:lnTo>
                    <a:pt x="2219" y="10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10"/>
                  </a:lnTo>
                  <a:lnTo>
                    <a:pt x="2258" y="10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10"/>
                  </a:lnTo>
                  <a:lnTo>
                    <a:pt x="2297" y="10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10"/>
                  </a:lnTo>
                  <a:lnTo>
                    <a:pt x="2336" y="10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10"/>
                  </a:lnTo>
                  <a:lnTo>
                    <a:pt x="2375" y="10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10"/>
                  </a:lnTo>
                  <a:lnTo>
                    <a:pt x="2414" y="10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10"/>
                  </a:lnTo>
                  <a:lnTo>
                    <a:pt x="2453" y="10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10"/>
                  </a:lnTo>
                  <a:lnTo>
                    <a:pt x="2492" y="10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10"/>
                  </a:lnTo>
                  <a:lnTo>
                    <a:pt x="2531" y="10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10"/>
                  </a:lnTo>
                  <a:lnTo>
                    <a:pt x="2570" y="10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10"/>
                  </a:lnTo>
                  <a:lnTo>
                    <a:pt x="2609" y="10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10"/>
                  </a:lnTo>
                  <a:lnTo>
                    <a:pt x="2648" y="10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10"/>
                  </a:lnTo>
                  <a:lnTo>
                    <a:pt x="2687" y="10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10"/>
                  </a:lnTo>
                  <a:lnTo>
                    <a:pt x="2726" y="10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10"/>
                  </a:lnTo>
                  <a:lnTo>
                    <a:pt x="2765" y="10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10"/>
                  </a:lnTo>
                  <a:lnTo>
                    <a:pt x="2803" y="10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10"/>
                  </a:lnTo>
                  <a:lnTo>
                    <a:pt x="2842" y="10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10"/>
                  </a:lnTo>
                  <a:lnTo>
                    <a:pt x="2881" y="10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10"/>
                  </a:lnTo>
                  <a:lnTo>
                    <a:pt x="2920" y="10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10"/>
                  </a:lnTo>
                  <a:lnTo>
                    <a:pt x="2959" y="10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10"/>
                  </a:lnTo>
                  <a:lnTo>
                    <a:pt x="2998" y="10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10"/>
                  </a:lnTo>
                  <a:lnTo>
                    <a:pt x="3037" y="10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10"/>
                  </a:lnTo>
                  <a:lnTo>
                    <a:pt x="3076" y="10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10"/>
                  </a:lnTo>
                  <a:lnTo>
                    <a:pt x="3115" y="10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10"/>
                  </a:lnTo>
                  <a:lnTo>
                    <a:pt x="3154" y="10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10"/>
                  </a:lnTo>
                  <a:lnTo>
                    <a:pt x="3193" y="10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10"/>
                  </a:lnTo>
                  <a:lnTo>
                    <a:pt x="3232" y="10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10"/>
                  </a:lnTo>
                  <a:lnTo>
                    <a:pt x="3271" y="10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10"/>
                  </a:lnTo>
                  <a:lnTo>
                    <a:pt x="3310" y="10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10"/>
                  </a:lnTo>
                  <a:lnTo>
                    <a:pt x="3349" y="10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10"/>
                  </a:lnTo>
                  <a:lnTo>
                    <a:pt x="3388" y="10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10"/>
                  </a:lnTo>
                  <a:lnTo>
                    <a:pt x="3426" y="10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10"/>
                  </a:lnTo>
                  <a:lnTo>
                    <a:pt x="3465" y="10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10"/>
                  </a:lnTo>
                  <a:lnTo>
                    <a:pt x="3504" y="10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10"/>
                  </a:lnTo>
                  <a:lnTo>
                    <a:pt x="3543" y="10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10"/>
                  </a:lnTo>
                  <a:lnTo>
                    <a:pt x="3582" y="10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10"/>
                  </a:lnTo>
                  <a:lnTo>
                    <a:pt x="3621" y="10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10"/>
                  </a:lnTo>
                  <a:lnTo>
                    <a:pt x="3660" y="10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10"/>
                  </a:lnTo>
                  <a:lnTo>
                    <a:pt x="3699" y="10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10"/>
                  </a:lnTo>
                  <a:lnTo>
                    <a:pt x="3738" y="10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10"/>
                  </a:lnTo>
                  <a:lnTo>
                    <a:pt x="3777" y="10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10"/>
                  </a:lnTo>
                  <a:lnTo>
                    <a:pt x="3816" y="10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10"/>
                  </a:lnTo>
                  <a:lnTo>
                    <a:pt x="3855" y="10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10"/>
                  </a:lnTo>
                  <a:lnTo>
                    <a:pt x="3894" y="10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10"/>
                  </a:lnTo>
                  <a:lnTo>
                    <a:pt x="3933" y="10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10"/>
                  </a:lnTo>
                  <a:lnTo>
                    <a:pt x="3972" y="10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10"/>
                  </a:lnTo>
                  <a:lnTo>
                    <a:pt x="4011" y="10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10"/>
                  </a:lnTo>
                  <a:lnTo>
                    <a:pt x="4049" y="10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10"/>
                  </a:lnTo>
                  <a:lnTo>
                    <a:pt x="4088" y="10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10"/>
                  </a:lnTo>
                  <a:lnTo>
                    <a:pt x="4127" y="10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10"/>
                  </a:lnTo>
                  <a:lnTo>
                    <a:pt x="4166" y="10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10"/>
                  </a:lnTo>
                  <a:lnTo>
                    <a:pt x="4205" y="10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10"/>
                  </a:lnTo>
                  <a:lnTo>
                    <a:pt x="4244" y="10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60" name="Freeform 30"/>
            <p:cNvSpPr>
              <a:spLocks noEditPoints="1"/>
            </p:cNvSpPr>
            <p:nvPr/>
          </p:nvSpPr>
          <p:spPr bwMode="auto">
            <a:xfrm>
              <a:off x="1685926" y="1709738"/>
              <a:ext cx="6745288" cy="14288"/>
            </a:xfrm>
            <a:custGeom>
              <a:avLst/>
              <a:gdLst>
                <a:gd name="T0" fmla="*/ 2147483646 w 4249"/>
                <a:gd name="T1" fmla="*/ 2147483646 h 9"/>
                <a:gd name="T2" fmla="*/ 2147483646 w 4249"/>
                <a:gd name="T3" fmla="*/ 2147483646 h 9"/>
                <a:gd name="T4" fmla="*/ 2147483646 w 4249"/>
                <a:gd name="T5" fmla="*/ 0 h 9"/>
                <a:gd name="T6" fmla="*/ 2147483646 w 4249"/>
                <a:gd name="T7" fmla="*/ 0 h 9"/>
                <a:gd name="T8" fmla="*/ 2147483646 w 4249"/>
                <a:gd name="T9" fmla="*/ 0 h 9"/>
                <a:gd name="T10" fmla="*/ 2147483646 w 4249"/>
                <a:gd name="T11" fmla="*/ 2147483646 h 9"/>
                <a:gd name="T12" fmla="*/ 2147483646 w 4249"/>
                <a:gd name="T13" fmla="*/ 2147483646 h 9"/>
                <a:gd name="T14" fmla="*/ 2147483646 w 4249"/>
                <a:gd name="T15" fmla="*/ 0 h 9"/>
                <a:gd name="T16" fmla="*/ 2147483646 w 4249"/>
                <a:gd name="T17" fmla="*/ 0 h 9"/>
                <a:gd name="T18" fmla="*/ 2147483646 w 4249"/>
                <a:gd name="T19" fmla="*/ 0 h 9"/>
                <a:gd name="T20" fmla="*/ 2147483646 w 4249"/>
                <a:gd name="T21" fmla="*/ 2147483646 h 9"/>
                <a:gd name="T22" fmla="*/ 2147483646 w 4249"/>
                <a:gd name="T23" fmla="*/ 2147483646 h 9"/>
                <a:gd name="T24" fmla="*/ 2147483646 w 4249"/>
                <a:gd name="T25" fmla="*/ 0 h 9"/>
                <a:gd name="T26" fmla="*/ 2147483646 w 4249"/>
                <a:gd name="T27" fmla="*/ 0 h 9"/>
                <a:gd name="T28" fmla="*/ 2147483646 w 4249"/>
                <a:gd name="T29" fmla="*/ 0 h 9"/>
                <a:gd name="T30" fmla="*/ 2147483646 w 4249"/>
                <a:gd name="T31" fmla="*/ 2147483646 h 9"/>
                <a:gd name="T32" fmla="*/ 2147483646 w 4249"/>
                <a:gd name="T33" fmla="*/ 2147483646 h 9"/>
                <a:gd name="T34" fmla="*/ 2147483646 w 4249"/>
                <a:gd name="T35" fmla="*/ 0 h 9"/>
                <a:gd name="T36" fmla="*/ 2147483646 w 4249"/>
                <a:gd name="T37" fmla="*/ 0 h 9"/>
                <a:gd name="T38" fmla="*/ 2147483646 w 4249"/>
                <a:gd name="T39" fmla="*/ 0 h 9"/>
                <a:gd name="T40" fmla="*/ 2147483646 w 4249"/>
                <a:gd name="T41" fmla="*/ 2147483646 h 9"/>
                <a:gd name="T42" fmla="*/ 2147483646 w 4249"/>
                <a:gd name="T43" fmla="*/ 2147483646 h 9"/>
                <a:gd name="T44" fmla="*/ 2147483646 w 4249"/>
                <a:gd name="T45" fmla="*/ 0 h 9"/>
                <a:gd name="T46" fmla="*/ 2147483646 w 4249"/>
                <a:gd name="T47" fmla="*/ 0 h 9"/>
                <a:gd name="T48" fmla="*/ 2147483646 w 4249"/>
                <a:gd name="T49" fmla="*/ 0 h 9"/>
                <a:gd name="T50" fmla="*/ 2147483646 w 4249"/>
                <a:gd name="T51" fmla="*/ 2147483646 h 9"/>
                <a:gd name="T52" fmla="*/ 2147483646 w 4249"/>
                <a:gd name="T53" fmla="*/ 2147483646 h 9"/>
                <a:gd name="T54" fmla="*/ 2147483646 w 4249"/>
                <a:gd name="T55" fmla="*/ 0 h 9"/>
                <a:gd name="T56" fmla="*/ 2147483646 w 4249"/>
                <a:gd name="T57" fmla="*/ 0 h 9"/>
                <a:gd name="T58" fmla="*/ 2147483646 w 4249"/>
                <a:gd name="T59" fmla="*/ 0 h 9"/>
                <a:gd name="T60" fmla="*/ 2147483646 w 4249"/>
                <a:gd name="T61" fmla="*/ 2147483646 h 9"/>
                <a:gd name="T62" fmla="*/ 2147483646 w 4249"/>
                <a:gd name="T63" fmla="*/ 2147483646 h 9"/>
                <a:gd name="T64" fmla="*/ 2147483646 w 4249"/>
                <a:gd name="T65" fmla="*/ 0 h 9"/>
                <a:gd name="T66" fmla="*/ 2147483646 w 4249"/>
                <a:gd name="T67" fmla="*/ 0 h 9"/>
                <a:gd name="T68" fmla="*/ 2147483646 w 4249"/>
                <a:gd name="T69" fmla="*/ 0 h 9"/>
                <a:gd name="T70" fmla="*/ 2147483646 w 4249"/>
                <a:gd name="T71" fmla="*/ 2147483646 h 9"/>
                <a:gd name="T72" fmla="*/ 2147483646 w 4249"/>
                <a:gd name="T73" fmla="*/ 2147483646 h 9"/>
                <a:gd name="T74" fmla="*/ 2147483646 w 4249"/>
                <a:gd name="T75" fmla="*/ 0 h 9"/>
                <a:gd name="T76" fmla="*/ 2147483646 w 4249"/>
                <a:gd name="T77" fmla="*/ 0 h 9"/>
                <a:gd name="T78" fmla="*/ 2147483646 w 4249"/>
                <a:gd name="T79" fmla="*/ 0 h 9"/>
                <a:gd name="T80" fmla="*/ 2147483646 w 4249"/>
                <a:gd name="T81" fmla="*/ 2147483646 h 9"/>
                <a:gd name="T82" fmla="*/ 2147483646 w 4249"/>
                <a:gd name="T83" fmla="*/ 2147483646 h 9"/>
                <a:gd name="T84" fmla="*/ 2147483646 w 4249"/>
                <a:gd name="T85" fmla="*/ 0 h 9"/>
                <a:gd name="T86" fmla="*/ 2147483646 w 4249"/>
                <a:gd name="T87" fmla="*/ 0 h 9"/>
                <a:gd name="T88" fmla="*/ 2147483646 w 4249"/>
                <a:gd name="T89" fmla="*/ 0 h 9"/>
                <a:gd name="T90" fmla="*/ 2147483646 w 4249"/>
                <a:gd name="T91" fmla="*/ 2147483646 h 9"/>
                <a:gd name="T92" fmla="*/ 2147483646 w 4249"/>
                <a:gd name="T93" fmla="*/ 2147483646 h 9"/>
                <a:gd name="T94" fmla="*/ 2147483646 w 4249"/>
                <a:gd name="T95" fmla="*/ 0 h 9"/>
                <a:gd name="T96" fmla="*/ 2147483646 w 4249"/>
                <a:gd name="T97" fmla="*/ 0 h 9"/>
                <a:gd name="T98" fmla="*/ 2147483646 w 4249"/>
                <a:gd name="T99" fmla="*/ 0 h 9"/>
                <a:gd name="T100" fmla="*/ 2147483646 w 4249"/>
                <a:gd name="T101" fmla="*/ 2147483646 h 9"/>
                <a:gd name="T102" fmla="*/ 2147483646 w 4249"/>
                <a:gd name="T103" fmla="*/ 2147483646 h 9"/>
                <a:gd name="T104" fmla="*/ 2147483646 w 4249"/>
                <a:gd name="T105" fmla="*/ 0 h 9"/>
                <a:gd name="T106" fmla="*/ 2147483646 w 4249"/>
                <a:gd name="T107" fmla="*/ 0 h 9"/>
                <a:gd name="T108" fmla="*/ 2147483646 w 4249"/>
                <a:gd name="T109" fmla="*/ 0 h 9"/>
                <a:gd name="T110" fmla="*/ 2147483646 w 4249"/>
                <a:gd name="T111" fmla="*/ 2147483646 h 9"/>
                <a:gd name="T112" fmla="*/ 2147483646 w 4249"/>
                <a:gd name="T113" fmla="*/ 2147483646 h 9"/>
                <a:gd name="T114" fmla="*/ 2147483646 w 4249"/>
                <a:gd name="T115" fmla="*/ 0 h 9"/>
                <a:gd name="T116" fmla="*/ 2147483646 w 4249"/>
                <a:gd name="T117" fmla="*/ 0 h 9"/>
                <a:gd name="T118" fmla="*/ 2147483646 w 4249"/>
                <a:gd name="T119" fmla="*/ 0 h 9"/>
                <a:gd name="T120" fmla="*/ 2147483646 w 4249"/>
                <a:gd name="T121" fmla="*/ 2147483646 h 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49"/>
                <a:gd name="T184" fmla="*/ 0 h 9"/>
                <a:gd name="T185" fmla="*/ 4249 w 4249"/>
                <a:gd name="T186" fmla="*/ 9 h 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49" h="9">
                  <a:moveTo>
                    <a:pt x="0" y="0"/>
                  </a:moveTo>
                  <a:lnTo>
                    <a:pt x="29" y="0"/>
                  </a:lnTo>
                  <a:lnTo>
                    <a:pt x="29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39" y="0"/>
                  </a:moveTo>
                  <a:lnTo>
                    <a:pt x="68" y="0"/>
                  </a:lnTo>
                  <a:lnTo>
                    <a:pt x="68" y="9"/>
                  </a:lnTo>
                  <a:lnTo>
                    <a:pt x="39" y="9"/>
                  </a:lnTo>
                  <a:lnTo>
                    <a:pt x="39" y="0"/>
                  </a:lnTo>
                  <a:close/>
                  <a:moveTo>
                    <a:pt x="78" y="0"/>
                  </a:moveTo>
                  <a:lnTo>
                    <a:pt x="107" y="0"/>
                  </a:lnTo>
                  <a:lnTo>
                    <a:pt x="107" y="9"/>
                  </a:lnTo>
                  <a:lnTo>
                    <a:pt x="78" y="9"/>
                  </a:lnTo>
                  <a:lnTo>
                    <a:pt x="78" y="0"/>
                  </a:lnTo>
                  <a:close/>
                  <a:moveTo>
                    <a:pt x="117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17" y="9"/>
                  </a:lnTo>
                  <a:lnTo>
                    <a:pt x="117" y="0"/>
                  </a:lnTo>
                  <a:close/>
                  <a:moveTo>
                    <a:pt x="156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56" y="9"/>
                  </a:lnTo>
                  <a:lnTo>
                    <a:pt x="156" y="0"/>
                  </a:lnTo>
                  <a:close/>
                  <a:moveTo>
                    <a:pt x="195" y="0"/>
                  </a:moveTo>
                  <a:lnTo>
                    <a:pt x="224" y="0"/>
                  </a:lnTo>
                  <a:lnTo>
                    <a:pt x="224" y="9"/>
                  </a:lnTo>
                  <a:lnTo>
                    <a:pt x="195" y="9"/>
                  </a:lnTo>
                  <a:lnTo>
                    <a:pt x="195" y="0"/>
                  </a:lnTo>
                  <a:close/>
                  <a:moveTo>
                    <a:pt x="234" y="0"/>
                  </a:moveTo>
                  <a:lnTo>
                    <a:pt x="263" y="0"/>
                  </a:lnTo>
                  <a:lnTo>
                    <a:pt x="263" y="9"/>
                  </a:lnTo>
                  <a:lnTo>
                    <a:pt x="234" y="9"/>
                  </a:lnTo>
                  <a:lnTo>
                    <a:pt x="234" y="0"/>
                  </a:lnTo>
                  <a:close/>
                  <a:moveTo>
                    <a:pt x="273" y="0"/>
                  </a:moveTo>
                  <a:lnTo>
                    <a:pt x="302" y="0"/>
                  </a:lnTo>
                  <a:lnTo>
                    <a:pt x="302" y="9"/>
                  </a:lnTo>
                  <a:lnTo>
                    <a:pt x="273" y="9"/>
                  </a:lnTo>
                  <a:lnTo>
                    <a:pt x="273" y="0"/>
                  </a:lnTo>
                  <a:close/>
                  <a:moveTo>
                    <a:pt x="311" y="0"/>
                  </a:moveTo>
                  <a:lnTo>
                    <a:pt x="341" y="0"/>
                  </a:lnTo>
                  <a:lnTo>
                    <a:pt x="341" y="9"/>
                  </a:lnTo>
                  <a:lnTo>
                    <a:pt x="311" y="9"/>
                  </a:lnTo>
                  <a:lnTo>
                    <a:pt x="311" y="0"/>
                  </a:lnTo>
                  <a:close/>
                  <a:moveTo>
                    <a:pt x="350" y="0"/>
                  </a:moveTo>
                  <a:lnTo>
                    <a:pt x="380" y="0"/>
                  </a:lnTo>
                  <a:lnTo>
                    <a:pt x="380" y="9"/>
                  </a:lnTo>
                  <a:lnTo>
                    <a:pt x="350" y="9"/>
                  </a:lnTo>
                  <a:lnTo>
                    <a:pt x="350" y="0"/>
                  </a:lnTo>
                  <a:close/>
                  <a:moveTo>
                    <a:pt x="389" y="0"/>
                  </a:moveTo>
                  <a:lnTo>
                    <a:pt x="418" y="0"/>
                  </a:lnTo>
                  <a:lnTo>
                    <a:pt x="418" y="9"/>
                  </a:lnTo>
                  <a:lnTo>
                    <a:pt x="389" y="9"/>
                  </a:lnTo>
                  <a:lnTo>
                    <a:pt x="389" y="0"/>
                  </a:lnTo>
                  <a:close/>
                  <a:moveTo>
                    <a:pt x="428" y="0"/>
                  </a:moveTo>
                  <a:lnTo>
                    <a:pt x="457" y="0"/>
                  </a:lnTo>
                  <a:lnTo>
                    <a:pt x="457" y="9"/>
                  </a:lnTo>
                  <a:lnTo>
                    <a:pt x="428" y="9"/>
                  </a:lnTo>
                  <a:lnTo>
                    <a:pt x="428" y="0"/>
                  </a:lnTo>
                  <a:close/>
                  <a:moveTo>
                    <a:pt x="467" y="0"/>
                  </a:moveTo>
                  <a:lnTo>
                    <a:pt x="496" y="0"/>
                  </a:lnTo>
                  <a:lnTo>
                    <a:pt x="496" y="9"/>
                  </a:lnTo>
                  <a:lnTo>
                    <a:pt x="467" y="9"/>
                  </a:lnTo>
                  <a:lnTo>
                    <a:pt x="467" y="0"/>
                  </a:lnTo>
                  <a:close/>
                  <a:moveTo>
                    <a:pt x="506" y="0"/>
                  </a:moveTo>
                  <a:lnTo>
                    <a:pt x="535" y="0"/>
                  </a:lnTo>
                  <a:lnTo>
                    <a:pt x="535" y="9"/>
                  </a:lnTo>
                  <a:lnTo>
                    <a:pt x="506" y="9"/>
                  </a:lnTo>
                  <a:lnTo>
                    <a:pt x="506" y="0"/>
                  </a:lnTo>
                  <a:close/>
                  <a:moveTo>
                    <a:pt x="545" y="0"/>
                  </a:moveTo>
                  <a:lnTo>
                    <a:pt x="574" y="0"/>
                  </a:lnTo>
                  <a:lnTo>
                    <a:pt x="574" y="9"/>
                  </a:lnTo>
                  <a:lnTo>
                    <a:pt x="545" y="9"/>
                  </a:lnTo>
                  <a:lnTo>
                    <a:pt x="545" y="0"/>
                  </a:lnTo>
                  <a:close/>
                  <a:moveTo>
                    <a:pt x="584" y="0"/>
                  </a:moveTo>
                  <a:lnTo>
                    <a:pt x="613" y="0"/>
                  </a:lnTo>
                  <a:lnTo>
                    <a:pt x="613" y="9"/>
                  </a:lnTo>
                  <a:lnTo>
                    <a:pt x="584" y="9"/>
                  </a:lnTo>
                  <a:lnTo>
                    <a:pt x="584" y="0"/>
                  </a:lnTo>
                  <a:close/>
                  <a:moveTo>
                    <a:pt x="623" y="0"/>
                  </a:moveTo>
                  <a:lnTo>
                    <a:pt x="652" y="0"/>
                  </a:lnTo>
                  <a:lnTo>
                    <a:pt x="652" y="9"/>
                  </a:lnTo>
                  <a:lnTo>
                    <a:pt x="623" y="9"/>
                  </a:lnTo>
                  <a:lnTo>
                    <a:pt x="623" y="0"/>
                  </a:lnTo>
                  <a:close/>
                  <a:moveTo>
                    <a:pt x="662" y="0"/>
                  </a:moveTo>
                  <a:lnTo>
                    <a:pt x="691" y="0"/>
                  </a:lnTo>
                  <a:lnTo>
                    <a:pt x="691" y="9"/>
                  </a:lnTo>
                  <a:lnTo>
                    <a:pt x="662" y="9"/>
                  </a:lnTo>
                  <a:lnTo>
                    <a:pt x="662" y="0"/>
                  </a:lnTo>
                  <a:close/>
                  <a:moveTo>
                    <a:pt x="701" y="0"/>
                  </a:moveTo>
                  <a:lnTo>
                    <a:pt x="730" y="0"/>
                  </a:lnTo>
                  <a:lnTo>
                    <a:pt x="730" y="9"/>
                  </a:lnTo>
                  <a:lnTo>
                    <a:pt x="701" y="9"/>
                  </a:lnTo>
                  <a:lnTo>
                    <a:pt x="701" y="0"/>
                  </a:lnTo>
                  <a:close/>
                  <a:moveTo>
                    <a:pt x="740" y="0"/>
                  </a:moveTo>
                  <a:lnTo>
                    <a:pt x="769" y="0"/>
                  </a:lnTo>
                  <a:lnTo>
                    <a:pt x="769" y="9"/>
                  </a:lnTo>
                  <a:lnTo>
                    <a:pt x="740" y="9"/>
                  </a:lnTo>
                  <a:lnTo>
                    <a:pt x="740" y="0"/>
                  </a:lnTo>
                  <a:close/>
                  <a:moveTo>
                    <a:pt x="779" y="0"/>
                  </a:moveTo>
                  <a:lnTo>
                    <a:pt x="808" y="0"/>
                  </a:lnTo>
                  <a:lnTo>
                    <a:pt x="808" y="9"/>
                  </a:lnTo>
                  <a:lnTo>
                    <a:pt x="779" y="9"/>
                  </a:lnTo>
                  <a:lnTo>
                    <a:pt x="779" y="0"/>
                  </a:lnTo>
                  <a:close/>
                  <a:moveTo>
                    <a:pt x="818" y="0"/>
                  </a:moveTo>
                  <a:lnTo>
                    <a:pt x="847" y="0"/>
                  </a:lnTo>
                  <a:lnTo>
                    <a:pt x="847" y="9"/>
                  </a:lnTo>
                  <a:lnTo>
                    <a:pt x="818" y="9"/>
                  </a:lnTo>
                  <a:lnTo>
                    <a:pt x="818" y="0"/>
                  </a:lnTo>
                  <a:close/>
                  <a:moveTo>
                    <a:pt x="857" y="0"/>
                  </a:moveTo>
                  <a:lnTo>
                    <a:pt x="886" y="0"/>
                  </a:lnTo>
                  <a:lnTo>
                    <a:pt x="886" y="9"/>
                  </a:lnTo>
                  <a:lnTo>
                    <a:pt x="857" y="9"/>
                  </a:lnTo>
                  <a:lnTo>
                    <a:pt x="857" y="0"/>
                  </a:lnTo>
                  <a:close/>
                  <a:moveTo>
                    <a:pt x="896" y="0"/>
                  </a:moveTo>
                  <a:lnTo>
                    <a:pt x="925" y="0"/>
                  </a:lnTo>
                  <a:lnTo>
                    <a:pt x="925" y="9"/>
                  </a:lnTo>
                  <a:lnTo>
                    <a:pt x="896" y="9"/>
                  </a:lnTo>
                  <a:lnTo>
                    <a:pt x="896" y="0"/>
                  </a:lnTo>
                  <a:close/>
                  <a:moveTo>
                    <a:pt x="934" y="0"/>
                  </a:moveTo>
                  <a:lnTo>
                    <a:pt x="964" y="0"/>
                  </a:lnTo>
                  <a:lnTo>
                    <a:pt x="964" y="9"/>
                  </a:lnTo>
                  <a:lnTo>
                    <a:pt x="934" y="9"/>
                  </a:lnTo>
                  <a:lnTo>
                    <a:pt x="934" y="0"/>
                  </a:lnTo>
                  <a:close/>
                  <a:moveTo>
                    <a:pt x="973" y="0"/>
                  </a:moveTo>
                  <a:lnTo>
                    <a:pt x="1003" y="0"/>
                  </a:lnTo>
                  <a:lnTo>
                    <a:pt x="1003" y="9"/>
                  </a:lnTo>
                  <a:lnTo>
                    <a:pt x="973" y="9"/>
                  </a:lnTo>
                  <a:lnTo>
                    <a:pt x="973" y="0"/>
                  </a:lnTo>
                  <a:close/>
                  <a:moveTo>
                    <a:pt x="1012" y="0"/>
                  </a:moveTo>
                  <a:lnTo>
                    <a:pt x="1041" y="0"/>
                  </a:lnTo>
                  <a:lnTo>
                    <a:pt x="1041" y="9"/>
                  </a:lnTo>
                  <a:lnTo>
                    <a:pt x="1012" y="9"/>
                  </a:lnTo>
                  <a:lnTo>
                    <a:pt x="1012" y="0"/>
                  </a:lnTo>
                  <a:close/>
                  <a:moveTo>
                    <a:pt x="1051" y="0"/>
                  </a:moveTo>
                  <a:lnTo>
                    <a:pt x="1080" y="0"/>
                  </a:lnTo>
                  <a:lnTo>
                    <a:pt x="1080" y="9"/>
                  </a:lnTo>
                  <a:lnTo>
                    <a:pt x="1051" y="9"/>
                  </a:lnTo>
                  <a:lnTo>
                    <a:pt x="1051" y="0"/>
                  </a:lnTo>
                  <a:close/>
                  <a:moveTo>
                    <a:pt x="1090" y="0"/>
                  </a:moveTo>
                  <a:lnTo>
                    <a:pt x="1119" y="0"/>
                  </a:lnTo>
                  <a:lnTo>
                    <a:pt x="1119" y="9"/>
                  </a:lnTo>
                  <a:lnTo>
                    <a:pt x="1090" y="9"/>
                  </a:lnTo>
                  <a:lnTo>
                    <a:pt x="1090" y="0"/>
                  </a:lnTo>
                  <a:close/>
                  <a:moveTo>
                    <a:pt x="1129" y="0"/>
                  </a:moveTo>
                  <a:lnTo>
                    <a:pt x="1158" y="0"/>
                  </a:lnTo>
                  <a:lnTo>
                    <a:pt x="1158" y="9"/>
                  </a:lnTo>
                  <a:lnTo>
                    <a:pt x="1129" y="9"/>
                  </a:lnTo>
                  <a:lnTo>
                    <a:pt x="1129" y="0"/>
                  </a:lnTo>
                  <a:close/>
                  <a:moveTo>
                    <a:pt x="1168" y="0"/>
                  </a:moveTo>
                  <a:lnTo>
                    <a:pt x="1197" y="0"/>
                  </a:lnTo>
                  <a:lnTo>
                    <a:pt x="1197" y="9"/>
                  </a:lnTo>
                  <a:lnTo>
                    <a:pt x="1168" y="9"/>
                  </a:lnTo>
                  <a:lnTo>
                    <a:pt x="1168" y="0"/>
                  </a:lnTo>
                  <a:close/>
                  <a:moveTo>
                    <a:pt x="1207" y="0"/>
                  </a:moveTo>
                  <a:lnTo>
                    <a:pt x="1236" y="0"/>
                  </a:lnTo>
                  <a:lnTo>
                    <a:pt x="1236" y="9"/>
                  </a:lnTo>
                  <a:lnTo>
                    <a:pt x="1207" y="9"/>
                  </a:lnTo>
                  <a:lnTo>
                    <a:pt x="1207" y="0"/>
                  </a:lnTo>
                  <a:close/>
                  <a:moveTo>
                    <a:pt x="1246" y="0"/>
                  </a:moveTo>
                  <a:lnTo>
                    <a:pt x="1275" y="0"/>
                  </a:lnTo>
                  <a:lnTo>
                    <a:pt x="1275" y="9"/>
                  </a:lnTo>
                  <a:lnTo>
                    <a:pt x="1246" y="9"/>
                  </a:lnTo>
                  <a:lnTo>
                    <a:pt x="1246" y="0"/>
                  </a:lnTo>
                  <a:close/>
                  <a:moveTo>
                    <a:pt x="1285" y="0"/>
                  </a:moveTo>
                  <a:lnTo>
                    <a:pt x="1314" y="0"/>
                  </a:lnTo>
                  <a:lnTo>
                    <a:pt x="1314" y="9"/>
                  </a:lnTo>
                  <a:lnTo>
                    <a:pt x="1285" y="9"/>
                  </a:lnTo>
                  <a:lnTo>
                    <a:pt x="1285" y="0"/>
                  </a:lnTo>
                  <a:close/>
                  <a:moveTo>
                    <a:pt x="1324" y="0"/>
                  </a:moveTo>
                  <a:lnTo>
                    <a:pt x="1353" y="0"/>
                  </a:lnTo>
                  <a:lnTo>
                    <a:pt x="1353" y="9"/>
                  </a:lnTo>
                  <a:lnTo>
                    <a:pt x="1324" y="9"/>
                  </a:lnTo>
                  <a:lnTo>
                    <a:pt x="1324" y="0"/>
                  </a:lnTo>
                  <a:close/>
                  <a:moveTo>
                    <a:pt x="1363" y="0"/>
                  </a:moveTo>
                  <a:lnTo>
                    <a:pt x="1392" y="0"/>
                  </a:lnTo>
                  <a:lnTo>
                    <a:pt x="1392" y="9"/>
                  </a:lnTo>
                  <a:lnTo>
                    <a:pt x="1363" y="9"/>
                  </a:lnTo>
                  <a:lnTo>
                    <a:pt x="1363" y="0"/>
                  </a:lnTo>
                  <a:close/>
                  <a:moveTo>
                    <a:pt x="1402" y="0"/>
                  </a:moveTo>
                  <a:lnTo>
                    <a:pt x="1431" y="0"/>
                  </a:lnTo>
                  <a:lnTo>
                    <a:pt x="1431" y="9"/>
                  </a:lnTo>
                  <a:lnTo>
                    <a:pt x="1402" y="9"/>
                  </a:lnTo>
                  <a:lnTo>
                    <a:pt x="1402" y="0"/>
                  </a:lnTo>
                  <a:close/>
                  <a:moveTo>
                    <a:pt x="1441" y="0"/>
                  </a:moveTo>
                  <a:lnTo>
                    <a:pt x="1470" y="0"/>
                  </a:lnTo>
                  <a:lnTo>
                    <a:pt x="1470" y="9"/>
                  </a:lnTo>
                  <a:lnTo>
                    <a:pt x="1441" y="9"/>
                  </a:lnTo>
                  <a:lnTo>
                    <a:pt x="1441" y="0"/>
                  </a:lnTo>
                  <a:close/>
                  <a:moveTo>
                    <a:pt x="1480" y="0"/>
                  </a:moveTo>
                  <a:lnTo>
                    <a:pt x="1509" y="0"/>
                  </a:lnTo>
                  <a:lnTo>
                    <a:pt x="1509" y="9"/>
                  </a:lnTo>
                  <a:lnTo>
                    <a:pt x="1480" y="9"/>
                  </a:lnTo>
                  <a:lnTo>
                    <a:pt x="1480" y="0"/>
                  </a:lnTo>
                  <a:close/>
                  <a:moveTo>
                    <a:pt x="1519" y="0"/>
                  </a:moveTo>
                  <a:lnTo>
                    <a:pt x="1548" y="0"/>
                  </a:lnTo>
                  <a:lnTo>
                    <a:pt x="1548" y="9"/>
                  </a:lnTo>
                  <a:lnTo>
                    <a:pt x="1519" y="9"/>
                  </a:lnTo>
                  <a:lnTo>
                    <a:pt x="1519" y="0"/>
                  </a:lnTo>
                  <a:close/>
                  <a:moveTo>
                    <a:pt x="1557" y="0"/>
                  </a:moveTo>
                  <a:lnTo>
                    <a:pt x="1587" y="0"/>
                  </a:lnTo>
                  <a:lnTo>
                    <a:pt x="1587" y="9"/>
                  </a:lnTo>
                  <a:lnTo>
                    <a:pt x="1557" y="9"/>
                  </a:lnTo>
                  <a:lnTo>
                    <a:pt x="1557" y="0"/>
                  </a:lnTo>
                  <a:close/>
                  <a:moveTo>
                    <a:pt x="1596" y="0"/>
                  </a:moveTo>
                  <a:lnTo>
                    <a:pt x="1626" y="0"/>
                  </a:lnTo>
                  <a:lnTo>
                    <a:pt x="1626" y="9"/>
                  </a:lnTo>
                  <a:lnTo>
                    <a:pt x="1596" y="9"/>
                  </a:lnTo>
                  <a:lnTo>
                    <a:pt x="1596" y="0"/>
                  </a:lnTo>
                  <a:close/>
                  <a:moveTo>
                    <a:pt x="1635" y="0"/>
                  </a:moveTo>
                  <a:lnTo>
                    <a:pt x="1664" y="0"/>
                  </a:lnTo>
                  <a:lnTo>
                    <a:pt x="1664" y="9"/>
                  </a:lnTo>
                  <a:lnTo>
                    <a:pt x="1635" y="9"/>
                  </a:lnTo>
                  <a:lnTo>
                    <a:pt x="1635" y="0"/>
                  </a:lnTo>
                  <a:close/>
                  <a:moveTo>
                    <a:pt x="1674" y="0"/>
                  </a:moveTo>
                  <a:lnTo>
                    <a:pt x="1703" y="0"/>
                  </a:lnTo>
                  <a:lnTo>
                    <a:pt x="1703" y="9"/>
                  </a:lnTo>
                  <a:lnTo>
                    <a:pt x="1674" y="9"/>
                  </a:lnTo>
                  <a:lnTo>
                    <a:pt x="1674" y="0"/>
                  </a:lnTo>
                  <a:close/>
                  <a:moveTo>
                    <a:pt x="1713" y="0"/>
                  </a:moveTo>
                  <a:lnTo>
                    <a:pt x="1742" y="0"/>
                  </a:lnTo>
                  <a:lnTo>
                    <a:pt x="1742" y="9"/>
                  </a:lnTo>
                  <a:lnTo>
                    <a:pt x="1713" y="9"/>
                  </a:lnTo>
                  <a:lnTo>
                    <a:pt x="1713" y="0"/>
                  </a:lnTo>
                  <a:close/>
                  <a:moveTo>
                    <a:pt x="1752" y="0"/>
                  </a:moveTo>
                  <a:lnTo>
                    <a:pt x="1781" y="0"/>
                  </a:lnTo>
                  <a:lnTo>
                    <a:pt x="1781" y="9"/>
                  </a:lnTo>
                  <a:lnTo>
                    <a:pt x="1752" y="9"/>
                  </a:lnTo>
                  <a:lnTo>
                    <a:pt x="1752" y="0"/>
                  </a:lnTo>
                  <a:close/>
                  <a:moveTo>
                    <a:pt x="1791" y="0"/>
                  </a:moveTo>
                  <a:lnTo>
                    <a:pt x="1820" y="0"/>
                  </a:lnTo>
                  <a:lnTo>
                    <a:pt x="1820" y="9"/>
                  </a:lnTo>
                  <a:lnTo>
                    <a:pt x="1791" y="9"/>
                  </a:lnTo>
                  <a:lnTo>
                    <a:pt x="1791" y="0"/>
                  </a:lnTo>
                  <a:close/>
                  <a:moveTo>
                    <a:pt x="1830" y="0"/>
                  </a:moveTo>
                  <a:lnTo>
                    <a:pt x="1860" y="0"/>
                  </a:lnTo>
                  <a:lnTo>
                    <a:pt x="1860" y="9"/>
                  </a:lnTo>
                  <a:lnTo>
                    <a:pt x="1830" y="9"/>
                  </a:lnTo>
                  <a:lnTo>
                    <a:pt x="1830" y="0"/>
                  </a:lnTo>
                  <a:close/>
                  <a:moveTo>
                    <a:pt x="1869" y="0"/>
                  </a:moveTo>
                  <a:lnTo>
                    <a:pt x="1898" y="0"/>
                  </a:lnTo>
                  <a:lnTo>
                    <a:pt x="1898" y="9"/>
                  </a:lnTo>
                  <a:lnTo>
                    <a:pt x="1869" y="9"/>
                  </a:lnTo>
                  <a:lnTo>
                    <a:pt x="1869" y="0"/>
                  </a:lnTo>
                  <a:close/>
                  <a:moveTo>
                    <a:pt x="1908" y="0"/>
                  </a:moveTo>
                  <a:lnTo>
                    <a:pt x="1937" y="0"/>
                  </a:lnTo>
                  <a:lnTo>
                    <a:pt x="1937" y="9"/>
                  </a:lnTo>
                  <a:lnTo>
                    <a:pt x="1908" y="9"/>
                  </a:lnTo>
                  <a:lnTo>
                    <a:pt x="1908" y="0"/>
                  </a:lnTo>
                  <a:close/>
                  <a:moveTo>
                    <a:pt x="1947" y="0"/>
                  </a:moveTo>
                  <a:lnTo>
                    <a:pt x="1976" y="0"/>
                  </a:lnTo>
                  <a:lnTo>
                    <a:pt x="1976" y="9"/>
                  </a:lnTo>
                  <a:lnTo>
                    <a:pt x="1947" y="9"/>
                  </a:lnTo>
                  <a:lnTo>
                    <a:pt x="1947" y="0"/>
                  </a:lnTo>
                  <a:close/>
                  <a:moveTo>
                    <a:pt x="1986" y="0"/>
                  </a:moveTo>
                  <a:lnTo>
                    <a:pt x="2015" y="0"/>
                  </a:lnTo>
                  <a:lnTo>
                    <a:pt x="2015" y="9"/>
                  </a:lnTo>
                  <a:lnTo>
                    <a:pt x="1986" y="9"/>
                  </a:lnTo>
                  <a:lnTo>
                    <a:pt x="1986" y="0"/>
                  </a:lnTo>
                  <a:close/>
                  <a:moveTo>
                    <a:pt x="2025" y="0"/>
                  </a:moveTo>
                  <a:lnTo>
                    <a:pt x="2054" y="0"/>
                  </a:lnTo>
                  <a:lnTo>
                    <a:pt x="2054" y="9"/>
                  </a:lnTo>
                  <a:lnTo>
                    <a:pt x="2025" y="9"/>
                  </a:lnTo>
                  <a:lnTo>
                    <a:pt x="2025" y="0"/>
                  </a:lnTo>
                  <a:close/>
                  <a:moveTo>
                    <a:pt x="2064" y="0"/>
                  </a:moveTo>
                  <a:lnTo>
                    <a:pt x="2093" y="0"/>
                  </a:lnTo>
                  <a:lnTo>
                    <a:pt x="2093" y="9"/>
                  </a:lnTo>
                  <a:lnTo>
                    <a:pt x="2064" y="9"/>
                  </a:lnTo>
                  <a:lnTo>
                    <a:pt x="2064" y="0"/>
                  </a:lnTo>
                  <a:close/>
                  <a:moveTo>
                    <a:pt x="2103" y="0"/>
                  </a:moveTo>
                  <a:lnTo>
                    <a:pt x="2132" y="0"/>
                  </a:lnTo>
                  <a:lnTo>
                    <a:pt x="2132" y="9"/>
                  </a:lnTo>
                  <a:lnTo>
                    <a:pt x="2103" y="9"/>
                  </a:lnTo>
                  <a:lnTo>
                    <a:pt x="2103" y="0"/>
                  </a:lnTo>
                  <a:close/>
                  <a:moveTo>
                    <a:pt x="2142" y="0"/>
                  </a:moveTo>
                  <a:lnTo>
                    <a:pt x="2171" y="0"/>
                  </a:lnTo>
                  <a:lnTo>
                    <a:pt x="2171" y="9"/>
                  </a:lnTo>
                  <a:lnTo>
                    <a:pt x="2142" y="9"/>
                  </a:lnTo>
                  <a:lnTo>
                    <a:pt x="2142" y="0"/>
                  </a:lnTo>
                  <a:close/>
                  <a:moveTo>
                    <a:pt x="2180" y="0"/>
                  </a:moveTo>
                  <a:lnTo>
                    <a:pt x="2210" y="0"/>
                  </a:lnTo>
                  <a:lnTo>
                    <a:pt x="2210" y="9"/>
                  </a:lnTo>
                  <a:lnTo>
                    <a:pt x="2180" y="9"/>
                  </a:lnTo>
                  <a:lnTo>
                    <a:pt x="2180" y="0"/>
                  </a:lnTo>
                  <a:close/>
                  <a:moveTo>
                    <a:pt x="2219" y="0"/>
                  </a:moveTo>
                  <a:lnTo>
                    <a:pt x="2249" y="0"/>
                  </a:lnTo>
                  <a:lnTo>
                    <a:pt x="2249" y="9"/>
                  </a:lnTo>
                  <a:lnTo>
                    <a:pt x="2219" y="9"/>
                  </a:lnTo>
                  <a:lnTo>
                    <a:pt x="2219" y="0"/>
                  </a:lnTo>
                  <a:close/>
                  <a:moveTo>
                    <a:pt x="2258" y="0"/>
                  </a:moveTo>
                  <a:lnTo>
                    <a:pt x="2287" y="0"/>
                  </a:lnTo>
                  <a:lnTo>
                    <a:pt x="2287" y="9"/>
                  </a:lnTo>
                  <a:lnTo>
                    <a:pt x="2258" y="9"/>
                  </a:lnTo>
                  <a:lnTo>
                    <a:pt x="2258" y="0"/>
                  </a:lnTo>
                  <a:close/>
                  <a:moveTo>
                    <a:pt x="2297" y="0"/>
                  </a:moveTo>
                  <a:lnTo>
                    <a:pt x="2326" y="0"/>
                  </a:lnTo>
                  <a:lnTo>
                    <a:pt x="2326" y="9"/>
                  </a:lnTo>
                  <a:lnTo>
                    <a:pt x="2297" y="9"/>
                  </a:lnTo>
                  <a:lnTo>
                    <a:pt x="2297" y="0"/>
                  </a:lnTo>
                  <a:close/>
                  <a:moveTo>
                    <a:pt x="2336" y="0"/>
                  </a:moveTo>
                  <a:lnTo>
                    <a:pt x="2365" y="0"/>
                  </a:lnTo>
                  <a:lnTo>
                    <a:pt x="2365" y="9"/>
                  </a:lnTo>
                  <a:lnTo>
                    <a:pt x="2336" y="9"/>
                  </a:lnTo>
                  <a:lnTo>
                    <a:pt x="2336" y="0"/>
                  </a:lnTo>
                  <a:close/>
                  <a:moveTo>
                    <a:pt x="2375" y="0"/>
                  </a:moveTo>
                  <a:lnTo>
                    <a:pt x="2404" y="0"/>
                  </a:lnTo>
                  <a:lnTo>
                    <a:pt x="2404" y="9"/>
                  </a:lnTo>
                  <a:lnTo>
                    <a:pt x="2375" y="9"/>
                  </a:lnTo>
                  <a:lnTo>
                    <a:pt x="2375" y="0"/>
                  </a:lnTo>
                  <a:close/>
                  <a:moveTo>
                    <a:pt x="2414" y="0"/>
                  </a:moveTo>
                  <a:lnTo>
                    <a:pt x="2443" y="0"/>
                  </a:lnTo>
                  <a:lnTo>
                    <a:pt x="2443" y="9"/>
                  </a:lnTo>
                  <a:lnTo>
                    <a:pt x="2414" y="9"/>
                  </a:lnTo>
                  <a:lnTo>
                    <a:pt x="2414" y="0"/>
                  </a:lnTo>
                  <a:close/>
                  <a:moveTo>
                    <a:pt x="2453" y="0"/>
                  </a:moveTo>
                  <a:lnTo>
                    <a:pt x="2483" y="0"/>
                  </a:lnTo>
                  <a:lnTo>
                    <a:pt x="2483" y="9"/>
                  </a:lnTo>
                  <a:lnTo>
                    <a:pt x="2453" y="9"/>
                  </a:lnTo>
                  <a:lnTo>
                    <a:pt x="2453" y="0"/>
                  </a:lnTo>
                  <a:close/>
                  <a:moveTo>
                    <a:pt x="2492" y="0"/>
                  </a:moveTo>
                  <a:lnTo>
                    <a:pt x="2521" y="0"/>
                  </a:lnTo>
                  <a:lnTo>
                    <a:pt x="2521" y="9"/>
                  </a:lnTo>
                  <a:lnTo>
                    <a:pt x="2492" y="9"/>
                  </a:lnTo>
                  <a:lnTo>
                    <a:pt x="2492" y="0"/>
                  </a:lnTo>
                  <a:close/>
                  <a:moveTo>
                    <a:pt x="2531" y="0"/>
                  </a:moveTo>
                  <a:lnTo>
                    <a:pt x="2560" y="0"/>
                  </a:lnTo>
                  <a:lnTo>
                    <a:pt x="2560" y="9"/>
                  </a:lnTo>
                  <a:lnTo>
                    <a:pt x="2531" y="9"/>
                  </a:lnTo>
                  <a:lnTo>
                    <a:pt x="2531" y="0"/>
                  </a:lnTo>
                  <a:close/>
                  <a:moveTo>
                    <a:pt x="2570" y="0"/>
                  </a:moveTo>
                  <a:lnTo>
                    <a:pt x="2599" y="0"/>
                  </a:lnTo>
                  <a:lnTo>
                    <a:pt x="2599" y="9"/>
                  </a:lnTo>
                  <a:lnTo>
                    <a:pt x="2570" y="9"/>
                  </a:lnTo>
                  <a:lnTo>
                    <a:pt x="2570" y="0"/>
                  </a:lnTo>
                  <a:close/>
                  <a:moveTo>
                    <a:pt x="2609" y="0"/>
                  </a:moveTo>
                  <a:lnTo>
                    <a:pt x="2638" y="0"/>
                  </a:lnTo>
                  <a:lnTo>
                    <a:pt x="2638" y="9"/>
                  </a:lnTo>
                  <a:lnTo>
                    <a:pt x="2609" y="9"/>
                  </a:lnTo>
                  <a:lnTo>
                    <a:pt x="2609" y="0"/>
                  </a:lnTo>
                  <a:close/>
                  <a:moveTo>
                    <a:pt x="2648" y="0"/>
                  </a:moveTo>
                  <a:lnTo>
                    <a:pt x="2677" y="0"/>
                  </a:lnTo>
                  <a:lnTo>
                    <a:pt x="2677" y="9"/>
                  </a:lnTo>
                  <a:lnTo>
                    <a:pt x="2648" y="9"/>
                  </a:lnTo>
                  <a:lnTo>
                    <a:pt x="2648" y="0"/>
                  </a:lnTo>
                  <a:close/>
                  <a:moveTo>
                    <a:pt x="2687" y="0"/>
                  </a:moveTo>
                  <a:lnTo>
                    <a:pt x="2716" y="0"/>
                  </a:lnTo>
                  <a:lnTo>
                    <a:pt x="2716" y="9"/>
                  </a:lnTo>
                  <a:lnTo>
                    <a:pt x="2687" y="9"/>
                  </a:lnTo>
                  <a:lnTo>
                    <a:pt x="2687" y="0"/>
                  </a:lnTo>
                  <a:close/>
                  <a:moveTo>
                    <a:pt x="2726" y="0"/>
                  </a:moveTo>
                  <a:lnTo>
                    <a:pt x="2755" y="0"/>
                  </a:lnTo>
                  <a:lnTo>
                    <a:pt x="2755" y="9"/>
                  </a:lnTo>
                  <a:lnTo>
                    <a:pt x="2726" y="9"/>
                  </a:lnTo>
                  <a:lnTo>
                    <a:pt x="2726" y="0"/>
                  </a:lnTo>
                  <a:close/>
                  <a:moveTo>
                    <a:pt x="2765" y="0"/>
                  </a:moveTo>
                  <a:lnTo>
                    <a:pt x="2794" y="0"/>
                  </a:lnTo>
                  <a:lnTo>
                    <a:pt x="2794" y="9"/>
                  </a:lnTo>
                  <a:lnTo>
                    <a:pt x="2765" y="9"/>
                  </a:lnTo>
                  <a:lnTo>
                    <a:pt x="2765" y="0"/>
                  </a:lnTo>
                  <a:close/>
                  <a:moveTo>
                    <a:pt x="2803" y="0"/>
                  </a:moveTo>
                  <a:lnTo>
                    <a:pt x="2833" y="0"/>
                  </a:lnTo>
                  <a:lnTo>
                    <a:pt x="2833" y="9"/>
                  </a:lnTo>
                  <a:lnTo>
                    <a:pt x="2803" y="9"/>
                  </a:lnTo>
                  <a:lnTo>
                    <a:pt x="2803" y="0"/>
                  </a:lnTo>
                  <a:close/>
                  <a:moveTo>
                    <a:pt x="2842" y="0"/>
                  </a:moveTo>
                  <a:lnTo>
                    <a:pt x="2871" y="0"/>
                  </a:lnTo>
                  <a:lnTo>
                    <a:pt x="2871" y="9"/>
                  </a:lnTo>
                  <a:lnTo>
                    <a:pt x="2842" y="9"/>
                  </a:lnTo>
                  <a:lnTo>
                    <a:pt x="2842" y="0"/>
                  </a:lnTo>
                  <a:close/>
                  <a:moveTo>
                    <a:pt x="2881" y="0"/>
                  </a:moveTo>
                  <a:lnTo>
                    <a:pt x="2910" y="0"/>
                  </a:lnTo>
                  <a:lnTo>
                    <a:pt x="2910" y="9"/>
                  </a:lnTo>
                  <a:lnTo>
                    <a:pt x="2881" y="9"/>
                  </a:lnTo>
                  <a:lnTo>
                    <a:pt x="2881" y="0"/>
                  </a:lnTo>
                  <a:close/>
                  <a:moveTo>
                    <a:pt x="2920" y="0"/>
                  </a:moveTo>
                  <a:lnTo>
                    <a:pt x="2949" y="0"/>
                  </a:lnTo>
                  <a:lnTo>
                    <a:pt x="2949" y="9"/>
                  </a:lnTo>
                  <a:lnTo>
                    <a:pt x="2920" y="9"/>
                  </a:lnTo>
                  <a:lnTo>
                    <a:pt x="2920" y="0"/>
                  </a:lnTo>
                  <a:close/>
                  <a:moveTo>
                    <a:pt x="2959" y="0"/>
                  </a:moveTo>
                  <a:lnTo>
                    <a:pt x="2988" y="0"/>
                  </a:lnTo>
                  <a:lnTo>
                    <a:pt x="2988" y="9"/>
                  </a:lnTo>
                  <a:lnTo>
                    <a:pt x="2959" y="9"/>
                  </a:lnTo>
                  <a:lnTo>
                    <a:pt x="2959" y="0"/>
                  </a:lnTo>
                  <a:close/>
                  <a:moveTo>
                    <a:pt x="2998" y="0"/>
                  </a:moveTo>
                  <a:lnTo>
                    <a:pt x="3027" y="0"/>
                  </a:lnTo>
                  <a:lnTo>
                    <a:pt x="3027" y="9"/>
                  </a:lnTo>
                  <a:lnTo>
                    <a:pt x="2998" y="9"/>
                  </a:lnTo>
                  <a:lnTo>
                    <a:pt x="2998" y="0"/>
                  </a:lnTo>
                  <a:close/>
                  <a:moveTo>
                    <a:pt x="3037" y="0"/>
                  </a:moveTo>
                  <a:lnTo>
                    <a:pt x="3067" y="0"/>
                  </a:lnTo>
                  <a:lnTo>
                    <a:pt x="3067" y="9"/>
                  </a:lnTo>
                  <a:lnTo>
                    <a:pt x="3037" y="9"/>
                  </a:lnTo>
                  <a:lnTo>
                    <a:pt x="3037" y="0"/>
                  </a:lnTo>
                  <a:close/>
                  <a:moveTo>
                    <a:pt x="3076" y="0"/>
                  </a:moveTo>
                  <a:lnTo>
                    <a:pt x="3106" y="0"/>
                  </a:lnTo>
                  <a:lnTo>
                    <a:pt x="3106" y="9"/>
                  </a:lnTo>
                  <a:lnTo>
                    <a:pt x="3076" y="9"/>
                  </a:lnTo>
                  <a:lnTo>
                    <a:pt x="3076" y="0"/>
                  </a:lnTo>
                  <a:close/>
                  <a:moveTo>
                    <a:pt x="3115" y="0"/>
                  </a:moveTo>
                  <a:lnTo>
                    <a:pt x="3144" y="0"/>
                  </a:lnTo>
                  <a:lnTo>
                    <a:pt x="3144" y="9"/>
                  </a:lnTo>
                  <a:lnTo>
                    <a:pt x="3115" y="9"/>
                  </a:lnTo>
                  <a:lnTo>
                    <a:pt x="3115" y="0"/>
                  </a:lnTo>
                  <a:close/>
                  <a:moveTo>
                    <a:pt x="3154" y="0"/>
                  </a:moveTo>
                  <a:lnTo>
                    <a:pt x="3183" y="0"/>
                  </a:lnTo>
                  <a:lnTo>
                    <a:pt x="3183" y="9"/>
                  </a:lnTo>
                  <a:lnTo>
                    <a:pt x="3154" y="9"/>
                  </a:lnTo>
                  <a:lnTo>
                    <a:pt x="3154" y="0"/>
                  </a:lnTo>
                  <a:close/>
                  <a:moveTo>
                    <a:pt x="3193" y="0"/>
                  </a:moveTo>
                  <a:lnTo>
                    <a:pt x="3222" y="0"/>
                  </a:lnTo>
                  <a:lnTo>
                    <a:pt x="3222" y="9"/>
                  </a:lnTo>
                  <a:lnTo>
                    <a:pt x="3193" y="9"/>
                  </a:lnTo>
                  <a:lnTo>
                    <a:pt x="3193" y="0"/>
                  </a:lnTo>
                  <a:close/>
                  <a:moveTo>
                    <a:pt x="3232" y="0"/>
                  </a:moveTo>
                  <a:lnTo>
                    <a:pt x="3261" y="0"/>
                  </a:lnTo>
                  <a:lnTo>
                    <a:pt x="3261" y="9"/>
                  </a:lnTo>
                  <a:lnTo>
                    <a:pt x="3232" y="9"/>
                  </a:lnTo>
                  <a:lnTo>
                    <a:pt x="3232" y="0"/>
                  </a:lnTo>
                  <a:close/>
                  <a:moveTo>
                    <a:pt x="3271" y="0"/>
                  </a:moveTo>
                  <a:lnTo>
                    <a:pt x="3300" y="0"/>
                  </a:lnTo>
                  <a:lnTo>
                    <a:pt x="3300" y="9"/>
                  </a:lnTo>
                  <a:lnTo>
                    <a:pt x="3271" y="9"/>
                  </a:lnTo>
                  <a:lnTo>
                    <a:pt x="3271" y="0"/>
                  </a:lnTo>
                  <a:close/>
                  <a:moveTo>
                    <a:pt x="3310" y="0"/>
                  </a:moveTo>
                  <a:lnTo>
                    <a:pt x="3339" y="0"/>
                  </a:lnTo>
                  <a:lnTo>
                    <a:pt x="3339" y="9"/>
                  </a:lnTo>
                  <a:lnTo>
                    <a:pt x="3310" y="9"/>
                  </a:lnTo>
                  <a:lnTo>
                    <a:pt x="3310" y="0"/>
                  </a:lnTo>
                  <a:close/>
                  <a:moveTo>
                    <a:pt x="3349" y="0"/>
                  </a:moveTo>
                  <a:lnTo>
                    <a:pt x="3378" y="0"/>
                  </a:lnTo>
                  <a:lnTo>
                    <a:pt x="3378" y="9"/>
                  </a:lnTo>
                  <a:lnTo>
                    <a:pt x="3349" y="9"/>
                  </a:lnTo>
                  <a:lnTo>
                    <a:pt x="3349" y="0"/>
                  </a:lnTo>
                  <a:close/>
                  <a:moveTo>
                    <a:pt x="3388" y="0"/>
                  </a:moveTo>
                  <a:lnTo>
                    <a:pt x="3417" y="0"/>
                  </a:lnTo>
                  <a:lnTo>
                    <a:pt x="3417" y="9"/>
                  </a:lnTo>
                  <a:lnTo>
                    <a:pt x="3388" y="9"/>
                  </a:lnTo>
                  <a:lnTo>
                    <a:pt x="3388" y="0"/>
                  </a:lnTo>
                  <a:close/>
                  <a:moveTo>
                    <a:pt x="3426" y="0"/>
                  </a:moveTo>
                  <a:lnTo>
                    <a:pt x="3456" y="0"/>
                  </a:lnTo>
                  <a:lnTo>
                    <a:pt x="3456" y="9"/>
                  </a:lnTo>
                  <a:lnTo>
                    <a:pt x="3426" y="9"/>
                  </a:lnTo>
                  <a:lnTo>
                    <a:pt x="3426" y="0"/>
                  </a:lnTo>
                  <a:close/>
                  <a:moveTo>
                    <a:pt x="3465" y="0"/>
                  </a:moveTo>
                  <a:lnTo>
                    <a:pt x="3494" y="0"/>
                  </a:lnTo>
                  <a:lnTo>
                    <a:pt x="3494" y="9"/>
                  </a:lnTo>
                  <a:lnTo>
                    <a:pt x="3465" y="9"/>
                  </a:lnTo>
                  <a:lnTo>
                    <a:pt x="3465" y="0"/>
                  </a:lnTo>
                  <a:close/>
                  <a:moveTo>
                    <a:pt x="3504" y="0"/>
                  </a:moveTo>
                  <a:lnTo>
                    <a:pt x="3533" y="0"/>
                  </a:lnTo>
                  <a:lnTo>
                    <a:pt x="3533" y="9"/>
                  </a:lnTo>
                  <a:lnTo>
                    <a:pt x="3504" y="9"/>
                  </a:lnTo>
                  <a:lnTo>
                    <a:pt x="3504" y="0"/>
                  </a:lnTo>
                  <a:close/>
                  <a:moveTo>
                    <a:pt x="3543" y="0"/>
                  </a:moveTo>
                  <a:lnTo>
                    <a:pt x="3572" y="0"/>
                  </a:lnTo>
                  <a:lnTo>
                    <a:pt x="3572" y="9"/>
                  </a:lnTo>
                  <a:lnTo>
                    <a:pt x="3543" y="9"/>
                  </a:lnTo>
                  <a:lnTo>
                    <a:pt x="3543" y="0"/>
                  </a:lnTo>
                  <a:close/>
                  <a:moveTo>
                    <a:pt x="3582" y="0"/>
                  </a:moveTo>
                  <a:lnTo>
                    <a:pt x="3611" y="0"/>
                  </a:lnTo>
                  <a:lnTo>
                    <a:pt x="3611" y="9"/>
                  </a:lnTo>
                  <a:lnTo>
                    <a:pt x="3582" y="9"/>
                  </a:lnTo>
                  <a:lnTo>
                    <a:pt x="3582" y="0"/>
                  </a:lnTo>
                  <a:close/>
                  <a:moveTo>
                    <a:pt x="3621" y="0"/>
                  </a:moveTo>
                  <a:lnTo>
                    <a:pt x="3650" y="0"/>
                  </a:lnTo>
                  <a:lnTo>
                    <a:pt x="3650" y="9"/>
                  </a:lnTo>
                  <a:lnTo>
                    <a:pt x="3621" y="9"/>
                  </a:lnTo>
                  <a:lnTo>
                    <a:pt x="3621" y="0"/>
                  </a:lnTo>
                  <a:close/>
                  <a:moveTo>
                    <a:pt x="3660" y="0"/>
                  </a:moveTo>
                  <a:lnTo>
                    <a:pt x="3690" y="0"/>
                  </a:lnTo>
                  <a:lnTo>
                    <a:pt x="3690" y="9"/>
                  </a:lnTo>
                  <a:lnTo>
                    <a:pt x="3660" y="9"/>
                  </a:lnTo>
                  <a:lnTo>
                    <a:pt x="3660" y="0"/>
                  </a:lnTo>
                  <a:close/>
                  <a:moveTo>
                    <a:pt x="3699" y="0"/>
                  </a:moveTo>
                  <a:lnTo>
                    <a:pt x="3728" y="0"/>
                  </a:lnTo>
                  <a:lnTo>
                    <a:pt x="3728" y="9"/>
                  </a:lnTo>
                  <a:lnTo>
                    <a:pt x="3699" y="9"/>
                  </a:lnTo>
                  <a:lnTo>
                    <a:pt x="3699" y="0"/>
                  </a:lnTo>
                  <a:close/>
                  <a:moveTo>
                    <a:pt x="3738" y="0"/>
                  </a:moveTo>
                  <a:lnTo>
                    <a:pt x="3767" y="0"/>
                  </a:lnTo>
                  <a:lnTo>
                    <a:pt x="3767" y="9"/>
                  </a:lnTo>
                  <a:lnTo>
                    <a:pt x="3738" y="9"/>
                  </a:lnTo>
                  <a:lnTo>
                    <a:pt x="3738" y="0"/>
                  </a:lnTo>
                  <a:close/>
                  <a:moveTo>
                    <a:pt x="3777" y="0"/>
                  </a:moveTo>
                  <a:lnTo>
                    <a:pt x="3806" y="0"/>
                  </a:lnTo>
                  <a:lnTo>
                    <a:pt x="3806" y="9"/>
                  </a:lnTo>
                  <a:lnTo>
                    <a:pt x="3777" y="9"/>
                  </a:lnTo>
                  <a:lnTo>
                    <a:pt x="3777" y="0"/>
                  </a:lnTo>
                  <a:close/>
                  <a:moveTo>
                    <a:pt x="3816" y="0"/>
                  </a:moveTo>
                  <a:lnTo>
                    <a:pt x="3845" y="0"/>
                  </a:lnTo>
                  <a:lnTo>
                    <a:pt x="3845" y="9"/>
                  </a:lnTo>
                  <a:lnTo>
                    <a:pt x="3816" y="9"/>
                  </a:lnTo>
                  <a:lnTo>
                    <a:pt x="3816" y="0"/>
                  </a:lnTo>
                  <a:close/>
                  <a:moveTo>
                    <a:pt x="3855" y="0"/>
                  </a:moveTo>
                  <a:lnTo>
                    <a:pt x="3884" y="0"/>
                  </a:lnTo>
                  <a:lnTo>
                    <a:pt x="3884" y="9"/>
                  </a:lnTo>
                  <a:lnTo>
                    <a:pt x="3855" y="9"/>
                  </a:lnTo>
                  <a:lnTo>
                    <a:pt x="3855" y="0"/>
                  </a:lnTo>
                  <a:close/>
                  <a:moveTo>
                    <a:pt x="3894" y="0"/>
                  </a:moveTo>
                  <a:lnTo>
                    <a:pt x="3923" y="0"/>
                  </a:lnTo>
                  <a:lnTo>
                    <a:pt x="3923" y="9"/>
                  </a:lnTo>
                  <a:lnTo>
                    <a:pt x="3894" y="9"/>
                  </a:lnTo>
                  <a:lnTo>
                    <a:pt x="3894" y="0"/>
                  </a:lnTo>
                  <a:close/>
                  <a:moveTo>
                    <a:pt x="3933" y="0"/>
                  </a:moveTo>
                  <a:lnTo>
                    <a:pt x="3962" y="0"/>
                  </a:lnTo>
                  <a:lnTo>
                    <a:pt x="3962" y="9"/>
                  </a:lnTo>
                  <a:lnTo>
                    <a:pt x="3933" y="9"/>
                  </a:lnTo>
                  <a:lnTo>
                    <a:pt x="3933" y="0"/>
                  </a:lnTo>
                  <a:close/>
                  <a:moveTo>
                    <a:pt x="3972" y="0"/>
                  </a:moveTo>
                  <a:lnTo>
                    <a:pt x="4001" y="0"/>
                  </a:lnTo>
                  <a:lnTo>
                    <a:pt x="4001" y="9"/>
                  </a:lnTo>
                  <a:lnTo>
                    <a:pt x="3972" y="9"/>
                  </a:lnTo>
                  <a:lnTo>
                    <a:pt x="3972" y="0"/>
                  </a:lnTo>
                  <a:close/>
                  <a:moveTo>
                    <a:pt x="4011" y="0"/>
                  </a:moveTo>
                  <a:lnTo>
                    <a:pt x="4040" y="0"/>
                  </a:lnTo>
                  <a:lnTo>
                    <a:pt x="4040" y="9"/>
                  </a:lnTo>
                  <a:lnTo>
                    <a:pt x="4011" y="9"/>
                  </a:lnTo>
                  <a:lnTo>
                    <a:pt x="4011" y="0"/>
                  </a:lnTo>
                  <a:close/>
                  <a:moveTo>
                    <a:pt x="4049" y="0"/>
                  </a:moveTo>
                  <a:lnTo>
                    <a:pt x="4079" y="0"/>
                  </a:lnTo>
                  <a:lnTo>
                    <a:pt x="4079" y="9"/>
                  </a:lnTo>
                  <a:lnTo>
                    <a:pt x="4049" y="9"/>
                  </a:lnTo>
                  <a:lnTo>
                    <a:pt x="4049" y="0"/>
                  </a:lnTo>
                  <a:close/>
                  <a:moveTo>
                    <a:pt x="4088" y="0"/>
                  </a:moveTo>
                  <a:lnTo>
                    <a:pt x="4117" y="0"/>
                  </a:lnTo>
                  <a:lnTo>
                    <a:pt x="4117" y="9"/>
                  </a:lnTo>
                  <a:lnTo>
                    <a:pt x="4088" y="9"/>
                  </a:lnTo>
                  <a:lnTo>
                    <a:pt x="4088" y="0"/>
                  </a:lnTo>
                  <a:close/>
                  <a:moveTo>
                    <a:pt x="4127" y="0"/>
                  </a:moveTo>
                  <a:lnTo>
                    <a:pt x="4156" y="0"/>
                  </a:lnTo>
                  <a:lnTo>
                    <a:pt x="4156" y="9"/>
                  </a:lnTo>
                  <a:lnTo>
                    <a:pt x="4127" y="9"/>
                  </a:lnTo>
                  <a:lnTo>
                    <a:pt x="4127" y="0"/>
                  </a:lnTo>
                  <a:close/>
                  <a:moveTo>
                    <a:pt x="4166" y="0"/>
                  </a:moveTo>
                  <a:lnTo>
                    <a:pt x="4195" y="0"/>
                  </a:lnTo>
                  <a:lnTo>
                    <a:pt x="4195" y="9"/>
                  </a:lnTo>
                  <a:lnTo>
                    <a:pt x="4166" y="9"/>
                  </a:lnTo>
                  <a:lnTo>
                    <a:pt x="4166" y="0"/>
                  </a:lnTo>
                  <a:close/>
                  <a:moveTo>
                    <a:pt x="4205" y="0"/>
                  </a:moveTo>
                  <a:lnTo>
                    <a:pt x="4234" y="0"/>
                  </a:lnTo>
                  <a:lnTo>
                    <a:pt x="4234" y="9"/>
                  </a:lnTo>
                  <a:lnTo>
                    <a:pt x="4205" y="9"/>
                  </a:lnTo>
                  <a:lnTo>
                    <a:pt x="4205" y="0"/>
                  </a:lnTo>
                  <a:close/>
                  <a:moveTo>
                    <a:pt x="4244" y="0"/>
                  </a:moveTo>
                  <a:lnTo>
                    <a:pt x="4249" y="0"/>
                  </a:lnTo>
                  <a:lnTo>
                    <a:pt x="4249" y="9"/>
                  </a:lnTo>
                  <a:lnTo>
                    <a:pt x="4244" y="9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rgbClr val="A6A6A6"/>
            </a:solidFill>
            <a:ln w="1" cap="flat">
              <a:solidFill>
                <a:srgbClr val="A6A6A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61" name="Rectangle 31"/>
            <p:cNvSpPr>
              <a:spLocks noChangeArrowheads="1"/>
            </p:cNvSpPr>
            <p:nvPr/>
          </p:nvSpPr>
          <p:spPr bwMode="auto">
            <a:xfrm>
              <a:off x="1677988" y="1377950"/>
              <a:ext cx="15875" cy="340836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2" name="Rectangle 32"/>
            <p:cNvSpPr>
              <a:spLocks noChangeArrowheads="1"/>
            </p:cNvSpPr>
            <p:nvPr/>
          </p:nvSpPr>
          <p:spPr bwMode="auto">
            <a:xfrm>
              <a:off x="8424863" y="1377950"/>
              <a:ext cx="14288" cy="3408363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3" name="Rectangle 33"/>
            <p:cNvSpPr>
              <a:spLocks noChangeArrowheads="1"/>
            </p:cNvSpPr>
            <p:nvPr/>
          </p:nvSpPr>
          <p:spPr bwMode="auto">
            <a:xfrm>
              <a:off x="1685926" y="4778375"/>
              <a:ext cx="6745288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4" name="Rectangle 34"/>
            <p:cNvSpPr>
              <a:spLocks noChangeArrowheads="1"/>
            </p:cNvSpPr>
            <p:nvPr/>
          </p:nvSpPr>
          <p:spPr bwMode="auto">
            <a:xfrm>
              <a:off x="1685926" y="1370013"/>
              <a:ext cx="6745288" cy="15875"/>
            </a:xfrm>
            <a:prstGeom prst="rect">
              <a:avLst/>
            </a:prstGeom>
            <a:solidFill>
              <a:srgbClr val="A6A6A6"/>
            </a:solidFill>
            <a:ln w="1">
              <a:solidFill>
                <a:srgbClr val="A6A6A6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5" name="Freeform 35"/>
            <p:cNvSpPr>
              <a:spLocks/>
            </p:cNvSpPr>
            <p:nvPr/>
          </p:nvSpPr>
          <p:spPr bwMode="auto">
            <a:xfrm>
              <a:off x="2311401" y="1446213"/>
              <a:ext cx="5480050" cy="3316288"/>
            </a:xfrm>
            <a:custGeom>
              <a:avLst/>
              <a:gdLst>
                <a:gd name="T0" fmla="*/ 2147483646 w 3452"/>
                <a:gd name="T1" fmla="*/ 2147483646 h 2089"/>
                <a:gd name="T2" fmla="*/ 2147483646 w 3452"/>
                <a:gd name="T3" fmla="*/ 2147483646 h 2089"/>
                <a:gd name="T4" fmla="*/ 2147483646 w 3452"/>
                <a:gd name="T5" fmla="*/ 2147483646 h 2089"/>
                <a:gd name="T6" fmla="*/ 2147483646 w 3452"/>
                <a:gd name="T7" fmla="*/ 2147483646 h 2089"/>
                <a:gd name="T8" fmla="*/ 2147483646 w 3452"/>
                <a:gd name="T9" fmla="*/ 2147483646 h 2089"/>
                <a:gd name="T10" fmla="*/ 2147483646 w 3452"/>
                <a:gd name="T11" fmla="*/ 2147483646 h 2089"/>
                <a:gd name="T12" fmla="*/ 2147483646 w 3452"/>
                <a:gd name="T13" fmla="*/ 2147483646 h 2089"/>
                <a:gd name="T14" fmla="*/ 2147483646 w 3452"/>
                <a:gd name="T15" fmla="*/ 2147483646 h 2089"/>
                <a:gd name="T16" fmla="*/ 2147483646 w 3452"/>
                <a:gd name="T17" fmla="*/ 2147483646 h 2089"/>
                <a:gd name="T18" fmla="*/ 2147483646 w 3452"/>
                <a:gd name="T19" fmla="*/ 2147483646 h 2089"/>
                <a:gd name="T20" fmla="*/ 2147483646 w 3452"/>
                <a:gd name="T21" fmla="*/ 2147483646 h 2089"/>
                <a:gd name="T22" fmla="*/ 2147483646 w 3452"/>
                <a:gd name="T23" fmla="*/ 2147483646 h 2089"/>
                <a:gd name="T24" fmla="*/ 2147483646 w 3452"/>
                <a:gd name="T25" fmla="*/ 2147483646 h 2089"/>
                <a:gd name="T26" fmla="*/ 2147483646 w 3452"/>
                <a:gd name="T27" fmla="*/ 2147483646 h 2089"/>
                <a:gd name="T28" fmla="*/ 2147483646 w 3452"/>
                <a:gd name="T29" fmla="*/ 0 h 2089"/>
                <a:gd name="T30" fmla="*/ 2147483646 w 3452"/>
                <a:gd name="T31" fmla="*/ 2147483646 h 2089"/>
                <a:gd name="T32" fmla="*/ 2147483646 w 3452"/>
                <a:gd name="T33" fmla="*/ 2147483646 h 2089"/>
                <a:gd name="T34" fmla="*/ 2147483646 w 3452"/>
                <a:gd name="T35" fmla="*/ 2147483646 h 2089"/>
                <a:gd name="T36" fmla="*/ 2147483646 w 3452"/>
                <a:gd name="T37" fmla="*/ 2147483646 h 2089"/>
                <a:gd name="T38" fmla="*/ 2147483646 w 3452"/>
                <a:gd name="T39" fmla="*/ 2147483646 h 2089"/>
                <a:gd name="T40" fmla="*/ 2147483646 w 3452"/>
                <a:gd name="T41" fmla="*/ 2147483646 h 2089"/>
                <a:gd name="T42" fmla="*/ 2147483646 w 3452"/>
                <a:gd name="T43" fmla="*/ 2147483646 h 2089"/>
                <a:gd name="T44" fmla="*/ 2147483646 w 3452"/>
                <a:gd name="T45" fmla="*/ 2147483646 h 2089"/>
                <a:gd name="T46" fmla="*/ 2147483646 w 3452"/>
                <a:gd name="T47" fmla="*/ 2147483646 h 2089"/>
                <a:gd name="T48" fmla="*/ 2147483646 w 3452"/>
                <a:gd name="T49" fmla="*/ 2147483646 h 2089"/>
                <a:gd name="T50" fmla="*/ 2147483646 w 3452"/>
                <a:gd name="T51" fmla="*/ 2147483646 h 2089"/>
                <a:gd name="T52" fmla="*/ 2147483646 w 3452"/>
                <a:gd name="T53" fmla="*/ 2147483646 h 2089"/>
                <a:gd name="T54" fmla="*/ 2147483646 w 3452"/>
                <a:gd name="T55" fmla="*/ 2147483646 h 2089"/>
                <a:gd name="T56" fmla="*/ 2147483646 w 3452"/>
                <a:gd name="T57" fmla="*/ 2147483646 h 2089"/>
                <a:gd name="T58" fmla="*/ 2147483646 w 3452"/>
                <a:gd name="T59" fmla="*/ 2147483646 h 2089"/>
                <a:gd name="T60" fmla="*/ 2147483646 w 3452"/>
                <a:gd name="T61" fmla="*/ 2147483646 h 2089"/>
                <a:gd name="T62" fmla="*/ 2147483646 w 3452"/>
                <a:gd name="T63" fmla="*/ 2147483646 h 2089"/>
                <a:gd name="T64" fmla="*/ 2147483646 w 3452"/>
                <a:gd name="T65" fmla="*/ 2147483646 h 2089"/>
                <a:gd name="T66" fmla="*/ 2147483646 w 3452"/>
                <a:gd name="T67" fmla="*/ 2147483646 h 2089"/>
                <a:gd name="T68" fmla="*/ 2147483646 w 3452"/>
                <a:gd name="T69" fmla="*/ 2147483646 h 2089"/>
                <a:gd name="T70" fmla="*/ 2147483646 w 3452"/>
                <a:gd name="T71" fmla="*/ 2147483646 h 2089"/>
                <a:gd name="T72" fmla="*/ 2147483646 w 3452"/>
                <a:gd name="T73" fmla="*/ 2147483646 h 2089"/>
                <a:gd name="T74" fmla="*/ 2147483646 w 3452"/>
                <a:gd name="T75" fmla="*/ 2147483646 h 2089"/>
                <a:gd name="T76" fmla="*/ 2147483646 w 3452"/>
                <a:gd name="T77" fmla="*/ 2147483646 h 2089"/>
                <a:gd name="T78" fmla="*/ 2147483646 w 3452"/>
                <a:gd name="T79" fmla="*/ 2147483646 h 2089"/>
                <a:gd name="T80" fmla="*/ 2147483646 w 3452"/>
                <a:gd name="T81" fmla="*/ 2147483646 h 2089"/>
                <a:gd name="T82" fmla="*/ 2147483646 w 3452"/>
                <a:gd name="T83" fmla="*/ 2147483646 h 2089"/>
                <a:gd name="T84" fmla="*/ 2147483646 w 3452"/>
                <a:gd name="T85" fmla="*/ 2147483646 h 2089"/>
                <a:gd name="T86" fmla="*/ 2147483646 w 3452"/>
                <a:gd name="T87" fmla="*/ 2147483646 h 2089"/>
                <a:gd name="T88" fmla="*/ 2147483646 w 3452"/>
                <a:gd name="T89" fmla="*/ 2147483646 h 2089"/>
                <a:gd name="T90" fmla="*/ 2147483646 w 3452"/>
                <a:gd name="T91" fmla="*/ 2147483646 h 2089"/>
                <a:gd name="T92" fmla="*/ 2147483646 w 3452"/>
                <a:gd name="T93" fmla="*/ 2147483646 h 2089"/>
                <a:gd name="T94" fmla="*/ 2147483646 w 3452"/>
                <a:gd name="T95" fmla="*/ 2147483646 h 2089"/>
                <a:gd name="T96" fmla="*/ 2147483646 w 3452"/>
                <a:gd name="T97" fmla="*/ 2147483646 h 2089"/>
                <a:gd name="T98" fmla="*/ 2147483646 w 3452"/>
                <a:gd name="T99" fmla="*/ 2147483646 h 2089"/>
                <a:gd name="T100" fmla="*/ 2147483646 w 3452"/>
                <a:gd name="T101" fmla="*/ 2147483646 h 2089"/>
                <a:gd name="T102" fmla="*/ 2147483646 w 3452"/>
                <a:gd name="T103" fmla="*/ 2147483646 h 2089"/>
                <a:gd name="T104" fmla="*/ 2147483646 w 3452"/>
                <a:gd name="T105" fmla="*/ 2147483646 h 2089"/>
                <a:gd name="T106" fmla="*/ 2147483646 w 3452"/>
                <a:gd name="T107" fmla="*/ 2147483646 h 2089"/>
                <a:gd name="T108" fmla="*/ 2147483646 w 3452"/>
                <a:gd name="T109" fmla="*/ 2147483646 h 2089"/>
                <a:gd name="T110" fmla="*/ 2147483646 w 3452"/>
                <a:gd name="T111" fmla="*/ 2147483646 h 2089"/>
                <a:gd name="T112" fmla="*/ 2147483646 w 3452"/>
                <a:gd name="T113" fmla="*/ 2147483646 h 2089"/>
                <a:gd name="T114" fmla="*/ 2147483646 w 3452"/>
                <a:gd name="T115" fmla="*/ 2147483646 h 2089"/>
                <a:gd name="T116" fmla="*/ 2147483646 w 3452"/>
                <a:gd name="T117" fmla="*/ 2147483646 h 20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452"/>
                <a:gd name="T178" fmla="*/ 0 h 2089"/>
                <a:gd name="T179" fmla="*/ 3452 w 3452"/>
                <a:gd name="T180" fmla="*/ 2089 h 20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452" h="2089">
                  <a:moveTo>
                    <a:pt x="0" y="2070"/>
                  </a:moveTo>
                  <a:lnTo>
                    <a:pt x="23" y="2069"/>
                  </a:lnTo>
                  <a:lnTo>
                    <a:pt x="86" y="2063"/>
                  </a:lnTo>
                  <a:lnTo>
                    <a:pt x="171" y="2050"/>
                  </a:lnTo>
                  <a:lnTo>
                    <a:pt x="217" y="2040"/>
                  </a:lnTo>
                  <a:lnTo>
                    <a:pt x="263" y="2027"/>
                  </a:lnTo>
                  <a:lnTo>
                    <a:pt x="350" y="1999"/>
                  </a:lnTo>
                  <a:lnTo>
                    <a:pt x="409" y="1976"/>
                  </a:lnTo>
                  <a:lnTo>
                    <a:pt x="433" y="1962"/>
                  </a:lnTo>
                  <a:lnTo>
                    <a:pt x="459" y="1947"/>
                  </a:lnTo>
                  <a:lnTo>
                    <a:pt x="525" y="1900"/>
                  </a:lnTo>
                  <a:lnTo>
                    <a:pt x="579" y="1860"/>
                  </a:lnTo>
                  <a:lnTo>
                    <a:pt x="621" y="1826"/>
                  </a:lnTo>
                  <a:lnTo>
                    <a:pt x="654" y="1795"/>
                  </a:lnTo>
                  <a:lnTo>
                    <a:pt x="680" y="1766"/>
                  </a:lnTo>
                  <a:lnTo>
                    <a:pt x="704" y="1735"/>
                  </a:lnTo>
                  <a:lnTo>
                    <a:pt x="728" y="1701"/>
                  </a:lnTo>
                  <a:lnTo>
                    <a:pt x="788" y="1613"/>
                  </a:lnTo>
                  <a:lnTo>
                    <a:pt x="839" y="1537"/>
                  </a:lnTo>
                  <a:lnTo>
                    <a:pt x="880" y="1472"/>
                  </a:lnTo>
                  <a:lnTo>
                    <a:pt x="912" y="1413"/>
                  </a:lnTo>
                  <a:lnTo>
                    <a:pt x="939" y="1358"/>
                  </a:lnTo>
                  <a:lnTo>
                    <a:pt x="989" y="1243"/>
                  </a:lnTo>
                  <a:lnTo>
                    <a:pt x="1053" y="1098"/>
                  </a:lnTo>
                  <a:lnTo>
                    <a:pt x="1095" y="1005"/>
                  </a:lnTo>
                  <a:lnTo>
                    <a:pt x="1130" y="923"/>
                  </a:lnTo>
                  <a:lnTo>
                    <a:pt x="1187" y="779"/>
                  </a:lnTo>
                  <a:lnTo>
                    <a:pt x="1242" y="638"/>
                  </a:lnTo>
                  <a:lnTo>
                    <a:pt x="1277" y="561"/>
                  </a:lnTo>
                  <a:lnTo>
                    <a:pt x="1319" y="475"/>
                  </a:lnTo>
                  <a:lnTo>
                    <a:pt x="1347" y="413"/>
                  </a:lnTo>
                  <a:lnTo>
                    <a:pt x="1370" y="350"/>
                  </a:lnTo>
                  <a:lnTo>
                    <a:pt x="1392" y="287"/>
                  </a:lnTo>
                  <a:lnTo>
                    <a:pt x="1414" y="226"/>
                  </a:lnTo>
                  <a:lnTo>
                    <a:pt x="1443" y="168"/>
                  </a:lnTo>
                  <a:lnTo>
                    <a:pt x="1459" y="140"/>
                  </a:lnTo>
                  <a:lnTo>
                    <a:pt x="1479" y="114"/>
                  </a:lnTo>
                  <a:lnTo>
                    <a:pt x="1501" y="90"/>
                  </a:lnTo>
                  <a:lnTo>
                    <a:pt x="1527" y="68"/>
                  </a:lnTo>
                  <a:lnTo>
                    <a:pt x="1556" y="48"/>
                  </a:lnTo>
                  <a:lnTo>
                    <a:pt x="1589" y="30"/>
                  </a:lnTo>
                  <a:lnTo>
                    <a:pt x="1621" y="17"/>
                  </a:lnTo>
                  <a:lnTo>
                    <a:pt x="1655" y="8"/>
                  </a:lnTo>
                  <a:lnTo>
                    <a:pt x="1690" y="3"/>
                  </a:lnTo>
                  <a:lnTo>
                    <a:pt x="1726" y="0"/>
                  </a:lnTo>
                  <a:lnTo>
                    <a:pt x="1761" y="2"/>
                  </a:lnTo>
                  <a:lnTo>
                    <a:pt x="1796" y="8"/>
                  </a:lnTo>
                  <a:lnTo>
                    <a:pt x="1830" y="17"/>
                  </a:lnTo>
                  <a:lnTo>
                    <a:pt x="1862" y="30"/>
                  </a:lnTo>
                  <a:lnTo>
                    <a:pt x="1895" y="47"/>
                  </a:lnTo>
                  <a:lnTo>
                    <a:pt x="1923" y="67"/>
                  </a:lnTo>
                  <a:lnTo>
                    <a:pt x="1949" y="89"/>
                  </a:lnTo>
                  <a:lnTo>
                    <a:pt x="1971" y="113"/>
                  </a:lnTo>
                  <a:lnTo>
                    <a:pt x="1991" y="139"/>
                  </a:lnTo>
                  <a:lnTo>
                    <a:pt x="2007" y="166"/>
                  </a:lnTo>
                  <a:lnTo>
                    <a:pt x="2036" y="225"/>
                  </a:lnTo>
                  <a:lnTo>
                    <a:pt x="2059" y="286"/>
                  </a:lnTo>
                  <a:lnTo>
                    <a:pt x="2081" y="350"/>
                  </a:lnTo>
                  <a:lnTo>
                    <a:pt x="2105" y="413"/>
                  </a:lnTo>
                  <a:lnTo>
                    <a:pt x="2133" y="475"/>
                  </a:lnTo>
                  <a:lnTo>
                    <a:pt x="2176" y="563"/>
                  </a:lnTo>
                  <a:lnTo>
                    <a:pt x="2211" y="640"/>
                  </a:lnTo>
                  <a:lnTo>
                    <a:pt x="2265" y="778"/>
                  </a:lnTo>
                  <a:lnTo>
                    <a:pt x="2320" y="920"/>
                  </a:lnTo>
                  <a:lnTo>
                    <a:pt x="2355" y="1002"/>
                  </a:lnTo>
                  <a:lnTo>
                    <a:pt x="2398" y="1098"/>
                  </a:lnTo>
                  <a:lnTo>
                    <a:pt x="2464" y="1245"/>
                  </a:lnTo>
                  <a:lnTo>
                    <a:pt x="2514" y="1360"/>
                  </a:lnTo>
                  <a:lnTo>
                    <a:pt x="2540" y="1414"/>
                  </a:lnTo>
                  <a:lnTo>
                    <a:pt x="2572" y="1472"/>
                  </a:lnTo>
                  <a:lnTo>
                    <a:pt x="2612" y="1537"/>
                  </a:lnTo>
                  <a:lnTo>
                    <a:pt x="2663" y="1613"/>
                  </a:lnTo>
                  <a:lnTo>
                    <a:pt x="2724" y="1702"/>
                  </a:lnTo>
                  <a:lnTo>
                    <a:pt x="2772" y="1766"/>
                  </a:lnTo>
                  <a:lnTo>
                    <a:pt x="2798" y="1795"/>
                  </a:lnTo>
                  <a:lnTo>
                    <a:pt x="2831" y="1825"/>
                  </a:lnTo>
                  <a:lnTo>
                    <a:pt x="2873" y="1860"/>
                  </a:lnTo>
                  <a:lnTo>
                    <a:pt x="2927" y="1900"/>
                  </a:lnTo>
                  <a:lnTo>
                    <a:pt x="2994" y="1947"/>
                  </a:lnTo>
                  <a:lnTo>
                    <a:pt x="3020" y="1964"/>
                  </a:lnTo>
                  <a:lnTo>
                    <a:pt x="3045" y="1976"/>
                  </a:lnTo>
                  <a:lnTo>
                    <a:pt x="3071" y="1989"/>
                  </a:lnTo>
                  <a:lnTo>
                    <a:pt x="3102" y="2000"/>
                  </a:lnTo>
                  <a:lnTo>
                    <a:pt x="3189" y="2028"/>
                  </a:lnTo>
                  <a:lnTo>
                    <a:pt x="3235" y="2040"/>
                  </a:lnTo>
                  <a:lnTo>
                    <a:pt x="3282" y="2050"/>
                  </a:lnTo>
                  <a:lnTo>
                    <a:pt x="3367" y="2063"/>
                  </a:lnTo>
                  <a:lnTo>
                    <a:pt x="3429" y="2069"/>
                  </a:lnTo>
                  <a:lnTo>
                    <a:pt x="3452" y="2070"/>
                  </a:lnTo>
                  <a:lnTo>
                    <a:pt x="3452" y="2089"/>
                  </a:lnTo>
                  <a:lnTo>
                    <a:pt x="3427" y="2088"/>
                  </a:lnTo>
                  <a:lnTo>
                    <a:pt x="3364" y="2082"/>
                  </a:lnTo>
                  <a:lnTo>
                    <a:pt x="3277" y="2069"/>
                  </a:lnTo>
                  <a:lnTo>
                    <a:pt x="3231" y="2059"/>
                  </a:lnTo>
                  <a:lnTo>
                    <a:pt x="3184" y="2046"/>
                  </a:lnTo>
                  <a:lnTo>
                    <a:pt x="3096" y="2018"/>
                  </a:lnTo>
                  <a:lnTo>
                    <a:pt x="3063" y="2006"/>
                  </a:lnTo>
                  <a:lnTo>
                    <a:pt x="3035" y="1993"/>
                  </a:lnTo>
                  <a:lnTo>
                    <a:pt x="3009" y="1980"/>
                  </a:lnTo>
                  <a:lnTo>
                    <a:pt x="2983" y="1963"/>
                  </a:lnTo>
                  <a:lnTo>
                    <a:pt x="2915" y="1916"/>
                  </a:lnTo>
                  <a:lnTo>
                    <a:pt x="2860" y="1875"/>
                  </a:lnTo>
                  <a:lnTo>
                    <a:pt x="2818" y="1840"/>
                  </a:lnTo>
                  <a:lnTo>
                    <a:pt x="2784" y="1808"/>
                  </a:lnTo>
                  <a:lnTo>
                    <a:pt x="2756" y="1778"/>
                  </a:lnTo>
                  <a:lnTo>
                    <a:pt x="2708" y="1713"/>
                  </a:lnTo>
                  <a:lnTo>
                    <a:pt x="2648" y="1624"/>
                  </a:lnTo>
                  <a:lnTo>
                    <a:pt x="2595" y="1546"/>
                  </a:lnTo>
                  <a:lnTo>
                    <a:pt x="2555" y="1481"/>
                  </a:lnTo>
                  <a:lnTo>
                    <a:pt x="2522" y="1423"/>
                  </a:lnTo>
                  <a:lnTo>
                    <a:pt x="2496" y="1367"/>
                  </a:lnTo>
                  <a:lnTo>
                    <a:pt x="2446" y="1253"/>
                  </a:lnTo>
                  <a:lnTo>
                    <a:pt x="2381" y="1106"/>
                  </a:lnTo>
                  <a:lnTo>
                    <a:pt x="2337" y="1010"/>
                  </a:lnTo>
                  <a:lnTo>
                    <a:pt x="2302" y="927"/>
                  </a:lnTo>
                  <a:lnTo>
                    <a:pt x="2247" y="784"/>
                  </a:lnTo>
                  <a:lnTo>
                    <a:pt x="2193" y="648"/>
                  </a:lnTo>
                  <a:lnTo>
                    <a:pt x="2158" y="571"/>
                  </a:lnTo>
                  <a:lnTo>
                    <a:pt x="2115" y="483"/>
                  </a:lnTo>
                  <a:lnTo>
                    <a:pt x="2087" y="420"/>
                  </a:lnTo>
                  <a:lnTo>
                    <a:pt x="2063" y="356"/>
                  </a:lnTo>
                  <a:lnTo>
                    <a:pt x="2041" y="293"/>
                  </a:lnTo>
                  <a:lnTo>
                    <a:pt x="2018" y="233"/>
                  </a:lnTo>
                  <a:lnTo>
                    <a:pt x="1991" y="177"/>
                  </a:lnTo>
                  <a:lnTo>
                    <a:pt x="1975" y="150"/>
                  </a:lnTo>
                  <a:lnTo>
                    <a:pt x="1957" y="126"/>
                  </a:lnTo>
                  <a:lnTo>
                    <a:pt x="1936" y="104"/>
                  </a:lnTo>
                  <a:lnTo>
                    <a:pt x="1912" y="82"/>
                  </a:lnTo>
                  <a:lnTo>
                    <a:pt x="1886" y="64"/>
                  </a:lnTo>
                  <a:lnTo>
                    <a:pt x="1855" y="48"/>
                  </a:lnTo>
                  <a:lnTo>
                    <a:pt x="1825" y="36"/>
                  </a:lnTo>
                  <a:lnTo>
                    <a:pt x="1793" y="27"/>
                  </a:lnTo>
                  <a:lnTo>
                    <a:pt x="1760" y="22"/>
                  </a:lnTo>
                  <a:lnTo>
                    <a:pt x="1726" y="20"/>
                  </a:lnTo>
                  <a:lnTo>
                    <a:pt x="1693" y="22"/>
                  </a:lnTo>
                  <a:lnTo>
                    <a:pt x="1661" y="27"/>
                  </a:lnTo>
                  <a:lnTo>
                    <a:pt x="1628" y="36"/>
                  </a:lnTo>
                  <a:lnTo>
                    <a:pt x="1598" y="47"/>
                  </a:lnTo>
                  <a:lnTo>
                    <a:pt x="1567" y="64"/>
                  </a:lnTo>
                  <a:lnTo>
                    <a:pt x="1540" y="82"/>
                  </a:lnTo>
                  <a:lnTo>
                    <a:pt x="1515" y="103"/>
                  </a:lnTo>
                  <a:lnTo>
                    <a:pt x="1495" y="126"/>
                  </a:lnTo>
                  <a:lnTo>
                    <a:pt x="1476" y="150"/>
                  </a:lnTo>
                  <a:lnTo>
                    <a:pt x="1461" y="177"/>
                  </a:lnTo>
                  <a:lnTo>
                    <a:pt x="1433" y="233"/>
                  </a:lnTo>
                  <a:lnTo>
                    <a:pt x="1410" y="294"/>
                  </a:lnTo>
                  <a:lnTo>
                    <a:pt x="1388" y="356"/>
                  </a:lnTo>
                  <a:lnTo>
                    <a:pt x="1365" y="421"/>
                  </a:lnTo>
                  <a:lnTo>
                    <a:pt x="1337" y="483"/>
                  </a:lnTo>
                  <a:lnTo>
                    <a:pt x="1295" y="569"/>
                  </a:lnTo>
                  <a:lnTo>
                    <a:pt x="1260" y="645"/>
                  </a:lnTo>
                  <a:lnTo>
                    <a:pt x="1204" y="786"/>
                  </a:lnTo>
                  <a:lnTo>
                    <a:pt x="1148" y="931"/>
                  </a:lnTo>
                  <a:lnTo>
                    <a:pt x="1113" y="1013"/>
                  </a:lnTo>
                  <a:lnTo>
                    <a:pt x="1071" y="1106"/>
                  </a:lnTo>
                  <a:lnTo>
                    <a:pt x="1007" y="1251"/>
                  </a:lnTo>
                  <a:lnTo>
                    <a:pt x="956" y="1367"/>
                  </a:lnTo>
                  <a:lnTo>
                    <a:pt x="929" y="1423"/>
                  </a:lnTo>
                  <a:lnTo>
                    <a:pt x="897" y="1482"/>
                  </a:lnTo>
                  <a:lnTo>
                    <a:pt x="856" y="1548"/>
                  </a:lnTo>
                  <a:lnTo>
                    <a:pt x="804" y="1624"/>
                  </a:lnTo>
                  <a:lnTo>
                    <a:pt x="744" y="1712"/>
                  </a:lnTo>
                  <a:lnTo>
                    <a:pt x="719" y="1747"/>
                  </a:lnTo>
                  <a:lnTo>
                    <a:pt x="694" y="1778"/>
                  </a:lnTo>
                  <a:lnTo>
                    <a:pt x="666" y="1809"/>
                  </a:lnTo>
                  <a:lnTo>
                    <a:pt x="633" y="1840"/>
                  </a:lnTo>
                  <a:lnTo>
                    <a:pt x="590" y="1876"/>
                  </a:lnTo>
                  <a:lnTo>
                    <a:pt x="537" y="1916"/>
                  </a:lnTo>
                  <a:lnTo>
                    <a:pt x="469" y="1963"/>
                  </a:lnTo>
                  <a:lnTo>
                    <a:pt x="443" y="1980"/>
                  </a:lnTo>
                  <a:lnTo>
                    <a:pt x="416" y="1994"/>
                  </a:lnTo>
                  <a:lnTo>
                    <a:pt x="356" y="2018"/>
                  </a:lnTo>
                  <a:lnTo>
                    <a:pt x="268" y="2046"/>
                  </a:lnTo>
                  <a:lnTo>
                    <a:pt x="221" y="2059"/>
                  </a:lnTo>
                  <a:lnTo>
                    <a:pt x="174" y="2069"/>
                  </a:lnTo>
                  <a:lnTo>
                    <a:pt x="88" y="2082"/>
                  </a:lnTo>
                  <a:lnTo>
                    <a:pt x="24" y="2088"/>
                  </a:lnTo>
                  <a:lnTo>
                    <a:pt x="0" y="2089"/>
                  </a:lnTo>
                  <a:lnTo>
                    <a:pt x="0" y="207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66" name="Rectangle 36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7" name="Rectangle 3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8" name="Rectangle 38"/>
            <p:cNvSpPr>
              <a:spLocks noChangeArrowheads="1"/>
            </p:cNvSpPr>
            <p:nvPr/>
          </p:nvSpPr>
          <p:spPr bwMode="auto">
            <a:xfrm>
              <a:off x="54752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69" name="Rectangle 39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0" name="Rectangle 40"/>
            <p:cNvSpPr>
              <a:spLocks noChangeArrowheads="1"/>
            </p:cNvSpPr>
            <p:nvPr/>
          </p:nvSpPr>
          <p:spPr bwMode="auto">
            <a:xfrm>
              <a:off x="58928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1" name="Rectangle 41"/>
            <p:cNvSpPr>
              <a:spLocks noChangeArrowheads="1"/>
            </p:cNvSpPr>
            <p:nvPr/>
          </p:nvSpPr>
          <p:spPr bwMode="auto">
            <a:xfrm>
              <a:off x="58928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2" name="Rectangle 42"/>
            <p:cNvSpPr>
              <a:spLocks noChangeArrowheads="1"/>
            </p:cNvSpPr>
            <p:nvPr/>
          </p:nvSpPr>
          <p:spPr bwMode="auto">
            <a:xfrm>
              <a:off x="63087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3" name="Freeform 43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74" name="Freeform 44"/>
            <p:cNvSpPr>
              <a:spLocks/>
            </p:cNvSpPr>
            <p:nvPr/>
          </p:nvSpPr>
          <p:spPr bwMode="auto">
            <a:xfrm>
              <a:off x="6726238" y="4722813"/>
              <a:ext cx="30163" cy="65088"/>
            </a:xfrm>
            <a:custGeom>
              <a:avLst/>
              <a:gdLst>
                <a:gd name="T0" fmla="*/ 0 w 19"/>
                <a:gd name="T1" fmla="*/ 2147483646 h 41"/>
                <a:gd name="T2" fmla="*/ 2147483646 w 19"/>
                <a:gd name="T3" fmla="*/ 0 h 41"/>
                <a:gd name="T4" fmla="*/ 2147483646 w 19"/>
                <a:gd name="T5" fmla="*/ 2147483646 h 41"/>
                <a:gd name="T6" fmla="*/ 2147483646 w 19"/>
                <a:gd name="T7" fmla="*/ 2147483646 h 41"/>
                <a:gd name="T8" fmla="*/ 0 w 19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41"/>
                <a:gd name="T17" fmla="*/ 19 w 19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41">
                  <a:moveTo>
                    <a:pt x="0" y="39"/>
                  </a:moveTo>
                  <a:lnTo>
                    <a:pt x="10" y="0"/>
                  </a:lnTo>
                  <a:lnTo>
                    <a:pt x="19" y="2"/>
                  </a:lnTo>
                  <a:lnTo>
                    <a:pt x="10" y="41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75" name="Freeform 45"/>
            <p:cNvSpPr>
              <a:spLocks/>
            </p:cNvSpPr>
            <p:nvPr/>
          </p:nvSpPr>
          <p:spPr bwMode="auto">
            <a:xfrm>
              <a:off x="6726238" y="4752975"/>
              <a:ext cx="30163" cy="36513"/>
            </a:xfrm>
            <a:custGeom>
              <a:avLst/>
              <a:gdLst>
                <a:gd name="T0" fmla="*/ 0 w 19"/>
                <a:gd name="T1" fmla="*/ 2147483646 h 23"/>
                <a:gd name="T2" fmla="*/ 2147483646 w 19"/>
                <a:gd name="T3" fmla="*/ 0 h 23"/>
                <a:gd name="T4" fmla="*/ 2147483646 w 19"/>
                <a:gd name="T5" fmla="*/ 2147483646 h 23"/>
                <a:gd name="T6" fmla="*/ 2147483646 w 19"/>
                <a:gd name="T7" fmla="*/ 2147483646 h 23"/>
                <a:gd name="T8" fmla="*/ 0 w 19"/>
                <a:gd name="T9" fmla="*/ 214748364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3"/>
                <a:gd name="T17" fmla="*/ 19 w 1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3">
                  <a:moveTo>
                    <a:pt x="0" y="19"/>
                  </a:moveTo>
                  <a:lnTo>
                    <a:pt x="10" y="0"/>
                  </a:lnTo>
                  <a:lnTo>
                    <a:pt x="19" y="4"/>
                  </a:lnTo>
                  <a:lnTo>
                    <a:pt x="10" y="2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376" name="Rectangle 46"/>
            <p:cNvSpPr>
              <a:spLocks noChangeArrowheads="1"/>
            </p:cNvSpPr>
            <p:nvPr/>
          </p:nvSpPr>
          <p:spPr bwMode="auto">
            <a:xfrm>
              <a:off x="71580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7" name="Rectangle 47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8" name="Rectangle 48"/>
            <p:cNvSpPr>
              <a:spLocks noChangeArrowheads="1"/>
            </p:cNvSpPr>
            <p:nvPr/>
          </p:nvSpPr>
          <p:spPr bwMode="auto">
            <a:xfrm>
              <a:off x="75755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79" name="Rectangle 49"/>
            <p:cNvSpPr>
              <a:spLocks noChangeArrowheads="1"/>
            </p:cNvSpPr>
            <p:nvPr/>
          </p:nvSpPr>
          <p:spPr bwMode="auto">
            <a:xfrm>
              <a:off x="75755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0" name="Rectangle 50"/>
            <p:cNvSpPr>
              <a:spLocks noChangeArrowheads="1"/>
            </p:cNvSpPr>
            <p:nvPr/>
          </p:nvSpPr>
          <p:spPr bwMode="auto">
            <a:xfrm>
              <a:off x="79914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1" name="Rectangle 51"/>
            <p:cNvSpPr>
              <a:spLocks noChangeArrowheads="1"/>
            </p:cNvSpPr>
            <p:nvPr/>
          </p:nvSpPr>
          <p:spPr bwMode="auto">
            <a:xfrm>
              <a:off x="8424863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2" name="Rectangle 52"/>
            <p:cNvSpPr>
              <a:spLocks noChangeArrowheads="1"/>
            </p:cNvSpPr>
            <p:nvPr/>
          </p:nvSpPr>
          <p:spPr bwMode="auto">
            <a:xfrm>
              <a:off x="8424863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3" name="Rectangle 53"/>
            <p:cNvSpPr>
              <a:spLocks noChangeArrowheads="1"/>
            </p:cNvSpPr>
            <p:nvPr/>
          </p:nvSpPr>
          <p:spPr bwMode="auto">
            <a:xfrm>
              <a:off x="50434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4" name="Rectangle 54"/>
            <p:cNvSpPr>
              <a:spLocks noChangeArrowheads="1"/>
            </p:cNvSpPr>
            <p:nvPr/>
          </p:nvSpPr>
          <p:spPr bwMode="auto">
            <a:xfrm>
              <a:off x="421005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5" name="Rectangle 55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6" name="Rectangle 56"/>
            <p:cNvSpPr>
              <a:spLocks noChangeArrowheads="1"/>
            </p:cNvSpPr>
            <p:nvPr/>
          </p:nvSpPr>
          <p:spPr bwMode="auto">
            <a:xfrm>
              <a:off x="462597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7" name="Rectangle 57"/>
            <p:cNvSpPr>
              <a:spLocks noChangeArrowheads="1"/>
            </p:cNvSpPr>
            <p:nvPr/>
          </p:nvSpPr>
          <p:spPr bwMode="auto">
            <a:xfrm>
              <a:off x="50434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8" name="Rectangle 58"/>
            <p:cNvSpPr>
              <a:spLocks noChangeArrowheads="1"/>
            </p:cNvSpPr>
            <p:nvPr/>
          </p:nvSpPr>
          <p:spPr bwMode="auto">
            <a:xfrm>
              <a:off x="336073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89" name="Rectangle 59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0" name="Rectangle 60"/>
            <p:cNvSpPr>
              <a:spLocks noChangeArrowheads="1"/>
            </p:cNvSpPr>
            <p:nvPr/>
          </p:nvSpPr>
          <p:spPr bwMode="auto">
            <a:xfrm>
              <a:off x="37925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1" name="Rectangle 61"/>
            <p:cNvSpPr>
              <a:spLocks noChangeArrowheads="1"/>
            </p:cNvSpPr>
            <p:nvPr/>
          </p:nvSpPr>
          <p:spPr bwMode="auto">
            <a:xfrm>
              <a:off x="421005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2" name="Rectangle 62"/>
            <p:cNvSpPr>
              <a:spLocks noChangeArrowheads="1"/>
            </p:cNvSpPr>
            <p:nvPr/>
          </p:nvSpPr>
          <p:spPr bwMode="auto">
            <a:xfrm>
              <a:off x="2527301" y="4724400"/>
              <a:ext cx="14288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3" name="Rectangle 63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4" name="Rectangle 64"/>
            <p:cNvSpPr>
              <a:spLocks noChangeArrowheads="1"/>
            </p:cNvSpPr>
            <p:nvPr/>
          </p:nvSpPr>
          <p:spPr bwMode="auto">
            <a:xfrm>
              <a:off x="2943226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5" name="Rectangle 65"/>
            <p:cNvSpPr>
              <a:spLocks noChangeArrowheads="1"/>
            </p:cNvSpPr>
            <p:nvPr/>
          </p:nvSpPr>
          <p:spPr bwMode="auto">
            <a:xfrm>
              <a:off x="336073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6" name="Rectangle 66"/>
            <p:cNvSpPr>
              <a:spLocks noChangeArrowheads="1"/>
            </p:cNvSpPr>
            <p:nvPr/>
          </p:nvSpPr>
          <p:spPr bwMode="auto">
            <a:xfrm>
              <a:off x="1677988" y="4724400"/>
              <a:ext cx="15875" cy="61913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7" name="Rectangle 67"/>
            <p:cNvSpPr>
              <a:spLocks noChangeArrowheads="1"/>
            </p:cNvSpPr>
            <p:nvPr/>
          </p:nvSpPr>
          <p:spPr bwMode="auto">
            <a:xfrm>
              <a:off x="1677988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8" name="Rectangle 68"/>
            <p:cNvSpPr>
              <a:spLocks noChangeArrowheads="1"/>
            </p:cNvSpPr>
            <p:nvPr/>
          </p:nvSpPr>
          <p:spPr bwMode="auto">
            <a:xfrm>
              <a:off x="2093913" y="4754563"/>
              <a:ext cx="15875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399" name="Rectangle 69"/>
            <p:cNvSpPr>
              <a:spLocks noChangeArrowheads="1"/>
            </p:cNvSpPr>
            <p:nvPr/>
          </p:nvSpPr>
          <p:spPr bwMode="auto">
            <a:xfrm>
              <a:off x="2527301" y="4754563"/>
              <a:ext cx="14288" cy="31750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0" name="Rectangle 70"/>
            <p:cNvSpPr>
              <a:spLocks noChangeArrowheads="1"/>
            </p:cNvSpPr>
            <p:nvPr/>
          </p:nvSpPr>
          <p:spPr bwMode="auto">
            <a:xfrm>
              <a:off x="1685926" y="4778375"/>
              <a:ext cx="1381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1" name="Rectangle 71"/>
            <p:cNvSpPr>
              <a:spLocks noChangeArrowheads="1"/>
            </p:cNvSpPr>
            <p:nvPr/>
          </p:nvSpPr>
          <p:spPr bwMode="auto">
            <a:xfrm>
              <a:off x="1685926" y="47783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2" name="Rectangle 72"/>
            <p:cNvSpPr>
              <a:spLocks noChangeArrowheads="1"/>
            </p:cNvSpPr>
            <p:nvPr/>
          </p:nvSpPr>
          <p:spPr bwMode="auto">
            <a:xfrm>
              <a:off x="1685926" y="46085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3" name="Rectangle 73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4" name="Rectangle 74"/>
            <p:cNvSpPr>
              <a:spLocks noChangeArrowheads="1"/>
            </p:cNvSpPr>
            <p:nvPr/>
          </p:nvSpPr>
          <p:spPr bwMode="auto">
            <a:xfrm>
              <a:off x="1685926" y="443865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5" name="Rectangle 75"/>
            <p:cNvSpPr>
              <a:spLocks noChangeArrowheads="1"/>
            </p:cNvSpPr>
            <p:nvPr/>
          </p:nvSpPr>
          <p:spPr bwMode="auto">
            <a:xfrm>
              <a:off x="1685926" y="4268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6" name="Rectangle 76"/>
            <p:cNvSpPr>
              <a:spLocks noChangeArrowheads="1"/>
            </p:cNvSpPr>
            <p:nvPr/>
          </p:nvSpPr>
          <p:spPr bwMode="auto">
            <a:xfrm>
              <a:off x="1685926" y="4100513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7" name="Rectangle 77"/>
            <p:cNvSpPr>
              <a:spLocks noChangeArrowheads="1"/>
            </p:cNvSpPr>
            <p:nvPr/>
          </p:nvSpPr>
          <p:spPr bwMode="auto">
            <a:xfrm>
              <a:off x="1685926" y="393065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8" name="Rectangle 78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09" name="Rectangle 79"/>
            <p:cNvSpPr>
              <a:spLocks noChangeArrowheads="1"/>
            </p:cNvSpPr>
            <p:nvPr/>
          </p:nvSpPr>
          <p:spPr bwMode="auto">
            <a:xfrm>
              <a:off x="1685926" y="376078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0" name="Rectangle 80"/>
            <p:cNvSpPr>
              <a:spLocks noChangeArrowheads="1"/>
            </p:cNvSpPr>
            <p:nvPr/>
          </p:nvSpPr>
          <p:spPr bwMode="auto">
            <a:xfrm>
              <a:off x="1685926" y="359092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1" name="Rectangle 81"/>
            <p:cNvSpPr>
              <a:spLocks noChangeArrowheads="1"/>
            </p:cNvSpPr>
            <p:nvPr/>
          </p:nvSpPr>
          <p:spPr bwMode="auto">
            <a:xfrm>
              <a:off x="1685926" y="342106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2" name="Rectangle 82"/>
            <p:cNvSpPr>
              <a:spLocks noChangeArrowheads="1"/>
            </p:cNvSpPr>
            <p:nvPr/>
          </p:nvSpPr>
          <p:spPr bwMode="auto">
            <a:xfrm>
              <a:off x="1685926" y="3251200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3" name="Rectangle 83"/>
            <p:cNvSpPr>
              <a:spLocks noChangeArrowheads="1"/>
            </p:cNvSpPr>
            <p:nvPr/>
          </p:nvSpPr>
          <p:spPr bwMode="auto">
            <a:xfrm>
              <a:off x="1685926" y="30813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4" name="Rectangle 84"/>
            <p:cNvSpPr>
              <a:spLocks noChangeArrowheads="1"/>
            </p:cNvSpPr>
            <p:nvPr/>
          </p:nvSpPr>
          <p:spPr bwMode="auto">
            <a:xfrm>
              <a:off x="1685926" y="29114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5" name="Rectangle 85"/>
            <p:cNvSpPr>
              <a:spLocks noChangeArrowheads="1"/>
            </p:cNvSpPr>
            <p:nvPr/>
          </p:nvSpPr>
          <p:spPr bwMode="auto">
            <a:xfrm>
              <a:off x="1685926" y="27432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16" name="Freeform 86"/>
            <p:cNvSpPr>
              <a:spLocks/>
            </p:cNvSpPr>
            <p:nvPr/>
          </p:nvSpPr>
          <p:spPr bwMode="auto">
            <a:xfrm>
              <a:off x="1684338" y="2559050"/>
              <a:ext cx="65088" cy="28575"/>
            </a:xfrm>
            <a:custGeom>
              <a:avLst/>
              <a:gdLst>
                <a:gd name="T0" fmla="*/ 2147483646 w 41"/>
                <a:gd name="T1" fmla="*/ 0 h 18"/>
                <a:gd name="T2" fmla="*/ 2147483646 w 41"/>
                <a:gd name="T3" fmla="*/ 2147483646 h 18"/>
                <a:gd name="T4" fmla="*/ 2147483646 w 41"/>
                <a:gd name="T5" fmla="*/ 2147483646 h 18"/>
                <a:gd name="T6" fmla="*/ 0 w 41"/>
                <a:gd name="T7" fmla="*/ 2147483646 h 18"/>
                <a:gd name="T8" fmla="*/ 2147483646 w 4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8"/>
                <a:gd name="T17" fmla="*/ 41 w 4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8">
                  <a:moveTo>
                    <a:pt x="2" y="0"/>
                  </a:moveTo>
                  <a:lnTo>
                    <a:pt x="41" y="9"/>
                  </a:lnTo>
                  <a:lnTo>
                    <a:pt x="39" y="18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417" name="Freeform 87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418" name="Freeform 88"/>
            <p:cNvSpPr>
              <a:spLocks/>
            </p:cNvSpPr>
            <p:nvPr/>
          </p:nvSpPr>
          <p:spPr bwMode="auto">
            <a:xfrm>
              <a:off x="1684338" y="2389188"/>
              <a:ext cx="65088" cy="30163"/>
            </a:xfrm>
            <a:custGeom>
              <a:avLst/>
              <a:gdLst>
                <a:gd name="T0" fmla="*/ 2147483646 w 41"/>
                <a:gd name="T1" fmla="*/ 0 h 19"/>
                <a:gd name="T2" fmla="*/ 2147483646 w 41"/>
                <a:gd name="T3" fmla="*/ 2147483646 h 19"/>
                <a:gd name="T4" fmla="*/ 2147483646 w 41"/>
                <a:gd name="T5" fmla="*/ 2147483646 h 19"/>
                <a:gd name="T6" fmla="*/ 0 w 41"/>
                <a:gd name="T7" fmla="*/ 2147483646 h 19"/>
                <a:gd name="T8" fmla="*/ 2147483646 w 41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9"/>
                <a:gd name="T17" fmla="*/ 41 w 41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9">
                  <a:moveTo>
                    <a:pt x="2" y="0"/>
                  </a:moveTo>
                  <a:lnTo>
                    <a:pt x="41" y="9"/>
                  </a:lnTo>
                  <a:lnTo>
                    <a:pt x="39" y="19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1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99419" name="Rectangle 89"/>
            <p:cNvSpPr>
              <a:spLocks noChangeArrowheads="1"/>
            </p:cNvSpPr>
            <p:nvPr/>
          </p:nvSpPr>
          <p:spPr bwMode="auto">
            <a:xfrm>
              <a:off x="1685926" y="2217738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0" name="Rectangle 90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1" name="Rectangle 91"/>
            <p:cNvSpPr>
              <a:spLocks noChangeArrowheads="1"/>
            </p:cNvSpPr>
            <p:nvPr/>
          </p:nvSpPr>
          <p:spPr bwMode="auto">
            <a:xfrm>
              <a:off x="1685926" y="2047875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2" name="Rectangle 92"/>
            <p:cNvSpPr>
              <a:spLocks noChangeArrowheads="1"/>
            </p:cNvSpPr>
            <p:nvPr/>
          </p:nvSpPr>
          <p:spPr bwMode="auto">
            <a:xfrm>
              <a:off x="1685926" y="1879600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3" name="Rectangle 93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4" name="Rectangle 94"/>
            <p:cNvSpPr>
              <a:spLocks noChangeArrowheads="1"/>
            </p:cNvSpPr>
            <p:nvPr/>
          </p:nvSpPr>
          <p:spPr bwMode="auto">
            <a:xfrm>
              <a:off x="1685926" y="1709738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5" name="Rectangle 95"/>
            <p:cNvSpPr>
              <a:spLocks noChangeArrowheads="1"/>
            </p:cNvSpPr>
            <p:nvPr/>
          </p:nvSpPr>
          <p:spPr bwMode="auto">
            <a:xfrm>
              <a:off x="1685926" y="1539875"/>
              <a:ext cx="61913" cy="14288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6" name="Rectangle 96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7" name="Rectangle 97"/>
            <p:cNvSpPr>
              <a:spLocks noChangeArrowheads="1"/>
            </p:cNvSpPr>
            <p:nvPr/>
          </p:nvSpPr>
          <p:spPr bwMode="auto">
            <a:xfrm>
              <a:off x="1685926" y="1370013"/>
              <a:ext cx="61913" cy="15875"/>
            </a:xfrm>
            <a:prstGeom prst="rect">
              <a:avLst/>
            </a:prstGeom>
            <a:solidFill>
              <a:srgbClr val="000000"/>
            </a:solidFill>
            <a:ln w="1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99428" name="Rectangle 98"/>
            <p:cNvSpPr>
              <a:spLocks noChangeArrowheads="1"/>
            </p:cNvSpPr>
            <p:nvPr/>
          </p:nvSpPr>
          <p:spPr bwMode="auto">
            <a:xfrm>
              <a:off x="1138238" y="12588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20 %</a:t>
              </a:r>
              <a:endParaRPr lang="pt-BR" altLang="pt-BR" sz="1800"/>
            </a:p>
          </p:txBody>
        </p:sp>
        <p:sp>
          <p:nvSpPr>
            <p:cNvPr id="99429" name="Rectangle 99"/>
            <p:cNvSpPr>
              <a:spLocks noChangeArrowheads="1"/>
            </p:cNvSpPr>
            <p:nvPr/>
          </p:nvSpPr>
          <p:spPr bwMode="auto">
            <a:xfrm>
              <a:off x="1138238" y="190023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16 %</a:t>
              </a:r>
              <a:endParaRPr lang="pt-BR" altLang="pt-BR" sz="1800"/>
            </a:p>
          </p:txBody>
        </p:sp>
        <p:sp>
          <p:nvSpPr>
            <p:cNvPr id="99430" name="Rectangle 100"/>
            <p:cNvSpPr>
              <a:spLocks noChangeArrowheads="1"/>
            </p:cNvSpPr>
            <p:nvPr/>
          </p:nvSpPr>
          <p:spPr bwMode="auto">
            <a:xfrm>
              <a:off x="1138238" y="259397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12 %</a:t>
              </a:r>
              <a:endParaRPr lang="pt-BR" altLang="pt-BR" sz="1800"/>
            </a:p>
          </p:txBody>
        </p:sp>
        <p:sp>
          <p:nvSpPr>
            <p:cNvPr id="99431" name="Rectangle 101"/>
            <p:cNvSpPr>
              <a:spLocks noChangeArrowheads="1"/>
            </p:cNvSpPr>
            <p:nvPr/>
          </p:nvSpPr>
          <p:spPr bwMode="auto">
            <a:xfrm>
              <a:off x="1246188" y="3289300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8 %</a:t>
              </a:r>
              <a:endParaRPr lang="pt-BR" altLang="pt-BR" sz="1800"/>
            </a:p>
          </p:txBody>
        </p:sp>
        <p:sp>
          <p:nvSpPr>
            <p:cNvPr id="99432" name="Rectangle 102"/>
            <p:cNvSpPr>
              <a:spLocks noChangeArrowheads="1"/>
            </p:cNvSpPr>
            <p:nvPr/>
          </p:nvSpPr>
          <p:spPr bwMode="auto">
            <a:xfrm>
              <a:off x="1246188" y="398303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4 %</a:t>
              </a:r>
              <a:endParaRPr lang="pt-BR" altLang="pt-BR" sz="1800"/>
            </a:p>
          </p:txBody>
        </p:sp>
        <p:sp>
          <p:nvSpPr>
            <p:cNvPr id="99433" name="Rectangle 103"/>
            <p:cNvSpPr>
              <a:spLocks noChangeArrowheads="1"/>
            </p:cNvSpPr>
            <p:nvPr/>
          </p:nvSpPr>
          <p:spPr bwMode="auto">
            <a:xfrm>
              <a:off x="1138238" y="15716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18 %</a:t>
              </a:r>
              <a:endParaRPr lang="pt-BR" altLang="pt-BR" sz="1800"/>
            </a:p>
          </p:txBody>
        </p:sp>
        <p:sp>
          <p:nvSpPr>
            <p:cNvPr id="99434" name="Rectangle 104"/>
            <p:cNvSpPr>
              <a:spLocks noChangeArrowheads="1"/>
            </p:cNvSpPr>
            <p:nvPr/>
          </p:nvSpPr>
          <p:spPr bwMode="auto">
            <a:xfrm>
              <a:off x="1138238" y="2300288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14 %</a:t>
              </a:r>
              <a:endParaRPr lang="pt-BR" altLang="pt-BR" sz="1800"/>
            </a:p>
          </p:txBody>
        </p:sp>
        <p:sp>
          <p:nvSpPr>
            <p:cNvPr id="99435" name="Rectangle 105"/>
            <p:cNvSpPr>
              <a:spLocks noChangeArrowheads="1"/>
            </p:cNvSpPr>
            <p:nvPr/>
          </p:nvSpPr>
          <p:spPr bwMode="auto">
            <a:xfrm>
              <a:off x="1138238" y="2994025"/>
              <a:ext cx="53975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10 %</a:t>
              </a:r>
              <a:endParaRPr lang="pt-BR" altLang="pt-BR" sz="1800"/>
            </a:p>
          </p:txBody>
        </p:sp>
        <p:sp>
          <p:nvSpPr>
            <p:cNvPr id="99436" name="Rectangle 106"/>
            <p:cNvSpPr>
              <a:spLocks noChangeArrowheads="1"/>
            </p:cNvSpPr>
            <p:nvPr/>
          </p:nvSpPr>
          <p:spPr bwMode="auto">
            <a:xfrm>
              <a:off x="1246188" y="3687763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6 %</a:t>
              </a:r>
              <a:endParaRPr lang="pt-BR" altLang="pt-BR" sz="1800"/>
            </a:p>
          </p:txBody>
        </p:sp>
        <p:sp>
          <p:nvSpPr>
            <p:cNvPr id="99437" name="Rectangle 107"/>
            <p:cNvSpPr>
              <a:spLocks noChangeArrowheads="1"/>
            </p:cNvSpPr>
            <p:nvPr/>
          </p:nvSpPr>
          <p:spPr bwMode="auto">
            <a:xfrm>
              <a:off x="1246188" y="43830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2 %</a:t>
              </a:r>
              <a:endParaRPr lang="pt-BR" altLang="pt-BR" sz="1800"/>
            </a:p>
          </p:txBody>
        </p:sp>
        <p:sp>
          <p:nvSpPr>
            <p:cNvPr id="99438" name="Rectangle 108"/>
            <p:cNvSpPr>
              <a:spLocks noChangeArrowheads="1"/>
            </p:cNvSpPr>
            <p:nvPr/>
          </p:nvSpPr>
          <p:spPr bwMode="auto">
            <a:xfrm>
              <a:off x="1246188" y="4624388"/>
              <a:ext cx="4159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0 %</a:t>
              </a:r>
              <a:endParaRPr lang="pt-BR" altLang="pt-BR" sz="1800"/>
            </a:p>
          </p:txBody>
        </p:sp>
        <p:sp>
          <p:nvSpPr>
            <p:cNvPr id="99439" name="Rectangle 109"/>
            <p:cNvSpPr>
              <a:spLocks noChangeArrowheads="1"/>
            </p:cNvSpPr>
            <p:nvPr/>
          </p:nvSpPr>
          <p:spPr bwMode="auto">
            <a:xfrm>
              <a:off x="2354263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9440" name="Rectangle 110"/>
            <p:cNvSpPr>
              <a:spLocks noChangeArrowheads="1"/>
            </p:cNvSpPr>
            <p:nvPr/>
          </p:nvSpPr>
          <p:spPr bwMode="auto">
            <a:xfrm>
              <a:off x="2416176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3 Z</a:t>
              </a:r>
              <a:endParaRPr lang="pt-BR" altLang="pt-BR" sz="1800"/>
            </a:p>
          </p:txBody>
        </p:sp>
        <p:sp>
          <p:nvSpPr>
            <p:cNvPr id="99441" name="Rectangle 111"/>
            <p:cNvSpPr>
              <a:spLocks noChangeArrowheads="1"/>
            </p:cNvSpPr>
            <p:nvPr/>
          </p:nvSpPr>
          <p:spPr bwMode="auto">
            <a:xfrm>
              <a:off x="3227388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9442" name="Rectangle 112"/>
            <p:cNvSpPr>
              <a:spLocks noChangeArrowheads="1"/>
            </p:cNvSpPr>
            <p:nvPr/>
          </p:nvSpPr>
          <p:spPr bwMode="auto">
            <a:xfrm>
              <a:off x="3289301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2 Z</a:t>
              </a:r>
              <a:endParaRPr lang="pt-BR" altLang="pt-BR" sz="1800"/>
            </a:p>
          </p:txBody>
        </p:sp>
        <p:sp>
          <p:nvSpPr>
            <p:cNvPr id="99443" name="Rectangle 113"/>
            <p:cNvSpPr>
              <a:spLocks noChangeArrowheads="1"/>
            </p:cNvSpPr>
            <p:nvPr/>
          </p:nvSpPr>
          <p:spPr bwMode="auto">
            <a:xfrm>
              <a:off x="4083051" y="4870450"/>
              <a:ext cx="1698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-</a:t>
              </a:r>
              <a:endParaRPr lang="pt-BR" altLang="pt-BR" sz="1800"/>
            </a:p>
          </p:txBody>
        </p:sp>
        <p:sp>
          <p:nvSpPr>
            <p:cNvPr id="99444" name="Rectangle 114"/>
            <p:cNvSpPr>
              <a:spLocks noChangeArrowheads="1"/>
            </p:cNvSpPr>
            <p:nvPr/>
          </p:nvSpPr>
          <p:spPr bwMode="auto">
            <a:xfrm>
              <a:off x="4144963" y="4870450"/>
              <a:ext cx="3698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1 Z</a:t>
              </a:r>
              <a:endParaRPr lang="pt-BR" altLang="pt-BR" sz="1800"/>
            </a:p>
          </p:txBody>
        </p:sp>
        <p:sp>
          <p:nvSpPr>
            <p:cNvPr id="99445" name="Rectangle 115"/>
            <p:cNvSpPr>
              <a:spLocks noChangeArrowheads="1"/>
            </p:cNvSpPr>
            <p:nvPr/>
          </p:nvSpPr>
          <p:spPr bwMode="auto">
            <a:xfrm>
              <a:off x="5011738" y="4870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0</a:t>
              </a:r>
              <a:endParaRPr lang="pt-BR" altLang="pt-BR" sz="1800"/>
            </a:p>
          </p:txBody>
        </p:sp>
        <p:sp>
          <p:nvSpPr>
            <p:cNvPr id="99446" name="Rectangle 116"/>
            <p:cNvSpPr>
              <a:spLocks noChangeArrowheads="1"/>
            </p:cNvSpPr>
            <p:nvPr/>
          </p:nvSpPr>
          <p:spPr bwMode="auto">
            <a:xfrm>
              <a:off x="5708651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+1 Z</a:t>
              </a:r>
              <a:endParaRPr lang="pt-BR" altLang="pt-BR" sz="1800"/>
            </a:p>
          </p:txBody>
        </p:sp>
        <p:sp>
          <p:nvSpPr>
            <p:cNvPr id="99447" name="Rectangle 117"/>
            <p:cNvSpPr>
              <a:spLocks noChangeArrowheads="1"/>
            </p:cNvSpPr>
            <p:nvPr/>
          </p:nvSpPr>
          <p:spPr bwMode="auto">
            <a:xfrm>
              <a:off x="6580188" y="4870450"/>
              <a:ext cx="47942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+2 Z</a:t>
              </a:r>
              <a:endParaRPr lang="pt-BR" altLang="pt-BR" sz="1800"/>
            </a:p>
          </p:txBody>
        </p:sp>
        <p:sp>
          <p:nvSpPr>
            <p:cNvPr id="99448" name="Rectangle 118"/>
            <p:cNvSpPr>
              <a:spLocks noChangeArrowheads="1"/>
            </p:cNvSpPr>
            <p:nvPr/>
          </p:nvSpPr>
          <p:spPr bwMode="auto">
            <a:xfrm>
              <a:off x="7450138" y="4870450"/>
              <a:ext cx="47783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+3 Z</a:t>
              </a:r>
              <a:endParaRPr lang="pt-BR" altLang="pt-BR" sz="1800"/>
            </a:p>
          </p:txBody>
        </p:sp>
        <p:sp>
          <p:nvSpPr>
            <p:cNvPr id="99449" name="Rectangle 119"/>
            <p:cNvSpPr>
              <a:spLocks noChangeArrowheads="1"/>
            </p:cNvSpPr>
            <p:nvPr/>
          </p:nvSpPr>
          <p:spPr bwMode="auto">
            <a:xfrm>
              <a:off x="2262188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p0,13</a:t>
              </a:r>
              <a:endParaRPr lang="pt-BR" altLang="pt-BR" sz="1800"/>
            </a:p>
          </p:txBody>
        </p:sp>
        <p:sp>
          <p:nvSpPr>
            <p:cNvPr id="99450" name="Rectangle 120"/>
            <p:cNvSpPr>
              <a:spLocks noChangeArrowheads="1"/>
            </p:cNvSpPr>
            <p:nvPr/>
          </p:nvSpPr>
          <p:spPr bwMode="auto">
            <a:xfrm>
              <a:off x="3135313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p2,28</a:t>
              </a:r>
              <a:endParaRPr lang="pt-BR" altLang="pt-BR" sz="1800"/>
            </a:p>
          </p:txBody>
        </p:sp>
        <p:sp>
          <p:nvSpPr>
            <p:cNvPr id="99451" name="Rectangle 121"/>
            <p:cNvSpPr>
              <a:spLocks noChangeArrowheads="1"/>
            </p:cNvSpPr>
            <p:nvPr/>
          </p:nvSpPr>
          <p:spPr bwMode="auto">
            <a:xfrm>
              <a:off x="3990976" y="5118100"/>
              <a:ext cx="60166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p15,8</a:t>
              </a:r>
              <a:endParaRPr lang="pt-BR" altLang="pt-BR" sz="1800"/>
            </a:p>
          </p:txBody>
        </p:sp>
        <p:sp>
          <p:nvSpPr>
            <p:cNvPr id="99452" name="Rectangle 122"/>
            <p:cNvSpPr>
              <a:spLocks noChangeArrowheads="1"/>
            </p:cNvSpPr>
            <p:nvPr/>
          </p:nvSpPr>
          <p:spPr bwMode="auto">
            <a:xfrm>
              <a:off x="4894263" y="5100638"/>
              <a:ext cx="3366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p50</a:t>
              </a:r>
              <a:endParaRPr lang="pt-BR" altLang="pt-BR" sz="1800"/>
            </a:p>
          </p:txBody>
        </p:sp>
        <p:sp>
          <p:nvSpPr>
            <p:cNvPr id="99453" name="Rectangle 123"/>
            <p:cNvSpPr>
              <a:spLocks noChangeArrowheads="1"/>
            </p:cNvSpPr>
            <p:nvPr/>
          </p:nvSpPr>
          <p:spPr bwMode="auto">
            <a:xfrm>
              <a:off x="4600576" y="5284788"/>
              <a:ext cx="10191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(mediana)</a:t>
              </a:r>
              <a:endParaRPr lang="pt-BR" altLang="pt-BR" sz="1800"/>
            </a:p>
          </p:txBody>
        </p:sp>
        <p:sp>
          <p:nvSpPr>
            <p:cNvPr id="99454" name="Rectangle 124"/>
            <p:cNvSpPr>
              <a:spLocks noChangeArrowheads="1"/>
            </p:cNvSpPr>
            <p:nvPr/>
          </p:nvSpPr>
          <p:spPr bwMode="auto">
            <a:xfrm>
              <a:off x="5630863" y="5118100"/>
              <a:ext cx="50334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p84,2</a:t>
              </a:r>
              <a:endParaRPr lang="pt-BR" altLang="pt-BR" sz="1800"/>
            </a:p>
          </p:txBody>
        </p:sp>
        <p:sp>
          <p:nvSpPr>
            <p:cNvPr id="99455" name="Rectangle 125"/>
            <p:cNvSpPr>
              <a:spLocks noChangeArrowheads="1"/>
            </p:cNvSpPr>
            <p:nvPr/>
          </p:nvSpPr>
          <p:spPr bwMode="auto">
            <a:xfrm>
              <a:off x="6456363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p97,78</a:t>
              </a:r>
              <a:endParaRPr lang="pt-BR" altLang="pt-BR" sz="1800"/>
            </a:p>
          </p:txBody>
        </p:sp>
        <p:sp>
          <p:nvSpPr>
            <p:cNvPr id="99456" name="Rectangle 126"/>
            <p:cNvSpPr>
              <a:spLocks noChangeArrowheads="1"/>
            </p:cNvSpPr>
            <p:nvPr/>
          </p:nvSpPr>
          <p:spPr bwMode="auto">
            <a:xfrm>
              <a:off x="7327901" y="5118100"/>
              <a:ext cx="709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p99,87</a:t>
              </a:r>
              <a:endParaRPr lang="pt-BR" altLang="pt-BR" sz="1800"/>
            </a:p>
          </p:txBody>
        </p:sp>
        <p:sp>
          <p:nvSpPr>
            <p:cNvPr id="99457" name="Rectangle 127"/>
            <p:cNvSpPr>
              <a:spLocks noChangeArrowheads="1"/>
            </p:cNvSpPr>
            <p:nvPr/>
          </p:nvSpPr>
          <p:spPr bwMode="auto">
            <a:xfrm rot="-5400000">
              <a:off x="-302597" y="2834163"/>
              <a:ext cx="2112951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Frqüência do valor na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800">
                  <a:solidFill>
                    <a:srgbClr val="000000"/>
                  </a:solidFill>
                  <a:latin typeface="Calibri" panose="020F0502020204030204" pitchFamily="34" charset="0"/>
                </a:rPr>
                <a:t>na população normal </a:t>
              </a:r>
              <a:endParaRPr lang="pt-BR" altLang="pt-BR" sz="1800"/>
            </a:p>
          </p:txBody>
        </p:sp>
        <p:sp>
          <p:nvSpPr>
            <p:cNvPr id="99458" name="Rectangle 129"/>
            <p:cNvSpPr>
              <a:spLocks noChangeArrowheads="1"/>
            </p:cNvSpPr>
            <p:nvPr/>
          </p:nvSpPr>
          <p:spPr bwMode="auto">
            <a:xfrm>
              <a:off x="3886201" y="838200"/>
              <a:ext cx="2608263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2900">
                  <a:solidFill>
                    <a:srgbClr val="000000"/>
                  </a:solidFill>
                  <a:latin typeface="Calibri" panose="020F0502020204030204" pitchFamily="34" charset="0"/>
                </a:rPr>
                <a:t>Curva de Gauss</a:t>
              </a:r>
              <a:endParaRPr lang="pt-BR" altLang="pt-BR" sz="1800"/>
            </a:p>
          </p:txBody>
        </p:sp>
        <p:sp>
          <p:nvSpPr>
            <p:cNvPr id="99459" name="Rectangle 130"/>
            <p:cNvSpPr>
              <a:spLocks noChangeArrowheads="1"/>
            </p:cNvSpPr>
            <p:nvPr/>
          </p:nvSpPr>
          <p:spPr bwMode="auto">
            <a:xfrm>
              <a:off x="792163" y="5495925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>
                  <a:solidFill>
                    <a:srgbClr val="000000"/>
                  </a:solidFill>
                  <a:latin typeface="Calibri" panose="020F0502020204030204" pitchFamily="34" charset="0"/>
                </a:rPr>
                <a:t>Z</a:t>
              </a:r>
              <a:endParaRPr lang="pt-BR" altLang="pt-BR" sz="1800"/>
            </a:p>
          </p:txBody>
        </p:sp>
        <p:sp>
          <p:nvSpPr>
            <p:cNvPr id="99460" name="Rectangle 131"/>
            <p:cNvSpPr>
              <a:spLocks noChangeArrowheads="1"/>
            </p:cNvSpPr>
            <p:nvPr/>
          </p:nvSpPr>
          <p:spPr bwMode="auto">
            <a:xfrm>
              <a:off x="900113" y="5495925"/>
              <a:ext cx="24542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escore Z (desvios padrão)</a:t>
              </a:r>
              <a:endParaRPr lang="pt-BR" altLang="pt-BR" sz="1800"/>
            </a:p>
          </p:txBody>
        </p:sp>
        <p:sp>
          <p:nvSpPr>
            <p:cNvPr id="99461" name="Rectangle 132"/>
            <p:cNvSpPr>
              <a:spLocks noChangeArrowheads="1"/>
            </p:cNvSpPr>
            <p:nvPr/>
          </p:nvSpPr>
          <p:spPr bwMode="auto">
            <a:xfrm>
              <a:off x="792163" y="5759450"/>
              <a:ext cx="2159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 b="1" i="1">
                  <a:solidFill>
                    <a:srgbClr val="000000"/>
                  </a:solidFill>
                  <a:latin typeface="Calibri" panose="020F0502020204030204" pitchFamily="34" charset="0"/>
                </a:rPr>
                <a:t>p</a:t>
              </a:r>
              <a:endParaRPr lang="pt-BR" altLang="pt-BR" sz="1800"/>
            </a:p>
          </p:txBody>
        </p:sp>
        <p:sp>
          <p:nvSpPr>
            <p:cNvPr id="99462" name="Rectangle 133"/>
            <p:cNvSpPr>
              <a:spLocks noChangeArrowheads="1"/>
            </p:cNvSpPr>
            <p:nvPr/>
          </p:nvSpPr>
          <p:spPr bwMode="auto">
            <a:xfrm>
              <a:off x="900113" y="5759450"/>
              <a:ext cx="3503613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pt-BR" altLang="pt-BR" sz="1700">
                  <a:solidFill>
                    <a:srgbClr val="000000"/>
                  </a:solidFill>
                  <a:latin typeface="Calibri" panose="020F0502020204030204" pitchFamily="34" charset="0"/>
                </a:rPr>
                <a:t>: percentil correspondente ao escore Z</a:t>
              </a:r>
              <a:endParaRPr lang="pt-BR" altLang="pt-BR" sz="1800"/>
            </a:p>
          </p:txBody>
        </p:sp>
      </p:grpSp>
      <p:cxnSp>
        <p:nvCxnSpPr>
          <p:cNvPr id="130" name="Conector reto 129"/>
          <p:cNvCxnSpPr/>
          <p:nvPr/>
        </p:nvCxnSpPr>
        <p:spPr>
          <a:xfrm rot="5400000">
            <a:off x="4900613" y="3746500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3830638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32" name="Conector de seta reta 131"/>
          <p:cNvCxnSpPr/>
          <p:nvPr/>
        </p:nvCxnSpPr>
        <p:spPr>
          <a:xfrm rot="10800000">
            <a:off x="1731963" y="2752725"/>
            <a:ext cx="4143375" cy="1588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Elipse 132"/>
          <p:cNvSpPr/>
          <p:nvPr/>
        </p:nvSpPr>
        <p:spPr>
          <a:xfrm>
            <a:off x="1082675" y="2541588"/>
            <a:ext cx="500063" cy="35718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34" name="Conector reto 133"/>
          <p:cNvCxnSpPr/>
          <p:nvPr/>
        </p:nvCxnSpPr>
        <p:spPr>
          <a:xfrm rot="5400000">
            <a:off x="3214688" y="3786188"/>
            <a:ext cx="2000250" cy="0"/>
          </a:xfrm>
          <a:prstGeom prst="line">
            <a:avLst/>
          </a:prstGeom>
          <a:ln w="57150">
            <a:solidFill>
              <a:srgbClr val="00B0F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354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5" name="AutoShape 4"/>
          <p:cNvSpPr>
            <a:spLocks noChangeAspect="1" noChangeArrowheads="1" noTextEdit="1"/>
          </p:cNvSpPr>
          <p:nvPr/>
        </p:nvSpPr>
        <p:spPr bwMode="auto">
          <a:xfrm>
            <a:off x="285750" y="671513"/>
            <a:ext cx="8572500" cy="5513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" name="Elipse 4"/>
          <p:cNvSpPr/>
          <p:nvPr/>
        </p:nvSpPr>
        <p:spPr>
          <a:xfrm>
            <a:off x="5495925" y="4824413"/>
            <a:ext cx="785813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00357" name="AutoShape 8"/>
          <p:cNvSpPr>
            <a:spLocks noChangeAspect="1" noChangeArrowheads="1" noTextEdit="1"/>
          </p:cNvSpPr>
          <p:nvPr/>
        </p:nvSpPr>
        <p:spPr bwMode="auto">
          <a:xfrm>
            <a:off x="265113" y="714375"/>
            <a:ext cx="8521700" cy="542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0358" name="Rectangle 10"/>
          <p:cNvSpPr>
            <a:spLocks noChangeArrowheads="1"/>
          </p:cNvSpPr>
          <p:nvPr/>
        </p:nvSpPr>
        <p:spPr bwMode="auto">
          <a:xfrm>
            <a:off x="295275" y="792163"/>
            <a:ext cx="8461375" cy="5319712"/>
          </a:xfrm>
          <a:prstGeom prst="rect">
            <a:avLst/>
          </a:prstGeom>
          <a:solidFill>
            <a:srgbClr val="EEEC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59" name="Freeform 11"/>
          <p:cNvSpPr>
            <a:spLocks noEditPoints="1"/>
          </p:cNvSpPr>
          <p:nvPr/>
        </p:nvSpPr>
        <p:spPr bwMode="auto">
          <a:xfrm>
            <a:off x="273050" y="768350"/>
            <a:ext cx="8505825" cy="5367338"/>
          </a:xfrm>
          <a:custGeom>
            <a:avLst/>
            <a:gdLst>
              <a:gd name="T0" fmla="*/ 0 w 8816"/>
              <a:gd name="T1" fmla="*/ 2147483646 h 5568"/>
              <a:gd name="T2" fmla="*/ 2147483646 w 8816"/>
              <a:gd name="T3" fmla="*/ 0 h 5568"/>
              <a:gd name="T4" fmla="*/ 2147483646 w 8816"/>
              <a:gd name="T5" fmla="*/ 0 h 5568"/>
              <a:gd name="T6" fmla="*/ 2147483646 w 8816"/>
              <a:gd name="T7" fmla="*/ 2147483646 h 5568"/>
              <a:gd name="T8" fmla="*/ 2147483646 w 8816"/>
              <a:gd name="T9" fmla="*/ 2147483646 h 5568"/>
              <a:gd name="T10" fmla="*/ 2147483646 w 8816"/>
              <a:gd name="T11" fmla="*/ 2147483646 h 5568"/>
              <a:gd name="T12" fmla="*/ 2147483646 w 8816"/>
              <a:gd name="T13" fmla="*/ 2147483646 h 5568"/>
              <a:gd name="T14" fmla="*/ 0 w 8816"/>
              <a:gd name="T15" fmla="*/ 2147483646 h 5568"/>
              <a:gd name="T16" fmla="*/ 0 w 8816"/>
              <a:gd name="T17" fmla="*/ 2147483646 h 5568"/>
              <a:gd name="T18" fmla="*/ 2147483646 w 8816"/>
              <a:gd name="T19" fmla="*/ 2147483646 h 5568"/>
              <a:gd name="T20" fmla="*/ 2147483646 w 8816"/>
              <a:gd name="T21" fmla="*/ 2147483646 h 5568"/>
              <a:gd name="T22" fmla="*/ 2147483646 w 8816"/>
              <a:gd name="T23" fmla="*/ 2147483646 h 5568"/>
              <a:gd name="T24" fmla="*/ 2147483646 w 8816"/>
              <a:gd name="T25" fmla="*/ 2147483646 h 5568"/>
              <a:gd name="T26" fmla="*/ 2147483646 w 8816"/>
              <a:gd name="T27" fmla="*/ 2147483646 h 5568"/>
              <a:gd name="T28" fmla="*/ 2147483646 w 8816"/>
              <a:gd name="T29" fmla="*/ 2147483646 h 5568"/>
              <a:gd name="T30" fmla="*/ 2147483646 w 8816"/>
              <a:gd name="T31" fmla="*/ 2147483646 h 5568"/>
              <a:gd name="T32" fmla="*/ 2147483646 w 8816"/>
              <a:gd name="T33" fmla="*/ 2147483646 h 5568"/>
              <a:gd name="T34" fmla="*/ 2147483646 w 8816"/>
              <a:gd name="T35" fmla="*/ 2147483646 h 55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816"/>
              <a:gd name="T55" fmla="*/ 0 h 5568"/>
              <a:gd name="T56" fmla="*/ 8816 w 8816"/>
              <a:gd name="T57" fmla="*/ 5568 h 55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816" h="5568"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lnTo>
                  <a:pt x="8792" y="0"/>
                </a:lnTo>
                <a:cubicBezTo>
                  <a:pt x="8806" y="0"/>
                  <a:pt x="8816" y="11"/>
                  <a:pt x="8816" y="24"/>
                </a:cubicBezTo>
                <a:lnTo>
                  <a:pt x="8816" y="5544"/>
                </a:lnTo>
                <a:cubicBezTo>
                  <a:pt x="8816" y="5558"/>
                  <a:pt x="8806" y="5568"/>
                  <a:pt x="8792" y="5568"/>
                </a:cubicBezTo>
                <a:lnTo>
                  <a:pt x="24" y="5568"/>
                </a:lnTo>
                <a:cubicBezTo>
                  <a:pt x="11" y="5568"/>
                  <a:pt x="0" y="5558"/>
                  <a:pt x="0" y="5544"/>
                </a:cubicBezTo>
                <a:lnTo>
                  <a:pt x="0" y="24"/>
                </a:lnTo>
                <a:close/>
                <a:moveTo>
                  <a:pt x="48" y="5544"/>
                </a:moveTo>
                <a:lnTo>
                  <a:pt x="24" y="5520"/>
                </a:lnTo>
                <a:lnTo>
                  <a:pt x="8792" y="5520"/>
                </a:lnTo>
                <a:lnTo>
                  <a:pt x="8768" y="5544"/>
                </a:lnTo>
                <a:lnTo>
                  <a:pt x="8768" y="24"/>
                </a:lnTo>
                <a:lnTo>
                  <a:pt x="8792" y="48"/>
                </a:lnTo>
                <a:lnTo>
                  <a:pt x="24" y="48"/>
                </a:lnTo>
                <a:lnTo>
                  <a:pt x="48" y="24"/>
                </a:lnTo>
                <a:lnTo>
                  <a:pt x="48" y="5544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60" name="Rectangle 12"/>
          <p:cNvSpPr>
            <a:spLocks noChangeArrowheads="1"/>
          </p:cNvSpPr>
          <p:nvPr/>
        </p:nvSpPr>
        <p:spPr bwMode="auto">
          <a:xfrm>
            <a:off x="1677988" y="1370013"/>
            <a:ext cx="6746875" cy="34083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1" name="Rectangle 13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2" name="Rectangle 14"/>
          <p:cNvSpPr>
            <a:spLocks noChangeArrowheads="1"/>
          </p:cNvSpPr>
          <p:nvPr/>
        </p:nvSpPr>
        <p:spPr bwMode="auto">
          <a:xfrm>
            <a:off x="50434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3" name="Rectangle 15"/>
          <p:cNvSpPr>
            <a:spLocks noChangeArrowheads="1"/>
          </p:cNvSpPr>
          <p:nvPr/>
        </p:nvSpPr>
        <p:spPr bwMode="auto">
          <a:xfrm>
            <a:off x="58928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4" name="Freeform 16"/>
          <p:cNvSpPr>
            <a:spLocks/>
          </p:cNvSpPr>
          <p:nvPr/>
        </p:nvSpPr>
        <p:spPr bwMode="auto">
          <a:xfrm>
            <a:off x="6726238" y="1377950"/>
            <a:ext cx="30162" cy="3408363"/>
          </a:xfrm>
          <a:custGeom>
            <a:avLst/>
            <a:gdLst>
              <a:gd name="T0" fmla="*/ 0 w 19"/>
              <a:gd name="T1" fmla="*/ 2147483646 h 2147"/>
              <a:gd name="T2" fmla="*/ 2147483646 w 19"/>
              <a:gd name="T3" fmla="*/ 0 h 2147"/>
              <a:gd name="T4" fmla="*/ 2147483646 w 19"/>
              <a:gd name="T5" fmla="*/ 0 h 2147"/>
              <a:gd name="T6" fmla="*/ 2147483646 w 19"/>
              <a:gd name="T7" fmla="*/ 2147483646 h 2147"/>
              <a:gd name="T8" fmla="*/ 0 w 19"/>
              <a:gd name="T9" fmla="*/ 2147483646 h 2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147"/>
              <a:gd name="T17" fmla="*/ 19 w 19"/>
              <a:gd name="T18" fmla="*/ 2147 h 2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147">
                <a:moveTo>
                  <a:pt x="0" y="2147"/>
                </a:moveTo>
                <a:lnTo>
                  <a:pt x="10" y="0"/>
                </a:lnTo>
                <a:lnTo>
                  <a:pt x="19" y="0"/>
                </a:lnTo>
                <a:lnTo>
                  <a:pt x="10" y="2147"/>
                </a:lnTo>
                <a:lnTo>
                  <a:pt x="0" y="2147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65" name="Rectangle 17"/>
          <p:cNvSpPr>
            <a:spLocks noChangeArrowheads="1"/>
          </p:cNvSpPr>
          <p:nvPr/>
        </p:nvSpPr>
        <p:spPr bwMode="auto">
          <a:xfrm>
            <a:off x="75755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6" name="Rectangle 18"/>
          <p:cNvSpPr>
            <a:spLocks noChangeArrowheads="1"/>
          </p:cNvSpPr>
          <p:nvPr/>
        </p:nvSpPr>
        <p:spPr bwMode="auto">
          <a:xfrm>
            <a:off x="5027613" y="1370013"/>
            <a:ext cx="31750" cy="3408362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7" name="Rectangle 19"/>
          <p:cNvSpPr>
            <a:spLocks noChangeArrowheads="1"/>
          </p:cNvSpPr>
          <p:nvPr/>
        </p:nvSpPr>
        <p:spPr bwMode="auto">
          <a:xfrm>
            <a:off x="42100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8" name="Rectangle 20"/>
          <p:cNvSpPr>
            <a:spLocks noChangeArrowheads="1"/>
          </p:cNvSpPr>
          <p:nvPr/>
        </p:nvSpPr>
        <p:spPr bwMode="auto">
          <a:xfrm>
            <a:off x="3360738" y="1377950"/>
            <a:ext cx="15875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69" name="Rectangle 21"/>
          <p:cNvSpPr>
            <a:spLocks noChangeArrowheads="1"/>
          </p:cNvSpPr>
          <p:nvPr/>
        </p:nvSpPr>
        <p:spPr bwMode="auto">
          <a:xfrm>
            <a:off x="25273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70" name="Freeform 22"/>
          <p:cNvSpPr>
            <a:spLocks noEditPoints="1"/>
          </p:cNvSpPr>
          <p:nvPr/>
        </p:nvSpPr>
        <p:spPr bwMode="auto">
          <a:xfrm>
            <a:off x="1685925" y="4438650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1" name="Freeform 23"/>
          <p:cNvSpPr>
            <a:spLocks noEditPoints="1"/>
          </p:cNvSpPr>
          <p:nvPr/>
        </p:nvSpPr>
        <p:spPr bwMode="auto">
          <a:xfrm>
            <a:off x="1685925" y="4100513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2" name="Freeform 24"/>
          <p:cNvSpPr>
            <a:spLocks noEditPoints="1"/>
          </p:cNvSpPr>
          <p:nvPr/>
        </p:nvSpPr>
        <p:spPr bwMode="auto">
          <a:xfrm>
            <a:off x="1685925" y="376078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3" name="Freeform 25"/>
          <p:cNvSpPr>
            <a:spLocks noEditPoints="1"/>
          </p:cNvSpPr>
          <p:nvPr/>
        </p:nvSpPr>
        <p:spPr bwMode="auto">
          <a:xfrm>
            <a:off x="1685925" y="3421063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4" name="Freeform 26"/>
          <p:cNvSpPr>
            <a:spLocks noEditPoints="1"/>
          </p:cNvSpPr>
          <p:nvPr/>
        </p:nvSpPr>
        <p:spPr bwMode="auto">
          <a:xfrm>
            <a:off x="1685925" y="308133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5" name="Freeform 27"/>
          <p:cNvSpPr>
            <a:spLocks noEditPoints="1"/>
          </p:cNvSpPr>
          <p:nvPr/>
        </p:nvSpPr>
        <p:spPr bwMode="auto">
          <a:xfrm>
            <a:off x="1685925" y="2743200"/>
            <a:ext cx="6745288" cy="14288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6" name="Freeform 28"/>
          <p:cNvSpPr>
            <a:spLocks noEditPoints="1"/>
          </p:cNvSpPr>
          <p:nvPr/>
        </p:nvSpPr>
        <p:spPr bwMode="auto">
          <a:xfrm>
            <a:off x="1685925" y="2387600"/>
            <a:ext cx="6745288" cy="31750"/>
          </a:xfrm>
          <a:custGeom>
            <a:avLst/>
            <a:gdLst>
              <a:gd name="T0" fmla="*/ 2147483646 w 4249"/>
              <a:gd name="T1" fmla="*/ 2147483646 h 20"/>
              <a:gd name="T2" fmla="*/ 2147483646 w 4249"/>
              <a:gd name="T3" fmla="*/ 2147483646 h 20"/>
              <a:gd name="T4" fmla="*/ 2147483646 w 4249"/>
              <a:gd name="T5" fmla="*/ 2147483646 h 20"/>
              <a:gd name="T6" fmla="*/ 2147483646 w 4249"/>
              <a:gd name="T7" fmla="*/ 2147483646 h 20"/>
              <a:gd name="T8" fmla="*/ 2147483646 w 4249"/>
              <a:gd name="T9" fmla="*/ 2147483646 h 20"/>
              <a:gd name="T10" fmla="*/ 2147483646 w 4249"/>
              <a:gd name="T11" fmla="*/ 2147483646 h 20"/>
              <a:gd name="T12" fmla="*/ 2147483646 w 4249"/>
              <a:gd name="T13" fmla="*/ 2147483646 h 20"/>
              <a:gd name="T14" fmla="*/ 2147483646 w 4249"/>
              <a:gd name="T15" fmla="*/ 2147483646 h 20"/>
              <a:gd name="T16" fmla="*/ 2147483646 w 4249"/>
              <a:gd name="T17" fmla="*/ 2147483646 h 20"/>
              <a:gd name="T18" fmla="*/ 2147483646 w 4249"/>
              <a:gd name="T19" fmla="*/ 2147483646 h 20"/>
              <a:gd name="T20" fmla="*/ 2147483646 w 4249"/>
              <a:gd name="T21" fmla="*/ 2147483646 h 20"/>
              <a:gd name="T22" fmla="*/ 2147483646 w 4249"/>
              <a:gd name="T23" fmla="*/ 2147483646 h 20"/>
              <a:gd name="T24" fmla="*/ 2147483646 w 4249"/>
              <a:gd name="T25" fmla="*/ 2147483646 h 20"/>
              <a:gd name="T26" fmla="*/ 2147483646 w 4249"/>
              <a:gd name="T27" fmla="*/ 2147483646 h 20"/>
              <a:gd name="T28" fmla="*/ 2147483646 w 4249"/>
              <a:gd name="T29" fmla="*/ 2147483646 h 20"/>
              <a:gd name="T30" fmla="*/ 2147483646 w 4249"/>
              <a:gd name="T31" fmla="*/ 2147483646 h 20"/>
              <a:gd name="T32" fmla="*/ 2147483646 w 4249"/>
              <a:gd name="T33" fmla="*/ 2147483646 h 20"/>
              <a:gd name="T34" fmla="*/ 2147483646 w 4249"/>
              <a:gd name="T35" fmla="*/ 2147483646 h 20"/>
              <a:gd name="T36" fmla="*/ 2147483646 w 4249"/>
              <a:gd name="T37" fmla="*/ 2147483646 h 20"/>
              <a:gd name="T38" fmla="*/ 2147483646 w 4249"/>
              <a:gd name="T39" fmla="*/ 2147483646 h 20"/>
              <a:gd name="T40" fmla="*/ 2147483646 w 4249"/>
              <a:gd name="T41" fmla="*/ 2147483646 h 20"/>
              <a:gd name="T42" fmla="*/ 2147483646 w 4249"/>
              <a:gd name="T43" fmla="*/ 2147483646 h 20"/>
              <a:gd name="T44" fmla="*/ 2147483646 w 4249"/>
              <a:gd name="T45" fmla="*/ 2147483646 h 20"/>
              <a:gd name="T46" fmla="*/ 2147483646 w 4249"/>
              <a:gd name="T47" fmla="*/ 2147483646 h 20"/>
              <a:gd name="T48" fmla="*/ 2147483646 w 4249"/>
              <a:gd name="T49" fmla="*/ 2147483646 h 20"/>
              <a:gd name="T50" fmla="*/ 2147483646 w 4249"/>
              <a:gd name="T51" fmla="*/ 2147483646 h 20"/>
              <a:gd name="T52" fmla="*/ 2147483646 w 4249"/>
              <a:gd name="T53" fmla="*/ 2147483646 h 20"/>
              <a:gd name="T54" fmla="*/ 2147483646 w 4249"/>
              <a:gd name="T55" fmla="*/ 2147483646 h 20"/>
              <a:gd name="T56" fmla="*/ 2147483646 w 4249"/>
              <a:gd name="T57" fmla="*/ 2147483646 h 20"/>
              <a:gd name="T58" fmla="*/ 2147483646 w 4249"/>
              <a:gd name="T59" fmla="*/ 2147483646 h 20"/>
              <a:gd name="T60" fmla="*/ 2147483646 w 4249"/>
              <a:gd name="T61" fmla="*/ 2147483646 h 20"/>
              <a:gd name="T62" fmla="*/ 2147483646 w 4249"/>
              <a:gd name="T63" fmla="*/ 2147483646 h 20"/>
              <a:gd name="T64" fmla="*/ 2147483646 w 4249"/>
              <a:gd name="T65" fmla="*/ 2147483646 h 20"/>
              <a:gd name="T66" fmla="*/ 2147483646 w 4249"/>
              <a:gd name="T67" fmla="*/ 2147483646 h 20"/>
              <a:gd name="T68" fmla="*/ 2147483646 w 4249"/>
              <a:gd name="T69" fmla="*/ 2147483646 h 20"/>
              <a:gd name="T70" fmla="*/ 2147483646 w 4249"/>
              <a:gd name="T71" fmla="*/ 2147483646 h 20"/>
              <a:gd name="T72" fmla="*/ 2147483646 w 4249"/>
              <a:gd name="T73" fmla="*/ 2147483646 h 20"/>
              <a:gd name="T74" fmla="*/ 2147483646 w 4249"/>
              <a:gd name="T75" fmla="*/ 2147483646 h 20"/>
              <a:gd name="T76" fmla="*/ 2147483646 w 4249"/>
              <a:gd name="T77" fmla="*/ 2147483646 h 20"/>
              <a:gd name="T78" fmla="*/ 2147483646 w 4249"/>
              <a:gd name="T79" fmla="*/ 2147483646 h 20"/>
              <a:gd name="T80" fmla="*/ 2147483646 w 4249"/>
              <a:gd name="T81" fmla="*/ 2147483646 h 20"/>
              <a:gd name="T82" fmla="*/ 2147483646 w 4249"/>
              <a:gd name="T83" fmla="*/ 2147483646 h 20"/>
              <a:gd name="T84" fmla="*/ 2147483646 w 4249"/>
              <a:gd name="T85" fmla="*/ 2147483646 h 20"/>
              <a:gd name="T86" fmla="*/ 2147483646 w 4249"/>
              <a:gd name="T87" fmla="*/ 2147483646 h 20"/>
              <a:gd name="T88" fmla="*/ 2147483646 w 4249"/>
              <a:gd name="T89" fmla="*/ 2147483646 h 20"/>
              <a:gd name="T90" fmla="*/ 2147483646 w 4249"/>
              <a:gd name="T91" fmla="*/ 2147483646 h 20"/>
              <a:gd name="T92" fmla="*/ 2147483646 w 4249"/>
              <a:gd name="T93" fmla="*/ 2147483646 h 20"/>
              <a:gd name="T94" fmla="*/ 2147483646 w 4249"/>
              <a:gd name="T95" fmla="*/ 2147483646 h 20"/>
              <a:gd name="T96" fmla="*/ 2147483646 w 4249"/>
              <a:gd name="T97" fmla="*/ 2147483646 h 20"/>
              <a:gd name="T98" fmla="*/ 2147483646 w 4249"/>
              <a:gd name="T99" fmla="*/ 2147483646 h 20"/>
              <a:gd name="T100" fmla="*/ 2147483646 w 4249"/>
              <a:gd name="T101" fmla="*/ 2147483646 h 20"/>
              <a:gd name="T102" fmla="*/ 2147483646 w 4249"/>
              <a:gd name="T103" fmla="*/ 2147483646 h 20"/>
              <a:gd name="T104" fmla="*/ 2147483646 w 4249"/>
              <a:gd name="T105" fmla="*/ 2147483646 h 20"/>
              <a:gd name="T106" fmla="*/ 2147483646 w 4249"/>
              <a:gd name="T107" fmla="*/ 2147483646 h 20"/>
              <a:gd name="T108" fmla="*/ 2147483646 w 4249"/>
              <a:gd name="T109" fmla="*/ 2147483646 h 20"/>
              <a:gd name="T110" fmla="*/ 2147483646 w 4249"/>
              <a:gd name="T111" fmla="*/ 2147483646 h 20"/>
              <a:gd name="T112" fmla="*/ 2147483646 w 4249"/>
              <a:gd name="T113" fmla="*/ 2147483646 h 20"/>
              <a:gd name="T114" fmla="*/ 2147483646 w 4249"/>
              <a:gd name="T115" fmla="*/ 2147483646 h 20"/>
              <a:gd name="T116" fmla="*/ 2147483646 w 4249"/>
              <a:gd name="T117" fmla="*/ 2147483646 h 20"/>
              <a:gd name="T118" fmla="*/ 2147483646 w 4249"/>
              <a:gd name="T119" fmla="*/ 2147483646 h 20"/>
              <a:gd name="T120" fmla="*/ 2147483646 w 4249"/>
              <a:gd name="T121" fmla="*/ 2147483646 h 2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20"/>
              <a:gd name="T185" fmla="*/ 4249 w 4249"/>
              <a:gd name="T186" fmla="*/ 20 h 2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20">
                <a:moveTo>
                  <a:pt x="0" y="0"/>
                </a:moveTo>
                <a:lnTo>
                  <a:pt x="29" y="1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1"/>
                </a:moveTo>
                <a:lnTo>
                  <a:pt x="68" y="1"/>
                </a:lnTo>
                <a:lnTo>
                  <a:pt x="68" y="10"/>
                </a:lnTo>
                <a:lnTo>
                  <a:pt x="39" y="10"/>
                </a:lnTo>
                <a:lnTo>
                  <a:pt x="39" y="1"/>
                </a:lnTo>
                <a:close/>
                <a:moveTo>
                  <a:pt x="78" y="1"/>
                </a:moveTo>
                <a:lnTo>
                  <a:pt x="107" y="1"/>
                </a:lnTo>
                <a:lnTo>
                  <a:pt x="107" y="10"/>
                </a:lnTo>
                <a:lnTo>
                  <a:pt x="78" y="10"/>
                </a:lnTo>
                <a:lnTo>
                  <a:pt x="78" y="1"/>
                </a:lnTo>
                <a:close/>
                <a:moveTo>
                  <a:pt x="117" y="1"/>
                </a:moveTo>
                <a:lnTo>
                  <a:pt x="146" y="1"/>
                </a:lnTo>
                <a:lnTo>
                  <a:pt x="146" y="10"/>
                </a:lnTo>
                <a:lnTo>
                  <a:pt x="117" y="10"/>
                </a:lnTo>
                <a:lnTo>
                  <a:pt x="117" y="1"/>
                </a:lnTo>
                <a:close/>
                <a:moveTo>
                  <a:pt x="156" y="1"/>
                </a:moveTo>
                <a:lnTo>
                  <a:pt x="185" y="1"/>
                </a:lnTo>
                <a:lnTo>
                  <a:pt x="185" y="10"/>
                </a:lnTo>
                <a:lnTo>
                  <a:pt x="156" y="10"/>
                </a:lnTo>
                <a:lnTo>
                  <a:pt x="156" y="1"/>
                </a:lnTo>
                <a:close/>
                <a:moveTo>
                  <a:pt x="195" y="1"/>
                </a:moveTo>
                <a:lnTo>
                  <a:pt x="224" y="1"/>
                </a:lnTo>
                <a:lnTo>
                  <a:pt x="224" y="10"/>
                </a:lnTo>
                <a:lnTo>
                  <a:pt x="195" y="10"/>
                </a:lnTo>
                <a:lnTo>
                  <a:pt x="195" y="1"/>
                </a:lnTo>
                <a:close/>
                <a:moveTo>
                  <a:pt x="234" y="1"/>
                </a:moveTo>
                <a:lnTo>
                  <a:pt x="263" y="1"/>
                </a:lnTo>
                <a:lnTo>
                  <a:pt x="263" y="10"/>
                </a:lnTo>
                <a:lnTo>
                  <a:pt x="234" y="10"/>
                </a:lnTo>
                <a:lnTo>
                  <a:pt x="234" y="1"/>
                </a:lnTo>
                <a:close/>
                <a:moveTo>
                  <a:pt x="273" y="1"/>
                </a:moveTo>
                <a:lnTo>
                  <a:pt x="302" y="1"/>
                </a:lnTo>
                <a:lnTo>
                  <a:pt x="302" y="11"/>
                </a:lnTo>
                <a:lnTo>
                  <a:pt x="273" y="11"/>
                </a:lnTo>
                <a:lnTo>
                  <a:pt x="273" y="1"/>
                </a:lnTo>
                <a:close/>
                <a:moveTo>
                  <a:pt x="311" y="1"/>
                </a:moveTo>
                <a:lnTo>
                  <a:pt x="341" y="1"/>
                </a:lnTo>
                <a:lnTo>
                  <a:pt x="341" y="11"/>
                </a:lnTo>
                <a:lnTo>
                  <a:pt x="311" y="11"/>
                </a:lnTo>
                <a:lnTo>
                  <a:pt x="311" y="1"/>
                </a:lnTo>
                <a:close/>
                <a:moveTo>
                  <a:pt x="350" y="1"/>
                </a:moveTo>
                <a:lnTo>
                  <a:pt x="380" y="1"/>
                </a:lnTo>
                <a:lnTo>
                  <a:pt x="380" y="11"/>
                </a:lnTo>
                <a:lnTo>
                  <a:pt x="350" y="11"/>
                </a:lnTo>
                <a:lnTo>
                  <a:pt x="350" y="1"/>
                </a:lnTo>
                <a:close/>
                <a:moveTo>
                  <a:pt x="389" y="1"/>
                </a:moveTo>
                <a:lnTo>
                  <a:pt x="418" y="1"/>
                </a:lnTo>
                <a:lnTo>
                  <a:pt x="418" y="11"/>
                </a:lnTo>
                <a:lnTo>
                  <a:pt x="389" y="11"/>
                </a:lnTo>
                <a:lnTo>
                  <a:pt x="389" y="1"/>
                </a:lnTo>
                <a:close/>
                <a:moveTo>
                  <a:pt x="428" y="1"/>
                </a:moveTo>
                <a:lnTo>
                  <a:pt x="457" y="1"/>
                </a:lnTo>
                <a:lnTo>
                  <a:pt x="457" y="11"/>
                </a:lnTo>
                <a:lnTo>
                  <a:pt x="428" y="11"/>
                </a:lnTo>
                <a:lnTo>
                  <a:pt x="428" y="1"/>
                </a:lnTo>
                <a:close/>
                <a:moveTo>
                  <a:pt x="467" y="1"/>
                </a:moveTo>
                <a:lnTo>
                  <a:pt x="496" y="1"/>
                </a:lnTo>
                <a:lnTo>
                  <a:pt x="496" y="11"/>
                </a:lnTo>
                <a:lnTo>
                  <a:pt x="467" y="11"/>
                </a:lnTo>
                <a:lnTo>
                  <a:pt x="467" y="1"/>
                </a:lnTo>
                <a:close/>
                <a:moveTo>
                  <a:pt x="506" y="1"/>
                </a:moveTo>
                <a:lnTo>
                  <a:pt x="535" y="1"/>
                </a:lnTo>
                <a:lnTo>
                  <a:pt x="535" y="11"/>
                </a:lnTo>
                <a:lnTo>
                  <a:pt x="506" y="11"/>
                </a:lnTo>
                <a:lnTo>
                  <a:pt x="506" y="1"/>
                </a:lnTo>
                <a:close/>
                <a:moveTo>
                  <a:pt x="545" y="2"/>
                </a:moveTo>
                <a:lnTo>
                  <a:pt x="574" y="2"/>
                </a:lnTo>
                <a:lnTo>
                  <a:pt x="574" y="12"/>
                </a:lnTo>
                <a:lnTo>
                  <a:pt x="545" y="12"/>
                </a:lnTo>
                <a:lnTo>
                  <a:pt x="545" y="2"/>
                </a:lnTo>
                <a:close/>
                <a:moveTo>
                  <a:pt x="584" y="2"/>
                </a:moveTo>
                <a:lnTo>
                  <a:pt x="613" y="2"/>
                </a:lnTo>
                <a:lnTo>
                  <a:pt x="613" y="12"/>
                </a:lnTo>
                <a:lnTo>
                  <a:pt x="584" y="12"/>
                </a:lnTo>
                <a:lnTo>
                  <a:pt x="584" y="2"/>
                </a:lnTo>
                <a:close/>
                <a:moveTo>
                  <a:pt x="623" y="2"/>
                </a:moveTo>
                <a:lnTo>
                  <a:pt x="652" y="2"/>
                </a:lnTo>
                <a:lnTo>
                  <a:pt x="652" y="12"/>
                </a:lnTo>
                <a:lnTo>
                  <a:pt x="623" y="12"/>
                </a:lnTo>
                <a:lnTo>
                  <a:pt x="623" y="2"/>
                </a:lnTo>
                <a:close/>
                <a:moveTo>
                  <a:pt x="662" y="2"/>
                </a:moveTo>
                <a:lnTo>
                  <a:pt x="691" y="2"/>
                </a:lnTo>
                <a:lnTo>
                  <a:pt x="691" y="12"/>
                </a:lnTo>
                <a:lnTo>
                  <a:pt x="662" y="12"/>
                </a:lnTo>
                <a:lnTo>
                  <a:pt x="662" y="2"/>
                </a:lnTo>
                <a:close/>
                <a:moveTo>
                  <a:pt x="701" y="2"/>
                </a:moveTo>
                <a:lnTo>
                  <a:pt x="730" y="2"/>
                </a:lnTo>
                <a:lnTo>
                  <a:pt x="730" y="12"/>
                </a:lnTo>
                <a:lnTo>
                  <a:pt x="701" y="12"/>
                </a:lnTo>
                <a:lnTo>
                  <a:pt x="701" y="2"/>
                </a:lnTo>
                <a:close/>
                <a:moveTo>
                  <a:pt x="740" y="2"/>
                </a:moveTo>
                <a:lnTo>
                  <a:pt x="769" y="2"/>
                </a:lnTo>
                <a:lnTo>
                  <a:pt x="769" y="12"/>
                </a:lnTo>
                <a:lnTo>
                  <a:pt x="740" y="12"/>
                </a:lnTo>
                <a:lnTo>
                  <a:pt x="740" y="2"/>
                </a:lnTo>
                <a:close/>
                <a:moveTo>
                  <a:pt x="779" y="2"/>
                </a:moveTo>
                <a:lnTo>
                  <a:pt x="808" y="2"/>
                </a:lnTo>
                <a:lnTo>
                  <a:pt x="808" y="12"/>
                </a:lnTo>
                <a:lnTo>
                  <a:pt x="779" y="12"/>
                </a:lnTo>
                <a:lnTo>
                  <a:pt x="779" y="2"/>
                </a:lnTo>
                <a:close/>
                <a:moveTo>
                  <a:pt x="818" y="3"/>
                </a:moveTo>
                <a:lnTo>
                  <a:pt x="847" y="3"/>
                </a:lnTo>
                <a:lnTo>
                  <a:pt x="847" y="12"/>
                </a:lnTo>
                <a:lnTo>
                  <a:pt x="818" y="12"/>
                </a:lnTo>
                <a:lnTo>
                  <a:pt x="818" y="3"/>
                </a:lnTo>
                <a:close/>
                <a:moveTo>
                  <a:pt x="857" y="3"/>
                </a:moveTo>
                <a:lnTo>
                  <a:pt x="886" y="3"/>
                </a:lnTo>
                <a:lnTo>
                  <a:pt x="886" y="12"/>
                </a:lnTo>
                <a:lnTo>
                  <a:pt x="857" y="12"/>
                </a:lnTo>
                <a:lnTo>
                  <a:pt x="857" y="3"/>
                </a:lnTo>
                <a:close/>
                <a:moveTo>
                  <a:pt x="896" y="3"/>
                </a:moveTo>
                <a:lnTo>
                  <a:pt x="925" y="3"/>
                </a:lnTo>
                <a:lnTo>
                  <a:pt x="925" y="12"/>
                </a:lnTo>
                <a:lnTo>
                  <a:pt x="896" y="12"/>
                </a:lnTo>
                <a:lnTo>
                  <a:pt x="896" y="3"/>
                </a:lnTo>
                <a:close/>
                <a:moveTo>
                  <a:pt x="934" y="3"/>
                </a:moveTo>
                <a:lnTo>
                  <a:pt x="964" y="3"/>
                </a:lnTo>
                <a:lnTo>
                  <a:pt x="964" y="12"/>
                </a:lnTo>
                <a:lnTo>
                  <a:pt x="934" y="12"/>
                </a:lnTo>
                <a:lnTo>
                  <a:pt x="934" y="3"/>
                </a:lnTo>
                <a:close/>
                <a:moveTo>
                  <a:pt x="973" y="3"/>
                </a:moveTo>
                <a:lnTo>
                  <a:pt x="1003" y="3"/>
                </a:lnTo>
                <a:lnTo>
                  <a:pt x="1003" y="12"/>
                </a:lnTo>
                <a:lnTo>
                  <a:pt x="973" y="12"/>
                </a:lnTo>
                <a:lnTo>
                  <a:pt x="973" y="3"/>
                </a:lnTo>
                <a:close/>
                <a:moveTo>
                  <a:pt x="1012" y="3"/>
                </a:moveTo>
                <a:lnTo>
                  <a:pt x="1041" y="3"/>
                </a:lnTo>
                <a:lnTo>
                  <a:pt x="1041" y="12"/>
                </a:lnTo>
                <a:lnTo>
                  <a:pt x="1012" y="12"/>
                </a:lnTo>
                <a:lnTo>
                  <a:pt x="1012" y="3"/>
                </a:lnTo>
                <a:close/>
                <a:moveTo>
                  <a:pt x="1051" y="3"/>
                </a:moveTo>
                <a:lnTo>
                  <a:pt x="1080" y="3"/>
                </a:lnTo>
                <a:lnTo>
                  <a:pt x="1080" y="13"/>
                </a:lnTo>
                <a:lnTo>
                  <a:pt x="1051" y="12"/>
                </a:lnTo>
                <a:lnTo>
                  <a:pt x="1051" y="3"/>
                </a:lnTo>
                <a:close/>
                <a:moveTo>
                  <a:pt x="1090" y="3"/>
                </a:moveTo>
                <a:lnTo>
                  <a:pt x="1119" y="3"/>
                </a:lnTo>
                <a:lnTo>
                  <a:pt x="1119" y="13"/>
                </a:lnTo>
                <a:lnTo>
                  <a:pt x="1090" y="13"/>
                </a:lnTo>
                <a:lnTo>
                  <a:pt x="1090" y="3"/>
                </a:lnTo>
                <a:close/>
                <a:moveTo>
                  <a:pt x="1129" y="3"/>
                </a:moveTo>
                <a:lnTo>
                  <a:pt x="1158" y="3"/>
                </a:lnTo>
                <a:lnTo>
                  <a:pt x="1158" y="13"/>
                </a:lnTo>
                <a:lnTo>
                  <a:pt x="1129" y="13"/>
                </a:lnTo>
                <a:lnTo>
                  <a:pt x="1129" y="3"/>
                </a:lnTo>
                <a:close/>
                <a:moveTo>
                  <a:pt x="1168" y="3"/>
                </a:moveTo>
                <a:lnTo>
                  <a:pt x="1197" y="3"/>
                </a:lnTo>
                <a:lnTo>
                  <a:pt x="1197" y="13"/>
                </a:lnTo>
                <a:lnTo>
                  <a:pt x="1168" y="13"/>
                </a:lnTo>
                <a:lnTo>
                  <a:pt x="1168" y="3"/>
                </a:lnTo>
                <a:close/>
                <a:moveTo>
                  <a:pt x="1207" y="3"/>
                </a:moveTo>
                <a:lnTo>
                  <a:pt x="1237" y="3"/>
                </a:lnTo>
                <a:lnTo>
                  <a:pt x="1236" y="13"/>
                </a:lnTo>
                <a:lnTo>
                  <a:pt x="1207" y="13"/>
                </a:lnTo>
                <a:lnTo>
                  <a:pt x="1207" y="3"/>
                </a:lnTo>
                <a:close/>
                <a:moveTo>
                  <a:pt x="1246" y="3"/>
                </a:moveTo>
                <a:lnTo>
                  <a:pt x="1275" y="3"/>
                </a:lnTo>
                <a:lnTo>
                  <a:pt x="1275" y="13"/>
                </a:lnTo>
                <a:lnTo>
                  <a:pt x="1246" y="13"/>
                </a:lnTo>
                <a:lnTo>
                  <a:pt x="1246" y="3"/>
                </a:lnTo>
                <a:close/>
                <a:moveTo>
                  <a:pt x="1285" y="3"/>
                </a:moveTo>
                <a:lnTo>
                  <a:pt x="1314" y="3"/>
                </a:lnTo>
                <a:lnTo>
                  <a:pt x="1314" y="13"/>
                </a:lnTo>
                <a:lnTo>
                  <a:pt x="1285" y="13"/>
                </a:lnTo>
                <a:lnTo>
                  <a:pt x="1285" y="3"/>
                </a:lnTo>
                <a:close/>
                <a:moveTo>
                  <a:pt x="1324" y="3"/>
                </a:moveTo>
                <a:lnTo>
                  <a:pt x="1353" y="4"/>
                </a:lnTo>
                <a:lnTo>
                  <a:pt x="1353" y="13"/>
                </a:lnTo>
                <a:lnTo>
                  <a:pt x="1324" y="13"/>
                </a:lnTo>
                <a:lnTo>
                  <a:pt x="1324" y="3"/>
                </a:lnTo>
                <a:close/>
                <a:moveTo>
                  <a:pt x="1363" y="4"/>
                </a:moveTo>
                <a:lnTo>
                  <a:pt x="1392" y="4"/>
                </a:lnTo>
                <a:lnTo>
                  <a:pt x="1392" y="13"/>
                </a:lnTo>
                <a:lnTo>
                  <a:pt x="1363" y="13"/>
                </a:lnTo>
                <a:lnTo>
                  <a:pt x="1363" y="4"/>
                </a:lnTo>
                <a:close/>
                <a:moveTo>
                  <a:pt x="1402" y="4"/>
                </a:moveTo>
                <a:lnTo>
                  <a:pt x="1431" y="4"/>
                </a:lnTo>
                <a:lnTo>
                  <a:pt x="1431" y="13"/>
                </a:lnTo>
                <a:lnTo>
                  <a:pt x="1402" y="13"/>
                </a:lnTo>
                <a:lnTo>
                  <a:pt x="1402" y="4"/>
                </a:lnTo>
                <a:close/>
                <a:moveTo>
                  <a:pt x="1441" y="4"/>
                </a:moveTo>
                <a:lnTo>
                  <a:pt x="1470" y="4"/>
                </a:lnTo>
                <a:lnTo>
                  <a:pt x="1470" y="13"/>
                </a:lnTo>
                <a:lnTo>
                  <a:pt x="1441" y="13"/>
                </a:lnTo>
                <a:lnTo>
                  <a:pt x="1441" y="4"/>
                </a:lnTo>
                <a:close/>
                <a:moveTo>
                  <a:pt x="1480" y="4"/>
                </a:moveTo>
                <a:lnTo>
                  <a:pt x="1509" y="4"/>
                </a:lnTo>
                <a:lnTo>
                  <a:pt x="1509" y="13"/>
                </a:lnTo>
                <a:lnTo>
                  <a:pt x="1480" y="13"/>
                </a:lnTo>
                <a:lnTo>
                  <a:pt x="1480" y="4"/>
                </a:lnTo>
                <a:close/>
                <a:moveTo>
                  <a:pt x="1519" y="4"/>
                </a:moveTo>
                <a:lnTo>
                  <a:pt x="1548" y="4"/>
                </a:lnTo>
                <a:lnTo>
                  <a:pt x="1548" y="13"/>
                </a:lnTo>
                <a:lnTo>
                  <a:pt x="1519" y="13"/>
                </a:lnTo>
                <a:lnTo>
                  <a:pt x="1519" y="4"/>
                </a:lnTo>
                <a:close/>
                <a:moveTo>
                  <a:pt x="1557" y="4"/>
                </a:moveTo>
                <a:lnTo>
                  <a:pt x="1587" y="4"/>
                </a:lnTo>
                <a:lnTo>
                  <a:pt x="1587" y="13"/>
                </a:lnTo>
                <a:lnTo>
                  <a:pt x="1557" y="13"/>
                </a:lnTo>
                <a:lnTo>
                  <a:pt x="1557" y="4"/>
                </a:lnTo>
                <a:close/>
                <a:moveTo>
                  <a:pt x="1596" y="4"/>
                </a:moveTo>
                <a:lnTo>
                  <a:pt x="1626" y="4"/>
                </a:lnTo>
                <a:lnTo>
                  <a:pt x="1626" y="14"/>
                </a:lnTo>
                <a:lnTo>
                  <a:pt x="1596" y="13"/>
                </a:lnTo>
                <a:lnTo>
                  <a:pt x="1596" y="4"/>
                </a:lnTo>
                <a:close/>
                <a:moveTo>
                  <a:pt x="1635" y="4"/>
                </a:moveTo>
                <a:lnTo>
                  <a:pt x="1664" y="4"/>
                </a:lnTo>
                <a:lnTo>
                  <a:pt x="1664" y="14"/>
                </a:lnTo>
                <a:lnTo>
                  <a:pt x="1635" y="14"/>
                </a:lnTo>
                <a:lnTo>
                  <a:pt x="1635" y="4"/>
                </a:lnTo>
                <a:close/>
                <a:moveTo>
                  <a:pt x="1674" y="4"/>
                </a:moveTo>
                <a:lnTo>
                  <a:pt x="1703" y="4"/>
                </a:lnTo>
                <a:lnTo>
                  <a:pt x="1703" y="14"/>
                </a:lnTo>
                <a:lnTo>
                  <a:pt x="1674" y="14"/>
                </a:lnTo>
                <a:lnTo>
                  <a:pt x="1674" y="4"/>
                </a:lnTo>
                <a:close/>
                <a:moveTo>
                  <a:pt x="1713" y="4"/>
                </a:moveTo>
                <a:lnTo>
                  <a:pt x="1742" y="4"/>
                </a:lnTo>
                <a:lnTo>
                  <a:pt x="1742" y="14"/>
                </a:lnTo>
                <a:lnTo>
                  <a:pt x="1713" y="14"/>
                </a:lnTo>
                <a:lnTo>
                  <a:pt x="1713" y="4"/>
                </a:lnTo>
                <a:close/>
                <a:moveTo>
                  <a:pt x="1752" y="4"/>
                </a:moveTo>
                <a:lnTo>
                  <a:pt x="1781" y="4"/>
                </a:lnTo>
                <a:lnTo>
                  <a:pt x="1781" y="14"/>
                </a:lnTo>
                <a:lnTo>
                  <a:pt x="1752" y="14"/>
                </a:lnTo>
                <a:lnTo>
                  <a:pt x="1752" y="4"/>
                </a:lnTo>
                <a:close/>
                <a:moveTo>
                  <a:pt x="1791" y="4"/>
                </a:moveTo>
                <a:lnTo>
                  <a:pt x="1820" y="4"/>
                </a:lnTo>
                <a:lnTo>
                  <a:pt x="1820" y="14"/>
                </a:lnTo>
                <a:lnTo>
                  <a:pt x="1791" y="14"/>
                </a:lnTo>
                <a:lnTo>
                  <a:pt x="1791" y="4"/>
                </a:lnTo>
                <a:close/>
                <a:moveTo>
                  <a:pt x="1830" y="4"/>
                </a:moveTo>
                <a:lnTo>
                  <a:pt x="1860" y="4"/>
                </a:lnTo>
                <a:lnTo>
                  <a:pt x="1859" y="14"/>
                </a:lnTo>
                <a:lnTo>
                  <a:pt x="1830" y="14"/>
                </a:lnTo>
                <a:lnTo>
                  <a:pt x="1830" y="4"/>
                </a:lnTo>
                <a:close/>
                <a:moveTo>
                  <a:pt x="1869" y="4"/>
                </a:moveTo>
                <a:lnTo>
                  <a:pt x="1898" y="5"/>
                </a:lnTo>
                <a:lnTo>
                  <a:pt x="1898" y="15"/>
                </a:lnTo>
                <a:lnTo>
                  <a:pt x="1869" y="15"/>
                </a:lnTo>
                <a:lnTo>
                  <a:pt x="1869" y="4"/>
                </a:lnTo>
                <a:close/>
                <a:moveTo>
                  <a:pt x="1908" y="5"/>
                </a:moveTo>
                <a:lnTo>
                  <a:pt x="1937" y="5"/>
                </a:lnTo>
                <a:lnTo>
                  <a:pt x="1937" y="15"/>
                </a:lnTo>
                <a:lnTo>
                  <a:pt x="1908" y="15"/>
                </a:lnTo>
                <a:lnTo>
                  <a:pt x="1908" y="5"/>
                </a:lnTo>
                <a:close/>
                <a:moveTo>
                  <a:pt x="1947" y="5"/>
                </a:moveTo>
                <a:lnTo>
                  <a:pt x="1976" y="5"/>
                </a:lnTo>
                <a:lnTo>
                  <a:pt x="1976" y="15"/>
                </a:lnTo>
                <a:lnTo>
                  <a:pt x="1947" y="15"/>
                </a:lnTo>
                <a:lnTo>
                  <a:pt x="1947" y="5"/>
                </a:lnTo>
                <a:close/>
                <a:moveTo>
                  <a:pt x="1986" y="5"/>
                </a:moveTo>
                <a:lnTo>
                  <a:pt x="2015" y="5"/>
                </a:lnTo>
                <a:lnTo>
                  <a:pt x="2015" y="15"/>
                </a:lnTo>
                <a:lnTo>
                  <a:pt x="1986" y="15"/>
                </a:lnTo>
                <a:lnTo>
                  <a:pt x="1986" y="5"/>
                </a:lnTo>
                <a:close/>
                <a:moveTo>
                  <a:pt x="2025" y="5"/>
                </a:moveTo>
                <a:lnTo>
                  <a:pt x="2054" y="5"/>
                </a:lnTo>
                <a:lnTo>
                  <a:pt x="2054" y="15"/>
                </a:lnTo>
                <a:lnTo>
                  <a:pt x="2025" y="15"/>
                </a:lnTo>
                <a:lnTo>
                  <a:pt x="2025" y="5"/>
                </a:lnTo>
                <a:close/>
                <a:moveTo>
                  <a:pt x="2064" y="5"/>
                </a:moveTo>
                <a:lnTo>
                  <a:pt x="2093" y="5"/>
                </a:lnTo>
                <a:lnTo>
                  <a:pt x="2093" y="15"/>
                </a:lnTo>
                <a:lnTo>
                  <a:pt x="2064" y="15"/>
                </a:lnTo>
                <a:lnTo>
                  <a:pt x="2064" y="5"/>
                </a:lnTo>
                <a:close/>
                <a:moveTo>
                  <a:pt x="2103" y="5"/>
                </a:moveTo>
                <a:lnTo>
                  <a:pt x="2132" y="5"/>
                </a:lnTo>
                <a:lnTo>
                  <a:pt x="2132" y="15"/>
                </a:lnTo>
                <a:lnTo>
                  <a:pt x="2103" y="15"/>
                </a:lnTo>
                <a:lnTo>
                  <a:pt x="2103" y="5"/>
                </a:lnTo>
                <a:close/>
                <a:moveTo>
                  <a:pt x="2142" y="6"/>
                </a:moveTo>
                <a:lnTo>
                  <a:pt x="2171" y="6"/>
                </a:lnTo>
                <a:lnTo>
                  <a:pt x="2171" y="15"/>
                </a:lnTo>
                <a:lnTo>
                  <a:pt x="2142" y="15"/>
                </a:lnTo>
                <a:lnTo>
                  <a:pt x="2142" y="6"/>
                </a:lnTo>
                <a:close/>
                <a:moveTo>
                  <a:pt x="2180" y="6"/>
                </a:moveTo>
                <a:lnTo>
                  <a:pt x="2210" y="6"/>
                </a:lnTo>
                <a:lnTo>
                  <a:pt x="2210" y="15"/>
                </a:lnTo>
                <a:lnTo>
                  <a:pt x="2180" y="15"/>
                </a:lnTo>
                <a:lnTo>
                  <a:pt x="2180" y="6"/>
                </a:lnTo>
                <a:close/>
                <a:moveTo>
                  <a:pt x="2219" y="6"/>
                </a:moveTo>
                <a:lnTo>
                  <a:pt x="2249" y="6"/>
                </a:lnTo>
                <a:lnTo>
                  <a:pt x="2249" y="15"/>
                </a:lnTo>
                <a:lnTo>
                  <a:pt x="2219" y="15"/>
                </a:lnTo>
                <a:lnTo>
                  <a:pt x="2219" y="6"/>
                </a:lnTo>
                <a:close/>
                <a:moveTo>
                  <a:pt x="2258" y="6"/>
                </a:moveTo>
                <a:lnTo>
                  <a:pt x="2287" y="6"/>
                </a:lnTo>
                <a:lnTo>
                  <a:pt x="2287" y="15"/>
                </a:lnTo>
                <a:lnTo>
                  <a:pt x="2258" y="15"/>
                </a:lnTo>
                <a:lnTo>
                  <a:pt x="2258" y="6"/>
                </a:lnTo>
                <a:close/>
                <a:moveTo>
                  <a:pt x="2297" y="6"/>
                </a:moveTo>
                <a:lnTo>
                  <a:pt x="2326" y="6"/>
                </a:lnTo>
                <a:lnTo>
                  <a:pt x="2326" y="15"/>
                </a:lnTo>
                <a:lnTo>
                  <a:pt x="2297" y="15"/>
                </a:lnTo>
                <a:lnTo>
                  <a:pt x="2297" y="6"/>
                </a:lnTo>
                <a:close/>
                <a:moveTo>
                  <a:pt x="2336" y="6"/>
                </a:moveTo>
                <a:lnTo>
                  <a:pt x="2365" y="6"/>
                </a:lnTo>
                <a:lnTo>
                  <a:pt x="2365" y="15"/>
                </a:lnTo>
                <a:lnTo>
                  <a:pt x="2336" y="15"/>
                </a:lnTo>
                <a:lnTo>
                  <a:pt x="2336" y="6"/>
                </a:lnTo>
                <a:close/>
                <a:moveTo>
                  <a:pt x="2375" y="6"/>
                </a:moveTo>
                <a:lnTo>
                  <a:pt x="2404" y="6"/>
                </a:lnTo>
                <a:lnTo>
                  <a:pt x="2404" y="16"/>
                </a:lnTo>
                <a:lnTo>
                  <a:pt x="2375" y="15"/>
                </a:lnTo>
                <a:lnTo>
                  <a:pt x="2375" y="6"/>
                </a:lnTo>
                <a:close/>
                <a:moveTo>
                  <a:pt x="2414" y="6"/>
                </a:moveTo>
                <a:lnTo>
                  <a:pt x="2443" y="6"/>
                </a:lnTo>
                <a:lnTo>
                  <a:pt x="2443" y="16"/>
                </a:lnTo>
                <a:lnTo>
                  <a:pt x="2414" y="16"/>
                </a:lnTo>
                <a:lnTo>
                  <a:pt x="2414" y="6"/>
                </a:lnTo>
                <a:close/>
                <a:moveTo>
                  <a:pt x="2453" y="6"/>
                </a:moveTo>
                <a:lnTo>
                  <a:pt x="2483" y="6"/>
                </a:lnTo>
                <a:lnTo>
                  <a:pt x="2483" y="16"/>
                </a:lnTo>
                <a:lnTo>
                  <a:pt x="2453" y="16"/>
                </a:lnTo>
                <a:lnTo>
                  <a:pt x="2453" y="6"/>
                </a:lnTo>
                <a:close/>
                <a:moveTo>
                  <a:pt x="2492" y="6"/>
                </a:moveTo>
                <a:lnTo>
                  <a:pt x="2521" y="6"/>
                </a:lnTo>
                <a:lnTo>
                  <a:pt x="2521" y="16"/>
                </a:lnTo>
                <a:lnTo>
                  <a:pt x="2492" y="16"/>
                </a:lnTo>
                <a:lnTo>
                  <a:pt x="2492" y="6"/>
                </a:lnTo>
                <a:close/>
                <a:moveTo>
                  <a:pt x="2531" y="6"/>
                </a:moveTo>
                <a:lnTo>
                  <a:pt x="2560" y="6"/>
                </a:lnTo>
                <a:lnTo>
                  <a:pt x="2560" y="16"/>
                </a:lnTo>
                <a:lnTo>
                  <a:pt x="2531" y="16"/>
                </a:lnTo>
                <a:lnTo>
                  <a:pt x="2531" y="6"/>
                </a:lnTo>
                <a:close/>
                <a:moveTo>
                  <a:pt x="2570" y="6"/>
                </a:moveTo>
                <a:lnTo>
                  <a:pt x="2599" y="6"/>
                </a:lnTo>
                <a:lnTo>
                  <a:pt x="2599" y="16"/>
                </a:lnTo>
                <a:lnTo>
                  <a:pt x="2570" y="16"/>
                </a:lnTo>
                <a:lnTo>
                  <a:pt x="2570" y="6"/>
                </a:lnTo>
                <a:close/>
                <a:moveTo>
                  <a:pt x="2609" y="6"/>
                </a:moveTo>
                <a:lnTo>
                  <a:pt x="2638" y="6"/>
                </a:lnTo>
                <a:lnTo>
                  <a:pt x="2638" y="16"/>
                </a:lnTo>
                <a:lnTo>
                  <a:pt x="2609" y="16"/>
                </a:lnTo>
                <a:lnTo>
                  <a:pt x="2609" y="6"/>
                </a:lnTo>
                <a:close/>
                <a:moveTo>
                  <a:pt x="2648" y="6"/>
                </a:moveTo>
                <a:lnTo>
                  <a:pt x="2677" y="7"/>
                </a:lnTo>
                <a:lnTo>
                  <a:pt x="2677" y="17"/>
                </a:lnTo>
                <a:lnTo>
                  <a:pt x="2648" y="16"/>
                </a:lnTo>
                <a:lnTo>
                  <a:pt x="2648" y="6"/>
                </a:lnTo>
                <a:close/>
                <a:moveTo>
                  <a:pt x="2687" y="7"/>
                </a:moveTo>
                <a:lnTo>
                  <a:pt x="2716" y="7"/>
                </a:lnTo>
                <a:lnTo>
                  <a:pt x="2716" y="17"/>
                </a:lnTo>
                <a:lnTo>
                  <a:pt x="2687" y="17"/>
                </a:lnTo>
                <a:lnTo>
                  <a:pt x="2687" y="7"/>
                </a:lnTo>
                <a:close/>
                <a:moveTo>
                  <a:pt x="2726" y="7"/>
                </a:moveTo>
                <a:lnTo>
                  <a:pt x="2755" y="7"/>
                </a:lnTo>
                <a:lnTo>
                  <a:pt x="2755" y="17"/>
                </a:lnTo>
                <a:lnTo>
                  <a:pt x="2726" y="17"/>
                </a:lnTo>
                <a:lnTo>
                  <a:pt x="2726" y="7"/>
                </a:lnTo>
                <a:close/>
                <a:moveTo>
                  <a:pt x="2765" y="7"/>
                </a:moveTo>
                <a:lnTo>
                  <a:pt x="2794" y="7"/>
                </a:lnTo>
                <a:lnTo>
                  <a:pt x="2794" y="17"/>
                </a:lnTo>
                <a:lnTo>
                  <a:pt x="2765" y="17"/>
                </a:lnTo>
                <a:lnTo>
                  <a:pt x="2765" y="7"/>
                </a:lnTo>
                <a:close/>
                <a:moveTo>
                  <a:pt x="2803" y="7"/>
                </a:moveTo>
                <a:lnTo>
                  <a:pt x="2833" y="7"/>
                </a:lnTo>
                <a:lnTo>
                  <a:pt x="2833" y="17"/>
                </a:lnTo>
                <a:lnTo>
                  <a:pt x="2803" y="17"/>
                </a:lnTo>
                <a:lnTo>
                  <a:pt x="2803" y="7"/>
                </a:lnTo>
                <a:close/>
                <a:moveTo>
                  <a:pt x="2842" y="7"/>
                </a:moveTo>
                <a:lnTo>
                  <a:pt x="2871" y="7"/>
                </a:lnTo>
                <a:lnTo>
                  <a:pt x="2871" y="17"/>
                </a:lnTo>
                <a:lnTo>
                  <a:pt x="2842" y="17"/>
                </a:lnTo>
                <a:lnTo>
                  <a:pt x="2842" y="7"/>
                </a:lnTo>
                <a:close/>
                <a:moveTo>
                  <a:pt x="2881" y="7"/>
                </a:moveTo>
                <a:lnTo>
                  <a:pt x="2910" y="7"/>
                </a:lnTo>
                <a:lnTo>
                  <a:pt x="2910" y="17"/>
                </a:lnTo>
                <a:lnTo>
                  <a:pt x="2881" y="17"/>
                </a:lnTo>
                <a:lnTo>
                  <a:pt x="2881" y="7"/>
                </a:lnTo>
                <a:close/>
                <a:moveTo>
                  <a:pt x="2920" y="7"/>
                </a:moveTo>
                <a:lnTo>
                  <a:pt x="2949" y="7"/>
                </a:lnTo>
                <a:lnTo>
                  <a:pt x="2949" y="17"/>
                </a:lnTo>
                <a:lnTo>
                  <a:pt x="2920" y="17"/>
                </a:lnTo>
                <a:lnTo>
                  <a:pt x="2920" y="7"/>
                </a:lnTo>
                <a:close/>
                <a:moveTo>
                  <a:pt x="2959" y="7"/>
                </a:moveTo>
                <a:lnTo>
                  <a:pt x="2988" y="7"/>
                </a:lnTo>
                <a:lnTo>
                  <a:pt x="2988" y="17"/>
                </a:lnTo>
                <a:lnTo>
                  <a:pt x="2959" y="17"/>
                </a:lnTo>
                <a:lnTo>
                  <a:pt x="2959" y="7"/>
                </a:lnTo>
                <a:close/>
                <a:moveTo>
                  <a:pt x="2998" y="7"/>
                </a:moveTo>
                <a:lnTo>
                  <a:pt x="3027" y="7"/>
                </a:lnTo>
                <a:lnTo>
                  <a:pt x="3027" y="17"/>
                </a:lnTo>
                <a:lnTo>
                  <a:pt x="2998" y="17"/>
                </a:lnTo>
                <a:lnTo>
                  <a:pt x="2998" y="7"/>
                </a:lnTo>
                <a:close/>
                <a:moveTo>
                  <a:pt x="3037" y="7"/>
                </a:moveTo>
                <a:lnTo>
                  <a:pt x="3067" y="7"/>
                </a:lnTo>
                <a:lnTo>
                  <a:pt x="3066" y="17"/>
                </a:lnTo>
                <a:lnTo>
                  <a:pt x="3037" y="17"/>
                </a:lnTo>
                <a:lnTo>
                  <a:pt x="3037" y="7"/>
                </a:lnTo>
                <a:close/>
                <a:moveTo>
                  <a:pt x="3076" y="7"/>
                </a:moveTo>
                <a:lnTo>
                  <a:pt x="3106" y="7"/>
                </a:lnTo>
                <a:lnTo>
                  <a:pt x="3106" y="17"/>
                </a:lnTo>
                <a:lnTo>
                  <a:pt x="3076" y="17"/>
                </a:lnTo>
                <a:lnTo>
                  <a:pt x="3076" y="7"/>
                </a:lnTo>
                <a:close/>
                <a:moveTo>
                  <a:pt x="3115" y="7"/>
                </a:moveTo>
                <a:lnTo>
                  <a:pt x="3144" y="7"/>
                </a:lnTo>
                <a:lnTo>
                  <a:pt x="3144" y="17"/>
                </a:lnTo>
                <a:lnTo>
                  <a:pt x="3115" y="17"/>
                </a:lnTo>
                <a:lnTo>
                  <a:pt x="3115" y="7"/>
                </a:lnTo>
                <a:close/>
                <a:moveTo>
                  <a:pt x="3154" y="7"/>
                </a:moveTo>
                <a:lnTo>
                  <a:pt x="3183" y="7"/>
                </a:lnTo>
                <a:lnTo>
                  <a:pt x="3183" y="17"/>
                </a:lnTo>
                <a:lnTo>
                  <a:pt x="3154" y="17"/>
                </a:lnTo>
                <a:lnTo>
                  <a:pt x="3154" y="7"/>
                </a:lnTo>
                <a:close/>
                <a:moveTo>
                  <a:pt x="3193" y="7"/>
                </a:moveTo>
                <a:lnTo>
                  <a:pt x="3222" y="8"/>
                </a:lnTo>
                <a:lnTo>
                  <a:pt x="3222" y="18"/>
                </a:lnTo>
                <a:lnTo>
                  <a:pt x="3193" y="17"/>
                </a:lnTo>
                <a:lnTo>
                  <a:pt x="3193" y="7"/>
                </a:lnTo>
                <a:close/>
                <a:moveTo>
                  <a:pt x="3232" y="8"/>
                </a:moveTo>
                <a:lnTo>
                  <a:pt x="3261" y="8"/>
                </a:lnTo>
                <a:lnTo>
                  <a:pt x="3261" y="18"/>
                </a:lnTo>
                <a:lnTo>
                  <a:pt x="3232" y="18"/>
                </a:lnTo>
                <a:lnTo>
                  <a:pt x="3232" y="8"/>
                </a:lnTo>
                <a:close/>
                <a:moveTo>
                  <a:pt x="3271" y="8"/>
                </a:moveTo>
                <a:lnTo>
                  <a:pt x="3300" y="8"/>
                </a:lnTo>
                <a:lnTo>
                  <a:pt x="3300" y="18"/>
                </a:lnTo>
                <a:lnTo>
                  <a:pt x="3271" y="18"/>
                </a:lnTo>
                <a:lnTo>
                  <a:pt x="3271" y="8"/>
                </a:lnTo>
                <a:close/>
                <a:moveTo>
                  <a:pt x="3310" y="8"/>
                </a:moveTo>
                <a:lnTo>
                  <a:pt x="3339" y="8"/>
                </a:lnTo>
                <a:lnTo>
                  <a:pt x="3339" y="18"/>
                </a:lnTo>
                <a:lnTo>
                  <a:pt x="3310" y="18"/>
                </a:lnTo>
                <a:lnTo>
                  <a:pt x="3310" y="8"/>
                </a:lnTo>
                <a:close/>
                <a:moveTo>
                  <a:pt x="3349" y="8"/>
                </a:moveTo>
                <a:lnTo>
                  <a:pt x="3378" y="8"/>
                </a:lnTo>
                <a:lnTo>
                  <a:pt x="3378" y="18"/>
                </a:lnTo>
                <a:lnTo>
                  <a:pt x="3349" y="18"/>
                </a:lnTo>
                <a:lnTo>
                  <a:pt x="3349" y="8"/>
                </a:lnTo>
                <a:close/>
                <a:moveTo>
                  <a:pt x="3388" y="8"/>
                </a:moveTo>
                <a:lnTo>
                  <a:pt x="3417" y="8"/>
                </a:lnTo>
                <a:lnTo>
                  <a:pt x="3417" y="18"/>
                </a:lnTo>
                <a:lnTo>
                  <a:pt x="3388" y="18"/>
                </a:lnTo>
                <a:lnTo>
                  <a:pt x="3388" y="8"/>
                </a:lnTo>
                <a:close/>
                <a:moveTo>
                  <a:pt x="3426" y="8"/>
                </a:moveTo>
                <a:lnTo>
                  <a:pt x="3456" y="8"/>
                </a:lnTo>
                <a:lnTo>
                  <a:pt x="3456" y="18"/>
                </a:lnTo>
                <a:lnTo>
                  <a:pt x="3426" y="18"/>
                </a:lnTo>
                <a:lnTo>
                  <a:pt x="3426" y="8"/>
                </a:lnTo>
                <a:close/>
                <a:moveTo>
                  <a:pt x="3465" y="8"/>
                </a:moveTo>
                <a:lnTo>
                  <a:pt x="3494" y="9"/>
                </a:lnTo>
                <a:lnTo>
                  <a:pt x="3494" y="18"/>
                </a:lnTo>
                <a:lnTo>
                  <a:pt x="3465" y="18"/>
                </a:lnTo>
                <a:lnTo>
                  <a:pt x="3465" y="8"/>
                </a:lnTo>
                <a:close/>
                <a:moveTo>
                  <a:pt x="3504" y="9"/>
                </a:moveTo>
                <a:lnTo>
                  <a:pt x="3533" y="9"/>
                </a:lnTo>
                <a:lnTo>
                  <a:pt x="3533" y="18"/>
                </a:lnTo>
                <a:lnTo>
                  <a:pt x="3504" y="18"/>
                </a:lnTo>
                <a:lnTo>
                  <a:pt x="3504" y="9"/>
                </a:lnTo>
                <a:close/>
                <a:moveTo>
                  <a:pt x="3543" y="9"/>
                </a:moveTo>
                <a:lnTo>
                  <a:pt x="3572" y="9"/>
                </a:lnTo>
                <a:lnTo>
                  <a:pt x="3572" y="18"/>
                </a:lnTo>
                <a:lnTo>
                  <a:pt x="3543" y="18"/>
                </a:lnTo>
                <a:lnTo>
                  <a:pt x="3543" y="9"/>
                </a:lnTo>
                <a:close/>
                <a:moveTo>
                  <a:pt x="3582" y="9"/>
                </a:moveTo>
                <a:lnTo>
                  <a:pt x="3611" y="9"/>
                </a:lnTo>
                <a:lnTo>
                  <a:pt x="3611" y="18"/>
                </a:lnTo>
                <a:lnTo>
                  <a:pt x="3582" y="18"/>
                </a:lnTo>
                <a:lnTo>
                  <a:pt x="3582" y="9"/>
                </a:lnTo>
                <a:close/>
                <a:moveTo>
                  <a:pt x="3621" y="9"/>
                </a:moveTo>
                <a:lnTo>
                  <a:pt x="3650" y="9"/>
                </a:lnTo>
                <a:lnTo>
                  <a:pt x="3650" y="18"/>
                </a:lnTo>
                <a:lnTo>
                  <a:pt x="3621" y="18"/>
                </a:lnTo>
                <a:lnTo>
                  <a:pt x="3621" y="9"/>
                </a:lnTo>
                <a:close/>
                <a:moveTo>
                  <a:pt x="3660" y="9"/>
                </a:moveTo>
                <a:lnTo>
                  <a:pt x="3690" y="9"/>
                </a:lnTo>
                <a:lnTo>
                  <a:pt x="3690" y="18"/>
                </a:lnTo>
                <a:lnTo>
                  <a:pt x="3660" y="18"/>
                </a:lnTo>
                <a:lnTo>
                  <a:pt x="3660" y="9"/>
                </a:lnTo>
                <a:close/>
                <a:moveTo>
                  <a:pt x="3699" y="9"/>
                </a:moveTo>
                <a:lnTo>
                  <a:pt x="3728" y="9"/>
                </a:lnTo>
                <a:lnTo>
                  <a:pt x="3728" y="19"/>
                </a:lnTo>
                <a:lnTo>
                  <a:pt x="3699" y="18"/>
                </a:lnTo>
                <a:lnTo>
                  <a:pt x="3699" y="9"/>
                </a:lnTo>
                <a:close/>
                <a:moveTo>
                  <a:pt x="3738" y="9"/>
                </a:moveTo>
                <a:lnTo>
                  <a:pt x="3767" y="9"/>
                </a:lnTo>
                <a:lnTo>
                  <a:pt x="3767" y="19"/>
                </a:lnTo>
                <a:lnTo>
                  <a:pt x="3738" y="19"/>
                </a:lnTo>
                <a:lnTo>
                  <a:pt x="3738" y="9"/>
                </a:lnTo>
                <a:close/>
                <a:moveTo>
                  <a:pt x="3777" y="9"/>
                </a:moveTo>
                <a:lnTo>
                  <a:pt x="3806" y="9"/>
                </a:lnTo>
                <a:lnTo>
                  <a:pt x="3806" y="19"/>
                </a:lnTo>
                <a:lnTo>
                  <a:pt x="3777" y="19"/>
                </a:lnTo>
                <a:lnTo>
                  <a:pt x="3777" y="9"/>
                </a:lnTo>
                <a:close/>
                <a:moveTo>
                  <a:pt x="3816" y="9"/>
                </a:moveTo>
                <a:lnTo>
                  <a:pt x="3845" y="9"/>
                </a:lnTo>
                <a:lnTo>
                  <a:pt x="3845" y="19"/>
                </a:lnTo>
                <a:lnTo>
                  <a:pt x="3816" y="19"/>
                </a:lnTo>
                <a:lnTo>
                  <a:pt x="3816" y="9"/>
                </a:lnTo>
                <a:close/>
                <a:moveTo>
                  <a:pt x="3855" y="9"/>
                </a:moveTo>
                <a:lnTo>
                  <a:pt x="3884" y="9"/>
                </a:lnTo>
                <a:lnTo>
                  <a:pt x="3884" y="19"/>
                </a:lnTo>
                <a:lnTo>
                  <a:pt x="3855" y="19"/>
                </a:lnTo>
                <a:lnTo>
                  <a:pt x="3855" y="9"/>
                </a:lnTo>
                <a:close/>
                <a:moveTo>
                  <a:pt x="3894" y="9"/>
                </a:moveTo>
                <a:lnTo>
                  <a:pt x="3923" y="9"/>
                </a:lnTo>
                <a:lnTo>
                  <a:pt x="3923" y="19"/>
                </a:lnTo>
                <a:lnTo>
                  <a:pt x="3894" y="19"/>
                </a:lnTo>
                <a:lnTo>
                  <a:pt x="3894" y="9"/>
                </a:lnTo>
                <a:close/>
                <a:moveTo>
                  <a:pt x="3933" y="9"/>
                </a:moveTo>
                <a:lnTo>
                  <a:pt x="3962" y="9"/>
                </a:lnTo>
                <a:lnTo>
                  <a:pt x="3962" y="19"/>
                </a:lnTo>
                <a:lnTo>
                  <a:pt x="3933" y="19"/>
                </a:lnTo>
                <a:lnTo>
                  <a:pt x="3933" y="9"/>
                </a:lnTo>
                <a:close/>
                <a:moveTo>
                  <a:pt x="3972" y="9"/>
                </a:moveTo>
                <a:lnTo>
                  <a:pt x="4001" y="10"/>
                </a:lnTo>
                <a:lnTo>
                  <a:pt x="4001" y="20"/>
                </a:lnTo>
                <a:lnTo>
                  <a:pt x="3972" y="19"/>
                </a:lnTo>
                <a:lnTo>
                  <a:pt x="3972" y="9"/>
                </a:lnTo>
                <a:close/>
                <a:moveTo>
                  <a:pt x="4011" y="10"/>
                </a:moveTo>
                <a:lnTo>
                  <a:pt x="4040" y="10"/>
                </a:lnTo>
                <a:lnTo>
                  <a:pt x="4040" y="20"/>
                </a:lnTo>
                <a:lnTo>
                  <a:pt x="4011" y="20"/>
                </a:lnTo>
                <a:lnTo>
                  <a:pt x="4011" y="10"/>
                </a:lnTo>
                <a:close/>
                <a:moveTo>
                  <a:pt x="4049" y="10"/>
                </a:moveTo>
                <a:lnTo>
                  <a:pt x="4079" y="10"/>
                </a:lnTo>
                <a:lnTo>
                  <a:pt x="4079" y="20"/>
                </a:lnTo>
                <a:lnTo>
                  <a:pt x="4049" y="20"/>
                </a:lnTo>
                <a:lnTo>
                  <a:pt x="4049" y="10"/>
                </a:lnTo>
                <a:close/>
                <a:moveTo>
                  <a:pt x="4088" y="10"/>
                </a:moveTo>
                <a:lnTo>
                  <a:pt x="4117" y="10"/>
                </a:lnTo>
                <a:lnTo>
                  <a:pt x="4117" y="20"/>
                </a:lnTo>
                <a:lnTo>
                  <a:pt x="4088" y="20"/>
                </a:lnTo>
                <a:lnTo>
                  <a:pt x="4088" y="10"/>
                </a:lnTo>
                <a:close/>
                <a:moveTo>
                  <a:pt x="4127" y="10"/>
                </a:moveTo>
                <a:lnTo>
                  <a:pt x="4156" y="10"/>
                </a:lnTo>
                <a:lnTo>
                  <a:pt x="4156" y="20"/>
                </a:lnTo>
                <a:lnTo>
                  <a:pt x="4127" y="20"/>
                </a:lnTo>
                <a:lnTo>
                  <a:pt x="4127" y="10"/>
                </a:lnTo>
                <a:close/>
                <a:moveTo>
                  <a:pt x="4166" y="10"/>
                </a:moveTo>
                <a:lnTo>
                  <a:pt x="4195" y="10"/>
                </a:lnTo>
                <a:lnTo>
                  <a:pt x="4195" y="20"/>
                </a:lnTo>
                <a:lnTo>
                  <a:pt x="4166" y="20"/>
                </a:lnTo>
                <a:lnTo>
                  <a:pt x="4166" y="10"/>
                </a:lnTo>
                <a:close/>
                <a:moveTo>
                  <a:pt x="4205" y="10"/>
                </a:moveTo>
                <a:lnTo>
                  <a:pt x="4234" y="10"/>
                </a:lnTo>
                <a:lnTo>
                  <a:pt x="4234" y="20"/>
                </a:lnTo>
                <a:lnTo>
                  <a:pt x="4205" y="20"/>
                </a:lnTo>
                <a:lnTo>
                  <a:pt x="4205" y="10"/>
                </a:lnTo>
                <a:close/>
                <a:moveTo>
                  <a:pt x="4244" y="10"/>
                </a:moveTo>
                <a:lnTo>
                  <a:pt x="4249" y="10"/>
                </a:lnTo>
                <a:lnTo>
                  <a:pt x="4249" y="20"/>
                </a:lnTo>
                <a:lnTo>
                  <a:pt x="4244" y="20"/>
                </a:lnTo>
                <a:lnTo>
                  <a:pt x="4244" y="1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7" name="Freeform 29"/>
          <p:cNvSpPr>
            <a:spLocks noEditPoints="1"/>
          </p:cNvSpPr>
          <p:nvPr/>
        </p:nvSpPr>
        <p:spPr bwMode="auto">
          <a:xfrm>
            <a:off x="1685925" y="2047875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8" name="Freeform 30"/>
          <p:cNvSpPr>
            <a:spLocks noEditPoints="1"/>
          </p:cNvSpPr>
          <p:nvPr/>
        </p:nvSpPr>
        <p:spPr bwMode="auto">
          <a:xfrm>
            <a:off x="1685925" y="1709738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79" name="Rectangle 31"/>
          <p:cNvSpPr>
            <a:spLocks noChangeArrowheads="1"/>
          </p:cNvSpPr>
          <p:nvPr/>
        </p:nvSpPr>
        <p:spPr bwMode="auto">
          <a:xfrm>
            <a:off x="16779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0" name="Rectangle 32"/>
          <p:cNvSpPr>
            <a:spLocks noChangeArrowheads="1"/>
          </p:cNvSpPr>
          <p:nvPr/>
        </p:nvSpPr>
        <p:spPr bwMode="auto">
          <a:xfrm>
            <a:off x="8424863" y="1377950"/>
            <a:ext cx="14287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1" name="Rectangle 33"/>
          <p:cNvSpPr>
            <a:spLocks noChangeArrowheads="1"/>
          </p:cNvSpPr>
          <p:nvPr/>
        </p:nvSpPr>
        <p:spPr bwMode="auto">
          <a:xfrm>
            <a:off x="1685925" y="4778375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2" name="Rectangle 34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3" name="Rectangle 36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4" name="Rectangle 3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5" name="Rectangle 38"/>
          <p:cNvSpPr>
            <a:spLocks noChangeArrowheads="1"/>
          </p:cNvSpPr>
          <p:nvPr/>
        </p:nvSpPr>
        <p:spPr bwMode="auto">
          <a:xfrm>
            <a:off x="54752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6" name="Rectangle 39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7" name="Rectangle 40"/>
          <p:cNvSpPr>
            <a:spLocks noChangeArrowheads="1"/>
          </p:cNvSpPr>
          <p:nvPr/>
        </p:nvSpPr>
        <p:spPr bwMode="auto">
          <a:xfrm>
            <a:off x="58928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8" name="Rectangle 41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89" name="Rectangle 42"/>
          <p:cNvSpPr>
            <a:spLocks noChangeArrowheads="1"/>
          </p:cNvSpPr>
          <p:nvPr/>
        </p:nvSpPr>
        <p:spPr bwMode="auto">
          <a:xfrm>
            <a:off x="63087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0" name="Freeform 43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91" name="Freeform 44"/>
          <p:cNvSpPr>
            <a:spLocks/>
          </p:cNvSpPr>
          <p:nvPr/>
        </p:nvSpPr>
        <p:spPr bwMode="auto">
          <a:xfrm>
            <a:off x="6726238" y="4722813"/>
            <a:ext cx="30162" cy="65087"/>
          </a:xfrm>
          <a:custGeom>
            <a:avLst/>
            <a:gdLst>
              <a:gd name="T0" fmla="*/ 0 w 19"/>
              <a:gd name="T1" fmla="*/ 2147483646 h 41"/>
              <a:gd name="T2" fmla="*/ 2147483646 w 19"/>
              <a:gd name="T3" fmla="*/ 0 h 41"/>
              <a:gd name="T4" fmla="*/ 2147483646 w 19"/>
              <a:gd name="T5" fmla="*/ 2147483646 h 41"/>
              <a:gd name="T6" fmla="*/ 2147483646 w 19"/>
              <a:gd name="T7" fmla="*/ 2147483646 h 41"/>
              <a:gd name="T8" fmla="*/ 0 w 19"/>
              <a:gd name="T9" fmla="*/ 2147483646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41"/>
              <a:gd name="T17" fmla="*/ 19 w 19"/>
              <a:gd name="T18" fmla="*/ 41 h 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41">
                <a:moveTo>
                  <a:pt x="0" y="39"/>
                </a:moveTo>
                <a:lnTo>
                  <a:pt x="10" y="0"/>
                </a:lnTo>
                <a:lnTo>
                  <a:pt x="19" y="2"/>
                </a:lnTo>
                <a:lnTo>
                  <a:pt x="10" y="41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92" name="Freeform 45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393" name="Rectangle 46"/>
          <p:cNvSpPr>
            <a:spLocks noChangeArrowheads="1"/>
          </p:cNvSpPr>
          <p:nvPr/>
        </p:nvSpPr>
        <p:spPr bwMode="auto">
          <a:xfrm>
            <a:off x="71580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4" name="Rectangle 47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5" name="Rectangle 48"/>
          <p:cNvSpPr>
            <a:spLocks noChangeArrowheads="1"/>
          </p:cNvSpPr>
          <p:nvPr/>
        </p:nvSpPr>
        <p:spPr bwMode="auto">
          <a:xfrm>
            <a:off x="75755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6" name="Rectangle 49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7" name="Rectangle 50"/>
          <p:cNvSpPr>
            <a:spLocks noChangeArrowheads="1"/>
          </p:cNvSpPr>
          <p:nvPr/>
        </p:nvSpPr>
        <p:spPr bwMode="auto">
          <a:xfrm>
            <a:off x="79914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8" name="Rectangle 51"/>
          <p:cNvSpPr>
            <a:spLocks noChangeArrowheads="1"/>
          </p:cNvSpPr>
          <p:nvPr/>
        </p:nvSpPr>
        <p:spPr bwMode="auto">
          <a:xfrm>
            <a:off x="8424863" y="4754563"/>
            <a:ext cx="14287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399" name="Rectangle 52"/>
          <p:cNvSpPr>
            <a:spLocks noChangeArrowheads="1"/>
          </p:cNvSpPr>
          <p:nvPr/>
        </p:nvSpPr>
        <p:spPr bwMode="auto">
          <a:xfrm>
            <a:off x="8424863" y="4724400"/>
            <a:ext cx="14287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0" name="Rectangle 53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1" name="Rectangle 54"/>
          <p:cNvSpPr>
            <a:spLocks noChangeArrowheads="1"/>
          </p:cNvSpPr>
          <p:nvPr/>
        </p:nvSpPr>
        <p:spPr bwMode="auto">
          <a:xfrm>
            <a:off x="42100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2" name="Rectangle 55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3" name="Rectangle 56"/>
          <p:cNvSpPr>
            <a:spLocks noChangeArrowheads="1"/>
          </p:cNvSpPr>
          <p:nvPr/>
        </p:nvSpPr>
        <p:spPr bwMode="auto">
          <a:xfrm>
            <a:off x="46259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4" name="Rectangle 5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5" name="Rectangle 58"/>
          <p:cNvSpPr>
            <a:spLocks noChangeArrowheads="1"/>
          </p:cNvSpPr>
          <p:nvPr/>
        </p:nvSpPr>
        <p:spPr bwMode="auto">
          <a:xfrm>
            <a:off x="336073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6" name="Rectangle 59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7" name="Rectangle 60"/>
          <p:cNvSpPr>
            <a:spLocks noChangeArrowheads="1"/>
          </p:cNvSpPr>
          <p:nvPr/>
        </p:nvSpPr>
        <p:spPr bwMode="auto">
          <a:xfrm>
            <a:off x="37925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8" name="Rectangle 61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09" name="Rectangle 62"/>
          <p:cNvSpPr>
            <a:spLocks noChangeArrowheads="1"/>
          </p:cNvSpPr>
          <p:nvPr/>
        </p:nvSpPr>
        <p:spPr bwMode="auto">
          <a:xfrm>
            <a:off x="25273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0" name="Rectangle 63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1" name="Rectangle 64"/>
          <p:cNvSpPr>
            <a:spLocks noChangeArrowheads="1"/>
          </p:cNvSpPr>
          <p:nvPr/>
        </p:nvSpPr>
        <p:spPr bwMode="auto">
          <a:xfrm>
            <a:off x="29432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2" name="Rectangle 65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3" name="Rectangle 66"/>
          <p:cNvSpPr>
            <a:spLocks noChangeArrowheads="1"/>
          </p:cNvSpPr>
          <p:nvPr/>
        </p:nvSpPr>
        <p:spPr bwMode="auto">
          <a:xfrm>
            <a:off x="16779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4" name="Rectangle 67"/>
          <p:cNvSpPr>
            <a:spLocks noChangeArrowheads="1"/>
          </p:cNvSpPr>
          <p:nvPr/>
        </p:nvSpPr>
        <p:spPr bwMode="auto">
          <a:xfrm>
            <a:off x="16779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5" name="Rectangle 68"/>
          <p:cNvSpPr>
            <a:spLocks noChangeArrowheads="1"/>
          </p:cNvSpPr>
          <p:nvPr/>
        </p:nvSpPr>
        <p:spPr bwMode="auto">
          <a:xfrm>
            <a:off x="2093913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6" name="Rectangle 69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7" name="Rectangle 70"/>
          <p:cNvSpPr>
            <a:spLocks noChangeArrowheads="1"/>
          </p:cNvSpPr>
          <p:nvPr/>
        </p:nvSpPr>
        <p:spPr bwMode="auto">
          <a:xfrm>
            <a:off x="1685925" y="4778375"/>
            <a:ext cx="1381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8" name="Rectangle 71"/>
          <p:cNvSpPr>
            <a:spLocks noChangeArrowheads="1"/>
          </p:cNvSpPr>
          <p:nvPr/>
        </p:nvSpPr>
        <p:spPr bwMode="auto">
          <a:xfrm>
            <a:off x="1685925" y="47783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19" name="Rectangle 72"/>
          <p:cNvSpPr>
            <a:spLocks noChangeArrowheads="1"/>
          </p:cNvSpPr>
          <p:nvPr/>
        </p:nvSpPr>
        <p:spPr bwMode="auto">
          <a:xfrm>
            <a:off x="1685925" y="46085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0" name="Rectangle 73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1" name="Rectangle 74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2" name="Rectangle 75"/>
          <p:cNvSpPr>
            <a:spLocks noChangeArrowheads="1"/>
          </p:cNvSpPr>
          <p:nvPr/>
        </p:nvSpPr>
        <p:spPr bwMode="auto">
          <a:xfrm>
            <a:off x="1685925" y="4268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3" name="Rectangle 76"/>
          <p:cNvSpPr>
            <a:spLocks noChangeArrowheads="1"/>
          </p:cNvSpPr>
          <p:nvPr/>
        </p:nvSpPr>
        <p:spPr bwMode="auto">
          <a:xfrm>
            <a:off x="1685925" y="4100513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4" name="Rectangle 77"/>
          <p:cNvSpPr>
            <a:spLocks noChangeArrowheads="1"/>
          </p:cNvSpPr>
          <p:nvPr/>
        </p:nvSpPr>
        <p:spPr bwMode="auto">
          <a:xfrm>
            <a:off x="1685925" y="393065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5" name="Rectangle 78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6" name="Rectangle 79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7" name="Rectangle 80"/>
          <p:cNvSpPr>
            <a:spLocks noChangeArrowheads="1"/>
          </p:cNvSpPr>
          <p:nvPr/>
        </p:nvSpPr>
        <p:spPr bwMode="auto">
          <a:xfrm>
            <a:off x="1685925" y="359092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8" name="Rectangle 81"/>
          <p:cNvSpPr>
            <a:spLocks noChangeArrowheads="1"/>
          </p:cNvSpPr>
          <p:nvPr/>
        </p:nvSpPr>
        <p:spPr bwMode="auto">
          <a:xfrm>
            <a:off x="1685925" y="342106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29" name="Rectangle 82"/>
          <p:cNvSpPr>
            <a:spLocks noChangeArrowheads="1"/>
          </p:cNvSpPr>
          <p:nvPr/>
        </p:nvSpPr>
        <p:spPr bwMode="auto">
          <a:xfrm>
            <a:off x="1685925" y="325120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0" name="Rectangle 83"/>
          <p:cNvSpPr>
            <a:spLocks noChangeArrowheads="1"/>
          </p:cNvSpPr>
          <p:nvPr/>
        </p:nvSpPr>
        <p:spPr bwMode="auto">
          <a:xfrm>
            <a:off x="1685925" y="30813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1" name="Rectangle 84"/>
          <p:cNvSpPr>
            <a:spLocks noChangeArrowheads="1"/>
          </p:cNvSpPr>
          <p:nvPr/>
        </p:nvSpPr>
        <p:spPr bwMode="auto">
          <a:xfrm>
            <a:off x="1685925" y="29114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2" name="Rectangle 85"/>
          <p:cNvSpPr>
            <a:spLocks noChangeArrowheads="1"/>
          </p:cNvSpPr>
          <p:nvPr/>
        </p:nvSpPr>
        <p:spPr bwMode="auto">
          <a:xfrm>
            <a:off x="1685925" y="27432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3" name="Freeform 86"/>
          <p:cNvSpPr>
            <a:spLocks/>
          </p:cNvSpPr>
          <p:nvPr/>
        </p:nvSpPr>
        <p:spPr bwMode="auto">
          <a:xfrm>
            <a:off x="1684338" y="2559050"/>
            <a:ext cx="65087" cy="28575"/>
          </a:xfrm>
          <a:custGeom>
            <a:avLst/>
            <a:gdLst>
              <a:gd name="T0" fmla="*/ 2147483646 w 41"/>
              <a:gd name="T1" fmla="*/ 0 h 18"/>
              <a:gd name="T2" fmla="*/ 2147483646 w 41"/>
              <a:gd name="T3" fmla="*/ 2147483646 h 18"/>
              <a:gd name="T4" fmla="*/ 2147483646 w 41"/>
              <a:gd name="T5" fmla="*/ 2147483646 h 18"/>
              <a:gd name="T6" fmla="*/ 0 w 41"/>
              <a:gd name="T7" fmla="*/ 2147483646 h 18"/>
              <a:gd name="T8" fmla="*/ 2147483646 w 41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8"/>
              <a:gd name="T17" fmla="*/ 41 w 41"/>
              <a:gd name="T18" fmla="*/ 18 h 1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8">
                <a:moveTo>
                  <a:pt x="2" y="0"/>
                </a:moveTo>
                <a:lnTo>
                  <a:pt x="41" y="9"/>
                </a:lnTo>
                <a:lnTo>
                  <a:pt x="39" y="18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434" name="Freeform 87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435" name="Freeform 88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0436" name="Rectangle 89"/>
          <p:cNvSpPr>
            <a:spLocks noChangeArrowheads="1"/>
          </p:cNvSpPr>
          <p:nvPr/>
        </p:nvSpPr>
        <p:spPr bwMode="auto">
          <a:xfrm>
            <a:off x="1685925" y="22177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7" name="Rectangle 90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8" name="Rectangle 91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39" name="Rectangle 92"/>
          <p:cNvSpPr>
            <a:spLocks noChangeArrowheads="1"/>
          </p:cNvSpPr>
          <p:nvPr/>
        </p:nvSpPr>
        <p:spPr bwMode="auto">
          <a:xfrm>
            <a:off x="1685925" y="18796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0" name="Rectangle 93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1" name="Rectangle 94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2" name="Rectangle 95"/>
          <p:cNvSpPr>
            <a:spLocks noChangeArrowheads="1"/>
          </p:cNvSpPr>
          <p:nvPr/>
        </p:nvSpPr>
        <p:spPr bwMode="auto">
          <a:xfrm>
            <a:off x="1685925" y="1539875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3" name="Rectangle 96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4" name="Rectangle 97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0445" name="Rectangle 98"/>
          <p:cNvSpPr>
            <a:spLocks noChangeArrowheads="1"/>
          </p:cNvSpPr>
          <p:nvPr/>
        </p:nvSpPr>
        <p:spPr bwMode="auto">
          <a:xfrm>
            <a:off x="1138238" y="12588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20 %</a:t>
            </a:r>
            <a:endParaRPr lang="pt-BR" altLang="pt-BR" sz="1800"/>
          </a:p>
        </p:txBody>
      </p:sp>
      <p:sp>
        <p:nvSpPr>
          <p:cNvPr id="100446" name="Rectangle 99"/>
          <p:cNvSpPr>
            <a:spLocks noChangeArrowheads="1"/>
          </p:cNvSpPr>
          <p:nvPr/>
        </p:nvSpPr>
        <p:spPr bwMode="auto">
          <a:xfrm>
            <a:off x="1138238" y="190023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16 %</a:t>
            </a:r>
            <a:endParaRPr lang="pt-BR" altLang="pt-BR" sz="1800"/>
          </a:p>
        </p:txBody>
      </p:sp>
      <p:sp>
        <p:nvSpPr>
          <p:cNvPr id="100447" name="Rectangle 100"/>
          <p:cNvSpPr>
            <a:spLocks noChangeArrowheads="1"/>
          </p:cNvSpPr>
          <p:nvPr/>
        </p:nvSpPr>
        <p:spPr bwMode="auto">
          <a:xfrm>
            <a:off x="1138238" y="259397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12 %</a:t>
            </a:r>
            <a:endParaRPr lang="pt-BR" altLang="pt-BR" sz="1800"/>
          </a:p>
        </p:txBody>
      </p:sp>
      <p:sp>
        <p:nvSpPr>
          <p:cNvPr id="100448" name="Rectangle 101"/>
          <p:cNvSpPr>
            <a:spLocks noChangeArrowheads="1"/>
          </p:cNvSpPr>
          <p:nvPr/>
        </p:nvSpPr>
        <p:spPr bwMode="auto">
          <a:xfrm>
            <a:off x="1246188" y="3289300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8 %</a:t>
            </a:r>
            <a:endParaRPr lang="pt-BR" altLang="pt-BR" sz="1800"/>
          </a:p>
        </p:txBody>
      </p:sp>
      <p:sp>
        <p:nvSpPr>
          <p:cNvPr id="100449" name="Rectangle 102"/>
          <p:cNvSpPr>
            <a:spLocks noChangeArrowheads="1"/>
          </p:cNvSpPr>
          <p:nvPr/>
        </p:nvSpPr>
        <p:spPr bwMode="auto">
          <a:xfrm>
            <a:off x="1246188" y="398303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4 %</a:t>
            </a:r>
            <a:endParaRPr lang="pt-BR" altLang="pt-BR" sz="1800"/>
          </a:p>
        </p:txBody>
      </p:sp>
      <p:sp>
        <p:nvSpPr>
          <p:cNvPr id="100450" name="Rectangle 103"/>
          <p:cNvSpPr>
            <a:spLocks noChangeArrowheads="1"/>
          </p:cNvSpPr>
          <p:nvPr/>
        </p:nvSpPr>
        <p:spPr bwMode="auto">
          <a:xfrm>
            <a:off x="1138238" y="15716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18 %</a:t>
            </a:r>
            <a:endParaRPr lang="pt-BR" altLang="pt-BR" sz="1800"/>
          </a:p>
        </p:txBody>
      </p:sp>
      <p:sp>
        <p:nvSpPr>
          <p:cNvPr id="100451" name="Rectangle 104"/>
          <p:cNvSpPr>
            <a:spLocks noChangeArrowheads="1"/>
          </p:cNvSpPr>
          <p:nvPr/>
        </p:nvSpPr>
        <p:spPr bwMode="auto">
          <a:xfrm>
            <a:off x="1138238" y="23002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14 %</a:t>
            </a:r>
            <a:endParaRPr lang="pt-BR" altLang="pt-BR" sz="1800"/>
          </a:p>
        </p:txBody>
      </p:sp>
      <p:sp>
        <p:nvSpPr>
          <p:cNvPr id="100452" name="Rectangle 105"/>
          <p:cNvSpPr>
            <a:spLocks noChangeArrowheads="1"/>
          </p:cNvSpPr>
          <p:nvPr/>
        </p:nvSpPr>
        <p:spPr bwMode="auto">
          <a:xfrm>
            <a:off x="1138238" y="29940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10 %</a:t>
            </a:r>
            <a:endParaRPr lang="pt-BR" altLang="pt-BR" sz="1800"/>
          </a:p>
        </p:txBody>
      </p:sp>
      <p:sp>
        <p:nvSpPr>
          <p:cNvPr id="100453" name="Rectangle 106"/>
          <p:cNvSpPr>
            <a:spLocks noChangeArrowheads="1"/>
          </p:cNvSpPr>
          <p:nvPr/>
        </p:nvSpPr>
        <p:spPr bwMode="auto">
          <a:xfrm>
            <a:off x="1246188" y="3687763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6 %</a:t>
            </a:r>
            <a:endParaRPr lang="pt-BR" altLang="pt-BR" sz="1800"/>
          </a:p>
        </p:txBody>
      </p:sp>
      <p:sp>
        <p:nvSpPr>
          <p:cNvPr id="100454" name="Rectangle 107"/>
          <p:cNvSpPr>
            <a:spLocks noChangeArrowheads="1"/>
          </p:cNvSpPr>
          <p:nvPr/>
        </p:nvSpPr>
        <p:spPr bwMode="auto">
          <a:xfrm>
            <a:off x="1246188" y="43830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2 %</a:t>
            </a:r>
            <a:endParaRPr lang="pt-BR" altLang="pt-BR" sz="1800"/>
          </a:p>
        </p:txBody>
      </p:sp>
      <p:sp>
        <p:nvSpPr>
          <p:cNvPr id="100455" name="Rectangle 108"/>
          <p:cNvSpPr>
            <a:spLocks noChangeArrowheads="1"/>
          </p:cNvSpPr>
          <p:nvPr/>
        </p:nvSpPr>
        <p:spPr bwMode="auto">
          <a:xfrm>
            <a:off x="1246188" y="46243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0 %</a:t>
            </a:r>
            <a:endParaRPr lang="pt-BR" altLang="pt-BR" sz="1800"/>
          </a:p>
        </p:txBody>
      </p:sp>
      <p:sp>
        <p:nvSpPr>
          <p:cNvPr id="100456" name="Rectangle 109"/>
          <p:cNvSpPr>
            <a:spLocks noChangeArrowheads="1"/>
          </p:cNvSpPr>
          <p:nvPr/>
        </p:nvSpPr>
        <p:spPr bwMode="auto">
          <a:xfrm>
            <a:off x="2354263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0457" name="Rectangle 110"/>
          <p:cNvSpPr>
            <a:spLocks noChangeArrowheads="1"/>
          </p:cNvSpPr>
          <p:nvPr/>
        </p:nvSpPr>
        <p:spPr bwMode="auto">
          <a:xfrm>
            <a:off x="2416175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3 Z</a:t>
            </a:r>
            <a:endParaRPr lang="pt-BR" altLang="pt-BR" sz="1800"/>
          </a:p>
        </p:txBody>
      </p:sp>
      <p:sp>
        <p:nvSpPr>
          <p:cNvPr id="100458" name="Rectangle 111"/>
          <p:cNvSpPr>
            <a:spLocks noChangeArrowheads="1"/>
          </p:cNvSpPr>
          <p:nvPr/>
        </p:nvSpPr>
        <p:spPr bwMode="auto">
          <a:xfrm>
            <a:off x="3227388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0459" name="Rectangle 112"/>
          <p:cNvSpPr>
            <a:spLocks noChangeArrowheads="1"/>
          </p:cNvSpPr>
          <p:nvPr/>
        </p:nvSpPr>
        <p:spPr bwMode="auto">
          <a:xfrm>
            <a:off x="3289300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Z</a:t>
            </a:r>
            <a:endParaRPr lang="pt-BR" altLang="pt-BR" sz="1800"/>
          </a:p>
        </p:txBody>
      </p:sp>
      <p:sp>
        <p:nvSpPr>
          <p:cNvPr id="100460" name="Rectangle 113"/>
          <p:cNvSpPr>
            <a:spLocks noChangeArrowheads="1"/>
          </p:cNvSpPr>
          <p:nvPr/>
        </p:nvSpPr>
        <p:spPr bwMode="auto">
          <a:xfrm>
            <a:off x="4083050" y="4870450"/>
            <a:ext cx="1698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0461" name="Rectangle 114"/>
          <p:cNvSpPr>
            <a:spLocks noChangeArrowheads="1"/>
          </p:cNvSpPr>
          <p:nvPr/>
        </p:nvSpPr>
        <p:spPr bwMode="auto">
          <a:xfrm>
            <a:off x="4144963" y="4870450"/>
            <a:ext cx="3698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 Z</a:t>
            </a:r>
            <a:endParaRPr lang="pt-BR" altLang="pt-BR" sz="1800"/>
          </a:p>
        </p:txBody>
      </p:sp>
      <p:sp>
        <p:nvSpPr>
          <p:cNvPr id="100462" name="Rectangle 115"/>
          <p:cNvSpPr>
            <a:spLocks noChangeArrowheads="1"/>
          </p:cNvSpPr>
          <p:nvPr/>
        </p:nvSpPr>
        <p:spPr bwMode="auto">
          <a:xfrm>
            <a:off x="5011738" y="4870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</a:t>
            </a:r>
            <a:endParaRPr lang="pt-BR" altLang="pt-BR" sz="1800"/>
          </a:p>
        </p:txBody>
      </p:sp>
      <p:sp>
        <p:nvSpPr>
          <p:cNvPr id="100463" name="Rectangle 116"/>
          <p:cNvSpPr>
            <a:spLocks noChangeArrowheads="1"/>
          </p:cNvSpPr>
          <p:nvPr/>
        </p:nvSpPr>
        <p:spPr bwMode="auto">
          <a:xfrm>
            <a:off x="5708650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+1 Z</a:t>
            </a:r>
            <a:endParaRPr lang="pt-BR" altLang="pt-BR" sz="1800"/>
          </a:p>
        </p:txBody>
      </p:sp>
      <p:sp>
        <p:nvSpPr>
          <p:cNvPr id="100464" name="Rectangle 117"/>
          <p:cNvSpPr>
            <a:spLocks noChangeArrowheads="1"/>
          </p:cNvSpPr>
          <p:nvPr/>
        </p:nvSpPr>
        <p:spPr bwMode="auto">
          <a:xfrm>
            <a:off x="6580188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+2 Z</a:t>
            </a:r>
            <a:endParaRPr lang="pt-BR" altLang="pt-BR" sz="1800"/>
          </a:p>
        </p:txBody>
      </p:sp>
      <p:sp>
        <p:nvSpPr>
          <p:cNvPr id="100465" name="Rectangle 118"/>
          <p:cNvSpPr>
            <a:spLocks noChangeArrowheads="1"/>
          </p:cNvSpPr>
          <p:nvPr/>
        </p:nvSpPr>
        <p:spPr bwMode="auto">
          <a:xfrm>
            <a:off x="7450138" y="4870450"/>
            <a:ext cx="47783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+3 Z</a:t>
            </a:r>
            <a:endParaRPr lang="pt-BR" altLang="pt-BR" sz="1800"/>
          </a:p>
        </p:txBody>
      </p:sp>
      <p:sp>
        <p:nvSpPr>
          <p:cNvPr id="100466" name="Rectangle 119"/>
          <p:cNvSpPr>
            <a:spLocks noChangeArrowheads="1"/>
          </p:cNvSpPr>
          <p:nvPr/>
        </p:nvSpPr>
        <p:spPr bwMode="auto">
          <a:xfrm>
            <a:off x="2262188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p0,13</a:t>
            </a:r>
            <a:endParaRPr lang="pt-BR" altLang="pt-BR" sz="1800"/>
          </a:p>
        </p:txBody>
      </p:sp>
      <p:sp>
        <p:nvSpPr>
          <p:cNvPr id="100467" name="Rectangle 120"/>
          <p:cNvSpPr>
            <a:spLocks noChangeArrowheads="1"/>
          </p:cNvSpPr>
          <p:nvPr/>
        </p:nvSpPr>
        <p:spPr bwMode="auto">
          <a:xfrm>
            <a:off x="3135313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p2,28</a:t>
            </a:r>
            <a:endParaRPr lang="pt-BR" altLang="pt-BR" sz="1800"/>
          </a:p>
        </p:txBody>
      </p:sp>
      <p:sp>
        <p:nvSpPr>
          <p:cNvPr id="100468" name="Rectangle 121"/>
          <p:cNvSpPr>
            <a:spLocks noChangeArrowheads="1"/>
          </p:cNvSpPr>
          <p:nvPr/>
        </p:nvSpPr>
        <p:spPr bwMode="auto">
          <a:xfrm>
            <a:off x="3990975" y="5118100"/>
            <a:ext cx="6016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p15,8</a:t>
            </a:r>
            <a:endParaRPr lang="pt-BR" altLang="pt-BR" sz="1800"/>
          </a:p>
        </p:txBody>
      </p:sp>
      <p:sp>
        <p:nvSpPr>
          <p:cNvPr id="100469" name="Rectangle 122"/>
          <p:cNvSpPr>
            <a:spLocks noChangeArrowheads="1"/>
          </p:cNvSpPr>
          <p:nvPr/>
        </p:nvSpPr>
        <p:spPr bwMode="auto">
          <a:xfrm>
            <a:off x="4894263" y="5100638"/>
            <a:ext cx="33655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p50</a:t>
            </a:r>
            <a:endParaRPr lang="pt-BR" altLang="pt-BR" sz="1800"/>
          </a:p>
        </p:txBody>
      </p:sp>
      <p:sp>
        <p:nvSpPr>
          <p:cNvPr id="100470" name="Rectangle 123"/>
          <p:cNvSpPr>
            <a:spLocks noChangeArrowheads="1"/>
          </p:cNvSpPr>
          <p:nvPr/>
        </p:nvSpPr>
        <p:spPr bwMode="auto">
          <a:xfrm>
            <a:off x="4600575" y="5284788"/>
            <a:ext cx="10191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(mediana)</a:t>
            </a:r>
            <a:endParaRPr lang="pt-BR" altLang="pt-BR" sz="1800"/>
          </a:p>
        </p:txBody>
      </p:sp>
      <p:sp>
        <p:nvSpPr>
          <p:cNvPr id="100471" name="Rectangle 124"/>
          <p:cNvSpPr>
            <a:spLocks noChangeArrowheads="1"/>
          </p:cNvSpPr>
          <p:nvPr/>
        </p:nvSpPr>
        <p:spPr bwMode="auto">
          <a:xfrm>
            <a:off x="5630863" y="5118100"/>
            <a:ext cx="50323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p84,2</a:t>
            </a:r>
            <a:endParaRPr lang="pt-BR" altLang="pt-BR" sz="1800"/>
          </a:p>
        </p:txBody>
      </p:sp>
      <p:sp>
        <p:nvSpPr>
          <p:cNvPr id="100472" name="Rectangle 125"/>
          <p:cNvSpPr>
            <a:spLocks noChangeArrowheads="1"/>
          </p:cNvSpPr>
          <p:nvPr/>
        </p:nvSpPr>
        <p:spPr bwMode="auto">
          <a:xfrm>
            <a:off x="6456363" y="5118100"/>
            <a:ext cx="614362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p97,73</a:t>
            </a:r>
            <a:endParaRPr lang="pt-BR" altLang="pt-BR" sz="1800"/>
          </a:p>
        </p:txBody>
      </p:sp>
      <p:sp>
        <p:nvSpPr>
          <p:cNvPr id="100473" name="Rectangle 126"/>
          <p:cNvSpPr>
            <a:spLocks noChangeArrowheads="1"/>
          </p:cNvSpPr>
          <p:nvPr/>
        </p:nvSpPr>
        <p:spPr bwMode="auto">
          <a:xfrm>
            <a:off x="7327900" y="5118100"/>
            <a:ext cx="7096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p99,87</a:t>
            </a:r>
            <a:endParaRPr lang="pt-BR" altLang="pt-BR" sz="1800"/>
          </a:p>
        </p:txBody>
      </p:sp>
      <p:sp>
        <p:nvSpPr>
          <p:cNvPr id="100474" name="Rectangle 127"/>
          <p:cNvSpPr>
            <a:spLocks noChangeArrowheads="1"/>
          </p:cNvSpPr>
          <p:nvPr/>
        </p:nvSpPr>
        <p:spPr bwMode="auto">
          <a:xfrm rot="-5400000">
            <a:off x="-286544" y="2834482"/>
            <a:ext cx="20796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Frqüência do valor na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na população normal </a:t>
            </a:r>
            <a:endParaRPr lang="pt-BR" altLang="pt-BR" sz="1800"/>
          </a:p>
        </p:txBody>
      </p:sp>
      <p:sp>
        <p:nvSpPr>
          <p:cNvPr id="100475" name="Rectangle 129"/>
          <p:cNvSpPr>
            <a:spLocks noChangeArrowheads="1"/>
          </p:cNvSpPr>
          <p:nvPr/>
        </p:nvSpPr>
        <p:spPr bwMode="auto">
          <a:xfrm>
            <a:off x="3886200" y="838200"/>
            <a:ext cx="260826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900">
                <a:solidFill>
                  <a:srgbClr val="000000"/>
                </a:solidFill>
                <a:latin typeface="Calibri" panose="020F0502020204030204" pitchFamily="34" charset="0"/>
              </a:rPr>
              <a:t>Curva de Gauss</a:t>
            </a:r>
            <a:endParaRPr lang="pt-BR" altLang="pt-BR" sz="1800"/>
          </a:p>
        </p:txBody>
      </p:sp>
      <p:sp>
        <p:nvSpPr>
          <p:cNvPr id="100476" name="Rectangle 130"/>
          <p:cNvSpPr>
            <a:spLocks noChangeArrowheads="1"/>
          </p:cNvSpPr>
          <p:nvPr/>
        </p:nvSpPr>
        <p:spPr bwMode="auto">
          <a:xfrm>
            <a:off x="792163" y="5495925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Z</a:t>
            </a:r>
            <a:endParaRPr lang="pt-BR" altLang="pt-BR" sz="1800"/>
          </a:p>
        </p:txBody>
      </p:sp>
      <p:sp>
        <p:nvSpPr>
          <p:cNvPr id="100477" name="Rectangle 131"/>
          <p:cNvSpPr>
            <a:spLocks noChangeArrowheads="1"/>
          </p:cNvSpPr>
          <p:nvPr/>
        </p:nvSpPr>
        <p:spPr bwMode="auto">
          <a:xfrm>
            <a:off x="900113" y="5495925"/>
            <a:ext cx="24542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escore Z (desvios padrão)</a:t>
            </a:r>
            <a:endParaRPr lang="pt-BR" altLang="pt-BR" sz="1800"/>
          </a:p>
        </p:txBody>
      </p:sp>
      <p:sp>
        <p:nvSpPr>
          <p:cNvPr id="100478" name="Rectangle 132"/>
          <p:cNvSpPr>
            <a:spLocks noChangeArrowheads="1"/>
          </p:cNvSpPr>
          <p:nvPr/>
        </p:nvSpPr>
        <p:spPr bwMode="auto">
          <a:xfrm>
            <a:off x="792163" y="5759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</a:t>
            </a:r>
            <a:endParaRPr lang="pt-BR" altLang="pt-BR" sz="1800"/>
          </a:p>
        </p:txBody>
      </p:sp>
      <p:sp>
        <p:nvSpPr>
          <p:cNvPr id="100479" name="Rectangle 133"/>
          <p:cNvSpPr>
            <a:spLocks noChangeArrowheads="1"/>
          </p:cNvSpPr>
          <p:nvPr/>
        </p:nvSpPr>
        <p:spPr bwMode="auto">
          <a:xfrm>
            <a:off x="900113" y="5759450"/>
            <a:ext cx="350361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percentil correspondente ao escore Z</a:t>
            </a:r>
            <a:endParaRPr lang="pt-BR" altLang="pt-BR" sz="1800"/>
          </a:p>
        </p:txBody>
      </p:sp>
      <p:cxnSp>
        <p:nvCxnSpPr>
          <p:cNvPr id="130" name="Conector reto 129"/>
          <p:cNvCxnSpPr/>
          <p:nvPr/>
        </p:nvCxnSpPr>
        <p:spPr>
          <a:xfrm rot="5400000">
            <a:off x="4916488" y="3760788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5500688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41" name="Conector reto 140"/>
          <p:cNvCxnSpPr/>
          <p:nvPr/>
        </p:nvCxnSpPr>
        <p:spPr>
          <a:xfrm rot="5400000">
            <a:off x="3214688" y="3786188"/>
            <a:ext cx="2000250" cy="0"/>
          </a:xfrm>
          <a:prstGeom prst="line">
            <a:avLst/>
          </a:prstGeom>
          <a:ln w="57150">
            <a:solidFill>
              <a:srgbClr val="00B0F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Conector reto 142"/>
          <p:cNvCxnSpPr>
            <a:endCxn id="100412" idx="0"/>
          </p:cNvCxnSpPr>
          <p:nvPr/>
        </p:nvCxnSpPr>
        <p:spPr>
          <a:xfrm>
            <a:off x="2928938" y="4643438"/>
            <a:ext cx="439737" cy="11112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Conector reto 144"/>
          <p:cNvCxnSpPr/>
          <p:nvPr/>
        </p:nvCxnSpPr>
        <p:spPr>
          <a:xfrm>
            <a:off x="3286125" y="4429125"/>
            <a:ext cx="928688" cy="325438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Conector reto 150"/>
          <p:cNvCxnSpPr/>
          <p:nvPr/>
        </p:nvCxnSpPr>
        <p:spPr>
          <a:xfrm>
            <a:off x="3429000" y="4214813"/>
            <a:ext cx="744538" cy="214312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Conector reto 153"/>
          <p:cNvCxnSpPr/>
          <p:nvPr/>
        </p:nvCxnSpPr>
        <p:spPr>
          <a:xfrm>
            <a:off x="3643313" y="3929063"/>
            <a:ext cx="557212" cy="184150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Conector reto 163"/>
          <p:cNvCxnSpPr/>
          <p:nvPr/>
        </p:nvCxnSpPr>
        <p:spPr>
          <a:xfrm>
            <a:off x="3786188" y="3643313"/>
            <a:ext cx="428625" cy="14287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Conector reto 168"/>
          <p:cNvCxnSpPr/>
          <p:nvPr/>
        </p:nvCxnSpPr>
        <p:spPr>
          <a:xfrm>
            <a:off x="3929063" y="3286125"/>
            <a:ext cx="285750" cy="142875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489" name="Freeform 35"/>
          <p:cNvSpPr>
            <a:spLocks/>
          </p:cNvSpPr>
          <p:nvPr/>
        </p:nvSpPr>
        <p:spPr bwMode="auto">
          <a:xfrm>
            <a:off x="2311400" y="1446213"/>
            <a:ext cx="5480050" cy="3316287"/>
          </a:xfrm>
          <a:custGeom>
            <a:avLst/>
            <a:gdLst>
              <a:gd name="T0" fmla="*/ 2147483646 w 3452"/>
              <a:gd name="T1" fmla="*/ 2147483646 h 2089"/>
              <a:gd name="T2" fmla="*/ 2147483646 w 3452"/>
              <a:gd name="T3" fmla="*/ 2147483646 h 2089"/>
              <a:gd name="T4" fmla="*/ 2147483646 w 3452"/>
              <a:gd name="T5" fmla="*/ 2147483646 h 2089"/>
              <a:gd name="T6" fmla="*/ 2147483646 w 3452"/>
              <a:gd name="T7" fmla="*/ 2147483646 h 2089"/>
              <a:gd name="T8" fmla="*/ 2147483646 w 3452"/>
              <a:gd name="T9" fmla="*/ 2147483646 h 2089"/>
              <a:gd name="T10" fmla="*/ 2147483646 w 3452"/>
              <a:gd name="T11" fmla="*/ 2147483646 h 2089"/>
              <a:gd name="T12" fmla="*/ 2147483646 w 3452"/>
              <a:gd name="T13" fmla="*/ 2147483646 h 2089"/>
              <a:gd name="T14" fmla="*/ 2147483646 w 3452"/>
              <a:gd name="T15" fmla="*/ 2147483646 h 2089"/>
              <a:gd name="T16" fmla="*/ 2147483646 w 3452"/>
              <a:gd name="T17" fmla="*/ 2147483646 h 2089"/>
              <a:gd name="T18" fmla="*/ 2147483646 w 3452"/>
              <a:gd name="T19" fmla="*/ 2147483646 h 2089"/>
              <a:gd name="T20" fmla="*/ 2147483646 w 3452"/>
              <a:gd name="T21" fmla="*/ 2147483646 h 2089"/>
              <a:gd name="T22" fmla="*/ 2147483646 w 3452"/>
              <a:gd name="T23" fmla="*/ 2147483646 h 2089"/>
              <a:gd name="T24" fmla="*/ 2147483646 w 3452"/>
              <a:gd name="T25" fmla="*/ 2147483646 h 2089"/>
              <a:gd name="T26" fmla="*/ 2147483646 w 3452"/>
              <a:gd name="T27" fmla="*/ 2147483646 h 2089"/>
              <a:gd name="T28" fmla="*/ 2147483646 w 3452"/>
              <a:gd name="T29" fmla="*/ 0 h 2089"/>
              <a:gd name="T30" fmla="*/ 2147483646 w 3452"/>
              <a:gd name="T31" fmla="*/ 2147483646 h 2089"/>
              <a:gd name="T32" fmla="*/ 2147483646 w 3452"/>
              <a:gd name="T33" fmla="*/ 2147483646 h 2089"/>
              <a:gd name="T34" fmla="*/ 2147483646 w 3452"/>
              <a:gd name="T35" fmla="*/ 2147483646 h 2089"/>
              <a:gd name="T36" fmla="*/ 2147483646 w 3452"/>
              <a:gd name="T37" fmla="*/ 2147483646 h 2089"/>
              <a:gd name="T38" fmla="*/ 2147483646 w 3452"/>
              <a:gd name="T39" fmla="*/ 2147483646 h 2089"/>
              <a:gd name="T40" fmla="*/ 2147483646 w 3452"/>
              <a:gd name="T41" fmla="*/ 2147483646 h 2089"/>
              <a:gd name="T42" fmla="*/ 2147483646 w 3452"/>
              <a:gd name="T43" fmla="*/ 2147483646 h 2089"/>
              <a:gd name="T44" fmla="*/ 2147483646 w 3452"/>
              <a:gd name="T45" fmla="*/ 2147483646 h 2089"/>
              <a:gd name="T46" fmla="*/ 2147483646 w 3452"/>
              <a:gd name="T47" fmla="*/ 2147483646 h 2089"/>
              <a:gd name="T48" fmla="*/ 2147483646 w 3452"/>
              <a:gd name="T49" fmla="*/ 2147483646 h 2089"/>
              <a:gd name="T50" fmla="*/ 2147483646 w 3452"/>
              <a:gd name="T51" fmla="*/ 2147483646 h 2089"/>
              <a:gd name="T52" fmla="*/ 2147483646 w 3452"/>
              <a:gd name="T53" fmla="*/ 2147483646 h 2089"/>
              <a:gd name="T54" fmla="*/ 2147483646 w 3452"/>
              <a:gd name="T55" fmla="*/ 2147483646 h 2089"/>
              <a:gd name="T56" fmla="*/ 2147483646 w 3452"/>
              <a:gd name="T57" fmla="*/ 2147483646 h 2089"/>
              <a:gd name="T58" fmla="*/ 2147483646 w 3452"/>
              <a:gd name="T59" fmla="*/ 2147483646 h 2089"/>
              <a:gd name="T60" fmla="*/ 2147483646 w 3452"/>
              <a:gd name="T61" fmla="*/ 2147483646 h 2089"/>
              <a:gd name="T62" fmla="*/ 2147483646 w 3452"/>
              <a:gd name="T63" fmla="*/ 2147483646 h 2089"/>
              <a:gd name="T64" fmla="*/ 2147483646 w 3452"/>
              <a:gd name="T65" fmla="*/ 2147483646 h 2089"/>
              <a:gd name="T66" fmla="*/ 2147483646 w 3452"/>
              <a:gd name="T67" fmla="*/ 2147483646 h 2089"/>
              <a:gd name="T68" fmla="*/ 2147483646 w 3452"/>
              <a:gd name="T69" fmla="*/ 2147483646 h 2089"/>
              <a:gd name="T70" fmla="*/ 2147483646 w 3452"/>
              <a:gd name="T71" fmla="*/ 2147483646 h 2089"/>
              <a:gd name="T72" fmla="*/ 2147483646 w 3452"/>
              <a:gd name="T73" fmla="*/ 2147483646 h 2089"/>
              <a:gd name="T74" fmla="*/ 2147483646 w 3452"/>
              <a:gd name="T75" fmla="*/ 2147483646 h 2089"/>
              <a:gd name="T76" fmla="*/ 2147483646 w 3452"/>
              <a:gd name="T77" fmla="*/ 2147483646 h 2089"/>
              <a:gd name="T78" fmla="*/ 2147483646 w 3452"/>
              <a:gd name="T79" fmla="*/ 2147483646 h 2089"/>
              <a:gd name="T80" fmla="*/ 2147483646 w 3452"/>
              <a:gd name="T81" fmla="*/ 2147483646 h 2089"/>
              <a:gd name="T82" fmla="*/ 2147483646 w 3452"/>
              <a:gd name="T83" fmla="*/ 2147483646 h 2089"/>
              <a:gd name="T84" fmla="*/ 2147483646 w 3452"/>
              <a:gd name="T85" fmla="*/ 2147483646 h 2089"/>
              <a:gd name="T86" fmla="*/ 2147483646 w 3452"/>
              <a:gd name="T87" fmla="*/ 2147483646 h 2089"/>
              <a:gd name="T88" fmla="*/ 2147483646 w 3452"/>
              <a:gd name="T89" fmla="*/ 2147483646 h 2089"/>
              <a:gd name="T90" fmla="*/ 2147483646 w 3452"/>
              <a:gd name="T91" fmla="*/ 2147483646 h 2089"/>
              <a:gd name="T92" fmla="*/ 2147483646 w 3452"/>
              <a:gd name="T93" fmla="*/ 2147483646 h 2089"/>
              <a:gd name="T94" fmla="*/ 2147483646 w 3452"/>
              <a:gd name="T95" fmla="*/ 2147483646 h 2089"/>
              <a:gd name="T96" fmla="*/ 2147483646 w 3452"/>
              <a:gd name="T97" fmla="*/ 2147483646 h 2089"/>
              <a:gd name="T98" fmla="*/ 2147483646 w 3452"/>
              <a:gd name="T99" fmla="*/ 2147483646 h 2089"/>
              <a:gd name="T100" fmla="*/ 2147483646 w 3452"/>
              <a:gd name="T101" fmla="*/ 2147483646 h 2089"/>
              <a:gd name="T102" fmla="*/ 2147483646 w 3452"/>
              <a:gd name="T103" fmla="*/ 2147483646 h 2089"/>
              <a:gd name="T104" fmla="*/ 2147483646 w 3452"/>
              <a:gd name="T105" fmla="*/ 2147483646 h 2089"/>
              <a:gd name="T106" fmla="*/ 2147483646 w 3452"/>
              <a:gd name="T107" fmla="*/ 2147483646 h 2089"/>
              <a:gd name="T108" fmla="*/ 2147483646 w 3452"/>
              <a:gd name="T109" fmla="*/ 2147483646 h 2089"/>
              <a:gd name="T110" fmla="*/ 2147483646 w 3452"/>
              <a:gd name="T111" fmla="*/ 2147483646 h 2089"/>
              <a:gd name="T112" fmla="*/ 2147483646 w 3452"/>
              <a:gd name="T113" fmla="*/ 2147483646 h 2089"/>
              <a:gd name="T114" fmla="*/ 2147483646 w 3452"/>
              <a:gd name="T115" fmla="*/ 2147483646 h 2089"/>
              <a:gd name="T116" fmla="*/ 2147483646 w 3452"/>
              <a:gd name="T117" fmla="*/ 2147483646 h 208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452"/>
              <a:gd name="T178" fmla="*/ 0 h 2089"/>
              <a:gd name="T179" fmla="*/ 3452 w 3452"/>
              <a:gd name="T180" fmla="*/ 2089 h 208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452" h="2089">
                <a:moveTo>
                  <a:pt x="0" y="2070"/>
                </a:moveTo>
                <a:lnTo>
                  <a:pt x="23" y="2069"/>
                </a:lnTo>
                <a:lnTo>
                  <a:pt x="86" y="2063"/>
                </a:lnTo>
                <a:lnTo>
                  <a:pt x="171" y="2050"/>
                </a:lnTo>
                <a:lnTo>
                  <a:pt x="217" y="2040"/>
                </a:lnTo>
                <a:lnTo>
                  <a:pt x="263" y="2027"/>
                </a:lnTo>
                <a:lnTo>
                  <a:pt x="350" y="1999"/>
                </a:lnTo>
                <a:lnTo>
                  <a:pt x="409" y="1976"/>
                </a:lnTo>
                <a:lnTo>
                  <a:pt x="433" y="1962"/>
                </a:lnTo>
                <a:lnTo>
                  <a:pt x="459" y="1947"/>
                </a:lnTo>
                <a:lnTo>
                  <a:pt x="525" y="1900"/>
                </a:lnTo>
                <a:lnTo>
                  <a:pt x="579" y="1860"/>
                </a:lnTo>
                <a:lnTo>
                  <a:pt x="621" y="1826"/>
                </a:lnTo>
                <a:lnTo>
                  <a:pt x="654" y="1795"/>
                </a:lnTo>
                <a:lnTo>
                  <a:pt x="680" y="1766"/>
                </a:lnTo>
                <a:lnTo>
                  <a:pt x="704" y="1735"/>
                </a:lnTo>
                <a:lnTo>
                  <a:pt x="728" y="1701"/>
                </a:lnTo>
                <a:lnTo>
                  <a:pt x="788" y="1613"/>
                </a:lnTo>
                <a:lnTo>
                  <a:pt x="839" y="1537"/>
                </a:lnTo>
                <a:lnTo>
                  <a:pt x="880" y="1472"/>
                </a:lnTo>
                <a:lnTo>
                  <a:pt x="912" y="1413"/>
                </a:lnTo>
                <a:lnTo>
                  <a:pt x="939" y="1358"/>
                </a:lnTo>
                <a:lnTo>
                  <a:pt x="989" y="1243"/>
                </a:lnTo>
                <a:lnTo>
                  <a:pt x="1053" y="1098"/>
                </a:lnTo>
                <a:lnTo>
                  <a:pt x="1095" y="1005"/>
                </a:lnTo>
                <a:lnTo>
                  <a:pt x="1130" y="923"/>
                </a:lnTo>
                <a:lnTo>
                  <a:pt x="1187" y="779"/>
                </a:lnTo>
                <a:lnTo>
                  <a:pt x="1242" y="638"/>
                </a:lnTo>
                <a:lnTo>
                  <a:pt x="1277" y="561"/>
                </a:lnTo>
                <a:lnTo>
                  <a:pt x="1319" y="475"/>
                </a:lnTo>
                <a:lnTo>
                  <a:pt x="1347" y="413"/>
                </a:lnTo>
                <a:lnTo>
                  <a:pt x="1370" y="350"/>
                </a:lnTo>
                <a:lnTo>
                  <a:pt x="1392" y="287"/>
                </a:lnTo>
                <a:lnTo>
                  <a:pt x="1414" y="226"/>
                </a:lnTo>
                <a:lnTo>
                  <a:pt x="1443" y="168"/>
                </a:lnTo>
                <a:lnTo>
                  <a:pt x="1459" y="140"/>
                </a:lnTo>
                <a:lnTo>
                  <a:pt x="1479" y="114"/>
                </a:lnTo>
                <a:lnTo>
                  <a:pt x="1501" y="90"/>
                </a:lnTo>
                <a:lnTo>
                  <a:pt x="1527" y="68"/>
                </a:lnTo>
                <a:lnTo>
                  <a:pt x="1556" y="48"/>
                </a:lnTo>
                <a:lnTo>
                  <a:pt x="1589" y="30"/>
                </a:lnTo>
                <a:lnTo>
                  <a:pt x="1621" y="17"/>
                </a:lnTo>
                <a:lnTo>
                  <a:pt x="1655" y="8"/>
                </a:lnTo>
                <a:lnTo>
                  <a:pt x="1690" y="3"/>
                </a:lnTo>
                <a:lnTo>
                  <a:pt x="1726" y="0"/>
                </a:lnTo>
                <a:lnTo>
                  <a:pt x="1761" y="2"/>
                </a:lnTo>
                <a:lnTo>
                  <a:pt x="1796" y="8"/>
                </a:lnTo>
                <a:lnTo>
                  <a:pt x="1830" y="17"/>
                </a:lnTo>
                <a:lnTo>
                  <a:pt x="1862" y="30"/>
                </a:lnTo>
                <a:lnTo>
                  <a:pt x="1895" y="47"/>
                </a:lnTo>
                <a:lnTo>
                  <a:pt x="1923" y="67"/>
                </a:lnTo>
                <a:lnTo>
                  <a:pt x="1949" y="89"/>
                </a:lnTo>
                <a:lnTo>
                  <a:pt x="1971" y="113"/>
                </a:lnTo>
                <a:lnTo>
                  <a:pt x="1991" y="139"/>
                </a:lnTo>
                <a:lnTo>
                  <a:pt x="2007" y="166"/>
                </a:lnTo>
                <a:lnTo>
                  <a:pt x="2036" y="225"/>
                </a:lnTo>
                <a:lnTo>
                  <a:pt x="2059" y="286"/>
                </a:lnTo>
                <a:lnTo>
                  <a:pt x="2081" y="350"/>
                </a:lnTo>
                <a:lnTo>
                  <a:pt x="2105" y="413"/>
                </a:lnTo>
                <a:lnTo>
                  <a:pt x="2133" y="475"/>
                </a:lnTo>
                <a:lnTo>
                  <a:pt x="2176" y="563"/>
                </a:lnTo>
                <a:lnTo>
                  <a:pt x="2211" y="640"/>
                </a:lnTo>
                <a:lnTo>
                  <a:pt x="2265" y="778"/>
                </a:lnTo>
                <a:lnTo>
                  <a:pt x="2320" y="920"/>
                </a:lnTo>
                <a:lnTo>
                  <a:pt x="2355" y="1002"/>
                </a:lnTo>
                <a:lnTo>
                  <a:pt x="2398" y="1098"/>
                </a:lnTo>
                <a:lnTo>
                  <a:pt x="2464" y="1245"/>
                </a:lnTo>
                <a:lnTo>
                  <a:pt x="2514" y="1360"/>
                </a:lnTo>
                <a:lnTo>
                  <a:pt x="2540" y="1414"/>
                </a:lnTo>
                <a:lnTo>
                  <a:pt x="2572" y="1472"/>
                </a:lnTo>
                <a:lnTo>
                  <a:pt x="2612" y="1537"/>
                </a:lnTo>
                <a:lnTo>
                  <a:pt x="2663" y="1613"/>
                </a:lnTo>
                <a:lnTo>
                  <a:pt x="2724" y="1702"/>
                </a:lnTo>
                <a:lnTo>
                  <a:pt x="2772" y="1766"/>
                </a:lnTo>
                <a:lnTo>
                  <a:pt x="2798" y="1795"/>
                </a:lnTo>
                <a:lnTo>
                  <a:pt x="2831" y="1825"/>
                </a:lnTo>
                <a:lnTo>
                  <a:pt x="2873" y="1860"/>
                </a:lnTo>
                <a:lnTo>
                  <a:pt x="2927" y="1900"/>
                </a:lnTo>
                <a:lnTo>
                  <a:pt x="2994" y="1947"/>
                </a:lnTo>
                <a:lnTo>
                  <a:pt x="3020" y="1964"/>
                </a:lnTo>
                <a:lnTo>
                  <a:pt x="3045" y="1976"/>
                </a:lnTo>
                <a:lnTo>
                  <a:pt x="3071" y="1989"/>
                </a:lnTo>
                <a:lnTo>
                  <a:pt x="3102" y="2000"/>
                </a:lnTo>
                <a:lnTo>
                  <a:pt x="3189" y="2028"/>
                </a:lnTo>
                <a:lnTo>
                  <a:pt x="3235" y="2040"/>
                </a:lnTo>
                <a:lnTo>
                  <a:pt x="3282" y="2050"/>
                </a:lnTo>
                <a:lnTo>
                  <a:pt x="3367" y="2063"/>
                </a:lnTo>
                <a:lnTo>
                  <a:pt x="3429" y="2069"/>
                </a:lnTo>
                <a:lnTo>
                  <a:pt x="3452" y="2070"/>
                </a:lnTo>
                <a:lnTo>
                  <a:pt x="3452" y="2089"/>
                </a:lnTo>
                <a:lnTo>
                  <a:pt x="3427" y="2088"/>
                </a:lnTo>
                <a:lnTo>
                  <a:pt x="3364" y="2082"/>
                </a:lnTo>
                <a:lnTo>
                  <a:pt x="3277" y="2069"/>
                </a:lnTo>
                <a:lnTo>
                  <a:pt x="3231" y="2059"/>
                </a:lnTo>
                <a:lnTo>
                  <a:pt x="3184" y="2046"/>
                </a:lnTo>
                <a:lnTo>
                  <a:pt x="3096" y="2018"/>
                </a:lnTo>
                <a:lnTo>
                  <a:pt x="3063" y="2006"/>
                </a:lnTo>
                <a:lnTo>
                  <a:pt x="3035" y="1993"/>
                </a:lnTo>
                <a:lnTo>
                  <a:pt x="3009" y="1980"/>
                </a:lnTo>
                <a:lnTo>
                  <a:pt x="2983" y="1963"/>
                </a:lnTo>
                <a:lnTo>
                  <a:pt x="2915" y="1916"/>
                </a:lnTo>
                <a:lnTo>
                  <a:pt x="2860" y="1875"/>
                </a:lnTo>
                <a:lnTo>
                  <a:pt x="2818" y="1840"/>
                </a:lnTo>
                <a:lnTo>
                  <a:pt x="2784" y="1808"/>
                </a:lnTo>
                <a:lnTo>
                  <a:pt x="2756" y="1778"/>
                </a:lnTo>
                <a:lnTo>
                  <a:pt x="2708" y="1713"/>
                </a:lnTo>
                <a:lnTo>
                  <a:pt x="2648" y="1624"/>
                </a:lnTo>
                <a:lnTo>
                  <a:pt x="2595" y="1546"/>
                </a:lnTo>
                <a:lnTo>
                  <a:pt x="2555" y="1481"/>
                </a:lnTo>
                <a:lnTo>
                  <a:pt x="2522" y="1423"/>
                </a:lnTo>
                <a:lnTo>
                  <a:pt x="2496" y="1367"/>
                </a:lnTo>
                <a:lnTo>
                  <a:pt x="2446" y="1253"/>
                </a:lnTo>
                <a:lnTo>
                  <a:pt x="2381" y="1106"/>
                </a:lnTo>
                <a:lnTo>
                  <a:pt x="2337" y="1010"/>
                </a:lnTo>
                <a:lnTo>
                  <a:pt x="2302" y="927"/>
                </a:lnTo>
                <a:lnTo>
                  <a:pt x="2247" y="784"/>
                </a:lnTo>
                <a:lnTo>
                  <a:pt x="2193" y="648"/>
                </a:lnTo>
                <a:lnTo>
                  <a:pt x="2158" y="571"/>
                </a:lnTo>
                <a:lnTo>
                  <a:pt x="2115" y="483"/>
                </a:lnTo>
                <a:lnTo>
                  <a:pt x="2087" y="420"/>
                </a:lnTo>
                <a:lnTo>
                  <a:pt x="2063" y="356"/>
                </a:lnTo>
                <a:lnTo>
                  <a:pt x="2041" y="293"/>
                </a:lnTo>
                <a:lnTo>
                  <a:pt x="2018" y="233"/>
                </a:lnTo>
                <a:lnTo>
                  <a:pt x="1991" y="177"/>
                </a:lnTo>
                <a:lnTo>
                  <a:pt x="1975" y="150"/>
                </a:lnTo>
                <a:lnTo>
                  <a:pt x="1957" y="126"/>
                </a:lnTo>
                <a:lnTo>
                  <a:pt x="1936" y="104"/>
                </a:lnTo>
                <a:lnTo>
                  <a:pt x="1912" y="82"/>
                </a:lnTo>
                <a:lnTo>
                  <a:pt x="1886" y="64"/>
                </a:lnTo>
                <a:lnTo>
                  <a:pt x="1855" y="48"/>
                </a:lnTo>
                <a:lnTo>
                  <a:pt x="1825" y="36"/>
                </a:lnTo>
                <a:lnTo>
                  <a:pt x="1793" y="27"/>
                </a:lnTo>
                <a:lnTo>
                  <a:pt x="1760" y="22"/>
                </a:lnTo>
                <a:lnTo>
                  <a:pt x="1726" y="20"/>
                </a:lnTo>
                <a:lnTo>
                  <a:pt x="1693" y="22"/>
                </a:lnTo>
                <a:lnTo>
                  <a:pt x="1661" y="27"/>
                </a:lnTo>
                <a:lnTo>
                  <a:pt x="1628" y="36"/>
                </a:lnTo>
                <a:lnTo>
                  <a:pt x="1598" y="47"/>
                </a:lnTo>
                <a:lnTo>
                  <a:pt x="1567" y="64"/>
                </a:lnTo>
                <a:lnTo>
                  <a:pt x="1540" y="82"/>
                </a:lnTo>
                <a:lnTo>
                  <a:pt x="1515" y="103"/>
                </a:lnTo>
                <a:lnTo>
                  <a:pt x="1495" y="126"/>
                </a:lnTo>
                <a:lnTo>
                  <a:pt x="1476" y="150"/>
                </a:lnTo>
                <a:lnTo>
                  <a:pt x="1461" y="177"/>
                </a:lnTo>
                <a:lnTo>
                  <a:pt x="1433" y="233"/>
                </a:lnTo>
                <a:lnTo>
                  <a:pt x="1410" y="294"/>
                </a:lnTo>
                <a:lnTo>
                  <a:pt x="1388" y="356"/>
                </a:lnTo>
                <a:lnTo>
                  <a:pt x="1365" y="421"/>
                </a:lnTo>
                <a:lnTo>
                  <a:pt x="1337" y="483"/>
                </a:lnTo>
                <a:lnTo>
                  <a:pt x="1295" y="569"/>
                </a:lnTo>
                <a:lnTo>
                  <a:pt x="1260" y="645"/>
                </a:lnTo>
                <a:lnTo>
                  <a:pt x="1204" y="786"/>
                </a:lnTo>
                <a:lnTo>
                  <a:pt x="1148" y="931"/>
                </a:lnTo>
                <a:lnTo>
                  <a:pt x="1113" y="1013"/>
                </a:lnTo>
                <a:lnTo>
                  <a:pt x="1071" y="1106"/>
                </a:lnTo>
                <a:lnTo>
                  <a:pt x="1007" y="1251"/>
                </a:lnTo>
                <a:lnTo>
                  <a:pt x="956" y="1367"/>
                </a:lnTo>
                <a:lnTo>
                  <a:pt x="929" y="1423"/>
                </a:lnTo>
                <a:lnTo>
                  <a:pt x="897" y="1482"/>
                </a:lnTo>
                <a:lnTo>
                  <a:pt x="856" y="1548"/>
                </a:lnTo>
                <a:lnTo>
                  <a:pt x="804" y="1624"/>
                </a:lnTo>
                <a:lnTo>
                  <a:pt x="744" y="1712"/>
                </a:lnTo>
                <a:lnTo>
                  <a:pt x="719" y="1747"/>
                </a:lnTo>
                <a:lnTo>
                  <a:pt x="694" y="1778"/>
                </a:lnTo>
                <a:lnTo>
                  <a:pt x="666" y="1809"/>
                </a:lnTo>
                <a:lnTo>
                  <a:pt x="633" y="1840"/>
                </a:lnTo>
                <a:lnTo>
                  <a:pt x="590" y="1876"/>
                </a:lnTo>
                <a:lnTo>
                  <a:pt x="537" y="1916"/>
                </a:lnTo>
                <a:lnTo>
                  <a:pt x="469" y="1963"/>
                </a:lnTo>
                <a:lnTo>
                  <a:pt x="443" y="1980"/>
                </a:lnTo>
                <a:lnTo>
                  <a:pt x="416" y="1994"/>
                </a:lnTo>
                <a:lnTo>
                  <a:pt x="356" y="2018"/>
                </a:lnTo>
                <a:lnTo>
                  <a:pt x="268" y="2046"/>
                </a:lnTo>
                <a:lnTo>
                  <a:pt x="221" y="2059"/>
                </a:lnTo>
                <a:lnTo>
                  <a:pt x="174" y="2069"/>
                </a:lnTo>
                <a:lnTo>
                  <a:pt x="88" y="2082"/>
                </a:lnTo>
                <a:lnTo>
                  <a:pt x="24" y="2088"/>
                </a:lnTo>
                <a:lnTo>
                  <a:pt x="0" y="2089"/>
                </a:lnTo>
                <a:lnTo>
                  <a:pt x="0" y="207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75" name="Elipse 174"/>
          <p:cNvSpPr/>
          <p:nvPr/>
        </p:nvSpPr>
        <p:spPr>
          <a:xfrm>
            <a:off x="3836988" y="4810125"/>
            <a:ext cx="785812" cy="642938"/>
          </a:xfrm>
          <a:prstGeom prst="ellipse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378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AutoShape 4"/>
          <p:cNvSpPr>
            <a:spLocks noChangeAspect="1" noChangeArrowheads="1" noTextEdit="1"/>
          </p:cNvSpPr>
          <p:nvPr/>
        </p:nvSpPr>
        <p:spPr bwMode="auto">
          <a:xfrm>
            <a:off x="285750" y="671513"/>
            <a:ext cx="8572500" cy="5513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5" name="Elipse 4"/>
          <p:cNvSpPr/>
          <p:nvPr/>
        </p:nvSpPr>
        <p:spPr>
          <a:xfrm>
            <a:off x="5495925" y="4824413"/>
            <a:ext cx="785813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01381" name="AutoShape 8"/>
          <p:cNvSpPr>
            <a:spLocks noChangeAspect="1" noChangeArrowheads="1" noTextEdit="1"/>
          </p:cNvSpPr>
          <p:nvPr/>
        </p:nvSpPr>
        <p:spPr bwMode="auto">
          <a:xfrm>
            <a:off x="265113" y="714375"/>
            <a:ext cx="8521700" cy="542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1382" name="Rectangle 10"/>
          <p:cNvSpPr>
            <a:spLocks noChangeArrowheads="1"/>
          </p:cNvSpPr>
          <p:nvPr/>
        </p:nvSpPr>
        <p:spPr bwMode="auto">
          <a:xfrm>
            <a:off x="295275" y="792163"/>
            <a:ext cx="8461375" cy="5319712"/>
          </a:xfrm>
          <a:prstGeom prst="rect">
            <a:avLst/>
          </a:prstGeom>
          <a:solidFill>
            <a:srgbClr val="EEEC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3" name="Freeform 11"/>
          <p:cNvSpPr>
            <a:spLocks noEditPoints="1"/>
          </p:cNvSpPr>
          <p:nvPr/>
        </p:nvSpPr>
        <p:spPr bwMode="auto">
          <a:xfrm>
            <a:off x="273050" y="768350"/>
            <a:ext cx="8505825" cy="5367338"/>
          </a:xfrm>
          <a:custGeom>
            <a:avLst/>
            <a:gdLst>
              <a:gd name="T0" fmla="*/ 0 w 8816"/>
              <a:gd name="T1" fmla="*/ 2147483646 h 5568"/>
              <a:gd name="T2" fmla="*/ 2147483646 w 8816"/>
              <a:gd name="T3" fmla="*/ 0 h 5568"/>
              <a:gd name="T4" fmla="*/ 2147483646 w 8816"/>
              <a:gd name="T5" fmla="*/ 0 h 5568"/>
              <a:gd name="T6" fmla="*/ 2147483646 w 8816"/>
              <a:gd name="T7" fmla="*/ 2147483646 h 5568"/>
              <a:gd name="T8" fmla="*/ 2147483646 w 8816"/>
              <a:gd name="T9" fmla="*/ 2147483646 h 5568"/>
              <a:gd name="T10" fmla="*/ 2147483646 w 8816"/>
              <a:gd name="T11" fmla="*/ 2147483646 h 5568"/>
              <a:gd name="T12" fmla="*/ 2147483646 w 8816"/>
              <a:gd name="T13" fmla="*/ 2147483646 h 5568"/>
              <a:gd name="T14" fmla="*/ 0 w 8816"/>
              <a:gd name="T15" fmla="*/ 2147483646 h 5568"/>
              <a:gd name="T16" fmla="*/ 0 w 8816"/>
              <a:gd name="T17" fmla="*/ 2147483646 h 5568"/>
              <a:gd name="T18" fmla="*/ 2147483646 w 8816"/>
              <a:gd name="T19" fmla="*/ 2147483646 h 5568"/>
              <a:gd name="T20" fmla="*/ 2147483646 w 8816"/>
              <a:gd name="T21" fmla="*/ 2147483646 h 5568"/>
              <a:gd name="T22" fmla="*/ 2147483646 w 8816"/>
              <a:gd name="T23" fmla="*/ 2147483646 h 5568"/>
              <a:gd name="T24" fmla="*/ 2147483646 w 8816"/>
              <a:gd name="T25" fmla="*/ 2147483646 h 5568"/>
              <a:gd name="T26" fmla="*/ 2147483646 w 8816"/>
              <a:gd name="T27" fmla="*/ 2147483646 h 5568"/>
              <a:gd name="T28" fmla="*/ 2147483646 w 8816"/>
              <a:gd name="T29" fmla="*/ 2147483646 h 5568"/>
              <a:gd name="T30" fmla="*/ 2147483646 w 8816"/>
              <a:gd name="T31" fmla="*/ 2147483646 h 5568"/>
              <a:gd name="T32" fmla="*/ 2147483646 w 8816"/>
              <a:gd name="T33" fmla="*/ 2147483646 h 5568"/>
              <a:gd name="T34" fmla="*/ 2147483646 w 8816"/>
              <a:gd name="T35" fmla="*/ 2147483646 h 55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816"/>
              <a:gd name="T55" fmla="*/ 0 h 5568"/>
              <a:gd name="T56" fmla="*/ 8816 w 8816"/>
              <a:gd name="T57" fmla="*/ 5568 h 55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816" h="5568"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lnTo>
                  <a:pt x="8792" y="0"/>
                </a:lnTo>
                <a:cubicBezTo>
                  <a:pt x="8806" y="0"/>
                  <a:pt x="8816" y="11"/>
                  <a:pt x="8816" y="24"/>
                </a:cubicBezTo>
                <a:lnTo>
                  <a:pt x="8816" y="5544"/>
                </a:lnTo>
                <a:cubicBezTo>
                  <a:pt x="8816" y="5558"/>
                  <a:pt x="8806" y="5568"/>
                  <a:pt x="8792" y="5568"/>
                </a:cubicBezTo>
                <a:lnTo>
                  <a:pt x="24" y="5568"/>
                </a:lnTo>
                <a:cubicBezTo>
                  <a:pt x="11" y="5568"/>
                  <a:pt x="0" y="5558"/>
                  <a:pt x="0" y="5544"/>
                </a:cubicBezTo>
                <a:lnTo>
                  <a:pt x="0" y="24"/>
                </a:lnTo>
                <a:close/>
                <a:moveTo>
                  <a:pt x="48" y="5544"/>
                </a:moveTo>
                <a:lnTo>
                  <a:pt x="24" y="5520"/>
                </a:lnTo>
                <a:lnTo>
                  <a:pt x="8792" y="5520"/>
                </a:lnTo>
                <a:lnTo>
                  <a:pt x="8768" y="5544"/>
                </a:lnTo>
                <a:lnTo>
                  <a:pt x="8768" y="24"/>
                </a:lnTo>
                <a:lnTo>
                  <a:pt x="8792" y="48"/>
                </a:lnTo>
                <a:lnTo>
                  <a:pt x="24" y="48"/>
                </a:lnTo>
                <a:lnTo>
                  <a:pt x="48" y="24"/>
                </a:lnTo>
                <a:lnTo>
                  <a:pt x="48" y="5544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84" name="Rectangle 12"/>
          <p:cNvSpPr>
            <a:spLocks noChangeArrowheads="1"/>
          </p:cNvSpPr>
          <p:nvPr/>
        </p:nvSpPr>
        <p:spPr bwMode="auto">
          <a:xfrm>
            <a:off x="1677988" y="1370013"/>
            <a:ext cx="6746875" cy="34083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5" name="Rectangle 13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6" name="Rectangle 14"/>
          <p:cNvSpPr>
            <a:spLocks noChangeArrowheads="1"/>
          </p:cNvSpPr>
          <p:nvPr/>
        </p:nvSpPr>
        <p:spPr bwMode="auto">
          <a:xfrm>
            <a:off x="50434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7" name="Rectangle 15"/>
          <p:cNvSpPr>
            <a:spLocks noChangeArrowheads="1"/>
          </p:cNvSpPr>
          <p:nvPr/>
        </p:nvSpPr>
        <p:spPr bwMode="auto">
          <a:xfrm>
            <a:off x="58928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88" name="Freeform 16"/>
          <p:cNvSpPr>
            <a:spLocks/>
          </p:cNvSpPr>
          <p:nvPr/>
        </p:nvSpPr>
        <p:spPr bwMode="auto">
          <a:xfrm>
            <a:off x="6726238" y="1377950"/>
            <a:ext cx="30162" cy="3408363"/>
          </a:xfrm>
          <a:custGeom>
            <a:avLst/>
            <a:gdLst>
              <a:gd name="T0" fmla="*/ 0 w 19"/>
              <a:gd name="T1" fmla="*/ 2147483646 h 2147"/>
              <a:gd name="T2" fmla="*/ 2147483646 w 19"/>
              <a:gd name="T3" fmla="*/ 0 h 2147"/>
              <a:gd name="T4" fmla="*/ 2147483646 w 19"/>
              <a:gd name="T5" fmla="*/ 0 h 2147"/>
              <a:gd name="T6" fmla="*/ 2147483646 w 19"/>
              <a:gd name="T7" fmla="*/ 2147483646 h 2147"/>
              <a:gd name="T8" fmla="*/ 0 w 19"/>
              <a:gd name="T9" fmla="*/ 2147483646 h 2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147"/>
              <a:gd name="T17" fmla="*/ 19 w 19"/>
              <a:gd name="T18" fmla="*/ 2147 h 2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147">
                <a:moveTo>
                  <a:pt x="0" y="2147"/>
                </a:moveTo>
                <a:lnTo>
                  <a:pt x="10" y="0"/>
                </a:lnTo>
                <a:lnTo>
                  <a:pt x="19" y="0"/>
                </a:lnTo>
                <a:lnTo>
                  <a:pt x="10" y="2147"/>
                </a:lnTo>
                <a:lnTo>
                  <a:pt x="0" y="2147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89" name="Rectangle 17"/>
          <p:cNvSpPr>
            <a:spLocks noChangeArrowheads="1"/>
          </p:cNvSpPr>
          <p:nvPr/>
        </p:nvSpPr>
        <p:spPr bwMode="auto">
          <a:xfrm>
            <a:off x="75755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0" name="Rectangle 18"/>
          <p:cNvSpPr>
            <a:spLocks noChangeArrowheads="1"/>
          </p:cNvSpPr>
          <p:nvPr/>
        </p:nvSpPr>
        <p:spPr bwMode="auto">
          <a:xfrm>
            <a:off x="5027613" y="1370013"/>
            <a:ext cx="31750" cy="3408362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1" name="Rectangle 19"/>
          <p:cNvSpPr>
            <a:spLocks noChangeArrowheads="1"/>
          </p:cNvSpPr>
          <p:nvPr/>
        </p:nvSpPr>
        <p:spPr bwMode="auto">
          <a:xfrm>
            <a:off x="421005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2" name="Rectangle 20"/>
          <p:cNvSpPr>
            <a:spLocks noChangeArrowheads="1"/>
          </p:cNvSpPr>
          <p:nvPr/>
        </p:nvSpPr>
        <p:spPr bwMode="auto">
          <a:xfrm>
            <a:off x="3360738" y="1377950"/>
            <a:ext cx="15875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3" name="Rectangle 21"/>
          <p:cNvSpPr>
            <a:spLocks noChangeArrowheads="1"/>
          </p:cNvSpPr>
          <p:nvPr/>
        </p:nvSpPr>
        <p:spPr bwMode="auto">
          <a:xfrm>
            <a:off x="2527300" y="1377950"/>
            <a:ext cx="14288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394" name="Freeform 22"/>
          <p:cNvSpPr>
            <a:spLocks noEditPoints="1"/>
          </p:cNvSpPr>
          <p:nvPr/>
        </p:nvSpPr>
        <p:spPr bwMode="auto">
          <a:xfrm>
            <a:off x="1685925" y="4438650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5" name="Freeform 23"/>
          <p:cNvSpPr>
            <a:spLocks noEditPoints="1"/>
          </p:cNvSpPr>
          <p:nvPr/>
        </p:nvSpPr>
        <p:spPr bwMode="auto">
          <a:xfrm>
            <a:off x="1685925" y="4100513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6" name="Freeform 24"/>
          <p:cNvSpPr>
            <a:spLocks noEditPoints="1"/>
          </p:cNvSpPr>
          <p:nvPr/>
        </p:nvSpPr>
        <p:spPr bwMode="auto">
          <a:xfrm>
            <a:off x="1685925" y="376078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7" name="Freeform 25"/>
          <p:cNvSpPr>
            <a:spLocks noEditPoints="1"/>
          </p:cNvSpPr>
          <p:nvPr/>
        </p:nvSpPr>
        <p:spPr bwMode="auto">
          <a:xfrm>
            <a:off x="1685925" y="3421063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8" name="Freeform 26"/>
          <p:cNvSpPr>
            <a:spLocks noEditPoints="1"/>
          </p:cNvSpPr>
          <p:nvPr/>
        </p:nvSpPr>
        <p:spPr bwMode="auto">
          <a:xfrm>
            <a:off x="1685925" y="3081338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399" name="Freeform 27"/>
          <p:cNvSpPr>
            <a:spLocks noEditPoints="1"/>
          </p:cNvSpPr>
          <p:nvPr/>
        </p:nvSpPr>
        <p:spPr bwMode="auto">
          <a:xfrm>
            <a:off x="1685925" y="2743200"/>
            <a:ext cx="6745288" cy="14288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00" name="Freeform 28"/>
          <p:cNvSpPr>
            <a:spLocks noEditPoints="1"/>
          </p:cNvSpPr>
          <p:nvPr/>
        </p:nvSpPr>
        <p:spPr bwMode="auto">
          <a:xfrm>
            <a:off x="1685925" y="2387600"/>
            <a:ext cx="6745288" cy="31750"/>
          </a:xfrm>
          <a:custGeom>
            <a:avLst/>
            <a:gdLst>
              <a:gd name="T0" fmla="*/ 2147483646 w 4249"/>
              <a:gd name="T1" fmla="*/ 2147483646 h 20"/>
              <a:gd name="T2" fmla="*/ 2147483646 w 4249"/>
              <a:gd name="T3" fmla="*/ 2147483646 h 20"/>
              <a:gd name="T4" fmla="*/ 2147483646 w 4249"/>
              <a:gd name="T5" fmla="*/ 2147483646 h 20"/>
              <a:gd name="T6" fmla="*/ 2147483646 w 4249"/>
              <a:gd name="T7" fmla="*/ 2147483646 h 20"/>
              <a:gd name="T8" fmla="*/ 2147483646 w 4249"/>
              <a:gd name="T9" fmla="*/ 2147483646 h 20"/>
              <a:gd name="T10" fmla="*/ 2147483646 w 4249"/>
              <a:gd name="T11" fmla="*/ 2147483646 h 20"/>
              <a:gd name="T12" fmla="*/ 2147483646 w 4249"/>
              <a:gd name="T13" fmla="*/ 2147483646 h 20"/>
              <a:gd name="T14" fmla="*/ 2147483646 w 4249"/>
              <a:gd name="T15" fmla="*/ 2147483646 h 20"/>
              <a:gd name="T16" fmla="*/ 2147483646 w 4249"/>
              <a:gd name="T17" fmla="*/ 2147483646 h 20"/>
              <a:gd name="T18" fmla="*/ 2147483646 w 4249"/>
              <a:gd name="T19" fmla="*/ 2147483646 h 20"/>
              <a:gd name="T20" fmla="*/ 2147483646 w 4249"/>
              <a:gd name="T21" fmla="*/ 2147483646 h 20"/>
              <a:gd name="T22" fmla="*/ 2147483646 w 4249"/>
              <a:gd name="T23" fmla="*/ 2147483646 h 20"/>
              <a:gd name="T24" fmla="*/ 2147483646 w 4249"/>
              <a:gd name="T25" fmla="*/ 2147483646 h 20"/>
              <a:gd name="T26" fmla="*/ 2147483646 w 4249"/>
              <a:gd name="T27" fmla="*/ 2147483646 h 20"/>
              <a:gd name="T28" fmla="*/ 2147483646 w 4249"/>
              <a:gd name="T29" fmla="*/ 2147483646 h 20"/>
              <a:gd name="T30" fmla="*/ 2147483646 w 4249"/>
              <a:gd name="T31" fmla="*/ 2147483646 h 20"/>
              <a:gd name="T32" fmla="*/ 2147483646 w 4249"/>
              <a:gd name="T33" fmla="*/ 2147483646 h 20"/>
              <a:gd name="T34" fmla="*/ 2147483646 w 4249"/>
              <a:gd name="T35" fmla="*/ 2147483646 h 20"/>
              <a:gd name="T36" fmla="*/ 2147483646 w 4249"/>
              <a:gd name="T37" fmla="*/ 2147483646 h 20"/>
              <a:gd name="T38" fmla="*/ 2147483646 w 4249"/>
              <a:gd name="T39" fmla="*/ 2147483646 h 20"/>
              <a:gd name="T40" fmla="*/ 2147483646 w 4249"/>
              <a:gd name="T41" fmla="*/ 2147483646 h 20"/>
              <a:gd name="T42" fmla="*/ 2147483646 w 4249"/>
              <a:gd name="T43" fmla="*/ 2147483646 h 20"/>
              <a:gd name="T44" fmla="*/ 2147483646 w 4249"/>
              <a:gd name="T45" fmla="*/ 2147483646 h 20"/>
              <a:gd name="T46" fmla="*/ 2147483646 w 4249"/>
              <a:gd name="T47" fmla="*/ 2147483646 h 20"/>
              <a:gd name="T48" fmla="*/ 2147483646 w 4249"/>
              <a:gd name="T49" fmla="*/ 2147483646 h 20"/>
              <a:gd name="T50" fmla="*/ 2147483646 w 4249"/>
              <a:gd name="T51" fmla="*/ 2147483646 h 20"/>
              <a:gd name="T52" fmla="*/ 2147483646 w 4249"/>
              <a:gd name="T53" fmla="*/ 2147483646 h 20"/>
              <a:gd name="T54" fmla="*/ 2147483646 w 4249"/>
              <a:gd name="T55" fmla="*/ 2147483646 h 20"/>
              <a:gd name="T56" fmla="*/ 2147483646 w 4249"/>
              <a:gd name="T57" fmla="*/ 2147483646 h 20"/>
              <a:gd name="T58" fmla="*/ 2147483646 w 4249"/>
              <a:gd name="T59" fmla="*/ 2147483646 h 20"/>
              <a:gd name="T60" fmla="*/ 2147483646 w 4249"/>
              <a:gd name="T61" fmla="*/ 2147483646 h 20"/>
              <a:gd name="T62" fmla="*/ 2147483646 w 4249"/>
              <a:gd name="T63" fmla="*/ 2147483646 h 20"/>
              <a:gd name="T64" fmla="*/ 2147483646 w 4249"/>
              <a:gd name="T65" fmla="*/ 2147483646 h 20"/>
              <a:gd name="T66" fmla="*/ 2147483646 w 4249"/>
              <a:gd name="T67" fmla="*/ 2147483646 h 20"/>
              <a:gd name="T68" fmla="*/ 2147483646 w 4249"/>
              <a:gd name="T69" fmla="*/ 2147483646 h 20"/>
              <a:gd name="T70" fmla="*/ 2147483646 w 4249"/>
              <a:gd name="T71" fmla="*/ 2147483646 h 20"/>
              <a:gd name="T72" fmla="*/ 2147483646 w 4249"/>
              <a:gd name="T73" fmla="*/ 2147483646 h 20"/>
              <a:gd name="T74" fmla="*/ 2147483646 w 4249"/>
              <a:gd name="T75" fmla="*/ 2147483646 h 20"/>
              <a:gd name="T76" fmla="*/ 2147483646 w 4249"/>
              <a:gd name="T77" fmla="*/ 2147483646 h 20"/>
              <a:gd name="T78" fmla="*/ 2147483646 w 4249"/>
              <a:gd name="T79" fmla="*/ 2147483646 h 20"/>
              <a:gd name="T80" fmla="*/ 2147483646 w 4249"/>
              <a:gd name="T81" fmla="*/ 2147483646 h 20"/>
              <a:gd name="T82" fmla="*/ 2147483646 w 4249"/>
              <a:gd name="T83" fmla="*/ 2147483646 h 20"/>
              <a:gd name="T84" fmla="*/ 2147483646 w 4249"/>
              <a:gd name="T85" fmla="*/ 2147483646 h 20"/>
              <a:gd name="T86" fmla="*/ 2147483646 w 4249"/>
              <a:gd name="T87" fmla="*/ 2147483646 h 20"/>
              <a:gd name="T88" fmla="*/ 2147483646 w 4249"/>
              <a:gd name="T89" fmla="*/ 2147483646 h 20"/>
              <a:gd name="T90" fmla="*/ 2147483646 w 4249"/>
              <a:gd name="T91" fmla="*/ 2147483646 h 20"/>
              <a:gd name="T92" fmla="*/ 2147483646 w 4249"/>
              <a:gd name="T93" fmla="*/ 2147483646 h 20"/>
              <a:gd name="T94" fmla="*/ 2147483646 w 4249"/>
              <a:gd name="T95" fmla="*/ 2147483646 h 20"/>
              <a:gd name="T96" fmla="*/ 2147483646 w 4249"/>
              <a:gd name="T97" fmla="*/ 2147483646 h 20"/>
              <a:gd name="T98" fmla="*/ 2147483646 w 4249"/>
              <a:gd name="T99" fmla="*/ 2147483646 h 20"/>
              <a:gd name="T100" fmla="*/ 2147483646 w 4249"/>
              <a:gd name="T101" fmla="*/ 2147483646 h 20"/>
              <a:gd name="T102" fmla="*/ 2147483646 w 4249"/>
              <a:gd name="T103" fmla="*/ 2147483646 h 20"/>
              <a:gd name="T104" fmla="*/ 2147483646 w 4249"/>
              <a:gd name="T105" fmla="*/ 2147483646 h 20"/>
              <a:gd name="T106" fmla="*/ 2147483646 w 4249"/>
              <a:gd name="T107" fmla="*/ 2147483646 h 20"/>
              <a:gd name="T108" fmla="*/ 2147483646 w 4249"/>
              <a:gd name="T109" fmla="*/ 2147483646 h 20"/>
              <a:gd name="T110" fmla="*/ 2147483646 w 4249"/>
              <a:gd name="T111" fmla="*/ 2147483646 h 20"/>
              <a:gd name="T112" fmla="*/ 2147483646 w 4249"/>
              <a:gd name="T113" fmla="*/ 2147483646 h 20"/>
              <a:gd name="T114" fmla="*/ 2147483646 w 4249"/>
              <a:gd name="T115" fmla="*/ 2147483646 h 20"/>
              <a:gd name="T116" fmla="*/ 2147483646 w 4249"/>
              <a:gd name="T117" fmla="*/ 2147483646 h 20"/>
              <a:gd name="T118" fmla="*/ 2147483646 w 4249"/>
              <a:gd name="T119" fmla="*/ 2147483646 h 20"/>
              <a:gd name="T120" fmla="*/ 2147483646 w 4249"/>
              <a:gd name="T121" fmla="*/ 2147483646 h 2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20"/>
              <a:gd name="T185" fmla="*/ 4249 w 4249"/>
              <a:gd name="T186" fmla="*/ 20 h 2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20">
                <a:moveTo>
                  <a:pt x="0" y="0"/>
                </a:moveTo>
                <a:lnTo>
                  <a:pt x="29" y="1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1"/>
                </a:moveTo>
                <a:lnTo>
                  <a:pt x="68" y="1"/>
                </a:lnTo>
                <a:lnTo>
                  <a:pt x="68" y="10"/>
                </a:lnTo>
                <a:lnTo>
                  <a:pt x="39" y="10"/>
                </a:lnTo>
                <a:lnTo>
                  <a:pt x="39" y="1"/>
                </a:lnTo>
                <a:close/>
                <a:moveTo>
                  <a:pt x="78" y="1"/>
                </a:moveTo>
                <a:lnTo>
                  <a:pt x="107" y="1"/>
                </a:lnTo>
                <a:lnTo>
                  <a:pt x="107" y="10"/>
                </a:lnTo>
                <a:lnTo>
                  <a:pt x="78" y="10"/>
                </a:lnTo>
                <a:lnTo>
                  <a:pt x="78" y="1"/>
                </a:lnTo>
                <a:close/>
                <a:moveTo>
                  <a:pt x="117" y="1"/>
                </a:moveTo>
                <a:lnTo>
                  <a:pt x="146" y="1"/>
                </a:lnTo>
                <a:lnTo>
                  <a:pt x="146" y="10"/>
                </a:lnTo>
                <a:lnTo>
                  <a:pt x="117" y="10"/>
                </a:lnTo>
                <a:lnTo>
                  <a:pt x="117" y="1"/>
                </a:lnTo>
                <a:close/>
                <a:moveTo>
                  <a:pt x="156" y="1"/>
                </a:moveTo>
                <a:lnTo>
                  <a:pt x="185" y="1"/>
                </a:lnTo>
                <a:lnTo>
                  <a:pt x="185" y="10"/>
                </a:lnTo>
                <a:lnTo>
                  <a:pt x="156" y="10"/>
                </a:lnTo>
                <a:lnTo>
                  <a:pt x="156" y="1"/>
                </a:lnTo>
                <a:close/>
                <a:moveTo>
                  <a:pt x="195" y="1"/>
                </a:moveTo>
                <a:lnTo>
                  <a:pt x="224" y="1"/>
                </a:lnTo>
                <a:lnTo>
                  <a:pt x="224" y="10"/>
                </a:lnTo>
                <a:lnTo>
                  <a:pt x="195" y="10"/>
                </a:lnTo>
                <a:lnTo>
                  <a:pt x="195" y="1"/>
                </a:lnTo>
                <a:close/>
                <a:moveTo>
                  <a:pt x="234" y="1"/>
                </a:moveTo>
                <a:lnTo>
                  <a:pt x="263" y="1"/>
                </a:lnTo>
                <a:lnTo>
                  <a:pt x="263" y="10"/>
                </a:lnTo>
                <a:lnTo>
                  <a:pt x="234" y="10"/>
                </a:lnTo>
                <a:lnTo>
                  <a:pt x="234" y="1"/>
                </a:lnTo>
                <a:close/>
                <a:moveTo>
                  <a:pt x="273" y="1"/>
                </a:moveTo>
                <a:lnTo>
                  <a:pt x="302" y="1"/>
                </a:lnTo>
                <a:lnTo>
                  <a:pt x="302" y="11"/>
                </a:lnTo>
                <a:lnTo>
                  <a:pt x="273" y="11"/>
                </a:lnTo>
                <a:lnTo>
                  <a:pt x="273" y="1"/>
                </a:lnTo>
                <a:close/>
                <a:moveTo>
                  <a:pt x="311" y="1"/>
                </a:moveTo>
                <a:lnTo>
                  <a:pt x="341" y="1"/>
                </a:lnTo>
                <a:lnTo>
                  <a:pt x="341" y="11"/>
                </a:lnTo>
                <a:lnTo>
                  <a:pt x="311" y="11"/>
                </a:lnTo>
                <a:lnTo>
                  <a:pt x="311" y="1"/>
                </a:lnTo>
                <a:close/>
                <a:moveTo>
                  <a:pt x="350" y="1"/>
                </a:moveTo>
                <a:lnTo>
                  <a:pt x="380" y="1"/>
                </a:lnTo>
                <a:lnTo>
                  <a:pt x="380" y="11"/>
                </a:lnTo>
                <a:lnTo>
                  <a:pt x="350" y="11"/>
                </a:lnTo>
                <a:lnTo>
                  <a:pt x="350" y="1"/>
                </a:lnTo>
                <a:close/>
                <a:moveTo>
                  <a:pt x="389" y="1"/>
                </a:moveTo>
                <a:lnTo>
                  <a:pt x="418" y="1"/>
                </a:lnTo>
                <a:lnTo>
                  <a:pt x="418" y="11"/>
                </a:lnTo>
                <a:lnTo>
                  <a:pt x="389" y="11"/>
                </a:lnTo>
                <a:lnTo>
                  <a:pt x="389" y="1"/>
                </a:lnTo>
                <a:close/>
                <a:moveTo>
                  <a:pt x="428" y="1"/>
                </a:moveTo>
                <a:lnTo>
                  <a:pt x="457" y="1"/>
                </a:lnTo>
                <a:lnTo>
                  <a:pt x="457" y="11"/>
                </a:lnTo>
                <a:lnTo>
                  <a:pt x="428" y="11"/>
                </a:lnTo>
                <a:lnTo>
                  <a:pt x="428" y="1"/>
                </a:lnTo>
                <a:close/>
                <a:moveTo>
                  <a:pt x="467" y="1"/>
                </a:moveTo>
                <a:lnTo>
                  <a:pt x="496" y="1"/>
                </a:lnTo>
                <a:lnTo>
                  <a:pt x="496" y="11"/>
                </a:lnTo>
                <a:lnTo>
                  <a:pt x="467" y="11"/>
                </a:lnTo>
                <a:lnTo>
                  <a:pt x="467" y="1"/>
                </a:lnTo>
                <a:close/>
                <a:moveTo>
                  <a:pt x="506" y="1"/>
                </a:moveTo>
                <a:lnTo>
                  <a:pt x="535" y="1"/>
                </a:lnTo>
                <a:lnTo>
                  <a:pt x="535" y="11"/>
                </a:lnTo>
                <a:lnTo>
                  <a:pt x="506" y="11"/>
                </a:lnTo>
                <a:lnTo>
                  <a:pt x="506" y="1"/>
                </a:lnTo>
                <a:close/>
                <a:moveTo>
                  <a:pt x="545" y="2"/>
                </a:moveTo>
                <a:lnTo>
                  <a:pt x="574" y="2"/>
                </a:lnTo>
                <a:lnTo>
                  <a:pt x="574" y="12"/>
                </a:lnTo>
                <a:lnTo>
                  <a:pt x="545" y="12"/>
                </a:lnTo>
                <a:lnTo>
                  <a:pt x="545" y="2"/>
                </a:lnTo>
                <a:close/>
                <a:moveTo>
                  <a:pt x="584" y="2"/>
                </a:moveTo>
                <a:lnTo>
                  <a:pt x="613" y="2"/>
                </a:lnTo>
                <a:lnTo>
                  <a:pt x="613" y="12"/>
                </a:lnTo>
                <a:lnTo>
                  <a:pt x="584" y="12"/>
                </a:lnTo>
                <a:lnTo>
                  <a:pt x="584" y="2"/>
                </a:lnTo>
                <a:close/>
                <a:moveTo>
                  <a:pt x="623" y="2"/>
                </a:moveTo>
                <a:lnTo>
                  <a:pt x="652" y="2"/>
                </a:lnTo>
                <a:lnTo>
                  <a:pt x="652" y="12"/>
                </a:lnTo>
                <a:lnTo>
                  <a:pt x="623" y="12"/>
                </a:lnTo>
                <a:lnTo>
                  <a:pt x="623" y="2"/>
                </a:lnTo>
                <a:close/>
                <a:moveTo>
                  <a:pt x="662" y="2"/>
                </a:moveTo>
                <a:lnTo>
                  <a:pt x="691" y="2"/>
                </a:lnTo>
                <a:lnTo>
                  <a:pt x="691" y="12"/>
                </a:lnTo>
                <a:lnTo>
                  <a:pt x="662" y="12"/>
                </a:lnTo>
                <a:lnTo>
                  <a:pt x="662" y="2"/>
                </a:lnTo>
                <a:close/>
                <a:moveTo>
                  <a:pt x="701" y="2"/>
                </a:moveTo>
                <a:lnTo>
                  <a:pt x="730" y="2"/>
                </a:lnTo>
                <a:lnTo>
                  <a:pt x="730" y="12"/>
                </a:lnTo>
                <a:lnTo>
                  <a:pt x="701" y="12"/>
                </a:lnTo>
                <a:lnTo>
                  <a:pt x="701" y="2"/>
                </a:lnTo>
                <a:close/>
                <a:moveTo>
                  <a:pt x="740" y="2"/>
                </a:moveTo>
                <a:lnTo>
                  <a:pt x="769" y="2"/>
                </a:lnTo>
                <a:lnTo>
                  <a:pt x="769" y="12"/>
                </a:lnTo>
                <a:lnTo>
                  <a:pt x="740" y="12"/>
                </a:lnTo>
                <a:lnTo>
                  <a:pt x="740" y="2"/>
                </a:lnTo>
                <a:close/>
                <a:moveTo>
                  <a:pt x="779" y="2"/>
                </a:moveTo>
                <a:lnTo>
                  <a:pt x="808" y="2"/>
                </a:lnTo>
                <a:lnTo>
                  <a:pt x="808" y="12"/>
                </a:lnTo>
                <a:lnTo>
                  <a:pt x="779" y="12"/>
                </a:lnTo>
                <a:lnTo>
                  <a:pt x="779" y="2"/>
                </a:lnTo>
                <a:close/>
                <a:moveTo>
                  <a:pt x="818" y="3"/>
                </a:moveTo>
                <a:lnTo>
                  <a:pt x="847" y="3"/>
                </a:lnTo>
                <a:lnTo>
                  <a:pt x="847" y="12"/>
                </a:lnTo>
                <a:lnTo>
                  <a:pt x="818" y="12"/>
                </a:lnTo>
                <a:lnTo>
                  <a:pt x="818" y="3"/>
                </a:lnTo>
                <a:close/>
                <a:moveTo>
                  <a:pt x="857" y="3"/>
                </a:moveTo>
                <a:lnTo>
                  <a:pt x="886" y="3"/>
                </a:lnTo>
                <a:lnTo>
                  <a:pt x="886" y="12"/>
                </a:lnTo>
                <a:lnTo>
                  <a:pt x="857" y="12"/>
                </a:lnTo>
                <a:lnTo>
                  <a:pt x="857" y="3"/>
                </a:lnTo>
                <a:close/>
                <a:moveTo>
                  <a:pt x="896" y="3"/>
                </a:moveTo>
                <a:lnTo>
                  <a:pt x="925" y="3"/>
                </a:lnTo>
                <a:lnTo>
                  <a:pt x="925" y="12"/>
                </a:lnTo>
                <a:lnTo>
                  <a:pt x="896" y="12"/>
                </a:lnTo>
                <a:lnTo>
                  <a:pt x="896" y="3"/>
                </a:lnTo>
                <a:close/>
                <a:moveTo>
                  <a:pt x="934" y="3"/>
                </a:moveTo>
                <a:lnTo>
                  <a:pt x="964" y="3"/>
                </a:lnTo>
                <a:lnTo>
                  <a:pt x="964" y="12"/>
                </a:lnTo>
                <a:lnTo>
                  <a:pt x="934" y="12"/>
                </a:lnTo>
                <a:lnTo>
                  <a:pt x="934" y="3"/>
                </a:lnTo>
                <a:close/>
                <a:moveTo>
                  <a:pt x="973" y="3"/>
                </a:moveTo>
                <a:lnTo>
                  <a:pt x="1003" y="3"/>
                </a:lnTo>
                <a:lnTo>
                  <a:pt x="1003" y="12"/>
                </a:lnTo>
                <a:lnTo>
                  <a:pt x="973" y="12"/>
                </a:lnTo>
                <a:lnTo>
                  <a:pt x="973" y="3"/>
                </a:lnTo>
                <a:close/>
                <a:moveTo>
                  <a:pt x="1012" y="3"/>
                </a:moveTo>
                <a:lnTo>
                  <a:pt x="1041" y="3"/>
                </a:lnTo>
                <a:lnTo>
                  <a:pt x="1041" y="12"/>
                </a:lnTo>
                <a:lnTo>
                  <a:pt x="1012" y="12"/>
                </a:lnTo>
                <a:lnTo>
                  <a:pt x="1012" y="3"/>
                </a:lnTo>
                <a:close/>
                <a:moveTo>
                  <a:pt x="1051" y="3"/>
                </a:moveTo>
                <a:lnTo>
                  <a:pt x="1080" y="3"/>
                </a:lnTo>
                <a:lnTo>
                  <a:pt x="1080" y="13"/>
                </a:lnTo>
                <a:lnTo>
                  <a:pt x="1051" y="12"/>
                </a:lnTo>
                <a:lnTo>
                  <a:pt x="1051" y="3"/>
                </a:lnTo>
                <a:close/>
                <a:moveTo>
                  <a:pt x="1090" y="3"/>
                </a:moveTo>
                <a:lnTo>
                  <a:pt x="1119" y="3"/>
                </a:lnTo>
                <a:lnTo>
                  <a:pt x="1119" y="13"/>
                </a:lnTo>
                <a:lnTo>
                  <a:pt x="1090" y="13"/>
                </a:lnTo>
                <a:lnTo>
                  <a:pt x="1090" y="3"/>
                </a:lnTo>
                <a:close/>
                <a:moveTo>
                  <a:pt x="1129" y="3"/>
                </a:moveTo>
                <a:lnTo>
                  <a:pt x="1158" y="3"/>
                </a:lnTo>
                <a:lnTo>
                  <a:pt x="1158" y="13"/>
                </a:lnTo>
                <a:lnTo>
                  <a:pt x="1129" y="13"/>
                </a:lnTo>
                <a:lnTo>
                  <a:pt x="1129" y="3"/>
                </a:lnTo>
                <a:close/>
                <a:moveTo>
                  <a:pt x="1168" y="3"/>
                </a:moveTo>
                <a:lnTo>
                  <a:pt x="1197" y="3"/>
                </a:lnTo>
                <a:lnTo>
                  <a:pt x="1197" y="13"/>
                </a:lnTo>
                <a:lnTo>
                  <a:pt x="1168" y="13"/>
                </a:lnTo>
                <a:lnTo>
                  <a:pt x="1168" y="3"/>
                </a:lnTo>
                <a:close/>
                <a:moveTo>
                  <a:pt x="1207" y="3"/>
                </a:moveTo>
                <a:lnTo>
                  <a:pt x="1237" y="3"/>
                </a:lnTo>
                <a:lnTo>
                  <a:pt x="1236" y="13"/>
                </a:lnTo>
                <a:lnTo>
                  <a:pt x="1207" y="13"/>
                </a:lnTo>
                <a:lnTo>
                  <a:pt x="1207" y="3"/>
                </a:lnTo>
                <a:close/>
                <a:moveTo>
                  <a:pt x="1246" y="3"/>
                </a:moveTo>
                <a:lnTo>
                  <a:pt x="1275" y="3"/>
                </a:lnTo>
                <a:lnTo>
                  <a:pt x="1275" y="13"/>
                </a:lnTo>
                <a:lnTo>
                  <a:pt x="1246" y="13"/>
                </a:lnTo>
                <a:lnTo>
                  <a:pt x="1246" y="3"/>
                </a:lnTo>
                <a:close/>
                <a:moveTo>
                  <a:pt x="1285" y="3"/>
                </a:moveTo>
                <a:lnTo>
                  <a:pt x="1314" y="3"/>
                </a:lnTo>
                <a:lnTo>
                  <a:pt x="1314" y="13"/>
                </a:lnTo>
                <a:lnTo>
                  <a:pt x="1285" y="13"/>
                </a:lnTo>
                <a:lnTo>
                  <a:pt x="1285" y="3"/>
                </a:lnTo>
                <a:close/>
                <a:moveTo>
                  <a:pt x="1324" y="3"/>
                </a:moveTo>
                <a:lnTo>
                  <a:pt x="1353" y="4"/>
                </a:lnTo>
                <a:lnTo>
                  <a:pt x="1353" y="13"/>
                </a:lnTo>
                <a:lnTo>
                  <a:pt x="1324" y="13"/>
                </a:lnTo>
                <a:lnTo>
                  <a:pt x="1324" y="3"/>
                </a:lnTo>
                <a:close/>
                <a:moveTo>
                  <a:pt x="1363" y="4"/>
                </a:moveTo>
                <a:lnTo>
                  <a:pt x="1392" y="4"/>
                </a:lnTo>
                <a:lnTo>
                  <a:pt x="1392" y="13"/>
                </a:lnTo>
                <a:lnTo>
                  <a:pt x="1363" y="13"/>
                </a:lnTo>
                <a:lnTo>
                  <a:pt x="1363" y="4"/>
                </a:lnTo>
                <a:close/>
                <a:moveTo>
                  <a:pt x="1402" y="4"/>
                </a:moveTo>
                <a:lnTo>
                  <a:pt x="1431" y="4"/>
                </a:lnTo>
                <a:lnTo>
                  <a:pt x="1431" y="13"/>
                </a:lnTo>
                <a:lnTo>
                  <a:pt x="1402" y="13"/>
                </a:lnTo>
                <a:lnTo>
                  <a:pt x="1402" y="4"/>
                </a:lnTo>
                <a:close/>
                <a:moveTo>
                  <a:pt x="1441" y="4"/>
                </a:moveTo>
                <a:lnTo>
                  <a:pt x="1470" y="4"/>
                </a:lnTo>
                <a:lnTo>
                  <a:pt x="1470" y="13"/>
                </a:lnTo>
                <a:lnTo>
                  <a:pt x="1441" y="13"/>
                </a:lnTo>
                <a:lnTo>
                  <a:pt x="1441" y="4"/>
                </a:lnTo>
                <a:close/>
                <a:moveTo>
                  <a:pt x="1480" y="4"/>
                </a:moveTo>
                <a:lnTo>
                  <a:pt x="1509" y="4"/>
                </a:lnTo>
                <a:lnTo>
                  <a:pt x="1509" y="13"/>
                </a:lnTo>
                <a:lnTo>
                  <a:pt x="1480" y="13"/>
                </a:lnTo>
                <a:lnTo>
                  <a:pt x="1480" y="4"/>
                </a:lnTo>
                <a:close/>
                <a:moveTo>
                  <a:pt x="1519" y="4"/>
                </a:moveTo>
                <a:lnTo>
                  <a:pt x="1548" y="4"/>
                </a:lnTo>
                <a:lnTo>
                  <a:pt x="1548" y="13"/>
                </a:lnTo>
                <a:lnTo>
                  <a:pt x="1519" y="13"/>
                </a:lnTo>
                <a:lnTo>
                  <a:pt x="1519" y="4"/>
                </a:lnTo>
                <a:close/>
                <a:moveTo>
                  <a:pt x="1557" y="4"/>
                </a:moveTo>
                <a:lnTo>
                  <a:pt x="1587" y="4"/>
                </a:lnTo>
                <a:lnTo>
                  <a:pt x="1587" y="13"/>
                </a:lnTo>
                <a:lnTo>
                  <a:pt x="1557" y="13"/>
                </a:lnTo>
                <a:lnTo>
                  <a:pt x="1557" y="4"/>
                </a:lnTo>
                <a:close/>
                <a:moveTo>
                  <a:pt x="1596" y="4"/>
                </a:moveTo>
                <a:lnTo>
                  <a:pt x="1626" y="4"/>
                </a:lnTo>
                <a:lnTo>
                  <a:pt x="1626" y="14"/>
                </a:lnTo>
                <a:lnTo>
                  <a:pt x="1596" y="13"/>
                </a:lnTo>
                <a:lnTo>
                  <a:pt x="1596" y="4"/>
                </a:lnTo>
                <a:close/>
                <a:moveTo>
                  <a:pt x="1635" y="4"/>
                </a:moveTo>
                <a:lnTo>
                  <a:pt x="1664" y="4"/>
                </a:lnTo>
                <a:lnTo>
                  <a:pt x="1664" y="14"/>
                </a:lnTo>
                <a:lnTo>
                  <a:pt x="1635" y="14"/>
                </a:lnTo>
                <a:lnTo>
                  <a:pt x="1635" y="4"/>
                </a:lnTo>
                <a:close/>
                <a:moveTo>
                  <a:pt x="1674" y="4"/>
                </a:moveTo>
                <a:lnTo>
                  <a:pt x="1703" y="4"/>
                </a:lnTo>
                <a:lnTo>
                  <a:pt x="1703" y="14"/>
                </a:lnTo>
                <a:lnTo>
                  <a:pt x="1674" y="14"/>
                </a:lnTo>
                <a:lnTo>
                  <a:pt x="1674" y="4"/>
                </a:lnTo>
                <a:close/>
                <a:moveTo>
                  <a:pt x="1713" y="4"/>
                </a:moveTo>
                <a:lnTo>
                  <a:pt x="1742" y="4"/>
                </a:lnTo>
                <a:lnTo>
                  <a:pt x="1742" y="14"/>
                </a:lnTo>
                <a:lnTo>
                  <a:pt x="1713" y="14"/>
                </a:lnTo>
                <a:lnTo>
                  <a:pt x="1713" y="4"/>
                </a:lnTo>
                <a:close/>
                <a:moveTo>
                  <a:pt x="1752" y="4"/>
                </a:moveTo>
                <a:lnTo>
                  <a:pt x="1781" y="4"/>
                </a:lnTo>
                <a:lnTo>
                  <a:pt x="1781" y="14"/>
                </a:lnTo>
                <a:lnTo>
                  <a:pt x="1752" y="14"/>
                </a:lnTo>
                <a:lnTo>
                  <a:pt x="1752" y="4"/>
                </a:lnTo>
                <a:close/>
                <a:moveTo>
                  <a:pt x="1791" y="4"/>
                </a:moveTo>
                <a:lnTo>
                  <a:pt x="1820" y="4"/>
                </a:lnTo>
                <a:lnTo>
                  <a:pt x="1820" y="14"/>
                </a:lnTo>
                <a:lnTo>
                  <a:pt x="1791" y="14"/>
                </a:lnTo>
                <a:lnTo>
                  <a:pt x="1791" y="4"/>
                </a:lnTo>
                <a:close/>
                <a:moveTo>
                  <a:pt x="1830" y="4"/>
                </a:moveTo>
                <a:lnTo>
                  <a:pt x="1860" y="4"/>
                </a:lnTo>
                <a:lnTo>
                  <a:pt x="1859" y="14"/>
                </a:lnTo>
                <a:lnTo>
                  <a:pt x="1830" y="14"/>
                </a:lnTo>
                <a:lnTo>
                  <a:pt x="1830" y="4"/>
                </a:lnTo>
                <a:close/>
                <a:moveTo>
                  <a:pt x="1869" y="4"/>
                </a:moveTo>
                <a:lnTo>
                  <a:pt x="1898" y="5"/>
                </a:lnTo>
                <a:lnTo>
                  <a:pt x="1898" y="15"/>
                </a:lnTo>
                <a:lnTo>
                  <a:pt x="1869" y="15"/>
                </a:lnTo>
                <a:lnTo>
                  <a:pt x="1869" y="4"/>
                </a:lnTo>
                <a:close/>
                <a:moveTo>
                  <a:pt x="1908" y="5"/>
                </a:moveTo>
                <a:lnTo>
                  <a:pt x="1937" y="5"/>
                </a:lnTo>
                <a:lnTo>
                  <a:pt x="1937" y="15"/>
                </a:lnTo>
                <a:lnTo>
                  <a:pt x="1908" y="15"/>
                </a:lnTo>
                <a:lnTo>
                  <a:pt x="1908" y="5"/>
                </a:lnTo>
                <a:close/>
                <a:moveTo>
                  <a:pt x="1947" y="5"/>
                </a:moveTo>
                <a:lnTo>
                  <a:pt x="1976" y="5"/>
                </a:lnTo>
                <a:lnTo>
                  <a:pt x="1976" y="15"/>
                </a:lnTo>
                <a:lnTo>
                  <a:pt x="1947" y="15"/>
                </a:lnTo>
                <a:lnTo>
                  <a:pt x="1947" y="5"/>
                </a:lnTo>
                <a:close/>
                <a:moveTo>
                  <a:pt x="1986" y="5"/>
                </a:moveTo>
                <a:lnTo>
                  <a:pt x="2015" y="5"/>
                </a:lnTo>
                <a:lnTo>
                  <a:pt x="2015" y="15"/>
                </a:lnTo>
                <a:lnTo>
                  <a:pt x="1986" y="15"/>
                </a:lnTo>
                <a:lnTo>
                  <a:pt x="1986" y="5"/>
                </a:lnTo>
                <a:close/>
                <a:moveTo>
                  <a:pt x="2025" y="5"/>
                </a:moveTo>
                <a:lnTo>
                  <a:pt x="2054" y="5"/>
                </a:lnTo>
                <a:lnTo>
                  <a:pt x="2054" y="15"/>
                </a:lnTo>
                <a:lnTo>
                  <a:pt x="2025" y="15"/>
                </a:lnTo>
                <a:lnTo>
                  <a:pt x="2025" y="5"/>
                </a:lnTo>
                <a:close/>
                <a:moveTo>
                  <a:pt x="2064" y="5"/>
                </a:moveTo>
                <a:lnTo>
                  <a:pt x="2093" y="5"/>
                </a:lnTo>
                <a:lnTo>
                  <a:pt x="2093" y="15"/>
                </a:lnTo>
                <a:lnTo>
                  <a:pt x="2064" y="15"/>
                </a:lnTo>
                <a:lnTo>
                  <a:pt x="2064" y="5"/>
                </a:lnTo>
                <a:close/>
                <a:moveTo>
                  <a:pt x="2103" y="5"/>
                </a:moveTo>
                <a:lnTo>
                  <a:pt x="2132" y="5"/>
                </a:lnTo>
                <a:lnTo>
                  <a:pt x="2132" y="15"/>
                </a:lnTo>
                <a:lnTo>
                  <a:pt x="2103" y="15"/>
                </a:lnTo>
                <a:lnTo>
                  <a:pt x="2103" y="5"/>
                </a:lnTo>
                <a:close/>
                <a:moveTo>
                  <a:pt x="2142" y="6"/>
                </a:moveTo>
                <a:lnTo>
                  <a:pt x="2171" y="6"/>
                </a:lnTo>
                <a:lnTo>
                  <a:pt x="2171" y="15"/>
                </a:lnTo>
                <a:lnTo>
                  <a:pt x="2142" y="15"/>
                </a:lnTo>
                <a:lnTo>
                  <a:pt x="2142" y="6"/>
                </a:lnTo>
                <a:close/>
                <a:moveTo>
                  <a:pt x="2180" y="6"/>
                </a:moveTo>
                <a:lnTo>
                  <a:pt x="2210" y="6"/>
                </a:lnTo>
                <a:lnTo>
                  <a:pt x="2210" y="15"/>
                </a:lnTo>
                <a:lnTo>
                  <a:pt x="2180" y="15"/>
                </a:lnTo>
                <a:lnTo>
                  <a:pt x="2180" y="6"/>
                </a:lnTo>
                <a:close/>
                <a:moveTo>
                  <a:pt x="2219" y="6"/>
                </a:moveTo>
                <a:lnTo>
                  <a:pt x="2249" y="6"/>
                </a:lnTo>
                <a:lnTo>
                  <a:pt x="2249" y="15"/>
                </a:lnTo>
                <a:lnTo>
                  <a:pt x="2219" y="15"/>
                </a:lnTo>
                <a:lnTo>
                  <a:pt x="2219" y="6"/>
                </a:lnTo>
                <a:close/>
                <a:moveTo>
                  <a:pt x="2258" y="6"/>
                </a:moveTo>
                <a:lnTo>
                  <a:pt x="2287" y="6"/>
                </a:lnTo>
                <a:lnTo>
                  <a:pt x="2287" y="15"/>
                </a:lnTo>
                <a:lnTo>
                  <a:pt x="2258" y="15"/>
                </a:lnTo>
                <a:lnTo>
                  <a:pt x="2258" y="6"/>
                </a:lnTo>
                <a:close/>
                <a:moveTo>
                  <a:pt x="2297" y="6"/>
                </a:moveTo>
                <a:lnTo>
                  <a:pt x="2326" y="6"/>
                </a:lnTo>
                <a:lnTo>
                  <a:pt x="2326" y="15"/>
                </a:lnTo>
                <a:lnTo>
                  <a:pt x="2297" y="15"/>
                </a:lnTo>
                <a:lnTo>
                  <a:pt x="2297" y="6"/>
                </a:lnTo>
                <a:close/>
                <a:moveTo>
                  <a:pt x="2336" y="6"/>
                </a:moveTo>
                <a:lnTo>
                  <a:pt x="2365" y="6"/>
                </a:lnTo>
                <a:lnTo>
                  <a:pt x="2365" y="15"/>
                </a:lnTo>
                <a:lnTo>
                  <a:pt x="2336" y="15"/>
                </a:lnTo>
                <a:lnTo>
                  <a:pt x="2336" y="6"/>
                </a:lnTo>
                <a:close/>
                <a:moveTo>
                  <a:pt x="2375" y="6"/>
                </a:moveTo>
                <a:lnTo>
                  <a:pt x="2404" y="6"/>
                </a:lnTo>
                <a:lnTo>
                  <a:pt x="2404" y="16"/>
                </a:lnTo>
                <a:lnTo>
                  <a:pt x="2375" y="15"/>
                </a:lnTo>
                <a:lnTo>
                  <a:pt x="2375" y="6"/>
                </a:lnTo>
                <a:close/>
                <a:moveTo>
                  <a:pt x="2414" y="6"/>
                </a:moveTo>
                <a:lnTo>
                  <a:pt x="2443" y="6"/>
                </a:lnTo>
                <a:lnTo>
                  <a:pt x="2443" y="16"/>
                </a:lnTo>
                <a:lnTo>
                  <a:pt x="2414" y="16"/>
                </a:lnTo>
                <a:lnTo>
                  <a:pt x="2414" y="6"/>
                </a:lnTo>
                <a:close/>
                <a:moveTo>
                  <a:pt x="2453" y="6"/>
                </a:moveTo>
                <a:lnTo>
                  <a:pt x="2483" y="6"/>
                </a:lnTo>
                <a:lnTo>
                  <a:pt x="2483" y="16"/>
                </a:lnTo>
                <a:lnTo>
                  <a:pt x="2453" y="16"/>
                </a:lnTo>
                <a:lnTo>
                  <a:pt x="2453" y="6"/>
                </a:lnTo>
                <a:close/>
                <a:moveTo>
                  <a:pt x="2492" y="6"/>
                </a:moveTo>
                <a:lnTo>
                  <a:pt x="2521" y="6"/>
                </a:lnTo>
                <a:lnTo>
                  <a:pt x="2521" y="16"/>
                </a:lnTo>
                <a:lnTo>
                  <a:pt x="2492" y="16"/>
                </a:lnTo>
                <a:lnTo>
                  <a:pt x="2492" y="6"/>
                </a:lnTo>
                <a:close/>
                <a:moveTo>
                  <a:pt x="2531" y="6"/>
                </a:moveTo>
                <a:lnTo>
                  <a:pt x="2560" y="6"/>
                </a:lnTo>
                <a:lnTo>
                  <a:pt x="2560" y="16"/>
                </a:lnTo>
                <a:lnTo>
                  <a:pt x="2531" y="16"/>
                </a:lnTo>
                <a:lnTo>
                  <a:pt x="2531" y="6"/>
                </a:lnTo>
                <a:close/>
                <a:moveTo>
                  <a:pt x="2570" y="6"/>
                </a:moveTo>
                <a:lnTo>
                  <a:pt x="2599" y="6"/>
                </a:lnTo>
                <a:lnTo>
                  <a:pt x="2599" y="16"/>
                </a:lnTo>
                <a:lnTo>
                  <a:pt x="2570" y="16"/>
                </a:lnTo>
                <a:lnTo>
                  <a:pt x="2570" y="6"/>
                </a:lnTo>
                <a:close/>
                <a:moveTo>
                  <a:pt x="2609" y="6"/>
                </a:moveTo>
                <a:lnTo>
                  <a:pt x="2638" y="6"/>
                </a:lnTo>
                <a:lnTo>
                  <a:pt x="2638" y="16"/>
                </a:lnTo>
                <a:lnTo>
                  <a:pt x="2609" y="16"/>
                </a:lnTo>
                <a:lnTo>
                  <a:pt x="2609" y="6"/>
                </a:lnTo>
                <a:close/>
                <a:moveTo>
                  <a:pt x="2648" y="6"/>
                </a:moveTo>
                <a:lnTo>
                  <a:pt x="2677" y="7"/>
                </a:lnTo>
                <a:lnTo>
                  <a:pt x="2677" y="17"/>
                </a:lnTo>
                <a:lnTo>
                  <a:pt x="2648" y="16"/>
                </a:lnTo>
                <a:lnTo>
                  <a:pt x="2648" y="6"/>
                </a:lnTo>
                <a:close/>
                <a:moveTo>
                  <a:pt x="2687" y="7"/>
                </a:moveTo>
                <a:lnTo>
                  <a:pt x="2716" y="7"/>
                </a:lnTo>
                <a:lnTo>
                  <a:pt x="2716" y="17"/>
                </a:lnTo>
                <a:lnTo>
                  <a:pt x="2687" y="17"/>
                </a:lnTo>
                <a:lnTo>
                  <a:pt x="2687" y="7"/>
                </a:lnTo>
                <a:close/>
                <a:moveTo>
                  <a:pt x="2726" y="7"/>
                </a:moveTo>
                <a:lnTo>
                  <a:pt x="2755" y="7"/>
                </a:lnTo>
                <a:lnTo>
                  <a:pt x="2755" y="17"/>
                </a:lnTo>
                <a:lnTo>
                  <a:pt x="2726" y="17"/>
                </a:lnTo>
                <a:lnTo>
                  <a:pt x="2726" y="7"/>
                </a:lnTo>
                <a:close/>
                <a:moveTo>
                  <a:pt x="2765" y="7"/>
                </a:moveTo>
                <a:lnTo>
                  <a:pt x="2794" y="7"/>
                </a:lnTo>
                <a:lnTo>
                  <a:pt x="2794" y="17"/>
                </a:lnTo>
                <a:lnTo>
                  <a:pt x="2765" y="17"/>
                </a:lnTo>
                <a:lnTo>
                  <a:pt x="2765" y="7"/>
                </a:lnTo>
                <a:close/>
                <a:moveTo>
                  <a:pt x="2803" y="7"/>
                </a:moveTo>
                <a:lnTo>
                  <a:pt x="2833" y="7"/>
                </a:lnTo>
                <a:lnTo>
                  <a:pt x="2833" y="17"/>
                </a:lnTo>
                <a:lnTo>
                  <a:pt x="2803" y="17"/>
                </a:lnTo>
                <a:lnTo>
                  <a:pt x="2803" y="7"/>
                </a:lnTo>
                <a:close/>
                <a:moveTo>
                  <a:pt x="2842" y="7"/>
                </a:moveTo>
                <a:lnTo>
                  <a:pt x="2871" y="7"/>
                </a:lnTo>
                <a:lnTo>
                  <a:pt x="2871" y="17"/>
                </a:lnTo>
                <a:lnTo>
                  <a:pt x="2842" y="17"/>
                </a:lnTo>
                <a:lnTo>
                  <a:pt x="2842" y="7"/>
                </a:lnTo>
                <a:close/>
                <a:moveTo>
                  <a:pt x="2881" y="7"/>
                </a:moveTo>
                <a:lnTo>
                  <a:pt x="2910" y="7"/>
                </a:lnTo>
                <a:lnTo>
                  <a:pt x="2910" y="17"/>
                </a:lnTo>
                <a:lnTo>
                  <a:pt x="2881" y="17"/>
                </a:lnTo>
                <a:lnTo>
                  <a:pt x="2881" y="7"/>
                </a:lnTo>
                <a:close/>
                <a:moveTo>
                  <a:pt x="2920" y="7"/>
                </a:moveTo>
                <a:lnTo>
                  <a:pt x="2949" y="7"/>
                </a:lnTo>
                <a:lnTo>
                  <a:pt x="2949" y="17"/>
                </a:lnTo>
                <a:lnTo>
                  <a:pt x="2920" y="17"/>
                </a:lnTo>
                <a:lnTo>
                  <a:pt x="2920" y="7"/>
                </a:lnTo>
                <a:close/>
                <a:moveTo>
                  <a:pt x="2959" y="7"/>
                </a:moveTo>
                <a:lnTo>
                  <a:pt x="2988" y="7"/>
                </a:lnTo>
                <a:lnTo>
                  <a:pt x="2988" y="17"/>
                </a:lnTo>
                <a:lnTo>
                  <a:pt x="2959" y="17"/>
                </a:lnTo>
                <a:lnTo>
                  <a:pt x="2959" y="7"/>
                </a:lnTo>
                <a:close/>
                <a:moveTo>
                  <a:pt x="2998" y="7"/>
                </a:moveTo>
                <a:lnTo>
                  <a:pt x="3027" y="7"/>
                </a:lnTo>
                <a:lnTo>
                  <a:pt x="3027" y="17"/>
                </a:lnTo>
                <a:lnTo>
                  <a:pt x="2998" y="17"/>
                </a:lnTo>
                <a:lnTo>
                  <a:pt x="2998" y="7"/>
                </a:lnTo>
                <a:close/>
                <a:moveTo>
                  <a:pt x="3037" y="7"/>
                </a:moveTo>
                <a:lnTo>
                  <a:pt x="3067" y="7"/>
                </a:lnTo>
                <a:lnTo>
                  <a:pt x="3066" y="17"/>
                </a:lnTo>
                <a:lnTo>
                  <a:pt x="3037" y="17"/>
                </a:lnTo>
                <a:lnTo>
                  <a:pt x="3037" y="7"/>
                </a:lnTo>
                <a:close/>
                <a:moveTo>
                  <a:pt x="3076" y="7"/>
                </a:moveTo>
                <a:lnTo>
                  <a:pt x="3106" y="7"/>
                </a:lnTo>
                <a:lnTo>
                  <a:pt x="3106" y="17"/>
                </a:lnTo>
                <a:lnTo>
                  <a:pt x="3076" y="17"/>
                </a:lnTo>
                <a:lnTo>
                  <a:pt x="3076" y="7"/>
                </a:lnTo>
                <a:close/>
                <a:moveTo>
                  <a:pt x="3115" y="7"/>
                </a:moveTo>
                <a:lnTo>
                  <a:pt x="3144" y="7"/>
                </a:lnTo>
                <a:lnTo>
                  <a:pt x="3144" y="17"/>
                </a:lnTo>
                <a:lnTo>
                  <a:pt x="3115" y="17"/>
                </a:lnTo>
                <a:lnTo>
                  <a:pt x="3115" y="7"/>
                </a:lnTo>
                <a:close/>
                <a:moveTo>
                  <a:pt x="3154" y="7"/>
                </a:moveTo>
                <a:lnTo>
                  <a:pt x="3183" y="7"/>
                </a:lnTo>
                <a:lnTo>
                  <a:pt x="3183" y="17"/>
                </a:lnTo>
                <a:lnTo>
                  <a:pt x="3154" y="17"/>
                </a:lnTo>
                <a:lnTo>
                  <a:pt x="3154" y="7"/>
                </a:lnTo>
                <a:close/>
                <a:moveTo>
                  <a:pt x="3193" y="7"/>
                </a:moveTo>
                <a:lnTo>
                  <a:pt x="3222" y="8"/>
                </a:lnTo>
                <a:lnTo>
                  <a:pt x="3222" y="18"/>
                </a:lnTo>
                <a:lnTo>
                  <a:pt x="3193" y="17"/>
                </a:lnTo>
                <a:lnTo>
                  <a:pt x="3193" y="7"/>
                </a:lnTo>
                <a:close/>
                <a:moveTo>
                  <a:pt x="3232" y="8"/>
                </a:moveTo>
                <a:lnTo>
                  <a:pt x="3261" y="8"/>
                </a:lnTo>
                <a:lnTo>
                  <a:pt x="3261" y="18"/>
                </a:lnTo>
                <a:lnTo>
                  <a:pt x="3232" y="18"/>
                </a:lnTo>
                <a:lnTo>
                  <a:pt x="3232" y="8"/>
                </a:lnTo>
                <a:close/>
                <a:moveTo>
                  <a:pt x="3271" y="8"/>
                </a:moveTo>
                <a:lnTo>
                  <a:pt x="3300" y="8"/>
                </a:lnTo>
                <a:lnTo>
                  <a:pt x="3300" y="18"/>
                </a:lnTo>
                <a:lnTo>
                  <a:pt x="3271" y="18"/>
                </a:lnTo>
                <a:lnTo>
                  <a:pt x="3271" y="8"/>
                </a:lnTo>
                <a:close/>
                <a:moveTo>
                  <a:pt x="3310" y="8"/>
                </a:moveTo>
                <a:lnTo>
                  <a:pt x="3339" y="8"/>
                </a:lnTo>
                <a:lnTo>
                  <a:pt x="3339" y="18"/>
                </a:lnTo>
                <a:lnTo>
                  <a:pt x="3310" y="18"/>
                </a:lnTo>
                <a:lnTo>
                  <a:pt x="3310" y="8"/>
                </a:lnTo>
                <a:close/>
                <a:moveTo>
                  <a:pt x="3349" y="8"/>
                </a:moveTo>
                <a:lnTo>
                  <a:pt x="3378" y="8"/>
                </a:lnTo>
                <a:lnTo>
                  <a:pt x="3378" y="18"/>
                </a:lnTo>
                <a:lnTo>
                  <a:pt x="3349" y="18"/>
                </a:lnTo>
                <a:lnTo>
                  <a:pt x="3349" y="8"/>
                </a:lnTo>
                <a:close/>
                <a:moveTo>
                  <a:pt x="3388" y="8"/>
                </a:moveTo>
                <a:lnTo>
                  <a:pt x="3417" y="8"/>
                </a:lnTo>
                <a:lnTo>
                  <a:pt x="3417" y="18"/>
                </a:lnTo>
                <a:lnTo>
                  <a:pt x="3388" y="18"/>
                </a:lnTo>
                <a:lnTo>
                  <a:pt x="3388" y="8"/>
                </a:lnTo>
                <a:close/>
                <a:moveTo>
                  <a:pt x="3426" y="8"/>
                </a:moveTo>
                <a:lnTo>
                  <a:pt x="3456" y="8"/>
                </a:lnTo>
                <a:lnTo>
                  <a:pt x="3456" y="18"/>
                </a:lnTo>
                <a:lnTo>
                  <a:pt x="3426" y="18"/>
                </a:lnTo>
                <a:lnTo>
                  <a:pt x="3426" y="8"/>
                </a:lnTo>
                <a:close/>
                <a:moveTo>
                  <a:pt x="3465" y="8"/>
                </a:moveTo>
                <a:lnTo>
                  <a:pt x="3494" y="9"/>
                </a:lnTo>
                <a:lnTo>
                  <a:pt x="3494" y="18"/>
                </a:lnTo>
                <a:lnTo>
                  <a:pt x="3465" y="18"/>
                </a:lnTo>
                <a:lnTo>
                  <a:pt x="3465" y="8"/>
                </a:lnTo>
                <a:close/>
                <a:moveTo>
                  <a:pt x="3504" y="9"/>
                </a:moveTo>
                <a:lnTo>
                  <a:pt x="3533" y="9"/>
                </a:lnTo>
                <a:lnTo>
                  <a:pt x="3533" y="18"/>
                </a:lnTo>
                <a:lnTo>
                  <a:pt x="3504" y="18"/>
                </a:lnTo>
                <a:lnTo>
                  <a:pt x="3504" y="9"/>
                </a:lnTo>
                <a:close/>
                <a:moveTo>
                  <a:pt x="3543" y="9"/>
                </a:moveTo>
                <a:lnTo>
                  <a:pt x="3572" y="9"/>
                </a:lnTo>
                <a:lnTo>
                  <a:pt x="3572" y="18"/>
                </a:lnTo>
                <a:lnTo>
                  <a:pt x="3543" y="18"/>
                </a:lnTo>
                <a:lnTo>
                  <a:pt x="3543" y="9"/>
                </a:lnTo>
                <a:close/>
                <a:moveTo>
                  <a:pt x="3582" y="9"/>
                </a:moveTo>
                <a:lnTo>
                  <a:pt x="3611" y="9"/>
                </a:lnTo>
                <a:lnTo>
                  <a:pt x="3611" y="18"/>
                </a:lnTo>
                <a:lnTo>
                  <a:pt x="3582" y="18"/>
                </a:lnTo>
                <a:lnTo>
                  <a:pt x="3582" y="9"/>
                </a:lnTo>
                <a:close/>
                <a:moveTo>
                  <a:pt x="3621" y="9"/>
                </a:moveTo>
                <a:lnTo>
                  <a:pt x="3650" y="9"/>
                </a:lnTo>
                <a:lnTo>
                  <a:pt x="3650" y="18"/>
                </a:lnTo>
                <a:lnTo>
                  <a:pt x="3621" y="18"/>
                </a:lnTo>
                <a:lnTo>
                  <a:pt x="3621" y="9"/>
                </a:lnTo>
                <a:close/>
                <a:moveTo>
                  <a:pt x="3660" y="9"/>
                </a:moveTo>
                <a:lnTo>
                  <a:pt x="3690" y="9"/>
                </a:lnTo>
                <a:lnTo>
                  <a:pt x="3690" y="18"/>
                </a:lnTo>
                <a:lnTo>
                  <a:pt x="3660" y="18"/>
                </a:lnTo>
                <a:lnTo>
                  <a:pt x="3660" y="9"/>
                </a:lnTo>
                <a:close/>
                <a:moveTo>
                  <a:pt x="3699" y="9"/>
                </a:moveTo>
                <a:lnTo>
                  <a:pt x="3728" y="9"/>
                </a:lnTo>
                <a:lnTo>
                  <a:pt x="3728" y="19"/>
                </a:lnTo>
                <a:lnTo>
                  <a:pt x="3699" y="18"/>
                </a:lnTo>
                <a:lnTo>
                  <a:pt x="3699" y="9"/>
                </a:lnTo>
                <a:close/>
                <a:moveTo>
                  <a:pt x="3738" y="9"/>
                </a:moveTo>
                <a:lnTo>
                  <a:pt x="3767" y="9"/>
                </a:lnTo>
                <a:lnTo>
                  <a:pt x="3767" y="19"/>
                </a:lnTo>
                <a:lnTo>
                  <a:pt x="3738" y="19"/>
                </a:lnTo>
                <a:lnTo>
                  <a:pt x="3738" y="9"/>
                </a:lnTo>
                <a:close/>
                <a:moveTo>
                  <a:pt x="3777" y="9"/>
                </a:moveTo>
                <a:lnTo>
                  <a:pt x="3806" y="9"/>
                </a:lnTo>
                <a:lnTo>
                  <a:pt x="3806" y="19"/>
                </a:lnTo>
                <a:lnTo>
                  <a:pt x="3777" y="19"/>
                </a:lnTo>
                <a:lnTo>
                  <a:pt x="3777" y="9"/>
                </a:lnTo>
                <a:close/>
                <a:moveTo>
                  <a:pt x="3816" y="9"/>
                </a:moveTo>
                <a:lnTo>
                  <a:pt x="3845" y="9"/>
                </a:lnTo>
                <a:lnTo>
                  <a:pt x="3845" y="19"/>
                </a:lnTo>
                <a:lnTo>
                  <a:pt x="3816" y="19"/>
                </a:lnTo>
                <a:lnTo>
                  <a:pt x="3816" y="9"/>
                </a:lnTo>
                <a:close/>
                <a:moveTo>
                  <a:pt x="3855" y="9"/>
                </a:moveTo>
                <a:lnTo>
                  <a:pt x="3884" y="9"/>
                </a:lnTo>
                <a:lnTo>
                  <a:pt x="3884" y="19"/>
                </a:lnTo>
                <a:lnTo>
                  <a:pt x="3855" y="19"/>
                </a:lnTo>
                <a:lnTo>
                  <a:pt x="3855" y="9"/>
                </a:lnTo>
                <a:close/>
                <a:moveTo>
                  <a:pt x="3894" y="9"/>
                </a:moveTo>
                <a:lnTo>
                  <a:pt x="3923" y="9"/>
                </a:lnTo>
                <a:lnTo>
                  <a:pt x="3923" y="19"/>
                </a:lnTo>
                <a:lnTo>
                  <a:pt x="3894" y="19"/>
                </a:lnTo>
                <a:lnTo>
                  <a:pt x="3894" y="9"/>
                </a:lnTo>
                <a:close/>
                <a:moveTo>
                  <a:pt x="3933" y="9"/>
                </a:moveTo>
                <a:lnTo>
                  <a:pt x="3962" y="9"/>
                </a:lnTo>
                <a:lnTo>
                  <a:pt x="3962" y="19"/>
                </a:lnTo>
                <a:lnTo>
                  <a:pt x="3933" y="19"/>
                </a:lnTo>
                <a:lnTo>
                  <a:pt x="3933" y="9"/>
                </a:lnTo>
                <a:close/>
                <a:moveTo>
                  <a:pt x="3972" y="9"/>
                </a:moveTo>
                <a:lnTo>
                  <a:pt x="4001" y="10"/>
                </a:lnTo>
                <a:lnTo>
                  <a:pt x="4001" y="20"/>
                </a:lnTo>
                <a:lnTo>
                  <a:pt x="3972" y="19"/>
                </a:lnTo>
                <a:lnTo>
                  <a:pt x="3972" y="9"/>
                </a:lnTo>
                <a:close/>
                <a:moveTo>
                  <a:pt x="4011" y="10"/>
                </a:moveTo>
                <a:lnTo>
                  <a:pt x="4040" y="10"/>
                </a:lnTo>
                <a:lnTo>
                  <a:pt x="4040" y="20"/>
                </a:lnTo>
                <a:lnTo>
                  <a:pt x="4011" y="20"/>
                </a:lnTo>
                <a:lnTo>
                  <a:pt x="4011" y="10"/>
                </a:lnTo>
                <a:close/>
                <a:moveTo>
                  <a:pt x="4049" y="10"/>
                </a:moveTo>
                <a:lnTo>
                  <a:pt x="4079" y="10"/>
                </a:lnTo>
                <a:lnTo>
                  <a:pt x="4079" y="20"/>
                </a:lnTo>
                <a:lnTo>
                  <a:pt x="4049" y="20"/>
                </a:lnTo>
                <a:lnTo>
                  <a:pt x="4049" y="10"/>
                </a:lnTo>
                <a:close/>
                <a:moveTo>
                  <a:pt x="4088" y="10"/>
                </a:moveTo>
                <a:lnTo>
                  <a:pt x="4117" y="10"/>
                </a:lnTo>
                <a:lnTo>
                  <a:pt x="4117" y="20"/>
                </a:lnTo>
                <a:lnTo>
                  <a:pt x="4088" y="20"/>
                </a:lnTo>
                <a:lnTo>
                  <a:pt x="4088" y="10"/>
                </a:lnTo>
                <a:close/>
                <a:moveTo>
                  <a:pt x="4127" y="10"/>
                </a:moveTo>
                <a:lnTo>
                  <a:pt x="4156" y="10"/>
                </a:lnTo>
                <a:lnTo>
                  <a:pt x="4156" y="20"/>
                </a:lnTo>
                <a:lnTo>
                  <a:pt x="4127" y="20"/>
                </a:lnTo>
                <a:lnTo>
                  <a:pt x="4127" y="10"/>
                </a:lnTo>
                <a:close/>
                <a:moveTo>
                  <a:pt x="4166" y="10"/>
                </a:moveTo>
                <a:lnTo>
                  <a:pt x="4195" y="10"/>
                </a:lnTo>
                <a:lnTo>
                  <a:pt x="4195" y="20"/>
                </a:lnTo>
                <a:lnTo>
                  <a:pt x="4166" y="20"/>
                </a:lnTo>
                <a:lnTo>
                  <a:pt x="4166" y="10"/>
                </a:lnTo>
                <a:close/>
                <a:moveTo>
                  <a:pt x="4205" y="10"/>
                </a:moveTo>
                <a:lnTo>
                  <a:pt x="4234" y="10"/>
                </a:lnTo>
                <a:lnTo>
                  <a:pt x="4234" y="20"/>
                </a:lnTo>
                <a:lnTo>
                  <a:pt x="4205" y="20"/>
                </a:lnTo>
                <a:lnTo>
                  <a:pt x="4205" y="10"/>
                </a:lnTo>
                <a:close/>
                <a:moveTo>
                  <a:pt x="4244" y="10"/>
                </a:moveTo>
                <a:lnTo>
                  <a:pt x="4249" y="10"/>
                </a:lnTo>
                <a:lnTo>
                  <a:pt x="4249" y="20"/>
                </a:lnTo>
                <a:lnTo>
                  <a:pt x="4244" y="20"/>
                </a:lnTo>
                <a:lnTo>
                  <a:pt x="4244" y="1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01" name="Freeform 29"/>
          <p:cNvSpPr>
            <a:spLocks noEditPoints="1"/>
          </p:cNvSpPr>
          <p:nvPr/>
        </p:nvSpPr>
        <p:spPr bwMode="auto">
          <a:xfrm>
            <a:off x="1685925" y="2047875"/>
            <a:ext cx="6745288" cy="15875"/>
          </a:xfrm>
          <a:custGeom>
            <a:avLst/>
            <a:gdLst>
              <a:gd name="T0" fmla="*/ 2147483646 w 4249"/>
              <a:gd name="T1" fmla="*/ 2147483646 h 10"/>
              <a:gd name="T2" fmla="*/ 2147483646 w 4249"/>
              <a:gd name="T3" fmla="*/ 2147483646 h 10"/>
              <a:gd name="T4" fmla="*/ 2147483646 w 4249"/>
              <a:gd name="T5" fmla="*/ 0 h 10"/>
              <a:gd name="T6" fmla="*/ 2147483646 w 4249"/>
              <a:gd name="T7" fmla="*/ 0 h 10"/>
              <a:gd name="T8" fmla="*/ 2147483646 w 4249"/>
              <a:gd name="T9" fmla="*/ 0 h 10"/>
              <a:gd name="T10" fmla="*/ 2147483646 w 4249"/>
              <a:gd name="T11" fmla="*/ 2147483646 h 10"/>
              <a:gd name="T12" fmla="*/ 2147483646 w 4249"/>
              <a:gd name="T13" fmla="*/ 2147483646 h 10"/>
              <a:gd name="T14" fmla="*/ 2147483646 w 4249"/>
              <a:gd name="T15" fmla="*/ 0 h 10"/>
              <a:gd name="T16" fmla="*/ 2147483646 w 4249"/>
              <a:gd name="T17" fmla="*/ 0 h 10"/>
              <a:gd name="T18" fmla="*/ 2147483646 w 4249"/>
              <a:gd name="T19" fmla="*/ 0 h 10"/>
              <a:gd name="T20" fmla="*/ 2147483646 w 4249"/>
              <a:gd name="T21" fmla="*/ 2147483646 h 10"/>
              <a:gd name="T22" fmla="*/ 2147483646 w 4249"/>
              <a:gd name="T23" fmla="*/ 2147483646 h 10"/>
              <a:gd name="T24" fmla="*/ 2147483646 w 4249"/>
              <a:gd name="T25" fmla="*/ 0 h 10"/>
              <a:gd name="T26" fmla="*/ 2147483646 w 4249"/>
              <a:gd name="T27" fmla="*/ 0 h 10"/>
              <a:gd name="T28" fmla="*/ 2147483646 w 4249"/>
              <a:gd name="T29" fmla="*/ 0 h 10"/>
              <a:gd name="T30" fmla="*/ 2147483646 w 4249"/>
              <a:gd name="T31" fmla="*/ 2147483646 h 10"/>
              <a:gd name="T32" fmla="*/ 2147483646 w 4249"/>
              <a:gd name="T33" fmla="*/ 2147483646 h 10"/>
              <a:gd name="T34" fmla="*/ 2147483646 w 4249"/>
              <a:gd name="T35" fmla="*/ 0 h 10"/>
              <a:gd name="T36" fmla="*/ 2147483646 w 4249"/>
              <a:gd name="T37" fmla="*/ 0 h 10"/>
              <a:gd name="T38" fmla="*/ 2147483646 w 4249"/>
              <a:gd name="T39" fmla="*/ 0 h 10"/>
              <a:gd name="T40" fmla="*/ 2147483646 w 4249"/>
              <a:gd name="T41" fmla="*/ 2147483646 h 10"/>
              <a:gd name="T42" fmla="*/ 2147483646 w 4249"/>
              <a:gd name="T43" fmla="*/ 2147483646 h 10"/>
              <a:gd name="T44" fmla="*/ 2147483646 w 4249"/>
              <a:gd name="T45" fmla="*/ 0 h 10"/>
              <a:gd name="T46" fmla="*/ 2147483646 w 4249"/>
              <a:gd name="T47" fmla="*/ 0 h 10"/>
              <a:gd name="T48" fmla="*/ 2147483646 w 4249"/>
              <a:gd name="T49" fmla="*/ 0 h 10"/>
              <a:gd name="T50" fmla="*/ 2147483646 w 4249"/>
              <a:gd name="T51" fmla="*/ 2147483646 h 10"/>
              <a:gd name="T52" fmla="*/ 2147483646 w 4249"/>
              <a:gd name="T53" fmla="*/ 2147483646 h 10"/>
              <a:gd name="T54" fmla="*/ 2147483646 w 4249"/>
              <a:gd name="T55" fmla="*/ 0 h 10"/>
              <a:gd name="T56" fmla="*/ 2147483646 w 4249"/>
              <a:gd name="T57" fmla="*/ 0 h 10"/>
              <a:gd name="T58" fmla="*/ 2147483646 w 4249"/>
              <a:gd name="T59" fmla="*/ 0 h 10"/>
              <a:gd name="T60" fmla="*/ 2147483646 w 4249"/>
              <a:gd name="T61" fmla="*/ 2147483646 h 10"/>
              <a:gd name="T62" fmla="*/ 2147483646 w 4249"/>
              <a:gd name="T63" fmla="*/ 2147483646 h 10"/>
              <a:gd name="T64" fmla="*/ 2147483646 w 4249"/>
              <a:gd name="T65" fmla="*/ 0 h 10"/>
              <a:gd name="T66" fmla="*/ 2147483646 w 4249"/>
              <a:gd name="T67" fmla="*/ 0 h 10"/>
              <a:gd name="T68" fmla="*/ 2147483646 w 4249"/>
              <a:gd name="T69" fmla="*/ 0 h 10"/>
              <a:gd name="T70" fmla="*/ 2147483646 w 4249"/>
              <a:gd name="T71" fmla="*/ 2147483646 h 10"/>
              <a:gd name="T72" fmla="*/ 2147483646 w 4249"/>
              <a:gd name="T73" fmla="*/ 2147483646 h 10"/>
              <a:gd name="T74" fmla="*/ 2147483646 w 4249"/>
              <a:gd name="T75" fmla="*/ 0 h 10"/>
              <a:gd name="T76" fmla="*/ 2147483646 w 4249"/>
              <a:gd name="T77" fmla="*/ 0 h 10"/>
              <a:gd name="T78" fmla="*/ 2147483646 w 4249"/>
              <a:gd name="T79" fmla="*/ 0 h 10"/>
              <a:gd name="T80" fmla="*/ 2147483646 w 4249"/>
              <a:gd name="T81" fmla="*/ 2147483646 h 10"/>
              <a:gd name="T82" fmla="*/ 2147483646 w 4249"/>
              <a:gd name="T83" fmla="*/ 2147483646 h 10"/>
              <a:gd name="T84" fmla="*/ 2147483646 w 4249"/>
              <a:gd name="T85" fmla="*/ 0 h 10"/>
              <a:gd name="T86" fmla="*/ 2147483646 w 4249"/>
              <a:gd name="T87" fmla="*/ 0 h 10"/>
              <a:gd name="T88" fmla="*/ 2147483646 w 4249"/>
              <a:gd name="T89" fmla="*/ 0 h 10"/>
              <a:gd name="T90" fmla="*/ 2147483646 w 4249"/>
              <a:gd name="T91" fmla="*/ 2147483646 h 10"/>
              <a:gd name="T92" fmla="*/ 2147483646 w 4249"/>
              <a:gd name="T93" fmla="*/ 2147483646 h 10"/>
              <a:gd name="T94" fmla="*/ 2147483646 w 4249"/>
              <a:gd name="T95" fmla="*/ 0 h 10"/>
              <a:gd name="T96" fmla="*/ 2147483646 w 4249"/>
              <a:gd name="T97" fmla="*/ 0 h 10"/>
              <a:gd name="T98" fmla="*/ 2147483646 w 4249"/>
              <a:gd name="T99" fmla="*/ 0 h 10"/>
              <a:gd name="T100" fmla="*/ 2147483646 w 4249"/>
              <a:gd name="T101" fmla="*/ 2147483646 h 10"/>
              <a:gd name="T102" fmla="*/ 2147483646 w 4249"/>
              <a:gd name="T103" fmla="*/ 2147483646 h 10"/>
              <a:gd name="T104" fmla="*/ 2147483646 w 4249"/>
              <a:gd name="T105" fmla="*/ 0 h 10"/>
              <a:gd name="T106" fmla="*/ 2147483646 w 4249"/>
              <a:gd name="T107" fmla="*/ 0 h 10"/>
              <a:gd name="T108" fmla="*/ 2147483646 w 4249"/>
              <a:gd name="T109" fmla="*/ 0 h 10"/>
              <a:gd name="T110" fmla="*/ 2147483646 w 4249"/>
              <a:gd name="T111" fmla="*/ 2147483646 h 10"/>
              <a:gd name="T112" fmla="*/ 2147483646 w 4249"/>
              <a:gd name="T113" fmla="*/ 2147483646 h 10"/>
              <a:gd name="T114" fmla="*/ 2147483646 w 4249"/>
              <a:gd name="T115" fmla="*/ 0 h 10"/>
              <a:gd name="T116" fmla="*/ 2147483646 w 4249"/>
              <a:gd name="T117" fmla="*/ 0 h 10"/>
              <a:gd name="T118" fmla="*/ 2147483646 w 4249"/>
              <a:gd name="T119" fmla="*/ 0 h 10"/>
              <a:gd name="T120" fmla="*/ 2147483646 w 4249"/>
              <a:gd name="T121" fmla="*/ 2147483646 h 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10"/>
              <a:gd name="T185" fmla="*/ 4249 w 4249"/>
              <a:gd name="T186" fmla="*/ 10 h 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10">
                <a:moveTo>
                  <a:pt x="0" y="0"/>
                </a:moveTo>
                <a:lnTo>
                  <a:pt x="29" y="0"/>
                </a:lnTo>
                <a:lnTo>
                  <a:pt x="29" y="10"/>
                </a:lnTo>
                <a:lnTo>
                  <a:pt x="0" y="10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10"/>
                </a:lnTo>
                <a:lnTo>
                  <a:pt x="39" y="10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10"/>
                </a:lnTo>
                <a:lnTo>
                  <a:pt x="78" y="10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10"/>
                </a:lnTo>
                <a:lnTo>
                  <a:pt x="117" y="10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10"/>
                </a:lnTo>
                <a:lnTo>
                  <a:pt x="156" y="10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10"/>
                </a:lnTo>
                <a:lnTo>
                  <a:pt x="195" y="10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10"/>
                </a:lnTo>
                <a:lnTo>
                  <a:pt x="234" y="10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10"/>
                </a:lnTo>
                <a:lnTo>
                  <a:pt x="273" y="10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10"/>
                </a:lnTo>
                <a:lnTo>
                  <a:pt x="311" y="10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10"/>
                </a:lnTo>
                <a:lnTo>
                  <a:pt x="350" y="10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10"/>
                </a:lnTo>
                <a:lnTo>
                  <a:pt x="389" y="10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10"/>
                </a:lnTo>
                <a:lnTo>
                  <a:pt x="428" y="10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10"/>
                </a:lnTo>
                <a:lnTo>
                  <a:pt x="467" y="10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10"/>
                </a:lnTo>
                <a:lnTo>
                  <a:pt x="506" y="10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10"/>
                </a:lnTo>
                <a:lnTo>
                  <a:pt x="545" y="10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10"/>
                </a:lnTo>
                <a:lnTo>
                  <a:pt x="584" y="10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10"/>
                </a:lnTo>
                <a:lnTo>
                  <a:pt x="623" y="10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10"/>
                </a:lnTo>
                <a:lnTo>
                  <a:pt x="662" y="10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10"/>
                </a:lnTo>
                <a:lnTo>
                  <a:pt x="701" y="10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10"/>
                </a:lnTo>
                <a:lnTo>
                  <a:pt x="740" y="10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10"/>
                </a:lnTo>
                <a:lnTo>
                  <a:pt x="779" y="10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10"/>
                </a:lnTo>
                <a:lnTo>
                  <a:pt x="818" y="10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10"/>
                </a:lnTo>
                <a:lnTo>
                  <a:pt x="857" y="10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10"/>
                </a:lnTo>
                <a:lnTo>
                  <a:pt x="896" y="10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10"/>
                </a:lnTo>
                <a:lnTo>
                  <a:pt x="934" y="10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10"/>
                </a:lnTo>
                <a:lnTo>
                  <a:pt x="973" y="10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10"/>
                </a:lnTo>
                <a:lnTo>
                  <a:pt x="1012" y="10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10"/>
                </a:lnTo>
                <a:lnTo>
                  <a:pt x="1051" y="10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10"/>
                </a:lnTo>
                <a:lnTo>
                  <a:pt x="1090" y="10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10"/>
                </a:lnTo>
                <a:lnTo>
                  <a:pt x="1129" y="10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10"/>
                </a:lnTo>
                <a:lnTo>
                  <a:pt x="1168" y="10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10"/>
                </a:lnTo>
                <a:lnTo>
                  <a:pt x="1207" y="10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10"/>
                </a:lnTo>
                <a:lnTo>
                  <a:pt x="1246" y="10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10"/>
                </a:lnTo>
                <a:lnTo>
                  <a:pt x="1285" y="10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10"/>
                </a:lnTo>
                <a:lnTo>
                  <a:pt x="1324" y="10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10"/>
                </a:lnTo>
                <a:lnTo>
                  <a:pt x="1363" y="10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10"/>
                </a:lnTo>
                <a:lnTo>
                  <a:pt x="1402" y="10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10"/>
                </a:lnTo>
                <a:lnTo>
                  <a:pt x="1441" y="10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10"/>
                </a:lnTo>
                <a:lnTo>
                  <a:pt x="1480" y="10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10"/>
                </a:lnTo>
                <a:lnTo>
                  <a:pt x="1519" y="10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10"/>
                </a:lnTo>
                <a:lnTo>
                  <a:pt x="1557" y="10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10"/>
                </a:lnTo>
                <a:lnTo>
                  <a:pt x="1596" y="10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10"/>
                </a:lnTo>
                <a:lnTo>
                  <a:pt x="1635" y="10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10"/>
                </a:lnTo>
                <a:lnTo>
                  <a:pt x="1674" y="10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10"/>
                </a:lnTo>
                <a:lnTo>
                  <a:pt x="1713" y="10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10"/>
                </a:lnTo>
                <a:lnTo>
                  <a:pt x="1752" y="10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10"/>
                </a:lnTo>
                <a:lnTo>
                  <a:pt x="1791" y="10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10"/>
                </a:lnTo>
                <a:lnTo>
                  <a:pt x="1830" y="10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10"/>
                </a:lnTo>
                <a:lnTo>
                  <a:pt x="1869" y="10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10"/>
                </a:lnTo>
                <a:lnTo>
                  <a:pt x="1908" y="10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10"/>
                </a:lnTo>
                <a:lnTo>
                  <a:pt x="1947" y="10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10"/>
                </a:lnTo>
                <a:lnTo>
                  <a:pt x="1986" y="10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10"/>
                </a:lnTo>
                <a:lnTo>
                  <a:pt x="2025" y="10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10"/>
                </a:lnTo>
                <a:lnTo>
                  <a:pt x="2064" y="10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10"/>
                </a:lnTo>
                <a:lnTo>
                  <a:pt x="2103" y="10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10"/>
                </a:lnTo>
                <a:lnTo>
                  <a:pt x="2142" y="10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10"/>
                </a:lnTo>
                <a:lnTo>
                  <a:pt x="2180" y="10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10"/>
                </a:lnTo>
                <a:lnTo>
                  <a:pt x="2219" y="10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10"/>
                </a:lnTo>
                <a:lnTo>
                  <a:pt x="2258" y="10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10"/>
                </a:lnTo>
                <a:lnTo>
                  <a:pt x="2297" y="10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10"/>
                </a:lnTo>
                <a:lnTo>
                  <a:pt x="2336" y="10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10"/>
                </a:lnTo>
                <a:lnTo>
                  <a:pt x="2375" y="10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10"/>
                </a:lnTo>
                <a:lnTo>
                  <a:pt x="2414" y="10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10"/>
                </a:lnTo>
                <a:lnTo>
                  <a:pt x="2453" y="10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10"/>
                </a:lnTo>
                <a:lnTo>
                  <a:pt x="2492" y="10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10"/>
                </a:lnTo>
                <a:lnTo>
                  <a:pt x="2531" y="10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10"/>
                </a:lnTo>
                <a:lnTo>
                  <a:pt x="2570" y="10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10"/>
                </a:lnTo>
                <a:lnTo>
                  <a:pt x="2609" y="10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10"/>
                </a:lnTo>
                <a:lnTo>
                  <a:pt x="2648" y="10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10"/>
                </a:lnTo>
                <a:lnTo>
                  <a:pt x="2687" y="10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10"/>
                </a:lnTo>
                <a:lnTo>
                  <a:pt x="2726" y="10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10"/>
                </a:lnTo>
                <a:lnTo>
                  <a:pt x="2765" y="10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10"/>
                </a:lnTo>
                <a:lnTo>
                  <a:pt x="2803" y="10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10"/>
                </a:lnTo>
                <a:lnTo>
                  <a:pt x="2842" y="10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10"/>
                </a:lnTo>
                <a:lnTo>
                  <a:pt x="2881" y="10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10"/>
                </a:lnTo>
                <a:lnTo>
                  <a:pt x="2920" y="10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10"/>
                </a:lnTo>
                <a:lnTo>
                  <a:pt x="2959" y="10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10"/>
                </a:lnTo>
                <a:lnTo>
                  <a:pt x="2998" y="10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10"/>
                </a:lnTo>
                <a:lnTo>
                  <a:pt x="3037" y="10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10"/>
                </a:lnTo>
                <a:lnTo>
                  <a:pt x="3076" y="10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10"/>
                </a:lnTo>
                <a:lnTo>
                  <a:pt x="3115" y="10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10"/>
                </a:lnTo>
                <a:lnTo>
                  <a:pt x="3154" y="10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10"/>
                </a:lnTo>
                <a:lnTo>
                  <a:pt x="3193" y="10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10"/>
                </a:lnTo>
                <a:lnTo>
                  <a:pt x="3232" y="10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10"/>
                </a:lnTo>
                <a:lnTo>
                  <a:pt x="3271" y="10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10"/>
                </a:lnTo>
                <a:lnTo>
                  <a:pt x="3310" y="10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10"/>
                </a:lnTo>
                <a:lnTo>
                  <a:pt x="3349" y="10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10"/>
                </a:lnTo>
                <a:lnTo>
                  <a:pt x="3388" y="10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10"/>
                </a:lnTo>
                <a:lnTo>
                  <a:pt x="3426" y="10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10"/>
                </a:lnTo>
                <a:lnTo>
                  <a:pt x="3465" y="10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10"/>
                </a:lnTo>
                <a:lnTo>
                  <a:pt x="3504" y="10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10"/>
                </a:lnTo>
                <a:lnTo>
                  <a:pt x="3543" y="10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10"/>
                </a:lnTo>
                <a:lnTo>
                  <a:pt x="3582" y="10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10"/>
                </a:lnTo>
                <a:lnTo>
                  <a:pt x="3621" y="10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10"/>
                </a:lnTo>
                <a:lnTo>
                  <a:pt x="3660" y="10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10"/>
                </a:lnTo>
                <a:lnTo>
                  <a:pt x="3699" y="10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10"/>
                </a:lnTo>
                <a:lnTo>
                  <a:pt x="3738" y="10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10"/>
                </a:lnTo>
                <a:lnTo>
                  <a:pt x="3777" y="10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10"/>
                </a:lnTo>
                <a:lnTo>
                  <a:pt x="3816" y="10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10"/>
                </a:lnTo>
                <a:lnTo>
                  <a:pt x="3855" y="10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10"/>
                </a:lnTo>
                <a:lnTo>
                  <a:pt x="3894" y="10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10"/>
                </a:lnTo>
                <a:lnTo>
                  <a:pt x="3933" y="10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10"/>
                </a:lnTo>
                <a:lnTo>
                  <a:pt x="3972" y="10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10"/>
                </a:lnTo>
                <a:lnTo>
                  <a:pt x="4011" y="10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10"/>
                </a:lnTo>
                <a:lnTo>
                  <a:pt x="4049" y="10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10"/>
                </a:lnTo>
                <a:lnTo>
                  <a:pt x="4088" y="10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10"/>
                </a:lnTo>
                <a:lnTo>
                  <a:pt x="4127" y="10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10"/>
                </a:lnTo>
                <a:lnTo>
                  <a:pt x="4166" y="10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10"/>
                </a:lnTo>
                <a:lnTo>
                  <a:pt x="4205" y="10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10"/>
                </a:lnTo>
                <a:lnTo>
                  <a:pt x="4244" y="10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02" name="Freeform 30"/>
          <p:cNvSpPr>
            <a:spLocks noEditPoints="1"/>
          </p:cNvSpPr>
          <p:nvPr/>
        </p:nvSpPr>
        <p:spPr bwMode="auto">
          <a:xfrm>
            <a:off x="1685925" y="1709738"/>
            <a:ext cx="6745288" cy="14287"/>
          </a:xfrm>
          <a:custGeom>
            <a:avLst/>
            <a:gdLst>
              <a:gd name="T0" fmla="*/ 2147483646 w 4249"/>
              <a:gd name="T1" fmla="*/ 2147483646 h 9"/>
              <a:gd name="T2" fmla="*/ 2147483646 w 4249"/>
              <a:gd name="T3" fmla="*/ 2147483646 h 9"/>
              <a:gd name="T4" fmla="*/ 2147483646 w 4249"/>
              <a:gd name="T5" fmla="*/ 0 h 9"/>
              <a:gd name="T6" fmla="*/ 2147483646 w 4249"/>
              <a:gd name="T7" fmla="*/ 0 h 9"/>
              <a:gd name="T8" fmla="*/ 2147483646 w 4249"/>
              <a:gd name="T9" fmla="*/ 0 h 9"/>
              <a:gd name="T10" fmla="*/ 2147483646 w 4249"/>
              <a:gd name="T11" fmla="*/ 2147483646 h 9"/>
              <a:gd name="T12" fmla="*/ 2147483646 w 4249"/>
              <a:gd name="T13" fmla="*/ 2147483646 h 9"/>
              <a:gd name="T14" fmla="*/ 2147483646 w 4249"/>
              <a:gd name="T15" fmla="*/ 0 h 9"/>
              <a:gd name="T16" fmla="*/ 2147483646 w 4249"/>
              <a:gd name="T17" fmla="*/ 0 h 9"/>
              <a:gd name="T18" fmla="*/ 2147483646 w 4249"/>
              <a:gd name="T19" fmla="*/ 0 h 9"/>
              <a:gd name="T20" fmla="*/ 2147483646 w 4249"/>
              <a:gd name="T21" fmla="*/ 2147483646 h 9"/>
              <a:gd name="T22" fmla="*/ 2147483646 w 4249"/>
              <a:gd name="T23" fmla="*/ 2147483646 h 9"/>
              <a:gd name="T24" fmla="*/ 2147483646 w 4249"/>
              <a:gd name="T25" fmla="*/ 0 h 9"/>
              <a:gd name="T26" fmla="*/ 2147483646 w 4249"/>
              <a:gd name="T27" fmla="*/ 0 h 9"/>
              <a:gd name="T28" fmla="*/ 2147483646 w 4249"/>
              <a:gd name="T29" fmla="*/ 0 h 9"/>
              <a:gd name="T30" fmla="*/ 2147483646 w 4249"/>
              <a:gd name="T31" fmla="*/ 2147483646 h 9"/>
              <a:gd name="T32" fmla="*/ 2147483646 w 4249"/>
              <a:gd name="T33" fmla="*/ 2147483646 h 9"/>
              <a:gd name="T34" fmla="*/ 2147483646 w 4249"/>
              <a:gd name="T35" fmla="*/ 0 h 9"/>
              <a:gd name="T36" fmla="*/ 2147483646 w 4249"/>
              <a:gd name="T37" fmla="*/ 0 h 9"/>
              <a:gd name="T38" fmla="*/ 2147483646 w 4249"/>
              <a:gd name="T39" fmla="*/ 0 h 9"/>
              <a:gd name="T40" fmla="*/ 2147483646 w 4249"/>
              <a:gd name="T41" fmla="*/ 2147483646 h 9"/>
              <a:gd name="T42" fmla="*/ 2147483646 w 4249"/>
              <a:gd name="T43" fmla="*/ 2147483646 h 9"/>
              <a:gd name="T44" fmla="*/ 2147483646 w 4249"/>
              <a:gd name="T45" fmla="*/ 0 h 9"/>
              <a:gd name="T46" fmla="*/ 2147483646 w 4249"/>
              <a:gd name="T47" fmla="*/ 0 h 9"/>
              <a:gd name="T48" fmla="*/ 2147483646 w 4249"/>
              <a:gd name="T49" fmla="*/ 0 h 9"/>
              <a:gd name="T50" fmla="*/ 2147483646 w 4249"/>
              <a:gd name="T51" fmla="*/ 2147483646 h 9"/>
              <a:gd name="T52" fmla="*/ 2147483646 w 4249"/>
              <a:gd name="T53" fmla="*/ 2147483646 h 9"/>
              <a:gd name="T54" fmla="*/ 2147483646 w 4249"/>
              <a:gd name="T55" fmla="*/ 0 h 9"/>
              <a:gd name="T56" fmla="*/ 2147483646 w 4249"/>
              <a:gd name="T57" fmla="*/ 0 h 9"/>
              <a:gd name="T58" fmla="*/ 2147483646 w 4249"/>
              <a:gd name="T59" fmla="*/ 0 h 9"/>
              <a:gd name="T60" fmla="*/ 2147483646 w 4249"/>
              <a:gd name="T61" fmla="*/ 2147483646 h 9"/>
              <a:gd name="T62" fmla="*/ 2147483646 w 4249"/>
              <a:gd name="T63" fmla="*/ 2147483646 h 9"/>
              <a:gd name="T64" fmla="*/ 2147483646 w 4249"/>
              <a:gd name="T65" fmla="*/ 0 h 9"/>
              <a:gd name="T66" fmla="*/ 2147483646 w 4249"/>
              <a:gd name="T67" fmla="*/ 0 h 9"/>
              <a:gd name="T68" fmla="*/ 2147483646 w 4249"/>
              <a:gd name="T69" fmla="*/ 0 h 9"/>
              <a:gd name="T70" fmla="*/ 2147483646 w 4249"/>
              <a:gd name="T71" fmla="*/ 2147483646 h 9"/>
              <a:gd name="T72" fmla="*/ 2147483646 w 4249"/>
              <a:gd name="T73" fmla="*/ 2147483646 h 9"/>
              <a:gd name="T74" fmla="*/ 2147483646 w 4249"/>
              <a:gd name="T75" fmla="*/ 0 h 9"/>
              <a:gd name="T76" fmla="*/ 2147483646 w 4249"/>
              <a:gd name="T77" fmla="*/ 0 h 9"/>
              <a:gd name="T78" fmla="*/ 2147483646 w 4249"/>
              <a:gd name="T79" fmla="*/ 0 h 9"/>
              <a:gd name="T80" fmla="*/ 2147483646 w 4249"/>
              <a:gd name="T81" fmla="*/ 2147483646 h 9"/>
              <a:gd name="T82" fmla="*/ 2147483646 w 4249"/>
              <a:gd name="T83" fmla="*/ 2147483646 h 9"/>
              <a:gd name="T84" fmla="*/ 2147483646 w 4249"/>
              <a:gd name="T85" fmla="*/ 0 h 9"/>
              <a:gd name="T86" fmla="*/ 2147483646 w 4249"/>
              <a:gd name="T87" fmla="*/ 0 h 9"/>
              <a:gd name="T88" fmla="*/ 2147483646 w 4249"/>
              <a:gd name="T89" fmla="*/ 0 h 9"/>
              <a:gd name="T90" fmla="*/ 2147483646 w 4249"/>
              <a:gd name="T91" fmla="*/ 2147483646 h 9"/>
              <a:gd name="T92" fmla="*/ 2147483646 w 4249"/>
              <a:gd name="T93" fmla="*/ 2147483646 h 9"/>
              <a:gd name="T94" fmla="*/ 2147483646 w 4249"/>
              <a:gd name="T95" fmla="*/ 0 h 9"/>
              <a:gd name="T96" fmla="*/ 2147483646 w 4249"/>
              <a:gd name="T97" fmla="*/ 0 h 9"/>
              <a:gd name="T98" fmla="*/ 2147483646 w 4249"/>
              <a:gd name="T99" fmla="*/ 0 h 9"/>
              <a:gd name="T100" fmla="*/ 2147483646 w 4249"/>
              <a:gd name="T101" fmla="*/ 2147483646 h 9"/>
              <a:gd name="T102" fmla="*/ 2147483646 w 4249"/>
              <a:gd name="T103" fmla="*/ 2147483646 h 9"/>
              <a:gd name="T104" fmla="*/ 2147483646 w 4249"/>
              <a:gd name="T105" fmla="*/ 0 h 9"/>
              <a:gd name="T106" fmla="*/ 2147483646 w 4249"/>
              <a:gd name="T107" fmla="*/ 0 h 9"/>
              <a:gd name="T108" fmla="*/ 2147483646 w 4249"/>
              <a:gd name="T109" fmla="*/ 0 h 9"/>
              <a:gd name="T110" fmla="*/ 2147483646 w 4249"/>
              <a:gd name="T111" fmla="*/ 2147483646 h 9"/>
              <a:gd name="T112" fmla="*/ 2147483646 w 4249"/>
              <a:gd name="T113" fmla="*/ 2147483646 h 9"/>
              <a:gd name="T114" fmla="*/ 2147483646 w 4249"/>
              <a:gd name="T115" fmla="*/ 0 h 9"/>
              <a:gd name="T116" fmla="*/ 2147483646 w 4249"/>
              <a:gd name="T117" fmla="*/ 0 h 9"/>
              <a:gd name="T118" fmla="*/ 2147483646 w 4249"/>
              <a:gd name="T119" fmla="*/ 0 h 9"/>
              <a:gd name="T120" fmla="*/ 2147483646 w 4249"/>
              <a:gd name="T121" fmla="*/ 2147483646 h 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249"/>
              <a:gd name="T184" fmla="*/ 0 h 9"/>
              <a:gd name="T185" fmla="*/ 4249 w 4249"/>
              <a:gd name="T186" fmla="*/ 9 h 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249" h="9">
                <a:moveTo>
                  <a:pt x="0" y="0"/>
                </a:moveTo>
                <a:lnTo>
                  <a:pt x="29" y="0"/>
                </a:lnTo>
                <a:lnTo>
                  <a:pt x="29" y="9"/>
                </a:lnTo>
                <a:lnTo>
                  <a:pt x="0" y="9"/>
                </a:lnTo>
                <a:lnTo>
                  <a:pt x="0" y="0"/>
                </a:lnTo>
                <a:close/>
                <a:moveTo>
                  <a:pt x="39" y="0"/>
                </a:moveTo>
                <a:lnTo>
                  <a:pt x="68" y="0"/>
                </a:lnTo>
                <a:lnTo>
                  <a:pt x="68" y="9"/>
                </a:lnTo>
                <a:lnTo>
                  <a:pt x="39" y="9"/>
                </a:lnTo>
                <a:lnTo>
                  <a:pt x="39" y="0"/>
                </a:lnTo>
                <a:close/>
                <a:moveTo>
                  <a:pt x="78" y="0"/>
                </a:moveTo>
                <a:lnTo>
                  <a:pt x="107" y="0"/>
                </a:lnTo>
                <a:lnTo>
                  <a:pt x="107" y="9"/>
                </a:lnTo>
                <a:lnTo>
                  <a:pt x="78" y="9"/>
                </a:lnTo>
                <a:lnTo>
                  <a:pt x="78" y="0"/>
                </a:lnTo>
                <a:close/>
                <a:moveTo>
                  <a:pt x="117" y="0"/>
                </a:moveTo>
                <a:lnTo>
                  <a:pt x="146" y="0"/>
                </a:lnTo>
                <a:lnTo>
                  <a:pt x="146" y="9"/>
                </a:lnTo>
                <a:lnTo>
                  <a:pt x="117" y="9"/>
                </a:lnTo>
                <a:lnTo>
                  <a:pt x="117" y="0"/>
                </a:lnTo>
                <a:close/>
                <a:moveTo>
                  <a:pt x="156" y="0"/>
                </a:moveTo>
                <a:lnTo>
                  <a:pt x="185" y="0"/>
                </a:lnTo>
                <a:lnTo>
                  <a:pt x="185" y="9"/>
                </a:lnTo>
                <a:lnTo>
                  <a:pt x="156" y="9"/>
                </a:lnTo>
                <a:lnTo>
                  <a:pt x="156" y="0"/>
                </a:lnTo>
                <a:close/>
                <a:moveTo>
                  <a:pt x="195" y="0"/>
                </a:moveTo>
                <a:lnTo>
                  <a:pt x="224" y="0"/>
                </a:lnTo>
                <a:lnTo>
                  <a:pt x="224" y="9"/>
                </a:lnTo>
                <a:lnTo>
                  <a:pt x="195" y="9"/>
                </a:lnTo>
                <a:lnTo>
                  <a:pt x="195" y="0"/>
                </a:lnTo>
                <a:close/>
                <a:moveTo>
                  <a:pt x="234" y="0"/>
                </a:moveTo>
                <a:lnTo>
                  <a:pt x="263" y="0"/>
                </a:lnTo>
                <a:lnTo>
                  <a:pt x="263" y="9"/>
                </a:lnTo>
                <a:lnTo>
                  <a:pt x="234" y="9"/>
                </a:lnTo>
                <a:lnTo>
                  <a:pt x="234" y="0"/>
                </a:lnTo>
                <a:close/>
                <a:moveTo>
                  <a:pt x="273" y="0"/>
                </a:moveTo>
                <a:lnTo>
                  <a:pt x="302" y="0"/>
                </a:lnTo>
                <a:lnTo>
                  <a:pt x="302" y="9"/>
                </a:lnTo>
                <a:lnTo>
                  <a:pt x="273" y="9"/>
                </a:lnTo>
                <a:lnTo>
                  <a:pt x="273" y="0"/>
                </a:lnTo>
                <a:close/>
                <a:moveTo>
                  <a:pt x="311" y="0"/>
                </a:moveTo>
                <a:lnTo>
                  <a:pt x="341" y="0"/>
                </a:lnTo>
                <a:lnTo>
                  <a:pt x="341" y="9"/>
                </a:lnTo>
                <a:lnTo>
                  <a:pt x="311" y="9"/>
                </a:lnTo>
                <a:lnTo>
                  <a:pt x="311" y="0"/>
                </a:lnTo>
                <a:close/>
                <a:moveTo>
                  <a:pt x="350" y="0"/>
                </a:moveTo>
                <a:lnTo>
                  <a:pt x="380" y="0"/>
                </a:lnTo>
                <a:lnTo>
                  <a:pt x="380" y="9"/>
                </a:lnTo>
                <a:lnTo>
                  <a:pt x="350" y="9"/>
                </a:lnTo>
                <a:lnTo>
                  <a:pt x="350" y="0"/>
                </a:lnTo>
                <a:close/>
                <a:moveTo>
                  <a:pt x="389" y="0"/>
                </a:moveTo>
                <a:lnTo>
                  <a:pt x="418" y="0"/>
                </a:lnTo>
                <a:lnTo>
                  <a:pt x="418" y="9"/>
                </a:lnTo>
                <a:lnTo>
                  <a:pt x="389" y="9"/>
                </a:lnTo>
                <a:lnTo>
                  <a:pt x="389" y="0"/>
                </a:lnTo>
                <a:close/>
                <a:moveTo>
                  <a:pt x="428" y="0"/>
                </a:moveTo>
                <a:lnTo>
                  <a:pt x="457" y="0"/>
                </a:lnTo>
                <a:lnTo>
                  <a:pt x="457" y="9"/>
                </a:lnTo>
                <a:lnTo>
                  <a:pt x="428" y="9"/>
                </a:lnTo>
                <a:lnTo>
                  <a:pt x="428" y="0"/>
                </a:lnTo>
                <a:close/>
                <a:moveTo>
                  <a:pt x="467" y="0"/>
                </a:moveTo>
                <a:lnTo>
                  <a:pt x="496" y="0"/>
                </a:lnTo>
                <a:lnTo>
                  <a:pt x="496" y="9"/>
                </a:lnTo>
                <a:lnTo>
                  <a:pt x="467" y="9"/>
                </a:lnTo>
                <a:lnTo>
                  <a:pt x="467" y="0"/>
                </a:lnTo>
                <a:close/>
                <a:moveTo>
                  <a:pt x="506" y="0"/>
                </a:moveTo>
                <a:lnTo>
                  <a:pt x="535" y="0"/>
                </a:lnTo>
                <a:lnTo>
                  <a:pt x="535" y="9"/>
                </a:lnTo>
                <a:lnTo>
                  <a:pt x="506" y="9"/>
                </a:lnTo>
                <a:lnTo>
                  <a:pt x="506" y="0"/>
                </a:lnTo>
                <a:close/>
                <a:moveTo>
                  <a:pt x="545" y="0"/>
                </a:moveTo>
                <a:lnTo>
                  <a:pt x="574" y="0"/>
                </a:lnTo>
                <a:lnTo>
                  <a:pt x="574" y="9"/>
                </a:lnTo>
                <a:lnTo>
                  <a:pt x="545" y="9"/>
                </a:lnTo>
                <a:lnTo>
                  <a:pt x="545" y="0"/>
                </a:lnTo>
                <a:close/>
                <a:moveTo>
                  <a:pt x="584" y="0"/>
                </a:moveTo>
                <a:lnTo>
                  <a:pt x="613" y="0"/>
                </a:lnTo>
                <a:lnTo>
                  <a:pt x="613" y="9"/>
                </a:lnTo>
                <a:lnTo>
                  <a:pt x="584" y="9"/>
                </a:lnTo>
                <a:lnTo>
                  <a:pt x="584" y="0"/>
                </a:lnTo>
                <a:close/>
                <a:moveTo>
                  <a:pt x="623" y="0"/>
                </a:moveTo>
                <a:lnTo>
                  <a:pt x="652" y="0"/>
                </a:lnTo>
                <a:lnTo>
                  <a:pt x="652" y="9"/>
                </a:lnTo>
                <a:lnTo>
                  <a:pt x="623" y="9"/>
                </a:lnTo>
                <a:lnTo>
                  <a:pt x="623" y="0"/>
                </a:lnTo>
                <a:close/>
                <a:moveTo>
                  <a:pt x="662" y="0"/>
                </a:moveTo>
                <a:lnTo>
                  <a:pt x="691" y="0"/>
                </a:lnTo>
                <a:lnTo>
                  <a:pt x="691" y="9"/>
                </a:lnTo>
                <a:lnTo>
                  <a:pt x="662" y="9"/>
                </a:lnTo>
                <a:lnTo>
                  <a:pt x="662" y="0"/>
                </a:lnTo>
                <a:close/>
                <a:moveTo>
                  <a:pt x="701" y="0"/>
                </a:moveTo>
                <a:lnTo>
                  <a:pt x="730" y="0"/>
                </a:lnTo>
                <a:lnTo>
                  <a:pt x="730" y="9"/>
                </a:lnTo>
                <a:lnTo>
                  <a:pt x="701" y="9"/>
                </a:lnTo>
                <a:lnTo>
                  <a:pt x="701" y="0"/>
                </a:lnTo>
                <a:close/>
                <a:moveTo>
                  <a:pt x="740" y="0"/>
                </a:moveTo>
                <a:lnTo>
                  <a:pt x="769" y="0"/>
                </a:lnTo>
                <a:lnTo>
                  <a:pt x="769" y="9"/>
                </a:lnTo>
                <a:lnTo>
                  <a:pt x="740" y="9"/>
                </a:lnTo>
                <a:lnTo>
                  <a:pt x="740" y="0"/>
                </a:lnTo>
                <a:close/>
                <a:moveTo>
                  <a:pt x="779" y="0"/>
                </a:moveTo>
                <a:lnTo>
                  <a:pt x="808" y="0"/>
                </a:lnTo>
                <a:lnTo>
                  <a:pt x="808" y="9"/>
                </a:lnTo>
                <a:lnTo>
                  <a:pt x="779" y="9"/>
                </a:lnTo>
                <a:lnTo>
                  <a:pt x="779" y="0"/>
                </a:lnTo>
                <a:close/>
                <a:moveTo>
                  <a:pt x="818" y="0"/>
                </a:moveTo>
                <a:lnTo>
                  <a:pt x="847" y="0"/>
                </a:lnTo>
                <a:lnTo>
                  <a:pt x="847" y="9"/>
                </a:lnTo>
                <a:lnTo>
                  <a:pt x="818" y="9"/>
                </a:lnTo>
                <a:lnTo>
                  <a:pt x="818" y="0"/>
                </a:lnTo>
                <a:close/>
                <a:moveTo>
                  <a:pt x="857" y="0"/>
                </a:moveTo>
                <a:lnTo>
                  <a:pt x="886" y="0"/>
                </a:lnTo>
                <a:lnTo>
                  <a:pt x="886" y="9"/>
                </a:lnTo>
                <a:lnTo>
                  <a:pt x="857" y="9"/>
                </a:lnTo>
                <a:lnTo>
                  <a:pt x="857" y="0"/>
                </a:lnTo>
                <a:close/>
                <a:moveTo>
                  <a:pt x="896" y="0"/>
                </a:moveTo>
                <a:lnTo>
                  <a:pt x="925" y="0"/>
                </a:lnTo>
                <a:lnTo>
                  <a:pt x="925" y="9"/>
                </a:lnTo>
                <a:lnTo>
                  <a:pt x="896" y="9"/>
                </a:lnTo>
                <a:lnTo>
                  <a:pt x="896" y="0"/>
                </a:lnTo>
                <a:close/>
                <a:moveTo>
                  <a:pt x="934" y="0"/>
                </a:moveTo>
                <a:lnTo>
                  <a:pt x="964" y="0"/>
                </a:lnTo>
                <a:lnTo>
                  <a:pt x="964" y="9"/>
                </a:lnTo>
                <a:lnTo>
                  <a:pt x="934" y="9"/>
                </a:lnTo>
                <a:lnTo>
                  <a:pt x="934" y="0"/>
                </a:lnTo>
                <a:close/>
                <a:moveTo>
                  <a:pt x="973" y="0"/>
                </a:moveTo>
                <a:lnTo>
                  <a:pt x="1003" y="0"/>
                </a:lnTo>
                <a:lnTo>
                  <a:pt x="1003" y="9"/>
                </a:lnTo>
                <a:lnTo>
                  <a:pt x="973" y="9"/>
                </a:lnTo>
                <a:lnTo>
                  <a:pt x="973" y="0"/>
                </a:lnTo>
                <a:close/>
                <a:moveTo>
                  <a:pt x="1012" y="0"/>
                </a:moveTo>
                <a:lnTo>
                  <a:pt x="1041" y="0"/>
                </a:lnTo>
                <a:lnTo>
                  <a:pt x="1041" y="9"/>
                </a:lnTo>
                <a:lnTo>
                  <a:pt x="1012" y="9"/>
                </a:lnTo>
                <a:lnTo>
                  <a:pt x="1012" y="0"/>
                </a:lnTo>
                <a:close/>
                <a:moveTo>
                  <a:pt x="1051" y="0"/>
                </a:moveTo>
                <a:lnTo>
                  <a:pt x="1080" y="0"/>
                </a:lnTo>
                <a:lnTo>
                  <a:pt x="1080" y="9"/>
                </a:lnTo>
                <a:lnTo>
                  <a:pt x="1051" y="9"/>
                </a:lnTo>
                <a:lnTo>
                  <a:pt x="1051" y="0"/>
                </a:lnTo>
                <a:close/>
                <a:moveTo>
                  <a:pt x="1090" y="0"/>
                </a:moveTo>
                <a:lnTo>
                  <a:pt x="1119" y="0"/>
                </a:lnTo>
                <a:lnTo>
                  <a:pt x="1119" y="9"/>
                </a:lnTo>
                <a:lnTo>
                  <a:pt x="1090" y="9"/>
                </a:lnTo>
                <a:lnTo>
                  <a:pt x="1090" y="0"/>
                </a:lnTo>
                <a:close/>
                <a:moveTo>
                  <a:pt x="1129" y="0"/>
                </a:moveTo>
                <a:lnTo>
                  <a:pt x="1158" y="0"/>
                </a:lnTo>
                <a:lnTo>
                  <a:pt x="1158" y="9"/>
                </a:lnTo>
                <a:lnTo>
                  <a:pt x="1129" y="9"/>
                </a:lnTo>
                <a:lnTo>
                  <a:pt x="1129" y="0"/>
                </a:lnTo>
                <a:close/>
                <a:moveTo>
                  <a:pt x="1168" y="0"/>
                </a:moveTo>
                <a:lnTo>
                  <a:pt x="1197" y="0"/>
                </a:lnTo>
                <a:lnTo>
                  <a:pt x="1197" y="9"/>
                </a:lnTo>
                <a:lnTo>
                  <a:pt x="1168" y="9"/>
                </a:lnTo>
                <a:lnTo>
                  <a:pt x="1168" y="0"/>
                </a:lnTo>
                <a:close/>
                <a:moveTo>
                  <a:pt x="1207" y="0"/>
                </a:moveTo>
                <a:lnTo>
                  <a:pt x="1236" y="0"/>
                </a:lnTo>
                <a:lnTo>
                  <a:pt x="1236" y="9"/>
                </a:lnTo>
                <a:lnTo>
                  <a:pt x="1207" y="9"/>
                </a:lnTo>
                <a:lnTo>
                  <a:pt x="1207" y="0"/>
                </a:lnTo>
                <a:close/>
                <a:moveTo>
                  <a:pt x="1246" y="0"/>
                </a:moveTo>
                <a:lnTo>
                  <a:pt x="1275" y="0"/>
                </a:lnTo>
                <a:lnTo>
                  <a:pt x="1275" y="9"/>
                </a:lnTo>
                <a:lnTo>
                  <a:pt x="1246" y="9"/>
                </a:lnTo>
                <a:lnTo>
                  <a:pt x="1246" y="0"/>
                </a:lnTo>
                <a:close/>
                <a:moveTo>
                  <a:pt x="1285" y="0"/>
                </a:moveTo>
                <a:lnTo>
                  <a:pt x="1314" y="0"/>
                </a:lnTo>
                <a:lnTo>
                  <a:pt x="1314" y="9"/>
                </a:lnTo>
                <a:lnTo>
                  <a:pt x="1285" y="9"/>
                </a:lnTo>
                <a:lnTo>
                  <a:pt x="1285" y="0"/>
                </a:lnTo>
                <a:close/>
                <a:moveTo>
                  <a:pt x="1324" y="0"/>
                </a:moveTo>
                <a:lnTo>
                  <a:pt x="1353" y="0"/>
                </a:lnTo>
                <a:lnTo>
                  <a:pt x="1353" y="9"/>
                </a:lnTo>
                <a:lnTo>
                  <a:pt x="1324" y="9"/>
                </a:lnTo>
                <a:lnTo>
                  <a:pt x="1324" y="0"/>
                </a:lnTo>
                <a:close/>
                <a:moveTo>
                  <a:pt x="1363" y="0"/>
                </a:moveTo>
                <a:lnTo>
                  <a:pt x="1392" y="0"/>
                </a:lnTo>
                <a:lnTo>
                  <a:pt x="1392" y="9"/>
                </a:lnTo>
                <a:lnTo>
                  <a:pt x="1363" y="9"/>
                </a:lnTo>
                <a:lnTo>
                  <a:pt x="1363" y="0"/>
                </a:lnTo>
                <a:close/>
                <a:moveTo>
                  <a:pt x="1402" y="0"/>
                </a:moveTo>
                <a:lnTo>
                  <a:pt x="1431" y="0"/>
                </a:lnTo>
                <a:lnTo>
                  <a:pt x="1431" y="9"/>
                </a:lnTo>
                <a:lnTo>
                  <a:pt x="1402" y="9"/>
                </a:lnTo>
                <a:lnTo>
                  <a:pt x="1402" y="0"/>
                </a:lnTo>
                <a:close/>
                <a:moveTo>
                  <a:pt x="1441" y="0"/>
                </a:moveTo>
                <a:lnTo>
                  <a:pt x="1470" y="0"/>
                </a:lnTo>
                <a:lnTo>
                  <a:pt x="1470" y="9"/>
                </a:lnTo>
                <a:lnTo>
                  <a:pt x="1441" y="9"/>
                </a:lnTo>
                <a:lnTo>
                  <a:pt x="1441" y="0"/>
                </a:lnTo>
                <a:close/>
                <a:moveTo>
                  <a:pt x="1480" y="0"/>
                </a:moveTo>
                <a:lnTo>
                  <a:pt x="1509" y="0"/>
                </a:lnTo>
                <a:lnTo>
                  <a:pt x="1509" y="9"/>
                </a:lnTo>
                <a:lnTo>
                  <a:pt x="1480" y="9"/>
                </a:lnTo>
                <a:lnTo>
                  <a:pt x="1480" y="0"/>
                </a:lnTo>
                <a:close/>
                <a:moveTo>
                  <a:pt x="1519" y="0"/>
                </a:moveTo>
                <a:lnTo>
                  <a:pt x="1548" y="0"/>
                </a:lnTo>
                <a:lnTo>
                  <a:pt x="1548" y="9"/>
                </a:lnTo>
                <a:lnTo>
                  <a:pt x="1519" y="9"/>
                </a:lnTo>
                <a:lnTo>
                  <a:pt x="1519" y="0"/>
                </a:lnTo>
                <a:close/>
                <a:moveTo>
                  <a:pt x="1557" y="0"/>
                </a:moveTo>
                <a:lnTo>
                  <a:pt x="1587" y="0"/>
                </a:lnTo>
                <a:lnTo>
                  <a:pt x="1587" y="9"/>
                </a:lnTo>
                <a:lnTo>
                  <a:pt x="1557" y="9"/>
                </a:lnTo>
                <a:lnTo>
                  <a:pt x="1557" y="0"/>
                </a:lnTo>
                <a:close/>
                <a:moveTo>
                  <a:pt x="1596" y="0"/>
                </a:moveTo>
                <a:lnTo>
                  <a:pt x="1626" y="0"/>
                </a:lnTo>
                <a:lnTo>
                  <a:pt x="1626" y="9"/>
                </a:lnTo>
                <a:lnTo>
                  <a:pt x="1596" y="9"/>
                </a:lnTo>
                <a:lnTo>
                  <a:pt x="1596" y="0"/>
                </a:lnTo>
                <a:close/>
                <a:moveTo>
                  <a:pt x="1635" y="0"/>
                </a:moveTo>
                <a:lnTo>
                  <a:pt x="1664" y="0"/>
                </a:lnTo>
                <a:lnTo>
                  <a:pt x="1664" y="9"/>
                </a:lnTo>
                <a:lnTo>
                  <a:pt x="1635" y="9"/>
                </a:lnTo>
                <a:lnTo>
                  <a:pt x="1635" y="0"/>
                </a:lnTo>
                <a:close/>
                <a:moveTo>
                  <a:pt x="1674" y="0"/>
                </a:moveTo>
                <a:lnTo>
                  <a:pt x="1703" y="0"/>
                </a:lnTo>
                <a:lnTo>
                  <a:pt x="1703" y="9"/>
                </a:lnTo>
                <a:lnTo>
                  <a:pt x="1674" y="9"/>
                </a:lnTo>
                <a:lnTo>
                  <a:pt x="1674" y="0"/>
                </a:lnTo>
                <a:close/>
                <a:moveTo>
                  <a:pt x="1713" y="0"/>
                </a:moveTo>
                <a:lnTo>
                  <a:pt x="1742" y="0"/>
                </a:lnTo>
                <a:lnTo>
                  <a:pt x="1742" y="9"/>
                </a:lnTo>
                <a:lnTo>
                  <a:pt x="1713" y="9"/>
                </a:lnTo>
                <a:lnTo>
                  <a:pt x="1713" y="0"/>
                </a:lnTo>
                <a:close/>
                <a:moveTo>
                  <a:pt x="1752" y="0"/>
                </a:moveTo>
                <a:lnTo>
                  <a:pt x="1781" y="0"/>
                </a:lnTo>
                <a:lnTo>
                  <a:pt x="1781" y="9"/>
                </a:lnTo>
                <a:lnTo>
                  <a:pt x="1752" y="9"/>
                </a:lnTo>
                <a:lnTo>
                  <a:pt x="1752" y="0"/>
                </a:lnTo>
                <a:close/>
                <a:moveTo>
                  <a:pt x="1791" y="0"/>
                </a:moveTo>
                <a:lnTo>
                  <a:pt x="1820" y="0"/>
                </a:lnTo>
                <a:lnTo>
                  <a:pt x="1820" y="9"/>
                </a:lnTo>
                <a:lnTo>
                  <a:pt x="1791" y="9"/>
                </a:lnTo>
                <a:lnTo>
                  <a:pt x="1791" y="0"/>
                </a:lnTo>
                <a:close/>
                <a:moveTo>
                  <a:pt x="1830" y="0"/>
                </a:moveTo>
                <a:lnTo>
                  <a:pt x="1860" y="0"/>
                </a:lnTo>
                <a:lnTo>
                  <a:pt x="1860" y="9"/>
                </a:lnTo>
                <a:lnTo>
                  <a:pt x="1830" y="9"/>
                </a:lnTo>
                <a:lnTo>
                  <a:pt x="1830" y="0"/>
                </a:lnTo>
                <a:close/>
                <a:moveTo>
                  <a:pt x="1869" y="0"/>
                </a:moveTo>
                <a:lnTo>
                  <a:pt x="1898" y="0"/>
                </a:lnTo>
                <a:lnTo>
                  <a:pt x="1898" y="9"/>
                </a:lnTo>
                <a:lnTo>
                  <a:pt x="1869" y="9"/>
                </a:lnTo>
                <a:lnTo>
                  <a:pt x="1869" y="0"/>
                </a:lnTo>
                <a:close/>
                <a:moveTo>
                  <a:pt x="1908" y="0"/>
                </a:moveTo>
                <a:lnTo>
                  <a:pt x="1937" y="0"/>
                </a:lnTo>
                <a:lnTo>
                  <a:pt x="1937" y="9"/>
                </a:lnTo>
                <a:lnTo>
                  <a:pt x="1908" y="9"/>
                </a:lnTo>
                <a:lnTo>
                  <a:pt x="1908" y="0"/>
                </a:lnTo>
                <a:close/>
                <a:moveTo>
                  <a:pt x="1947" y="0"/>
                </a:moveTo>
                <a:lnTo>
                  <a:pt x="1976" y="0"/>
                </a:lnTo>
                <a:lnTo>
                  <a:pt x="1976" y="9"/>
                </a:lnTo>
                <a:lnTo>
                  <a:pt x="1947" y="9"/>
                </a:lnTo>
                <a:lnTo>
                  <a:pt x="1947" y="0"/>
                </a:lnTo>
                <a:close/>
                <a:moveTo>
                  <a:pt x="1986" y="0"/>
                </a:moveTo>
                <a:lnTo>
                  <a:pt x="2015" y="0"/>
                </a:lnTo>
                <a:lnTo>
                  <a:pt x="2015" y="9"/>
                </a:lnTo>
                <a:lnTo>
                  <a:pt x="1986" y="9"/>
                </a:lnTo>
                <a:lnTo>
                  <a:pt x="1986" y="0"/>
                </a:lnTo>
                <a:close/>
                <a:moveTo>
                  <a:pt x="2025" y="0"/>
                </a:moveTo>
                <a:lnTo>
                  <a:pt x="2054" y="0"/>
                </a:lnTo>
                <a:lnTo>
                  <a:pt x="2054" y="9"/>
                </a:lnTo>
                <a:lnTo>
                  <a:pt x="2025" y="9"/>
                </a:lnTo>
                <a:lnTo>
                  <a:pt x="2025" y="0"/>
                </a:lnTo>
                <a:close/>
                <a:moveTo>
                  <a:pt x="2064" y="0"/>
                </a:moveTo>
                <a:lnTo>
                  <a:pt x="2093" y="0"/>
                </a:lnTo>
                <a:lnTo>
                  <a:pt x="2093" y="9"/>
                </a:lnTo>
                <a:lnTo>
                  <a:pt x="2064" y="9"/>
                </a:lnTo>
                <a:lnTo>
                  <a:pt x="2064" y="0"/>
                </a:lnTo>
                <a:close/>
                <a:moveTo>
                  <a:pt x="2103" y="0"/>
                </a:moveTo>
                <a:lnTo>
                  <a:pt x="2132" y="0"/>
                </a:lnTo>
                <a:lnTo>
                  <a:pt x="2132" y="9"/>
                </a:lnTo>
                <a:lnTo>
                  <a:pt x="2103" y="9"/>
                </a:lnTo>
                <a:lnTo>
                  <a:pt x="2103" y="0"/>
                </a:lnTo>
                <a:close/>
                <a:moveTo>
                  <a:pt x="2142" y="0"/>
                </a:moveTo>
                <a:lnTo>
                  <a:pt x="2171" y="0"/>
                </a:lnTo>
                <a:lnTo>
                  <a:pt x="2171" y="9"/>
                </a:lnTo>
                <a:lnTo>
                  <a:pt x="2142" y="9"/>
                </a:lnTo>
                <a:lnTo>
                  <a:pt x="2142" y="0"/>
                </a:lnTo>
                <a:close/>
                <a:moveTo>
                  <a:pt x="2180" y="0"/>
                </a:moveTo>
                <a:lnTo>
                  <a:pt x="2210" y="0"/>
                </a:lnTo>
                <a:lnTo>
                  <a:pt x="2210" y="9"/>
                </a:lnTo>
                <a:lnTo>
                  <a:pt x="2180" y="9"/>
                </a:lnTo>
                <a:lnTo>
                  <a:pt x="2180" y="0"/>
                </a:lnTo>
                <a:close/>
                <a:moveTo>
                  <a:pt x="2219" y="0"/>
                </a:moveTo>
                <a:lnTo>
                  <a:pt x="2249" y="0"/>
                </a:lnTo>
                <a:lnTo>
                  <a:pt x="2249" y="9"/>
                </a:lnTo>
                <a:lnTo>
                  <a:pt x="2219" y="9"/>
                </a:lnTo>
                <a:lnTo>
                  <a:pt x="2219" y="0"/>
                </a:lnTo>
                <a:close/>
                <a:moveTo>
                  <a:pt x="2258" y="0"/>
                </a:moveTo>
                <a:lnTo>
                  <a:pt x="2287" y="0"/>
                </a:lnTo>
                <a:lnTo>
                  <a:pt x="2287" y="9"/>
                </a:lnTo>
                <a:lnTo>
                  <a:pt x="2258" y="9"/>
                </a:lnTo>
                <a:lnTo>
                  <a:pt x="2258" y="0"/>
                </a:lnTo>
                <a:close/>
                <a:moveTo>
                  <a:pt x="2297" y="0"/>
                </a:moveTo>
                <a:lnTo>
                  <a:pt x="2326" y="0"/>
                </a:lnTo>
                <a:lnTo>
                  <a:pt x="2326" y="9"/>
                </a:lnTo>
                <a:lnTo>
                  <a:pt x="2297" y="9"/>
                </a:lnTo>
                <a:lnTo>
                  <a:pt x="2297" y="0"/>
                </a:lnTo>
                <a:close/>
                <a:moveTo>
                  <a:pt x="2336" y="0"/>
                </a:moveTo>
                <a:lnTo>
                  <a:pt x="2365" y="0"/>
                </a:lnTo>
                <a:lnTo>
                  <a:pt x="2365" y="9"/>
                </a:lnTo>
                <a:lnTo>
                  <a:pt x="2336" y="9"/>
                </a:lnTo>
                <a:lnTo>
                  <a:pt x="2336" y="0"/>
                </a:lnTo>
                <a:close/>
                <a:moveTo>
                  <a:pt x="2375" y="0"/>
                </a:moveTo>
                <a:lnTo>
                  <a:pt x="2404" y="0"/>
                </a:lnTo>
                <a:lnTo>
                  <a:pt x="2404" y="9"/>
                </a:lnTo>
                <a:lnTo>
                  <a:pt x="2375" y="9"/>
                </a:lnTo>
                <a:lnTo>
                  <a:pt x="2375" y="0"/>
                </a:lnTo>
                <a:close/>
                <a:moveTo>
                  <a:pt x="2414" y="0"/>
                </a:moveTo>
                <a:lnTo>
                  <a:pt x="2443" y="0"/>
                </a:lnTo>
                <a:lnTo>
                  <a:pt x="2443" y="9"/>
                </a:lnTo>
                <a:lnTo>
                  <a:pt x="2414" y="9"/>
                </a:lnTo>
                <a:lnTo>
                  <a:pt x="2414" y="0"/>
                </a:lnTo>
                <a:close/>
                <a:moveTo>
                  <a:pt x="2453" y="0"/>
                </a:moveTo>
                <a:lnTo>
                  <a:pt x="2483" y="0"/>
                </a:lnTo>
                <a:lnTo>
                  <a:pt x="2483" y="9"/>
                </a:lnTo>
                <a:lnTo>
                  <a:pt x="2453" y="9"/>
                </a:lnTo>
                <a:lnTo>
                  <a:pt x="2453" y="0"/>
                </a:lnTo>
                <a:close/>
                <a:moveTo>
                  <a:pt x="2492" y="0"/>
                </a:moveTo>
                <a:lnTo>
                  <a:pt x="2521" y="0"/>
                </a:lnTo>
                <a:lnTo>
                  <a:pt x="2521" y="9"/>
                </a:lnTo>
                <a:lnTo>
                  <a:pt x="2492" y="9"/>
                </a:lnTo>
                <a:lnTo>
                  <a:pt x="2492" y="0"/>
                </a:lnTo>
                <a:close/>
                <a:moveTo>
                  <a:pt x="2531" y="0"/>
                </a:moveTo>
                <a:lnTo>
                  <a:pt x="2560" y="0"/>
                </a:lnTo>
                <a:lnTo>
                  <a:pt x="2560" y="9"/>
                </a:lnTo>
                <a:lnTo>
                  <a:pt x="2531" y="9"/>
                </a:lnTo>
                <a:lnTo>
                  <a:pt x="2531" y="0"/>
                </a:lnTo>
                <a:close/>
                <a:moveTo>
                  <a:pt x="2570" y="0"/>
                </a:moveTo>
                <a:lnTo>
                  <a:pt x="2599" y="0"/>
                </a:lnTo>
                <a:lnTo>
                  <a:pt x="2599" y="9"/>
                </a:lnTo>
                <a:lnTo>
                  <a:pt x="2570" y="9"/>
                </a:lnTo>
                <a:lnTo>
                  <a:pt x="2570" y="0"/>
                </a:lnTo>
                <a:close/>
                <a:moveTo>
                  <a:pt x="2609" y="0"/>
                </a:moveTo>
                <a:lnTo>
                  <a:pt x="2638" y="0"/>
                </a:lnTo>
                <a:lnTo>
                  <a:pt x="2638" y="9"/>
                </a:lnTo>
                <a:lnTo>
                  <a:pt x="2609" y="9"/>
                </a:lnTo>
                <a:lnTo>
                  <a:pt x="2609" y="0"/>
                </a:lnTo>
                <a:close/>
                <a:moveTo>
                  <a:pt x="2648" y="0"/>
                </a:moveTo>
                <a:lnTo>
                  <a:pt x="2677" y="0"/>
                </a:lnTo>
                <a:lnTo>
                  <a:pt x="2677" y="9"/>
                </a:lnTo>
                <a:lnTo>
                  <a:pt x="2648" y="9"/>
                </a:lnTo>
                <a:lnTo>
                  <a:pt x="2648" y="0"/>
                </a:lnTo>
                <a:close/>
                <a:moveTo>
                  <a:pt x="2687" y="0"/>
                </a:moveTo>
                <a:lnTo>
                  <a:pt x="2716" y="0"/>
                </a:lnTo>
                <a:lnTo>
                  <a:pt x="2716" y="9"/>
                </a:lnTo>
                <a:lnTo>
                  <a:pt x="2687" y="9"/>
                </a:lnTo>
                <a:lnTo>
                  <a:pt x="2687" y="0"/>
                </a:lnTo>
                <a:close/>
                <a:moveTo>
                  <a:pt x="2726" y="0"/>
                </a:moveTo>
                <a:lnTo>
                  <a:pt x="2755" y="0"/>
                </a:lnTo>
                <a:lnTo>
                  <a:pt x="2755" y="9"/>
                </a:lnTo>
                <a:lnTo>
                  <a:pt x="2726" y="9"/>
                </a:lnTo>
                <a:lnTo>
                  <a:pt x="2726" y="0"/>
                </a:lnTo>
                <a:close/>
                <a:moveTo>
                  <a:pt x="2765" y="0"/>
                </a:moveTo>
                <a:lnTo>
                  <a:pt x="2794" y="0"/>
                </a:lnTo>
                <a:lnTo>
                  <a:pt x="2794" y="9"/>
                </a:lnTo>
                <a:lnTo>
                  <a:pt x="2765" y="9"/>
                </a:lnTo>
                <a:lnTo>
                  <a:pt x="2765" y="0"/>
                </a:lnTo>
                <a:close/>
                <a:moveTo>
                  <a:pt x="2803" y="0"/>
                </a:moveTo>
                <a:lnTo>
                  <a:pt x="2833" y="0"/>
                </a:lnTo>
                <a:lnTo>
                  <a:pt x="2833" y="9"/>
                </a:lnTo>
                <a:lnTo>
                  <a:pt x="2803" y="9"/>
                </a:lnTo>
                <a:lnTo>
                  <a:pt x="2803" y="0"/>
                </a:lnTo>
                <a:close/>
                <a:moveTo>
                  <a:pt x="2842" y="0"/>
                </a:moveTo>
                <a:lnTo>
                  <a:pt x="2871" y="0"/>
                </a:lnTo>
                <a:lnTo>
                  <a:pt x="2871" y="9"/>
                </a:lnTo>
                <a:lnTo>
                  <a:pt x="2842" y="9"/>
                </a:lnTo>
                <a:lnTo>
                  <a:pt x="2842" y="0"/>
                </a:lnTo>
                <a:close/>
                <a:moveTo>
                  <a:pt x="2881" y="0"/>
                </a:moveTo>
                <a:lnTo>
                  <a:pt x="2910" y="0"/>
                </a:lnTo>
                <a:lnTo>
                  <a:pt x="2910" y="9"/>
                </a:lnTo>
                <a:lnTo>
                  <a:pt x="2881" y="9"/>
                </a:lnTo>
                <a:lnTo>
                  <a:pt x="2881" y="0"/>
                </a:lnTo>
                <a:close/>
                <a:moveTo>
                  <a:pt x="2920" y="0"/>
                </a:moveTo>
                <a:lnTo>
                  <a:pt x="2949" y="0"/>
                </a:lnTo>
                <a:lnTo>
                  <a:pt x="2949" y="9"/>
                </a:lnTo>
                <a:lnTo>
                  <a:pt x="2920" y="9"/>
                </a:lnTo>
                <a:lnTo>
                  <a:pt x="2920" y="0"/>
                </a:lnTo>
                <a:close/>
                <a:moveTo>
                  <a:pt x="2959" y="0"/>
                </a:moveTo>
                <a:lnTo>
                  <a:pt x="2988" y="0"/>
                </a:lnTo>
                <a:lnTo>
                  <a:pt x="2988" y="9"/>
                </a:lnTo>
                <a:lnTo>
                  <a:pt x="2959" y="9"/>
                </a:lnTo>
                <a:lnTo>
                  <a:pt x="2959" y="0"/>
                </a:lnTo>
                <a:close/>
                <a:moveTo>
                  <a:pt x="2998" y="0"/>
                </a:moveTo>
                <a:lnTo>
                  <a:pt x="3027" y="0"/>
                </a:lnTo>
                <a:lnTo>
                  <a:pt x="3027" y="9"/>
                </a:lnTo>
                <a:lnTo>
                  <a:pt x="2998" y="9"/>
                </a:lnTo>
                <a:lnTo>
                  <a:pt x="2998" y="0"/>
                </a:lnTo>
                <a:close/>
                <a:moveTo>
                  <a:pt x="3037" y="0"/>
                </a:moveTo>
                <a:lnTo>
                  <a:pt x="3067" y="0"/>
                </a:lnTo>
                <a:lnTo>
                  <a:pt x="3067" y="9"/>
                </a:lnTo>
                <a:lnTo>
                  <a:pt x="3037" y="9"/>
                </a:lnTo>
                <a:lnTo>
                  <a:pt x="3037" y="0"/>
                </a:lnTo>
                <a:close/>
                <a:moveTo>
                  <a:pt x="3076" y="0"/>
                </a:moveTo>
                <a:lnTo>
                  <a:pt x="3106" y="0"/>
                </a:lnTo>
                <a:lnTo>
                  <a:pt x="3106" y="9"/>
                </a:lnTo>
                <a:lnTo>
                  <a:pt x="3076" y="9"/>
                </a:lnTo>
                <a:lnTo>
                  <a:pt x="3076" y="0"/>
                </a:lnTo>
                <a:close/>
                <a:moveTo>
                  <a:pt x="3115" y="0"/>
                </a:moveTo>
                <a:lnTo>
                  <a:pt x="3144" y="0"/>
                </a:lnTo>
                <a:lnTo>
                  <a:pt x="3144" y="9"/>
                </a:lnTo>
                <a:lnTo>
                  <a:pt x="3115" y="9"/>
                </a:lnTo>
                <a:lnTo>
                  <a:pt x="3115" y="0"/>
                </a:lnTo>
                <a:close/>
                <a:moveTo>
                  <a:pt x="3154" y="0"/>
                </a:moveTo>
                <a:lnTo>
                  <a:pt x="3183" y="0"/>
                </a:lnTo>
                <a:lnTo>
                  <a:pt x="3183" y="9"/>
                </a:lnTo>
                <a:lnTo>
                  <a:pt x="3154" y="9"/>
                </a:lnTo>
                <a:lnTo>
                  <a:pt x="3154" y="0"/>
                </a:lnTo>
                <a:close/>
                <a:moveTo>
                  <a:pt x="3193" y="0"/>
                </a:moveTo>
                <a:lnTo>
                  <a:pt x="3222" y="0"/>
                </a:lnTo>
                <a:lnTo>
                  <a:pt x="3222" y="9"/>
                </a:lnTo>
                <a:lnTo>
                  <a:pt x="3193" y="9"/>
                </a:lnTo>
                <a:lnTo>
                  <a:pt x="3193" y="0"/>
                </a:lnTo>
                <a:close/>
                <a:moveTo>
                  <a:pt x="3232" y="0"/>
                </a:moveTo>
                <a:lnTo>
                  <a:pt x="3261" y="0"/>
                </a:lnTo>
                <a:lnTo>
                  <a:pt x="3261" y="9"/>
                </a:lnTo>
                <a:lnTo>
                  <a:pt x="3232" y="9"/>
                </a:lnTo>
                <a:lnTo>
                  <a:pt x="3232" y="0"/>
                </a:lnTo>
                <a:close/>
                <a:moveTo>
                  <a:pt x="3271" y="0"/>
                </a:moveTo>
                <a:lnTo>
                  <a:pt x="3300" y="0"/>
                </a:lnTo>
                <a:lnTo>
                  <a:pt x="3300" y="9"/>
                </a:lnTo>
                <a:lnTo>
                  <a:pt x="3271" y="9"/>
                </a:lnTo>
                <a:lnTo>
                  <a:pt x="3271" y="0"/>
                </a:lnTo>
                <a:close/>
                <a:moveTo>
                  <a:pt x="3310" y="0"/>
                </a:moveTo>
                <a:lnTo>
                  <a:pt x="3339" y="0"/>
                </a:lnTo>
                <a:lnTo>
                  <a:pt x="3339" y="9"/>
                </a:lnTo>
                <a:lnTo>
                  <a:pt x="3310" y="9"/>
                </a:lnTo>
                <a:lnTo>
                  <a:pt x="3310" y="0"/>
                </a:lnTo>
                <a:close/>
                <a:moveTo>
                  <a:pt x="3349" y="0"/>
                </a:moveTo>
                <a:lnTo>
                  <a:pt x="3378" y="0"/>
                </a:lnTo>
                <a:lnTo>
                  <a:pt x="3378" y="9"/>
                </a:lnTo>
                <a:lnTo>
                  <a:pt x="3349" y="9"/>
                </a:lnTo>
                <a:lnTo>
                  <a:pt x="3349" y="0"/>
                </a:lnTo>
                <a:close/>
                <a:moveTo>
                  <a:pt x="3388" y="0"/>
                </a:moveTo>
                <a:lnTo>
                  <a:pt x="3417" y="0"/>
                </a:lnTo>
                <a:lnTo>
                  <a:pt x="3417" y="9"/>
                </a:lnTo>
                <a:lnTo>
                  <a:pt x="3388" y="9"/>
                </a:lnTo>
                <a:lnTo>
                  <a:pt x="3388" y="0"/>
                </a:lnTo>
                <a:close/>
                <a:moveTo>
                  <a:pt x="3426" y="0"/>
                </a:moveTo>
                <a:lnTo>
                  <a:pt x="3456" y="0"/>
                </a:lnTo>
                <a:lnTo>
                  <a:pt x="3456" y="9"/>
                </a:lnTo>
                <a:lnTo>
                  <a:pt x="3426" y="9"/>
                </a:lnTo>
                <a:lnTo>
                  <a:pt x="3426" y="0"/>
                </a:lnTo>
                <a:close/>
                <a:moveTo>
                  <a:pt x="3465" y="0"/>
                </a:moveTo>
                <a:lnTo>
                  <a:pt x="3494" y="0"/>
                </a:lnTo>
                <a:lnTo>
                  <a:pt x="3494" y="9"/>
                </a:lnTo>
                <a:lnTo>
                  <a:pt x="3465" y="9"/>
                </a:lnTo>
                <a:lnTo>
                  <a:pt x="3465" y="0"/>
                </a:lnTo>
                <a:close/>
                <a:moveTo>
                  <a:pt x="3504" y="0"/>
                </a:moveTo>
                <a:lnTo>
                  <a:pt x="3533" y="0"/>
                </a:lnTo>
                <a:lnTo>
                  <a:pt x="3533" y="9"/>
                </a:lnTo>
                <a:lnTo>
                  <a:pt x="3504" y="9"/>
                </a:lnTo>
                <a:lnTo>
                  <a:pt x="3504" y="0"/>
                </a:lnTo>
                <a:close/>
                <a:moveTo>
                  <a:pt x="3543" y="0"/>
                </a:moveTo>
                <a:lnTo>
                  <a:pt x="3572" y="0"/>
                </a:lnTo>
                <a:lnTo>
                  <a:pt x="3572" y="9"/>
                </a:lnTo>
                <a:lnTo>
                  <a:pt x="3543" y="9"/>
                </a:lnTo>
                <a:lnTo>
                  <a:pt x="3543" y="0"/>
                </a:lnTo>
                <a:close/>
                <a:moveTo>
                  <a:pt x="3582" y="0"/>
                </a:moveTo>
                <a:lnTo>
                  <a:pt x="3611" y="0"/>
                </a:lnTo>
                <a:lnTo>
                  <a:pt x="3611" y="9"/>
                </a:lnTo>
                <a:lnTo>
                  <a:pt x="3582" y="9"/>
                </a:lnTo>
                <a:lnTo>
                  <a:pt x="3582" y="0"/>
                </a:lnTo>
                <a:close/>
                <a:moveTo>
                  <a:pt x="3621" y="0"/>
                </a:moveTo>
                <a:lnTo>
                  <a:pt x="3650" y="0"/>
                </a:lnTo>
                <a:lnTo>
                  <a:pt x="3650" y="9"/>
                </a:lnTo>
                <a:lnTo>
                  <a:pt x="3621" y="9"/>
                </a:lnTo>
                <a:lnTo>
                  <a:pt x="3621" y="0"/>
                </a:lnTo>
                <a:close/>
                <a:moveTo>
                  <a:pt x="3660" y="0"/>
                </a:moveTo>
                <a:lnTo>
                  <a:pt x="3690" y="0"/>
                </a:lnTo>
                <a:lnTo>
                  <a:pt x="3690" y="9"/>
                </a:lnTo>
                <a:lnTo>
                  <a:pt x="3660" y="9"/>
                </a:lnTo>
                <a:lnTo>
                  <a:pt x="3660" y="0"/>
                </a:lnTo>
                <a:close/>
                <a:moveTo>
                  <a:pt x="3699" y="0"/>
                </a:moveTo>
                <a:lnTo>
                  <a:pt x="3728" y="0"/>
                </a:lnTo>
                <a:lnTo>
                  <a:pt x="3728" y="9"/>
                </a:lnTo>
                <a:lnTo>
                  <a:pt x="3699" y="9"/>
                </a:lnTo>
                <a:lnTo>
                  <a:pt x="3699" y="0"/>
                </a:lnTo>
                <a:close/>
                <a:moveTo>
                  <a:pt x="3738" y="0"/>
                </a:moveTo>
                <a:lnTo>
                  <a:pt x="3767" y="0"/>
                </a:lnTo>
                <a:lnTo>
                  <a:pt x="3767" y="9"/>
                </a:lnTo>
                <a:lnTo>
                  <a:pt x="3738" y="9"/>
                </a:lnTo>
                <a:lnTo>
                  <a:pt x="3738" y="0"/>
                </a:lnTo>
                <a:close/>
                <a:moveTo>
                  <a:pt x="3777" y="0"/>
                </a:moveTo>
                <a:lnTo>
                  <a:pt x="3806" y="0"/>
                </a:lnTo>
                <a:lnTo>
                  <a:pt x="3806" y="9"/>
                </a:lnTo>
                <a:lnTo>
                  <a:pt x="3777" y="9"/>
                </a:lnTo>
                <a:lnTo>
                  <a:pt x="3777" y="0"/>
                </a:lnTo>
                <a:close/>
                <a:moveTo>
                  <a:pt x="3816" y="0"/>
                </a:moveTo>
                <a:lnTo>
                  <a:pt x="3845" y="0"/>
                </a:lnTo>
                <a:lnTo>
                  <a:pt x="3845" y="9"/>
                </a:lnTo>
                <a:lnTo>
                  <a:pt x="3816" y="9"/>
                </a:lnTo>
                <a:lnTo>
                  <a:pt x="3816" y="0"/>
                </a:lnTo>
                <a:close/>
                <a:moveTo>
                  <a:pt x="3855" y="0"/>
                </a:moveTo>
                <a:lnTo>
                  <a:pt x="3884" y="0"/>
                </a:lnTo>
                <a:lnTo>
                  <a:pt x="3884" y="9"/>
                </a:lnTo>
                <a:lnTo>
                  <a:pt x="3855" y="9"/>
                </a:lnTo>
                <a:lnTo>
                  <a:pt x="3855" y="0"/>
                </a:lnTo>
                <a:close/>
                <a:moveTo>
                  <a:pt x="3894" y="0"/>
                </a:moveTo>
                <a:lnTo>
                  <a:pt x="3923" y="0"/>
                </a:lnTo>
                <a:lnTo>
                  <a:pt x="3923" y="9"/>
                </a:lnTo>
                <a:lnTo>
                  <a:pt x="3894" y="9"/>
                </a:lnTo>
                <a:lnTo>
                  <a:pt x="3894" y="0"/>
                </a:lnTo>
                <a:close/>
                <a:moveTo>
                  <a:pt x="3933" y="0"/>
                </a:moveTo>
                <a:lnTo>
                  <a:pt x="3962" y="0"/>
                </a:lnTo>
                <a:lnTo>
                  <a:pt x="3962" y="9"/>
                </a:lnTo>
                <a:lnTo>
                  <a:pt x="3933" y="9"/>
                </a:lnTo>
                <a:lnTo>
                  <a:pt x="3933" y="0"/>
                </a:lnTo>
                <a:close/>
                <a:moveTo>
                  <a:pt x="3972" y="0"/>
                </a:moveTo>
                <a:lnTo>
                  <a:pt x="4001" y="0"/>
                </a:lnTo>
                <a:lnTo>
                  <a:pt x="4001" y="9"/>
                </a:lnTo>
                <a:lnTo>
                  <a:pt x="3972" y="9"/>
                </a:lnTo>
                <a:lnTo>
                  <a:pt x="3972" y="0"/>
                </a:lnTo>
                <a:close/>
                <a:moveTo>
                  <a:pt x="4011" y="0"/>
                </a:moveTo>
                <a:lnTo>
                  <a:pt x="4040" y="0"/>
                </a:lnTo>
                <a:lnTo>
                  <a:pt x="4040" y="9"/>
                </a:lnTo>
                <a:lnTo>
                  <a:pt x="4011" y="9"/>
                </a:lnTo>
                <a:lnTo>
                  <a:pt x="4011" y="0"/>
                </a:lnTo>
                <a:close/>
                <a:moveTo>
                  <a:pt x="4049" y="0"/>
                </a:moveTo>
                <a:lnTo>
                  <a:pt x="4079" y="0"/>
                </a:lnTo>
                <a:lnTo>
                  <a:pt x="4079" y="9"/>
                </a:lnTo>
                <a:lnTo>
                  <a:pt x="4049" y="9"/>
                </a:lnTo>
                <a:lnTo>
                  <a:pt x="4049" y="0"/>
                </a:lnTo>
                <a:close/>
                <a:moveTo>
                  <a:pt x="4088" y="0"/>
                </a:moveTo>
                <a:lnTo>
                  <a:pt x="4117" y="0"/>
                </a:lnTo>
                <a:lnTo>
                  <a:pt x="4117" y="9"/>
                </a:lnTo>
                <a:lnTo>
                  <a:pt x="4088" y="9"/>
                </a:lnTo>
                <a:lnTo>
                  <a:pt x="4088" y="0"/>
                </a:lnTo>
                <a:close/>
                <a:moveTo>
                  <a:pt x="4127" y="0"/>
                </a:moveTo>
                <a:lnTo>
                  <a:pt x="4156" y="0"/>
                </a:lnTo>
                <a:lnTo>
                  <a:pt x="4156" y="9"/>
                </a:lnTo>
                <a:lnTo>
                  <a:pt x="4127" y="9"/>
                </a:lnTo>
                <a:lnTo>
                  <a:pt x="4127" y="0"/>
                </a:lnTo>
                <a:close/>
                <a:moveTo>
                  <a:pt x="4166" y="0"/>
                </a:moveTo>
                <a:lnTo>
                  <a:pt x="4195" y="0"/>
                </a:lnTo>
                <a:lnTo>
                  <a:pt x="4195" y="9"/>
                </a:lnTo>
                <a:lnTo>
                  <a:pt x="4166" y="9"/>
                </a:lnTo>
                <a:lnTo>
                  <a:pt x="4166" y="0"/>
                </a:lnTo>
                <a:close/>
                <a:moveTo>
                  <a:pt x="4205" y="0"/>
                </a:moveTo>
                <a:lnTo>
                  <a:pt x="4234" y="0"/>
                </a:lnTo>
                <a:lnTo>
                  <a:pt x="4234" y="9"/>
                </a:lnTo>
                <a:lnTo>
                  <a:pt x="4205" y="9"/>
                </a:lnTo>
                <a:lnTo>
                  <a:pt x="4205" y="0"/>
                </a:lnTo>
                <a:close/>
                <a:moveTo>
                  <a:pt x="4244" y="0"/>
                </a:moveTo>
                <a:lnTo>
                  <a:pt x="4249" y="0"/>
                </a:lnTo>
                <a:lnTo>
                  <a:pt x="4249" y="9"/>
                </a:lnTo>
                <a:lnTo>
                  <a:pt x="4244" y="9"/>
                </a:lnTo>
                <a:lnTo>
                  <a:pt x="4244" y="0"/>
                </a:lnTo>
                <a:close/>
              </a:path>
            </a:pathLst>
          </a:custGeom>
          <a:solidFill>
            <a:srgbClr val="A6A6A6"/>
          </a:solidFill>
          <a:ln w="1" cap="flat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03" name="Rectangle 31"/>
          <p:cNvSpPr>
            <a:spLocks noChangeArrowheads="1"/>
          </p:cNvSpPr>
          <p:nvPr/>
        </p:nvSpPr>
        <p:spPr bwMode="auto">
          <a:xfrm>
            <a:off x="1677988" y="1377950"/>
            <a:ext cx="15875" cy="340836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4" name="Rectangle 32"/>
          <p:cNvSpPr>
            <a:spLocks noChangeArrowheads="1"/>
          </p:cNvSpPr>
          <p:nvPr/>
        </p:nvSpPr>
        <p:spPr bwMode="auto">
          <a:xfrm>
            <a:off x="8424863" y="1377950"/>
            <a:ext cx="14287" cy="3408363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5" name="Rectangle 33"/>
          <p:cNvSpPr>
            <a:spLocks noChangeArrowheads="1"/>
          </p:cNvSpPr>
          <p:nvPr/>
        </p:nvSpPr>
        <p:spPr bwMode="auto">
          <a:xfrm>
            <a:off x="1685925" y="4778375"/>
            <a:ext cx="6745288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6" name="Rectangle 34"/>
          <p:cNvSpPr>
            <a:spLocks noChangeArrowheads="1"/>
          </p:cNvSpPr>
          <p:nvPr/>
        </p:nvSpPr>
        <p:spPr bwMode="auto">
          <a:xfrm>
            <a:off x="1685925" y="1370013"/>
            <a:ext cx="6745288" cy="15875"/>
          </a:xfrm>
          <a:prstGeom prst="rect">
            <a:avLst/>
          </a:prstGeom>
          <a:solidFill>
            <a:srgbClr val="A6A6A6"/>
          </a:solidFill>
          <a:ln w="1">
            <a:solidFill>
              <a:srgbClr val="A6A6A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7" name="Rectangle 36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8" name="Rectangle 3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09" name="Rectangle 38"/>
          <p:cNvSpPr>
            <a:spLocks noChangeArrowheads="1"/>
          </p:cNvSpPr>
          <p:nvPr/>
        </p:nvSpPr>
        <p:spPr bwMode="auto">
          <a:xfrm>
            <a:off x="54752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0" name="Rectangle 39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1" name="Rectangle 40"/>
          <p:cNvSpPr>
            <a:spLocks noChangeArrowheads="1"/>
          </p:cNvSpPr>
          <p:nvPr/>
        </p:nvSpPr>
        <p:spPr bwMode="auto">
          <a:xfrm>
            <a:off x="58928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2" name="Rectangle 41"/>
          <p:cNvSpPr>
            <a:spLocks noChangeArrowheads="1"/>
          </p:cNvSpPr>
          <p:nvPr/>
        </p:nvSpPr>
        <p:spPr bwMode="auto">
          <a:xfrm>
            <a:off x="58928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3" name="Rectangle 42"/>
          <p:cNvSpPr>
            <a:spLocks noChangeArrowheads="1"/>
          </p:cNvSpPr>
          <p:nvPr/>
        </p:nvSpPr>
        <p:spPr bwMode="auto">
          <a:xfrm>
            <a:off x="63087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4" name="Freeform 43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15" name="Freeform 44"/>
          <p:cNvSpPr>
            <a:spLocks/>
          </p:cNvSpPr>
          <p:nvPr/>
        </p:nvSpPr>
        <p:spPr bwMode="auto">
          <a:xfrm>
            <a:off x="6726238" y="4722813"/>
            <a:ext cx="30162" cy="65087"/>
          </a:xfrm>
          <a:custGeom>
            <a:avLst/>
            <a:gdLst>
              <a:gd name="T0" fmla="*/ 0 w 19"/>
              <a:gd name="T1" fmla="*/ 2147483646 h 41"/>
              <a:gd name="T2" fmla="*/ 2147483646 w 19"/>
              <a:gd name="T3" fmla="*/ 0 h 41"/>
              <a:gd name="T4" fmla="*/ 2147483646 w 19"/>
              <a:gd name="T5" fmla="*/ 2147483646 h 41"/>
              <a:gd name="T6" fmla="*/ 2147483646 w 19"/>
              <a:gd name="T7" fmla="*/ 2147483646 h 41"/>
              <a:gd name="T8" fmla="*/ 0 w 19"/>
              <a:gd name="T9" fmla="*/ 2147483646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41"/>
              <a:gd name="T17" fmla="*/ 19 w 19"/>
              <a:gd name="T18" fmla="*/ 41 h 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41">
                <a:moveTo>
                  <a:pt x="0" y="39"/>
                </a:moveTo>
                <a:lnTo>
                  <a:pt x="10" y="0"/>
                </a:lnTo>
                <a:lnTo>
                  <a:pt x="19" y="2"/>
                </a:lnTo>
                <a:lnTo>
                  <a:pt x="10" y="41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16" name="Freeform 45"/>
          <p:cNvSpPr>
            <a:spLocks/>
          </p:cNvSpPr>
          <p:nvPr/>
        </p:nvSpPr>
        <p:spPr bwMode="auto">
          <a:xfrm>
            <a:off x="6726238" y="4752975"/>
            <a:ext cx="30162" cy="36513"/>
          </a:xfrm>
          <a:custGeom>
            <a:avLst/>
            <a:gdLst>
              <a:gd name="T0" fmla="*/ 0 w 19"/>
              <a:gd name="T1" fmla="*/ 2147483646 h 23"/>
              <a:gd name="T2" fmla="*/ 2147483646 w 19"/>
              <a:gd name="T3" fmla="*/ 0 h 23"/>
              <a:gd name="T4" fmla="*/ 2147483646 w 19"/>
              <a:gd name="T5" fmla="*/ 2147483646 h 23"/>
              <a:gd name="T6" fmla="*/ 2147483646 w 19"/>
              <a:gd name="T7" fmla="*/ 2147483646 h 23"/>
              <a:gd name="T8" fmla="*/ 0 w 19"/>
              <a:gd name="T9" fmla="*/ 2147483646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"/>
              <a:gd name="T16" fmla="*/ 0 h 23"/>
              <a:gd name="T17" fmla="*/ 19 w 19"/>
              <a:gd name="T18" fmla="*/ 23 h 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" h="23">
                <a:moveTo>
                  <a:pt x="0" y="19"/>
                </a:moveTo>
                <a:lnTo>
                  <a:pt x="10" y="0"/>
                </a:lnTo>
                <a:lnTo>
                  <a:pt x="19" y="4"/>
                </a:lnTo>
                <a:lnTo>
                  <a:pt x="10" y="23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17" name="Rectangle 46"/>
          <p:cNvSpPr>
            <a:spLocks noChangeArrowheads="1"/>
          </p:cNvSpPr>
          <p:nvPr/>
        </p:nvSpPr>
        <p:spPr bwMode="auto">
          <a:xfrm>
            <a:off x="71580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8" name="Rectangle 47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19" name="Rectangle 48"/>
          <p:cNvSpPr>
            <a:spLocks noChangeArrowheads="1"/>
          </p:cNvSpPr>
          <p:nvPr/>
        </p:nvSpPr>
        <p:spPr bwMode="auto">
          <a:xfrm>
            <a:off x="75755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0" name="Rectangle 49"/>
          <p:cNvSpPr>
            <a:spLocks noChangeArrowheads="1"/>
          </p:cNvSpPr>
          <p:nvPr/>
        </p:nvSpPr>
        <p:spPr bwMode="auto">
          <a:xfrm>
            <a:off x="75755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1" name="Rectangle 50"/>
          <p:cNvSpPr>
            <a:spLocks noChangeArrowheads="1"/>
          </p:cNvSpPr>
          <p:nvPr/>
        </p:nvSpPr>
        <p:spPr bwMode="auto">
          <a:xfrm>
            <a:off x="79914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2" name="Rectangle 51"/>
          <p:cNvSpPr>
            <a:spLocks noChangeArrowheads="1"/>
          </p:cNvSpPr>
          <p:nvPr/>
        </p:nvSpPr>
        <p:spPr bwMode="auto">
          <a:xfrm>
            <a:off x="8424863" y="4754563"/>
            <a:ext cx="14287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3" name="Rectangle 52"/>
          <p:cNvSpPr>
            <a:spLocks noChangeArrowheads="1"/>
          </p:cNvSpPr>
          <p:nvPr/>
        </p:nvSpPr>
        <p:spPr bwMode="auto">
          <a:xfrm>
            <a:off x="8424863" y="4724400"/>
            <a:ext cx="14287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4" name="Rectangle 53"/>
          <p:cNvSpPr>
            <a:spLocks noChangeArrowheads="1"/>
          </p:cNvSpPr>
          <p:nvPr/>
        </p:nvSpPr>
        <p:spPr bwMode="auto">
          <a:xfrm>
            <a:off x="50434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5" name="Rectangle 54"/>
          <p:cNvSpPr>
            <a:spLocks noChangeArrowheads="1"/>
          </p:cNvSpPr>
          <p:nvPr/>
        </p:nvSpPr>
        <p:spPr bwMode="auto">
          <a:xfrm>
            <a:off x="421005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6" name="Rectangle 55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7" name="Rectangle 56"/>
          <p:cNvSpPr>
            <a:spLocks noChangeArrowheads="1"/>
          </p:cNvSpPr>
          <p:nvPr/>
        </p:nvSpPr>
        <p:spPr bwMode="auto">
          <a:xfrm>
            <a:off x="462597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8" name="Rectangle 57"/>
          <p:cNvSpPr>
            <a:spLocks noChangeArrowheads="1"/>
          </p:cNvSpPr>
          <p:nvPr/>
        </p:nvSpPr>
        <p:spPr bwMode="auto">
          <a:xfrm>
            <a:off x="50434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29" name="Rectangle 58"/>
          <p:cNvSpPr>
            <a:spLocks noChangeArrowheads="1"/>
          </p:cNvSpPr>
          <p:nvPr/>
        </p:nvSpPr>
        <p:spPr bwMode="auto">
          <a:xfrm>
            <a:off x="336073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0" name="Rectangle 59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1" name="Rectangle 60"/>
          <p:cNvSpPr>
            <a:spLocks noChangeArrowheads="1"/>
          </p:cNvSpPr>
          <p:nvPr/>
        </p:nvSpPr>
        <p:spPr bwMode="auto">
          <a:xfrm>
            <a:off x="37925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2" name="Rectangle 61"/>
          <p:cNvSpPr>
            <a:spLocks noChangeArrowheads="1"/>
          </p:cNvSpPr>
          <p:nvPr/>
        </p:nvSpPr>
        <p:spPr bwMode="auto">
          <a:xfrm>
            <a:off x="421005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3" name="Rectangle 62"/>
          <p:cNvSpPr>
            <a:spLocks noChangeArrowheads="1"/>
          </p:cNvSpPr>
          <p:nvPr/>
        </p:nvSpPr>
        <p:spPr bwMode="auto">
          <a:xfrm>
            <a:off x="2527300" y="4724400"/>
            <a:ext cx="14288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4" name="Rectangle 63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5" name="Rectangle 64"/>
          <p:cNvSpPr>
            <a:spLocks noChangeArrowheads="1"/>
          </p:cNvSpPr>
          <p:nvPr/>
        </p:nvSpPr>
        <p:spPr bwMode="auto">
          <a:xfrm>
            <a:off x="2943225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6" name="Rectangle 65"/>
          <p:cNvSpPr>
            <a:spLocks noChangeArrowheads="1"/>
          </p:cNvSpPr>
          <p:nvPr/>
        </p:nvSpPr>
        <p:spPr bwMode="auto">
          <a:xfrm>
            <a:off x="336073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7" name="Rectangle 66"/>
          <p:cNvSpPr>
            <a:spLocks noChangeArrowheads="1"/>
          </p:cNvSpPr>
          <p:nvPr/>
        </p:nvSpPr>
        <p:spPr bwMode="auto">
          <a:xfrm>
            <a:off x="1677988" y="4724400"/>
            <a:ext cx="15875" cy="61913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8" name="Rectangle 67"/>
          <p:cNvSpPr>
            <a:spLocks noChangeArrowheads="1"/>
          </p:cNvSpPr>
          <p:nvPr/>
        </p:nvSpPr>
        <p:spPr bwMode="auto">
          <a:xfrm>
            <a:off x="1677988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39" name="Rectangle 68"/>
          <p:cNvSpPr>
            <a:spLocks noChangeArrowheads="1"/>
          </p:cNvSpPr>
          <p:nvPr/>
        </p:nvSpPr>
        <p:spPr bwMode="auto">
          <a:xfrm>
            <a:off x="2093913" y="4754563"/>
            <a:ext cx="15875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0" name="Rectangle 69"/>
          <p:cNvSpPr>
            <a:spLocks noChangeArrowheads="1"/>
          </p:cNvSpPr>
          <p:nvPr/>
        </p:nvSpPr>
        <p:spPr bwMode="auto">
          <a:xfrm>
            <a:off x="2527300" y="4754563"/>
            <a:ext cx="14288" cy="31750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1" name="Rectangle 70"/>
          <p:cNvSpPr>
            <a:spLocks noChangeArrowheads="1"/>
          </p:cNvSpPr>
          <p:nvPr/>
        </p:nvSpPr>
        <p:spPr bwMode="auto">
          <a:xfrm>
            <a:off x="1685925" y="4778375"/>
            <a:ext cx="1381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2" name="Rectangle 71"/>
          <p:cNvSpPr>
            <a:spLocks noChangeArrowheads="1"/>
          </p:cNvSpPr>
          <p:nvPr/>
        </p:nvSpPr>
        <p:spPr bwMode="auto">
          <a:xfrm>
            <a:off x="1685925" y="47783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3" name="Rectangle 72"/>
          <p:cNvSpPr>
            <a:spLocks noChangeArrowheads="1"/>
          </p:cNvSpPr>
          <p:nvPr/>
        </p:nvSpPr>
        <p:spPr bwMode="auto">
          <a:xfrm>
            <a:off x="1685925" y="46085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4" name="Rectangle 73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5" name="Rectangle 74"/>
          <p:cNvSpPr>
            <a:spLocks noChangeArrowheads="1"/>
          </p:cNvSpPr>
          <p:nvPr/>
        </p:nvSpPr>
        <p:spPr bwMode="auto">
          <a:xfrm>
            <a:off x="1685925" y="443865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6" name="Rectangle 75"/>
          <p:cNvSpPr>
            <a:spLocks noChangeArrowheads="1"/>
          </p:cNvSpPr>
          <p:nvPr/>
        </p:nvSpPr>
        <p:spPr bwMode="auto">
          <a:xfrm>
            <a:off x="1685925" y="4268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7" name="Rectangle 76"/>
          <p:cNvSpPr>
            <a:spLocks noChangeArrowheads="1"/>
          </p:cNvSpPr>
          <p:nvPr/>
        </p:nvSpPr>
        <p:spPr bwMode="auto">
          <a:xfrm>
            <a:off x="1685925" y="4100513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8" name="Rectangle 77"/>
          <p:cNvSpPr>
            <a:spLocks noChangeArrowheads="1"/>
          </p:cNvSpPr>
          <p:nvPr/>
        </p:nvSpPr>
        <p:spPr bwMode="auto">
          <a:xfrm>
            <a:off x="1685925" y="393065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49" name="Rectangle 78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0" name="Rectangle 79"/>
          <p:cNvSpPr>
            <a:spLocks noChangeArrowheads="1"/>
          </p:cNvSpPr>
          <p:nvPr/>
        </p:nvSpPr>
        <p:spPr bwMode="auto">
          <a:xfrm>
            <a:off x="1685925" y="376078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1" name="Rectangle 80"/>
          <p:cNvSpPr>
            <a:spLocks noChangeArrowheads="1"/>
          </p:cNvSpPr>
          <p:nvPr/>
        </p:nvSpPr>
        <p:spPr bwMode="auto">
          <a:xfrm>
            <a:off x="1685925" y="359092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2" name="Rectangle 81"/>
          <p:cNvSpPr>
            <a:spLocks noChangeArrowheads="1"/>
          </p:cNvSpPr>
          <p:nvPr/>
        </p:nvSpPr>
        <p:spPr bwMode="auto">
          <a:xfrm>
            <a:off x="1685925" y="342106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3" name="Rectangle 82"/>
          <p:cNvSpPr>
            <a:spLocks noChangeArrowheads="1"/>
          </p:cNvSpPr>
          <p:nvPr/>
        </p:nvSpPr>
        <p:spPr bwMode="auto">
          <a:xfrm>
            <a:off x="1685925" y="3251200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4" name="Rectangle 83"/>
          <p:cNvSpPr>
            <a:spLocks noChangeArrowheads="1"/>
          </p:cNvSpPr>
          <p:nvPr/>
        </p:nvSpPr>
        <p:spPr bwMode="auto">
          <a:xfrm>
            <a:off x="1685925" y="30813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5" name="Rectangle 84"/>
          <p:cNvSpPr>
            <a:spLocks noChangeArrowheads="1"/>
          </p:cNvSpPr>
          <p:nvPr/>
        </p:nvSpPr>
        <p:spPr bwMode="auto">
          <a:xfrm>
            <a:off x="1685925" y="29114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6" name="Rectangle 85"/>
          <p:cNvSpPr>
            <a:spLocks noChangeArrowheads="1"/>
          </p:cNvSpPr>
          <p:nvPr/>
        </p:nvSpPr>
        <p:spPr bwMode="auto">
          <a:xfrm>
            <a:off x="1685925" y="27432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57" name="Freeform 86"/>
          <p:cNvSpPr>
            <a:spLocks/>
          </p:cNvSpPr>
          <p:nvPr/>
        </p:nvSpPr>
        <p:spPr bwMode="auto">
          <a:xfrm>
            <a:off x="1684338" y="2559050"/>
            <a:ext cx="65087" cy="28575"/>
          </a:xfrm>
          <a:custGeom>
            <a:avLst/>
            <a:gdLst>
              <a:gd name="T0" fmla="*/ 2147483646 w 41"/>
              <a:gd name="T1" fmla="*/ 0 h 18"/>
              <a:gd name="T2" fmla="*/ 2147483646 w 41"/>
              <a:gd name="T3" fmla="*/ 2147483646 h 18"/>
              <a:gd name="T4" fmla="*/ 2147483646 w 41"/>
              <a:gd name="T5" fmla="*/ 2147483646 h 18"/>
              <a:gd name="T6" fmla="*/ 0 w 41"/>
              <a:gd name="T7" fmla="*/ 2147483646 h 18"/>
              <a:gd name="T8" fmla="*/ 2147483646 w 41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8"/>
              <a:gd name="T17" fmla="*/ 41 w 41"/>
              <a:gd name="T18" fmla="*/ 18 h 1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8">
                <a:moveTo>
                  <a:pt x="2" y="0"/>
                </a:moveTo>
                <a:lnTo>
                  <a:pt x="41" y="9"/>
                </a:lnTo>
                <a:lnTo>
                  <a:pt x="39" y="18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58" name="Freeform 87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59" name="Freeform 88"/>
          <p:cNvSpPr>
            <a:spLocks/>
          </p:cNvSpPr>
          <p:nvPr/>
        </p:nvSpPr>
        <p:spPr bwMode="auto">
          <a:xfrm>
            <a:off x="1684338" y="2389188"/>
            <a:ext cx="65087" cy="30162"/>
          </a:xfrm>
          <a:custGeom>
            <a:avLst/>
            <a:gdLst>
              <a:gd name="T0" fmla="*/ 2147483646 w 41"/>
              <a:gd name="T1" fmla="*/ 0 h 19"/>
              <a:gd name="T2" fmla="*/ 2147483646 w 41"/>
              <a:gd name="T3" fmla="*/ 2147483646 h 19"/>
              <a:gd name="T4" fmla="*/ 2147483646 w 41"/>
              <a:gd name="T5" fmla="*/ 2147483646 h 19"/>
              <a:gd name="T6" fmla="*/ 0 w 41"/>
              <a:gd name="T7" fmla="*/ 2147483646 h 19"/>
              <a:gd name="T8" fmla="*/ 2147483646 w 41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9"/>
              <a:gd name="T17" fmla="*/ 41 w 41"/>
              <a:gd name="T18" fmla="*/ 19 h 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9">
                <a:moveTo>
                  <a:pt x="2" y="0"/>
                </a:moveTo>
                <a:lnTo>
                  <a:pt x="41" y="9"/>
                </a:lnTo>
                <a:lnTo>
                  <a:pt x="39" y="19"/>
                </a:ln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101460" name="Rectangle 89"/>
          <p:cNvSpPr>
            <a:spLocks noChangeArrowheads="1"/>
          </p:cNvSpPr>
          <p:nvPr/>
        </p:nvSpPr>
        <p:spPr bwMode="auto">
          <a:xfrm>
            <a:off x="1685925" y="2217738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1" name="Rectangle 90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2" name="Rectangle 91"/>
          <p:cNvSpPr>
            <a:spLocks noChangeArrowheads="1"/>
          </p:cNvSpPr>
          <p:nvPr/>
        </p:nvSpPr>
        <p:spPr bwMode="auto">
          <a:xfrm>
            <a:off x="1685925" y="2047875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3" name="Rectangle 92"/>
          <p:cNvSpPr>
            <a:spLocks noChangeArrowheads="1"/>
          </p:cNvSpPr>
          <p:nvPr/>
        </p:nvSpPr>
        <p:spPr bwMode="auto">
          <a:xfrm>
            <a:off x="1685925" y="1879600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4" name="Rectangle 93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5" name="Rectangle 94"/>
          <p:cNvSpPr>
            <a:spLocks noChangeArrowheads="1"/>
          </p:cNvSpPr>
          <p:nvPr/>
        </p:nvSpPr>
        <p:spPr bwMode="auto">
          <a:xfrm>
            <a:off x="1685925" y="1709738"/>
            <a:ext cx="61913" cy="14287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6" name="Rectangle 95"/>
          <p:cNvSpPr>
            <a:spLocks noChangeArrowheads="1"/>
          </p:cNvSpPr>
          <p:nvPr/>
        </p:nvSpPr>
        <p:spPr bwMode="auto">
          <a:xfrm>
            <a:off x="1685925" y="1539875"/>
            <a:ext cx="61913" cy="14288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7" name="Rectangle 96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8" name="Rectangle 97"/>
          <p:cNvSpPr>
            <a:spLocks noChangeArrowheads="1"/>
          </p:cNvSpPr>
          <p:nvPr/>
        </p:nvSpPr>
        <p:spPr bwMode="auto">
          <a:xfrm>
            <a:off x="1685925" y="1370013"/>
            <a:ext cx="61913" cy="15875"/>
          </a:xfrm>
          <a:prstGeom prst="rect">
            <a:avLst/>
          </a:prstGeom>
          <a:solidFill>
            <a:srgbClr val="000000"/>
          </a:solidFill>
          <a:ln w="1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1469" name="Rectangle 98"/>
          <p:cNvSpPr>
            <a:spLocks noChangeArrowheads="1"/>
          </p:cNvSpPr>
          <p:nvPr/>
        </p:nvSpPr>
        <p:spPr bwMode="auto">
          <a:xfrm>
            <a:off x="1138238" y="12588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20 %</a:t>
            </a:r>
            <a:endParaRPr lang="pt-BR" altLang="pt-BR" sz="1800"/>
          </a:p>
        </p:txBody>
      </p:sp>
      <p:sp>
        <p:nvSpPr>
          <p:cNvPr id="101470" name="Rectangle 99"/>
          <p:cNvSpPr>
            <a:spLocks noChangeArrowheads="1"/>
          </p:cNvSpPr>
          <p:nvPr/>
        </p:nvSpPr>
        <p:spPr bwMode="auto">
          <a:xfrm>
            <a:off x="1138238" y="190023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16 %</a:t>
            </a:r>
            <a:endParaRPr lang="pt-BR" altLang="pt-BR" sz="1800"/>
          </a:p>
        </p:txBody>
      </p:sp>
      <p:sp>
        <p:nvSpPr>
          <p:cNvPr id="101471" name="Rectangle 100"/>
          <p:cNvSpPr>
            <a:spLocks noChangeArrowheads="1"/>
          </p:cNvSpPr>
          <p:nvPr/>
        </p:nvSpPr>
        <p:spPr bwMode="auto">
          <a:xfrm>
            <a:off x="1138238" y="259397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12 %</a:t>
            </a:r>
            <a:endParaRPr lang="pt-BR" altLang="pt-BR" sz="1800"/>
          </a:p>
        </p:txBody>
      </p:sp>
      <p:sp>
        <p:nvSpPr>
          <p:cNvPr id="101472" name="Rectangle 101"/>
          <p:cNvSpPr>
            <a:spLocks noChangeArrowheads="1"/>
          </p:cNvSpPr>
          <p:nvPr/>
        </p:nvSpPr>
        <p:spPr bwMode="auto">
          <a:xfrm>
            <a:off x="1246188" y="3289300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8 %</a:t>
            </a:r>
            <a:endParaRPr lang="pt-BR" altLang="pt-BR" sz="1800"/>
          </a:p>
        </p:txBody>
      </p:sp>
      <p:sp>
        <p:nvSpPr>
          <p:cNvPr id="101473" name="Rectangle 102"/>
          <p:cNvSpPr>
            <a:spLocks noChangeArrowheads="1"/>
          </p:cNvSpPr>
          <p:nvPr/>
        </p:nvSpPr>
        <p:spPr bwMode="auto">
          <a:xfrm>
            <a:off x="1246188" y="398303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4 %</a:t>
            </a:r>
            <a:endParaRPr lang="pt-BR" altLang="pt-BR" sz="1800"/>
          </a:p>
        </p:txBody>
      </p:sp>
      <p:sp>
        <p:nvSpPr>
          <p:cNvPr id="101474" name="Rectangle 103"/>
          <p:cNvSpPr>
            <a:spLocks noChangeArrowheads="1"/>
          </p:cNvSpPr>
          <p:nvPr/>
        </p:nvSpPr>
        <p:spPr bwMode="auto">
          <a:xfrm>
            <a:off x="1138238" y="15716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18 %</a:t>
            </a:r>
            <a:endParaRPr lang="pt-BR" altLang="pt-BR" sz="1800"/>
          </a:p>
        </p:txBody>
      </p:sp>
      <p:sp>
        <p:nvSpPr>
          <p:cNvPr id="101475" name="Rectangle 104"/>
          <p:cNvSpPr>
            <a:spLocks noChangeArrowheads="1"/>
          </p:cNvSpPr>
          <p:nvPr/>
        </p:nvSpPr>
        <p:spPr bwMode="auto">
          <a:xfrm>
            <a:off x="1138238" y="2300288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14 %</a:t>
            </a:r>
            <a:endParaRPr lang="pt-BR" altLang="pt-BR" sz="1800"/>
          </a:p>
        </p:txBody>
      </p:sp>
      <p:sp>
        <p:nvSpPr>
          <p:cNvPr id="101476" name="Rectangle 105"/>
          <p:cNvSpPr>
            <a:spLocks noChangeArrowheads="1"/>
          </p:cNvSpPr>
          <p:nvPr/>
        </p:nvSpPr>
        <p:spPr bwMode="auto">
          <a:xfrm>
            <a:off x="1138238" y="2994025"/>
            <a:ext cx="5397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10 %</a:t>
            </a:r>
            <a:endParaRPr lang="pt-BR" altLang="pt-BR" sz="1800"/>
          </a:p>
        </p:txBody>
      </p:sp>
      <p:sp>
        <p:nvSpPr>
          <p:cNvPr id="101477" name="Rectangle 106"/>
          <p:cNvSpPr>
            <a:spLocks noChangeArrowheads="1"/>
          </p:cNvSpPr>
          <p:nvPr/>
        </p:nvSpPr>
        <p:spPr bwMode="auto">
          <a:xfrm>
            <a:off x="1246188" y="3687763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6 %</a:t>
            </a:r>
            <a:endParaRPr lang="pt-BR" altLang="pt-BR" sz="1800"/>
          </a:p>
        </p:txBody>
      </p:sp>
      <p:sp>
        <p:nvSpPr>
          <p:cNvPr id="101478" name="Rectangle 107"/>
          <p:cNvSpPr>
            <a:spLocks noChangeArrowheads="1"/>
          </p:cNvSpPr>
          <p:nvPr/>
        </p:nvSpPr>
        <p:spPr bwMode="auto">
          <a:xfrm>
            <a:off x="1246188" y="43830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2 %</a:t>
            </a:r>
            <a:endParaRPr lang="pt-BR" altLang="pt-BR" sz="1800"/>
          </a:p>
        </p:txBody>
      </p:sp>
      <p:sp>
        <p:nvSpPr>
          <p:cNvPr id="101479" name="Rectangle 108"/>
          <p:cNvSpPr>
            <a:spLocks noChangeArrowheads="1"/>
          </p:cNvSpPr>
          <p:nvPr/>
        </p:nvSpPr>
        <p:spPr bwMode="auto">
          <a:xfrm>
            <a:off x="1246188" y="4624388"/>
            <a:ext cx="4159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0 %</a:t>
            </a:r>
            <a:endParaRPr lang="pt-BR" altLang="pt-BR" sz="1800"/>
          </a:p>
        </p:txBody>
      </p:sp>
      <p:sp>
        <p:nvSpPr>
          <p:cNvPr id="101480" name="Rectangle 109"/>
          <p:cNvSpPr>
            <a:spLocks noChangeArrowheads="1"/>
          </p:cNvSpPr>
          <p:nvPr/>
        </p:nvSpPr>
        <p:spPr bwMode="auto">
          <a:xfrm>
            <a:off x="2354263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1481" name="Rectangle 110"/>
          <p:cNvSpPr>
            <a:spLocks noChangeArrowheads="1"/>
          </p:cNvSpPr>
          <p:nvPr/>
        </p:nvSpPr>
        <p:spPr bwMode="auto">
          <a:xfrm>
            <a:off x="2416175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3 Z</a:t>
            </a:r>
            <a:endParaRPr lang="pt-BR" altLang="pt-BR" sz="1800"/>
          </a:p>
        </p:txBody>
      </p:sp>
      <p:sp>
        <p:nvSpPr>
          <p:cNvPr id="101482" name="Rectangle 111"/>
          <p:cNvSpPr>
            <a:spLocks noChangeArrowheads="1"/>
          </p:cNvSpPr>
          <p:nvPr/>
        </p:nvSpPr>
        <p:spPr bwMode="auto">
          <a:xfrm>
            <a:off x="3227388" y="4870450"/>
            <a:ext cx="1698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1483" name="Rectangle 112"/>
          <p:cNvSpPr>
            <a:spLocks noChangeArrowheads="1"/>
          </p:cNvSpPr>
          <p:nvPr/>
        </p:nvSpPr>
        <p:spPr bwMode="auto">
          <a:xfrm>
            <a:off x="3289300" y="4870450"/>
            <a:ext cx="369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2 Z</a:t>
            </a:r>
            <a:endParaRPr lang="pt-BR" altLang="pt-BR" sz="1800"/>
          </a:p>
        </p:txBody>
      </p:sp>
      <p:sp>
        <p:nvSpPr>
          <p:cNvPr id="101484" name="Rectangle 113"/>
          <p:cNvSpPr>
            <a:spLocks noChangeArrowheads="1"/>
          </p:cNvSpPr>
          <p:nvPr/>
        </p:nvSpPr>
        <p:spPr bwMode="auto">
          <a:xfrm>
            <a:off x="4083050" y="4870450"/>
            <a:ext cx="1698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-</a:t>
            </a:r>
            <a:endParaRPr lang="pt-BR" altLang="pt-BR" sz="1800"/>
          </a:p>
        </p:txBody>
      </p:sp>
      <p:sp>
        <p:nvSpPr>
          <p:cNvPr id="101485" name="Rectangle 114"/>
          <p:cNvSpPr>
            <a:spLocks noChangeArrowheads="1"/>
          </p:cNvSpPr>
          <p:nvPr/>
        </p:nvSpPr>
        <p:spPr bwMode="auto">
          <a:xfrm>
            <a:off x="4144963" y="4870450"/>
            <a:ext cx="3698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1 Z</a:t>
            </a:r>
            <a:endParaRPr lang="pt-BR" altLang="pt-BR" sz="1800"/>
          </a:p>
        </p:txBody>
      </p:sp>
      <p:sp>
        <p:nvSpPr>
          <p:cNvPr id="101486" name="Rectangle 115"/>
          <p:cNvSpPr>
            <a:spLocks noChangeArrowheads="1"/>
          </p:cNvSpPr>
          <p:nvPr/>
        </p:nvSpPr>
        <p:spPr bwMode="auto">
          <a:xfrm>
            <a:off x="5011738" y="4870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0</a:t>
            </a:r>
            <a:endParaRPr lang="pt-BR" altLang="pt-BR" sz="1800"/>
          </a:p>
        </p:txBody>
      </p:sp>
      <p:sp>
        <p:nvSpPr>
          <p:cNvPr id="101487" name="Rectangle 116"/>
          <p:cNvSpPr>
            <a:spLocks noChangeArrowheads="1"/>
          </p:cNvSpPr>
          <p:nvPr/>
        </p:nvSpPr>
        <p:spPr bwMode="auto">
          <a:xfrm>
            <a:off x="5708650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+1 Z</a:t>
            </a:r>
            <a:endParaRPr lang="pt-BR" altLang="pt-BR" sz="1800"/>
          </a:p>
        </p:txBody>
      </p:sp>
      <p:sp>
        <p:nvSpPr>
          <p:cNvPr id="101488" name="Rectangle 117"/>
          <p:cNvSpPr>
            <a:spLocks noChangeArrowheads="1"/>
          </p:cNvSpPr>
          <p:nvPr/>
        </p:nvSpPr>
        <p:spPr bwMode="auto">
          <a:xfrm>
            <a:off x="6580188" y="4870450"/>
            <a:ext cx="4794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+2 Z</a:t>
            </a:r>
            <a:endParaRPr lang="pt-BR" altLang="pt-BR" sz="1800"/>
          </a:p>
        </p:txBody>
      </p:sp>
      <p:sp>
        <p:nvSpPr>
          <p:cNvPr id="101489" name="Rectangle 118"/>
          <p:cNvSpPr>
            <a:spLocks noChangeArrowheads="1"/>
          </p:cNvSpPr>
          <p:nvPr/>
        </p:nvSpPr>
        <p:spPr bwMode="auto">
          <a:xfrm>
            <a:off x="7450138" y="4870450"/>
            <a:ext cx="47783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+3 Z</a:t>
            </a:r>
            <a:endParaRPr lang="pt-BR" altLang="pt-BR" sz="1800"/>
          </a:p>
        </p:txBody>
      </p:sp>
      <p:sp>
        <p:nvSpPr>
          <p:cNvPr id="101490" name="Rectangle 119"/>
          <p:cNvSpPr>
            <a:spLocks noChangeArrowheads="1"/>
          </p:cNvSpPr>
          <p:nvPr/>
        </p:nvSpPr>
        <p:spPr bwMode="auto">
          <a:xfrm>
            <a:off x="2262188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p0,13</a:t>
            </a:r>
            <a:endParaRPr lang="pt-BR" altLang="pt-BR" sz="1800"/>
          </a:p>
        </p:txBody>
      </p:sp>
      <p:sp>
        <p:nvSpPr>
          <p:cNvPr id="101491" name="Rectangle 120"/>
          <p:cNvSpPr>
            <a:spLocks noChangeArrowheads="1"/>
          </p:cNvSpPr>
          <p:nvPr/>
        </p:nvSpPr>
        <p:spPr bwMode="auto">
          <a:xfrm>
            <a:off x="3135313" y="5118100"/>
            <a:ext cx="6016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p2,28</a:t>
            </a:r>
            <a:endParaRPr lang="pt-BR" altLang="pt-BR" sz="1800"/>
          </a:p>
        </p:txBody>
      </p:sp>
      <p:sp>
        <p:nvSpPr>
          <p:cNvPr id="101492" name="Rectangle 121"/>
          <p:cNvSpPr>
            <a:spLocks noChangeArrowheads="1"/>
          </p:cNvSpPr>
          <p:nvPr/>
        </p:nvSpPr>
        <p:spPr bwMode="auto">
          <a:xfrm>
            <a:off x="3990975" y="5118100"/>
            <a:ext cx="6016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p15,8</a:t>
            </a:r>
            <a:endParaRPr lang="pt-BR" altLang="pt-BR" sz="1800"/>
          </a:p>
        </p:txBody>
      </p:sp>
      <p:sp>
        <p:nvSpPr>
          <p:cNvPr id="101493" name="Rectangle 122"/>
          <p:cNvSpPr>
            <a:spLocks noChangeArrowheads="1"/>
          </p:cNvSpPr>
          <p:nvPr/>
        </p:nvSpPr>
        <p:spPr bwMode="auto">
          <a:xfrm>
            <a:off x="4894263" y="5100638"/>
            <a:ext cx="33655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p50</a:t>
            </a:r>
            <a:endParaRPr lang="pt-BR" altLang="pt-BR" sz="1800"/>
          </a:p>
        </p:txBody>
      </p:sp>
      <p:sp>
        <p:nvSpPr>
          <p:cNvPr id="101494" name="Rectangle 123"/>
          <p:cNvSpPr>
            <a:spLocks noChangeArrowheads="1"/>
          </p:cNvSpPr>
          <p:nvPr/>
        </p:nvSpPr>
        <p:spPr bwMode="auto">
          <a:xfrm>
            <a:off x="4600575" y="5284788"/>
            <a:ext cx="10191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(mediana)</a:t>
            </a:r>
            <a:endParaRPr lang="pt-BR" altLang="pt-BR" sz="1800"/>
          </a:p>
        </p:txBody>
      </p:sp>
      <p:sp>
        <p:nvSpPr>
          <p:cNvPr id="101495" name="Rectangle 124"/>
          <p:cNvSpPr>
            <a:spLocks noChangeArrowheads="1"/>
          </p:cNvSpPr>
          <p:nvPr/>
        </p:nvSpPr>
        <p:spPr bwMode="auto">
          <a:xfrm>
            <a:off x="5630863" y="5118100"/>
            <a:ext cx="50323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p84,2</a:t>
            </a:r>
            <a:endParaRPr lang="pt-BR" altLang="pt-BR" sz="1800"/>
          </a:p>
        </p:txBody>
      </p:sp>
      <p:sp>
        <p:nvSpPr>
          <p:cNvPr id="101496" name="Rectangle 125"/>
          <p:cNvSpPr>
            <a:spLocks noChangeArrowheads="1"/>
          </p:cNvSpPr>
          <p:nvPr/>
        </p:nvSpPr>
        <p:spPr bwMode="auto">
          <a:xfrm>
            <a:off x="6456363" y="5118100"/>
            <a:ext cx="70961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p97,78</a:t>
            </a:r>
            <a:endParaRPr lang="pt-BR" altLang="pt-BR" sz="1800"/>
          </a:p>
        </p:txBody>
      </p:sp>
      <p:sp>
        <p:nvSpPr>
          <p:cNvPr id="101497" name="Rectangle 126"/>
          <p:cNvSpPr>
            <a:spLocks noChangeArrowheads="1"/>
          </p:cNvSpPr>
          <p:nvPr/>
        </p:nvSpPr>
        <p:spPr bwMode="auto">
          <a:xfrm>
            <a:off x="7327900" y="5118100"/>
            <a:ext cx="7096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p99,87</a:t>
            </a:r>
            <a:endParaRPr lang="pt-BR" altLang="pt-BR" sz="1800"/>
          </a:p>
        </p:txBody>
      </p:sp>
      <p:sp>
        <p:nvSpPr>
          <p:cNvPr id="101498" name="Rectangle 127"/>
          <p:cNvSpPr>
            <a:spLocks noChangeArrowheads="1"/>
          </p:cNvSpPr>
          <p:nvPr/>
        </p:nvSpPr>
        <p:spPr bwMode="auto">
          <a:xfrm rot="-5400000">
            <a:off x="-286544" y="2834482"/>
            <a:ext cx="20796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Frqüência do valor na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800">
                <a:solidFill>
                  <a:srgbClr val="000000"/>
                </a:solidFill>
                <a:latin typeface="Calibri" panose="020F0502020204030204" pitchFamily="34" charset="0"/>
              </a:rPr>
              <a:t>na população normal </a:t>
            </a:r>
            <a:endParaRPr lang="pt-BR" altLang="pt-BR" sz="1800"/>
          </a:p>
        </p:txBody>
      </p:sp>
      <p:sp>
        <p:nvSpPr>
          <p:cNvPr id="101499" name="Rectangle 129"/>
          <p:cNvSpPr>
            <a:spLocks noChangeArrowheads="1"/>
          </p:cNvSpPr>
          <p:nvPr/>
        </p:nvSpPr>
        <p:spPr bwMode="auto">
          <a:xfrm>
            <a:off x="3886200" y="838200"/>
            <a:ext cx="260826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900">
                <a:solidFill>
                  <a:srgbClr val="000000"/>
                </a:solidFill>
                <a:latin typeface="Calibri" panose="020F0502020204030204" pitchFamily="34" charset="0"/>
              </a:rPr>
              <a:t>Curva de Gauss</a:t>
            </a:r>
            <a:endParaRPr lang="pt-BR" altLang="pt-BR" sz="1800"/>
          </a:p>
        </p:txBody>
      </p:sp>
      <p:sp>
        <p:nvSpPr>
          <p:cNvPr id="101500" name="Rectangle 130"/>
          <p:cNvSpPr>
            <a:spLocks noChangeArrowheads="1"/>
          </p:cNvSpPr>
          <p:nvPr/>
        </p:nvSpPr>
        <p:spPr bwMode="auto">
          <a:xfrm>
            <a:off x="792163" y="5495925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>
                <a:solidFill>
                  <a:srgbClr val="000000"/>
                </a:solidFill>
                <a:latin typeface="Calibri" panose="020F0502020204030204" pitchFamily="34" charset="0"/>
              </a:rPr>
              <a:t>Z</a:t>
            </a:r>
            <a:endParaRPr lang="pt-BR" altLang="pt-BR" sz="1800"/>
          </a:p>
        </p:txBody>
      </p:sp>
      <p:sp>
        <p:nvSpPr>
          <p:cNvPr id="101501" name="Rectangle 131"/>
          <p:cNvSpPr>
            <a:spLocks noChangeArrowheads="1"/>
          </p:cNvSpPr>
          <p:nvPr/>
        </p:nvSpPr>
        <p:spPr bwMode="auto">
          <a:xfrm>
            <a:off x="900113" y="5495925"/>
            <a:ext cx="24542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escore Z (desvios padrão)</a:t>
            </a:r>
            <a:endParaRPr lang="pt-BR" altLang="pt-BR" sz="1800"/>
          </a:p>
        </p:txBody>
      </p:sp>
      <p:sp>
        <p:nvSpPr>
          <p:cNvPr id="101502" name="Rectangle 132"/>
          <p:cNvSpPr>
            <a:spLocks noChangeArrowheads="1"/>
          </p:cNvSpPr>
          <p:nvPr/>
        </p:nvSpPr>
        <p:spPr bwMode="auto">
          <a:xfrm>
            <a:off x="792163" y="5759450"/>
            <a:ext cx="215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 b="1" i="1">
                <a:solidFill>
                  <a:srgbClr val="000000"/>
                </a:solidFill>
                <a:latin typeface="Calibri" panose="020F0502020204030204" pitchFamily="34" charset="0"/>
              </a:rPr>
              <a:t>p</a:t>
            </a:r>
            <a:endParaRPr lang="pt-BR" altLang="pt-BR" sz="1800"/>
          </a:p>
        </p:txBody>
      </p:sp>
      <p:sp>
        <p:nvSpPr>
          <p:cNvPr id="101503" name="Rectangle 133"/>
          <p:cNvSpPr>
            <a:spLocks noChangeArrowheads="1"/>
          </p:cNvSpPr>
          <p:nvPr/>
        </p:nvSpPr>
        <p:spPr bwMode="auto">
          <a:xfrm>
            <a:off x="900113" y="5759450"/>
            <a:ext cx="350361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700">
                <a:solidFill>
                  <a:srgbClr val="000000"/>
                </a:solidFill>
                <a:latin typeface="Calibri" panose="020F0502020204030204" pitchFamily="34" charset="0"/>
              </a:rPr>
              <a:t>: percentil correspondente ao escore Z</a:t>
            </a:r>
            <a:endParaRPr lang="pt-BR" altLang="pt-BR" sz="1800"/>
          </a:p>
        </p:txBody>
      </p:sp>
      <p:cxnSp>
        <p:nvCxnSpPr>
          <p:cNvPr id="130" name="Conector reto 129"/>
          <p:cNvCxnSpPr/>
          <p:nvPr/>
        </p:nvCxnSpPr>
        <p:spPr>
          <a:xfrm rot="5400000">
            <a:off x="4916488" y="3760788"/>
            <a:ext cx="2000250" cy="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Elipse 130"/>
          <p:cNvSpPr/>
          <p:nvPr/>
        </p:nvSpPr>
        <p:spPr>
          <a:xfrm>
            <a:off x="5500688" y="4808538"/>
            <a:ext cx="785812" cy="6429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cxnSp>
        <p:nvCxnSpPr>
          <p:cNvPr id="174" name="Conector reto 173"/>
          <p:cNvCxnSpPr/>
          <p:nvPr/>
        </p:nvCxnSpPr>
        <p:spPr>
          <a:xfrm flipV="1">
            <a:off x="2571750" y="4714875"/>
            <a:ext cx="71438" cy="7143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Conector reto 170"/>
          <p:cNvCxnSpPr/>
          <p:nvPr/>
        </p:nvCxnSpPr>
        <p:spPr>
          <a:xfrm rot="5400000" flipH="1" flipV="1">
            <a:off x="4393406" y="1535907"/>
            <a:ext cx="714375" cy="64293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Conector reto 147"/>
          <p:cNvCxnSpPr>
            <a:stCxn id="101435" idx="3"/>
          </p:cNvCxnSpPr>
          <p:nvPr/>
        </p:nvCxnSpPr>
        <p:spPr>
          <a:xfrm flipV="1">
            <a:off x="2959100" y="1857375"/>
            <a:ext cx="2613025" cy="2913063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Conector reto 148"/>
          <p:cNvCxnSpPr/>
          <p:nvPr/>
        </p:nvCxnSpPr>
        <p:spPr>
          <a:xfrm rot="5400000" flipH="1" flipV="1">
            <a:off x="3240088" y="2357438"/>
            <a:ext cx="2571750" cy="228600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Conector reto 151"/>
          <p:cNvCxnSpPr/>
          <p:nvPr/>
        </p:nvCxnSpPr>
        <p:spPr>
          <a:xfrm flipV="1">
            <a:off x="5500688" y="4429125"/>
            <a:ext cx="357187" cy="35718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Conector reto 154"/>
          <p:cNvCxnSpPr/>
          <p:nvPr/>
        </p:nvCxnSpPr>
        <p:spPr>
          <a:xfrm rot="5400000" flipH="1" flipV="1">
            <a:off x="3679032" y="2607469"/>
            <a:ext cx="2286000" cy="2071687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Conector reto 156"/>
          <p:cNvCxnSpPr/>
          <p:nvPr/>
        </p:nvCxnSpPr>
        <p:spPr>
          <a:xfrm rot="5400000" flipH="1" flipV="1">
            <a:off x="4107656" y="2980532"/>
            <a:ext cx="1928813" cy="171450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Conector reto 158"/>
          <p:cNvCxnSpPr/>
          <p:nvPr/>
        </p:nvCxnSpPr>
        <p:spPr>
          <a:xfrm rot="5400000" flipH="1" flipV="1">
            <a:off x="4572001" y="3429000"/>
            <a:ext cx="1428750" cy="12858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Conector reto 160"/>
          <p:cNvCxnSpPr/>
          <p:nvPr/>
        </p:nvCxnSpPr>
        <p:spPr>
          <a:xfrm rot="5400000" flipH="1" flipV="1">
            <a:off x="5049044" y="3896519"/>
            <a:ext cx="887413" cy="8413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Conector reto 165"/>
          <p:cNvCxnSpPr/>
          <p:nvPr/>
        </p:nvCxnSpPr>
        <p:spPr>
          <a:xfrm rot="5400000" flipH="1" flipV="1">
            <a:off x="3984625" y="1643063"/>
            <a:ext cx="1500188" cy="1357312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516" name="Freeform 35"/>
          <p:cNvSpPr>
            <a:spLocks/>
          </p:cNvSpPr>
          <p:nvPr/>
        </p:nvSpPr>
        <p:spPr bwMode="auto">
          <a:xfrm>
            <a:off x="2311400" y="1446213"/>
            <a:ext cx="5480050" cy="3316287"/>
          </a:xfrm>
          <a:custGeom>
            <a:avLst/>
            <a:gdLst>
              <a:gd name="T0" fmla="*/ 2147483646 w 3452"/>
              <a:gd name="T1" fmla="*/ 2147483646 h 2089"/>
              <a:gd name="T2" fmla="*/ 2147483646 w 3452"/>
              <a:gd name="T3" fmla="*/ 2147483646 h 2089"/>
              <a:gd name="T4" fmla="*/ 2147483646 w 3452"/>
              <a:gd name="T5" fmla="*/ 2147483646 h 2089"/>
              <a:gd name="T6" fmla="*/ 2147483646 w 3452"/>
              <a:gd name="T7" fmla="*/ 2147483646 h 2089"/>
              <a:gd name="T8" fmla="*/ 2147483646 w 3452"/>
              <a:gd name="T9" fmla="*/ 2147483646 h 2089"/>
              <a:gd name="T10" fmla="*/ 2147483646 w 3452"/>
              <a:gd name="T11" fmla="*/ 2147483646 h 2089"/>
              <a:gd name="T12" fmla="*/ 2147483646 w 3452"/>
              <a:gd name="T13" fmla="*/ 2147483646 h 2089"/>
              <a:gd name="T14" fmla="*/ 2147483646 w 3452"/>
              <a:gd name="T15" fmla="*/ 2147483646 h 2089"/>
              <a:gd name="T16" fmla="*/ 2147483646 w 3452"/>
              <a:gd name="T17" fmla="*/ 2147483646 h 2089"/>
              <a:gd name="T18" fmla="*/ 2147483646 w 3452"/>
              <a:gd name="T19" fmla="*/ 2147483646 h 2089"/>
              <a:gd name="T20" fmla="*/ 2147483646 w 3452"/>
              <a:gd name="T21" fmla="*/ 2147483646 h 2089"/>
              <a:gd name="T22" fmla="*/ 2147483646 w 3452"/>
              <a:gd name="T23" fmla="*/ 2147483646 h 2089"/>
              <a:gd name="T24" fmla="*/ 2147483646 w 3452"/>
              <a:gd name="T25" fmla="*/ 2147483646 h 2089"/>
              <a:gd name="T26" fmla="*/ 2147483646 w 3452"/>
              <a:gd name="T27" fmla="*/ 2147483646 h 2089"/>
              <a:gd name="T28" fmla="*/ 2147483646 w 3452"/>
              <a:gd name="T29" fmla="*/ 0 h 2089"/>
              <a:gd name="T30" fmla="*/ 2147483646 w 3452"/>
              <a:gd name="T31" fmla="*/ 2147483646 h 2089"/>
              <a:gd name="T32" fmla="*/ 2147483646 w 3452"/>
              <a:gd name="T33" fmla="*/ 2147483646 h 2089"/>
              <a:gd name="T34" fmla="*/ 2147483646 w 3452"/>
              <a:gd name="T35" fmla="*/ 2147483646 h 2089"/>
              <a:gd name="T36" fmla="*/ 2147483646 w 3452"/>
              <a:gd name="T37" fmla="*/ 2147483646 h 2089"/>
              <a:gd name="T38" fmla="*/ 2147483646 w 3452"/>
              <a:gd name="T39" fmla="*/ 2147483646 h 2089"/>
              <a:gd name="T40" fmla="*/ 2147483646 w 3452"/>
              <a:gd name="T41" fmla="*/ 2147483646 h 2089"/>
              <a:gd name="T42" fmla="*/ 2147483646 w 3452"/>
              <a:gd name="T43" fmla="*/ 2147483646 h 2089"/>
              <a:gd name="T44" fmla="*/ 2147483646 w 3452"/>
              <a:gd name="T45" fmla="*/ 2147483646 h 2089"/>
              <a:gd name="T46" fmla="*/ 2147483646 w 3452"/>
              <a:gd name="T47" fmla="*/ 2147483646 h 2089"/>
              <a:gd name="T48" fmla="*/ 2147483646 w 3452"/>
              <a:gd name="T49" fmla="*/ 2147483646 h 2089"/>
              <a:gd name="T50" fmla="*/ 2147483646 w 3452"/>
              <a:gd name="T51" fmla="*/ 2147483646 h 2089"/>
              <a:gd name="T52" fmla="*/ 2147483646 w 3452"/>
              <a:gd name="T53" fmla="*/ 2147483646 h 2089"/>
              <a:gd name="T54" fmla="*/ 2147483646 w 3452"/>
              <a:gd name="T55" fmla="*/ 2147483646 h 2089"/>
              <a:gd name="T56" fmla="*/ 2147483646 w 3452"/>
              <a:gd name="T57" fmla="*/ 2147483646 h 2089"/>
              <a:gd name="T58" fmla="*/ 2147483646 w 3452"/>
              <a:gd name="T59" fmla="*/ 2147483646 h 2089"/>
              <a:gd name="T60" fmla="*/ 2147483646 w 3452"/>
              <a:gd name="T61" fmla="*/ 2147483646 h 2089"/>
              <a:gd name="T62" fmla="*/ 2147483646 w 3452"/>
              <a:gd name="T63" fmla="*/ 2147483646 h 2089"/>
              <a:gd name="T64" fmla="*/ 2147483646 w 3452"/>
              <a:gd name="T65" fmla="*/ 2147483646 h 2089"/>
              <a:gd name="T66" fmla="*/ 2147483646 w 3452"/>
              <a:gd name="T67" fmla="*/ 2147483646 h 2089"/>
              <a:gd name="T68" fmla="*/ 2147483646 w 3452"/>
              <a:gd name="T69" fmla="*/ 2147483646 h 2089"/>
              <a:gd name="T70" fmla="*/ 2147483646 w 3452"/>
              <a:gd name="T71" fmla="*/ 2147483646 h 2089"/>
              <a:gd name="T72" fmla="*/ 2147483646 w 3452"/>
              <a:gd name="T73" fmla="*/ 2147483646 h 2089"/>
              <a:gd name="T74" fmla="*/ 2147483646 w 3452"/>
              <a:gd name="T75" fmla="*/ 2147483646 h 2089"/>
              <a:gd name="T76" fmla="*/ 2147483646 w 3452"/>
              <a:gd name="T77" fmla="*/ 2147483646 h 2089"/>
              <a:gd name="T78" fmla="*/ 2147483646 w 3452"/>
              <a:gd name="T79" fmla="*/ 2147483646 h 2089"/>
              <a:gd name="T80" fmla="*/ 2147483646 w 3452"/>
              <a:gd name="T81" fmla="*/ 2147483646 h 2089"/>
              <a:gd name="T82" fmla="*/ 2147483646 w 3452"/>
              <a:gd name="T83" fmla="*/ 2147483646 h 2089"/>
              <a:gd name="T84" fmla="*/ 2147483646 w 3452"/>
              <a:gd name="T85" fmla="*/ 2147483646 h 2089"/>
              <a:gd name="T86" fmla="*/ 2147483646 w 3452"/>
              <a:gd name="T87" fmla="*/ 2147483646 h 2089"/>
              <a:gd name="T88" fmla="*/ 2147483646 w 3452"/>
              <a:gd name="T89" fmla="*/ 2147483646 h 2089"/>
              <a:gd name="T90" fmla="*/ 2147483646 w 3452"/>
              <a:gd name="T91" fmla="*/ 2147483646 h 2089"/>
              <a:gd name="T92" fmla="*/ 2147483646 w 3452"/>
              <a:gd name="T93" fmla="*/ 2147483646 h 2089"/>
              <a:gd name="T94" fmla="*/ 2147483646 w 3452"/>
              <a:gd name="T95" fmla="*/ 2147483646 h 2089"/>
              <a:gd name="T96" fmla="*/ 2147483646 w 3452"/>
              <a:gd name="T97" fmla="*/ 2147483646 h 2089"/>
              <a:gd name="T98" fmla="*/ 2147483646 w 3452"/>
              <a:gd name="T99" fmla="*/ 2147483646 h 2089"/>
              <a:gd name="T100" fmla="*/ 2147483646 w 3452"/>
              <a:gd name="T101" fmla="*/ 2147483646 h 2089"/>
              <a:gd name="T102" fmla="*/ 2147483646 w 3452"/>
              <a:gd name="T103" fmla="*/ 2147483646 h 2089"/>
              <a:gd name="T104" fmla="*/ 2147483646 w 3452"/>
              <a:gd name="T105" fmla="*/ 2147483646 h 2089"/>
              <a:gd name="T106" fmla="*/ 2147483646 w 3452"/>
              <a:gd name="T107" fmla="*/ 2147483646 h 2089"/>
              <a:gd name="T108" fmla="*/ 2147483646 w 3452"/>
              <a:gd name="T109" fmla="*/ 2147483646 h 2089"/>
              <a:gd name="T110" fmla="*/ 2147483646 w 3452"/>
              <a:gd name="T111" fmla="*/ 2147483646 h 2089"/>
              <a:gd name="T112" fmla="*/ 2147483646 w 3452"/>
              <a:gd name="T113" fmla="*/ 2147483646 h 2089"/>
              <a:gd name="T114" fmla="*/ 2147483646 w 3452"/>
              <a:gd name="T115" fmla="*/ 2147483646 h 2089"/>
              <a:gd name="T116" fmla="*/ 2147483646 w 3452"/>
              <a:gd name="T117" fmla="*/ 2147483646 h 208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452"/>
              <a:gd name="T178" fmla="*/ 0 h 2089"/>
              <a:gd name="T179" fmla="*/ 3452 w 3452"/>
              <a:gd name="T180" fmla="*/ 2089 h 208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452" h="2089">
                <a:moveTo>
                  <a:pt x="0" y="2070"/>
                </a:moveTo>
                <a:lnTo>
                  <a:pt x="23" y="2069"/>
                </a:lnTo>
                <a:lnTo>
                  <a:pt x="86" y="2063"/>
                </a:lnTo>
                <a:lnTo>
                  <a:pt x="171" y="2050"/>
                </a:lnTo>
                <a:lnTo>
                  <a:pt x="217" y="2040"/>
                </a:lnTo>
                <a:lnTo>
                  <a:pt x="263" y="2027"/>
                </a:lnTo>
                <a:lnTo>
                  <a:pt x="350" y="1999"/>
                </a:lnTo>
                <a:lnTo>
                  <a:pt x="409" y="1976"/>
                </a:lnTo>
                <a:lnTo>
                  <a:pt x="433" y="1962"/>
                </a:lnTo>
                <a:lnTo>
                  <a:pt x="459" y="1947"/>
                </a:lnTo>
                <a:lnTo>
                  <a:pt x="525" y="1900"/>
                </a:lnTo>
                <a:lnTo>
                  <a:pt x="579" y="1860"/>
                </a:lnTo>
                <a:lnTo>
                  <a:pt x="621" y="1826"/>
                </a:lnTo>
                <a:lnTo>
                  <a:pt x="654" y="1795"/>
                </a:lnTo>
                <a:lnTo>
                  <a:pt x="680" y="1766"/>
                </a:lnTo>
                <a:lnTo>
                  <a:pt x="704" y="1735"/>
                </a:lnTo>
                <a:lnTo>
                  <a:pt x="728" y="1701"/>
                </a:lnTo>
                <a:lnTo>
                  <a:pt x="788" y="1613"/>
                </a:lnTo>
                <a:lnTo>
                  <a:pt x="839" y="1537"/>
                </a:lnTo>
                <a:lnTo>
                  <a:pt x="880" y="1472"/>
                </a:lnTo>
                <a:lnTo>
                  <a:pt x="912" y="1413"/>
                </a:lnTo>
                <a:lnTo>
                  <a:pt x="939" y="1358"/>
                </a:lnTo>
                <a:lnTo>
                  <a:pt x="989" y="1243"/>
                </a:lnTo>
                <a:lnTo>
                  <a:pt x="1053" y="1098"/>
                </a:lnTo>
                <a:lnTo>
                  <a:pt x="1095" y="1005"/>
                </a:lnTo>
                <a:lnTo>
                  <a:pt x="1130" y="923"/>
                </a:lnTo>
                <a:lnTo>
                  <a:pt x="1187" y="779"/>
                </a:lnTo>
                <a:lnTo>
                  <a:pt x="1242" y="638"/>
                </a:lnTo>
                <a:lnTo>
                  <a:pt x="1277" y="561"/>
                </a:lnTo>
                <a:lnTo>
                  <a:pt x="1319" y="475"/>
                </a:lnTo>
                <a:lnTo>
                  <a:pt x="1347" y="413"/>
                </a:lnTo>
                <a:lnTo>
                  <a:pt x="1370" y="350"/>
                </a:lnTo>
                <a:lnTo>
                  <a:pt x="1392" y="287"/>
                </a:lnTo>
                <a:lnTo>
                  <a:pt x="1414" y="226"/>
                </a:lnTo>
                <a:lnTo>
                  <a:pt x="1443" y="168"/>
                </a:lnTo>
                <a:lnTo>
                  <a:pt x="1459" y="140"/>
                </a:lnTo>
                <a:lnTo>
                  <a:pt x="1479" y="114"/>
                </a:lnTo>
                <a:lnTo>
                  <a:pt x="1501" y="90"/>
                </a:lnTo>
                <a:lnTo>
                  <a:pt x="1527" y="68"/>
                </a:lnTo>
                <a:lnTo>
                  <a:pt x="1556" y="48"/>
                </a:lnTo>
                <a:lnTo>
                  <a:pt x="1589" y="30"/>
                </a:lnTo>
                <a:lnTo>
                  <a:pt x="1621" y="17"/>
                </a:lnTo>
                <a:lnTo>
                  <a:pt x="1655" y="8"/>
                </a:lnTo>
                <a:lnTo>
                  <a:pt x="1690" y="3"/>
                </a:lnTo>
                <a:lnTo>
                  <a:pt x="1726" y="0"/>
                </a:lnTo>
                <a:lnTo>
                  <a:pt x="1761" y="2"/>
                </a:lnTo>
                <a:lnTo>
                  <a:pt x="1796" y="8"/>
                </a:lnTo>
                <a:lnTo>
                  <a:pt x="1830" y="17"/>
                </a:lnTo>
                <a:lnTo>
                  <a:pt x="1862" y="30"/>
                </a:lnTo>
                <a:lnTo>
                  <a:pt x="1895" y="47"/>
                </a:lnTo>
                <a:lnTo>
                  <a:pt x="1923" y="67"/>
                </a:lnTo>
                <a:lnTo>
                  <a:pt x="1949" y="89"/>
                </a:lnTo>
                <a:lnTo>
                  <a:pt x="1971" y="113"/>
                </a:lnTo>
                <a:lnTo>
                  <a:pt x="1991" y="139"/>
                </a:lnTo>
                <a:lnTo>
                  <a:pt x="2007" y="166"/>
                </a:lnTo>
                <a:lnTo>
                  <a:pt x="2036" y="225"/>
                </a:lnTo>
                <a:lnTo>
                  <a:pt x="2059" y="286"/>
                </a:lnTo>
                <a:lnTo>
                  <a:pt x="2081" y="350"/>
                </a:lnTo>
                <a:lnTo>
                  <a:pt x="2105" y="413"/>
                </a:lnTo>
                <a:lnTo>
                  <a:pt x="2133" y="475"/>
                </a:lnTo>
                <a:lnTo>
                  <a:pt x="2176" y="563"/>
                </a:lnTo>
                <a:lnTo>
                  <a:pt x="2211" y="640"/>
                </a:lnTo>
                <a:lnTo>
                  <a:pt x="2265" y="778"/>
                </a:lnTo>
                <a:lnTo>
                  <a:pt x="2320" y="920"/>
                </a:lnTo>
                <a:lnTo>
                  <a:pt x="2355" y="1002"/>
                </a:lnTo>
                <a:lnTo>
                  <a:pt x="2398" y="1098"/>
                </a:lnTo>
                <a:lnTo>
                  <a:pt x="2464" y="1245"/>
                </a:lnTo>
                <a:lnTo>
                  <a:pt x="2514" y="1360"/>
                </a:lnTo>
                <a:lnTo>
                  <a:pt x="2540" y="1414"/>
                </a:lnTo>
                <a:lnTo>
                  <a:pt x="2572" y="1472"/>
                </a:lnTo>
                <a:lnTo>
                  <a:pt x="2612" y="1537"/>
                </a:lnTo>
                <a:lnTo>
                  <a:pt x="2663" y="1613"/>
                </a:lnTo>
                <a:lnTo>
                  <a:pt x="2724" y="1702"/>
                </a:lnTo>
                <a:lnTo>
                  <a:pt x="2772" y="1766"/>
                </a:lnTo>
                <a:lnTo>
                  <a:pt x="2798" y="1795"/>
                </a:lnTo>
                <a:lnTo>
                  <a:pt x="2831" y="1825"/>
                </a:lnTo>
                <a:lnTo>
                  <a:pt x="2873" y="1860"/>
                </a:lnTo>
                <a:lnTo>
                  <a:pt x="2927" y="1900"/>
                </a:lnTo>
                <a:lnTo>
                  <a:pt x="2994" y="1947"/>
                </a:lnTo>
                <a:lnTo>
                  <a:pt x="3020" y="1964"/>
                </a:lnTo>
                <a:lnTo>
                  <a:pt x="3045" y="1976"/>
                </a:lnTo>
                <a:lnTo>
                  <a:pt x="3071" y="1989"/>
                </a:lnTo>
                <a:lnTo>
                  <a:pt x="3102" y="2000"/>
                </a:lnTo>
                <a:lnTo>
                  <a:pt x="3189" y="2028"/>
                </a:lnTo>
                <a:lnTo>
                  <a:pt x="3235" y="2040"/>
                </a:lnTo>
                <a:lnTo>
                  <a:pt x="3282" y="2050"/>
                </a:lnTo>
                <a:lnTo>
                  <a:pt x="3367" y="2063"/>
                </a:lnTo>
                <a:lnTo>
                  <a:pt x="3429" y="2069"/>
                </a:lnTo>
                <a:lnTo>
                  <a:pt x="3452" y="2070"/>
                </a:lnTo>
                <a:lnTo>
                  <a:pt x="3452" y="2089"/>
                </a:lnTo>
                <a:lnTo>
                  <a:pt x="3427" y="2088"/>
                </a:lnTo>
                <a:lnTo>
                  <a:pt x="3364" y="2082"/>
                </a:lnTo>
                <a:lnTo>
                  <a:pt x="3277" y="2069"/>
                </a:lnTo>
                <a:lnTo>
                  <a:pt x="3231" y="2059"/>
                </a:lnTo>
                <a:lnTo>
                  <a:pt x="3184" y="2046"/>
                </a:lnTo>
                <a:lnTo>
                  <a:pt x="3096" y="2018"/>
                </a:lnTo>
                <a:lnTo>
                  <a:pt x="3063" y="2006"/>
                </a:lnTo>
                <a:lnTo>
                  <a:pt x="3035" y="1993"/>
                </a:lnTo>
                <a:lnTo>
                  <a:pt x="3009" y="1980"/>
                </a:lnTo>
                <a:lnTo>
                  <a:pt x="2983" y="1963"/>
                </a:lnTo>
                <a:lnTo>
                  <a:pt x="2915" y="1916"/>
                </a:lnTo>
                <a:lnTo>
                  <a:pt x="2860" y="1875"/>
                </a:lnTo>
                <a:lnTo>
                  <a:pt x="2818" y="1840"/>
                </a:lnTo>
                <a:lnTo>
                  <a:pt x="2784" y="1808"/>
                </a:lnTo>
                <a:lnTo>
                  <a:pt x="2756" y="1778"/>
                </a:lnTo>
                <a:lnTo>
                  <a:pt x="2708" y="1713"/>
                </a:lnTo>
                <a:lnTo>
                  <a:pt x="2648" y="1624"/>
                </a:lnTo>
                <a:lnTo>
                  <a:pt x="2595" y="1546"/>
                </a:lnTo>
                <a:lnTo>
                  <a:pt x="2555" y="1481"/>
                </a:lnTo>
                <a:lnTo>
                  <a:pt x="2522" y="1423"/>
                </a:lnTo>
                <a:lnTo>
                  <a:pt x="2496" y="1367"/>
                </a:lnTo>
                <a:lnTo>
                  <a:pt x="2446" y="1253"/>
                </a:lnTo>
                <a:lnTo>
                  <a:pt x="2381" y="1106"/>
                </a:lnTo>
                <a:lnTo>
                  <a:pt x="2337" y="1010"/>
                </a:lnTo>
                <a:lnTo>
                  <a:pt x="2302" y="927"/>
                </a:lnTo>
                <a:lnTo>
                  <a:pt x="2247" y="784"/>
                </a:lnTo>
                <a:lnTo>
                  <a:pt x="2193" y="648"/>
                </a:lnTo>
                <a:lnTo>
                  <a:pt x="2158" y="571"/>
                </a:lnTo>
                <a:lnTo>
                  <a:pt x="2115" y="483"/>
                </a:lnTo>
                <a:lnTo>
                  <a:pt x="2087" y="420"/>
                </a:lnTo>
                <a:lnTo>
                  <a:pt x="2063" y="356"/>
                </a:lnTo>
                <a:lnTo>
                  <a:pt x="2041" y="293"/>
                </a:lnTo>
                <a:lnTo>
                  <a:pt x="2018" y="233"/>
                </a:lnTo>
                <a:lnTo>
                  <a:pt x="1991" y="177"/>
                </a:lnTo>
                <a:lnTo>
                  <a:pt x="1975" y="150"/>
                </a:lnTo>
                <a:lnTo>
                  <a:pt x="1957" y="126"/>
                </a:lnTo>
                <a:lnTo>
                  <a:pt x="1936" y="104"/>
                </a:lnTo>
                <a:lnTo>
                  <a:pt x="1912" y="82"/>
                </a:lnTo>
                <a:lnTo>
                  <a:pt x="1886" y="64"/>
                </a:lnTo>
                <a:lnTo>
                  <a:pt x="1855" y="48"/>
                </a:lnTo>
                <a:lnTo>
                  <a:pt x="1825" y="36"/>
                </a:lnTo>
                <a:lnTo>
                  <a:pt x="1793" y="27"/>
                </a:lnTo>
                <a:lnTo>
                  <a:pt x="1760" y="22"/>
                </a:lnTo>
                <a:lnTo>
                  <a:pt x="1726" y="20"/>
                </a:lnTo>
                <a:lnTo>
                  <a:pt x="1693" y="22"/>
                </a:lnTo>
                <a:lnTo>
                  <a:pt x="1661" y="27"/>
                </a:lnTo>
                <a:lnTo>
                  <a:pt x="1628" y="36"/>
                </a:lnTo>
                <a:lnTo>
                  <a:pt x="1598" y="47"/>
                </a:lnTo>
                <a:lnTo>
                  <a:pt x="1567" y="64"/>
                </a:lnTo>
                <a:lnTo>
                  <a:pt x="1540" y="82"/>
                </a:lnTo>
                <a:lnTo>
                  <a:pt x="1515" y="103"/>
                </a:lnTo>
                <a:lnTo>
                  <a:pt x="1495" y="126"/>
                </a:lnTo>
                <a:lnTo>
                  <a:pt x="1476" y="150"/>
                </a:lnTo>
                <a:lnTo>
                  <a:pt x="1461" y="177"/>
                </a:lnTo>
                <a:lnTo>
                  <a:pt x="1433" y="233"/>
                </a:lnTo>
                <a:lnTo>
                  <a:pt x="1410" y="294"/>
                </a:lnTo>
                <a:lnTo>
                  <a:pt x="1388" y="356"/>
                </a:lnTo>
                <a:lnTo>
                  <a:pt x="1365" y="421"/>
                </a:lnTo>
                <a:lnTo>
                  <a:pt x="1337" y="483"/>
                </a:lnTo>
                <a:lnTo>
                  <a:pt x="1295" y="569"/>
                </a:lnTo>
                <a:lnTo>
                  <a:pt x="1260" y="645"/>
                </a:lnTo>
                <a:lnTo>
                  <a:pt x="1204" y="786"/>
                </a:lnTo>
                <a:lnTo>
                  <a:pt x="1148" y="931"/>
                </a:lnTo>
                <a:lnTo>
                  <a:pt x="1113" y="1013"/>
                </a:lnTo>
                <a:lnTo>
                  <a:pt x="1071" y="1106"/>
                </a:lnTo>
                <a:lnTo>
                  <a:pt x="1007" y="1251"/>
                </a:lnTo>
                <a:lnTo>
                  <a:pt x="956" y="1367"/>
                </a:lnTo>
                <a:lnTo>
                  <a:pt x="929" y="1423"/>
                </a:lnTo>
                <a:lnTo>
                  <a:pt x="897" y="1482"/>
                </a:lnTo>
                <a:lnTo>
                  <a:pt x="856" y="1548"/>
                </a:lnTo>
                <a:lnTo>
                  <a:pt x="804" y="1624"/>
                </a:lnTo>
                <a:lnTo>
                  <a:pt x="744" y="1712"/>
                </a:lnTo>
                <a:lnTo>
                  <a:pt x="719" y="1747"/>
                </a:lnTo>
                <a:lnTo>
                  <a:pt x="694" y="1778"/>
                </a:lnTo>
                <a:lnTo>
                  <a:pt x="666" y="1809"/>
                </a:lnTo>
                <a:lnTo>
                  <a:pt x="633" y="1840"/>
                </a:lnTo>
                <a:lnTo>
                  <a:pt x="590" y="1876"/>
                </a:lnTo>
                <a:lnTo>
                  <a:pt x="537" y="1916"/>
                </a:lnTo>
                <a:lnTo>
                  <a:pt x="469" y="1963"/>
                </a:lnTo>
                <a:lnTo>
                  <a:pt x="443" y="1980"/>
                </a:lnTo>
                <a:lnTo>
                  <a:pt x="416" y="1994"/>
                </a:lnTo>
                <a:lnTo>
                  <a:pt x="356" y="2018"/>
                </a:lnTo>
                <a:lnTo>
                  <a:pt x="268" y="2046"/>
                </a:lnTo>
                <a:lnTo>
                  <a:pt x="221" y="2059"/>
                </a:lnTo>
                <a:lnTo>
                  <a:pt x="174" y="2069"/>
                </a:lnTo>
                <a:lnTo>
                  <a:pt x="88" y="2082"/>
                </a:lnTo>
                <a:lnTo>
                  <a:pt x="24" y="2088"/>
                </a:lnTo>
                <a:lnTo>
                  <a:pt x="0" y="2089"/>
                </a:lnTo>
                <a:lnTo>
                  <a:pt x="0" y="2070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5E7676"/>
              </a:gs>
              <a:gs pos="100000">
                <a:srgbClr val="CCFF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03" name="Rectangle 3"/>
          <p:cNvSpPr>
            <a:spLocks noChangeArrowheads="1"/>
          </p:cNvSpPr>
          <p:nvPr/>
        </p:nvSpPr>
        <p:spPr bwMode="auto">
          <a:xfrm>
            <a:off x="2557463" y="1908175"/>
            <a:ext cx="4921250" cy="3530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04" name="Line 4"/>
          <p:cNvSpPr>
            <a:spLocks noChangeShapeType="1"/>
          </p:cNvSpPr>
          <p:nvPr/>
        </p:nvSpPr>
        <p:spPr bwMode="auto">
          <a:xfrm>
            <a:off x="2557463" y="1908175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05" name="Line 5"/>
          <p:cNvSpPr>
            <a:spLocks noChangeShapeType="1"/>
          </p:cNvSpPr>
          <p:nvPr/>
        </p:nvSpPr>
        <p:spPr bwMode="auto">
          <a:xfrm flipV="1">
            <a:off x="2557463" y="1908175"/>
            <a:ext cx="0" cy="3530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06" name="Line 6"/>
          <p:cNvSpPr>
            <a:spLocks noChangeShapeType="1"/>
          </p:cNvSpPr>
          <p:nvPr/>
        </p:nvSpPr>
        <p:spPr bwMode="auto">
          <a:xfrm flipV="1">
            <a:off x="3376613" y="1908175"/>
            <a:ext cx="1587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07" name="Line 7"/>
          <p:cNvSpPr>
            <a:spLocks noChangeShapeType="1"/>
          </p:cNvSpPr>
          <p:nvPr/>
        </p:nvSpPr>
        <p:spPr bwMode="auto">
          <a:xfrm flipV="1">
            <a:off x="4195763" y="1908175"/>
            <a:ext cx="1587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08" name="Line 8"/>
          <p:cNvSpPr>
            <a:spLocks noChangeShapeType="1"/>
          </p:cNvSpPr>
          <p:nvPr/>
        </p:nvSpPr>
        <p:spPr bwMode="auto">
          <a:xfrm flipV="1">
            <a:off x="5016500" y="1908175"/>
            <a:ext cx="1588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09" name="Line 9"/>
          <p:cNvSpPr>
            <a:spLocks noChangeShapeType="1"/>
          </p:cNvSpPr>
          <p:nvPr/>
        </p:nvSpPr>
        <p:spPr bwMode="auto">
          <a:xfrm flipV="1">
            <a:off x="5837238" y="1908175"/>
            <a:ext cx="3175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0" name="Line 10"/>
          <p:cNvSpPr>
            <a:spLocks noChangeShapeType="1"/>
          </p:cNvSpPr>
          <p:nvPr/>
        </p:nvSpPr>
        <p:spPr bwMode="auto">
          <a:xfrm flipV="1">
            <a:off x="6659563" y="1908175"/>
            <a:ext cx="0" cy="3530600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1" name="Line 11"/>
          <p:cNvSpPr>
            <a:spLocks noChangeShapeType="1"/>
          </p:cNvSpPr>
          <p:nvPr/>
        </p:nvSpPr>
        <p:spPr bwMode="auto">
          <a:xfrm>
            <a:off x="2557463" y="4935538"/>
            <a:ext cx="4921250" cy="1587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2" name="Line 12"/>
          <p:cNvSpPr>
            <a:spLocks noChangeShapeType="1"/>
          </p:cNvSpPr>
          <p:nvPr/>
        </p:nvSpPr>
        <p:spPr bwMode="auto">
          <a:xfrm>
            <a:off x="2557463" y="4430713"/>
            <a:ext cx="4921250" cy="1587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3" name="Line 13"/>
          <p:cNvSpPr>
            <a:spLocks noChangeShapeType="1"/>
          </p:cNvSpPr>
          <p:nvPr/>
        </p:nvSpPr>
        <p:spPr bwMode="auto">
          <a:xfrm>
            <a:off x="2557463" y="3925888"/>
            <a:ext cx="4921250" cy="1587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4" name="Line 14"/>
          <p:cNvSpPr>
            <a:spLocks noChangeShapeType="1"/>
          </p:cNvSpPr>
          <p:nvPr/>
        </p:nvSpPr>
        <p:spPr bwMode="auto">
          <a:xfrm>
            <a:off x="2557463" y="3421063"/>
            <a:ext cx="4921250" cy="1587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5" name="Line 15"/>
          <p:cNvSpPr>
            <a:spLocks noChangeShapeType="1"/>
          </p:cNvSpPr>
          <p:nvPr/>
        </p:nvSpPr>
        <p:spPr bwMode="auto">
          <a:xfrm>
            <a:off x="2557463" y="2917825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6" name="Line 16"/>
          <p:cNvSpPr>
            <a:spLocks noChangeShapeType="1"/>
          </p:cNvSpPr>
          <p:nvPr/>
        </p:nvSpPr>
        <p:spPr bwMode="auto">
          <a:xfrm>
            <a:off x="2557463" y="2413000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7" name="Line 17"/>
          <p:cNvSpPr>
            <a:spLocks noChangeShapeType="1"/>
          </p:cNvSpPr>
          <p:nvPr/>
        </p:nvSpPr>
        <p:spPr bwMode="auto">
          <a:xfrm>
            <a:off x="2557463" y="1908175"/>
            <a:ext cx="0" cy="3530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8" name="Line 18"/>
          <p:cNvSpPr>
            <a:spLocks noChangeShapeType="1"/>
          </p:cNvSpPr>
          <p:nvPr/>
        </p:nvSpPr>
        <p:spPr bwMode="auto">
          <a:xfrm>
            <a:off x="7478713" y="1908175"/>
            <a:ext cx="1587" cy="3530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19" name="Line 19"/>
          <p:cNvSpPr>
            <a:spLocks noChangeShapeType="1"/>
          </p:cNvSpPr>
          <p:nvPr/>
        </p:nvSpPr>
        <p:spPr bwMode="auto">
          <a:xfrm>
            <a:off x="2557463" y="5438775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20" name="Line 20"/>
          <p:cNvSpPr>
            <a:spLocks noChangeShapeType="1"/>
          </p:cNvSpPr>
          <p:nvPr/>
        </p:nvSpPr>
        <p:spPr bwMode="auto">
          <a:xfrm>
            <a:off x="2557463" y="1908175"/>
            <a:ext cx="49212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21" name="Rectangle 21"/>
          <p:cNvSpPr>
            <a:spLocks noChangeArrowheads="1"/>
          </p:cNvSpPr>
          <p:nvPr/>
        </p:nvSpPr>
        <p:spPr bwMode="auto">
          <a:xfrm>
            <a:off x="2525713" y="4148138"/>
            <a:ext cx="60325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2" name="Rectangle 22"/>
          <p:cNvSpPr>
            <a:spLocks noChangeArrowheads="1"/>
          </p:cNvSpPr>
          <p:nvPr/>
        </p:nvSpPr>
        <p:spPr bwMode="auto">
          <a:xfrm>
            <a:off x="3344863" y="3744913"/>
            <a:ext cx="63500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3" name="Rectangle 23"/>
          <p:cNvSpPr>
            <a:spLocks noChangeArrowheads="1"/>
          </p:cNvSpPr>
          <p:nvPr/>
        </p:nvSpPr>
        <p:spPr bwMode="auto">
          <a:xfrm>
            <a:off x="4165600" y="3492500"/>
            <a:ext cx="61913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4" name="Rectangle 24"/>
          <p:cNvSpPr>
            <a:spLocks noChangeArrowheads="1"/>
          </p:cNvSpPr>
          <p:nvPr/>
        </p:nvSpPr>
        <p:spPr bwMode="auto">
          <a:xfrm>
            <a:off x="4986338" y="3089275"/>
            <a:ext cx="60325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5" name="Rectangle 25"/>
          <p:cNvSpPr>
            <a:spLocks noChangeArrowheads="1"/>
          </p:cNvSpPr>
          <p:nvPr/>
        </p:nvSpPr>
        <p:spPr bwMode="auto">
          <a:xfrm>
            <a:off x="5808663" y="2686050"/>
            <a:ext cx="58737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6" name="Rectangle 26"/>
          <p:cNvSpPr>
            <a:spLocks noChangeArrowheads="1"/>
          </p:cNvSpPr>
          <p:nvPr/>
        </p:nvSpPr>
        <p:spPr bwMode="auto">
          <a:xfrm>
            <a:off x="6627813" y="2130425"/>
            <a:ext cx="60325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7" name="Rectangle 27"/>
          <p:cNvSpPr>
            <a:spLocks noChangeArrowheads="1"/>
          </p:cNvSpPr>
          <p:nvPr/>
        </p:nvSpPr>
        <p:spPr bwMode="auto">
          <a:xfrm>
            <a:off x="7446963" y="1979613"/>
            <a:ext cx="63500" cy="60325"/>
          </a:xfrm>
          <a:prstGeom prst="rect">
            <a:avLst/>
          </a:prstGeom>
          <a:solidFill>
            <a:srgbClr val="00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8" name="Rectangle 28"/>
          <p:cNvSpPr>
            <a:spLocks noChangeArrowheads="1"/>
          </p:cNvSpPr>
          <p:nvPr/>
        </p:nvSpPr>
        <p:spPr bwMode="auto">
          <a:xfrm>
            <a:off x="2525713" y="4349750"/>
            <a:ext cx="60325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29" name="Rectangle 29"/>
          <p:cNvSpPr>
            <a:spLocks noChangeArrowheads="1"/>
          </p:cNvSpPr>
          <p:nvPr/>
        </p:nvSpPr>
        <p:spPr bwMode="auto">
          <a:xfrm>
            <a:off x="3344863" y="3946525"/>
            <a:ext cx="63500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0" name="Rectangle 30"/>
          <p:cNvSpPr>
            <a:spLocks noChangeArrowheads="1"/>
          </p:cNvSpPr>
          <p:nvPr/>
        </p:nvSpPr>
        <p:spPr bwMode="auto">
          <a:xfrm>
            <a:off x="4165600" y="3694113"/>
            <a:ext cx="61913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1" name="Rectangle 31"/>
          <p:cNvSpPr>
            <a:spLocks noChangeArrowheads="1"/>
          </p:cNvSpPr>
          <p:nvPr/>
        </p:nvSpPr>
        <p:spPr bwMode="auto">
          <a:xfrm>
            <a:off x="4986338" y="3290888"/>
            <a:ext cx="60325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2" name="Rectangle 32"/>
          <p:cNvSpPr>
            <a:spLocks noChangeArrowheads="1"/>
          </p:cNvSpPr>
          <p:nvPr/>
        </p:nvSpPr>
        <p:spPr bwMode="auto">
          <a:xfrm>
            <a:off x="5808663" y="2887663"/>
            <a:ext cx="58737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3" name="Rectangle 33"/>
          <p:cNvSpPr>
            <a:spLocks noChangeArrowheads="1"/>
          </p:cNvSpPr>
          <p:nvPr/>
        </p:nvSpPr>
        <p:spPr bwMode="auto">
          <a:xfrm>
            <a:off x="6627813" y="2332038"/>
            <a:ext cx="60325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4" name="Rectangle 34"/>
          <p:cNvSpPr>
            <a:spLocks noChangeArrowheads="1"/>
          </p:cNvSpPr>
          <p:nvPr/>
        </p:nvSpPr>
        <p:spPr bwMode="auto">
          <a:xfrm>
            <a:off x="7446963" y="2181225"/>
            <a:ext cx="63500" cy="60325"/>
          </a:xfrm>
          <a:prstGeom prst="rect">
            <a:avLst/>
          </a:prstGeom>
          <a:solidFill>
            <a:srgbClr val="FF00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5" name="Rectangle 35"/>
          <p:cNvSpPr>
            <a:spLocks noChangeArrowheads="1"/>
          </p:cNvSpPr>
          <p:nvPr/>
        </p:nvSpPr>
        <p:spPr bwMode="auto">
          <a:xfrm>
            <a:off x="2525713" y="4602163"/>
            <a:ext cx="60325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6" name="Rectangle 36"/>
          <p:cNvSpPr>
            <a:spLocks noChangeArrowheads="1"/>
          </p:cNvSpPr>
          <p:nvPr/>
        </p:nvSpPr>
        <p:spPr bwMode="auto">
          <a:xfrm>
            <a:off x="3344863" y="4198938"/>
            <a:ext cx="63500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7" name="Rectangle 37"/>
          <p:cNvSpPr>
            <a:spLocks noChangeArrowheads="1"/>
          </p:cNvSpPr>
          <p:nvPr/>
        </p:nvSpPr>
        <p:spPr bwMode="auto">
          <a:xfrm>
            <a:off x="4165600" y="3895725"/>
            <a:ext cx="61913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8" name="Rectangle 38"/>
          <p:cNvSpPr>
            <a:spLocks noChangeArrowheads="1"/>
          </p:cNvSpPr>
          <p:nvPr/>
        </p:nvSpPr>
        <p:spPr bwMode="auto">
          <a:xfrm>
            <a:off x="4986338" y="3543300"/>
            <a:ext cx="60325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39" name="Rectangle 39"/>
          <p:cNvSpPr>
            <a:spLocks noChangeArrowheads="1"/>
          </p:cNvSpPr>
          <p:nvPr/>
        </p:nvSpPr>
        <p:spPr bwMode="auto">
          <a:xfrm>
            <a:off x="5808663" y="3138488"/>
            <a:ext cx="58737" cy="61912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0" name="Rectangle 40"/>
          <p:cNvSpPr>
            <a:spLocks noChangeArrowheads="1"/>
          </p:cNvSpPr>
          <p:nvPr/>
        </p:nvSpPr>
        <p:spPr bwMode="auto">
          <a:xfrm>
            <a:off x="6627813" y="2584450"/>
            <a:ext cx="60325" cy="60325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1" name="Rectangle 41"/>
          <p:cNvSpPr>
            <a:spLocks noChangeArrowheads="1"/>
          </p:cNvSpPr>
          <p:nvPr/>
        </p:nvSpPr>
        <p:spPr bwMode="auto">
          <a:xfrm>
            <a:off x="7446963" y="2432050"/>
            <a:ext cx="63500" cy="61913"/>
          </a:xfrm>
          <a:prstGeom prst="rect">
            <a:avLst/>
          </a:prstGeom>
          <a:solidFill>
            <a:srgbClr val="00FF00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2" name="Rectangle 42"/>
          <p:cNvSpPr>
            <a:spLocks noChangeArrowheads="1"/>
          </p:cNvSpPr>
          <p:nvPr/>
        </p:nvSpPr>
        <p:spPr bwMode="auto">
          <a:xfrm>
            <a:off x="2525713" y="4854575"/>
            <a:ext cx="60325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3" name="Rectangle 43"/>
          <p:cNvSpPr>
            <a:spLocks noChangeArrowheads="1"/>
          </p:cNvSpPr>
          <p:nvPr/>
        </p:nvSpPr>
        <p:spPr bwMode="auto">
          <a:xfrm>
            <a:off x="3344863" y="4449763"/>
            <a:ext cx="63500" cy="61912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4" name="Rectangle 44"/>
          <p:cNvSpPr>
            <a:spLocks noChangeArrowheads="1"/>
          </p:cNvSpPr>
          <p:nvPr/>
        </p:nvSpPr>
        <p:spPr bwMode="auto">
          <a:xfrm>
            <a:off x="4165600" y="4148138"/>
            <a:ext cx="61913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5" name="Rectangle 45"/>
          <p:cNvSpPr>
            <a:spLocks noChangeArrowheads="1"/>
          </p:cNvSpPr>
          <p:nvPr/>
        </p:nvSpPr>
        <p:spPr bwMode="auto">
          <a:xfrm>
            <a:off x="4986338" y="3795713"/>
            <a:ext cx="60325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6" name="Rectangle 46"/>
          <p:cNvSpPr>
            <a:spLocks noChangeArrowheads="1"/>
          </p:cNvSpPr>
          <p:nvPr/>
        </p:nvSpPr>
        <p:spPr bwMode="auto">
          <a:xfrm>
            <a:off x="5808663" y="3390900"/>
            <a:ext cx="58737" cy="61913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7" name="Rectangle 47"/>
          <p:cNvSpPr>
            <a:spLocks noChangeArrowheads="1"/>
          </p:cNvSpPr>
          <p:nvPr/>
        </p:nvSpPr>
        <p:spPr bwMode="auto">
          <a:xfrm>
            <a:off x="6627813" y="2836863"/>
            <a:ext cx="60325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8" name="Rectangle 48"/>
          <p:cNvSpPr>
            <a:spLocks noChangeArrowheads="1"/>
          </p:cNvSpPr>
          <p:nvPr/>
        </p:nvSpPr>
        <p:spPr bwMode="auto">
          <a:xfrm>
            <a:off x="7446963" y="2686050"/>
            <a:ext cx="63500" cy="60325"/>
          </a:xfrm>
          <a:prstGeom prst="rect">
            <a:avLst/>
          </a:prstGeom>
          <a:solidFill>
            <a:srgbClr val="FF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49" name="Rectangle 49"/>
          <p:cNvSpPr>
            <a:spLocks noChangeArrowheads="1"/>
          </p:cNvSpPr>
          <p:nvPr/>
        </p:nvSpPr>
        <p:spPr bwMode="auto">
          <a:xfrm>
            <a:off x="2525713" y="5056188"/>
            <a:ext cx="60325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0" name="Rectangle 50"/>
          <p:cNvSpPr>
            <a:spLocks noChangeArrowheads="1"/>
          </p:cNvSpPr>
          <p:nvPr/>
        </p:nvSpPr>
        <p:spPr bwMode="auto">
          <a:xfrm>
            <a:off x="3344863" y="4652963"/>
            <a:ext cx="63500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1" name="Rectangle 51"/>
          <p:cNvSpPr>
            <a:spLocks noChangeArrowheads="1"/>
          </p:cNvSpPr>
          <p:nvPr/>
        </p:nvSpPr>
        <p:spPr bwMode="auto">
          <a:xfrm>
            <a:off x="4165600" y="4349750"/>
            <a:ext cx="61913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2" name="Rectangle 52"/>
          <p:cNvSpPr>
            <a:spLocks noChangeArrowheads="1"/>
          </p:cNvSpPr>
          <p:nvPr/>
        </p:nvSpPr>
        <p:spPr bwMode="auto">
          <a:xfrm>
            <a:off x="4986338" y="3997325"/>
            <a:ext cx="60325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3" name="Rectangle 53"/>
          <p:cNvSpPr>
            <a:spLocks noChangeArrowheads="1"/>
          </p:cNvSpPr>
          <p:nvPr/>
        </p:nvSpPr>
        <p:spPr bwMode="auto">
          <a:xfrm>
            <a:off x="5808663" y="3594100"/>
            <a:ext cx="58737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4" name="Rectangle 54"/>
          <p:cNvSpPr>
            <a:spLocks noChangeArrowheads="1"/>
          </p:cNvSpPr>
          <p:nvPr/>
        </p:nvSpPr>
        <p:spPr bwMode="auto">
          <a:xfrm>
            <a:off x="6627813" y="3038475"/>
            <a:ext cx="60325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5" name="Rectangle 55"/>
          <p:cNvSpPr>
            <a:spLocks noChangeArrowheads="1"/>
          </p:cNvSpPr>
          <p:nvPr/>
        </p:nvSpPr>
        <p:spPr bwMode="auto">
          <a:xfrm>
            <a:off x="7446963" y="2887663"/>
            <a:ext cx="63500" cy="60325"/>
          </a:xfrm>
          <a:prstGeom prst="rect">
            <a:avLst/>
          </a:prstGeom>
          <a:solidFill>
            <a:srgbClr val="0000FF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2456" name="Freeform 56"/>
          <p:cNvSpPr>
            <a:spLocks noEditPoints="1"/>
          </p:cNvSpPr>
          <p:nvPr/>
        </p:nvSpPr>
        <p:spPr bwMode="auto">
          <a:xfrm>
            <a:off x="2516188" y="5540375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2147483646 h 359"/>
              <a:gd name="T56" fmla="*/ 2147483646 w 240"/>
              <a:gd name="T57" fmla="*/ 2147483646 h 359"/>
              <a:gd name="T58" fmla="*/ 2147483646 w 240"/>
              <a:gd name="T59" fmla="*/ 0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2147483646 w 240"/>
              <a:gd name="T97" fmla="*/ 2147483646 h 359"/>
              <a:gd name="T98" fmla="*/ 2147483646 w 240"/>
              <a:gd name="T99" fmla="*/ 2147483646 h 359"/>
              <a:gd name="T100" fmla="*/ 2147483646 w 240"/>
              <a:gd name="T101" fmla="*/ 2147483646 h 35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40"/>
              <a:gd name="T154" fmla="*/ 0 h 359"/>
              <a:gd name="T155" fmla="*/ 240 w 240"/>
              <a:gd name="T156" fmla="*/ 359 h 359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40" h="359">
                <a:moveTo>
                  <a:pt x="50" y="248"/>
                </a:moveTo>
                <a:lnTo>
                  <a:pt x="51" y="263"/>
                </a:lnTo>
                <a:lnTo>
                  <a:pt x="55" y="276"/>
                </a:lnTo>
                <a:lnTo>
                  <a:pt x="60" y="289"/>
                </a:lnTo>
                <a:lnTo>
                  <a:pt x="68" y="298"/>
                </a:lnTo>
                <a:lnTo>
                  <a:pt x="78" y="306"/>
                </a:lnTo>
                <a:lnTo>
                  <a:pt x="91" y="312"/>
                </a:lnTo>
                <a:lnTo>
                  <a:pt x="104" y="316"/>
                </a:lnTo>
                <a:lnTo>
                  <a:pt x="119" y="317"/>
                </a:lnTo>
                <a:lnTo>
                  <a:pt x="135" y="316"/>
                </a:lnTo>
                <a:lnTo>
                  <a:pt x="150" y="312"/>
                </a:lnTo>
                <a:lnTo>
                  <a:pt x="161" y="306"/>
                </a:lnTo>
                <a:lnTo>
                  <a:pt x="167" y="302"/>
                </a:lnTo>
                <a:lnTo>
                  <a:pt x="172" y="298"/>
                </a:lnTo>
                <a:lnTo>
                  <a:pt x="179" y="289"/>
                </a:lnTo>
                <a:lnTo>
                  <a:pt x="186" y="276"/>
                </a:lnTo>
                <a:lnTo>
                  <a:pt x="189" y="263"/>
                </a:lnTo>
                <a:lnTo>
                  <a:pt x="191" y="248"/>
                </a:lnTo>
                <a:lnTo>
                  <a:pt x="191" y="240"/>
                </a:lnTo>
                <a:lnTo>
                  <a:pt x="189" y="234"/>
                </a:lnTo>
                <a:lnTo>
                  <a:pt x="186" y="222"/>
                </a:lnTo>
                <a:lnTo>
                  <a:pt x="179" y="211"/>
                </a:lnTo>
                <a:lnTo>
                  <a:pt x="172" y="201"/>
                </a:lnTo>
                <a:lnTo>
                  <a:pt x="161" y="194"/>
                </a:lnTo>
                <a:lnTo>
                  <a:pt x="150" y="189"/>
                </a:lnTo>
                <a:lnTo>
                  <a:pt x="135" y="185"/>
                </a:lnTo>
                <a:lnTo>
                  <a:pt x="119" y="184"/>
                </a:lnTo>
                <a:lnTo>
                  <a:pt x="104" y="185"/>
                </a:lnTo>
                <a:lnTo>
                  <a:pt x="97" y="186"/>
                </a:lnTo>
                <a:lnTo>
                  <a:pt x="91" y="189"/>
                </a:lnTo>
                <a:lnTo>
                  <a:pt x="84" y="191"/>
                </a:lnTo>
                <a:lnTo>
                  <a:pt x="78" y="194"/>
                </a:lnTo>
                <a:lnTo>
                  <a:pt x="68" y="201"/>
                </a:lnTo>
                <a:lnTo>
                  <a:pt x="60" y="211"/>
                </a:lnTo>
                <a:lnTo>
                  <a:pt x="55" y="222"/>
                </a:lnTo>
                <a:lnTo>
                  <a:pt x="51" y="234"/>
                </a:lnTo>
                <a:lnTo>
                  <a:pt x="50" y="248"/>
                </a:lnTo>
                <a:close/>
                <a:moveTo>
                  <a:pt x="60" y="94"/>
                </a:moveTo>
                <a:lnTo>
                  <a:pt x="61" y="106"/>
                </a:lnTo>
                <a:lnTo>
                  <a:pt x="63" y="116"/>
                </a:lnTo>
                <a:lnTo>
                  <a:pt x="66" y="121"/>
                </a:lnTo>
                <a:lnTo>
                  <a:pt x="68" y="126"/>
                </a:lnTo>
                <a:lnTo>
                  <a:pt x="76" y="132"/>
                </a:lnTo>
                <a:lnTo>
                  <a:pt x="84" y="139"/>
                </a:lnTo>
                <a:lnTo>
                  <a:pt x="94" y="144"/>
                </a:lnTo>
                <a:lnTo>
                  <a:pt x="107" y="147"/>
                </a:lnTo>
                <a:lnTo>
                  <a:pt x="119" y="148"/>
                </a:lnTo>
                <a:lnTo>
                  <a:pt x="133" y="147"/>
                </a:lnTo>
                <a:lnTo>
                  <a:pt x="145" y="144"/>
                </a:lnTo>
                <a:lnTo>
                  <a:pt x="155" y="139"/>
                </a:lnTo>
                <a:lnTo>
                  <a:pt x="163" y="132"/>
                </a:lnTo>
                <a:lnTo>
                  <a:pt x="171" y="126"/>
                </a:lnTo>
                <a:lnTo>
                  <a:pt x="176" y="116"/>
                </a:lnTo>
                <a:lnTo>
                  <a:pt x="179" y="106"/>
                </a:lnTo>
                <a:lnTo>
                  <a:pt x="181" y="94"/>
                </a:lnTo>
                <a:lnTo>
                  <a:pt x="179" y="82"/>
                </a:lnTo>
                <a:lnTo>
                  <a:pt x="176" y="71"/>
                </a:lnTo>
                <a:lnTo>
                  <a:pt x="171" y="63"/>
                </a:lnTo>
                <a:lnTo>
                  <a:pt x="168" y="58"/>
                </a:lnTo>
                <a:lnTo>
                  <a:pt x="165" y="54"/>
                </a:lnTo>
                <a:lnTo>
                  <a:pt x="156" y="48"/>
                </a:lnTo>
                <a:lnTo>
                  <a:pt x="145" y="44"/>
                </a:lnTo>
                <a:lnTo>
                  <a:pt x="133" y="42"/>
                </a:lnTo>
                <a:lnTo>
                  <a:pt x="119" y="40"/>
                </a:lnTo>
                <a:lnTo>
                  <a:pt x="107" y="42"/>
                </a:lnTo>
                <a:lnTo>
                  <a:pt x="94" y="44"/>
                </a:lnTo>
                <a:lnTo>
                  <a:pt x="84" y="48"/>
                </a:lnTo>
                <a:lnTo>
                  <a:pt x="76" y="54"/>
                </a:lnTo>
                <a:lnTo>
                  <a:pt x="68" y="63"/>
                </a:lnTo>
                <a:lnTo>
                  <a:pt x="63" y="71"/>
                </a:lnTo>
                <a:lnTo>
                  <a:pt x="61" y="82"/>
                </a:lnTo>
                <a:lnTo>
                  <a:pt x="60" y="94"/>
                </a:lnTo>
                <a:close/>
                <a:moveTo>
                  <a:pt x="58" y="161"/>
                </a:moveTo>
                <a:lnTo>
                  <a:pt x="52" y="159"/>
                </a:lnTo>
                <a:lnTo>
                  <a:pt x="47" y="156"/>
                </a:lnTo>
                <a:lnTo>
                  <a:pt x="37" y="149"/>
                </a:lnTo>
                <a:lnTo>
                  <a:pt x="30" y="142"/>
                </a:lnTo>
                <a:lnTo>
                  <a:pt x="24" y="133"/>
                </a:lnTo>
                <a:lnTo>
                  <a:pt x="19" y="124"/>
                </a:lnTo>
                <a:lnTo>
                  <a:pt x="15" y="113"/>
                </a:lnTo>
                <a:lnTo>
                  <a:pt x="13" y="90"/>
                </a:lnTo>
                <a:lnTo>
                  <a:pt x="14" y="71"/>
                </a:lnTo>
                <a:lnTo>
                  <a:pt x="16" y="61"/>
                </a:lnTo>
                <a:lnTo>
                  <a:pt x="20" y="54"/>
                </a:lnTo>
                <a:lnTo>
                  <a:pt x="29" y="38"/>
                </a:lnTo>
                <a:lnTo>
                  <a:pt x="41" y="26"/>
                </a:lnTo>
                <a:lnTo>
                  <a:pt x="57" y="15"/>
                </a:lnTo>
                <a:lnTo>
                  <a:pt x="76" y="7"/>
                </a:lnTo>
                <a:lnTo>
                  <a:pt x="97" y="2"/>
                </a:lnTo>
                <a:lnTo>
                  <a:pt x="119" y="0"/>
                </a:lnTo>
                <a:lnTo>
                  <a:pt x="131" y="1"/>
                </a:lnTo>
                <a:lnTo>
                  <a:pt x="142" y="2"/>
                </a:lnTo>
                <a:lnTo>
                  <a:pt x="165" y="7"/>
                </a:lnTo>
                <a:lnTo>
                  <a:pt x="173" y="11"/>
                </a:lnTo>
                <a:lnTo>
                  <a:pt x="183" y="15"/>
                </a:lnTo>
                <a:lnTo>
                  <a:pt x="198" y="26"/>
                </a:lnTo>
                <a:lnTo>
                  <a:pt x="212" y="38"/>
                </a:lnTo>
                <a:lnTo>
                  <a:pt x="220" y="54"/>
                </a:lnTo>
                <a:lnTo>
                  <a:pt x="226" y="71"/>
                </a:lnTo>
                <a:lnTo>
                  <a:pt x="228" y="90"/>
                </a:lnTo>
                <a:lnTo>
                  <a:pt x="228" y="102"/>
                </a:lnTo>
                <a:lnTo>
                  <a:pt x="226" y="108"/>
                </a:lnTo>
                <a:lnTo>
                  <a:pt x="225" y="113"/>
                </a:lnTo>
                <a:lnTo>
                  <a:pt x="221" y="124"/>
                </a:lnTo>
                <a:lnTo>
                  <a:pt x="217" y="133"/>
                </a:lnTo>
                <a:lnTo>
                  <a:pt x="210" y="142"/>
                </a:lnTo>
                <a:lnTo>
                  <a:pt x="202" y="149"/>
                </a:lnTo>
                <a:lnTo>
                  <a:pt x="193" y="156"/>
                </a:lnTo>
                <a:lnTo>
                  <a:pt x="182" y="161"/>
                </a:lnTo>
                <a:lnTo>
                  <a:pt x="196" y="168"/>
                </a:lnTo>
                <a:lnTo>
                  <a:pt x="198" y="170"/>
                </a:lnTo>
                <a:lnTo>
                  <a:pt x="199" y="170"/>
                </a:lnTo>
                <a:lnTo>
                  <a:pt x="200" y="171"/>
                </a:lnTo>
                <a:lnTo>
                  <a:pt x="207" y="175"/>
                </a:lnTo>
                <a:lnTo>
                  <a:pt x="217" y="185"/>
                </a:lnTo>
                <a:lnTo>
                  <a:pt x="225" y="195"/>
                </a:lnTo>
                <a:lnTo>
                  <a:pt x="231" y="207"/>
                </a:lnTo>
                <a:lnTo>
                  <a:pt x="236" y="219"/>
                </a:lnTo>
                <a:lnTo>
                  <a:pt x="239" y="234"/>
                </a:lnTo>
                <a:lnTo>
                  <a:pt x="240" y="249"/>
                </a:lnTo>
                <a:lnTo>
                  <a:pt x="239" y="261"/>
                </a:lnTo>
                <a:lnTo>
                  <a:pt x="237" y="273"/>
                </a:lnTo>
                <a:lnTo>
                  <a:pt x="235" y="284"/>
                </a:lnTo>
                <a:lnTo>
                  <a:pt x="231" y="294"/>
                </a:lnTo>
                <a:lnTo>
                  <a:pt x="226" y="303"/>
                </a:lnTo>
                <a:lnTo>
                  <a:pt x="221" y="313"/>
                </a:lnTo>
                <a:lnTo>
                  <a:pt x="215" y="321"/>
                </a:lnTo>
                <a:lnTo>
                  <a:pt x="208" y="328"/>
                </a:lnTo>
                <a:lnTo>
                  <a:pt x="191" y="342"/>
                </a:lnTo>
                <a:lnTo>
                  <a:pt x="170" y="350"/>
                </a:lnTo>
                <a:lnTo>
                  <a:pt x="146" y="357"/>
                </a:lnTo>
                <a:lnTo>
                  <a:pt x="119" y="359"/>
                </a:lnTo>
                <a:lnTo>
                  <a:pt x="107" y="358"/>
                </a:lnTo>
                <a:lnTo>
                  <a:pt x="93" y="357"/>
                </a:lnTo>
                <a:lnTo>
                  <a:pt x="81" y="354"/>
                </a:lnTo>
                <a:lnTo>
                  <a:pt x="70" y="350"/>
                </a:lnTo>
                <a:lnTo>
                  <a:pt x="60" y="347"/>
                </a:lnTo>
                <a:lnTo>
                  <a:pt x="50" y="342"/>
                </a:lnTo>
                <a:lnTo>
                  <a:pt x="33" y="328"/>
                </a:lnTo>
                <a:lnTo>
                  <a:pt x="25" y="321"/>
                </a:lnTo>
                <a:lnTo>
                  <a:pt x="19" y="313"/>
                </a:lnTo>
                <a:lnTo>
                  <a:pt x="13" y="303"/>
                </a:lnTo>
                <a:lnTo>
                  <a:pt x="9" y="294"/>
                </a:lnTo>
                <a:lnTo>
                  <a:pt x="3" y="273"/>
                </a:lnTo>
                <a:lnTo>
                  <a:pt x="0" y="249"/>
                </a:lnTo>
                <a:lnTo>
                  <a:pt x="2" y="234"/>
                </a:lnTo>
                <a:lnTo>
                  <a:pt x="4" y="219"/>
                </a:lnTo>
                <a:lnTo>
                  <a:pt x="9" y="207"/>
                </a:lnTo>
                <a:lnTo>
                  <a:pt x="15" y="195"/>
                </a:lnTo>
                <a:lnTo>
                  <a:pt x="24" y="185"/>
                </a:lnTo>
                <a:lnTo>
                  <a:pt x="34" y="175"/>
                </a:lnTo>
                <a:lnTo>
                  <a:pt x="45" y="168"/>
                </a:lnTo>
                <a:lnTo>
                  <a:pt x="58" y="1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57" name="Freeform 57"/>
          <p:cNvSpPr>
            <a:spLocks noEditPoints="1"/>
          </p:cNvSpPr>
          <p:nvPr/>
        </p:nvSpPr>
        <p:spPr bwMode="auto">
          <a:xfrm>
            <a:off x="3338513" y="5540375"/>
            <a:ext cx="76200" cy="114300"/>
          </a:xfrm>
          <a:custGeom>
            <a:avLst/>
            <a:gdLst>
              <a:gd name="T0" fmla="*/ 2147483646 w 243"/>
              <a:gd name="T1" fmla="*/ 2147483646 h 359"/>
              <a:gd name="T2" fmla="*/ 2147483646 w 243"/>
              <a:gd name="T3" fmla="*/ 2147483646 h 359"/>
              <a:gd name="T4" fmla="*/ 2147483646 w 243"/>
              <a:gd name="T5" fmla="*/ 2147483646 h 359"/>
              <a:gd name="T6" fmla="*/ 2147483646 w 243"/>
              <a:gd name="T7" fmla="*/ 2147483646 h 359"/>
              <a:gd name="T8" fmla="*/ 2147483646 w 243"/>
              <a:gd name="T9" fmla="*/ 2147483646 h 359"/>
              <a:gd name="T10" fmla="*/ 2147483646 w 243"/>
              <a:gd name="T11" fmla="*/ 2147483646 h 359"/>
              <a:gd name="T12" fmla="*/ 2147483646 w 243"/>
              <a:gd name="T13" fmla="*/ 2147483646 h 359"/>
              <a:gd name="T14" fmla="*/ 2147483646 w 243"/>
              <a:gd name="T15" fmla="*/ 2147483646 h 359"/>
              <a:gd name="T16" fmla="*/ 2147483646 w 243"/>
              <a:gd name="T17" fmla="*/ 2147483646 h 359"/>
              <a:gd name="T18" fmla="*/ 2147483646 w 243"/>
              <a:gd name="T19" fmla="*/ 2147483646 h 359"/>
              <a:gd name="T20" fmla="*/ 2147483646 w 243"/>
              <a:gd name="T21" fmla="*/ 2147483646 h 359"/>
              <a:gd name="T22" fmla="*/ 2147483646 w 243"/>
              <a:gd name="T23" fmla="*/ 2147483646 h 359"/>
              <a:gd name="T24" fmla="*/ 2147483646 w 243"/>
              <a:gd name="T25" fmla="*/ 2147483646 h 359"/>
              <a:gd name="T26" fmla="*/ 2147483646 w 243"/>
              <a:gd name="T27" fmla="*/ 2147483646 h 359"/>
              <a:gd name="T28" fmla="*/ 2147483646 w 243"/>
              <a:gd name="T29" fmla="*/ 2147483646 h 359"/>
              <a:gd name="T30" fmla="*/ 2147483646 w 243"/>
              <a:gd name="T31" fmla="*/ 2147483646 h 359"/>
              <a:gd name="T32" fmla="*/ 2147483646 w 243"/>
              <a:gd name="T33" fmla="*/ 2147483646 h 359"/>
              <a:gd name="T34" fmla="*/ 2147483646 w 243"/>
              <a:gd name="T35" fmla="*/ 2147483646 h 359"/>
              <a:gd name="T36" fmla="*/ 2147483646 w 243"/>
              <a:gd name="T37" fmla="*/ 2147483646 h 359"/>
              <a:gd name="T38" fmla="*/ 2147483646 w 243"/>
              <a:gd name="T39" fmla="*/ 2147483646 h 359"/>
              <a:gd name="T40" fmla="*/ 2147483646 w 243"/>
              <a:gd name="T41" fmla="*/ 2147483646 h 359"/>
              <a:gd name="T42" fmla="*/ 2147483646 w 243"/>
              <a:gd name="T43" fmla="*/ 2147483646 h 359"/>
              <a:gd name="T44" fmla="*/ 2147483646 w 243"/>
              <a:gd name="T45" fmla="*/ 2147483646 h 359"/>
              <a:gd name="T46" fmla="*/ 2147483646 w 243"/>
              <a:gd name="T47" fmla="*/ 2147483646 h 359"/>
              <a:gd name="T48" fmla="*/ 2147483646 w 243"/>
              <a:gd name="T49" fmla="*/ 2147483646 h 359"/>
              <a:gd name="T50" fmla="*/ 2147483646 w 243"/>
              <a:gd name="T51" fmla="*/ 2147483646 h 359"/>
              <a:gd name="T52" fmla="*/ 0 w 243"/>
              <a:gd name="T53" fmla="*/ 2147483646 h 359"/>
              <a:gd name="T54" fmla="*/ 2147483646 w 243"/>
              <a:gd name="T55" fmla="*/ 2147483646 h 359"/>
              <a:gd name="T56" fmla="*/ 2147483646 w 243"/>
              <a:gd name="T57" fmla="*/ 2147483646 h 359"/>
              <a:gd name="T58" fmla="*/ 2147483646 w 243"/>
              <a:gd name="T59" fmla="*/ 2147483646 h 359"/>
              <a:gd name="T60" fmla="*/ 2147483646 w 243"/>
              <a:gd name="T61" fmla="*/ 2147483646 h 359"/>
              <a:gd name="T62" fmla="*/ 2147483646 w 243"/>
              <a:gd name="T63" fmla="*/ 2147483646 h 359"/>
              <a:gd name="T64" fmla="*/ 2147483646 w 243"/>
              <a:gd name="T65" fmla="*/ 2147483646 h 359"/>
              <a:gd name="T66" fmla="*/ 2147483646 w 243"/>
              <a:gd name="T67" fmla="*/ 2147483646 h 359"/>
              <a:gd name="T68" fmla="*/ 2147483646 w 243"/>
              <a:gd name="T69" fmla="*/ 2147483646 h 359"/>
              <a:gd name="T70" fmla="*/ 2147483646 w 243"/>
              <a:gd name="T71" fmla="*/ 2147483646 h 359"/>
              <a:gd name="T72" fmla="*/ 2147483646 w 243"/>
              <a:gd name="T73" fmla="*/ 2147483646 h 359"/>
              <a:gd name="T74" fmla="*/ 2147483646 w 243"/>
              <a:gd name="T75" fmla="*/ 2147483646 h 359"/>
              <a:gd name="T76" fmla="*/ 2147483646 w 243"/>
              <a:gd name="T77" fmla="*/ 2147483646 h 359"/>
              <a:gd name="T78" fmla="*/ 2147483646 w 243"/>
              <a:gd name="T79" fmla="*/ 2147483646 h 359"/>
              <a:gd name="T80" fmla="*/ 2147483646 w 243"/>
              <a:gd name="T81" fmla="*/ 2147483646 h 359"/>
              <a:gd name="T82" fmla="*/ 2147483646 w 243"/>
              <a:gd name="T83" fmla="*/ 2147483646 h 359"/>
              <a:gd name="T84" fmla="*/ 2147483646 w 243"/>
              <a:gd name="T85" fmla="*/ 2147483646 h 359"/>
              <a:gd name="T86" fmla="*/ 2147483646 w 243"/>
              <a:gd name="T87" fmla="*/ 2147483646 h 35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43"/>
              <a:gd name="T133" fmla="*/ 0 h 359"/>
              <a:gd name="T134" fmla="*/ 243 w 243"/>
              <a:gd name="T135" fmla="*/ 359 h 35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43" h="359">
                <a:moveTo>
                  <a:pt x="50" y="117"/>
                </a:moveTo>
                <a:lnTo>
                  <a:pt x="50" y="126"/>
                </a:lnTo>
                <a:lnTo>
                  <a:pt x="51" y="132"/>
                </a:lnTo>
                <a:lnTo>
                  <a:pt x="54" y="147"/>
                </a:lnTo>
                <a:lnTo>
                  <a:pt x="59" y="159"/>
                </a:lnTo>
                <a:lnTo>
                  <a:pt x="68" y="170"/>
                </a:lnTo>
                <a:lnTo>
                  <a:pt x="78" y="179"/>
                </a:lnTo>
                <a:lnTo>
                  <a:pt x="89" y="185"/>
                </a:lnTo>
                <a:lnTo>
                  <a:pt x="101" y="189"/>
                </a:lnTo>
                <a:lnTo>
                  <a:pt x="116" y="190"/>
                </a:lnTo>
                <a:lnTo>
                  <a:pt x="125" y="189"/>
                </a:lnTo>
                <a:lnTo>
                  <a:pt x="132" y="189"/>
                </a:lnTo>
                <a:lnTo>
                  <a:pt x="140" y="186"/>
                </a:lnTo>
                <a:lnTo>
                  <a:pt x="147" y="185"/>
                </a:lnTo>
                <a:lnTo>
                  <a:pt x="153" y="181"/>
                </a:lnTo>
                <a:lnTo>
                  <a:pt x="159" y="179"/>
                </a:lnTo>
                <a:lnTo>
                  <a:pt x="169" y="170"/>
                </a:lnTo>
                <a:lnTo>
                  <a:pt x="178" y="159"/>
                </a:lnTo>
                <a:lnTo>
                  <a:pt x="184" y="147"/>
                </a:lnTo>
                <a:lnTo>
                  <a:pt x="188" y="132"/>
                </a:lnTo>
                <a:lnTo>
                  <a:pt x="189" y="116"/>
                </a:lnTo>
                <a:lnTo>
                  <a:pt x="188" y="100"/>
                </a:lnTo>
                <a:lnTo>
                  <a:pt x="184" y="85"/>
                </a:lnTo>
                <a:lnTo>
                  <a:pt x="182" y="77"/>
                </a:lnTo>
                <a:lnTo>
                  <a:pt x="178" y="71"/>
                </a:lnTo>
                <a:lnTo>
                  <a:pt x="169" y="60"/>
                </a:lnTo>
                <a:lnTo>
                  <a:pt x="159" y="52"/>
                </a:lnTo>
                <a:lnTo>
                  <a:pt x="147" y="45"/>
                </a:lnTo>
                <a:lnTo>
                  <a:pt x="134" y="40"/>
                </a:lnTo>
                <a:lnTo>
                  <a:pt x="119" y="39"/>
                </a:lnTo>
                <a:lnTo>
                  <a:pt x="111" y="40"/>
                </a:lnTo>
                <a:lnTo>
                  <a:pt x="104" y="40"/>
                </a:lnTo>
                <a:lnTo>
                  <a:pt x="90" y="45"/>
                </a:lnTo>
                <a:lnTo>
                  <a:pt x="78" y="52"/>
                </a:lnTo>
                <a:lnTo>
                  <a:pt x="68" y="60"/>
                </a:lnTo>
                <a:lnTo>
                  <a:pt x="61" y="71"/>
                </a:lnTo>
                <a:lnTo>
                  <a:pt x="54" y="85"/>
                </a:lnTo>
                <a:lnTo>
                  <a:pt x="51" y="100"/>
                </a:lnTo>
                <a:lnTo>
                  <a:pt x="50" y="117"/>
                </a:lnTo>
                <a:close/>
                <a:moveTo>
                  <a:pt x="3" y="263"/>
                </a:moveTo>
                <a:lnTo>
                  <a:pt x="50" y="263"/>
                </a:lnTo>
                <a:lnTo>
                  <a:pt x="51" y="275"/>
                </a:lnTo>
                <a:lnTo>
                  <a:pt x="52" y="281"/>
                </a:lnTo>
                <a:lnTo>
                  <a:pt x="54" y="286"/>
                </a:lnTo>
                <a:lnTo>
                  <a:pt x="57" y="291"/>
                </a:lnTo>
                <a:lnTo>
                  <a:pt x="59" y="296"/>
                </a:lnTo>
                <a:lnTo>
                  <a:pt x="67" y="303"/>
                </a:lnTo>
                <a:lnTo>
                  <a:pt x="75" y="310"/>
                </a:lnTo>
                <a:lnTo>
                  <a:pt x="87" y="315"/>
                </a:lnTo>
                <a:lnTo>
                  <a:pt x="98" y="317"/>
                </a:lnTo>
                <a:lnTo>
                  <a:pt x="111" y="318"/>
                </a:lnTo>
                <a:lnTo>
                  <a:pt x="121" y="317"/>
                </a:lnTo>
                <a:lnTo>
                  <a:pt x="130" y="316"/>
                </a:lnTo>
                <a:lnTo>
                  <a:pt x="137" y="313"/>
                </a:lnTo>
                <a:lnTo>
                  <a:pt x="145" y="311"/>
                </a:lnTo>
                <a:lnTo>
                  <a:pt x="152" y="306"/>
                </a:lnTo>
                <a:lnTo>
                  <a:pt x="158" y="301"/>
                </a:lnTo>
                <a:lnTo>
                  <a:pt x="169" y="287"/>
                </a:lnTo>
                <a:lnTo>
                  <a:pt x="179" y="269"/>
                </a:lnTo>
                <a:lnTo>
                  <a:pt x="185" y="248"/>
                </a:lnTo>
                <a:lnTo>
                  <a:pt x="190" y="222"/>
                </a:lnTo>
                <a:lnTo>
                  <a:pt x="194" y="192"/>
                </a:lnTo>
                <a:lnTo>
                  <a:pt x="185" y="201"/>
                </a:lnTo>
                <a:lnTo>
                  <a:pt x="177" y="210"/>
                </a:lnTo>
                <a:lnTo>
                  <a:pt x="168" y="216"/>
                </a:lnTo>
                <a:lnTo>
                  <a:pt x="158" y="221"/>
                </a:lnTo>
                <a:lnTo>
                  <a:pt x="136" y="228"/>
                </a:lnTo>
                <a:lnTo>
                  <a:pt x="110" y="231"/>
                </a:lnTo>
                <a:lnTo>
                  <a:pt x="99" y="231"/>
                </a:lnTo>
                <a:lnTo>
                  <a:pt x="87" y="229"/>
                </a:lnTo>
                <a:lnTo>
                  <a:pt x="75" y="227"/>
                </a:lnTo>
                <a:lnTo>
                  <a:pt x="71" y="224"/>
                </a:lnTo>
                <a:lnTo>
                  <a:pt x="68" y="224"/>
                </a:lnTo>
                <a:lnTo>
                  <a:pt x="66" y="223"/>
                </a:lnTo>
                <a:lnTo>
                  <a:pt x="56" y="218"/>
                </a:lnTo>
                <a:lnTo>
                  <a:pt x="47" y="213"/>
                </a:lnTo>
                <a:lnTo>
                  <a:pt x="31" y="200"/>
                </a:lnTo>
                <a:lnTo>
                  <a:pt x="17" y="184"/>
                </a:lnTo>
                <a:lnTo>
                  <a:pt x="9" y="164"/>
                </a:lnTo>
                <a:lnTo>
                  <a:pt x="3" y="142"/>
                </a:lnTo>
                <a:lnTo>
                  <a:pt x="0" y="117"/>
                </a:lnTo>
                <a:lnTo>
                  <a:pt x="1" y="103"/>
                </a:lnTo>
                <a:lnTo>
                  <a:pt x="3" y="92"/>
                </a:lnTo>
                <a:lnTo>
                  <a:pt x="5" y="80"/>
                </a:lnTo>
                <a:lnTo>
                  <a:pt x="9" y="69"/>
                </a:lnTo>
                <a:lnTo>
                  <a:pt x="14" y="59"/>
                </a:lnTo>
                <a:lnTo>
                  <a:pt x="19" y="49"/>
                </a:lnTo>
                <a:lnTo>
                  <a:pt x="32" y="32"/>
                </a:lnTo>
                <a:lnTo>
                  <a:pt x="50" y="18"/>
                </a:lnTo>
                <a:lnTo>
                  <a:pt x="69" y="8"/>
                </a:lnTo>
                <a:lnTo>
                  <a:pt x="93" y="2"/>
                </a:lnTo>
                <a:lnTo>
                  <a:pt x="117" y="0"/>
                </a:lnTo>
                <a:lnTo>
                  <a:pt x="132" y="1"/>
                </a:lnTo>
                <a:lnTo>
                  <a:pt x="140" y="1"/>
                </a:lnTo>
                <a:lnTo>
                  <a:pt x="146" y="2"/>
                </a:lnTo>
                <a:lnTo>
                  <a:pt x="159" y="6"/>
                </a:lnTo>
                <a:lnTo>
                  <a:pt x="172" y="11"/>
                </a:lnTo>
                <a:lnTo>
                  <a:pt x="183" y="17"/>
                </a:lnTo>
                <a:lnTo>
                  <a:pt x="193" y="24"/>
                </a:lnTo>
                <a:lnTo>
                  <a:pt x="203" y="32"/>
                </a:lnTo>
                <a:lnTo>
                  <a:pt x="211" y="42"/>
                </a:lnTo>
                <a:lnTo>
                  <a:pt x="219" y="53"/>
                </a:lnTo>
                <a:lnTo>
                  <a:pt x="225" y="65"/>
                </a:lnTo>
                <a:lnTo>
                  <a:pt x="235" y="94"/>
                </a:lnTo>
                <a:lnTo>
                  <a:pt x="242" y="126"/>
                </a:lnTo>
                <a:lnTo>
                  <a:pt x="243" y="164"/>
                </a:lnTo>
                <a:lnTo>
                  <a:pt x="243" y="186"/>
                </a:lnTo>
                <a:lnTo>
                  <a:pt x="241" y="208"/>
                </a:lnTo>
                <a:lnTo>
                  <a:pt x="238" y="229"/>
                </a:lnTo>
                <a:lnTo>
                  <a:pt x="237" y="238"/>
                </a:lnTo>
                <a:lnTo>
                  <a:pt x="235" y="248"/>
                </a:lnTo>
                <a:lnTo>
                  <a:pt x="230" y="265"/>
                </a:lnTo>
                <a:lnTo>
                  <a:pt x="224" y="281"/>
                </a:lnTo>
                <a:lnTo>
                  <a:pt x="216" y="296"/>
                </a:lnTo>
                <a:lnTo>
                  <a:pt x="209" y="308"/>
                </a:lnTo>
                <a:lnTo>
                  <a:pt x="200" y="321"/>
                </a:lnTo>
                <a:lnTo>
                  <a:pt x="190" y="331"/>
                </a:lnTo>
                <a:lnTo>
                  <a:pt x="179" y="339"/>
                </a:lnTo>
                <a:lnTo>
                  <a:pt x="167" y="347"/>
                </a:lnTo>
                <a:lnTo>
                  <a:pt x="155" y="352"/>
                </a:lnTo>
                <a:lnTo>
                  <a:pt x="141" y="355"/>
                </a:lnTo>
                <a:lnTo>
                  <a:pt x="126" y="358"/>
                </a:lnTo>
                <a:lnTo>
                  <a:pt x="111" y="359"/>
                </a:lnTo>
                <a:lnTo>
                  <a:pt x="99" y="358"/>
                </a:lnTo>
                <a:lnTo>
                  <a:pt x="88" y="357"/>
                </a:lnTo>
                <a:lnTo>
                  <a:pt x="67" y="352"/>
                </a:lnTo>
                <a:lnTo>
                  <a:pt x="48" y="344"/>
                </a:lnTo>
                <a:lnTo>
                  <a:pt x="32" y="333"/>
                </a:lnTo>
                <a:lnTo>
                  <a:pt x="20" y="319"/>
                </a:lnTo>
                <a:lnTo>
                  <a:pt x="11" y="302"/>
                </a:lnTo>
                <a:lnTo>
                  <a:pt x="5" y="284"/>
                </a:lnTo>
                <a:lnTo>
                  <a:pt x="3" y="2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58" name="Freeform 58"/>
          <p:cNvSpPr>
            <a:spLocks/>
          </p:cNvSpPr>
          <p:nvPr/>
        </p:nvSpPr>
        <p:spPr bwMode="auto">
          <a:xfrm>
            <a:off x="4122738" y="5540375"/>
            <a:ext cx="41275" cy="111125"/>
          </a:xfrm>
          <a:custGeom>
            <a:avLst/>
            <a:gdLst>
              <a:gd name="T0" fmla="*/ 2147483646 w 128"/>
              <a:gd name="T1" fmla="*/ 2147483646 h 349"/>
              <a:gd name="T2" fmla="*/ 2147483646 w 128"/>
              <a:gd name="T3" fmla="*/ 2147483646 h 349"/>
              <a:gd name="T4" fmla="*/ 0 w 128"/>
              <a:gd name="T5" fmla="*/ 2147483646 h 349"/>
              <a:gd name="T6" fmla="*/ 0 w 128"/>
              <a:gd name="T7" fmla="*/ 2147483646 h 349"/>
              <a:gd name="T8" fmla="*/ 2147483646 w 128"/>
              <a:gd name="T9" fmla="*/ 2147483646 h 349"/>
              <a:gd name="T10" fmla="*/ 2147483646 w 128"/>
              <a:gd name="T11" fmla="*/ 2147483646 h 349"/>
              <a:gd name="T12" fmla="*/ 2147483646 w 128"/>
              <a:gd name="T13" fmla="*/ 2147483646 h 349"/>
              <a:gd name="T14" fmla="*/ 2147483646 w 128"/>
              <a:gd name="T15" fmla="*/ 2147483646 h 349"/>
              <a:gd name="T16" fmla="*/ 2147483646 w 128"/>
              <a:gd name="T17" fmla="*/ 2147483646 h 349"/>
              <a:gd name="T18" fmla="*/ 2147483646 w 128"/>
              <a:gd name="T19" fmla="*/ 2147483646 h 349"/>
              <a:gd name="T20" fmla="*/ 2147483646 w 128"/>
              <a:gd name="T21" fmla="*/ 2147483646 h 349"/>
              <a:gd name="T22" fmla="*/ 2147483646 w 128"/>
              <a:gd name="T23" fmla="*/ 2147483646 h 349"/>
              <a:gd name="T24" fmla="*/ 2147483646 w 128"/>
              <a:gd name="T25" fmla="*/ 0 h 349"/>
              <a:gd name="T26" fmla="*/ 2147483646 w 128"/>
              <a:gd name="T27" fmla="*/ 0 h 349"/>
              <a:gd name="T28" fmla="*/ 2147483646 w 128"/>
              <a:gd name="T29" fmla="*/ 2147483646 h 349"/>
              <a:gd name="T30" fmla="*/ 2147483646 w 128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8"/>
              <a:gd name="T49" fmla="*/ 0 h 349"/>
              <a:gd name="T50" fmla="*/ 128 w 128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8" h="349">
                <a:moveTo>
                  <a:pt x="82" y="349"/>
                </a:moveTo>
                <a:lnTo>
                  <a:pt x="82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9" y="63"/>
                </a:lnTo>
                <a:lnTo>
                  <a:pt x="53" y="58"/>
                </a:lnTo>
                <a:lnTo>
                  <a:pt x="60" y="54"/>
                </a:lnTo>
                <a:lnTo>
                  <a:pt x="66" y="50"/>
                </a:lnTo>
                <a:lnTo>
                  <a:pt x="76" y="42"/>
                </a:lnTo>
                <a:lnTo>
                  <a:pt x="84" y="31"/>
                </a:lnTo>
                <a:lnTo>
                  <a:pt x="89" y="16"/>
                </a:lnTo>
                <a:lnTo>
                  <a:pt x="93" y="0"/>
                </a:lnTo>
                <a:lnTo>
                  <a:pt x="128" y="0"/>
                </a:lnTo>
                <a:lnTo>
                  <a:pt x="128" y="349"/>
                </a:lnTo>
                <a:lnTo>
                  <a:pt x="82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59" name="Freeform 59"/>
          <p:cNvSpPr>
            <a:spLocks noEditPoints="1"/>
          </p:cNvSpPr>
          <p:nvPr/>
        </p:nvSpPr>
        <p:spPr bwMode="auto">
          <a:xfrm>
            <a:off x="4202113" y="5540375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2"/>
                </a:lnTo>
                <a:lnTo>
                  <a:pt x="51" y="240"/>
                </a:lnTo>
                <a:lnTo>
                  <a:pt x="58" y="265"/>
                </a:lnTo>
                <a:lnTo>
                  <a:pt x="65" y="284"/>
                </a:lnTo>
                <a:lnTo>
                  <a:pt x="69" y="292"/>
                </a:lnTo>
                <a:lnTo>
                  <a:pt x="75" y="298"/>
                </a:lnTo>
                <a:lnTo>
                  <a:pt x="87" y="310"/>
                </a:lnTo>
                <a:lnTo>
                  <a:pt x="102" y="316"/>
                </a:lnTo>
                <a:lnTo>
                  <a:pt x="119" y="318"/>
                </a:lnTo>
                <a:lnTo>
                  <a:pt x="129" y="317"/>
                </a:lnTo>
                <a:lnTo>
                  <a:pt x="138" y="316"/>
                </a:lnTo>
                <a:lnTo>
                  <a:pt x="145" y="313"/>
                </a:lnTo>
                <a:lnTo>
                  <a:pt x="153" y="310"/>
                </a:lnTo>
                <a:lnTo>
                  <a:pt x="159" y="305"/>
                </a:lnTo>
                <a:lnTo>
                  <a:pt x="165" y="298"/>
                </a:lnTo>
                <a:lnTo>
                  <a:pt x="175" y="284"/>
                </a:lnTo>
                <a:lnTo>
                  <a:pt x="182" y="265"/>
                </a:lnTo>
                <a:lnTo>
                  <a:pt x="189" y="240"/>
                </a:lnTo>
                <a:lnTo>
                  <a:pt x="191" y="212"/>
                </a:lnTo>
                <a:lnTo>
                  <a:pt x="192" y="180"/>
                </a:lnTo>
                <a:lnTo>
                  <a:pt x="191" y="147"/>
                </a:lnTo>
                <a:lnTo>
                  <a:pt x="189" y="119"/>
                </a:lnTo>
                <a:lnTo>
                  <a:pt x="182" y="95"/>
                </a:lnTo>
                <a:lnTo>
                  <a:pt x="175" y="75"/>
                </a:lnTo>
                <a:lnTo>
                  <a:pt x="165" y="60"/>
                </a:lnTo>
                <a:lnTo>
                  <a:pt x="159" y="54"/>
                </a:lnTo>
                <a:lnTo>
                  <a:pt x="153" y="49"/>
                </a:lnTo>
                <a:lnTo>
                  <a:pt x="138" y="43"/>
                </a:lnTo>
                <a:lnTo>
                  <a:pt x="119" y="40"/>
                </a:lnTo>
                <a:lnTo>
                  <a:pt x="111" y="42"/>
                </a:lnTo>
                <a:lnTo>
                  <a:pt x="102" y="43"/>
                </a:lnTo>
                <a:lnTo>
                  <a:pt x="93" y="45"/>
                </a:lnTo>
                <a:lnTo>
                  <a:pt x="87" y="49"/>
                </a:lnTo>
                <a:lnTo>
                  <a:pt x="75" y="60"/>
                </a:lnTo>
                <a:lnTo>
                  <a:pt x="65" y="75"/>
                </a:lnTo>
                <a:lnTo>
                  <a:pt x="58" y="95"/>
                </a:lnTo>
                <a:lnTo>
                  <a:pt x="51" y="119"/>
                </a:lnTo>
                <a:lnTo>
                  <a:pt x="49" y="147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8"/>
                </a:lnTo>
                <a:lnTo>
                  <a:pt x="2" y="138"/>
                </a:lnTo>
                <a:lnTo>
                  <a:pt x="5" y="119"/>
                </a:lnTo>
                <a:lnTo>
                  <a:pt x="8" y="102"/>
                </a:lnTo>
                <a:lnTo>
                  <a:pt x="12" y="86"/>
                </a:lnTo>
                <a:lnTo>
                  <a:pt x="17" y="71"/>
                </a:lnTo>
                <a:lnTo>
                  <a:pt x="23" y="58"/>
                </a:lnTo>
                <a:lnTo>
                  <a:pt x="30" y="45"/>
                </a:lnTo>
                <a:lnTo>
                  <a:pt x="39" y="36"/>
                </a:lnTo>
                <a:lnTo>
                  <a:pt x="48" y="26"/>
                </a:lnTo>
                <a:lnTo>
                  <a:pt x="58" y="18"/>
                </a:lnTo>
                <a:lnTo>
                  <a:pt x="69" y="12"/>
                </a:lnTo>
                <a:lnTo>
                  <a:pt x="80" y="6"/>
                </a:lnTo>
                <a:lnTo>
                  <a:pt x="92" y="3"/>
                </a:lnTo>
                <a:lnTo>
                  <a:pt x="119" y="0"/>
                </a:lnTo>
                <a:lnTo>
                  <a:pt x="134" y="1"/>
                </a:lnTo>
                <a:lnTo>
                  <a:pt x="148" y="3"/>
                </a:lnTo>
                <a:lnTo>
                  <a:pt x="160" y="6"/>
                </a:lnTo>
                <a:lnTo>
                  <a:pt x="171" y="12"/>
                </a:lnTo>
                <a:lnTo>
                  <a:pt x="182" y="18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10" y="45"/>
                </a:lnTo>
                <a:lnTo>
                  <a:pt x="217" y="58"/>
                </a:lnTo>
                <a:lnTo>
                  <a:pt x="223" y="71"/>
                </a:lnTo>
                <a:lnTo>
                  <a:pt x="233" y="102"/>
                </a:lnTo>
                <a:lnTo>
                  <a:pt x="239" y="138"/>
                </a:lnTo>
                <a:lnTo>
                  <a:pt x="240" y="180"/>
                </a:lnTo>
                <a:lnTo>
                  <a:pt x="240" y="201"/>
                </a:lnTo>
                <a:lnTo>
                  <a:pt x="239" y="222"/>
                </a:lnTo>
                <a:lnTo>
                  <a:pt x="237" y="240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2"/>
                </a:lnTo>
                <a:lnTo>
                  <a:pt x="210" y="313"/>
                </a:lnTo>
                <a:lnTo>
                  <a:pt x="201" y="324"/>
                </a:lnTo>
                <a:lnTo>
                  <a:pt x="192" y="333"/>
                </a:lnTo>
                <a:lnTo>
                  <a:pt x="182" y="340"/>
                </a:lnTo>
                <a:lnTo>
                  <a:pt x="171" y="348"/>
                </a:lnTo>
                <a:lnTo>
                  <a:pt x="148" y="355"/>
                </a:lnTo>
                <a:lnTo>
                  <a:pt x="119" y="359"/>
                </a:lnTo>
                <a:lnTo>
                  <a:pt x="106" y="358"/>
                </a:lnTo>
                <a:lnTo>
                  <a:pt x="98" y="357"/>
                </a:lnTo>
                <a:lnTo>
                  <a:pt x="92" y="355"/>
                </a:lnTo>
                <a:lnTo>
                  <a:pt x="80" y="353"/>
                </a:lnTo>
                <a:lnTo>
                  <a:pt x="69" y="348"/>
                </a:lnTo>
                <a:lnTo>
                  <a:pt x="58" y="340"/>
                </a:lnTo>
                <a:lnTo>
                  <a:pt x="48" y="333"/>
                </a:lnTo>
                <a:lnTo>
                  <a:pt x="39" y="324"/>
                </a:lnTo>
                <a:lnTo>
                  <a:pt x="30" y="313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0" name="Freeform 60"/>
          <p:cNvSpPr>
            <a:spLocks/>
          </p:cNvSpPr>
          <p:nvPr/>
        </p:nvSpPr>
        <p:spPr bwMode="auto">
          <a:xfrm>
            <a:off x="4945063" y="5540375"/>
            <a:ext cx="38100" cy="111125"/>
          </a:xfrm>
          <a:custGeom>
            <a:avLst/>
            <a:gdLst>
              <a:gd name="T0" fmla="*/ 2147483646 w 128"/>
              <a:gd name="T1" fmla="*/ 2147483646 h 349"/>
              <a:gd name="T2" fmla="*/ 2147483646 w 128"/>
              <a:gd name="T3" fmla="*/ 2147483646 h 349"/>
              <a:gd name="T4" fmla="*/ 0 w 128"/>
              <a:gd name="T5" fmla="*/ 2147483646 h 349"/>
              <a:gd name="T6" fmla="*/ 0 w 128"/>
              <a:gd name="T7" fmla="*/ 2147483646 h 349"/>
              <a:gd name="T8" fmla="*/ 2147483646 w 128"/>
              <a:gd name="T9" fmla="*/ 2147483646 h 349"/>
              <a:gd name="T10" fmla="*/ 2147483646 w 128"/>
              <a:gd name="T11" fmla="*/ 2147483646 h 349"/>
              <a:gd name="T12" fmla="*/ 2147483646 w 128"/>
              <a:gd name="T13" fmla="*/ 2147483646 h 349"/>
              <a:gd name="T14" fmla="*/ 2147483646 w 128"/>
              <a:gd name="T15" fmla="*/ 2147483646 h 349"/>
              <a:gd name="T16" fmla="*/ 2147483646 w 128"/>
              <a:gd name="T17" fmla="*/ 2147483646 h 349"/>
              <a:gd name="T18" fmla="*/ 2147483646 w 128"/>
              <a:gd name="T19" fmla="*/ 2147483646 h 349"/>
              <a:gd name="T20" fmla="*/ 2147483646 w 128"/>
              <a:gd name="T21" fmla="*/ 2147483646 h 349"/>
              <a:gd name="T22" fmla="*/ 2147483646 w 128"/>
              <a:gd name="T23" fmla="*/ 2147483646 h 349"/>
              <a:gd name="T24" fmla="*/ 2147483646 w 128"/>
              <a:gd name="T25" fmla="*/ 0 h 349"/>
              <a:gd name="T26" fmla="*/ 2147483646 w 128"/>
              <a:gd name="T27" fmla="*/ 0 h 349"/>
              <a:gd name="T28" fmla="*/ 2147483646 w 128"/>
              <a:gd name="T29" fmla="*/ 2147483646 h 349"/>
              <a:gd name="T30" fmla="*/ 2147483646 w 128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8"/>
              <a:gd name="T49" fmla="*/ 0 h 349"/>
              <a:gd name="T50" fmla="*/ 128 w 128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8" h="349">
                <a:moveTo>
                  <a:pt x="82" y="349"/>
                </a:moveTo>
                <a:lnTo>
                  <a:pt x="82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9" y="63"/>
                </a:lnTo>
                <a:lnTo>
                  <a:pt x="53" y="58"/>
                </a:lnTo>
                <a:lnTo>
                  <a:pt x="60" y="54"/>
                </a:lnTo>
                <a:lnTo>
                  <a:pt x="66" y="50"/>
                </a:lnTo>
                <a:lnTo>
                  <a:pt x="76" y="42"/>
                </a:lnTo>
                <a:lnTo>
                  <a:pt x="84" y="31"/>
                </a:lnTo>
                <a:lnTo>
                  <a:pt x="89" y="16"/>
                </a:lnTo>
                <a:lnTo>
                  <a:pt x="93" y="0"/>
                </a:lnTo>
                <a:lnTo>
                  <a:pt x="128" y="0"/>
                </a:lnTo>
                <a:lnTo>
                  <a:pt x="128" y="349"/>
                </a:lnTo>
                <a:lnTo>
                  <a:pt x="82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1" name="Freeform 61"/>
          <p:cNvSpPr>
            <a:spLocks/>
          </p:cNvSpPr>
          <p:nvPr/>
        </p:nvSpPr>
        <p:spPr bwMode="auto">
          <a:xfrm>
            <a:off x="5030788" y="5540375"/>
            <a:ext cx="41275" cy="111125"/>
          </a:xfrm>
          <a:custGeom>
            <a:avLst/>
            <a:gdLst>
              <a:gd name="T0" fmla="*/ 2147483646 w 127"/>
              <a:gd name="T1" fmla="*/ 2147483646 h 349"/>
              <a:gd name="T2" fmla="*/ 2147483646 w 127"/>
              <a:gd name="T3" fmla="*/ 2147483646 h 349"/>
              <a:gd name="T4" fmla="*/ 0 w 127"/>
              <a:gd name="T5" fmla="*/ 2147483646 h 349"/>
              <a:gd name="T6" fmla="*/ 0 w 127"/>
              <a:gd name="T7" fmla="*/ 2147483646 h 349"/>
              <a:gd name="T8" fmla="*/ 2147483646 w 127"/>
              <a:gd name="T9" fmla="*/ 2147483646 h 349"/>
              <a:gd name="T10" fmla="*/ 2147483646 w 127"/>
              <a:gd name="T11" fmla="*/ 2147483646 h 349"/>
              <a:gd name="T12" fmla="*/ 2147483646 w 127"/>
              <a:gd name="T13" fmla="*/ 2147483646 h 349"/>
              <a:gd name="T14" fmla="*/ 2147483646 w 127"/>
              <a:gd name="T15" fmla="*/ 2147483646 h 349"/>
              <a:gd name="T16" fmla="*/ 2147483646 w 127"/>
              <a:gd name="T17" fmla="*/ 2147483646 h 349"/>
              <a:gd name="T18" fmla="*/ 2147483646 w 127"/>
              <a:gd name="T19" fmla="*/ 2147483646 h 349"/>
              <a:gd name="T20" fmla="*/ 2147483646 w 127"/>
              <a:gd name="T21" fmla="*/ 2147483646 h 349"/>
              <a:gd name="T22" fmla="*/ 2147483646 w 127"/>
              <a:gd name="T23" fmla="*/ 2147483646 h 349"/>
              <a:gd name="T24" fmla="*/ 2147483646 w 127"/>
              <a:gd name="T25" fmla="*/ 0 h 349"/>
              <a:gd name="T26" fmla="*/ 2147483646 w 127"/>
              <a:gd name="T27" fmla="*/ 0 h 349"/>
              <a:gd name="T28" fmla="*/ 2147483646 w 127"/>
              <a:gd name="T29" fmla="*/ 2147483646 h 349"/>
              <a:gd name="T30" fmla="*/ 2147483646 w 127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7"/>
              <a:gd name="T49" fmla="*/ 0 h 349"/>
              <a:gd name="T50" fmla="*/ 127 w 127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7" h="349">
                <a:moveTo>
                  <a:pt x="82" y="349"/>
                </a:moveTo>
                <a:lnTo>
                  <a:pt x="82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8" y="63"/>
                </a:lnTo>
                <a:lnTo>
                  <a:pt x="53" y="58"/>
                </a:lnTo>
                <a:lnTo>
                  <a:pt x="59" y="54"/>
                </a:lnTo>
                <a:lnTo>
                  <a:pt x="66" y="50"/>
                </a:lnTo>
                <a:lnTo>
                  <a:pt x="76" y="42"/>
                </a:lnTo>
                <a:lnTo>
                  <a:pt x="84" y="31"/>
                </a:lnTo>
                <a:lnTo>
                  <a:pt x="89" y="16"/>
                </a:lnTo>
                <a:lnTo>
                  <a:pt x="93" y="0"/>
                </a:lnTo>
                <a:lnTo>
                  <a:pt x="127" y="0"/>
                </a:lnTo>
                <a:lnTo>
                  <a:pt x="127" y="349"/>
                </a:lnTo>
                <a:lnTo>
                  <a:pt x="82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2" name="Freeform 62"/>
          <p:cNvSpPr>
            <a:spLocks/>
          </p:cNvSpPr>
          <p:nvPr/>
        </p:nvSpPr>
        <p:spPr bwMode="auto">
          <a:xfrm>
            <a:off x="5764213" y="5540375"/>
            <a:ext cx="39687" cy="111125"/>
          </a:xfrm>
          <a:custGeom>
            <a:avLst/>
            <a:gdLst>
              <a:gd name="T0" fmla="*/ 2147483646 w 127"/>
              <a:gd name="T1" fmla="*/ 2147483646 h 349"/>
              <a:gd name="T2" fmla="*/ 2147483646 w 127"/>
              <a:gd name="T3" fmla="*/ 2147483646 h 349"/>
              <a:gd name="T4" fmla="*/ 0 w 127"/>
              <a:gd name="T5" fmla="*/ 2147483646 h 349"/>
              <a:gd name="T6" fmla="*/ 0 w 127"/>
              <a:gd name="T7" fmla="*/ 2147483646 h 349"/>
              <a:gd name="T8" fmla="*/ 2147483646 w 127"/>
              <a:gd name="T9" fmla="*/ 2147483646 h 349"/>
              <a:gd name="T10" fmla="*/ 2147483646 w 127"/>
              <a:gd name="T11" fmla="*/ 2147483646 h 349"/>
              <a:gd name="T12" fmla="*/ 2147483646 w 127"/>
              <a:gd name="T13" fmla="*/ 2147483646 h 349"/>
              <a:gd name="T14" fmla="*/ 2147483646 w 127"/>
              <a:gd name="T15" fmla="*/ 2147483646 h 349"/>
              <a:gd name="T16" fmla="*/ 2147483646 w 127"/>
              <a:gd name="T17" fmla="*/ 2147483646 h 349"/>
              <a:gd name="T18" fmla="*/ 2147483646 w 127"/>
              <a:gd name="T19" fmla="*/ 2147483646 h 349"/>
              <a:gd name="T20" fmla="*/ 2147483646 w 127"/>
              <a:gd name="T21" fmla="*/ 2147483646 h 349"/>
              <a:gd name="T22" fmla="*/ 2147483646 w 127"/>
              <a:gd name="T23" fmla="*/ 2147483646 h 349"/>
              <a:gd name="T24" fmla="*/ 2147483646 w 127"/>
              <a:gd name="T25" fmla="*/ 0 h 349"/>
              <a:gd name="T26" fmla="*/ 2147483646 w 127"/>
              <a:gd name="T27" fmla="*/ 0 h 349"/>
              <a:gd name="T28" fmla="*/ 2147483646 w 127"/>
              <a:gd name="T29" fmla="*/ 2147483646 h 349"/>
              <a:gd name="T30" fmla="*/ 2147483646 w 127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7"/>
              <a:gd name="T49" fmla="*/ 0 h 349"/>
              <a:gd name="T50" fmla="*/ 127 w 127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7" h="349">
                <a:moveTo>
                  <a:pt x="81" y="349"/>
                </a:moveTo>
                <a:lnTo>
                  <a:pt x="81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8" y="63"/>
                </a:lnTo>
                <a:lnTo>
                  <a:pt x="53" y="58"/>
                </a:lnTo>
                <a:lnTo>
                  <a:pt x="59" y="54"/>
                </a:lnTo>
                <a:lnTo>
                  <a:pt x="65" y="50"/>
                </a:lnTo>
                <a:lnTo>
                  <a:pt x="75" y="42"/>
                </a:lnTo>
                <a:lnTo>
                  <a:pt x="84" y="31"/>
                </a:lnTo>
                <a:lnTo>
                  <a:pt x="89" y="16"/>
                </a:lnTo>
                <a:lnTo>
                  <a:pt x="92" y="0"/>
                </a:lnTo>
                <a:lnTo>
                  <a:pt x="127" y="0"/>
                </a:lnTo>
                <a:lnTo>
                  <a:pt x="127" y="349"/>
                </a:lnTo>
                <a:lnTo>
                  <a:pt x="81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3" name="Freeform 63"/>
          <p:cNvSpPr>
            <a:spLocks/>
          </p:cNvSpPr>
          <p:nvPr/>
        </p:nvSpPr>
        <p:spPr bwMode="auto">
          <a:xfrm>
            <a:off x="5842000" y="5540375"/>
            <a:ext cx="74613" cy="111125"/>
          </a:xfrm>
          <a:custGeom>
            <a:avLst/>
            <a:gdLst>
              <a:gd name="T0" fmla="*/ 0 w 237"/>
              <a:gd name="T1" fmla="*/ 2147483646 h 349"/>
              <a:gd name="T2" fmla="*/ 2147483646 w 237"/>
              <a:gd name="T3" fmla="*/ 2147483646 h 349"/>
              <a:gd name="T4" fmla="*/ 2147483646 w 237"/>
              <a:gd name="T5" fmla="*/ 2147483646 h 349"/>
              <a:gd name="T6" fmla="*/ 2147483646 w 237"/>
              <a:gd name="T7" fmla="*/ 2147483646 h 349"/>
              <a:gd name="T8" fmla="*/ 2147483646 w 237"/>
              <a:gd name="T9" fmla="*/ 2147483646 h 349"/>
              <a:gd name="T10" fmla="*/ 2147483646 w 237"/>
              <a:gd name="T11" fmla="*/ 2147483646 h 349"/>
              <a:gd name="T12" fmla="*/ 2147483646 w 237"/>
              <a:gd name="T13" fmla="*/ 2147483646 h 349"/>
              <a:gd name="T14" fmla="*/ 2147483646 w 237"/>
              <a:gd name="T15" fmla="*/ 2147483646 h 349"/>
              <a:gd name="T16" fmla="*/ 2147483646 w 237"/>
              <a:gd name="T17" fmla="*/ 2147483646 h 349"/>
              <a:gd name="T18" fmla="*/ 2147483646 w 237"/>
              <a:gd name="T19" fmla="*/ 2147483646 h 349"/>
              <a:gd name="T20" fmla="*/ 2147483646 w 237"/>
              <a:gd name="T21" fmla="*/ 2147483646 h 349"/>
              <a:gd name="T22" fmla="*/ 2147483646 w 237"/>
              <a:gd name="T23" fmla="*/ 2147483646 h 349"/>
              <a:gd name="T24" fmla="*/ 2147483646 w 237"/>
              <a:gd name="T25" fmla="*/ 2147483646 h 349"/>
              <a:gd name="T26" fmla="*/ 2147483646 w 237"/>
              <a:gd name="T27" fmla="*/ 2147483646 h 349"/>
              <a:gd name="T28" fmla="*/ 2147483646 w 237"/>
              <a:gd name="T29" fmla="*/ 2147483646 h 349"/>
              <a:gd name="T30" fmla="*/ 2147483646 w 237"/>
              <a:gd name="T31" fmla="*/ 2147483646 h 349"/>
              <a:gd name="T32" fmla="*/ 2147483646 w 237"/>
              <a:gd name="T33" fmla="*/ 2147483646 h 349"/>
              <a:gd name="T34" fmla="*/ 2147483646 w 237"/>
              <a:gd name="T35" fmla="*/ 2147483646 h 349"/>
              <a:gd name="T36" fmla="*/ 2147483646 w 237"/>
              <a:gd name="T37" fmla="*/ 2147483646 h 349"/>
              <a:gd name="T38" fmla="*/ 2147483646 w 237"/>
              <a:gd name="T39" fmla="*/ 2147483646 h 349"/>
              <a:gd name="T40" fmla="*/ 2147483646 w 237"/>
              <a:gd name="T41" fmla="*/ 2147483646 h 349"/>
              <a:gd name="T42" fmla="*/ 2147483646 w 237"/>
              <a:gd name="T43" fmla="*/ 2147483646 h 349"/>
              <a:gd name="T44" fmla="*/ 2147483646 w 237"/>
              <a:gd name="T45" fmla="*/ 2147483646 h 349"/>
              <a:gd name="T46" fmla="*/ 2147483646 w 237"/>
              <a:gd name="T47" fmla="*/ 2147483646 h 349"/>
              <a:gd name="T48" fmla="*/ 2147483646 w 237"/>
              <a:gd name="T49" fmla="*/ 2147483646 h 349"/>
              <a:gd name="T50" fmla="*/ 2147483646 w 237"/>
              <a:gd name="T51" fmla="*/ 2147483646 h 349"/>
              <a:gd name="T52" fmla="*/ 2147483646 w 237"/>
              <a:gd name="T53" fmla="*/ 2147483646 h 349"/>
              <a:gd name="T54" fmla="*/ 2147483646 w 237"/>
              <a:gd name="T55" fmla="*/ 2147483646 h 349"/>
              <a:gd name="T56" fmla="*/ 2147483646 w 237"/>
              <a:gd name="T57" fmla="*/ 2147483646 h 349"/>
              <a:gd name="T58" fmla="*/ 2147483646 w 237"/>
              <a:gd name="T59" fmla="*/ 2147483646 h 349"/>
              <a:gd name="T60" fmla="*/ 2147483646 w 237"/>
              <a:gd name="T61" fmla="*/ 2147483646 h 349"/>
              <a:gd name="T62" fmla="*/ 2147483646 w 237"/>
              <a:gd name="T63" fmla="*/ 2147483646 h 349"/>
              <a:gd name="T64" fmla="*/ 2147483646 w 237"/>
              <a:gd name="T65" fmla="*/ 2147483646 h 349"/>
              <a:gd name="T66" fmla="*/ 2147483646 w 237"/>
              <a:gd name="T67" fmla="*/ 2147483646 h 349"/>
              <a:gd name="T68" fmla="*/ 2147483646 w 237"/>
              <a:gd name="T69" fmla="*/ 2147483646 h 349"/>
              <a:gd name="T70" fmla="*/ 2147483646 w 237"/>
              <a:gd name="T71" fmla="*/ 2147483646 h 349"/>
              <a:gd name="T72" fmla="*/ 2147483646 w 237"/>
              <a:gd name="T73" fmla="*/ 2147483646 h 349"/>
              <a:gd name="T74" fmla="*/ 2147483646 w 237"/>
              <a:gd name="T75" fmla="*/ 2147483646 h 349"/>
              <a:gd name="T76" fmla="*/ 2147483646 w 237"/>
              <a:gd name="T77" fmla="*/ 2147483646 h 349"/>
              <a:gd name="T78" fmla="*/ 2147483646 w 237"/>
              <a:gd name="T79" fmla="*/ 2147483646 h 349"/>
              <a:gd name="T80" fmla="*/ 2147483646 w 237"/>
              <a:gd name="T81" fmla="*/ 2147483646 h 349"/>
              <a:gd name="T82" fmla="*/ 2147483646 w 237"/>
              <a:gd name="T83" fmla="*/ 2147483646 h 349"/>
              <a:gd name="T84" fmla="*/ 2147483646 w 237"/>
              <a:gd name="T85" fmla="*/ 2147483646 h 34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7"/>
              <a:gd name="T130" fmla="*/ 0 h 349"/>
              <a:gd name="T131" fmla="*/ 237 w 237"/>
              <a:gd name="T132" fmla="*/ 349 h 34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7" h="349">
                <a:moveTo>
                  <a:pt x="0" y="349"/>
                </a:moveTo>
                <a:lnTo>
                  <a:pt x="0" y="347"/>
                </a:lnTo>
                <a:lnTo>
                  <a:pt x="0" y="333"/>
                </a:lnTo>
                <a:lnTo>
                  <a:pt x="1" y="321"/>
                </a:lnTo>
                <a:lnTo>
                  <a:pt x="6" y="297"/>
                </a:lnTo>
                <a:lnTo>
                  <a:pt x="10" y="286"/>
                </a:lnTo>
                <a:lnTo>
                  <a:pt x="15" y="276"/>
                </a:lnTo>
                <a:lnTo>
                  <a:pt x="20" y="266"/>
                </a:lnTo>
                <a:lnTo>
                  <a:pt x="26" y="258"/>
                </a:lnTo>
                <a:lnTo>
                  <a:pt x="42" y="240"/>
                </a:lnTo>
                <a:lnTo>
                  <a:pt x="59" y="224"/>
                </a:lnTo>
                <a:lnTo>
                  <a:pt x="83" y="208"/>
                </a:lnTo>
                <a:lnTo>
                  <a:pt x="108" y="194"/>
                </a:lnTo>
                <a:lnTo>
                  <a:pt x="138" y="177"/>
                </a:lnTo>
                <a:lnTo>
                  <a:pt x="150" y="170"/>
                </a:lnTo>
                <a:lnTo>
                  <a:pt x="160" y="161"/>
                </a:lnTo>
                <a:lnTo>
                  <a:pt x="169" y="154"/>
                </a:lnTo>
                <a:lnTo>
                  <a:pt x="176" y="145"/>
                </a:lnTo>
                <a:lnTo>
                  <a:pt x="183" y="136"/>
                </a:lnTo>
                <a:lnTo>
                  <a:pt x="186" y="126"/>
                </a:lnTo>
                <a:lnTo>
                  <a:pt x="189" y="115"/>
                </a:lnTo>
                <a:lnTo>
                  <a:pt x="189" y="103"/>
                </a:lnTo>
                <a:lnTo>
                  <a:pt x="187" y="90"/>
                </a:lnTo>
                <a:lnTo>
                  <a:pt x="184" y="77"/>
                </a:lnTo>
                <a:lnTo>
                  <a:pt x="179" y="68"/>
                </a:lnTo>
                <a:lnTo>
                  <a:pt x="170" y="59"/>
                </a:lnTo>
                <a:lnTo>
                  <a:pt x="160" y="52"/>
                </a:lnTo>
                <a:lnTo>
                  <a:pt x="149" y="45"/>
                </a:lnTo>
                <a:lnTo>
                  <a:pt x="136" y="43"/>
                </a:lnTo>
                <a:lnTo>
                  <a:pt x="120" y="42"/>
                </a:lnTo>
                <a:lnTo>
                  <a:pt x="112" y="42"/>
                </a:lnTo>
                <a:lnTo>
                  <a:pt x="105" y="43"/>
                </a:lnTo>
                <a:lnTo>
                  <a:pt x="99" y="44"/>
                </a:lnTo>
                <a:lnTo>
                  <a:pt x="91" y="47"/>
                </a:lnTo>
                <a:lnTo>
                  <a:pt x="80" y="54"/>
                </a:lnTo>
                <a:lnTo>
                  <a:pt x="70" y="63"/>
                </a:lnTo>
                <a:lnTo>
                  <a:pt x="63" y="74"/>
                </a:lnTo>
                <a:lnTo>
                  <a:pt x="57" y="89"/>
                </a:lnTo>
                <a:lnTo>
                  <a:pt x="53" y="105"/>
                </a:lnTo>
                <a:lnTo>
                  <a:pt x="52" y="122"/>
                </a:lnTo>
                <a:lnTo>
                  <a:pt x="52" y="126"/>
                </a:lnTo>
                <a:lnTo>
                  <a:pt x="7" y="126"/>
                </a:lnTo>
                <a:lnTo>
                  <a:pt x="7" y="121"/>
                </a:lnTo>
                <a:lnTo>
                  <a:pt x="7" y="107"/>
                </a:lnTo>
                <a:lnTo>
                  <a:pt x="8" y="94"/>
                </a:lnTo>
                <a:lnTo>
                  <a:pt x="11" y="81"/>
                </a:lnTo>
                <a:lnTo>
                  <a:pt x="15" y="70"/>
                </a:lnTo>
                <a:lnTo>
                  <a:pt x="20" y="59"/>
                </a:lnTo>
                <a:lnTo>
                  <a:pt x="22" y="54"/>
                </a:lnTo>
                <a:lnTo>
                  <a:pt x="24" y="49"/>
                </a:lnTo>
                <a:lnTo>
                  <a:pt x="31" y="40"/>
                </a:lnTo>
                <a:lnTo>
                  <a:pt x="38" y="32"/>
                </a:lnTo>
                <a:lnTo>
                  <a:pt x="45" y="24"/>
                </a:lnTo>
                <a:lnTo>
                  <a:pt x="54" y="18"/>
                </a:lnTo>
                <a:lnTo>
                  <a:pt x="74" y="8"/>
                </a:lnTo>
                <a:lnTo>
                  <a:pt x="96" y="2"/>
                </a:lnTo>
                <a:lnTo>
                  <a:pt x="122" y="0"/>
                </a:lnTo>
                <a:lnTo>
                  <a:pt x="134" y="1"/>
                </a:lnTo>
                <a:lnTo>
                  <a:pt x="147" y="2"/>
                </a:lnTo>
                <a:lnTo>
                  <a:pt x="169" y="7"/>
                </a:lnTo>
                <a:lnTo>
                  <a:pt x="189" y="17"/>
                </a:lnTo>
                <a:lnTo>
                  <a:pt x="205" y="28"/>
                </a:lnTo>
                <a:lnTo>
                  <a:pt x="218" y="44"/>
                </a:lnTo>
                <a:lnTo>
                  <a:pt x="228" y="61"/>
                </a:lnTo>
                <a:lnTo>
                  <a:pt x="234" y="81"/>
                </a:lnTo>
                <a:lnTo>
                  <a:pt x="237" y="103"/>
                </a:lnTo>
                <a:lnTo>
                  <a:pt x="236" y="121"/>
                </a:lnTo>
                <a:lnTo>
                  <a:pt x="234" y="129"/>
                </a:lnTo>
                <a:lnTo>
                  <a:pt x="232" y="137"/>
                </a:lnTo>
                <a:lnTo>
                  <a:pt x="229" y="144"/>
                </a:lnTo>
                <a:lnTo>
                  <a:pt x="226" y="152"/>
                </a:lnTo>
                <a:lnTo>
                  <a:pt x="218" y="166"/>
                </a:lnTo>
                <a:lnTo>
                  <a:pt x="207" y="179"/>
                </a:lnTo>
                <a:lnTo>
                  <a:pt x="195" y="191"/>
                </a:lnTo>
                <a:lnTo>
                  <a:pt x="179" y="202"/>
                </a:lnTo>
                <a:lnTo>
                  <a:pt x="162" y="213"/>
                </a:lnTo>
                <a:lnTo>
                  <a:pt x="132" y="227"/>
                </a:lnTo>
                <a:lnTo>
                  <a:pt x="101" y="245"/>
                </a:lnTo>
                <a:lnTo>
                  <a:pt x="87" y="254"/>
                </a:lnTo>
                <a:lnTo>
                  <a:pt x="76" y="263"/>
                </a:lnTo>
                <a:lnTo>
                  <a:pt x="66" y="273"/>
                </a:lnTo>
                <a:lnTo>
                  <a:pt x="59" y="282"/>
                </a:lnTo>
                <a:lnTo>
                  <a:pt x="53" y="294"/>
                </a:lnTo>
                <a:lnTo>
                  <a:pt x="49" y="306"/>
                </a:lnTo>
                <a:lnTo>
                  <a:pt x="237" y="306"/>
                </a:lnTo>
                <a:lnTo>
                  <a:pt x="237" y="349"/>
                </a:lnTo>
                <a:lnTo>
                  <a:pt x="0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4" name="Freeform 64"/>
          <p:cNvSpPr>
            <a:spLocks/>
          </p:cNvSpPr>
          <p:nvPr/>
        </p:nvSpPr>
        <p:spPr bwMode="auto">
          <a:xfrm>
            <a:off x="6583363" y="5540375"/>
            <a:ext cx="41275" cy="111125"/>
          </a:xfrm>
          <a:custGeom>
            <a:avLst/>
            <a:gdLst>
              <a:gd name="T0" fmla="*/ 2147483646 w 127"/>
              <a:gd name="T1" fmla="*/ 2147483646 h 349"/>
              <a:gd name="T2" fmla="*/ 2147483646 w 127"/>
              <a:gd name="T3" fmla="*/ 2147483646 h 349"/>
              <a:gd name="T4" fmla="*/ 0 w 127"/>
              <a:gd name="T5" fmla="*/ 2147483646 h 349"/>
              <a:gd name="T6" fmla="*/ 0 w 127"/>
              <a:gd name="T7" fmla="*/ 2147483646 h 349"/>
              <a:gd name="T8" fmla="*/ 2147483646 w 127"/>
              <a:gd name="T9" fmla="*/ 2147483646 h 349"/>
              <a:gd name="T10" fmla="*/ 2147483646 w 127"/>
              <a:gd name="T11" fmla="*/ 2147483646 h 349"/>
              <a:gd name="T12" fmla="*/ 2147483646 w 127"/>
              <a:gd name="T13" fmla="*/ 2147483646 h 349"/>
              <a:gd name="T14" fmla="*/ 2147483646 w 127"/>
              <a:gd name="T15" fmla="*/ 2147483646 h 349"/>
              <a:gd name="T16" fmla="*/ 2147483646 w 127"/>
              <a:gd name="T17" fmla="*/ 2147483646 h 349"/>
              <a:gd name="T18" fmla="*/ 2147483646 w 127"/>
              <a:gd name="T19" fmla="*/ 2147483646 h 349"/>
              <a:gd name="T20" fmla="*/ 2147483646 w 127"/>
              <a:gd name="T21" fmla="*/ 2147483646 h 349"/>
              <a:gd name="T22" fmla="*/ 2147483646 w 127"/>
              <a:gd name="T23" fmla="*/ 2147483646 h 349"/>
              <a:gd name="T24" fmla="*/ 2147483646 w 127"/>
              <a:gd name="T25" fmla="*/ 0 h 349"/>
              <a:gd name="T26" fmla="*/ 2147483646 w 127"/>
              <a:gd name="T27" fmla="*/ 0 h 349"/>
              <a:gd name="T28" fmla="*/ 2147483646 w 127"/>
              <a:gd name="T29" fmla="*/ 2147483646 h 349"/>
              <a:gd name="T30" fmla="*/ 2147483646 w 127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7"/>
              <a:gd name="T49" fmla="*/ 0 h 349"/>
              <a:gd name="T50" fmla="*/ 127 w 127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7" h="349">
                <a:moveTo>
                  <a:pt x="82" y="349"/>
                </a:moveTo>
                <a:lnTo>
                  <a:pt x="82" y="102"/>
                </a:lnTo>
                <a:lnTo>
                  <a:pt x="0" y="102"/>
                </a:lnTo>
                <a:lnTo>
                  <a:pt x="0" y="66"/>
                </a:lnTo>
                <a:lnTo>
                  <a:pt x="21" y="65"/>
                </a:lnTo>
                <a:lnTo>
                  <a:pt x="39" y="63"/>
                </a:lnTo>
                <a:lnTo>
                  <a:pt x="53" y="58"/>
                </a:lnTo>
                <a:lnTo>
                  <a:pt x="60" y="54"/>
                </a:lnTo>
                <a:lnTo>
                  <a:pt x="66" y="50"/>
                </a:lnTo>
                <a:lnTo>
                  <a:pt x="76" y="42"/>
                </a:lnTo>
                <a:lnTo>
                  <a:pt x="84" y="31"/>
                </a:lnTo>
                <a:lnTo>
                  <a:pt x="89" y="16"/>
                </a:lnTo>
                <a:lnTo>
                  <a:pt x="93" y="0"/>
                </a:lnTo>
                <a:lnTo>
                  <a:pt x="127" y="0"/>
                </a:lnTo>
                <a:lnTo>
                  <a:pt x="127" y="349"/>
                </a:lnTo>
                <a:lnTo>
                  <a:pt x="82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5" name="Freeform 65"/>
          <p:cNvSpPr>
            <a:spLocks/>
          </p:cNvSpPr>
          <p:nvPr/>
        </p:nvSpPr>
        <p:spPr bwMode="auto">
          <a:xfrm>
            <a:off x="6661150" y="5540375"/>
            <a:ext cx="76200" cy="114300"/>
          </a:xfrm>
          <a:custGeom>
            <a:avLst/>
            <a:gdLst>
              <a:gd name="T0" fmla="*/ 2147483646 w 242"/>
              <a:gd name="T1" fmla="*/ 2147483646 h 359"/>
              <a:gd name="T2" fmla="*/ 2147483646 w 242"/>
              <a:gd name="T3" fmla="*/ 2147483646 h 359"/>
              <a:gd name="T4" fmla="*/ 2147483646 w 242"/>
              <a:gd name="T5" fmla="*/ 2147483646 h 359"/>
              <a:gd name="T6" fmla="*/ 2147483646 w 242"/>
              <a:gd name="T7" fmla="*/ 2147483646 h 359"/>
              <a:gd name="T8" fmla="*/ 2147483646 w 242"/>
              <a:gd name="T9" fmla="*/ 2147483646 h 359"/>
              <a:gd name="T10" fmla="*/ 2147483646 w 242"/>
              <a:gd name="T11" fmla="*/ 2147483646 h 359"/>
              <a:gd name="T12" fmla="*/ 2147483646 w 242"/>
              <a:gd name="T13" fmla="*/ 2147483646 h 359"/>
              <a:gd name="T14" fmla="*/ 2147483646 w 242"/>
              <a:gd name="T15" fmla="*/ 2147483646 h 359"/>
              <a:gd name="T16" fmla="*/ 2147483646 w 242"/>
              <a:gd name="T17" fmla="*/ 2147483646 h 359"/>
              <a:gd name="T18" fmla="*/ 2147483646 w 242"/>
              <a:gd name="T19" fmla="*/ 2147483646 h 359"/>
              <a:gd name="T20" fmla="*/ 2147483646 w 242"/>
              <a:gd name="T21" fmla="*/ 2147483646 h 359"/>
              <a:gd name="T22" fmla="*/ 2147483646 w 242"/>
              <a:gd name="T23" fmla="*/ 2147483646 h 359"/>
              <a:gd name="T24" fmla="*/ 2147483646 w 242"/>
              <a:gd name="T25" fmla="*/ 2147483646 h 359"/>
              <a:gd name="T26" fmla="*/ 2147483646 w 242"/>
              <a:gd name="T27" fmla="*/ 2147483646 h 359"/>
              <a:gd name="T28" fmla="*/ 2147483646 w 242"/>
              <a:gd name="T29" fmla="*/ 2147483646 h 359"/>
              <a:gd name="T30" fmla="*/ 2147483646 w 242"/>
              <a:gd name="T31" fmla="*/ 2147483646 h 359"/>
              <a:gd name="T32" fmla="*/ 2147483646 w 242"/>
              <a:gd name="T33" fmla="*/ 2147483646 h 359"/>
              <a:gd name="T34" fmla="*/ 2147483646 w 242"/>
              <a:gd name="T35" fmla="*/ 2147483646 h 359"/>
              <a:gd name="T36" fmla="*/ 2147483646 w 242"/>
              <a:gd name="T37" fmla="*/ 2147483646 h 359"/>
              <a:gd name="T38" fmla="*/ 2147483646 w 242"/>
              <a:gd name="T39" fmla="*/ 2147483646 h 359"/>
              <a:gd name="T40" fmla="*/ 2147483646 w 242"/>
              <a:gd name="T41" fmla="*/ 2147483646 h 359"/>
              <a:gd name="T42" fmla="*/ 2147483646 w 242"/>
              <a:gd name="T43" fmla="*/ 2147483646 h 359"/>
              <a:gd name="T44" fmla="*/ 2147483646 w 242"/>
              <a:gd name="T45" fmla="*/ 2147483646 h 359"/>
              <a:gd name="T46" fmla="*/ 2147483646 w 242"/>
              <a:gd name="T47" fmla="*/ 2147483646 h 359"/>
              <a:gd name="T48" fmla="*/ 2147483646 w 242"/>
              <a:gd name="T49" fmla="*/ 0 h 359"/>
              <a:gd name="T50" fmla="*/ 2147483646 w 242"/>
              <a:gd name="T51" fmla="*/ 2147483646 h 359"/>
              <a:gd name="T52" fmla="*/ 2147483646 w 242"/>
              <a:gd name="T53" fmla="*/ 2147483646 h 359"/>
              <a:gd name="T54" fmla="*/ 2147483646 w 242"/>
              <a:gd name="T55" fmla="*/ 2147483646 h 359"/>
              <a:gd name="T56" fmla="*/ 2147483646 w 242"/>
              <a:gd name="T57" fmla="*/ 2147483646 h 359"/>
              <a:gd name="T58" fmla="*/ 2147483646 w 242"/>
              <a:gd name="T59" fmla="*/ 2147483646 h 359"/>
              <a:gd name="T60" fmla="*/ 2147483646 w 242"/>
              <a:gd name="T61" fmla="*/ 2147483646 h 359"/>
              <a:gd name="T62" fmla="*/ 2147483646 w 242"/>
              <a:gd name="T63" fmla="*/ 2147483646 h 359"/>
              <a:gd name="T64" fmla="*/ 2147483646 w 242"/>
              <a:gd name="T65" fmla="*/ 2147483646 h 359"/>
              <a:gd name="T66" fmla="*/ 2147483646 w 242"/>
              <a:gd name="T67" fmla="*/ 2147483646 h 359"/>
              <a:gd name="T68" fmla="*/ 2147483646 w 242"/>
              <a:gd name="T69" fmla="*/ 2147483646 h 359"/>
              <a:gd name="T70" fmla="*/ 2147483646 w 242"/>
              <a:gd name="T71" fmla="*/ 2147483646 h 359"/>
              <a:gd name="T72" fmla="*/ 2147483646 w 242"/>
              <a:gd name="T73" fmla="*/ 2147483646 h 359"/>
              <a:gd name="T74" fmla="*/ 2147483646 w 242"/>
              <a:gd name="T75" fmla="*/ 2147483646 h 359"/>
              <a:gd name="T76" fmla="*/ 2147483646 w 242"/>
              <a:gd name="T77" fmla="*/ 2147483646 h 359"/>
              <a:gd name="T78" fmla="*/ 2147483646 w 242"/>
              <a:gd name="T79" fmla="*/ 2147483646 h 359"/>
              <a:gd name="T80" fmla="*/ 2147483646 w 242"/>
              <a:gd name="T81" fmla="*/ 2147483646 h 359"/>
              <a:gd name="T82" fmla="*/ 2147483646 w 242"/>
              <a:gd name="T83" fmla="*/ 2147483646 h 359"/>
              <a:gd name="T84" fmla="*/ 0 w 242"/>
              <a:gd name="T85" fmla="*/ 2147483646 h 3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42"/>
              <a:gd name="T130" fmla="*/ 0 h 359"/>
              <a:gd name="T131" fmla="*/ 242 w 242"/>
              <a:gd name="T132" fmla="*/ 359 h 3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42" h="359">
                <a:moveTo>
                  <a:pt x="0" y="239"/>
                </a:moveTo>
                <a:lnTo>
                  <a:pt x="46" y="239"/>
                </a:lnTo>
                <a:lnTo>
                  <a:pt x="47" y="249"/>
                </a:lnTo>
                <a:lnTo>
                  <a:pt x="47" y="258"/>
                </a:lnTo>
                <a:lnTo>
                  <a:pt x="48" y="261"/>
                </a:lnTo>
                <a:lnTo>
                  <a:pt x="50" y="265"/>
                </a:lnTo>
                <a:lnTo>
                  <a:pt x="52" y="273"/>
                </a:lnTo>
                <a:lnTo>
                  <a:pt x="58" y="286"/>
                </a:lnTo>
                <a:lnTo>
                  <a:pt x="66" y="297"/>
                </a:lnTo>
                <a:lnTo>
                  <a:pt x="77" y="306"/>
                </a:lnTo>
                <a:lnTo>
                  <a:pt x="89" y="312"/>
                </a:lnTo>
                <a:lnTo>
                  <a:pt x="104" y="316"/>
                </a:lnTo>
                <a:lnTo>
                  <a:pt x="120" y="317"/>
                </a:lnTo>
                <a:lnTo>
                  <a:pt x="136" y="316"/>
                </a:lnTo>
                <a:lnTo>
                  <a:pt x="151" y="312"/>
                </a:lnTo>
                <a:lnTo>
                  <a:pt x="163" y="306"/>
                </a:lnTo>
                <a:lnTo>
                  <a:pt x="174" y="298"/>
                </a:lnTo>
                <a:lnTo>
                  <a:pt x="183" y="289"/>
                </a:lnTo>
                <a:lnTo>
                  <a:pt x="189" y="277"/>
                </a:lnTo>
                <a:lnTo>
                  <a:pt x="193" y="264"/>
                </a:lnTo>
                <a:lnTo>
                  <a:pt x="194" y="249"/>
                </a:lnTo>
                <a:lnTo>
                  <a:pt x="193" y="236"/>
                </a:lnTo>
                <a:lnTo>
                  <a:pt x="189" y="223"/>
                </a:lnTo>
                <a:lnTo>
                  <a:pt x="183" y="212"/>
                </a:lnTo>
                <a:lnTo>
                  <a:pt x="174" y="203"/>
                </a:lnTo>
                <a:lnTo>
                  <a:pt x="164" y="196"/>
                </a:lnTo>
                <a:lnTo>
                  <a:pt x="152" y="191"/>
                </a:lnTo>
                <a:lnTo>
                  <a:pt x="137" y="189"/>
                </a:lnTo>
                <a:lnTo>
                  <a:pt x="120" y="187"/>
                </a:lnTo>
                <a:lnTo>
                  <a:pt x="95" y="189"/>
                </a:lnTo>
                <a:lnTo>
                  <a:pt x="95" y="149"/>
                </a:lnTo>
                <a:lnTo>
                  <a:pt x="110" y="149"/>
                </a:lnTo>
                <a:lnTo>
                  <a:pt x="127" y="148"/>
                </a:lnTo>
                <a:lnTo>
                  <a:pt x="135" y="147"/>
                </a:lnTo>
                <a:lnTo>
                  <a:pt x="141" y="145"/>
                </a:lnTo>
                <a:lnTo>
                  <a:pt x="153" y="142"/>
                </a:lnTo>
                <a:lnTo>
                  <a:pt x="163" y="137"/>
                </a:lnTo>
                <a:lnTo>
                  <a:pt x="168" y="133"/>
                </a:lnTo>
                <a:lnTo>
                  <a:pt x="172" y="129"/>
                </a:lnTo>
                <a:lnTo>
                  <a:pt x="177" y="121"/>
                </a:lnTo>
                <a:lnTo>
                  <a:pt x="181" y="110"/>
                </a:lnTo>
                <a:lnTo>
                  <a:pt x="182" y="96"/>
                </a:lnTo>
                <a:lnTo>
                  <a:pt x="181" y="84"/>
                </a:lnTo>
                <a:lnTo>
                  <a:pt x="177" y="73"/>
                </a:lnTo>
                <a:lnTo>
                  <a:pt x="172" y="63"/>
                </a:lnTo>
                <a:lnTo>
                  <a:pt x="166" y="55"/>
                </a:lnTo>
                <a:lnTo>
                  <a:pt x="157" y="49"/>
                </a:lnTo>
                <a:lnTo>
                  <a:pt x="146" y="44"/>
                </a:lnTo>
                <a:lnTo>
                  <a:pt x="134" y="42"/>
                </a:lnTo>
                <a:lnTo>
                  <a:pt x="120" y="40"/>
                </a:lnTo>
                <a:lnTo>
                  <a:pt x="104" y="42"/>
                </a:lnTo>
                <a:lnTo>
                  <a:pt x="90" y="45"/>
                </a:lnTo>
                <a:lnTo>
                  <a:pt x="84" y="48"/>
                </a:lnTo>
                <a:lnTo>
                  <a:pt x="82" y="50"/>
                </a:lnTo>
                <a:lnTo>
                  <a:pt x="79" y="52"/>
                </a:lnTo>
                <a:lnTo>
                  <a:pt x="69" y="60"/>
                </a:lnTo>
                <a:lnTo>
                  <a:pt x="62" y="70"/>
                </a:lnTo>
                <a:lnTo>
                  <a:pt x="57" y="82"/>
                </a:lnTo>
                <a:lnTo>
                  <a:pt x="55" y="97"/>
                </a:lnTo>
                <a:lnTo>
                  <a:pt x="53" y="115"/>
                </a:lnTo>
                <a:lnTo>
                  <a:pt x="9" y="115"/>
                </a:lnTo>
                <a:lnTo>
                  <a:pt x="9" y="112"/>
                </a:lnTo>
                <a:lnTo>
                  <a:pt x="9" y="100"/>
                </a:lnTo>
                <a:lnTo>
                  <a:pt x="10" y="87"/>
                </a:lnTo>
                <a:lnTo>
                  <a:pt x="13" y="76"/>
                </a:lnTo>
                <a:lnTo>
                  <a:pt x="16" y="65"/>
                </a:lnTo>
                <a:lnTo>
                  <a:pt x="20" y="55"/>
                </a:lnTo>
                <a:lnTo>
                  <a:pt x="22" y="52"/>
                </a:lnTo>
                <a:lnTo>
                  <a:pt x="25" y="47"/>
                </a:lnTo>
                <a:lnTo>
                  <a:pt x="39" y="31"/>
                </a:lnTo>
                <a:lnTo>
                  <a:pt x="53" y="17"/>
                </a:lnTo>
                <a:lnTo>
                  <a:pt x="63" y="12"/>
                </a:lnTo>
                <a:lnTo>
                  <a:pt x="72" y="8"/>
                </a:lnTo>
                <a:lnTo>
                  <a:pt x="94" y="2"/>
                </a:lnTo>
                <a:lnTo>
                  <a:pt x="118" y="0"/>
                </a:lnTo>
                <a:lnTo>
                  <a:pt x="130" y="1"/>
                </a:lnTo>
                <a:lnTo>
                  <a:pt x="142" y="2"/>
                </a:lnTo>
                <a:lnTo>
                  <a:pt x="166" y="7"/>
                </a:lnTo>
                <a:lnTo>
                  <a:pt x="176" y="10"/>
                </a:lnTo>
                <a:lnTo>
                  <a:pt x="184" y="15"/>
                </a:lnTo>
                <a:lnTo>
                  <a:pt x="200" y="26"/>
                </a:lnTo>
                <a:lnTo>
                  <a:pt x="213" y="39"/>
                </a:lnTo>
                <a:lnTo>
                  <a:pt x="223" y="55"/>
                </a:lnTo>
                <a:lnTo>
                  <a:pt x="227" y="73"/>
                </a:lnTo>
                <a:lnTo>
                  <a:pt x="230" y="94"/>
                </a:lnTo>
                <a:lnTo>
                  <a:pt x="229" y="106"/>
                </a:lnTo>
                <a:lnTo>
                  <a:pt x="227" y="117"/>
                </a:lnTo>
                <a:lnTo>
                  <a:pt x="225" y="122"/>
                </a:lnTo>
                <a:lnTo>
                  <a:pt x="224" y="127"/>
                </a:lnTo>
                <a:lnTo>
                  <a:pt x="219" y="136"/>
                </a:lnTo>
                <a:lnTo>
                  <a:pt x="213" y="144"/>
                </a:lnTo>
                <a:lnTo>
                  <a:pt x="205" y="152"/>
                </a:lnTo>
                <a:lnTo>
                  <a:pt x="197" y="158"/>
                </a:lnTo>
                <a:lnTo>
                  <a:pt x="185" y="163"/>
                </a:lnTo>
                <a:lnTo>
                  <a:pt x="199" y="169"/>
                </a:lnTo>
                <a:lnTo>
                  <a:pt x="210" y="176"/>
                </a:lnTo>
                <a:lnTo>
                  <a:pt x="220" y="185"/>
                </a:lnTo>
                <a:lnTo>
                  <a:pt x="229" y="195"/>
                </a:lnTo>
                <a:lnTo>
                  <a:pt x="235" y="206"/>
                </a:lnTo>
                <a:lnTo>
                  <a:pt x="239" y="219"/>
                </a:lnTo>
                <a:lnTo>
                  <a:pt x="242" y="233"/>
                </a:lnTo>
                <a:lnTo>
                  <a:pt x="242" y="249"/>
                </a:lnTo>
                <a:lnTo>
                  <a:pt x="242" y="260"/>
                </a:lnTo>
                <a:lnTo>
                  <a:pt x="240" y="273"/>
                </a:lnTo>
                <a:lnTo>
                  <a:pt x="237" y="284"/>
                </a:lnTo>
                <a:lnTo>
                  <a:pt x="236" y="289"/>
                </a:lnTo>
                <a:lnTo>
                  <a:pt x="234" y="294"/>
                </a:lnTo>
                <a:lnTo>
                  <a:pt x="229" y="303"/>
                </a:lnTo>
                <a:lnTo>
                  <a:pt x="224" y="312"/>
                </a:lnTo>
                <a:lnTo>
                  <a:pt x="216" y="321"/>
                </a:lnTo>
                <a:lnTo>
                  <a:pt x="209" y="328"/>
                </a:lnTo>
                <a:lnTo>
                  <a:pt x="190" y="342"/>
                </a:lnTo>
                <a:lnTo>
                  <a:pt x="169" y="350"/>
                </a:lnTo>
                <a:lnTo>
                  <a:pt x="145" y="357"/>
                </a:lnTo>
                <a:lnTo>
                  <a:pt x="118" y="359"/>
                </a:lnTo>
                <a:lnTo>
                  <a:pt x="104" y="358"/>
                </a:lnTo>
                <a:lnTo>
                  <a:pt x="92" y="357"/>
                </a:lnTo>
                <a:lnTo>
                  <a:pt x="79" y="354"/>
                </a:lnTo>
                <a:lnTo>
                  <a:pt x="69" y="350"/>
                </a:lnTo>
                <a:lnTo>
                  <a:pt x="58" y="347"/>
                </a:lnTo>
                <a:lnTo>
                  <a:pt x="48" y="340"/>
                </a:lnTo>
                <a:lnTo>
                  <a:pt x="40" y="334"/>
                </a:lnTo>
                <a:lnTo>
                  <a:pt x="32" y="327"/>
                </a:lnTo>
                <a:lnTo>
                  <a:pt x="19" y="311"/>
                </a:lnTo>
                <a:lnTo>
                  <a:pt x="13" y="301"/>
                </a:lnTo>
                <a:lnTo>
                  <a:pt x="9" y="291"/>
                </a:lnTo>
                <a:lnTo>
                  <a:pt x="3" y="268"/>
                </a:lnTo>
                <a:lnTo>
                  <a:pt x="0" y="243"/>
                </a:lnTo>
                <a:lnTo>
                  <a:pt x="0" y="2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6" name="Freeform 66"/>
          <p:cNvSpPr>
            <a:spLocks/>
          </p:cNvSpPr>
          <p:nvPr/>
        </p:nvSpPr>
        <p:spPr bwMode="auto">
          <a:xfrm>
            <a:off x="7404100" y="5540375"/>
            <a:ext cx="42863" cy="111125"/>
          </a:xfrm>
          <a:custGeom>
            <a:avLst/>
            <a:gdLst>
              <a:gd name="T0" fmla="*/ 2147483646 w 126"/>
              <a:gd name="T1" fmla="*/ 2147483646 h 349"/>
              <a:gd name="T2" fmla="*/ 2147483646 w 126"/>
              <a:gd name="T3" fmla="*/ 2147483646 h 349"/>
              <a:gd name="T4" fmla="*/ 0 w 126"/>
              <a:gd name="T5" fmla="*/ 2147483646 h 349"/>
              <a:gd name="T6" fmla="*/ 0 w 126"/>
              <a:gd name="T7" fmla="*/ 2147483646 h 349"/>
              <a:gd name="T8" fmla="*/ 2147483646 w 126"/>
              <a:gd name="T9" fmla="*/ 2147483646 h 349"/>
              <a:gd name="T10" fmla="*/ 2147483646 w 126"/>
              <a:gd name="T11" fmla="*/ 2147483646 h 349"/>
              <a:gd name="T12" fmla="*/ 2147483646 w 126"/>
              <a:gd name="T13" fmla="*/ 2147483646 h 349"/>
              <a:gd name="T14" fmla="*/ 2147483646 w 126"/>
              <a:gd name="T15" fmla="*/ 2147483646 h 349"/>
              <a:gd name="T16" fmla="*/ 2147483646 w 126"/>
              <a:gd name="T17" fmla="*/ 2147483646 h 349"/>
              <a:gd name="T18" fmla="*/ 2147483646 w 126"/>
              <a:gd name="T19" fmla="*/ 2147483646 h 349"/>
              <a:gd name="T20" fmla="*/ 2147483646 w 126"/>
              <a:gd name="T21" fmla="*/ 2147483646 h 349"/>
              <a:gd name="T22" fmla="*/ 2147483646 w 126"/>
              <a:gd name="T23" fmla="*/ 2147483646 h 349"/>
              <a:gd name="T24" fmla="*/ 2147483646 w 126"/>
              <a:gd name="T25" fmla="*/ 0 h 349"/>
              <a:gd name="T26" fmla="*/ 2147483646 w 126"/>
              <a:gd name="T27" fmla="*/ 0 h 349"/>
              <a:gd name="T28" fmla="*/ 2147483646 w 126"/>
              <a:gd name="T29" fmla="*/ 2147483646 h 349"/>
              <a:gd name="T30" fmla="*/ 2147483646 w 126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49"/>
              <a:gd name="T50" fmla="*/ 126 w 126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49">
                <a:moveTo>
                  <a:pt x="80" y="349"/>
                </a:moveTo>
                <a:lnTo>
                  <a:pt x="80" y="102"/>
                </a:lnTo>
                <a:lnTo>
                  <a:pt x="0" y="102"/>
                </a:lnTo>
                <a:lnTo>
                  <a:pt x="0" y="66"/>
                </a:lnTo>
                <a:lnTo>
                  <a:pt x="19" y="65"/>
                </a:lnTo>
                <a:lnTo>
                  <a:pt x="37" y="63"/>
                </a:lnTo>
                <a:lnTo>
                  <a:pt x="52" y="58"/>
                </a:lnTo>
                <a:lnTo>
                  <a:pt x="58" y="54"/>
                </a:lnTo>
                <a:lnTo>
                  <a:pt x="64" y="50"/>
                </a:lnTo>
                <a:lnTo>
                  <a:pt x="74" y="42"/>
                </a:lnTo>
                <a:lnTo>
                  <a:pt x="82" y="31"/>
                </a:lnTo>
                <a:lnTo>
                  <a:pt x="87" y="16"/>
                </a:lnTo>
                <a:lnTo>
                  <a:pt x="91" y="0"/>
                </a:lnTo>
                <a:lnTo>
                  <a:pt x="126" y="0"/>
                </a:lnTo>
                <a:lnTo>
                  <a:pt x="126" y="349"/>
                </a:lnTo>
                <a:lnTo>
                  <a:pt x="80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7" name="Freeform 67"/>
          <p:cNvSpPr>
            <a:spLocks noEditPoints="1"/>
          </p:cNvSpPr>
          <p:nvPr/>
        </p:nvSpPr>
        <p:spPr bwMode="auto">
          <a:xfrm>
            <a:off x="7481888" y="5543550"/>
            <a:ext cx="79375" cy="107950"/>
          </a:xfrm>
          <a:custGeom>
            <a:avLst/>
            <a:gdLst>
              <a:gd name="T0" fmla="*/ 2147483646 w 247"/>
              <a:gd name="T1" fmla="*/ 2147483646 h 338"/>
              <a:gd name="T2" fmla="*/ 2147483646 w 247"/>
              <a:gd name="T3" fmla="*/ 2147483646 h 338"/>
              <a:gd name="T4" fmla="*/ 2147483646 w 247"/>
              <a:gd name="T5" fmla="*/ 2147483646 h 338"/>
              <a:gd name="T6" fmla="*/ 2147483646 w 247"/>
              <a:gd name="T7" fmla="*/ 2147483646 h 338"/>
              <a:gd name="T8" fmla="*/ 2147483646 w 247"/>
              <a:gd name="T9" fmla="*/ 2147483646 h 338"/>
              <a:gd name="T10" fmla="*/ 2147483646 w 247"/>
              <a:gd name="T11" fmla="*/ 2147483646 h 338"/>
              <a:gd name="T12" fmla="*/ 0 w 247"/>
              <a:gd name="T13" fmla="*/ 2147483646 h 338"/>
              <a:gd name="T14" fmla="*/ 0 w 247"/>
              <a:gd name="T15" fmla="*/ 2147483646 h 338"/>
              <a:gd name="T16" fmla="*/ 2147483646 w 247"/>
              <a:gd name="T17" fmla="*/ 0 h 338"/>
              <a:gd name="T18" fmla="*/ 2147483646 w 247"/>
              <a:gd name="T19" fmla="*/ 0 h 338"/>
              <a:gd name="T20" fmla="*/ 2147483646 w 247"/>
              <a:gd name="T21" fmla="*/ 2147483646 h 338"/>
              <a:gd name="T22" fmla="*/ 2147483646 w 247"/>
              <a:gd name="T23" fmla="*/ 2147483646 h 338"/>
              <a:gd name="T24" fmla="*/ 2147483646 w 247"/>
              <a:gd name="T25" fmla="*/ 2147483646 h 338"/>
              <a:gd name="T26" fmla="*/ 2147483646 w 247"/>
              <a:gd name="T27" fmla="*/ 2147483646 h 338"/>
              <a:gd name="T28" fmla="*/ 2147483646 w 247"/>
              <a:gd name="T29" fmla="*/ 2147483646 h 338"/>
              <a:gd name="T30" fmla="*/ 2147483646 w 247"/>
              <a:gd name="T31" fmla="*/ 2147483646 h 3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47"/>
              <a:gd name="T49" fmla="*/ 0 h 338"/>
              <a:gd name="T50" fmla="*/ 247 w 247"/>
              <a:gd name="T51" fmla="*/ 338 h 33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47" h="338">
                <a:moveTo>
                  <a:pt x="42" y="213"/>
                </a:moveTo>
                <a:lnTo>
                  <a:pt x="152" y="213"/>
                </a:lnTo>
                <a:lnTo>
                  <a:pt x="152" y="58"/>
                </a:lnTo>
                <a:lnTo>
                  <a:pt x="42" y="213"/>
                </a:lnTo>
                <a:close/>
                <a:moveTo>
                  <a:pt x="152" y="338"/>
                </a:moveTo>
                <a:lnTo>
                  <a:pt x="152" y="253"/>
                </a:lnTo>
                <a:lnTo>
                  <a:pt x="0" y="253"/>
                </a:lnTo>
                <a:lnTo>
                  <a:pt x="0" y="210"/>
                </a:lnTo>
                <a:lnTo>
                  <a:pt x="152" y="0"/>
                </a:lnTo>
                <a:lnTo>
                  <a:pt x="197" y="0"/>
                </a:lnTo>
                <a:lnTo>
                  <a:pt x="197" y="213"/>
                </a:lnTo>
                <a:lnTo>
                  <a:pt x="247" y="213"/>
                </a:lnTo>
                <a:lnTo>
                  <a:pt x="247" y="253"/>
                </a:lnTo>
                <a:lnTo>
                  <a:pt x="197" y="253"/>
                </a:lnTo>
                <a:lnTo>
                  <a:pt x="197" y="338"/>
                </a:lnTo>
                <a:lnTo>
                  <a:pt x="152" y="3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8" name="Line 68"/>
          <p:cNvSpPr>
            <a:spLocks noChangeShapeType="1"/>
          </p:cNvSpPr>
          <p:nvPr/>
        </p:nvSpPr>
        <p:spPr bwMode="auto">
          <a:xfrm flipV="1">
            <a:off x="2557463" y="5368925"/>
            <a:ext cx="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69" name="Line 69"/>
          <p:cNvSpPr>
            <a:spLocks noChangeShapeType="1"/>
          </p:cNvSpPr>
          <p:nvPr/>
        </p:nvSpPr>
        <p:spPr bwMode="auto">
          <a:xfrm flipV="1">
            <a:off x="255746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0" name="Line 70"/>
          <p:cNvSpPr>
            <a:spLocks noChangeShapeType="1"/>
          </p:cNvSpPr>
          <p:nvPr/>
        </p:nvSpPr>
        <p:spPr bwMode="auto">
          <a:xfrm flipV="1">
            <a:off x="2965450" y="5403850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1" name="Line 71"/>
          <p:cNvSpPr>
            <a:spLocks noChangeShapeType="1"/>
          </p:cNvSpPr>
          <p:nvPr/>
        </p:nvSpPr>
        <p:spPr bwMode="auto">
          <a:xfrm flipV="1">
            <a:off x="337661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2" name="Line 72"/>
          <p:cNvSpPr>
            <a:spLocks noChangeShapeType="1"/>
          </p:cNvSpPr>
          <p:nvPr/>
        </p:nvSpPr>
        <p:spPr bwMode="auto">
          <a:xfrm flipV="1">
            <a:off x="3376613" y="5368925"/>
            <a:ext cx="1587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3" name="Line 73"/>
          <p:cNvSpPr>
            <a:spLocks noChangeShapeType="1"/>
          </p:cNvSpPr>
          <p:nvPr/>
        </p:nvSpPr>
        <p:spPr bwMode="auto">
          <a:xfrm flipV="1">
            <a:off x="337661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4" name="Line 74"/>
          <p:cNvSpPr>
            <a:spLocks noChangeShapeType="1"/>
          </p:cNvSpPr>
          <p:nvPr/>
        </p:nvSpPr>
        <p:spPr bwMode="auto">
          <a:xfrm flipV="1">
            <a:off x="3786188" y="5403850"/>
            <a:ext cx="3175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5" name="Line 75"/>
          <p:cNvSpPr>
            <a:spLocks noChangeShapeType="1"/>
          </p:cNvSpPr>
          <p:nvPr/>
        </p:nvSpPr>
        <p:spPr bwMode="auto">
          <a:xfrm flipV="1">
            <a:off x="419576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6" name="Line 76"/>
          <p:cNvSpPr>
            <a:spLocks noChangeShapeType="1"/>
          </p:cNvSpPr>
          <p:nvPr/>
        </p:nvSpPr>
        <p:spPr bwMode="auto">
          <a:xfrm flipV="1">
            <a:off x="4195763" y="5368925"/>
            <a:ext cx="1587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7" name="Line 77"/>
          <p:cNvSpPr>
            <a:spLocks noChangeShapeType="1"/>
          </p:cNvSpPr>
          <p:nvPr/>
        </p:nvSpPr>
        <p:spPr bwMode="auto">
          <a:xfrm flipV="1">
            <a:off x="419576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8" name="Line 78"/>
          <p:cNvSpPr>
            <a:spLocks noChangeShapeType="1"/>
          </p:cNvSpPr>
          <p:nvPr/>
        </p:nvSpPr>
        <p:spPr bwMode="auto">
          <a:xfrm flipV="1">
            <a:off x="460851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79" name="Line 79"/>
          <p:cNvSpPr>
            <a:spLocks noChangeShapeType="1"/>
          </p:cNvSpPr>
          <p:nvPr/>
        </p:nvSpPr>
        <p:spPr bwMode="auto">
          <a:xfrm flipV="1">
            <a:off x="5016500" y="5403850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0" name="Line 80"/>
          <p:cNvSpPr>
            <a:spLocks noChangeShapeType="1"/>
          </p:cNvSpPr>
          <p:nvPr/>
        </p:nvSpPr>
        <p:spPr bwMode="auto">
          <a:xfrm flipV="1">
            <a:off x="5016500" y="5368925"/>
            <a:ext cx="1588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1" name="Line 81"/>
          <p:cNvSpPr>
            <a:spLocks noChangeShapeType="1"/>
          </p:cNvSpPr>
          <p:nvPr/>
        </p:nvSpPr>
        <p:spPr bwMode="auto">
          <a:xfrm flipV="1">
            <a:off x="5016500" y="5403850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2" name="Line 82"/>
          <p:cNvSpPr>
            <a:spLocks noChangeShapeType="1"/>
          </p:cNvSpPr>
          <p:nvPr/>
        </p:nvSpPr>
        <p:spPr bwMode="auto">
          <a:xfrm flipV="1">
            <a:off x="542766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3" name="Line 83"/>
          <p:cNvSpPr>
            <a:spLocks noChangeShapeType="1"/>
          </p:cNvSpPr>
          <p:nvPr/>
        </p:nvSpPr>
        <p:spPr bwMode="auto">
          <a:xfrm flipV="1">
            <a:off x="5837238" y="5403850"/>
            <a:ext cx="3175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4" name="Line 84"/>
          <p:cNvSpPr>
            <a:spLocks noChangeShapeType="1"/>
          </p:cNvSpPr>
          <p:nvPr/>
        </p:nvSpPr>
        <p:spPr bwMode="auto">
          <a:xfrm flipV="1">
            <a:off x="5837238" y="5368925"/>
            <a:ext cx="3175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5" name="Line 85"/>
          <p:cNvSpPr>
            <a:spLocks noChangeShapeType="1"/>
          </p:cNvSpPr>
          <p:nvPr/>
        </p:nvSpPr>
        <p:spPr bwMode="auto">
          <a:xfrm flipV="1">
            <a:off x="5837238" y="5403850"/>
            <a:ext cx="3175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6" name="Line 86"/>
          <p:cNvSpPr>
            <a:spLocks noChangeShapeType="1"/>
          </p:cNvSpPr>
          <p:nvPr/>
        </p:nvSpPr>
        <p:spPr bwMode="auto">
          <a:xfrm flipV="1">
            <a:off x="6246813" y="5403850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7" name="Line 87"/>
          <p:cNvSpPr>
            <a:spLocks noChangeShapeType="1"/>
          </p:cNvSpPr>
          <p:nvPr/>
        </p:nvSpPr>
        <p:spPr bwMode="auto">
          <a:xfrm flipV="1">
            <a:off x="6656388" y="5403850"/>
            <a:ext cx="3175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8" name="Line 88"/>
          <p:cNvSpPr>
            <a:spLocks noChangeShapeType="1"/>
          </p:cNvSpPr>
          <p:nvPr/>
        </p:nvSpPr>
        <p:spPr bwMode="auto">
          <a:xfrm flipV="1">
            <a:off x="6659563" y="5368925"/>
            <a:ext cx="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89" name="Line 89"/>
          <p:cNvSpPr>
            <a:spLocks noChangeShapeType="1"/>
          </p:cNvSpPr>
          <p:nvPr/>
        </p:nvSpPr>
        <p:spPr bwMode="auto">
          <a:xfrm flipV="1">
            <a:off x="665956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0" name="Line 90"/>
          <p:cNvSpPr>
            <a:spLocks noChangeShapeType="1"/>
          </p:cNvSpPr>
          <p:nvPr/>
        </p:nvSpPr>
        <p:spPr bwMode="auto">
          <a:xfrm flipV="1">
            <a:off x="7067550" y="5403850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1" name="Line 91"/>
          <p:cNvSpPr>
            <a:spLocks noChangeShapeType="1"/>
          </p:cNvSpPr>
          <p:nvPr/>
        </p:nvSpPr>
        <p:spPr bwMode="auto">
          <a:xfrm flipV="1">
            <a:off x="7478713" y="5403850"/>
            <a:ext cx="0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2" name="Line 92"/>
          <p:cNvSpPr>
            <a:spLocks noChangeShapeType="1"/>
          </p:cNvSpPr>
          <p:nvPr/>
        </p:nvSpPr>
        <p:spPr bwMode="auto">
          <a:xfrm flipV="1">
            <a:off x="7478713" y="5368925"/>
            <a:ext cx="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3" name="Freeform 93"/>
          <p:cNvSpPr>
            <a:spLocks/>
          </p:cNvSpPr>
          <p:nvPr/>
        </p:nvSpPr>
        <p:spPr bwMode="auto">
          <a:xfrm>
            <a:off x="2259013" y="5387975"/>
            <a:ext cx="38100" cy="111125"/>
          </a:xfrm>
          <a:custGeom>
            <a:avLst/>
            <a:gdLst>
              <a:gd name="T0" fmla="*/ 2147483646 w 126"/>
              <a:gd name="T1" fmla="*/ 2147483646 h 349"/>
              <a:gd name="T2" fmla="*/ 2147483646 w 126"/>
              <a:gd name="T3" fmla="*/ 2147483646 h 349"/>
              <a:gd name="T4" fmla="*/ 0 w 126"/>
              <a:gd name="T5" fmla="*/ 2147483646 h 349"/>
              <a:gd name="T6" fmla="*/ 0 w 126"/>
              <a:gd name="T7" fmla="*/ 2147483646 h 349"/>
              <a:gd name="T8" fmla="*/ 2147483646 w 126"/>
              <a:gd name="T9" fmla="*/ 2147483646 h 349"/>
              <a:gd name="T10" fmla="*/ 2147483646 w 126"/>
              <a:gd name="T11" fmla="*/ 2147483646 h 349"/>
              <a:gd name="T12" fmla="*/ 2147483646 w 126"/>
              <a:gd name="T13" fmla="*/ 2147483646 h 349"/>
              <a:gd name="T14" fmla="*/ 2147483646 w 126"/>
              <a:gd name="T15" fmla="*/ 2147483646 h 349"/>
              <a:gd name="T16" fmla="*/ 2147483646 w 126"/>
              <a:gd name="T17" fmla="*/ 2147483646 h 349"/>
              <a:gd name="T18" fmla="*/ 2147483646 w 126"/>
              <a:gd name="T19" fmla="*/ 2147483646 h 349"/>
              <a:gd name="T20" fmla="*/ 2147483646 w 126"/>
              <a:gd name="T21" fmla="*/ 2147483646 h 349"/>
              <a:gd name="T22" fmla="*/ 2147483646 w 126"/>
              <a:gd name="T23" fmla="*/ 2147483646 h 349"/>
              <a:gd name="T24" fmla="*/ 2147483646 w 126"/>
              <a:gd name="T25" fmla="*/ 0 h 349"/>
              <a:gd name="T26" fmla="*/ 2147483646 w 126"/>
              <a:gd name="T27" fmla="*/ 0 h 349"/>
              <a:gd name="T28" fmla="*/ 2147483646 w 126"/>
              <a:gd name="T29" fmla="*/ 2147483646 h 349"/>
              <a:gd name="T30" fmla="*/ 2147483646 w 126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49"/>
              <a:gd name="T50" fmla="*/ 126 w 126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49">
                <a:moveTo>
                  <a:pt x="80" y="349"/>
                </a:moveTo>
                <a:lnTo>
                  <a:pt x="80" y="102"/>
                </a:lnTo>
                <a:lnTo>
                  <a:pt x="0" y="102"/>
                </a:lnTo>
                <a:lnTo>
                  <a:pt x="0" y="66"/>
                </a:lnTo>
                <a:lnTo>
                  <a:pt x="19" y="65"/>
                </a:lnTo>
                <a:lnTo>
                  <a:pt x="37" y="62"/>
                </a:lnTo>
                <a:lnTo>
                  <a:pt x="53" y="57"/>
                </a:lnTo>
                <a:lnTo>
                  <a:pt x="59" y="53"/>
                </a:lnTo>
                <a:lnTo>
                  <a:pt x="65" y="50"/>
                </a:lnTo>
                <a:lnTo>
                  <a:pt x="75" y="41"/>
                </a:lnTo>
                <a:lnTo>
                  <a:pt x="82" y="30"/>
                </a:lnTo>
                <a:lnTo>
                  <a:pt x="89" y="15"/>
                </a:lnTo>
                <a:lnTo>
                  <a:pt x="91" y="0"/>
                </a:lnTo>
                <a:lnTo>
                  <a:pt x="126" y="0"/>
                </a:lnTo>
                <a:lnTo>
                  <a:pt x="126" y="349"/>
                </a:lnTo>
                <a:lnTo>
                  <a:pt x="80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4" name="Freeform 94"/>
          <p:cNvSpPr>
            <a:spLocks noEditPoints="1"/>
          </p:cNvSpPr>
          <p:nvPr/>
        </p:nvSpPr>
        <p:spPr bwMode="auto">
          <a:xfrm>
            <a:off x="2335213" y="5387975"/>
            <a:ext cx="76200" cy="112713"/>
          </a:xfrm>
          <a:custGeom>
            <a:avLst/>
            <a:gdLst>
              <a:gd name="T0" fmla="*/ 2147483646 w 239"/>
              <a:gd name="T1" fmla="*/ 2147483646 h 358"/>
              <a:gd name="T2" fmla="*/ 2147483646 w 239"/>
              <a:gd name="T3" fmla="*/ 2147483646 h 358"/>
              <a:gd name="T4" fmla="*/ 2147483646 w 239"/>
              <a:gd name="T5" fmla="*/ 2147483646 h 358"/>
              <a:gd name="T6" fmla="*/ 2147483646 w 239"/>
              <a:gd name="T7" fmla="*/ 2147483646 h 358"/>
              <a:gd name="T8" fmla="*/ 2147483646 w 239"/>
              <a:gd name="T9" fmla="*/ 2147483646 h 358"/>
              <a:gd name="T10" fmla="*/ 2147483646 w 239"/>
              <a:gd name="T11" fmla="*/ 2147483646 h 358"/>
              <a:gd name="T12" fmla="*/ 2147483646 w 239"/>
              <a:gd name="T13" fmla="*/ 2147483646 h 358"/>
              <a:gd name="T14" fmla="*/ 2147483646 w 239"/>
              <a:gd name="T15" fmla="*/ 2147483646 h 358"/>
              <a:gd name="T16" fmla="*/ 2147483646 w 239"/>
              <a:gd name="T17" fmla="*/ 2147483646 h 358"/>
              <a:gd name="T18" fmla="*/ 2147483646 w 239"/>
              <a:gd name="T19" fmla="*/ 2147483646 h 358"/>
              <a:gd name="T20" fmla="*/ 2147483646 w 239"/>
              <a:gd name="T21" fmla="*/ 2147483646 h 358"/>
              <a:gd name="T22" fmla="*/ 2147483646 w 239"/>
              <a:gd name="T23" fmla="*/ 2147483646 h 358"/>
              <a:gd name="T24" fmla="*/ 2147483646 w 239"/>
              <a:gd name="T25" fmla="*/ 2147483646 h 358"/>
              <a:gd name="T26" fmla="*/ 2147483646 w 239"/>
              <a:gd name="T27" fmla="*/ 2147483646 h 358"/>
              <a:gd name="T28" fmla="*/ 2147483646 w 239"/>
              <a:gd name="T29" fmla="*/ 2147483646 h 358"/>
              <a:gd name="T30" fmla="*/ 2147483646 w 239"/>
              <a:gd name="T31" fmla="*/ 2147483646 h 358"/>
              <a:gd name="T32" fmla="*/ 2147483646 w 239"/>
              <a:gd name="T33" fmla="*/ 2147483646 h 358"/>
              <a:gd name="T34" fmla="*/ 2147483646 w 239"/>
              <a:gd name="T35" fmla="*/ 2147483646 h 358"/>
              <a:gd name="T36" fmla="*/ 2147483646 w 239"/>
              <a:gd name="T37" fmla="*/ 2147483646 h 358"/>
              <a:gd name="T38" fmla="*/ 2147483646 w 239"/>
              <a:gd name="T39" fmla="*/ 2147483646 h 358"/>
              <a:gd name="T40" fmla="*/ 0 w 239"/>
              <a:gd name="T41" fmla="*/ 2147483646 h 358"/>
              <a:gd name="T42" fmla="*/ 2147483646 w 239"/>
              <a:gd name="T43" fmla="*/ 2147483646 h 358"/>
              <a:gd name="T44" fmla="*/ 2147483646 w 239"/>
              <a:gd name="T45" fmla="*/ 2147483646 h 358"/>
              <a:gd name="T46" fmla="*/ 2147483646 w 239"/>
              <a:gd name="T47" fmla="*/ 2147483646 h 358"/>
              <a:gd name="T48" fmla="*/ 2147483646 w 239"/>
              <a:gd name="T49" fmla="*/ 2147483646 h 358"/>
              <a:gd name="T50" fmla="*/ 2147483646 w 239"/>
              <a:gd name="T51" fmla="*/ 2147483646 h 358"/>
              <a:gd name="T52" fmla="*/ 2147483646 w 239"/>
              <a:gd name="T53" fmla="*/ 2147483646 h 358"/>
              <a:gd name="T54" fmla="*/ 2147483646 w 239"/>
              <a:gd name="T55" fmla="*/ 0 h 358"/>
              <a:gd name="T56" fmla="*/ 2147483646 w 239"/>
              <a:gd name="T57" fmla="*/ 2147483646 h 358"/>
              <a:gd name="T58" fmla="*/ 2147483646 w 239"/>
              <a:gd name="T59" fmla="*/ 2147483646 h 358"/>
              <a:gd name="T60" fmla="*/ 2147483646 w 239"/>
              <a:gd name="T61" fmla="*/ 2147483646 h 358"/>
              <a:gd name="T62" fmla="*/ 2147483646 w 239"/>
              <a:gd name="T63" fmla="*/ 2147483646 h 358"/>
              <a:gd name="T64" fmla="*/ 2147483646 w 239"/>
              <a:gd name="T65" fmla="*/ 2147483646 h 358"/>
              <a:gd name="T66" fmla="*/ 2147483646 w 239"/>
              <a:gd name="T67" fmla="*/ 2147483646 h 358"/>
              <a:gd name="T68" fmla="*/ 2147483646 w 239"/>
              <a:gd name="T69" fmla="*/ 2147483646 h 358"/>
              <a:gd name="T70" fmla="*/ 2147483646 w 239"/>
              <a:gd name="T71" fmla="*/ 2147483646 h 358"/>
              <a:gd name="T72" fmla="*/ 2147483646 w 239"/>
              <a:gd name="T73" fmla="*/ 2147483646 h 358"/>
              <a:gd name="T74" fmla="*/ 2147483646 w 239"/>
              <a:gd name="T75" fmla="*/ 2147483646 h 358"/>
              <a:gd name="T76" fmla="*/ 2147483646 w 239"/>
              <a:gd name="T77" fmla="*/ 2147483646 h 358"/>
              <a:gd name="T78" fmla="*/ 2147483646 w 239"/>
              <a:gd name="T79" fmla="*/ 2147483646 h 358"/>
              <a:gd name="T80" fmla="*/ 2147483646 w 239"/>
              <a:gd name="T81" fmla="*/ 2147483646 h 358"/>
              <a:gd name="T82" fmla="*/ 2147483646 w 239"/>
              <a:gd name="T83" fmla="*/ 2147483646 h 358"/>
              <a:gd name="T84" fmla="*/ 2147483646 w 239"/>
              <a:gd name="T85" fmla="*/ 2147483646 h 358"/>
              <a:gd name="T86" fmla="*/ 2147483646 w 239"/>
              <a:gd name="T87" fmla="*/ 2147483646 h 358"/>
              <a:gd name="T88" fmla="*/ 2147483646 w 239"/>
              <a:gd name="T89" fmla="*/ 2147483646 h 358"/>
              <a:gd name="T90" fmla="*/ 2147483646 w 239"/>
              <a:gd name="T91" fmla="*/ 2147483646 h 358"/>
              <a:gd name="T92" fmla="*/ 2147483646 w 239"/>
              <a:gd name="T93" fmla="*/ 2147483646 h 358"/>
              <a:gd name="T94" fmla="*/ 2147483646 w 239"/>
              <a:gd name="T95" fmla="*/ 2147483646 h 358"/>
              <a:gd name="T96" fmla="*/ 0 w 239"/>
              <a:gd name="T97" fmla="*/ 2147483646 h 35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39"/>
              <a:gd name="T148" fmla="*/ 0 h 358"/>
              <a:gd name="T149" fmla="*/ 239 w 239"/>
              <a:gd name="T150" fmla="*/ 358 h 35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39" h="358">
                <a:moveTo>
                  <a:pt x="48" y="179"/>
                </a:moveTo>
                <a:lnTo>
                  <a:pt x="49" y="213"/>
                </a:lnTo>
                <a:lnTo>
                  <a:pt x="52" y="241"/>
                </a:lnTo>
                <a:lnTo>
                  <a:pt x="57" y="265"/>
                </a:lnTo>
                <a:lnTo>
                  <a:pt x="64" y="284"/>
                </a:lnTo>
                <a:lnTo>
                  <a:pt x="68" y="292"/>
                </a:lnTo>
                <a:lnTo>
                  <a:pt x="74" y="299"/>
                </a:lnTo>
                <a:lnTo>
                  <a:pt x="86" y="309"/>
                </a:lnTo>
                <a:lnTo>
                  <a:pt x="101" y="316"/>
                </a:lnTo>
                <a:lnTo>
                  <a:pt x="118" y="318"/>
                </a:lnTo>
                <a:lnTo>
                  <a:pt x="128" y="318"/>
                </a:lnTo>
                <a:lnTo>
                  <a:pt x="137" y="316"/>
                </a:lnTo>
                <a:lnTo>
                  <a:pt x="144" y="313"/>
                </a:lnTo>
                <a:lnTo>
                  <a:pt x="152" y="309"/>
                </a:lnTo>
                <a:lnTo>
                  <a:pt x="158" y="305"/>
                </a:lnTo>
                <a:lnTo>
                  <a:pt x="164" y="299"/>
                </a:lnTo>
                <a:lnTo>
                  <a:pt x="174" y="284"/>
                </a:lnTo>
                <a:lnTo>
                  <a:pt x="181" y="265"/>
                </a:lnTo>
                <a:lnTo>
                  <a:pt x="188" y="241"/>
                </a:lnTo>
                <a:lnTo>
                  <a:pt x="190" y="213"/>
                </a:lnTo>
                <a:lnTo>
                  <a:pt x="191" y="179"/>
                </a:lnTo>
                <a:lnTo>
                  <a:pt x="190" y="147"/>
                </a:lnTo>
                <a:lnTo>
                  <a:pt x="188" y="119"/>
                </a:lnTo>
                <a:lnTo>
                  <a:pt x="181" y="94"/>
                </a:lnTo>
                <a:lnTo>
                  <a:pt x="174" y="74"/>
                </a:lnTo>
                <a:lnTo>
                  <a:pt x="164" y="60"/>
                </a:lnTo>
                <a:lnTo>
                  <a:pt x="158" y="53"/>
                </a:lnTo>
                <a:lnTo>
                  <a:pt x="152" y="49"/>
                </a:lnTo>
                <a:lnTo>
                  <a:pt x="137" y="42"/>
                </a:lnTo>
                <a:lnTo>
                  <a:pt x="118" y="40"/>
                </a:lnTo>
                <a:lnTo>
                  <a:pt x="110" y="41"/>
                </a:lnTo>
                <a:lnTo>
                  <a:pt x="101" y="42"/>
                </a:lnTo>
                <a:lnTo>
                  <a:pt x="93" y="45"/>
                </a:lnTo>
                <a:lnTo>
                  <a:pt x="86" y="49"/>
                </a:lnTo>
                <a:lnTo>
                  <a:pt x="74" y="60"/>
                </a:lnTo>
                <a:lnTo>
                  <a:pt x="64" y="74"/>
                </a:lnTo>
                <a:lnTo>
                  <a:pt x="57" y="94"/>
                </a:lnTo>
                <a:lnTo>
                  <a:pt x="52" y="119"/>
                </a:lnTo>
                <a:lnTo>
                  <a:pt x="49" y="147"/>
                </a:lnTo>
                <a:lnTo>
                  <a:pt x="48" y="179"/>
                </a:lnTo>
                <a:close/>
                <a:moveTo>
                  <a:pt x="0" y="179"/>
                </a:moveTo>
                <a:lnTo>
                  <a:pt x="0" y="158"/>
                </a:lnTo>
                <a:lnTo>
                  <a:pt x="1" y="137"/>
                </a:lnTo>
                <a:lnTo>
                  <a:pt x="4" y="119"/>
                </a:lnTo>
                <a:lnTo>
                  <a:pt x="7" y="102"/>
                </a:lnTo>
                <a:lnTo>
                  <a:pt x="12" y="86"/>
                </a:lnTo>
                <a:lnTo>
                  <a:pt x="17" y="71"/>
                </a:lnTo>
                <a:lnTo>
                  <a:pt x="23" y="57"/>
                </a:lnTo>
                <a:lnTo>
                  <a:pt x="31" y="45"/>
                </a:lnTo>
                <a:lnTo>
                  <a:pt x="38" y="35"/>
                </a:lnTo>
                <a:lnTo>
                  <a:pt x="47" y="25"/>
                </a:lnTo>
                <a:lnTo>
                  <a:pt x="57" y="18"/>
                </a:lnTo>
                <a:lnTo>
                  <a:pt x="68" y="12"/>
                </a:lnTo>
                <a:lnTo>
                  <a:pt x="79" y="7"/>
                </a:lnTo>
                <a:lnTo>
                  <a:pt x="91" y="3"/>
                </a:lnTo>
                <a:lnTo>
                  <a:pt x="118" y="0"/>
                </a:lnTo>
                <a:lnTo>
                  <a:pt x="133" y="0"/>
                </a:lnTo>
                <a:lnTo>
                  <a:pt x="147" y="3"/>
                </a:lnTo>
                <a:lnTo>
                  <a:pt x="159" y="7"/>
                </a:lnTo>
                <a:lnTo>
                  <a:pt x="170" y="12"/>
                </a:lnTo>
                <a:lnTo>
                  <a:pt x="181" y="18"/>
                </a:lnTo>
                <a:lnTo>
                  <a:pt x="186" y="21"/>
                </a:lnTo>
                <a:lnTo>
                  <a:pt x="191" y="25"/>
                </a:lnTo>
                <a:lnTo>
                  <a:pt x="200" y="35"/>
                </a:lnTo>
                <a:lnTo>
                  <a:pt x="209" y="45"/>
                </a:lnTo>
                <a:lnTo>
                  <a:pt x="216" y="57"/>
                </a:lnTo>
                <a:lnTo>
                  <a:pt x="222" y="71"/>
                </a:lnTo>
                <a:lnTo>
                  <a:pt x="232" y="102"/>
                </a:lnTo>
                <a:lnTo>
                  <a:pt x="238" y="137"/>
                </a:lnTo>
                <a:lnTo>
                  <a:pt x="239" y="179"/>
                </a:lnTo>
                <a:lnTo>
                  <a:pt x="239" y="202"/>
                </a:lnTo>
                <a:lnTo>
                  <a:pt x="238" y="221"/>
                </a:lnTo>
                <a:lnTo>
                  <a:pt x="236" y="240"/>
                </a:lnTo>
                <a:lnTo>
                  <a:pt x="232" y="257"/>
                </a:lnTo>
                <a:lnTo>
                  <a:pt x="227" y="273"/>
                </a:lnTo>
                <a:lnTo>
                  <a:pt x="222" y="288"/>
                </a:lnTo>
                <a:lnTo>
                  <a:pt x="216" y="302"/>
                </a:lnTo>
                <a:lnTo>
                  <a:pt x="209" y="314"/>
                </a:lnTo>
                <a:lnTo>
                  <a:pt x="200" y="324"/>
                </a:lnTo>
                <a:lnTo>
                  <a:pt x="191" y="334"/>
                </a:lnTo>
                <a:lnTo>
                  <a:pt x="181" y="341"/>
                </a:lnTo>
                <a:lnTo>
                  <a:pt x="170" y="347"/>
                </a:lnTo>
                <a:lnTo>
                  <a:pt x="147" y="356"/>
                </a:lnTo>
                <a:lnTo>
                  <a:pt x="118" y="358"/>
                </a:lnTo>
                <a:lnTo>
                  <a:pt x="105" y="358"/>
                </a:lnTo>
                <a:lnTo>
                  <a:pt x="97" y="357"/>
                </a:lnTo>
                <a:lnTo>
                  <a:pt x="91" y="356"/>
                </a:lnTo>
                <a:lnTo>
                  <a:pt x="79" y="352"/>
                </a:lnTo>
                <a:lnTo>
                  <a:pt x="68" y="347"/>
                </a:lnTo>
                <a:lnTo>
                  <a:pt x="57" y="341"/>
                </a:lnTo>
                <a:lnTo>
                  <a:pt x="47" y="334"/>
                </a:lnTo>
                <a:lnTo>
                  <a:pt x="38" y="324"/>
                </a:lnTo>
                <a:lnTo>
                  <a:pt x="31" y="314"/>
                </a:lnTo>
                <a:lnTo>
                  <a:pt x="17" y="288"/>
                </a:lnTo>
                <a:lnTo>
                  <a:pt x="12" y="273"/>
                </a:lnTo>
                <a:lnTo>
                  <a:pt x="7" y="257"/>
                </a:lnTo>
                <a:lnTo>
                  <a:pt x="1" y="221"/>
                </a:lnTo>
                <a:lnTo>
                  <a:pt x="0" y="1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5" name="Freeform 95"/>
          <p:cNvSpPr>
            <a:spLocks noEditPoints="1"/>
          </p:cNvSpPr>
          <p:nvPr/>
        </p:nvSpPr>
        <p:spPr bwMode="auto">
          <a:xfrm>
            <a:off x="2424113" y="5387975"/>
            <a:ext cx="76200" cy="112713"/>
          </a:xfrm>
          <a:custGeom>
            <a:avLst/>
            <a:gdLst>
              <a:gd name="T0" fmla="*/ 2147483646 w 240"/>
              <a:gd name="T1" fmla="*/ 2147483646 h 358"/>
              <a:gd name="T2" fmla="*/ 2147483646 w 240"/>
              <a:gd name="T3" fmla="*/ 2147483646 h 358"/>
              <a:gd name="T4" fmla="*/ 2147483646 w 240"/>
              <a:gd name="T5" fmla="*/ 2147483646 h 358"/>
              <a:gd name="T6" fmla="*/ 2147483646 w 240"/>
              <a:gd name="T7" fmla="*/ 2147483646 h 358"/>
              <a:gd name="T8" fmla="*/ 2147483646 w 240"/>
              <a:gd name="T9" fmla="*/ 2147483646 h 358"/>
              <a:gd name="T10" fmla="*/ 2147483646 w 240"/>
              <a:gd name="T11" fmla="*/ 2147483646 h 358"/>
              <a:gd name="T12" fmla="*/ 2147483646 w 240"/>
              <a:gd name="T13" fmla="*/ 2147483646 h 358"/>
              <a:gd name="T14" fmla="*/ 2147483646 w 240"/>
              <a:gd name="T15" fmla="*/ 2147483646 h 358"/>
              <a:gd name="T16" fmla="*/ 2147483646 w 240"/>
              <a:gd name="T17" fmla="*/ 2147483646 h 358"/>
              <a:gd name="T18" fmla="*/ 2147483646 w 240"/>
              <a:gd name="T19" fmla="*/ 2147483646 h 358"/>
              <a:gd name="T20" fmla="*/ 2147483646 w 240"/>
              <a:gd name="T21" fmla="*/ 2147483646 h 358"/>
              <a:gd name="T22" fmla="*/ 2147483646 w 240"/>
              <a:gd name="T23" fmla="*/ 2147483646 h 358"/>
              <a:gd name="T24" fmla="*/ 2147483646 w 240"/>
              <a:gd name="T25" fmla="*/ 2147483646 h 358"/>
              <a:gd name="T26" fmla="*/ 2147483646 w 240"/>
              <a:gd name="T27" fmla="*/ 2147483646 h 358"/>
              <a:gd name="T28" fmla="*/ 2147483646 w 240"/>
              <a:gd name="T29" fmla="*/ 2147483646 h 358"/>
              <a:gd name="T30" fmla="*/ 2147483646 w 240"/>
              <a:gd name="T31" fmla="*/ 2147483646 h 358"/>
              <a:gd name="T32" fmla="*/ 2147483646 w 240"/>
              <a:gd name="T33" fmla="*/ 2147483646 h 358"/>
              <a:gd name="T34" fmla="*/ 2147483646 w 240"/>
              <a:gd name="T35" fmla="*/ 2147483646 h 358"/>
              <a:gd name="T36" fmla="*/ 2147483646 w 240"/>
              <a:gd name="T37" fmla="*/ 2147483646 h 358"/>
              <a:gd name="T38" fmla="*/ 2147483646 w 240"/>
              <a:gd name="T39" fmla="*/ 2147483646 h 358"/>
              <a:gd name="T40" fmla="*/ 2147483646 w 240"/>
              <a:gd name="T41" fmla="*/ 2147483646 h 358"/>
              <a:gd name="T42" fmla="*/ 2147483646 w 240"/>
              <a:gd name="T43" fmla="*/ 2147483646 h 358"/>
              <a:gd name="T44" fmla="*/ 2147483646 w 240"/>
              <a:gd name="T45" fmla="*/ 2147483646 h 358"/>
              <a:gd name="T46" fmla="*/ 2147483646 w 240"/>
              <a:gd name="T47" fmla="*/ 2147483646 h 358"/>
              <a:gd name="T48" fmla="*/ 2147483646 w 240"/>
              <a:gd name="T49" fmla="*/ 2147483646 h 358"/>
              <a:gd name="T50" fmla="*/ 2147483646 w 240"/>
              <a:gd name="T51" fmla="*/ 2147483646 h 358"/>
              <a:gd name="T52" fmla="*/ 2147483646 w 240"/>
              <a:gd name="T53" fmla="*/ 2147483646 h 358"/>
              <a:gd name="T54" fmla="*/ 2147483646 w 240"/>
              <a:gd name="T55" fmla="*/ 0 h 358"/>
              <a:gd name="T56" fmla="*/ 2147483646 w 240"/>
              <a:gd name="T57" fmla="*/ 2147483646 h 358"/>
              <a:gd name="T58" fmla="*/ 2147483646 w 240"/>
              <a:gd name="T59" fmla="*/ 2147483646 h 358"/>
              <a:gd name="T60" fmla="*/ 2147483646 w 240"/>
              <a:gd name="T61" fmla="*/ 2147483646 h 358"/>
              <a:gd name="T62" fmla="*/ 2147483646 w 240"/>
              <a:gd name="T63" fmla="*/ 2147483646 h 358"/>
              <a:gd name="T64" fmla="*/ 2147483646 w 240"/>
              <a:gd name="T65" fmla="*/ 2147483646 h 358"/>
              <a:gd name="T66" fmla="*/ 2147483646 w 240"/>
              <a:gd name="T67" fmla="*/ 2147483646 h 358"/>
              <a:gd name="T68" fmla="*/ 2147483646 w 240"/>
              <a:gd name="T69" fmla="*/ 2147483646 h 358"/>
              <a:gd name="T70" fmla="*/ 2147483646 w 240"/>
              <a:gd name="T71" fmla="*/ 2147483646 h 358"/>
              <a:gd name="T72" fmla="*/ 2147483646 w 240"/>
              <a:gd name="T73" fmla="*/ 2147483646 h 358"/>
              <a:gd name="T74" fmla="*/ 2147483646 w 240"/>
              <a:gd name="T75" fmla="*/ 2147483646 h 358"/>
              <a:gd name="T76" fmla="*/ 2147483646 w 240"/>
              <a:gd name="T77" fmla="*/ 2147483646 h 358"/>
              <a:gd name="T78" fmla="*/ 2147483646 w 240"/>
              <a:gd name="T79" fmla="*/ 2147483646 h 358"/>
              <a:gd name="T80" fmla="*/ 2147483646 w 240"/>
              <a:gd name="T81" fmla="*/ 2147483646 h 358"/>
              <a:gd name="T82" fmla="*/ 2147483646 w 240"/>
              <a:gd name="T83" fmla="*/ 2147483646 h 358"/>
              <a:gd name="T84" fmla="*/ 2147483646 w 240"/>
              <a:gd name="T85" fmla="*/ 2147483646 h 358"/>
              <a:gd name="T86" fmla="*/ 2147483646 w 240"/>
              <a:gd name="T87" fmla="*/ 2147483646 h 358"/>
              <a:gd name="T88" fmla="*/ 2147483646 w 240"/>
              <a:gd name="T89" fmla="*/ 2147483646 h 358"/>
              <a:gd name="T90" fmla="*/ 2147483646 w 240"/>
              <a:gd name="T91" fmla="*/ 2147483646 h 358"/>
              <a:gd name="T92" fmla="*/ 2147483646 w 240"/>
              <a:gd name="T93" fmla="*/ 2147483646 h 358"/>
              <a:gd name="T94" fmla="*/ 2147483646 w 240"/>
              <a:gd name="T95" fmla="*/ 2147483646 h 358"/>
              <a:gd name="T96" fmla="*/ 0 w 240"/>
              <a:gd name="T97" fmla="*/ 2147483646 h 35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8"/>
              <a:gd name="T149" fmla="*/ 240 w 240"/>
              <a:gd name="T150" fmla="*/ 358 h 35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8">
                <a:moveTo>
                  <a:pt x="48" y="179"/>
                </a:moveTo>
                <a:lnTo>
                  <a:pt x="49" y="213"/>
                </a:lnTo>
                <a:lnTo>
                  <a:pt x="51" y="241"/>
                </a:lnTo>
                <a:lnTo>
                  <a:pt x="58" y="265"/>
                </a:lnTo>
                <a:lnTo>
                  <a:pt x="65" y="284"/>
                </a:lnTo>
                <a:lnTo>
                  <a:pt x="69" y="292"/>
                </a:lnTo>
                <a:lnTo>
                  <a:pt x="75" y="299"/>
                </a:lnTo>
                <a:lnTo>
                  <a:pt x="87" y="309"/>
                </a:lnTo>
                <a:lnTo>
                  <a:pt x="102" y="316"/>
                </a:lnTo>
                <a:lnTo>
                  <a:pt x="119" y="318"/>
                </a:lnTo>
                <a:lnTo>
                  <a:pt x="129" y="318"/>
                </a:lnTo>
                <a:lnTo>
                  <a:pt x="138" y="316"/>
                </a:lnTo>
                <a:lnTo>
                  <a:pt x="145" y="313"/>
                </a:lnTo>
                <a:lnTo>
                  <a:pt x="153" y="309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5"/>
                </a:lnTo>
                <a:lnTo>
                  <a:pt x="188" y="241"/>
                </a:lnTo>
                <a:lnTo>
                  <a:pt x="191" y="213"/>
                </a:lnTo>
                <a:lnTo>
                  <a:pt x="192" y="179"/>
                </a:lnTo>
                <a:lnTo>
                  <a:pt x="191" y="147"/>
                </a:lnTo>
                <a:lnTo>
                  <a:pt x="188" y="119"/>
                </a:lnTo>
                <a:lnTo>
                  <a:pt x="182" y="94"/>
                </a:lnTo>
                <a:lnTo>
                  <a:pt x="175" y="74"/>
                </a:lnTo>
                <a:lnTo>
                  <a:pt x="165" y="60"/>
                </a:lnTo>
                <a:lnTo>
                  <a:pt x="159" y="53"/>
                </a:lnTo>
                <a:lnTo>
                  <a:pt x="153" y="49"/>
                </a:lnTo>
                <a:lnTo>
                  <a:pt x="138" y="42"/>
                </a:lnTo>
                <a:lnTo>
                  <a:pt x="119" y="40"/>
                </a:lnTo>
                <a:lnTo>
                  <a:pt x="111" y="41"/>
                </a:lnTo>
                <a:lnTo>
                  <a:pt x="102" y="42"/>
                </a:lnTo>
                <a:lnTo>
                  <a:pt x="93" y="45"/>
                </a:lnTo>
                <a:lnTo>
                  <a:pt x="87" y="49"/>
                </a:lnTo>
                <a:lnTo>
                  <a:pt x="75" y="60"/>
                </a:lnTo>
                <a:lnTo>
                  <a:pt x="65" y="74"/>
                </a:lnTo>
                <a:lnTo>
                  <a:pt x="58" y="94"/>
                </a:lnTo>
                <a:lnTo>
                  <a:pt x="51" y="119"/>
                </a:lnTo>
                <a:lnTo>
                  <a:pt x="49" y="147"/>
                </a:lnTo>
                <a:lnTo>
                  <a:pt x="48" y="179"/>
                </a:lnTo>
                <a:close/>
                <a:moveTo>
                  <a:pt x="0" y="179"/>
                </a:moveTo>
                <a:lnTo>
                  <a:pt x="1" y="158"/>
                </a:lnTo>
                <a:lnTo>
                  <a:pt x="2" y="137"/>
                </a:lnTo>
                <a:lnTo>
                  <a:pt x="4" y="119"/>
                </a:lnTo>
                <a:lnTo>
                  <a:pt x="8" y="102"/>
                </a:lnTo>
                <a:lnTo>
                  <a:pt x="12" y="86"/>
                </a:lnTo>
                <a:lnTo>
                  <a:pt x="17" y="71"/>
                </a:lnTo>
                <a:lnTo>
                  <a:pt x="23" y="57"/>
                </a:lnTo>
                <a:lnTo>
                  <a:pt x="30" y="45"/>
                </a:lnTo>
                <a:lnTo>
                  <a:pt x="39" y="35"/>
                </a:lnTo>
                <a:lnTo>
                  <a:pt x="48" y="25"/>
                </a:lnTo>
                <a:lnTo>
                  <a:pt x="58" y="18"/>
                </a:lnTo>
                <a:lnTo>
                  <a:pt x="69" y="12"/>
                </a:lnTo>
                <a:lnTo>
                  <a:pt x="80" y="7"/>
                </a:lnTo>
                <a:lnTo>
                  <a:pt x="92" y="3"/>
                </a:lnTo>
                <a:lnTo>
                  <a:pt x="119" y="0"/>
                </a:lnTo>
                <a:lnTo>
                  <a:pt x="134" y="0"/>
                </a:lnTo>
                <a:lnTo>
                  <a:pt x="148" y="3"/>
                </a:lnTo>
                <a:lnTo>
                  <a:pt x="160" y="7"/>
                </a:lnTo>
                <a:lnTo>
                  <a:pt x="171" y="12"/>
                </a:lnTo>
                <a:lnTo>
                  <a:pt x="182" y="18"/>
                </a:lnTo>
                <a:lnTo>
                  <a:pt x="187" y="21"/>
                </a:lnTo>
                <a:lnTo>
                  <a:pt x="192" y="25"/>
                </a:lnTo>
                <a:lnTo>
                  <a:pt x="201" y="35"/>
                </a:lnTo>
                <a:lnTo>
                  <a:pt x="209" y="45"/>
                </a:lnTo>
                <a:lnTo>
                  <a:pt x="217" y="57"/>
                </a:lnTo>
                <a:lnTo>
                  <a:pt x="223" y="71"/>
                </a:lnTo>
                <a:lnTo>
                  <a:pt x="233" y="102"/>
                </a:lnTo>
                <a:lnTo>
                  <a:pt x="239" y="137"/>
                </a:lnTo>
                <a:lnTo>
                  <a:pt x="240" y="179"/>
                </a:lnTo>
                <a:lnTo>
                  <a:pt x="240" y="202"/>
                </a:lnTo>
                <a:lnTo>
                  <a:pt x="239" y="221"/>
                </a:lnTo>
                <a:lnTo>
                  <a:pt x="237" y="240"/>
                </a:lnTo>
                <a:lnTo>
                  <a:pt x="233" y="257"/>
                </a:lnTo>
                <a:lnTo>
                  <a:pt x="228" y="273"/>
                </a:lnTo>
                <a:lnTo>
                  <a:pt x="223" y="288"/>
                </a:lnTo>
                <a:lnTo>
                  <a:pt x="217" y="302"/>
                </a:lnTo>
                <a:lnTo>
                  <a:pt x="209" y="314"/>
                </a:lnTo>
                <a:lnTo>
                  <a:pt x="201" y="324"/>
                </a:lnTo>
                <a:lnTo>
                  <a:pt x="192" y="334"/>
                </a:lnTo>
                <a:lnTo>
                  <a:pt x="182" y="341"/>
                </a:lnTo>
                <a:lnTo>
                  <a:pt x="171" y="347"/>
                </a:lnTo>
                <a:lnTo>
                  <a:pt x="148" y="356"/>
                </a:lnTo>
                <a:lnTo>
                  <a:pt x="119" y="358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2"/>
                </a:lnTo>
                <a:lnTo>
                  <a:pt x="69" y="347"/>
                </a:lnTo>
                <a:lnTo>
                  <a:pt x="58" y="341"/>
                </a:lnTo>
                <a:lnTo>
                  <a:pt x="48" y="334"/>
                </a:lnTo>
                <a:lnTo>
                  <a:pt x="39" y="324"/>
                </a:lnTo>
                <a:lnTo>
                  <a:pt x="30" y="314"/>
                </a:lnTo>
                <a:lnTo>
                  <a:pt x="17" y="288"/>
                </a:lnTo>
                <a:lnTo>
                  <a:pt x="12" y="273"/>
                </a:lnTo>
                <a:lnTo>
                  <a:pt x="8" y="257"/>
                </a:lnTo>
                <a:lnTo>
                  <a:pt x="2" y="221"/>
                </a:lnTo>
                <a:lnTo>
                  <a:pt x="0" y="1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6" name="Freeform 96"/>
          <p:cNvSpPr>
            <a:spLocks/>
          </p:cNvSpPr>
          <p:nvPr/>
        </p:nvSpPr>
        <p:spPr bwMode="auto">
          <a:xfrm>
            <a:off x="2259013" y="4883150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4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7" name="Freeform 97"/>
          <p:cNvSpPr>
            <a:spLocks/>
          </p:cNvSpPr>
          <p:nvPr/>
        </p:nvSpPr>
        <p:spPr bwMode="auto">
          <a:xfrm>
            <a:off x="2344738" y="4883150"/>
            <a:ext cx="41275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1" y="58"/>
                </a:lnTo>
                <a:lnTo>
                  <a:pt x="58" y="54"/>
                </a:lnTo>
                <a:lnTo>
                  <a:pt x="64" y="51"/>
                </a:lnTo>
                <a:lnTo>
                  <a:pt x="74" y="42"/>
                </a:lnTo>
                <a:lnTo>
                  <a:pt x="82" y="31"/>
                </a:lnTo>
                <a:lnTo>
                  <a:pt x="87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8" name="Freeform 98"/>
          <p:cNvSpPr>
            <a:spLocks noEditPoints="1"/>
          </p:cNvSpPr>
          <p:nvPr/>
        </p:nvSpPr>
        <p:spPr bwMode="auto">
          <a:xfrm>
            <a:off x="2424113" y="4883150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4"/>
                </a:lnTo>
                <a:lnTo>
                  <a:pt x="51" y="242"/>
                </a:lnTo>
                <a:lnTo>
                  <a:pt x="58" y="266"/>
                </a:lnTo>
                <a:lnTo>
                  <a:pt x="65" y="285"/>
                </a:lnTo>
                <a:lnTo>
                  <a:pt x="69" y="293"/>
                </a:lnTo>
                <a:lnTo>
                  <a:pt x="75" y="300"/>
                </a:lnTo>
                <a:lnTo>
                  <a:pt x="87" y="310"/>
                </a:lnTo>
                <a:lnTo>
                  <a:pt x="102" y="317"/>
                </a:lnTo>
                <a:lnTo>
                  <a:pt x="119" y="319"/>
                </a:lnTo>
                <a:lnTo>
                  <a:pt x="129" y="319"/>
                </a:lnTo>
                <a:lnTo>
                  <a:pt x="138" y="317"/>
                </a:lnTo>
                <a:lnTo>
                  <a:pt x="145" y="314"/>
                </a:lnTo>
                <a:lnTo>
                  <a:pt x="153" y="310"/>
                </a:lnTo>
                <a:lnTo>
                  <a:pt x="159" y="306"/>
                </a:lnTo>
                <a:lnTo>
                  <a:pt x="165" y="300"/>
                </a:lnTo>
                <a:lnTo>
                  <a:pt x="175" y="285"/>
                </a:lnTo>
                <a:lnTo>
                  <a:pt x="182" y="266"/>
                </a:lnTo>
                <a:lnTo>
                  <a:pt x="188" y="242"/>
                </a:lnTo>
                <a:lnTo>
                  <a:pt x="191" y="214"/>
                </a:lnTo>
                <a:lnTo>
                  <a:pt x="192" y="180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5"/>
                </a:lnTo>
                <a:lnTo>
                  <a:pt x="165" y="61"/>
                </a:lnTo>
                <a:lnTo>
                  <a:pt x="159" y="54"/>
                </a:lnTo>
                <a:lnTo>
                  <a:pt x="153" y="50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50"/>
                </a:lnTo>
                <a:lnTo>
                  <a:pt x="75" y="61"/>
                </a:lnTo>
                <a:lnTo>
                  <a:pt x="65" y="75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9"/>
                </a:lnTo>
                <a:lnTo>
                  <a:pt x="2" y="138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2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2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8"/>
                </a:lnTo>
                <a:lnTo>
                  <a:pt x="240" y="180"/>
                </a:lnTo>
                <a:lnTo>
                  <a:pt x="240" y="203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5"/>
                </a:lnTo>
                <a:lnTo>
                  <a:pt x="201" y="325"/>
                </a:lnTo>
                <a:lnTo>
                  <a:pt x="192" y="335"/>
                </a:lnTo>
                <a:lnTo>
                  <a:pt x="182" y="342"/>
                </a:lnTo>
                <a:lnTo>
                  <a:pt x="171" y="348"/>
                </a:lnTo>
                <a:lnTo>
                  <a:pt x="148" y="357"/>
                </a:lnTo>
                <a:lnTo>
                  <a:pt x="119" y="359"/>
                </a:lnTo>
                <a:lnTo>
                  <a:pt x="106" y="359"/>
                </a:lnTo>
                <a:lnTo>
                  <a:pt x="98" y="358"/>
                </a:lnTo>
                <a:lnTo>
                  <a:pt x="92" y="357"/>
                </a:lnTo>
                <a:lnTo>
                  <a:pt x="80" y="353"/>
                </a:lnTo>
                <a:lnTo>
                  <a:pt x="69" y="348"/>
                </a:lnTo>
                <a:lnTo>
                  <a:pt x="58" y="342"/>
                </a:lnTo>
                <a:lnTo>
                  <a:pt x="48" y="335"/>
                </a:lnTo>
                <a:lnTo>
                  <a:pt x="39" y="325"/>
                </a:lnTo>
                <a:lnTo>
                  <a:pt x="30" y="315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499" name="Freeform 99"/>
          <p:cNvSpPr>
            <a:spLocks/>
          </p:cNvSpPr>
          <p:nvPr/>
        </p:nvSpPr>
        <p:spPr bwMode="auto">
          <a:xfrm>
            <a:off x="2259013" y="4378325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4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0" name="Freeform 100"/>
          <p:cNvSpPr>
            <a:spLocks/>
          </p:cNvSpPr>
          <p:nvPr/>
        </p:nvSpPr>
        <p:spPr bwMode="auto">
          <a:xfrm>
            <a:off x="2335213" y="4378325"/>
            <a:ext cx="76200" cy="111125"/>
          </a:xfrm>
          <a:custGeom>
            <a:avLst/>
            <a:gdLst>
              <a:gd name="T0" fmla="*/ 0 w 238"/>
              <a:gd name="T1" fmla="*/ 2147483646 h 350"/>
              <a:gd name="T2" fmla="*/ 2147483646 w 238"/>
              <a:gd name="T3" fmla="*/ 2147483646 h 350"/>
              <a:gd name="T4" fmla="*/ 2147483646 w 238"/>
              <a:gd name="T5" fmla="*/ 2147483646 h 350"/>
              <a:gd name="T6" fmla="*/ 2147483646 w 238"/>
              <a:gd name="T7" fmla="*/ 2147483646 h 350"/>
              <a:gd name="T8" fmla="*/ 2147483646 w 238"/>
              <a:gd name="T9" fmla="*/ 2147483646 h 350"/>
              <a:gd name="T10" fmla="*/ 2147483646 w 238"/>
              <a:gd name="T11" fmla="*/ 2147483646 h 350"/>
              <a:gd name="T12" fmla="*/ 2147483646 w 238"/>
              <a:gd name="T13" fmla="*/ 2147483646 h 350"/>
              <a:gd name="T14" fmla="*/ 2147483646 w 238"/>
              <a:gd name="T15" fmla="*/ 2147483646 h 350"/>
              <a:gd name="T16" fmla="*/ 2147483646 w 238"/>
              <a:gd name="T17" fmla="*/ 2147483646 h 350"/>
              <a:gd name="T18" fmla="*/ 2147483646 w 238"/>
              <a:gd name="T19" fmla="*/ 2147483646 h 350"/>
              <a:gd name="T20" fmla="*/ 2147483646 w 238"/>
              <a:gd name="T21" fmla="*/ 2147483646 h 350"/>
              <a:gd name="T22" fmla="*/ 2147483646 w 238"/>
              <a:gd name="T23" fmla="*/ 2147483646 h 350"/>
              <a:gd name="T24" fmla="*/ 2147483646 w 238"/>
              <a:gd name="T25" fmla="*/ 2147483646 h 350"/>
              <a:gd name="T26" fmla="*/ 2147483646 w 238"/>
              <a:gd name="T27" fmla="*/ 2147483646 h 350"/>
              <a:gd name="T28" fmla="*/ 2147483646 w 238"/>
              <a:gd name="T29" fmla="*/ 2147483646 h 350"/>
              <a:gd name="T30" fmla="*/ 2147483646 w 238"/>
              <a:gd name="T31" fmla="*/ 2147483646 h 350"/>
              <a:gd name="T32" fmla="*/ 2147483646 w 238"/>
              <a:gd name="T33" fmla="*/ 2147483646 h 350"/>
              <a:gd name="T34" fmla="*/ 2147483646 w 238"/>
              <a:gd name="T35" fmla="*/ 2147483646 h 350"/>
              <a:gd name="T36" fmla="*/ 2147483646 w 238"/>
              <a:gd name="T37" fmla="*/ 2147483646 h 350"/>
              <a:gd name="T38" fmla="*/ 2147483646 w 238"/>
              <a:gd name="T39" fmla="*/ 2147483646 h 350"/>
              <a:gd name="T40" fmla="*/ 2147483646 w 238"/>
              <a:gd name="T41" fmla="*/ 2147483646 h 350"/>
              <a:gd name="T42" fmla="*/ 2147483646 w 238"/>
              <a:gd name="T43" fmla="*/ 2147483646 h 350"/>
              <a:gd name="T44" fmla="*/ 2147483646 w 238"/>
              <a:gd name="T45" fmla="*/ 2147483646 h 350"/>
              <a:gd name="T46" fmla="*/ 2147483646 w 238"/>
              <a:gd name="T47" fmla="*/ 2147483646 h 350"/>
              <a:gd name="T48" fmla="*/ 2147483646 w 238"/>
              <a:gd name="T49" fmla="*/ 2147483646 h 350"/>
              <a:gd name="T50" fmla="*/ 2147483646 w 238"/>
              <a:gd name="T51" fmla="*/ 2147483646 h 350"/>
              <a:gd name="T52" fmla="*/ 2147483646 w 238"/>
              <a:gd name="T53" fmla="*/ 2147483646 h 350"/>
              <a:gd name="T54" fmla="*/ 2147483646 w 238"/>
              <a:gd name="T55" fmla="*/ 2147483646 h 350"/>
              <a:gd name="T56" fmla="*/ 2147483646 w 238"/>
              <a:gd name="T57" fmla="*/ 2147483646 h 350"/>
              <a:gd name="T58" fmla="*/ 2147483646 w 238"/>
              <a:gd name="T59" fmla="*/ 2147483646 h 350"/>
              <a:gd name="T60" fmla="*/ 2147483646 w 238"/>
              <a:gd name="T61" fmla="*/ 2147483646 h 350"/>
              <a:gd name="T62" fmla="*/ 2147483646 w 238"/>
              <a:gd name="T63" fmla="*/ 2147483646 h 350"/>
              <a:gd name="T64" fmla="*/ 2147483646 w 238"/>
              <a:gd name="T65" fmla="*/ 2147483646 h 350"/>
              <a:gd name="T66" fmla="*/ 2147483646 w 238"/>
              <a:gd name="T67" fmla="*/ 2147483646 h 350"/>
              <a:gd name="T68" fmla="*/ 2147483646 w 238"/>
              <a:gd name="T69" fmla="*/ 2147483646 h 350"/>
              <a:gd name="T70" fmla="*/ 2147483646 w 238"/>
              <a:gd name="T71" fmla="*/ 2147483646 h 350"/>
              <a:gd name="T72" fmla="*/ 2147483646 w 238"/>
              <a:gd name="T73" fmla="*/ 2147483646 h 350"/>
              <a:gd name="T74" fmla="*/ 2147483646 w 238"/>
              <a:gd name="T75" fmla="*/ 2147483646 h 350"/>
              <a:gd name="T76" fmla="*/ 2147483646 w 238"/>
              <a:gd name="T77" fmla="*/ 2147483646 h 350"/>
              <a:gd name="T78" fmla="*/ 2147483646 w 238"/>
              <a:gd name="T79" fmla="*/ 2147483646 h 350"/>
              <a:gd name="T80" fmla="*/ 2147483646 w 238"/>
              <a:gd name="T81" fmla="*/ 2147483646 h 350"/>
              <a:gd name="T82" fmla="*/ 2147483646 w 238"/>
              <a:gd name="T83" fmla="*/ 2147483646 h 350"/>
              <a:gd name="T84" fmla="*/ 2147483646 w 238"/>
              <a:gd name="T85" fmla="*/ 2147483646 h 3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8"/>
              <a:gd name="T130" fmla="*/ 0 h 350"/>
              <a:gd name="T131" fmla="*/ 238 w 238"/>
              <a:gd name="T132" fmla="*/ 350 h 35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8" h="350">
                <a:moveTo>
                  <a:pt x="0" y="350"/>
                </a:moveTo>
                <a:lnTo>
                  <a:pt x="0" y="347"/>
                </a:lnTo>
                <a:lnTo>
                  <a:pt x="2" y="333"/>
                </a:lnTo>
                <a:lnTo>
                  <a:pt x="3" y="321"/>
                </a:lnTo>
                <a:lnTo>
                  <a:pt x="8" y="298"/>
                </a:lnTo>
                <a:lnTo>
                  <a:pt x="12" y="287"/>
                </a:lnTo>
                <a:lnTo>
                  <a:pt x="15" y="277"/>
                </a:lnTo>
                <a:lnTo>
                  <a:pt x="21" y="267"/>
                </a:lnTo>
                <a:lnTo>
                  <a:pt x="28" y="258"/>
                </a:lnTo>
                <a:lnTo>
                  <a:pt x="42" y="241"/>
                </a:lnTo>
                <a:lnTo>
                  <a:pt x="61" y="225"/>
                </a:lnTo>
                <a:lnTo>
                  <a:pt x="83" y="210"/>
                </a:lnTo>
                <a:lnTo>
                  <a:pt x="109" y="194"/>
                </a:lnTo>
                <a:lnTo>
                  <a:pt x="139" y="178"/>
                </a:lnTo>
                <a:lnTo>
                  <a:pt x="151" y="170"/>
                </a:lnTo>
                <a:lnTo>
                  <a:pt x="162" y="163"/>
                </a:lnTo>
                <a:lnTo>
                  <a:pt x="171" y="154"/>
                </a:lnTo>
                <a:lnTo>
                  <a:pt x="178" y="146"/>
                </a:lnTo>
                <a:lnTo>
                  <a:pt x="183" y="136"/>
                </a:lnTo>
                <a:lnTo>
                  <a:pt x="187" y="126"/>
                </a:lnTo>
                <a:lnTo>
                  <a:pt x="189" y="115"/>
                </a:lnTo>
                <a:lnTo>
                  <a:pt x="191" y="104"/>
                </a:lnTo>
                <a:lnTo>
                  <a:pt x="189" y="90"/>
                </a:lnTo>
                <a:lnTo>
                  <a:pt x="186" y="78"/>
                </a:lnTo>
                <a:lnTo>
                  <a:pt x="180" y="68"/>
                </a:lnTo>
                <a:lnTo>
                  <a:pt x="172" y="59"/>
                </a:lnTo>
                <a:lnTo>
                  <a:pt x="162" y="52"/>
                </a:lnTo>
                <a:lnTo>
                  <a:pt x="150" y="46"/>
                </a:lnTo>
                <a:lnTo>
                  <a:pt x="136" y="43"/>
                </a:lnTo>
                <a:lnTo>
                  <a:pt x="121" y="42"/>
                </a:lnTo>
                <a:lnTo>
                  <a:pt x="114" y="42"/>
                </a:lnTo>
                <a:lnTo>
                  <a:pt x="107" y="43"/>
                </a:lnTo>
                <a:lnTo>
                  <a:pt x="99" y="45"/>
                </a:lnTo>
                <a:lnTo>
                  <a:pt x="93" y="47"/>
                </a:lnTo>
                <a:lnTo>
                  <a:pt x="81" y="54"/>
                </a:lnTo>
                <a:lnTo>
                  <a:pt x="72" y="63"/>
                </a:lnTo>
                <a:lnTo>
                  <a:pt x="65" y="74"/>
                </a:lnTo>
                <a:lnTo>
                  <a:pt x="59" y="89"/>
                </a:lnTo>
                <a:lnTo>
                  <a:pt x="55" y="105"/>
                </a:lnTo>
                <a:lnTo>
                  <a:pt x="54" y="122"/>
                </a:lnTo>
                <a:lnTo>
                  <a:pt x="54" y="126"/>
                </a:lnTo>
                <a:lnTo>
                  <a:pt x="8" y="126"/>
                </a:lnTo>
                <a:lnTo>
                  <a:pt x="8" y="121"/>
                </a:lnTo>
                <a:lnTo>
                  <a:pt x="9" y="108"/>
                </a:lnTo>
                <a:lnTo>
                  <a:pt x="10" y="94"/>
                </a:lnTo>
                <a:lnTo>
                  <a:pt x="13" y="82"/>
                </a:lnTo>
                <a:lnTo>
                  <a:pt x="17" y="70"/>
                </a:lnTo>
                <a:lnTo>
                  <a:pt x="20" y="59"/>
                </a:lnTo>
                <a:lnTo>
                  <a:pt x="24" y="54"/>
                </a:lnTo>
                <a:lnTo>
                  <a:pt x="26" y="49"/>
                </a:lnTo>
                <a:lnTo>
                  <a:pt x="33" y="41"/>
                </a:lnTo>
                <a:lnTo>
                  <a:pt x="40" y="32"/>
                </a:lnTo>
                <a:lnTo>
                  <a:pt x="47" y="25"/>
                </a:lnTo>
                <a:lnTo>
                  <a:pt x="56" y="19"/>
                </a:lnTo>
                <a:lnTo>
                  <a:pt x="76" y="9"/>
                </a:lnTo>
                <a:lnTo>
                  <a:pt x="98" y="3"/>
                </a:lnTo>
                <a:lnTo>
                  <a:pt x="123" y="0"/>
                </a:lnTo>
                <a:lnTo>
                  <a:pt x="136" y="1"/>
                </a:lnTo>
                <a:lnTo>
                  <a:pt x="147" y="3"/>
                </a:lnTo>
                <a:lnTo>
                  <a:pt x="170" y="8"/>
                </a:lnTo>
                <a:lnTo>
                  <a:pt x="189" y="17"/>
                </a:lnTo>
                <a:lnTo>
                  <a:pt x="207" y="29"/>
                </a:lnTo>
                <a:lnTo>
                  <a:pt x="220" y="45"/>
                </a:lnTo>
                <a:lnTo>
                  <a:pt x="230" y="62"/>
                </a:lnTo>
                <a:lnTo>
                  <a:pt x="236" y="82"/>
                </a:lnTo>
                <a:lnTo>
                  <a:pt x="238" y="104"/>
                </a:lnTo>
                <a:lnTo>
                  <a:pt x="236" y="121"/>
                </a:lnTo>
                <a:lnTo>
                  <a:pt x="235" y="130"/>
                </a:lnTo>
                <a:lnTo>
                  <a:pt x="234" y="138"/>
                </a:lnTo>
                <a:lnTo>
                  <a:pt x="230" y="146"/>
                </a:lnTo>
                <a:lnTo>
                  <a:pt x="228" y="153"/>
                </a:lnTo>
                <a:lnTo>
                  <a:pt x="219" y="167"/>
                </a:lnTo>
                <a:lnTo>
                  <a:pt x="209" y="180"/>
                </a:lnTo>
                <a:lnTo>
                  <a:pt x="196" y="193"/>
                </a:lnTo>
                <a:lnTo>
                  <a:pt x="181" y="204"/>
                </a:lnTo>
                <a:lnTo>
                  <a:pt x="162" y="214"/>
                </a:lnTo>
                <a:lnTo>
                  <a:pt x="134" y="227"/>
                </a:lnTo>
                <a:lnTo>
                  <a:pt x="102" y="246"/>
                </a:lnTo>
                <a:lnTo>
                  <a:pt x="89" y="254"/>
                </a:lnTo>
                <a:lnTo>
                  <a:pt x="78" y="263"/>
                </a:lnTo>
                <a:lnTo>
                  <a:pt x="68" y="273"/>
                </a:lnTo>
                <a:lnTo>
                  <a:pt x="61" y="283"/>
                </a:lnTo>
                <a:lnTo>
                  <a:pt x="55" y="294"/>
                </a:lnTo>
                <a:lnTo>
                  <a:pt x="51" y="306"/>
                </a:lnTo>
                <a:lnTo>
                  <a:pt x="238" y="306"/>
                </a:lnTo>
                <a:lnTo>
                  <a:pt x="238" y="350"/>
                </a:lnTo>
                <a:lnTo>
                  <a:pt x="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1" name="Freeform 101"/>
          <p:cNvSpPr>
            <a:spLocks noEditPoints="1"/>
          </p:cNvSpPr>
          <p:nvPr/>
        </p:nvSpPr>
        <p:spPr bwMode="auto">
          <a:xfrm>
            <a:off x="2424113" y="4378325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4"/>
                </a:lnTo>
                <a:lnTo>
                  <a:pt x="51" y="241"/>
                </a:lnTo>
                <a:lnTo>
                  <a:pt x="58" y="266"/>
                </a:lnTo>
                <a:lnTo>
                  <a:pt x="65" y="284"/>
                </a:lnTo>
                <a:lnTo>
                  <a:pt x="69" y="293"/>
                </a:lnTo>
                <a:lnTo>
                  <a:pt x="75" y="299"/>
                </a:lnTo>
                <a:lnTo>
                  <a:pt x="87" y="310"/>
                </a:lnTo>
                <a:lnTo>
                  <a:pt x="102" y="316"/>
                </a:lnTo>
                <a:lnTo>
                  <a:pt x="119" y="319"/>
                </a:lnTo>
                <a:lnTo>
                  <a:pt x="129" y="317"/>
                </a:lnTo>
                <a:lnTo>
                  <a:pt x="138" y="316"/>
                </a:lnTo>
                <a:lnTo>
                  <a:pt x="145" y="314"/>
                </a:lnTo>
                <a:lnTo>
                  <a:pt x="153" y="310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6"/>
                </a:lnTo>
                <a:lnTo>
                  <a:pt x="188" y="241"/>
                </a:lnTo>
                <a:lnTo>
                  <a:pt x="191" y="214"/>
                </a:lnTo>
                <a:lnTo>
                  <a:pt x="192" y="180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5"/>
                </a:lnTo>
                <a:lnTo>
                  <a:pt x="165" y="61"/>
                </a:lnTo>
                <a:lnTo>
                  <a:pt x="159" y="54"/>
                </a:lnTo>
                <a:lnTo>
                  <a:pt x="153" y="49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49"/>
                </a:lnTo>
                <a:lnTo>
                  <a:pt x="75" y="61"/>
                </a:lnTo>
                <a:lnTo>
                  <a:pt x="65" y="75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9"/>
                </a:lnTo>
                <a:lnTo>
                  <a:pt x="2" y="138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2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2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8"/>
                </a:lnTo>
                <a:lnTo>
                  <a:pt x="240" y="180"/>
                </a:lnTo>
                <a:lnTo>
                  <a:pt x="240" y="203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4"/>
                </a:lnTo>
                <a:lnTo>
                  <a:pt x="201" y="325"/>
                </a:lnTo>
                <a:lnTo>
                  <a:pt x="192" y="333"/>
                </a:lnTo>
                <a:lnTo>
                  <a:pt x="182" y="341"/>
                </a:lnTo>
                <a:lnTo>
                  <a:pt x="171" y="348"/>
                </a:lnTo>
                <a:lnTo>
                  <a:pt x="148" y="356"/>
                </a:lnTo>
                <a:lnTo>
                  <a:pt x="119" y="359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3"/>
                </a:lnTo>
                <a:lnTo>
                  <a:pt x="69" y="348"/>
                </a:lnTo>
                <a:lnTo>
                  <a:pt x="58" y="341"/>
                </a:lnTo>
                <a:lnTo>
                  <a:pt x="48" y="333"/>
                </a:lnTo>
                <a:lnTo>
                  <a:pt x="39" y="325"/>
                </a:lnTo>
                <a:lnTo>
                  <a:pt x="30" y="314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2" name="Freeform 102"/>
          <p:cNvSpPr>
            <a:spLocks/>
          </p:cNvSpPr>
          <p:nvPr/>
        </p:nvSpPr>
        <p:spPr bwMode="auto">
          <a:xfrm>
            <a:off x="2259013" y="3873500"/>
            <a:ext cx="38100" cy="111125"/>
          </a:xfrm>
          <a:custGeom>
            <a:avLst/>
            <a:gdLst>
              <a:gd name="T0" fmla="*/ 2147483646 w 126"/>
              <a:gd name="T1" fmla="*/ 2147483646 h 349"/>
              <a:gd name="T2" fmla="*/ 2147483646 w 126"/>
              <a:gd name="T3" fmla="*/ 2147483646 h 349"/>
              <a:gd name="T4" fmla="*/ 0 w 126"/>
              <a:gd name="T5" fmla="*/ 2147483646 h 349"/>
              <a:gd name="T6" fmla="*/ 0 w 126"/>
              <a:gd name="T7" fmla="*/ 2147483646 h 349"/>
              <a:gd name="T8" fmla="*/ 2147483646 w 126"/>
              <a:gd name="T9" fmla="*/ 2147483646 h 349"/>
              <a:gd name="T10" fmla="*/ 2147483646 w 126"/>
              <a:gd name="T11" fmla="*/ 2147483646 h 349"/>
              <a:gd name="T12" fmla="*/ 2147483646 w 126"/>
              <a:gd name="T13" fmla="*/ 2147483646 h 349"/>
              <a:gd name="T14" fmla="*/ 2147483646 w 126"/>
              <a:gd name="T15" fmla="*/ 2147483646 h 349"/>
              <a:gd name="T16" fmla="*/ 2147483646 w 126"/>
              <a:gd name="T17" fmla="*/ 2147483646 h 349"/>
              <a:gd name="T18" fmla="*/ 2147483646 w 126"/>
              <a:gd name="T19" fmla="*/ 2147483646 h 349"/>
              <a:gd name="T20" fmla="*/ 2147483646 w 126"/>
              <a:gd name="T21" fmla="*/ 2147483646 h 349"/>
              <a:gd name="T22" fmla="*/ 2147483646 w 126"/>
              <a:gd name="T23" fmla="*/ 2147483646 h 349"/>
              <a:gd name="T24" fmla="*/ 2147483646 w 126"/>
              <a:gd name="T25" fmla="*/ 0 h 349"/>
              <a:gd name="T26" fmla="*/ 2147483646 w 126"/>
              <a:gd name="T27" fmla="*/ 0 h 349"/>
              <a:gd name="T28" fmla="*/ 2147483646 w 126"/>
              <a:gd name="T29" fmla="*/ 2147483646 h 349"/>
              <a:gd name="T30" fmla="*/ 2147483646 w 126"/>
              <a:gd name="T31" fmla="*/ 2147483646 h 3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49"/>
              <a:gd name="T50" fmla="*/ 126 w 126"/>
              <a:gd name="T51" fmla="*/ 349 h 3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49">
                <a:moveTo>
                  <a:pt x="80" y="349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4"/>
                </a:lnTo>
                <a:lnTo>
                  <a:pt x="65" y="51"/>
                </a:lnTo>
                <a:lnTo>
                  <a:pt x="75" y="41"/>
                </a:lnTo>
                <a:lnTo>
                  <a:pt x="82" y="30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49"/>
                </a:lnTo>
                <a:lnTo>
                  <a:pt x="80" y="3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3" name="Freeform 103"/>
          <p:cNvSpPr>
            <a:spLocks/>
          </p:cNvSpPr>
          <p:nvPr/>
        </p:nvSpPr>
        <p:spPr bwMode="auto">
          <a:xfrm>
            <a:off x="2335213" y="3873500"/>
            <a:ext cx="76200" cy="114300"/>
          </a:xfrm>
          <a:custGeom>
            <a:avLst/>
            <a:gdLst>
              <a:gd name="T0" fmla="*/ 2147483646 w 242"/>
              <a:gd name="T1" fmla="*/ 2147483646 h 359"/>
              <a:gd name="T2" fmla="*/ 2147483646 w 242"/>
              <a:gd name="T3" fmla="*/ 2147483646 h 359"/>
              <a:gd name="T4" fmla="*/ 2147483646 w 242"/>
              <a:gd name="T5" fmla="*/ 2147483646 h 359"/>
              <a:gd name="T6" fmla="*/ 2147483646 w 242"/>
              <a:gd name="T7" fmla="*/ 2147483646 h 359"/>
              <a:gd name="T8" fmla="*/ 2147483646 w 242"/>
              <a:gd name="T9" fmla="*/ 2147483646 h 359"/>
              <a:gd name="T10" fmla="*/ 2147483646 w 242"/>
              <a:gd name="T11" fmla="*/ 2147483646 h 359"/>
              <a:gd name="T12" fmla="*/ 2147483646 w 242"/>
              <a:gd name="T13" fmla="*/ 2147483646 h 359"/>
              <a:gd name="T14" fmla="*/ 2147483646 w 242"/>
              <a:gd name="T15" fmla="*/ 2147483646 h 359"/>
              <a:gd name="T16" fmla="*/ 2147483646 w 242"/>
              <a:gd name="T17" fmla="*/ 2147483646 h 359"/>
              <a:gd name="T18" fmla="*/ 2147483646 w 242"/>
              <a:gd name="T19" fmla="*/ 2147483646 h 359"/>
              <a:gd name="T20" fmla="*/ 2147483646 w 242"/>
              <a:gd name="T21" fmla="*/ 2147483646 h 359"/>
              <a:gd name="T22" fmla="*/ 2147483646 w 242"/>
              <a:gd name="T23" fmla="*/ 2147483646 h 359"/>
              <a:gd name="T24" fmla="*/ 2147483646 w 242"/>
              <a:gd name="T25" fmla="*/ 2147483646 h 359"/>
              <a:gd name="T26" fmla="*/ 2147483646 w 242"/>
              <a:gd name="T27" fmla="*/ 2147483646 h 359"/>
              <a:gd name="T28" fmla="*/ 2147483646 w 242"/>
              <a:gd name="T29" fmla="*/ 2147483646 h 359"/>
              <a:gd name="T30" fmla="*/ 2147483646 w 242"/>
              <a:gd name="T31" fmla="*/ 2147483646 h 359"/>
              <a:gd name="T32" fmla="*/ 2147483646 w 242"/>
              <a:gd name="T33" fmla="*/ 2147483646 h 359"/>
              <a:gd name="T34" fmla="*/ 2147483646 w 242"/>
              <a:gd name="T35" fmla="*/ 2147483646 h 359"/>
              <a:gd name="T36" fmla="*/ 2147483646 w 242"/>
              <a:gd name="T37" fmla="*/ 2147483646 h 359"/>
              <a:gd name="T38" fmla="*/ 2147483646 w 242"/>
              <a:gd name="T39" fmla="*/ 2147483646 h 359"/>
              <a:gd name="T40" fmla="*/ 2147483646 w 242"/>
              <a:gd name="T41" fmla="*/ 2147483646 h 359"/>
              <a:gd name="T42" fmla="*/ 2147483646 w 242"/>
              <a:gd name="T43" fmla="*/ 2147483646 h 359"/>
              <a:gd name="T44" fmla="*/ 2147483646 w 242"/>
              <a:gd name="T45" fmla="*/ 2147483646 h 359"/>
              <a:gd name="T46" fmla="*/ 2147483646 w 242"/>
              <a:gd name="T47" fmla="*/ 2147483646 h 359"/>
              <a:gd name="T48" fmla="*/ 2147483646 w 242"/>
              <a:gd name="T49" fmla="*/ 0 h 359"/>
              <a:gd name="T50" fmla="*/ 2147483646 w 242"/>
              <a:gd name="T51" fmla="*/ 2147483646 h 359"/>
              <a:gd name="T52" fmla="*/ 2147483646 w 242"/>
              <a:gd name="T53" fmla="*/ 2147483646 h 359"/>
              <a:gd name="T54" fmla="*/ 2147483646 w 242"/>
              <a:gd name="T55" fmla="*/ 2147483646 h 359"/>
              <a:gd name="T56" fmla="*/ 2147483646 w 242"/>
              <a:gd name="T57" fmla="*/ 2147483646 h 359"/>
              <a:gd name="T58" fmla="*/ 2147483646 w 242"/>
              <a:gd name="T59" fmla="*/ 2147483646 h 359"/>
              <a:gd name="T60" fmla="*/ 2147483646 w 242"/>
              <a:gd name="T61" fmla="*/ 2147483646 h 359"/>
              <a:gd name="T62" fmla="*/ 2147483646 w 242"/>
              <a:gd name="T63" fmla="*/ 2147483646 h 359"/>
              <a:gd name="T64" fmla="*/ 2147483646 w 242"/>
              <a:gd name="T65" fmla="*/ 2147483646 h 359"/>
              <a:gd name="T66" fmla="*/ 2147483646 w 242"/>
              <a:gd name="T67" fmla="*/ 2147483646 h 359"/>
              <a:gd name="T68" fmla="*/ 2147483646 w 242"/>
              <a:gd name="T69" fmla="*/ 2147483646 h 359"/>
              <a:gd name="T70" fmla="*/ 2147483646 w 242"/>
              <a:gd name="T71" fmla="*/ 2147483646 h 359"/>
              <a:gd name="T72" fmla="*/ 2147483646 w 242"/>
              <a:gd name="T73" fmla="*/ 2147483646 h 359"/>
              <a:gd name="T74" fmla="*/ 2147483646 w 242"/>
              <a:gd name="T75" fmla="*/ 2147483646 h 359"/>
              <a:gd name="T76" fmla="*/ 2147483646 w 242"/>
              <a:gd name="T77" fmla="*/ 2147483646 h 359"/>
              <a:gd name="T78" fmla="*/ 2147483646 w 242"/>
              <a:gd name="T79" fmla="*/ 2147483646 h 359"/>
              <a:gd name="T80" fmla="*/ 2147483646 w 242"/>
              <a:gd name="T81" fmla="*/ 2147483646 h 359"/>
              <a:gd name="T82" fmla="*/ 2147483646 w 242"/>
              <a:gd name="T83" fmla="*/ 2147483646 h 359"/>
              <a:gd name="T84" fmla="*/ 0 w 242"/>
              <a:gd name="T85" fmla="*/ 2147483646 h 3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42"/>
              <a:gd name="T130" fmla="*/ 0 h 359"/>
              <a:gd name="T131" fmla="*/ 242 w 242"/>
              <a:gd name="T132" fmla="*/ 359 h 3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42" h="359">
                <a:moveTo>
                  <a:pt x="0" y="240"/>
                </a:moveTo>
                <a:lnTo>
                  <a:pt x="45" y="240"/>
                </a:lnTo>
                <a:lnTo>
                  <a:pt x="47" y="249"/>
                </a:lnTo>
                <a:lnTo>
                  <a:pt x="47" y="258"/>
                </a:lnTo>
                <a:lnTo>
                  <a:pt x="48" y="262"/>
                </a:lnTo>
                <a:lnTo>
                  <a:pt x="49" y="266"/>
                </a:lnTo>
                <a:lnTo>
                  <a:pt x="52" y="273"/>
                </a:lnTo>
                <a:lnTo>
                  <a:pt x="58" y="287"/>
                </a:lnTo>
                <a:lnTo>
                  <a:pt x="65" y="298"/>
                </a:lnTo>
                <a:lnTo>
                  <a:pt x="75" y="306"/>
                </a:lnTo>
                <a:lnTo>
                  <a:pt x="89" y="312"/>
                </a:lnTo>
                <a:lnTo>
                  <a:pt x="102" y="316"/>
                </a:lnTo>
                <a:lnTo>
                  <a:pt x="120" y="317"/>
                </a:lnTo>
                <a:lnTo>
                  <a:pt x="136" y="316"/>
                </a:lnTo>
                <a:lnTo>
                  <a:pt x="150" y="312"/>
                </a:lnTo>
                <a:lnTo>
                  <a:pt x="163" y="306"/>
                </a:lnTo>
                <a:lnTo>
                  <a:pt x="173" y="299"/>
                </a:lnTo>
                <a:lnTo>
                  <a:pt x="181" y="289"/>
                </a:lnTo>
                <a:lnTo>
                  <a:pt x="187" y="278"/>
                </a:lnTo>
                <a:lnTo>
                  <a:pt x="191" y="264"/>
                </a:lnTo>
                <a:lnTo>
                  <a:pt x="192" y="249"/>
                </a:lnTo>
                <a:lnTo>
                  <a:pt x="191" y="236"/>
                </a:lnTo>
                <a:lnTo>
                  <a:pt x="187" y="224"/>
                </a:lnTo>
                <a:lnTo>
                  <a:pt x="181" y="212"/>
                </a:lnTo>
                <a:lnTo>
                  <a:pt x="174" y="204"/>
                </a:lnTo>
                <a:lnTo>
                  <a:pt x="163" y="196"/>
                </a:lnTo>
                <a:lnTo>
                  <a:pt x="150" y="191"/>
                </a:lnTo>
                <a:lnTo>
                  <a:pt x="136" y="189"/>
                </a:lnTo>
                <a:lnTo>
                  <a:pt x="120" y="188"/>
                </a:lnTo>
                <a:lnTo>
                  <a:pt x="95" y="189"/>
                </a:lnTo>
                <a:lnTo>
                  <a:pt x="95" y="149"/>
                </a:lnTo>
                <a:lnTo>
                  <a:pt x="110" y="149"/>
                </a:lnTo>
                <a:lnTo>
                  <a:pt x="126" y="148"/>
                </a:lnTo>
                <a:lnTo>
                  <a:pt x="133" y="147"/>
                </a:lnTo>
                <a:lnTo>
                  <a:pt x="141" y="146"/>
                </a:lnTo>
                <a:lnTo>
                  <a:pt x="153" y="142"/>
                </a:lnTo>
                <a:lnTo>
                  <a:pt x="163" y="137"/>
                </a:lnTo>
                <a:lnTo>
                  <a:pt x="166" y="133"/>
                </a:lnTo>
                <a:lnTo>
                  <a:pt x="170" y="130"/>
                </a:lnTo>
                <a:lnTo>
                  <a:pt x="176" y="121"/>
                </a:lnTo>
                <a:lnTo>
                  <a:pt x="179" y="109"/>
                </a:lnTo>
                <a:lnTo>
                  <a:pt x="180" y="95"/>
                </a:lnTo>
                <a:lnTo>
                  <a:pt x="179" y="83"/>
                </a:lnTo>
                <a:lnTo>
                  <a:pt x="176" y="72"/>
                </a:lnTo>
                <a:lnTo>
                  <a:pt x="171" y="63"/>
                </a:lnTo>
                <a:lnTo>
                  <a:pt x="164" y="54"/>
                </a:lnTo>
                <a:lnTo>
                  <a:pt x="155" y="48"/>
                </a:lnTo>
                <a:lnTo>
                  <a:pt x="145" y="45"/>
                </a:lnTo>
                <a:lnTo>
                  <a:pt x="133" y="41"/>
                </a:lnTo>
                <a:lnTo>
                  <a:pt x="118" y="41"/>
                </a:lnTo>
                <a:lnTo>
                  <a:pt x="103" y="42"/>
                </a:lnTo>
                <a:lnTo>
                  <a:pt x="90" y="46"/>
                </a:lnTo>
                <a:lnTo>
                  <a:pt x="84" y="48"/>
                </a:lnTo>
                <a:lnTo>
                  <a:pt x="81" y="49"/>
                </a:lnTo>
                <a:lnTo>
                  <a:pt x="78" y="51"/>
                </a:lnTo>
                <a:lnTo>
                  <a:pt x="69" y="59"/>
                </a:lnTo>
                <a:lnTo>
                  <a:pt x="62" y="70"/>
                </a:lnTo>
                <a:lnTo>
                  <a:pt x="57" y="83"/>
                </a:lnTo>
                <a:lnTo>
                  <a:pt x="54" y="98"/>
                </a:lnTo>
                <a:lnTo>
                  <a:pt x="53" y="115"/>
                </a:lnTo>
                <a:lnTo>
                  <a:pt x="8" y="115"/>
                </a:lnTo>
                <a:lnTo>
                  <a:pt x="8" y="112"/>
                </a:lnTo>
                <a:lnTo>
                  <a:pt x="8" y="99"/>
                </a:lnTo>
                <a:lnTo>
                  <a:pt x="10" y="88"/>
                </a:lnTo>
                <a:lnTo>
                  <a:pt x="12" y="77"/>
                </a:lnTo>
                <a:lnTo>
                  <a:pt x="16" y="66"/>
                </a:lnTo>
                <a:lnTo>
                  <a:pt x="20" y="56"/>
                </a:lnTo>
                <a:lnTo>
                  <a:pt x="22" y="51"/>
                </a:lnTo>
                <a:lnTo>
                  <a:pt x="24" y="46"/>
                </a:lnTo>
                <a:lnTo>
                  <a:pt x="38" y="30"/>
                </a:lnTo>
                <a:lnTo>
                  <a:pt x="53" y="17"/>
                </a:lnTo>
                <a:lnTo>
                  <a:pt x="63" y="12"/>
                </a:lnTo>
                <a:lnTo>
                  <a:pt x="71" y="9"/>
                </a:lnTo>
                <a:lnTo>
                  <a:pt x="92" y="3"/>
                </a:lnTo>
                <a:lnTo>
                  <a:pt x="116" y="0"/>
                </a:lnTo>
                <a:lnTo>
                  <a:pt x="129" y="1"/>
                </a:lnTo>
                <a:lnTo>
                  <a:pt x="142" y="3"/>
                </a:lnTo>
                <a:lnTo>
                  <a:pt x="164" y="7"/>
                </a:lnTo>
                <a:lnTo>
                  <a:pt x="174" y="10"/>
                </a:lnTo>
                <a:lnTo>
                  <a:pt x="184" y="15"/>
                </a:lnTo>
                <a:lnTo>
                  <a:pt x="200" y="26"/>
                </a:lnTo>
                <a:lnTo>
                  <a:pt x="212" y="38"/>
                </a:lnTo>
                <a:lnTo>
                  <a:pt x="221" y="54"/>
                </a:lnTo>
                <a:lnTo>
                  <a:pt x="227" y="73"/>
                </a:lnTo>
                <a:lnTo>
                  <a:pt x="228" y="94"/>
                </a:lnTo>
                <a:lnTo>
                  <a:pt x="228" y="106"/>
                </a:lnTo>
                <a:lnTo>
                  <a:pt x="226" y="117"/>
                </a:lnTo>
                <a:lnTo>
                  <a:pt x="224" y="122"/>
                </a:lnTo>
                <a:lnTo>
                  <a:pt x="222" y="127"/>
                </a:lnTo>
                <a:lnTo>
                  <a:pt x="217" y="136"/>
                </a:lnTo>
                <a:lnTo>
                  <a:pt x="211" y="145"/>
                </a:lnTo>
                <a:lnTo>
                  <a:pt x="204" y="152"/>
                </a:lnTo>
                <a:lnTo>
                  <a:pt x="195" y="158"/>
                </a:lnTo>
                <a:lnTo>
                  <a:pt x="185" y="163"/>
                </a:lnTo>
                <a:lnTo>
                  <a:pt x="197" y="169"/>
                </a:lnTo>
                <a:lnTo>
                  <a:pt x="210" y="177"/>
                </a:lnTo>
                <a:lnTo>
                  <a:pt x="218" y="185"/>
                </a:lnTo>
                <a:lnTo>
                  <a:pt x="227" y="195"/>
                </a:lnTo>
                <a:lnTo>
                  <a:pt x="233" y="206"/>
                </a:lnTo>
                <a:lnTo>
                  <a:pt x="238" y="220"/>
                </a:lnTo>
                <a:lnTo>
                  <a:pt x="241" y="233"/>
                </a:lnTo>
                <a:lnTo>
                  <a:pt x="242" y="249"/>
                </a:lnTo>
                <a:lnTo>
                  <a:pt x="241" y="261"/>
                </a:lnTo>
                <a:lnTo>
                  <a:pt x="239" y="273"/>
                </a:lnTo>
                <a:lnTo>
                  <a:pt x="237" y="284"/>
                </a:lnTo>
                <a:lnTo>
                  <a:pt x="234" y="289"/>
                </a:lnTo>
                <a:lnTo>
                  <a:pt x="233" y="294"/>
                </a:lnTo>
                <a:lnTo>
                  <a:pt x="228" y="304"/>
                </a:lnTo>
                <a:lnTo>
                  <a:pt x="222" y="312"/>
                </a:lnTo>
                <a:lnTo>
                  <a:pt x="216" y="321"/>
                </a:lnTo>
                <a:lnTo>
                  <a:pt x="207" y="328"/>
                </a:lnTo>
                <a:lnTo>
                  <a:pt x="190" y="342"/>
                </a:lnTo>
                <a:lnTo>
                  <a:pt x="168" y="351"/>
                </a:lnTo>
                <a:lnTo>
                  <a:pt x="144" y="357"/>
                </a:lnTo>
                <a:lnTo>
                  <a:pt x="116" y="359"/>
                </a:lnTo>
                <a:lnTo>
                  <a:pt x="103" y="358"/>
                </a:lnTo>
                <a:lnTo>
                  <a:pt x="91" y="357"/>
                </a:lnTo>
                <a:lnTo>
                  <a:pt x="79" y="354"/>
                </a:lnTo>
                <a:lnTo>
                  <a:pt x="69" y="351"/>
                </a:lnTo>
                <a:lnTo>
                  <a:pt x="58" y="347"/>
                </a:lnTo>
                <a:lnTo>
                  <a:pt x="48" y="341"/>
                </a:lnTo>
                <a:lnTo>
                  <a:pt x="39" y="335"/>
                </a:lnTo>
                <a:lnTo>
                  <a:pt x="32" y="327"/>
                </a:lnTo>
                <a:lnTo>
                  <a:pt x="18" y="311"/>
                </a:lnTo>
                <a:lnTo>
                  <a:pt x="12" y="301"/>
                </a:lnTo>
                <a:lnTo>
                  <a:pt x="8" y="291"/>
                </a:lnTo>
                <a:lnTo>
                  <a:pt x="2" y="268"/>
                </a:lnTo>
                <a:lnTo>
                  <a:pt x="0" y="243"/>
                </a:lnTo>
                <a:lnTo>
                  <a:pt x="0" y="2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4" name="Freeform 104"/>
          <p:cNvSpPr>
            <a:spLocks noEditPoints="1"/>
          </p:cNvSpPr>
          <p:nvPr/>
        </p:nvSpPr>
        <p:spPr bwMode="auto">
          <a:xfrm>
            <a:off x="2424113" y="3873500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2"/>
                </a:lnTo>
                <a:lnTo>
                  <a:pt x="51" y="241"/>
                </a:lnTo>
                <a:lnTo>
                  <a:pt x="58" y="266"/>
                </a:lnTo>
                <a:lnTo>
                  <a:pt x="65" y="284"/>
                </a:lnTo>
                <a:lnTo>
                  <a:pt x="69" y="293"/>
                </a:lnTo>
                <a:lnTo>
                  <a:pt x="75" y="299"/>
                </a:lnTo>
                <a:lnTo>
                  <a:pt x="87" y="310"/>
                </a:lnTo>
                <a:lnTo>
                  <a:pt x="102" y="316"/>
                </a:lnTo>
                <a:lnTo>
                  <a:pt x="119" y="319"/>
                </a:lnTo>
                <a:lnTo>
                  <a:pt x="129" y="317"/>
                </a:lnTo>
                <a:lnTo>
                  <a:pt x="138" y="316"/>
                </a:lnTo>
                <a:lnTo>
                  <a:pt x="145" y="314"/>
                </a:lnTo>
                <a:lnTo>
                  <a:pt x="153" y="310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6"/>
                </a:lnTo>
                <a:lnTo>
                  <a:pt x="188" y="241"/>
                </a:lnTo>
                <a:lnTo>
                  <a:pt x="191" y="212"/>
                </a:lnTo>
                <a:lnTo>
                  <a:pt x="192" y="180"/>
                </a:lnTo>
                <a:lnTo>
                  <a:pt x="191" y="147"/>
                </a:lnTo>
                <a:lnTo>
                  <a:pt x="188" y="119"/>
                </a:lnTo>
                <a:lnTo>
                  <a:pt x="182" y="95"/>
                </a:lnTo>
                <a:lnTo>
                  <a:pt x="175" y="75"/>
                </a:lnTo>
                <a:lnTo>
                  <a:pt x="165" y="59"/>
                </a:lnTo>
                <a:lnTo>
                  <a:pt x="159" y="54"/>
                </a:lnTo>
                <a:lnTo>
                  <a:pt x="153" y="49"/>
                </a:lnTo>
                <a:lnTo>
                  <a:pt x="138" y="42"/>
                </a:lnTo>
                <a:lnTo>
                  <a:pt x="119" y="41"/>
                </a:lnTo>
                <a:lnTo>
                  <a:pt x="111" y="41"/>
                </a:lnTo>
                <a:lnTo>
                  <a:pt x="102" y="42"/>
                </a:lnTo>
                <a:lnTo>
                  <a:pt x="93" y="46"/>
                </a:lnTo>
                <a:lnTo>
                  <a:pt x="87" y="49"/>
                </a:lnTo>
                <a:lnTo>
                  <a:pt x="75" y="59"/>
                </a:lnTo>
                <a:lnTo>
                  <a:pt x="65" y="75"/>
                </a:lnTo>
                <a:lnTo>
                  <a:pt x="58" y="95"/>
                </a:lnTo>
                <a:lnTo>
                  <a:pt x="51" y="119"/>
                </a:lnTo>
                <a:lnTo>
                  <a:pt x="49" y="147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8"/>
                </a:lnTo>
                <a:lnTo>
                  <a:pt x="2" y="138"/>
                </a:lnTo>
                <a:lnTo>
                  <a:pt x="4" y="120"/>
                </a:lnTo>
                <a:lnTo>
                  <a:pt x="8" y="101"/>
                </a:lnTo>
                <a:lnTo>
                  <a:pt x="12" y="85"/>
                </a:lnTo>
                <a:lnTo>
                  <a:pt x="17" y="70"/>
                </a:lnTo>
                <a:lnTo>
                  <a:pt x="23" y="57"/>
                </a:lnTo>
                <a:lnTo>
                  <a:pt x="30" y="46"/>
                </a:lnTo>
                <a:lnTo>
                  <a:pt x="39" y="35"/>
                </a:lnTo>
                <a:lnTo>
                  <a:pt x="48" y="26"/>
                </a:lnTo>
                <a:lnTo>
                  <a:pt x="58" y="19"/>
                </a:lnTo>
                <a:lnTo>
                  <a:pt x="69" y="12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2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5"/>
                </a:lnTo>
                <a:lnTo>
                  <a:pt x="209" y="46"/>
                </a:lnTo>
                <a:lnTo>
                  <a:pt x="217" y="57"/>
                </a:lnTo>
                <a:lnTo>
                  <a:pt x="223" y="70"/>
                </a:lnTo>
                <a:lnTo>
                  <a:pt x="233" y="101"/>
                </a:lnTo>
                <a:lnTo>
                  <a:pt x="239" y="138"/>
                </a:lnTo>
                <a:lnTo>
                  <a:pt x="240" y="180"/>
                </a:lnTo>
                <a:lnTo>
                  <a:pt x="240" y="201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4"/>
                </a:lnTo>
                <a:lnTo>
                  <a:pt x="201" y="325"/>
                </a:lnTo>
                <a:lnTo>
                  <a:pt x="192" y="333"/>
                </a:lnTo>
                <a:lnTo>
                  <a:pt x="182" y="341"/>
                </a:lnTo>
                <a:lnTo>
                  <a:pt x="171" y="348"/>
                </a:lnTo>
                <a:lnTo>
                  <a:pt x="148" y="356"/>
                </a:lnTo>
                <a:lnTo>
                  <a:pt x="119" y="359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3"/>
                </a:lnTo>
                <a:lnTo>
                  <a:pt x="69" y="348"/>
                </a:lnTo>
                <a:lnTo>
                  <a:pt x="58" y="341"/>
                </a:lnTo>
                <a:lnTo>
                  <a:pt x="48" y="333"/>
                </a:lnTo>
                <a:lnTo>
                  <a:pt x="39" y="325"/>
                </a:lnTo>
                <a:lnTo>
                  <a:pt x="30" y="314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5" name="Freeform 105"/>
          <p:cNvSpPr>
            <a:spLocks/>
          </p:cNvSpPr>
          <p:nvPr/>
        </p:nvSpPr>
        <p:spPr bwMode="auto">
          <a:xfrm>
            <a:off x="2259013" y="3370263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5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6" name="Freeform 106"/>
          <p:cNvSpPr>
            <a:spLocks noEditPoints="1"/>
          </p:cNvSpPr>
          <p:nvPr/>
        </p:nvSpPr>
        <p:spPr bwMode="auto">
          <a:xfrm>
            <a:off x="2335213" y="3373438"/>
            <a:ext cx="76200" cy="107950"/>
          </a:xfrm>
          <a:custGeom>
            <a:avLst/>
            <a:gdLst>
              <a:gd name="T0" fmla="*/ 2147483646 w 246"/>
              <a:gd name="T1" fmla="*/ 2147483646 h 339"/>
              <a:gd name="T2" fmla="*/ 2147483646 w 246"/>
              <a:gd name="T3" fmla="*/ 2147483646 h 339"/>
              <a:gd name="T4" fmla="*/ 2147483646 w 246"/>
              <a:gd name="T5" fmla="*/ 2147483646 h 339"/>
              <a:gd name="T6" fmla="*/ 2147483646 w 246"/>
              <a:gd name="T7" fmla="*/ 2147483646 h 339"/>
              <a:gd name="T8" fmla="*/ 2147483646 w 246"/>
              <a:gd name="T9" fmla="*/ 2147483646 h 339"/>
              <a:gd name="T10" fmla="*/ 2147483646 w 246"/>
              <a:gd name="T11" fmla="*/ 2147483646 h 339"/>
              <a:gd name="T12" fmla="*/ 0 w 246"/>
              <a:gd name="T13" fmla="*/ 2147483646 h 339"/>
              <a:gd name="T14" fmla="*/ 0 w 246"/>
              <a:gd name="T15" fmla="*/ 2147483646 h 339"/>
              <a:gd name="T16" fmla="*/ 2147483646 w 246"/>
              <a:gd name="T17" fmla="*/ 0 h 339"/>
              <a:gd name="T18" fmla="*/ 2147483646 w 246"/>
              <a:gd name="T19" fmla="*/ 0 h 339"/>
              <a:gd name="T20" fmla="*/ 2147483646 w 246"/>
              <a:gd name="T21" fmla="*/ 2147483646 h 339"/>
              <a:gd name="T22" fmla="*/ 2147483646 w 246"/>
              <a:gd name="T23" fmla="*/ 2147483646 h 339"/>
              <a:gd name="T24" fmla="*/ 2147483646 w 246"/>
              <a:gd name="T25" fmla="*/ 2147483646 h 339"/>
              <a:gd name="T26" fmla="*/ 2147483646 w 246"/>
              <a:gd name="T27" fmla="*/ 2147483646 h 339"/>
              <a:gd name="T28" fmla="*/ 2147483646 w 246"/>
              <a:gd name="T29" fmla="*/ 2147483646 h 339"/>
              <a:gd name="T30" fmla="*/ 2147483646 w 246"/>
              <a:gd name="T31" fmla="*/ 2147483646 h 3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46"/>
              <a:gd name="T49" fmla="*/ 0 h 339"/>
              <a:gd name="T50" fmla="*/ 246 w 246"/>
              <a:gd name="T51" fmla="*/ 339 h 33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46" h="339">
                <a:moveTo>
                  <a:pt x="42" y="214"/>
                </a:moveTo>
                <a:lnTo>
                  <a:pt x="151" y="214"/>
                </a:lnTo>
                <a:lnTo>
                  <a:pt x="151" y="58"/>
                </a:lnTo>
                <a:lnTo>
                  <a:pt x="42" y="214"/>
                </a:lnTo>
                <a:close/>
                <a:moveTo>
                  <a:pt x="151" y="339"/>
                </a:moveTo>
                <a:lnTo>
                  <a:pt x="151" y="253"/>
                </a:lnTo>
                <a:lnTo>
                  <a:pt x="0" y="253"/>
                </a:lnTo>
                <a:lnTo>
                  <a:pt x="0" y="210"/>
                </a:lnTo>
                <a:lnTo>
                  <a:pt x="151" y="0"/>
                </a:lnTo>
                <a:lnTo>
                  <a:pt x="197" y="0"/>
                </a:lnTo>
                <a:lnTo>
                  <a:pt x="197" y="214"/>
                </a:lnTo>
                <a:lnTo>
                  <a:pt x="246" y="214"/>
                </a:lnTo>
                <a:lnTo>
                  <a:pt x="246" y="253"/>
                </a:lnTo>
                <a:lnTo>
                  <a:pt x="197" y="253"/>
                </a:lnTo>
                <a:lnTo>
                  <a:pt x="197" y="339"/>
                </a:lnTo>
                <a:lnTo>
                  <a:pt x="151" y="3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7" name="Freeform 107"/>
          <p:cNvSpPr>
            <a:spLocks noEditPoints="1"/>
          </p:cNvSpPr>
          <p:nvPr/>
        </p:nvSpPr>
        <p:spPr bwMode="auto">
          <a:xfrm>
            <a:off x="2424113" y="3370263"/>
            <a:ext cx="76200" cy="114300"/>
          </a:xfrm>
          <a:custGeom>
            <a:avLst/>
            <a:gdLst>
              <a:gd name="T0" fmla="*/ 2147483646 w 240"/>
              <a:gd name="T1" fmla="*/ 2147483646 h 360"/>
              <a:gd name="T2" fmla="*/ 2147483646 w 240"/>
              <a:gd name="T3" fmla="*/ 2147483646 h 360"/>
              <a:gd name="T4" fmla="*/ 2147483646 w 240"/>
              <a:gd name="T5" fmla="*/ 2147483646 h 360"/>
              <a:gd name="T6" fmla="*/ 2147483646 w 240"/>
              <a:gd name="T7" fmla="*/ 2147483646 h 360"/>
              <a:gd name="T8" fmla="*/ 2147483646 w 240"/>
              <a:gd name="T9" fmla="*/ 2147483646 h 360"/>
              <a:gd name="T10" fmla="*/ 2147483646 w 240"/>
              <a:gd name="T11" fmla="*/ 2147483646 h 360"/>
              <a:gd name="T12" fmla="*/ 2147483646 w 240"/>
              <a:gd name="T13" fmla="*/ 2147483646 h 360"/>
              <a:gd name="T14" fmla="*/ 2147483646 w 240"/>
              <a:gd name="T15" fmla="*/ 2147483646 h 360"/>
              <a:gd name="T16" fmla="*/ 2147483646 w 240"/>
              <a:gd name="T17" fmla="*/ 2147483646 h 360"/>
              <a:gd name="T18" fmla="*/ 2147483646 w 240"/>
              <a:gd name="T19" fmla="*/ 2147483646 h 360"/>
              <a:gd name="T20" fmla="*/ 2147483646 w 240"/>
              <a:gd name="T21" fmla="*/ 2147483646 h 360"/>
              <a:gd name="T22" fmla="*/ 2147483646 w 240"/>
              <a:gd name="T23" fmla="*/ 2147483646 h 360"/>
              <a:gd name="T24" fmla="*/ 2147483646 w 240"/>
              <a:gd name="T25" fmla="*/ 2147483646 h 360"/>
              <a:gd name="T26" fmla="*/ 2147483646 w 240"/>
              <a:gd name="T27" fmla="*/ 2147483646 h 360"/>
              <a:gd name="T28" fmla="*/ 2147483646 w 240"/>
              <a:gd name="T29" fmla="*/ 2147483646 h 360"/>
              <a:gd name="T30" fmla="*/ 2147483646 w 240"/>
              <a:gd name="T31" fmla="*/ 2147483646 h 360"/>
              <a:gd name="T32" fmla="*/ 2147483646 w 240"/>
              <a:gd name="T33" fmla="*/ 2147483646 h 360"/>
              <a:gd name="T34" fmla="*/ 2147483646 w 240"/>
              <a:gd name="T35" fmla="*/ 2147483646 h 360"/>
              <a:gd name="T36" fmla="*/ 2147483646 w 240"/>
              <a:gd name="T37" fmla="*/ 2147483646 h 360"/>
              <a:gd name="T38" fmla="*/ 2147483646 w 240"/>
              <a:gd name="T39" fmla="*/ 2147483646 h 360"/>
              <a:gd name="T40" fmla="*/ 2147483646 w 240"/>
              <a:gd name="T41" fmla="*/ 2147483646 h 360"/>
              <a:gd name="T42" fmla="*/ 2147483646 w 240"/>
              <a:gd name="T43" fmla="*/ 2147483646 h 360"/>
              <a:gd name="T44" fmla="*/ 2147483646 w 240"/>
              <a:gd name="T45" fmla="*/ 2147483646 h 360"/>
              <a:gd name="T46" fmla="*/ 2147483646 w 240"/>
              <a:gd name="T47" fmla="*/ 2147483646 h 360"/>
              <a:gd name="T48" fmla="*/ 2147483646 w 240"/>
              <a:gd name="T49" fmla="*/ 2147483646 h 360"/>
              <a:gd name="T50" fmla="*/ 2147483646 w 240"/>
              <a:gd name="T51" fmla="*/ 2147483646 h 360"/>
              <a:gd name="T52" fmla="*/ 2147483646 w 240"/>
              <a:gd name="T53" fmla="*/ 2147483646 h 360"/>
              <a:gd name="T54" fmla="*/ 2147483646 w 240"/>
              <a:gd name="T55" fmla="*/ 0 h 360"/>
              <a:gd name="T56" fmla="*/ 2147483646 w 240"/>
              <a:gd name="T57" fmla="*/ 2147483646 h 360"/>
              <a:gd name="T58" fmla="*/ 2147483646 w 240"/>
              <a:gd name="T59" fmla="*/ 2147483646 h 360"/>
              <a:gd name="T60" fmla="*/ 2147483646 w 240"/>
              <a:gd name="T61" fmla="*/ 2147483646 h 360"/>
              <a:gd name="T62" fmla="*/ 2147483646 w 240"/>
              <a:gd name="T63" fmla="*/ 2147483646 h 360"/>
              <a:gd name="T64" fmla="*/ 2147483646 w 240"/>
              <a:gd name="T65" fmla="*/ 2147483646 h 360"/>
              <a:gd name="T66" fmla="*/ 2147483646 w 240"/>
              <a:gd name="T67" fmla="*/ 2147483646 h 360"/>
              <a:gd name="T68" fmla="*/ 2147483646 w 240"/>
              <a:gd name="T69" fmla="*/ 2147483646 h 360"/>
              <a:gd name="T70" fmla="*/ 2147483646 w 240"/>
              <a:gd name="T71" fmla="*/ 2147483646 h 360"/>
              <a:gd name="T72" fmla="*/ 2147483646 w 240"/>
              <a:gd name="T73" fmla="*/ 2147483646 h 360"/>
              <a:gd name="T74" fmla="*/ 2147483646 w 240"/>
              <a:gd name="T75" fmla="*/ 2147483646 h 360"/>
              <a:gd name="T76" fmla="*/ 2147483646 w 240"/>
              <a:gd name="T77" fmla="*/ 2147483646 h 360"/>
              <a:gd name="T78" fmla="*/ 2147483646 w 240"/>
              <a:gd name="T79" fmla="*/ 2147483646 h 360"/>
              <a:gd name="T80" fmla="*/ 2147483646 w 240"/>
              <a:gd name="T81" fmla="*/ 2147483646 h 360"/>
              <a:gd name="T82" fmla="*/ 2147483646 w 240"/>
              <a:gd name="T83" fmla="*/ 2147483646 h 360"/>
              <a:gd name="T84" fmla="*/ 2147483646 w 240"/>
              <a:gd name="T85" fmla="*/ 2147483646 h 360"/>
              <a:gd name="T86" fmla="*/ 2147483646 w 240"/>
              <a:gd name="T87" fmla="*/ 2147483646 h 360"/>
              <a:gd name="T88" fmla="*/ 2147483646 w 240"/>
              <a:gd name="T89" fmla="*/ 2147483646 h 360"/>
              <a:gd name="T90" fmla="*/ 2147483646 w 240"/>
              <a:gd name="T91" fmla="*/ 2147483646 h 360"/>
              <a:gd name="T92" fmla="*/ 2147483646 w 240"/>
              <a:gd name="T93" fmla="*/ 2147483646 h 360"/>
              <a:gd name="T94" fmla="*/ 2147483646 w 240"/>
              <a:gd name="T95" fmla="*/ 2147483646 h 360"/>
              <a:gd name="T96" fmla="*/ 0 w 240"/>
              <a:gd name="T97" fmla="*/ 2147483646 h 3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60"/>
              <a:gd name="T149" fmla="*/ 240 w 240"/>
              <a:gd name="T150" fmla="*/ 360 h 36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60">
                <a:moveTo>
                  <a:pt x="48" y="181"/>
                </a:moveTo>
                <a:lnTo>
                  <a:pt x="49" y="214"/>
                </a:lnTo>
                <a:lnTo>
                  <a:pt x="51" y="242"/>
                </a:lnTo>
                <a:lnTo>
                  <a:pt x="58" y="266"/>
                </a:lnTo>
                <a:lnTo>
                  <a:pt x="65" y="285"/>
                </a:lnTo>
                <a:lnTo>
                  <a:pt x="69" y="293"/>
                </a:lnTo>
                <a:lnTo>
                  <a:pt x="75" y="300"/>
                </a:lnTo>
                <a:lnTo>
                  <a:pt x="87" y="310"/>
                </a:lnTo>
                <a:lnTo>
                  <a:pt x="102" y="318"/>
                </a:lnTo>
                <a:lnTo>
                  <a:pt x="119" y="319"/>
                </a:lnTo>
                <a:lnTo>
                  <a:pt x="129" y="319"/>
                </a:lnTo>
                <a:lnTo>
                  <a:pt x="138" y="318"/>
                </a:lnTo>
                <a:lnTo>
                  <a:pt x="145" y="314"/>
                </a:lnTo>
                <a:lnTo>
                  <a:pt x="153" y="310"/>
                </a:lnTo>
                <a:lnTo>
                  <a:pt x="159" y="306"/>
                </a:lnTo>
                <a:lnTo>
                  <a:pt x="165" y="300"/>
                </a:lnTo>
                <a:lnTo>
                  <a:pt x="175" y="285"/>
                </a:lnTo>
                <a:lnTo>
                  <a:pt x="182" y="266"/>
                </a:lnTo>
                <a:lnTo>
                  <a:pt x="188" y="242"/>
                </a:lnTo>
                <a:lnTo>
                  <a:pt x="191" y="214"/>
                </a:lnTo>
                <a:lnTo>
                  <a:pt x="192" y="181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6"/>
                </a:lnTo>
                <a:lnTo>
                  <a:pt x="165" y="61"/>
                </a:lnTo>
                <a:lnTo>
                  <a:pt x="159" y="55"/>
                </a:lnTo>
                <a:lnTo>
                  <a:pt x="153" y="50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50"/>
                </a:lnTo>
                <a:lnTo>
                  <a:pt x="75" y="61"/>
                </a:lnTo>
                <a:lnTo>
                  <a:pt x="65" y="76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1"/>
                </a:lnTo>
                <a:close/>
                <a:moveTo>
                  <a:pt x="0" y="181"/>
                </a:moveTo>
                <a:lnTo>
                  <a:pt x="1" y="160"/>
                </a:lnTo>
                <a:lnTo>
                  <a:pt x="2" y="139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3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2"/>
                </a:lnTo>
                <a:lnTo>
                  <a:pt x="148" y="4"/>
                </a:lnTo>
                <a:lnTo>
                  <a:pt x="160" y="6"/>
                </a:lnTo>
                <a:lnTo>
                  <a:pt x="171" y="13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9"/>
                </a:lnTo>
                <a:lnTo>
                  <a:pt x="240" y="181"/>
                </a:lnTo>
                <a:lnTo>
                  <a:pt x="240" y="203"/>
                </a:lnTo>
                <a:lnTo>
                  <a:pt x="239" y="223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5"/>
                </a:lnTo>
                <a:lnTo>
                  <a:pt x="201" y="325"/>
                </a:lnTo>
                <a:lnTo>
                  <a:pt x="192" y="335"/>
                </a:lnTo>
                <a:lnTo>
                  <a:pt x="182" y="342"/>
                </a:lnTo>
                <a:lnTo>
                  <a:pt x="171" y="348"/>
                </a:lnTo>
                <a:lnTo>
                  <a:pt x="148" y="357"/>
                </a:lnTo>
                <a:lnTo>
                  <a:pt x="119" y="360"/>
                </a:lnTo>
                <a:lnTo>
                  <a:pt x="106" y="360"/>
                </a:lnTo>
                <a:lnTo>
                  <a:pt x="98" y="358"/>
                </a:lnTo>
                <a:lnTo>
                  <a:pt x="92" y="357"/>
                </a:lnTo>
                <a:lnTo>
                  <a:pt x="80" y="353"/>
                </a:lnTo>
                <a:lnTo>
                  <a:pt x="69" y="348"/>
                </a:lnTo>
                <a:lnTo>
                  <a:pt x="58" y="342"/>
                </a:lnTo>
                <a:lnTo>
                  <a:pt x="48" y="335"/>
                </a:lnTo>
                <a:lnTo>
                  <a:pt x="39" y="325"/>
                </a:lnTo>
                <a:lnTo>
                  <a:pt x="30" y="315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3"/>
                </a:lnTo>
                <a:lnTo>
                  <a:pt x="0" y="1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8" name="Freeform 108"/>
          <p:cNvSpPr>
            <a:spLocks/>
          </p:cNvSpPr>
          <p:nvPr/>
        </p:nvSpPr>
        <p:spPr bwMode="auto">
          <a:xfrm>
            <a:off x="2259013" y="2865438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5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09" name="Freeform 109"/>
          <p:cNvSpPr>
            <a:spLocks/>
          </p:cNvSpPr>
          <p:nvPr/>
        </p:nvSpPr>
        <p:spPr bwMode="auto">
          <a:xfrm>
            <a:off x="2335213" y="2868613"/>
            <a:ext cx="76200" cy="111125"/>
          </a:xfrm>
          <a:custGeom>
            <a:avLst/>
            <a:gdLst>
              <a:gd name="T0" fmla="*/ 2147483646 w 241"/>
              <a:gd name="T1" fmla="*/ 2147483646 h 350"/>
              <a:gd name="T2" fmla="*/ 2147483646 w 241"/>
              <a:gd name="T3" fmla="*/ 2147483646 h 350"/>
              <a:gd name="T4" fmla="*/ 2147483646 w 241"/>
              <a:gd name="T5" fmla="*/ 2147483646 h 350"/>
              <a:gd name="T6" fmla="*/ 2147483646 w 241"/>
              <a:gd name="T7" fmla="*/ 2147483646 h 350"/>
              <a:gd name="T8" fmla="*/ 2147483646 w 241"/>
              <a:gd name="T9" fmla="*/ 2147483646 h 350"/>
              <a:gd name="T10" fmla="*/ 2147483646 w 241"/>
              <a:gd name="T11" fmla="*/ 2147483646 h 350"/>
              <a:gd name="T12" fmla="*/ 2147483646 w 241"/>
              <a:gd name="T13" fmla="*/ 2147483646 h 350"/>
              <a:gd name="T14" fmla="*/ 2147483646 w 241"/>
              <a:gd name="T15" fmla="*/ 2147483646 h 350"/>
              <a:gd name="T16" fmla="*/ 2147483646 w 241"/>
              <a:gd name="T17" fmla="*/ 2147483646 h 350"/>
              <a:gd name="T18" fmla="*/ 2147483646 w 241"/>
              <a:gd name="T19" fmla="*/ 2147483646 h 350"/>
              <a:gd name="T20" fmla="*/ 2147483646 w 241"/>
              <a:gd name="T21" fmla="*/ 2147483646 h 350"/>
              <a:gd name="T22" fmla="*/ 2147483646 w 241"/>
              <a:gd name="T23" fmla="*/ 2147483646 h 350"/>
              <a:gd name="T24" fmla="*/ 2147483646 w 241"/>
              <a:gd name="T25" fmla="*/ 2147483646 h 350"/>
              <a:gd name="T26" fmla="*/ 2147483646 w 241"/>
              <a:gd name="T27" fmla="*/ 2147483646 h 350"/>
              <a:gd name="T28" fmla="*/ 2147483646 w 241"/>
              <a:gd name="T29" fmla="*/ 2147483646 h 350"/>
              <a:gd name="T30" fmla="*/ 2147483646 w 241"/>
              <a:gd name="T31" fmla="*/ 2147483646 h 350"/>
              <a:gd name="T32" fmla="*/ 2147483646 w 241"/>
              <a:gd name="T33" fmla="*/ 2147483646 h 350"/>
              <a:gd name="T34" fmla="*/ 2147483646 w 241"/>
              <a:gd name="T35" fmla="*/ 2147483646 h 350"/>
              <a:gd name="T36" fmla="*/ 2147483646 w 241"/>
              <a:gd name="T37" fmla="*/ 2147483646 h 350"/>
              <a:gd name="T38" fmla="*/ 2147483646 w 241"/>
              <a:gd name="T39" fmla="*/ 0 h 350"/>
              <a:gd name="T40" fmla="*/ 2147483646 w 241"/>
              <a:gd name="T41" fmla="*/ 2147483646 h 350"/>
              <a:gd name="T42" fmla="*/ 2147483646 w 241"/>
              <a:gd name="T43" fmla="*/ 2147483646 h 350"/>
              <a:gd name="T44" fmla="*/ 2147483646 w 241"/>
              <a:gd name="T45" fmla="*/ 2147483646 h 350"/>
              <a:gd name="T46" fmla="*/ 2147483646 w 241"/>
              <a:gd name="T47" fmla="*/ 2147483646 h 350"/>
              <a:gd name="T48" fmla="*/ 2147483646 w 241"/>
              <a:gd name="T49" fmla="*/ 2147483646 h 350"/>
              <a:gd name="T50" fmla="*/ 2147483646 w 241"/>
              <a:gd name="T51" fmla="*/ 2147483646 h 350"/>
              <a:gd name="T52" fmla="*/ 2147483646 w 241"/>
              <a:gd name="T53" fmla="*/ 2147483646 h 350"/>
              <a:gd name="T54" fmla="*/ 2147483646 w 241"/>
              <a:gd name="T55" fmla="*/ 2147483646 h 350"/>
              <a:gd name="T56" fmla="*/ 2147483646 w 241"/>
              <a:gd name="T57" fmla="*/ 2147483646 h 350"/>
              <a:gd name="T58" fmla="*/ 2147483646 w 241"/>
              <a:gd name="T59" fmla="*/ 2147483646 h 350"/>
              <a:gd name="T60" fmla="*/ 2147483646 w 241"/>
              <a:gd name="T61" fmla="*/ 2147483646 h 350"/>
              <a:gd name="T62" fmla="*/ 2147483646 w 241"/>
              <a:gd name="T63" fmla="*/ 2147483646 h 350"/>
              <a:gd name="T64" fmla="*/ 2147483646 w 241"/>
              <a:gd name="T65" fmla="*/ 2147483646 h 350"/>
              <a:gd name="T66" fmla="*/ 2147483646 w 241"/>
              <a:gd name="T67" fmla="*/ 2147483646 h 350"/>
              <a:gd name="T68" fmla="*/ 2147483646 w 241"/>
              <a:gd name="T69" fmla="*/ 2147483646 h 350"/>
              <a:gd name="T70" fmla="*/ 2147483646 w 241"/>
              <a:gd name="T71" fmla="*/ 2147483646 h 350"/>
              <a:gd name="T72" fmla="*/ 2147483646 w 241"/>
              <a:gd name="T73" fmla="*/ 2147483646 h 350"/>
              <a:gd name="T74" fmla="*/ 2147483646 w 241"/>
              <a:gd name="T75" fmla="*/ 2147483646 h 350"/>
              <a:gd name="T76" fmla="*/ 2147483646 w 241"/>
              <a:gd name="T77" fmla="*/ 2147483646 h 350"/>
              <a:gd name="T78" fmla="*/ 2147483646 w 241"/>
              <a:gd name="T79" fmla="*/ 2147483646 h 350"/>
              <a:gd name="T80" fmla="*/ 0 w 241"/>
              <a:gd name="T81" fmla="*/ 2147483646 h 35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41"/>
              <a:gd name="T124" fmla="*/ 0 h 350"/>
              <a:gd name="T125" fmla="*/ 241 w 241"/>
              <a:gd name="T126" fmla="*/ 350 h 35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41" h="350">
                <a:moveTo>
                  <a:pt x="0" y="248"/>
                </a:moveTo>
                <a:lnTo>
                  <a:pt x="46" y="248"/>
                </a:lnTo>
                <a:lnTo>
                  <a:pt x="48" y="262"/>
                </a:lnTo>
                <a:lnTo>
                  <a:pt x="53" y="273"/>
                </a:lnTo>
                <a:lnTo>
                  <a:pt x="60" y="283"/>
                </a:lnTo>
                <a:lnTo>
                  <a:pt x="68" y="292"/>
                </a:lnTo>
                <a:lnTo>
                  <a:pt x="77" y="298"/>
                </a:lnTo>
                <a:lnTo>
                  <a:pt x="88" y="303"/>
                </a:lnTo>
                <a:lnTo>
                  <a:pt x="100" y="305"/>
                </a:lnTo>
                <a:lnTo>
                  <a:pt x="114" y="306"/>
                </a:lnTo>
                <a:lnTo>
                  <a:pt x="122" y="305"/>
                </a:lnTo>
                <a:lnTo>
                  <a:pt x="131" y="305"/>
                </a:lnTo>
                <a:lnTo>
                  <a:pt x="135" y="304"/>
                </a:lnTo>
                <a:lnTo>
                  <a:pt x="139" y="303"/>
                </a:lnTo>
                <a:lnTo>
                  <a:pt x="146" y="300"/>
                </a:lnTo>
                <a:lnTo>
                  <a:pt x="160" y="294"/>
                </a:lnTo>
                <a:lnTo>
                  <a:pt x="171" y="285"/>
                </a:lnTo>
                <a:lnTo>
                  <a:pt x="179" y="274"/>
                </a:lnTo>
                <a:lnTo>
                  <a:pt x="187" y="261"/>
                </a:lnTo>
                <a:lnTo>
                  <a:pt x="190" y="246"/>
                </a:lnTo>
                <a:lnTo>
                  <a:pt x="192" y="230"/>
                </a:lnTo>
                <a:lnTo>
                  <a:pt x="190" y="212"/>
                </a:lnTo>
                <a:lnTo>
                  <a:pt x="189" y="205"/>
                </a:lnTo>
                <a:lnTo>
                  <a:pt x="187" y="198"/>
                </a:lnTo>
                <a:lnTo>
                  <a:pt x="181" y="184"/>
                </a:lnTo>
                <a:lnTo>
                  <a:pt x="171" y="173"/>
                </a:lnTo>
                <a:lnTo>
                  <a:pt x="160" y="164"/>
                </a:lnTo>
                <a:lnTo>
                  <a:pt x="147" y="158"/>
                </a:lnTo>
                <a:lnTo>
                  <a:pt x="131" y="153"/>
                </a:lnTo>
                <a:lnTo>
                  <a:pt x="115" y="152"/>
                </a:lnTo>
                <a:lnTo>
                  <a:pt x="105" y="153"/>
                </a:lnTo>
                <a:lnTo>
                  <a:pt x="95" y="154"/>
                </a:lnTo>
                <a:lnTo>
                  <a:pt x="87" y="157"/>
                </a:lnTo>
                <a:lnTo>
                  <a:pt x="78" y="161"/>
                </a:lnTo>
                <a:lnTo>
                  <a:pt x="71" y="166"/>
                </a:lnTo>
                <a:lnTo>
                  <a:pt x="63" y="171"/>
                </a:lnTo>
                <a:lnTo>
                  <a:pt x="56" y="177"/>
                </a:lnTo>
                <a:lnTo>
                  <a:pt x="50" y="184"/>
                </a:lnTo>
                <a:lnTo>
                  <a:pt x="10" y="184"/>
                </a:lnTo>
                <a:lnTo>
                  <a:pt x="37" y="0"/>
                </a:lnTo>
                <a:lnTo>
                  <a:pt x="221" y="0"/>
                </a:lnTo>
                <a:lnTo>
                  <a:pt x="221" y="41"/>
                </a:lnTo>
                <a:lnTo>
                  <a:pt x="71" y="41"/>
                </a:lnTo>
                <a:lnTo>
                  <a:pt x="56" y="135"/>
                </a:lnTo>
                <a:lnTo>
                  <a:pt x="71" y="125"/>
                </a:lnTo>
                <a:lnTo>
                  <a:pt x="85" y="117"/>
                </a:lnTo>
                <a:lnTo>
                  <a:pt x="103" y="114"/>
                </a:lnTo>
                <a:lnTo>
                  <a:pt x="122" y="112"/>
                </a:lnTo>
                <a:lnTo>
                  <a:pt x="136" y="112"/>
                </a:lnTo>
                <a:lnTo>
                  <a:pt x="148" y="114"/>
                </a:lnTo>
                <a:lnTo>
                  <a:pt x="160" y="117"/>
                </a:lnTo>
                <a:lnTo>
                  <a:pt x="171" y="120"/>
                </a:lnTo>
                <a:lnTo>
                  <a:pt x="182" y="125"/>
                </a:lnTo>
                <a:lnTo>
                  <a:pt x="192" y="131"/>
                </a:lnTo>
                <a:lnTo>
                  <a:pt x="200" y="137"/>
                </a:lnTo>
                <a:lnTo>
                  <a:pt x="209" y="143"/>
                </a:lnTo>
                <a:lnTo>
                  <a:pt x="215" y="152"/>
                </a:lnTo>
                <a:lnTo>
                  <a:pt x="222" y="161"/>
                </a:lnTo>
                <a:lnTo>
                  <a:pt x="232" y="180"/>
                </a:lnTo>
                <a:lnTo>
                  <a:pt x="239" y="203"/>
                </a:lnTo>
                <a:lnTo>
                  <a:pt x="241" y="227"/>
                </a:lnTo>
                <a:lnTo>
                  <a:pt x="240" y="241"/>
                </a:lnTo>
                <a:lnTo>
                  <a:pt x="239" y="253"/>
                </a:lnTo>
                <a:lnTo>
                  <a:pt x="236" y="266"/>
                </a:lnTo>
                <a:lnTo>
                  <a:pt x="231" y="277"/>
                </a:lnTo>
                <a:lnTo>
                  <a:pt x="221" y="298"/>
                </a:lnTo>
                <a:lnTo>
                  <a:pt x="206" y="315"/>
                </a:lnTo>
                <a:lnTo>
                  <a:pt x="188" y="330"/>
                </a:lnTo>
                <a:lnTo>
                  <a:pt x="167" y="341"/>
                </a:lnTo>
                <a:lnTo>
                  <a:pt x="143" y="347"/>
                </a:lnTo>
                <a:lnTo>
                  <a:pt x="116" y="350"/>
                </a:lnTo>
                <a:lnTo>
                  <a:pt x="93" y="347"/>
                </a:lnTo>
                <a:lnTo>
                  <a:pt x="82" y="345"/>
                </a:lnTo>
                <a:lnTo>
                  <a:pt x="71" y="342"/>
                </a:lnTo>
                <a:lnTo>
                  <a:pt x="62" y="338"/>
                </a:lnTo>
                <a:lnTo>
                  <a:pt x="52" y="333"/>
                </a:lnTo>
                <a:lnTo>
                  <a:pt x="36" y="322"/>
                </a:lnTo>
                <a:lnTo>
                  <a:pt x="21" y="308"/>
                </a:lnTo>
                <a:lnTo>
                  <a:pt x="16" y="299"/>
                </a:lnTo>
                <a:lnTo>
                  <a:pt x="11" y="290"/>
                </a:lnTo>
                <a:lnTo>
                  <a:pt x="4" y="271"/>
                </a:lnTo>
                <a:lnTo>
                  <a:pt x="0" y="2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0" name="Freeform 110"/>
          <p:cNvSpPr>
            <a:spLocks noEditPoints="1"/>
          </p:cNvSpPr>
          <p:nvPr/>
        </p:nvSpPr>
        <p:spPr bwMode="auto">
          <a:xfrm>
            <a:off x="2424113" y="2865438"/>
            <a:ext cx="76200" cy="114300"/>
          </a:xfrm>
          <a:custGeom>
            <a:avLst/>
            <a:gdLst>
              <a:gd name="T0" fmla="*/ 2147483646 w 240"/>
              <a:gd name="T1" fmla="*/ 2147483646 h 360"/>
              <a:gd name="T2" fmla="*/ 2147483646 w 240"/>
              <a:gd name="T3" fmla="*/ 2147483646 h 360"/>
              <a:gd name="T4" fmla="*/ 2147483646 w 240"/>
              <a:gd name="T5" fmla="*/ 2147483646 h 360"/>
              <a:gd name="T6" fmla="*/ 2147483646 w 240"/>
              <a:gd name="T7" fmla="*/ 2147483646 h 360"/>
              <a:gd name="T8" fmla="*/ 2147483646 w 240"/>
              <a:gd name="T9" fmla="*/ 2147483646 h 360"/>
              <a:gd name="T10" fmla="*/ 2147483646 w 240"/>
              <a:gd name="T11" fmla="*/ 2147483646 h 360"/>
              <a:gd name="T12" fmla="*/ 2147483646 w 240"/>
              <a:gd name="T13" fmla="*/ 2147483646 h 360"/>
              <a:gd name="T14" fmla="*/ 2147483646 w 240"/>
              <a:gd name="T15" fmla="*/ 2147483646 h 360"/>
              <a:gd name="T16" fmla="*/ 2147483646 w 240"/>
              <a:gd name="T17" fmla="*/ 2147483646 h 360"/>
              <a:gd name="T18" fmla="*/ 2147483646 w 240"/>
              <a:gd name="T19" fmla="*/ 2147483646 h 360"/>
              <a:gd name="T20" fmla="*/ 2147483646 w 240"/>
              <a:gd name="T21" fmla="*/ 2147483646 h 360"/>
              <a:gd name="T22" fmla="*/ 2147483646 w 240"/>
              <a:gd name="T23" fmla="*/ 2147483646 h 360"/>
              <a:gd name="T24" fmla="*/ 2147483646 w 240"/>
              <a:gd name="T25" fmla="*/ 2147483646 h 360"/>
              <a:gd name="T26" fmla="*/ 2147483646 w 240"/>
              <a:gd name="T27" fmla="*/ 2147483646 h 360"/>
              <a:gd name="T28" fmla="*/ 2147483646 w 240"/>
              <a:gd name="T29" fmla="*/ 2147483646 h 360"/>
              <a:gd name="T30" fmla="*/ 2147483646 w 240"/>
              <a:gd name="T31" fmla="*/ 2147483646 h 360"/>
              <a:gd name="T32" fmla="*/ 2147483646 w 240"/>
              <a:gd name="T33" fmla="*/ 2147483646 h 360"/>
              <a:gd name="T34" fmla="*/ 2147483646 w 240"/>
              <a:gd name="T35" fmla="*/ 2147483646 h 360"/>
              <a:gd name="T36" fmla="*/ 2147483646 w 240"/>
              <a:gd name="T37" fmla="*/ 2147483646 h 360"/>
              <a:gd name="T38" fmla="*/ 2147483646 w 240"/>
              <a:gd name="T39" fmla="*/ 2147483646 h 360"/>
              <a:gd name="T40" fmla="*/ 2147483646 w 240"/>
              <a:gd name="T41" fmla="*/ 2147483646 h 360"/>
              <a:gd name="T42" fmla="*/ 2147483646 w 240"/>
              <a:gd name="T43" fmla="*/ 2147483646 h 360"/>
              <a:gd name="T44" fmla="*/ 2147483646 w 240"/>
              <a:gd name="T45" fmla="*/ 2147483646 h 360"/>
              <a:gd name="T46" fmla="*/ 2147483646 w 240"/>
              <a:gd name="T47" fmla="*/ 2147483646 h 360"/>
              <a:gd name="T48" fmla="*/ 2147483646 w 240"/>
              <a:gd name="T49" fmla="*/ 2147483646 h 360"/>
              <a:gd name="T50" fmla="*/ 2147483646 w 240"/>
              <a:gd name="T51" fmla="*/ 2147483646 h 360"/>
              <a:gd name="T52" fmla="*/ 2147483646 w 240"/>
              <a:gd name="T53" fmla="*/ 2147483646 h 360"/>
              <a:gd name="T54" fmla="*/ 2147483646 w 240"/>
              <a:gd name="T55" fmla="*/ 0 h 360"/>
              <a:gd name="T56" fmla="*/ 2147483646 w 240"/>
              <a:gd name="T57" fmla="*/ 2147483646 h 360"/>
              <a:gd name="T58" fmla="*/ 2147483646 w 240"/>
              <a:gd name="T59" fmla="*/ 2147483646 h 360"/>
              <a:gd name="T60" fmla="*/ 2147483646 w 240"/>
              <a:gd name="T61" fmla="*/ 2147483646 h 360"/>
              <a:gd name="T62" fmla="*/ 2147483646 w 240"/>
              <a:gd name="T63" fmla="*/ 2147483646 h 360"/>
              <a:gd name="T64" fmla="*/ 2147483646 w 240"/>
              <a:gd name="T65" fmla="*/ 2147483646 h 360"/>
              <a:gd name="T66" fmla="*/ 2147483646 w 240"/>
              <a:gd name="T67" fmla="*/ 2147483646 h 360"/>
              <a:gd name="T68" fmla="*/ 2147483646 w 240"/>
              <a:gd name="T69" fmla="*/ 2147483646 h 360"/>
              <a:gd name="T70" fmla="*/ 2147483646 w 240"/>
              <a:gd name="T71" fmla="*/ 2147483646 h 360"/>
              <a:gd name="T72" fmla="*/ 2147483646 w 240"/>
              <a:gd name="T73" fmla="*/ 2147483646 h 360"/>
              <a:gd name="T74" fmla="*/ 2147483646 w 240"/>
              <a:gd name="T75" fmla="*/ 2147483646 h 360"/>
              <a:gd name="T76" fmla="*/ 2147483646 w 240"/>
              <a:gd name="T77" fmla="*/ 2147483646 h 360"/>
              <a:gd name="T78" fmla="*/ 2147483646 w 240"/>
              <a:gd name="T79" fmla="*/ 2147483646 h 360"/>
              <a:gd name="T80" fmla="*/ 2147483646 w 240"/>
              <a:gd name="T81" fmla="*/ 2147483646 h 360"/>
              <a:gd name="T82" fmla="*/ 2147483646 w 240"/>
              <a:gd name="T83" fmla="*/ 2147483646 h 360"/>
              <a:gd name="T84" fmla="*/ 2147483646 w 240"/>
              <a:gd name="T85" fmla="*/ 2147483646 h 360"/>
              <a:gd name="T86" fmla="*/ 2147483646 w 240"/>
              <a:gd name="T87" fmla="*/ 2147483646 h 360"/>
              <a:gd name="T88" fmla="*/ 2147483646 w 240"/>
              <a:gd name="T89" fmla="*/ 2147483646 h 360"/>
              <a:gd name="T90" fmla="*/ 2147483646 w 240"/>
              <a:gd name="T91" fmla="*/ 2147483646 h 360"/>
              <a:gd name="T92" fmla="*/ 2147483646 w 240"/>
              <a:gd name="T93" fmla="*/ 2147483646 h 360"/>
              <a:gd name="T94" fmla="*/ 2147483646 w 240"/>
              <a:gd name="T95" fmla="*/ 2147483646 h 360"/>
              <a:gd name="T96" fmla="*/ 0 w 240"/>
              <a:gd name="T97" fmla="*/ 2147483646 h 3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60"/>
              <a:gd name="T149" fmla="*/ 240 w 240"/>
              <a:gd name="T150" fmla="*/ 360 h 36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60">
                <a:moveTo>
                  <a:pt x="48" y="181"/>
                </a:moveTo>
                <a:lnTo>
                  <a:pt x="49" y="214"/>
                </a:lnTo>
                <a:lnTo>
                  <a:pt x="51" y="241"/>
                </a:lnTo>
                <a:lnTo>
                  <a:pt x="58" y="266"/>
                </a:lnTo>
                <a:lnTo>
                  <a:pt x="65" y="284"/>
                </a:lnTo>
                <a:lnTo>
                  <a:pt x="69" y="293"/>
                </a:lnTo>
                <a:lnTo>
                  <a:pt x="75" y="299"/>
                </a:lnTo>
                <a:lnTo>
                  <a:pt x="87" y="310"/>
                </a:lnTo>
                <a:lnTo>
                  <a:pt x="102" y="316"/>
                </a:lnTo>
                <a:lnTo>
                  <a:pt x="119" y="319"/>
                </a:lnTo>
                <a:lnTo>
                  <a:pt x="129" y="318"/>
                </a:lnTo>
                <a:lnTo>
                  <a:pt x="138" y="316"/>
                </a:lnTo>
                <a:lnTo>
                  <a:pt x="145" y="314"/>
                </a:lnTo>
                <a:lnTo>
                  <a:pt x="153" y="310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6"/>
                </a:lnTo>
                <a:lnTo>
                  <a:pt x="188" y="241"/>
                </a:lnTo>
                <a:lnTo>
                  <a:pt x="191" y="214"/>
                </a:lnTo>
                <a:lnTo>
                  <a:pt x="192" y="181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6"/>
                </a:lnTo>
                <a:lnTo>
                  <a:pt x="165" y="61"/>
                </a:lnTo>
                <a:lnTo>
                  <a:pt x="159" y="55"/>
                </a:lnTo>
                <a:lnTo>
                  <a:pt x="153" y="50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50"/>
                </a:lnTo>
                <a:lnTo>
                  <a:pt x="75" y="61"/>
                </a:lnTo>
                <a:lnTo>
                  <a:pt x="65" y="76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1"/>
                </a:lnTo>
                <a:close/>
                <a:moveTo>
                  <a:pt x="0" y="181"/>
                </a:moveTo>
                <a:lnTo>
                  <a:pt x="1" y="160"/>
                </a:lnTo>
                <a:lnTo>
                  <a:pt x="2" y="139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3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3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9"/>
                </a:lnTo>
                <a:lnTo>
                  <a:pt x="240" y="181"/>
                </a:lnTo>
                <a:lnTo>
                  <a:pt x="240" y="203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4"/>
                </a:lnTo>
                <a:lnTo>
                  <a:pt x="201" y="325"/>
                </a:lnTo>
                <a:lnTo>
                  <a:pt x="192" y="334"/>
                </a:lnTo>
                <a:lnTo>
                  <a:pt x="182" y="341"/>
                </a:lnTo>
                <a:lnTo>
                  <a:pt x="171" y="348"/>
                </a:lnTo>
                <a:lnTo>
                  <a:pt x="148" y="356"/>
                </a:lnTo>
                <a:lnTo>
                  <a:pt x="119" y="360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3"/>
                </a:lnTo>
                <a:lnTo>
                  <a:pt x="69" y="348"/>
                </a:lnTo>
                <a:lnTo>
                  <a:pt x="58" y="341"/>
                </a:lnTo>
                <a:lnTo>
                  <a:pt x="48" y="334"/>
                </a:lnTo>
                <a:lnTo>
                  <a:pt x="39" y="325"/>
                </a:lnTo>
                <a:lnTo>
                  <a:pt x="30" y="314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1" name="Freeform 111"/>
          <p:cNvSpPr>
            <a:spLocks/>
          </p:cNvSpPr>
          <p:nvPr/>
        </p:nvSpPr>
        <p:spPr bwMode="auto">
          <a:xfrm>
            <a:off x="2259013" y="2360613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5"/>
                </a:lnTo>
                <a:lnTo>
                  <a:pt x="65" y="51"/>
                </a:lnTo>
                <a:lnTo>
                  <a:pt x="75" y="41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2" name="Freeform 112"/>
          <p:cNvSpPr>
            <a:spLocks noEditPoints="1"/>
          </p:cNvSpPr>
          <p:nvPr/>
        </p:nvSpPr>
        <p:spPr bwMode="auto">
          <a:xfrm>
            <a:off x="2335213" y="2360613"/>
            <a:ext cx="77787" cy="114300"/>
          </a:xfrm>
          <a:custGeom>
            <a:avLst/>
            <a:gdLst>
              <a:gd name="T0" fmla="*/ 2147483646 w 243"/>
              <a:gd name="T1" fmla="*/ 2147483646 h 359"/>
              <a:gd name="T2" fmla="*/ 2147483646 w 243"/>
              <a:gd name="T3" fmla="*/ 2147483646 h 359"/>
              <a:gd name="T4" fmla="*/ 2147483646 w 243"/>
              <a:gd name="T5" fmla="*/ 2147483646 h 359"/>
              <a:gd name="T6" fmla="*/ 2147483646 w 243"/>
              <a:gd name="T7" fmla="*/ 2147483646 h 359"/>
              <a:gd name="T8" fmla="*/ 2147483646 w 243"/>
              <a:gd name="T9" fmla="*/ 2147483646 h 359"/>
              <a:gd name="T10" fmla="*/ 2147483646 w 243"/>
              <a:gd name="T11" fmla="*/ 2147483646 h 359"/>
              <a:gd name="T12" fmla="*/ 2147483646 w 243"/>
              <a:gd name="T13" fmla="*/ 2147483646 h 359"/>
              <a:gd name="T14" fmla="*/ 2147483646 w 243"/>
              <a:gd name="T15" fmla="*/ 2147483646 h 359"/>
              <a:gd name="T16" fmla="*/ 2147483646 w 243"/>
              <a:gd name="T17" fmla="*/ 2147483646 h 359"/>
              <a:gd name="T18" fmla="*/ 2147483646 w 243"/>
              <a:gd name="T19" fmla="*/ 2147483646 h 359"/>
              <a:gd name="T20" fmla="*/ 2147483646 w 243"/>
              <a:gd name="T21" fmla="*/ 2147483646 h 359"/>
              <a:gd name="T22" fmla="*/ 2147483646 w 243"/>
              <a:gd name="T23" fmla="*/ 2147483646 h 359"/>
              <a:gd name="T24" fmla="*/ 2147483646 w 243"/>
              <a:gd name="T25" fmla="*/ 2147483646 h 359"/>
              <a:gd name="T26" fmla="*/ 2147483646 w 243"/>
              <a:gd name="T27" fmla="*/ 2147483646 h 359"/>
              <a:gd name="T28" fmla="*/ 2147483646 w 243"/>
              <a:gd name="T29" fmla="*/ 2147483646 h 359"/>
              <a:gd name="T30" fmla="*/ 2147483646 w 243"/>
              <a:gd name="T31" fmla="*/ 2147483646 h 359"/>
              <a:gd name="T32" fmla="*/ 2147483646 w 243"/>
              <a:gd name="T33" fmla="*/ 2147483646 h 359"/>
              <a:gd name="T34" fmla="*/ 2147483646 w 243"/>
              <a:gd name="T35" fmla="*/ 2147483646 h 359"/>
              <a:gd name="T36" fmla="*/ 2147483646 w 243"/>
              <a:gd name="T37" fmla="*/ 2147483646 h 359"/>
              <a:gd name="T38" fmla="*/ 2147483646 w 243"/>
              <a:gd name="T39" fmla="*/ 2147483646 h 359"/>
              <a:gd name="T40" fmla="*/ 2147483646 w 243"/>
              <a:gd name="T41" fmla="*/ 2147483646 h 359"/>
              <a:gd name="T42" fmla="*/ 2147483646 w 243"/>
              <a:gd name="T43" fmla="*/ 2147483646 h 359"/>
              <a:gd name="T44" fmla="*/ 2147483646 w 243"/>
              <a:gd name="T45" fmla="*/ 2147483646 h 359"/>
              <a:gd name="T46" fmla="*/ 2147483646 w 243"/>
              <a:gd name="T47" fmla="*/ 2147483646 h 359"/>
              <a:gd name="T48" fmla="*/ 2147483646 w 243"/>
              <a:gd name="T49" fmla="*/ 2147483646 h 359"/>
              <a:gd name="T50" fmla="*/ 2147483646 w 243"/>
              <a:gd name="T51" fmla="*/ 2147483646 h 359"/>
              <a:gd name="T52" fmla="*/ 2147483646 w 243"/>
              <a:gd name="T53" fmla="*/ 2147483646 h 359"/>
              <a:gd name="T54" fmla="*/ 2147483646 w 243"/>
              <a:gd name="T55" fmla="*/ 2147483646 h 359"/>
              <a:gd name="T56" fmla="*/ 2147483646 w 243"/>
              <a:gd name="T57" fmla="*/ 2147483646 h 359"/>
              <a:gd name="T58" fmla="*/ 2147483646 w 243"/>
              <a:gd name="T59" fmla="*/ 2147483646 h 359"/>
              <a:gd name="T60" fmla="*/ 2147483646 w 243"/>
              <a:gd name="T61" fmla="*/ 2147483646 h 359"/>
              <a:gd name="T62" fmla="*/ 2147483646 w 243"/>
              <a:gd name="T63" fmla="*/ 2147483646 h 359"/>
              <a:gd name="T64" fmla="*/ 2147483646 w 243"/>
              <a:gd name="T65" fmla="*/ 2147483646 h 359"/>
              <a:gd name="T66" fmla="*/ 2147483646 w 243"/>
              <a:gd name="T67" fmla="*/ 2147483646 h 359"/>
              <a:gd name="T68" fmla="*/ 2147483646 w 243"/>
              <a:gd name="T69" fmla="*/ 2147483646 h 359"/>
              <a:gd name="T70" fmla="*/ 2147483646 w 243"/>
              <a:gd name="T71" fmla="*/ 2147483646 h 359"/>
              <a:gd name="T72" fmla="*/ 2147483646 w 243"/>
              <a:gd name="T73" fmla="*/ 2147483646 h 359"/>
              <a:gd name="T74" fmla="*/ 2147483646 w 243"/>
              <a:gd name="T75" fmla="*/ 2147483646 h 359"/>
              <a:gd name="T76" fmla="*/ 2147483646 w 243"/>
              <a:gd name="T77" fmla="*/ 2147483646 h 359"/>
              <a:gd name="T78" fmla="*/ 2147483646 w 243"/>
              <a:gd name="T79" fmla="*/ 2147483646 h 359"/>
              <a:gd name="T80" fmla="*/ 2147483646 w 243"/>
              <a:gd name="T81" fmla="*/ 2147483646 h 359"/>
              <a:gd name="T82" fmla="*/ 2147483646 w 243"/>
              <a:gd name="T83" fmla="*/ 2147483646 h 359"/>
              <a:gd name="T84" fmla="*/ 2147483646 w 243"/>
              <a:gd name="T85" fmla="*/ 2147483646 h 359"/>
              <a:gd name="T86" fmla="*/ 2147483646 w 243"/>
              <a:gd name="T87" fmla="*/ 2147483646 h 35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43"/>
              <a:gd name="T133" fmla="*/ 0 h 359"/>
              <a:gd name="T134" fmla="*/ 243 w 243"/>
              <a:gd name="T135" fmla="*/ 359 h 35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43" h="359">
                <a:moveTo>
                  <a:pt x="194" y="243"/>
                </a:moveTo>
                <a:lnTo>
                  <a:pt x="194" y="235"/>
                </a:lnTo>
                <a:lnTo>
                  <a:pt x="192" y="227"/>
                </a:lnTo>
                <a:lnTo>
                  <a:pt x="189" y="213"/>
                </a:lnTo>
                <a:lnTo>
                  <a:pt x="186" y="205"/>
                </a:lnTo>
                <a:lnTo>
                  <a:pt x="182" y="199"/>
                </a:lnTo>
                <a:lnTo>
                  <a:pt x="175" y="189"/>
                </a:lnTo>
                <a:lnTo>
                  <a:pt x="165" y="180"/>
                </a:lnTo>
                <a:lnTo>
                  <a:pt x="153" y="173"/>
                </a:lnTo>
                <a:lnTo>
                  <a:pt x="140" y="169"/>
                </a:lnTo>
                <a:lnTo>
                  <a:pt x="126" y="168"/>
                </a:lnTo>
                <a:lnTo>
                  <a:pt x="117" y="169"/>
                </a:lnTo>
                <a:lnTo>
                  <a:pt x="110" y="169"/>
                </a:lnTo>
                <a:lnTo>
                  <a:pt x="102" y="172"/>
                </a:lnTo>
                <a:lnTo>
                  <a:pt x="95" y="174"/>
                </a:lnTo>
                <a:lnTo>
                  <a:pt x="82" y="180"/>
                </a:lnTo>
                <a:lnTo>
                  <a:pt x="77" y="184"/>
                </a:lnTo>
                <a:lnTo>
                  <a:pt x="73" y="189"/>
                </a:lnTo>
                <a:lnTo>
                  <a:pt x="65" y="199"/>
                </a:lnTo>
                <a:lnTo>
                  <a:pt x="59" y="213"/>
                </a:lnTo>
                <a:lnTo>
                  <a:pt x="55" y="227"/>
                </a:lnTo>
                <a:lnTo>
                  <a:pt x="54" y="243"/>
                </a:lnTo>
                <a:lnTo>
                  <a:pt x="54" y="252"/>
                </a:lnTo>
                <a:lnTo>
                  <a:pt x="55" y="261"/>
                </a:lnTo>
                <a:lnTo>
                  <a:pt x="59" y="276"/>
                </a:lnTo>
                <a:lnTo>
                  <a:pt x="65" y="288"/>
                </a:lnTo>
                <a:lnTo>
                  <a:pt x="73" y="299"/>
                </a:lnTo>
                <a:lnTo>
                  <a:pt x="82" y="308"/>
                </a:lnTo>
                <a:lnTo>
                  <a:pt x="95" y="314"/>
                </a:lnTo>
                <a:lnTo>
                  <a:pt x="108" y="319"/>
                </a:lnTo>
                <a:lnTo>
                  <a:pt x="124" y="320"/>
                </a:lnTo>
                <a:lnTo>
                  <a:pt x="132" y="319"/>
                </a:lnTo>
                <a:lnTo>
                  <a:pt x="139" y="319"/>
                </a:lnTo>
                <a:lnTo>
                  <a:pt x="145" y="316"/>
                </a:lnTo>
                <a:lnTo>
                  <a:pt x="153" y="314"/>
                </a:lnTo>
                <a:lnTo>
                  <a:pt x="164" y="308"/>
                </a:lnTo>
                <a:lnTo>
                  <a:pt x="175" y="299"/>
                </a:lnTo>
                <a:lnTo>
                  <a:pt x="179" y="294"/>
                </a:lnTo>
                <a:lnTo>
                  <a:pt x="182" y="288"/>
                </a:lnTo>
                <a:lnTo>
                  <a:pt x="189" y="274"/>
                </a:lnTo>
                <a:lnTo>
                  <a:pt x="192" y="259"/>
                </a:lnTo>
                <a:lnTo>
                  <a:pt x="194" y="243"/>
                </a:lnTo>
                <a:close/>
                <a:moveTo>
                  <a:pt x="239" y="97"/>
                </a:moveTo>
                <a:lnTo>
                  <a:pt x="194" y="97"/>
                </a:lnTo>
                <a:lnTo>
                  <a:pt x="191" y="83"/>
                </a:lnTo>
                <a:lnTo>
                  <a:pt x="187" y="72"/>
                </a:lnTo>
                <a:lnTo>
                  <a:pt x="181" y="63"/>
                </a:lnTo>
                <a:lnTo>
                  <a:pt x="175" y="55"/>
                </a:lnTo>
                <a:lnTo>
                  <a:pt x="166" y="48"/>
                </a:lnTo>
                <a:lnTo>
                  <a:pt x="155" y="45"/>
                </a:lnTo>
                <a:lnTo>
                  <a:pt x="144" y="41"/>
                </a:lnTo>
                <a:lnTo>
                  <a:pt x="131" y="41"/>
                </a:lnTo>
                <a:lnTo>
                  <a:pt x="122" y="41"/>
                </a:lnTo>
                <a:lnTo>
                  <a:pt x="113" y="42"/>
                </a:lnTo>
                <a:lnTo>
                  <a:pt x="105" y="45"/>
                </a:lnTo>
                <a:lnTo>
                  <a:pt x="97" y="48"/>
                </a:lnTo>
                <a:lnTo>
                  <a:pt x="90" y="53"/>
                </a:lnTo>
                <a:lnTo>
                  <a:pt x="84" y="58"/>
                </a:lnTo>
                <a:lnTo>
                  <a:pt x="73" y="72"/>
                </a:lnTo>
                <a:lnTo>
                  <a:pt x="64" y="89"/>
                </a:lnTo>
                <a:lnTo>
                  <a:pt x="58" y="111"/>
                </a:lnTo>
                <a:lnTo>
                  <a:pt x="53" y="136"/>
                </a:lnTo>
                <a:lnTo>
                  <a:pt x="50" y="166"/>
                </a:lnTo>
                <a:lnTo>
                  <a:pt x="58" y="157"/>
                </a:lnTo>
                <a:lnTo>
                  <a:pt x="66" y="150"/>
                </a:lnTo>
                <a:lnTo>
                  <a:pt x="85" y="137"/>
                </a:lnTo>
                <a:lnTo>
                  <a:pt x="107" y="130"/>
                </a:lnTo>
                <a:lnTo>
                  <a:pt x="132" y="127"/>
                </a:lnTo>
                <a:lnTo>
                  <a:pt x="143" y="129"/>
                </a:lnTo>
                <a:lnTo>
                  <a:pt x="155" y="130"/>
                </a:lnTo>
                <a:lnTo>
                  <a:pt x="166" y="132"/>
                </a:lnTo>
                <a:lnTo>
                  <a:pt x="176" y="136"/>
                </a:lnTo>
                <a:lnTo>
                  <a:pt x="186" y="140"/>
                </a:lnTo>
                <a:lnTo>
                  <a:pt x="196" y="146"/>
                </a:lnTo>
                <a:lnTo>
                  <a:pt x="203" y="152"/>
                </a:lnTo>
                <a:lnTo>
                  <a:pt x="212" y="159"/>
                </a:lnTo>
                <a:lnTo>
                  <a:pt x="224" y="176"/>
                </a:lnTo>
                <a:lnTo>
                  <a:pt x="231" y="185"/>
                </a:lnTo>
                <a:lnTo>
                  <a:pt x="234" y="195"/>
                </a:lnTo>
                <a:lnTo>
                  <a:pt x="240" y="218"/>
                </a:lnTo>
                <a:lnTo>
                  <a:pt x="243" y="243"/>
                </a:lnTo>
                <a:lnTo>
                  <a:pt x="242" y="256"/>
                </a:lnTo>
                <a:lnTo>
                  <a:pt x="240" y="268"/>
                </a:lnTo>
                <a:lnTo>
                  <a:pt x="238" y="279"/>
                </a:lnTo>
                <a:lnTo>
                  <a:pt x="234" y="290"/>
                </a:lnTo>
                <a:lnTo>
                  <a:pt x="229" y="300"/>
                </a:lnTo>
                <a:lnTo>
                  <a:pt x="224" y="310"/>
                </a:lnTo>
                <a:lnTo>
                  <a:pt x="217" y="319"/>
                </a:lnTo>
                <a:lnTo>
                  <a:pt x="210" y="327"/>
                </a:lnTo>
                <a:lnTo>
                  <a:pt x="194" y="341"/>
                </a:lnTo>
                <a:lnTo>
                  <a:pt x="173" y="351"/>
                </a:lnTo>
                <a:lnTo>
                  <a:pt x="150" y="357"/>
                </a:lnTo>
                <a:lnTo>
                  <a:pt x="124" y="359"/>
                </a:lnTo>
                <a:lnTo>
                  <a:pt x="110" y="358"/>
                </a:lnTo>
                <a:lnTo>
                  <a:pt x="103" y="358"/>
                </a:lnTo>
                <a:lnTo>
                  <a:pt x="96" y="357"/>
                </a:lnTo>
                <a:lnTo>
                  <a:pt x="84" y="353"/>
                </a:lnTo>
                <a:lnTo>
                  <a:pt x="71" y="348"/>
                </a:lnTo>
                <a:lnTo>
                  <a:pt x="60" y="342"/>
                </a:lnTo>
                <a:lnTo>
                  <a:pt x="50" y="336"/>
                </a:lnTo>
                <a:lnTo>
                  <a:pt x="40" y="327"/>
                </a:lnTo>
                <a:lnTo>
                  <a:pt x="32" y="318"/>
                </a:lnTo>
                <a:lnTo>
                  <a:pt x="24" y="306"/>
                </a:lnTo>
                <a:lnTo>
                  <a:pt x="18" y="294"/>
                </a:lnTo>
                <a:lnTo>
                  <a:pt x="8" y="266"/>
                </a:lnTo>
                <a:lnTo>
                  <a:pt x="2" y="234"/>
                </a:lnTo>
                <a:lnTo>
                  <a:pt x="0" y="195"/>
                </a:lnTo>
                <a:lnTo>
                  <a:pt x="1" y="172"/>
                </a:lnTo>
                <a:lnTo>
                  <a:pt x="2" y="151"/>
                </a:lnTo>
                <a:lnTo>
                  <a:pt x="5" y="130"/>
                </a:lnTo>
                <a:lnTo>
                  <a:pt x="10" y="111"/>
                </a:lnTo>
                <a:lnTo>
                  <a:pt x="15" y="94"/>
                </a:lnTo>
                <a:lnTo>
                  <a:pt x="19" y="78"/>
                </a:lnTo>
                <a:lnTo>
                  <a:pt x="23" y="71"/>
                </a:lnTo>
                <a:lnTo>
                  <a:pt x="27" y="63"/>
                </a:lnTo>
                <a:lnTo>
                  <a:pt x="31" y="57"/>
                </a:lnTo>
                <a:lnTo>
                  <a:pt x="36" y="50"/>
                </a:lnTo>
                <a:lnTo>
                  <a:pt x="44" y="38"/>
                </a:lnTo>
                <a:lnTo>
                  <a:pt x="54" y="29"/>
                </a:lnTo>
                <a:lnTo>
                  <a:pt x="75" y="14"/>
                </a:lnTo>
                <a:lnTo>
                  <a:pt x="87" y="8"/>
                </a:lnTo>
                <a:lnTo>
                  <a:pt x="101" y="4"/>
                </a:lnTo>
                <a:lnTo>
                  <a:pt x="116" y="1"/>
                </a:lnTo>
                <a:lnTo>
                  <a:pt x="131" y="0"/>
                </a:lnTo>
                <a:lnTo>
                  <a:pt x="143" y="1"/>
                </a:lnTo>
                <a:lnTo>
                  <a:pt x="154" y="3"/>
                </a:lnTo>
                <a:lnTo>
                  <a:pt x="175" y="6"/>
                </a:lnTo>
                <a:lnTo>
                  <a:pt x="184" y="10"/>
                </a:lnTo>
                <a:lnTo>
                  <a:pt x="192" y="15"/>
                </a:lnTo>
                <a:lnTo>
                  <a:pt x="208" y="26"/>
                </a:lnTo>
                <a:lnTo>
                  <a:pt x="221" y="38"/>
                </a:lnTo>
                <a:lnTo>
                  <a:pt x="229" y="56"/>
                </a:lnTo>
                <a:lnTo>
                  <a:pt x="237" y="74"/>
                </a:lnTo>
                <a:lnTo>
                  <a:pt x="239" y="9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3" name="Freeform 113"/>
          <p:cNvSpPr>
            <a:spLocks noEditPoints="1"/>
          </p:cNvSpPr>
          <p:nvPr/>
        </p:nvSpPr>
        <p:spPr bwMode="auto">
          <a:xfrm>
            <a:off x="2424113" y="2360613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3"/>
                </a:lnTo>
                <a:lnTo>
                  <a:pt x="51" y="241"/>
                </a:lnTo>
                <a:lnTo>
                  <a:pt x="58" y="266"/>
                </a:lnTo>
                <a:lnTo>
                  <a:pt x="65" y="284"/>
                </a:lnTo>
                <a:lnTo>
                  <a:pt x="69" y="293"/>
                </a:lnTo>
                <a:lnTo>
                  <a:pt x="75" y="299"/>
                </a:lnTo>
                <a:lnTo>
                  <a:pt x="87" y="310"/>
                </a:lnTo>
                <a:lnTo>
                  <a:pt x="102" y="316"/>
                </a:lnTo>
                <a:lnTo>
                  <a:pt x="119" y="319"/>
                </a:lnTo>
                <a:lnTo>
                  <a:pt x="129" y="318"/>
                </a:lnTo>
                <a:lnTo>
                  <a:pt x="138" y="316"/>
                </a:lnTo>
                <a:lnTo>
                  <a:pt x="145" y="314"/>
                </a:lnTo>
                <a:lnTo>
                  <a:pt x="153" y="310"/>
                </a:lnTo>
                <a:lnTo>
                  <a:pt x="159" y="305"/>
                </a:lnTo>
                <a:lnTo>
                  <a:pt x="165" y="299"/>
                </a:lnTo>
                <a:lnTo>
                  <a:pt x="175" y="284"/>
                </a:lnTo>
                <a:lnTo>
                  <a:pt x="182" y="266"/>
                </a:lnTo>
                <a:lnTo>
                  <a:pt x="188" y="241"/>
                </a:lnTo>
                <a:lnTo>
                  <a:pt x="191" y="213"/>
                </a:lnTo>
                <a:lnTo>
                  <a:pt x="192" y="180"/>
                </a:lnTo>
                <a:lnTo>
                  <a:pt x="191" y="147"/>
                </a:lnTo>
                <a:lnTo>
                  <a:pt x="188" y="119"/>
                </a:lnTo>
                <a:lnTo>
                  <a:pt x="182" y="95"/>
                </a:lnTo>
                <a:lnTo>
                  <a:pt x="175" y="76"/>
                </a:lnTo>
                <a:lnTo>
                  <a:pt x="165" y="59"/>
                </a:lnTo>
                <a:lnTo>
                  <a:pt x="159" y="55"/>
                </a:lnTo>
                <a:lnTo>
                  <a:pt x="153" y="50"/>
                </a:lnTo>
                <a:lnTo>
                  <a:pt x="138" y="42"/>
                </a:lnTo>
                <a:lnTo>
                  <a:pt x="119" y="41"/>
                </a:lnTo>
                <a:lnTo>
                  <a:pt x="111" y="41"/>
                </a:lnTo>
                <a:lnTo>
                  <a:pt x="102" y="42"/>
                </a:lnTo>
                <a:lnTo>
                  <a:pt x="93" y="46"/>
                </a:lnTo>
                <a:lnTo>
                  <a:pt x="87" y="50"/>
                </a:lnTo>
                <a:lnTo>
                  <a:pt x="75" y="59"/>
                </a:lnTo>
                <a:lnTo>
                  <a:pt x="65" y="76"/>
                </a:lnTo>
                <a:lnTo>
                  <a:pt x="58" y="95"/>
                </a:lnTo>
                <a:lnTo>
                  <a:pt x="51" y="119"/>
                </a:lnTo>
                <a:lnTo>
                  <a:pt x="49" y="147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8"/>
                </a:lnTo>
                <a:lnTo>
                  <a:pt x="2" y="138"/>
                </a:lnTo>
                <a:lnTo>
                  <a:pt x="4" y="120"/>
                </a:lnTo>
                <a:lnTo>
                  <a:pt x="8" y="101"/>
                </a:lnTo>
                <a:lnTo>
                  <a:pt x="12" y="85"/>
                </a:lnTo>
                <a:lnTo>
                  <a:pt x="17" y="71"/>
                </a:lnTo>
                <a:lnTo>
                  <a:pt x="23" y="57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3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3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7"/>
                </a:lnTo>
                <a:lnTo>
                  <a:pt x="223" y="71"/>
                </a:lnTo>
                <a:lnTo>
                  <a:pt x="233" y="101"/>
                </a:lnTo>
                <a:lnTo>
                  <a:pt x="239" y="138"/>
                </a:lnTo>
                <a:lnTo>
                  <a:pt x="240" y="180"/>
                </a:lnTo>
                <a:lnTo>
                  <a:pt x="240" y="201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4"/>
                </a:lnTo>
                <a:lnTo>
                  <a:pt x="201" y="325"/>
                </a:lnTo>
                <a:lnTo>
                  <a:pt x="192" y="334"/>
                </a:lnTo>
                <a:lnTo>
                  <a:pt x="182" y="341"/>
                </a:lnTo>
                <a:lnTo>
                  <a:pt x="171" y="348"/>
                </a:lnTo>
                <a:lnTo>
                  <a:pt x="148" y="356"/>
                </a:lnTo>
                <a:lnTo>
                  <a:pt x="119" y="359"/>
                </a:lnTo>
                <a:lnTo>
                  <a:pt x="106" y="358"/>
                </a:lnTo>
                <a:lnTo>
                  <a:pt x="98" y="357"/>
                </a:lnTo>
                <a:lnTo>
                  <a:pt x="92" y="356"/>
                </a:lnTo>
                <a:lnTo>
                  <a:pt x="80" y="353"/>
                </a:lnTo>
                <a:lnTo>
                  <a:pt x="69" y="348"/>
                </a:lnTo>
                <a:lnTo>
                  <a:pt x="58" y="341"/>
                </a:lnTo>
                <a:lnTo>
                  <a:pt x="48" y="334"/>
                </a:lnTo>
                <a:lnTo>
                  <a:pt x="39" y="325"/>
                </a:lnTo>
                <a:lnTo>
                  <a:pt x="30" y="314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4" name="Freeform 114"/>
          <p:cNvSpPr>
            <a:spLocks/>
          </p:cNvSpPr>
          <p:nvPr/>
        </p:nvSpPr>
        <p:spPr bwMode="auto">
          <a:xfrm>
            <a:off x="2259013" y="1855788"/>
            <a:ext cx="38100" cy="111125"/>
          </a:xfrm>
          <a:custGeom>
            <a:avLst/>
            <a:gdLst>
              <a:gd name="T0" fmla="*/ 2147483646 w 126"/>
              <a:gd name="T1" fmla="*/ 2147483646 h 350"/>
              <a:gd name="T2" fmla="*/ 2147483646 w 126"/>
              <a:gd name="T3" fmla="*/ 2147483646 h 350"/>
              <a:gd name="T4" fmla="*/ 0 w 126"/>
              <a:gd name="T5" fmla="*/ 2147483646 h 350"/>
              <a:gd name="T6" fmla="*/ 0 w 126"/>
              <a:gd name="T7" fmla="*/ 2147483646 h 350"/>
              <a:gd name="T8" fmla="*/ 2147483646 w 126"/>
              <a:gd name="T9" fmla="*/ 2147483646 h 350"/>
              <a:gd name="T10" fmla="*/ 2147483646 w 126"/>
              <a:gd name="T11" fmla="*/ 2147483646 h 350"/>
              <a:gd name="T12" fmla="*/ 2147483646 w 126"/>
              <a:gd name="T13" fmla="*/ 2147483646 h 350"/>
              <a:gd name="T14" fmla="*/ 2147483646 w 126"/>
              <a:gd name="T15" fmla="*/ 2147483646 h 350"/>
              <a:gd name="T16" fmla="*/ 2147483646 w 126"/>
              <a:gd name="T17" fmla="*/ 2147483646 h 350"/>
              <a:gd name="T18" fmla="*/ 2147483646 w 126"/>
              <a:gd name="T19" fmla="*/ 2147483646 h 350"/>
              <a:gd name="T20" fmla="*/ 2147483646 w 126"/>
              <a:gd name="T21" fmla="*/ 2147483646 h 350"/>
              <a:gd name="T22" fmla="*/ 2147483646 w 126"/>
              <a:gd name="T23" fmla="*/ 2147483646 h 350"/>
              <a:gd name="T24" fmla="*/ 2147483646 w 126"/>
              <a:gd name="T25" fmla="*/ 0 h 350"/>
              <a:gd name="T26" fmla="*/ 2147483646 w 126"/>
              <a:gd name="T27" fmla="*/ 0 h 350"/>
              <a:gd name="T28" fmla="*/ 2147483646 w 126"/>
              <a:gd name="T29" fmla="*/ 2147483646 h 350"/>
              <a:gd name="T30" fmla="*/ 2147483646 w 126"/>
              <a:gd name="T31" fmla="*/ 2147483646 h 3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26"/>
              <a:gd name="T49" fmla="*/ 0 h 350"/>
              <a:gd name="T50" fmla="*/ 126 w 126"/>
              <a:gd name="T51" fmla="*/ 350 h 3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26" h="350">
                <a:moveTo>
                  <a:pt x="80" y="350"/>
                </a:moveTo>
                <a:lnTo>
                  <a:pt x="80" y="103"/>
                </a:lnTo>
                <a:lnTo>
                  <a:pt x="0" y="103"/>
                </a:lnTo>
                <a:lnTo>
                  <a:pt x="0" y="67"/>
                </a:lnTo>
                <a:lnTo>
                  <a:pt x="19" y="66"/>
                </a:lnTo>
                <a:lnTo>
                  <a:pt x="37" y="63"/>
                </a:lnTo>
                <a:lnTo>
                  <a:pt x="53" y="58"/>
                </a:lnTo>
                <a:lnTo>
                  <a:pt x="59" y="54"/>
                </a:lnTo>
                <a:lnTo>
                  <a:pt x="65" y="51"/>
                </a:lnTo>
                <a:lnTo>
                  <a:pt x="75" y="42"/>
                </a:lnTo>
                <a:lnTo>
                  <a:pt x="82" y="31"/>
                </a:lnTo>
                <a:lnTo>
                  <a:pt x="89" y="16"/>
                </a:lnTo>
                <a:lnTo>
                  <a:pt x="91" y="0"/>
                </a:lnTo>
                <a:lnTo>
                  <a:pt x="126" y="0"/>
                </a:lnTo>
                <a:lnTo>
                  <a:pt x="126" y="350"/>
                </a:lnTo>
                <a:lnTo>
                  <a:pt x="80" y="3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5" name="Freeform 115"/>
          <p:cNvSpPr>
            <a:spLocks/>
          </p:cNvSpPr>
          <p:nvPr/>
        </p:nvSpPr>
        <p:spPr bwMode="auto">
          <a:xfrm>
            <a:off x="2336800" y="1858963"/>
            <a:ext cx="74613" cy="107950"/>
          </a:xfrm>
          <a:custGeom>
            <a:avLst/>
            <a:gdLst>
              <a:gd name="T0" fmla="*/ 2147483646 w 237"/>
              <a:gd name="T1" fmla="*/ 2147483646 h 340"/>
              <a:gd name="T2" fmla="*/ 2147483646 w 237"/>
              <a:gd name="T3" fmla="*/ 2147483646 h 340"/>
              <a:gd name="T4" fmla="*/ 2147483646 w 237"/>
              <a:gd name="T5" fmla="*/ 2147483646 h 340"/>
              <a:gd name="T6" fmla="*/ 2147483646 w 237"/>
              <a:gd name="T7" fmla="*/ 2147483646 h 340"/>
              <a:gd name="T8" fmla="*/ 2147483646 w 237"/>
              <a:gd name="T9" fmla="*/ 2147483646 h 340"/>
              <a:gd name="T10" fmla="*/ 2147483646 w 237"/>
              <a:gd name="T11" fmla="*/ 2147483646 h 340"/>
              <a:gd name="T12" fmla="*/ 2147483646 w 237"/>
              <a:gd name="T13" fmla="*/ 2147483646 h 340"/>
              <a:gd name="T14" fmla="*/ 2147483646 w 237"/>
              <a:gd name="T15" fmla="*/ 2147483646 h 340"/>
              <a:gd name="T16" fmla="*/ 2147483646 w 237"/>
              <a:gd name="T17" fmla="*/ 2147483646 h 340"/>
              <a:gd name="T18" fmla="*/ 2147483646 w 237"/>
              <a:gd name="T19" fmla="*/ 2147483646 h 340"/>
              <a:gd name="T20" fmla="*/ 2147483646 w 237"/>
              <a:gd name="T21" fmla="*/ 2147483646 h 340"/>
              <a:gd name="T22" fmla="*/ 2147483646 w 237"/>
              <a:gd name="T23" fmla="*/ 2147483646 h 340"/>
              <a:gd name="T24" fmla="*/ 2147483646 w 237"/>
              <a:gd name="T25" fmla="*/ 2147483646 h 340"/>
              <a:gd name="T26" fmla="*/ 2147483646 w 237"/>
              <a:gd name="T27" fmla="*/ 2147483646 h 340"/>
              <a:gd name="T28" fmla="*/ 2147483646 w 237"/>
              <a:gd name="T29" fmla="*/ 2147483646 h 340"/>
              <a:gd name="T30" fmla="*/ 0 w 237"/>
              <a:gd name="T31" fmla="*/ 2147483646 h 340"/>
              <a:gd name="T32" fmla="*/ 0 w 237"/>
              <a:gd name="T33" fmla="*/ 0 h 340"/>
              <a:gd name="T34" fmla="*/ 2147483646 w 237"/>
              <a:gd name="T35" fmla="*/ 0 h 340"/>
              <a:gd name="T36" fmla="*/ 2147483646 w 237"/>
              <a:gd name="T37" fmla="*/ 2147483646 h 340"/>
              <a:gd name="T38" fmla="*/ 2147483646 w 237"/>
              <a:gd name="T39" fmla="*/ 2147483646 h 340"/>
              <a:gd name="T40" fmla="*/ 2147483646 w 237"/>
              <a:gd name="T41" fmla="*/ 2147483646 h 340"/>
              <a:gd name="T42" fmla="*/ 2147483646 w 237"/>
              <a:gd name="T43" fmla="*/ 2147483646 h 340"/>
              <a:gd name="T44" fmla="*/ 2147483646 w 237"/>
              <a:gd name="T45" fmla="*/ 2147483646 h 340"/>
              <a:gd name="T46" fmla="*/ 2147483646 w 237"/>
              <a:gd name="T47" fmla="*/ 2147483646 h 340"/>
              <a:gd name="T48" fmla="*/ 2147483646 w 237"/>
              <a:gd name="T49" fmla="*/ 2147483646 h 340"/>
              <a:gd name="T50" fmla="*/ 2147483646 w 237"/>
              <a:gd name="T51" fmla="*/ 2147483646 h 340"/>
              <a:gd name="T52" fmla="*/ 2147483646 w 237"/>
              <a:gd name="T53" fmla="*/ 2147483646 h 340"/>
              <a:gd name="T54" fmla="*/ 2147483646 w 237"/>
              <a:gd name="T55" fmla="*/ 2147483646 h 34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37"/>
              <a:gd name="T85" fmla="*/ 0 h 340"/>
              <a:gd name="T86" fmla="*/ 237 w 237"/>
              <a:gd name="T87" fmla="*/ 340 h 34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37" h="340">
                <a:moveTo>
                  <a:pt x="47" y="340"/>
                </a:moveTo>
                <a:lnTo>
                  <a:pt x="51" y="320"/>
                </a:lnTo>
                <a:lnTo>
                  <a:pt x="55" y="299"/>
                </a:lnTo>
                <a:lnTo>
                  <a:pt x="58" y="279"/>
                </a:lnTo>
                <a:lnTo>
                  <a:pt x="65" y="259"/>
                </a:lnTo>
                <a:lnTo>
                  <a:pt x="70" y="240"/>
                </a:lnTo>
                <a:lnTo>
                  <a:pt x="77" y="221"/>
                </a:lnTo>
                <a:lnTo>
                  <a:pt x="84" y="203"/>
                </a:lnTo>
                <a:lnTo>
                  <a:pt x="93" y="184"/>
                </a:lnTo>
                <a:lnTo>
                  <a:pt x="102" y="165"/>
                </a:lnTo>
                <a:lnTo>
                  <a:pt x="113" y="148"/>
                </a:lnTo>
                <a:lnTo>
                  <a:pt x="123" y="131"/>
                </a:lnTo>
                <a:lnTo>
                  <a:pt x="135" y="114"/>
                </a:lnTo>
                <a:lnTo>
                  <a:pt x="161" y="79"/>
                </a:lnTo>
                <a:lnTo>
                  <a:pt x="189" y="46"/>
                </a:lnTo>
                <a:lnTo>
                  <a:pt x="0" y="46"/>
                </a:lnTo>
                <a:lnTo>
                  <a:pt x="0" y="0"/>
                </a:lnTo>
                <a:lnTo>
                  <a:pt x="237" y="0"/>
                </a:lnTo>
                <a:lnTo>
                  <a:pt x="237" y="42"/>
                </a:lnTo>
                <a:lnTo>
                  <a:pt x="209" y="75"/>
                </a:lnTo>
                <a:lnTo>
                  <a:pt x="184" y="109"/>
                </a:lnTo>
                <a:lnTo>
                  <a:pt x="162" y="145"/>
                </a:lnTo>
                <a:lnTo>
                  <a:pt x="144" y="180"/>
                </a:lnTo>
                <a:lnTo>
                  <a:pt x="128" y="219"/>
                </a:lnTo>
                <a:lnTo>
                  <a:pt x="114" y="258"/>
                </a:lnTo>
                <a:lnTo>
                  <a:pt x="104" y="298"/>
                </a:lnTo>
                <a:lnTo>
                  <a:pt x="98" y="340"/>
                </a:lnTo>
                <a:lnTo>
                  <a:pt x="47" y="3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6" name="Freeform 116"/>
          <p:cNvSpPr>
            <a:spLocks noEditPoints="1"/>
          </p:cNvSpPr>
          <p:nvPr/>
        </p:nvSpPr>
        <p:spPr bwMode="auto">
          <a:xfrm>
            <a:off x="2424113" y="1855788"/>
            <a:ext cx="76200" cy="114300"/>
          </a:xfrm>
          <a:custGeom>
            <a:avLst/>
            <a:gdLst>
              <a:gd name="T0" fmla="*/ 2147483646 w 240"/>
              <a:gd name="T1" fmla="*/ 2147483646 h 359"/>
              <a:gd name="T2" fmla="*/ 2147483646 w 240"/>
              <a:gd name="T3" fmla="*/ 2147483646 h 359"/>
              <a:gd name="T4" fmla="*/ 2147483646 w 240"/>
              <a:gd name="T5" fmla="*/ 2147483646 h 359"/>
              <a:gd name="T6" fmla="*/ 2147483646 w 240"/>
              <a:gd name="T7" fmla="*/ 2147483646 h 359"/>
              <a:gd name="T8" fmla="*/ 2147483646 w 240"/>
              <a:gd name="T9" fmla="*/ 2147483646 h 359"/>
              <a:gd name="T10" fmla="*/ 2147483646 w 240"/>
              <a:gd name="T11" fmla="*/ 2147483646 h 359"/>
              <a:gd name="T12" fmla="*/ 2147483646 w 240"/>
              <a:gd name="T13" fmla="*/ 2147483646 h 359"/>
              <a:gd name="T14" fmla="*/ 2147483646 w 240"/>
              <a:gd name="T15" fmla="*/ 2147483646 h 359"/>
              <a:gd name="T16" fmla="*/ 2147483646 w 240"/>
              <a:gd name="T17" fmla="*/ 2147483646 h 359"/>
              <a:gd name="T18" fmla="*/ 2147483646 w 240"/>
              <a:gd name="T19" fmla="*/ 2147483646 h 359"/>
              <a:gd name="T20" fmla="*/ 2147483646 w 240"/>
              <a:gd name="T21" fmla="*/ 2147483646 h 359"/>
              <a:gd name="T22" fmla="*/ 2147483646 w 240"/>
              <a:gd name="T23" fmla="*/ 2147483646 h 359"/>
              <a:gd name="T24" fmla="*/ 2147483646 w 240"/>
              <a:gd name="T25" fmla="*/ 2147483646 h 359"/>
              <a:gd name="T26" fmla="*/ 2147483646 w 240"/>
              <a:gd name="T27" fmla="*/ 2147483646 h 359"/>
              <a:gd name="T28" fmla="*/ 2147483646 w 240"/>
              <a:gd name="T29" fmla="*/ 2147483646 h 359"/>
              <a:gd name="T30" fmla="*/ 2147483646 w 240"/>
              <a:gd name="T31" fmla="*/ 2147483646 h 359"/>
              <a:gd name="T32" fmla="*/ 2147483646 w 240"/>
              <a:gd name="T33" fmla="*/ 2147483646 h 359"/>
              <a:gd name="T34" fmla="*/ 2147483646 w 240"/>
              <a:gd name="T35" fmla="*/ 2147483646 h 359"/>
              <a:gd name="T36" fmla="*/ 2147483646 w 240"/>
              <a:gd name="T37" fmla="*/ 2147483646 h 359"/>
              <a:gd name="T38" fmla="*/ 2147483646 w 240"/>
              <a:gd name="T39" fmla="*/ 2147483646 h 359"/>
              <a:gd name="T40" fmla="*/ 2147483646 w 240"/>
              <a:gd name="T41" fmla="*/ 2147483646 h 359"/>
              <a:gd name="T42" fmla="*/ 2147483646 w 240"/>
              <a:gd name="T43" fmla="*/ 2147483646 h 359"/>
              <a:gd name="T44" fmla="*/ 2147483646 w 240"/>
              <a:gd name="T45" fmla="*/ 2147483646 h 359"/>
              <a:gd name="T46" fmla="*/ 2147483646 w 240"/>
              <a:gd name="T47" fmla="*/ 2147483646 h 359"/>
              <a:gd name="T48" fmla="*/ 2147483646 w 240"/>
              <a:gd name="T49" fmla="*/ 2147483646 h 359"/>
              <a:gd name="T50" fmla="*/ 2147483646 w 240"/>
              <a:gd name="T51" fmla="*/ 2147483646 h 359"/>
              <a:gd name="T52" fmla="*/ 2147483646 w 240"/>
              <a:gd name="T53" fmla="*/ 2147483646 h 359"/>
              <a:gd name="T54" fmla="*/ 2147483646 w 240"/>
              <a:gd name="T55" fmla="*/ 0 h 359"/>
              <a:gd name="T56" fmla="*/ 2147483646 w 240"/>
              <a:gd name="T57" fmla="*/ 2147483646 h 359"/>
              <a:gd name="T58" fmla="*/ 2147483646 w 240"/>
              <a:gd name="T59" fmla="*/ 2147483646 h 359"/>
              <a:gd name="T60" fmla="*/ 2147483646 w 240"/>
              <a:gd name="T61" fmla="*/ 2147483646 h 359"/>
              <a:gd name="T62" fmla="*/ 2147483646 w 240"/>
              <a:gd name="T63" fmla="*/ 2147483646 h 359"/>
              <a:gd name="T64" fmla="*/ 2147483646 w 240"/>
              <a:gd name="T65" fmla="*/ 2147483646 h 359"/>
              <a:gd name="T66" fmla="*/ 2147483646 w 240"/>
              <a:gd name="T67" fmla="*/ 2147483646 h 359"/>
              <a:gd name="T68" fmla="*/ 2147483646 w 240"/>
              <a:gd name="T69" fmla="*/ 2147483646 h 359"/>
              <a:gd name="T70" fmla="*/ 2147483646 w 240"/>
              <a:gd name="T71" fmla="*/ 2147483646 h 359"/>
              <a:gd name="T72" fmla="*/ 2147483646 w 240"/>
              <a:gd name="T73" fmla="*/ 2147483646 h 359"/>
              <a:gd name="T74" fmla="*/ 2147483646 w 240"/>
              <a:gd name="T75" fmla="*/ 2147483646 h 359"/>
              <a:gd name="T76" fmla="*/ 2147483646 w 240"/>
              <a:gd name="T77" fmla="*/ 2147483646 h 359"/>
              <a:gd name="T78" fmla="*/ 2147483646 w 240"/>
              <a:gd name="T79" fmla="*/ 2147483646 h 359"/>
              <a:gd name="T80" fmla="*/ 2147483646 w 240"/>
              <a:gd name="T81" fmla="*/ 2147483646 h 359"/>
              <a:gd name="T82" fmla="*/ 2147483646 w 240"/>
              <a:gd name="T83" fmla="*/ 2147483646 h 359"/>
              <a:gd name="T84" fmla="*/ 2147483646 w 240"/>
              <a:gd name="T85" fmla="*/ 2147483646 h 359"/>
              <a:gd name="T86" fmla="*/ 2147483646 w 240"/>
              <a:gd name="T87" fmla="*/ 2147483646 h 359"/>
              <a:gd name="T88" fmla="*/ 2147483646 w 240"/>
              <a:gd name="T89" fmla="*/ 2147483646 h 359"/>
              <a:gd name="T90" fmla="*/ 2147483646 w 240"/>
              <a:gd name="T91" fmla="*/ 2147483646 h 359"/>
              <a:gd name="T92" fmla="*/ 2147483646 w 240"/>
              <a:gd name="T93" fmla="*/ 2147483646 h 359"/>
              <a:gd name="T94" fmla="*/ 2147483646 w 240"/>
              <a:gd name="T95" fmla="*/ 2147483646 h 359"/>
              <a:gd name="T96" fmla="*/ 0 w 240"/>
              <a:gd name="T97" fmla="*/ 2147483646 h 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0"/>
              <a:gd name="T148" fmla="*/ 0 h 359"/>
              <a:gd name="T149" fmla="*/ 240 w 240"/>
              <a:gd name="T150" fmla="*/ 359 h 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0" h="359">
                <a:moveTo>
                  <a:pt x="48" y="180"/>
                </a:moveTo>
                <a:lnTo>
                  <a:pt x="49" y="214"/>
                </a:lnTo>
                <a:lnTo>
                  <a:pt x="51" y="242"/>
                </a:lnTo>
                <a:lnTo>
                  <a:pt x="58" y="266"/>
                </a:lnTo>
                <a:lnTo>
                  <a:pt x="65" y="285"/>
                </a:lnTo>
                <a:lnTo>
                  <a:pt x="69" y="293"/>
                </a:lnTo>
                <a:lnTo>
                  <a:pt x="75" y="300"/>
                </a:lnTo>
                <a:lnTo>
                  <a:pt x="87" y="310"/>
                </a:lnTo>
                <a:lnTo>
                  <a:pt x="102" y="317"/>
                </a:lnTo>
                <a:lnTo>
                  <a:pt x="119" y="319"/>
                </a:lnTo>
                <a:lnTo>
                  <a:pt x="129" y="319"/>
                </a:lnTo>
                <a:lnTo>
                  <a:pt x="138" y="317"/>
                </a:lnTo>
                <a:lnTo>
                  <a:pt x="145" y="314"/>
                </a:lnTo>
                <a:lnTo>
                  <a:pt x="153" y="310"/>
                </a:lnTo>
                <a:lnTo>
                  <a:pt x="159" y="306"/>
                </a:lnTo>
                <a:lnTo>
                  <a:pt x="165" y="300"/>
                </a:lnTo>
                <a:lnTo>
                  <a:pt x="175" y="285"/>
                </a:lnTo>
                <a:lnTo>
                  <a:pt x="182" y="266"/>
                </a:lnTo>
                <a:lnTo>
                  <a:pt x="188" y="242"/>
                </a:lnTo>
                <a:lnTo>
                  <a:pt x="191" y="214"/>
                </a:lnTo>
                <a:lnTo>
                  <a:pt x="192" y="180"/>
                </a:lnTo>
                <a:lnTo>
                  <a:pt x="191" y="148"/>
                </a:lnTo>
                <a:lnTo>
                  <a:pt x="188" y="120"/>
                </a:lnTo>
                <a:lnTo>
                  <a:pt x="182" y="95"/>
                </a:lnTo>
                <a:lnTo>
                  <a:pt x="175" y="75"/>
                </a:lnTo>
                <a:lnTo>
                  <a:pt x="165" y="61"/>
                </a:lnTo>
                <a:lnTo>
                  <a:pt x="159" y="54"/>
                </a:lnTo>
                <a:lnTo>
                  <a:pt x="153" y="50"/>
                </a:lnTo>
                <a:lnTo>
                  <a:pt x="138" y="43"/>
                </a:lnTo>
                <a:lnTo>
                  <a:pt x="119" y="41"/>
                </a:lnTo>
                <a:lnTo>
                  <a:pt x="111" y="42"/>
                </a:lnTo>
                <a:lnTo>
                  <a:pt x="102" y="43"/>
                </a:lnTo>
                <a:lnTo>
                  <a:pt x="93" y="46"/>
                </a:lnTo>
                <a:lnTo>
                  <a:pt x="87" y="50"/>
                </a:lnTo>
                <a:lnTo>
                  <a:pt x="75" y="61"/>
                </a:lnTo>
                <a:lnTo>
                  <a:pt x="65" y="75"/>
                </a:lnTo>
                <a:lnTo>
                  <a:pt x="58" y="95"/>
                </a:lnTo>
                <a:lnTo>
                  <a:pt x="51" y="120"/>
                </a:lnTo>
                <a:lnTo>
                  <a:pt x="49" y="148"/>
                </a:lnTo>
                <a:lnTo>
                  <a:pt x="48" y="180"/>
                </a:lnTo>
                <a:close/>
                <a:moveTo>
                  <a:pt x="0" y="180"/>
                </a:moveTo>
                <a:lnTo>
                  <a:pt x="1" y="159"/>
                </a:lnTo>
                <a:lnTo>
                  <a:pt x="2" y="138"/>
                </a:lnTo>
                <a:lnTo>
                  <a:pt x="4" y="120"/>
                </a:lnTo>
                <a:lnTo>
                  <a:pt x="8" y="103"/>
                </a:lnTo>
                <a:lnTo>
                  <a:pt x="12" y="87"/>
                </a:lnTo>
                <a:lnTo>
                  <a:pt x="17" y="72"/>
                </a:lnTo>
                <a:lnTo>
                  <a:pt x="23" y="58"/>
                </a:lnTo>
                <a:lnTo>
                  <a:pt x="30" y="46"/>
                </a:lnTo>
                <a:lnTo>
                  <a:pt x="39" y="36"/>
                </a:lnTo>
                <a:lnTo>
                  <a:pt x="48" y="26"/>
                </a:lnTo>
                <a:lnTo>
                  <a:pt x="58" y="19"/>
                </a:lnTo>
                <a:lnTo>
                  <a:pt x="69" y="13"/>
                </a:lnTo>
                <a:lnTo>
                  <a:pt x="80" y="6"/>
                </a:lnTo>
                <a:lnTo>
                  <a:pt x="92" y="4"/>
                </a:lnTo>
                <a:lnTo>
                  <a:pt x="119" y="0"/>
                </a:lnTo>
                <a:lnTo>
                  <a:pt x="134" y="1"/>
                </a:lnTo>
                <a:lnTo>
                  <a:pt x="148" y="4"/>
                </a:lnTo>
                <a:lnTo>
                  <a:pt x="160" y="6"/>
                </a:lnTo>
                <a:lnTo>
                  <a:pt x="171" y="13"/>
                </a:lnTo>
                <a:lnTo>
                  <a:pt x="182" y="19"/>
                </a:lnTo>
                <a:lnTo>
                  <a:pt x="187" y="22"/>
                </a:lnTo>
                <a:lnTo>
                  <a:pt x="192" y="26"/>
                </a:lnTo>
                <a:lnTo>
                  <a:pt x="201" y="36"/>
                </a:lnTo>
                <a:lnTo>
                  <a:pt x="209" y="46"/>
                </a:lnTo>
                <a:lnTo>
                  <a:pt x="217" y="58"/>
                </a:lnTo>
                <a:lnTo>
                  <a:pt x="223" y="72"/>
                </a:lnTo>
                <a:lnTo>
                  <a:pt x="233" y="103"/>
                </a:lnTo>
                <a:lnTo>
                  <a:pt x="239" y="138"/>
                </a:lnTo>
                <a:lnTo>
                  <a:pt x="240" y="180"/>
                </a:lnTo>
                <a:lnTo>
                  <a:pt x="240" y="203"/>
                </a:lnTo>
                <a:lnTo>
                  <a:pt x="239" y="222"/>
                </a:lnTo>
                <a:lnTo>
                  <a:pt x="237" y="241"/>
                </a:lnTo>
                <a:lnTo>
                  <a:pt x="233" y="258"/>
                </a:lnTo>
                <a:lnTo>
                  <a:pt x="228" y="274"/>
                </a:lnTo>
                <a:lnTo>
                  <a:pt x="223" y="289"/>
                </a:lnTo>
                <a:lnTo>
                  <a:pt x="217" y="303"/>
                </a:lnTo>
                <a:lnTo>
                  <a:pt x="209" y="315"/>
                </a:lnTo>
                <a:lnTo>
                  <a:pt x="201" y="325"/>
                </a:lnTo>
                <a:lnTo>
                  <a:pt x="192" y="335"/>
                </a:lnTo>
                <a:lnTo>
                  <a:pt x="182" y="342"/>
                </a:lnTo>
                <a:lnTo>
                  <a:pt x="171" y="348"/>
                </a:lnTo>
                <a:lnTo>
                  <a:pt x="148" y="357"/>
                </a:lnTo>
                <a:lnTo>
                  <a:pt x="119" y="359"/>
                </a:lnTo>
                <a:lnTo>
                  <a:pt x="106" y="359"/>
                </a:lnTo>
                <a:lnTo>
                  <a:pt x="98" y="358"/>
                </a:lnTo>
                <a:lnTo>
                  <a:pt x="92" y="357"/>
                </a:lnTo>
                <a:lnTo>
                  <a:pt x="80" y="353"/>
                </a:lnTo>
                <a:lnTo>
                  <a:pt x="69" y="348"/>
                </a:lnTo>
                <a:lnTo>
                  <a:pt x="58" y="342"/>
                </a:lnTo>
                <a:lnTo>
                  <a:pt x="48" y="335"/>
                </a:lnTo>
                <a:lnTo>
                  <a:pt x="39" y="325"/>
                </a:lnTo>
                <a:lnTo>
                  <a:pt x="30" y="315"/>
                </a:lnTo>
                <a:lnTo>
                  <a:pt x="17" y="289"/>
                </a:lnTo>
                <a:lnTo>
                  <a:pt x="12" y="274"/>
                </a:lnTo>
                <a:lnTo>
                  <a:pt x="8" y="258"/>
                </a:lnTo>
                <a:lnTo>
                  <a:pt x="2" y="222"/>
                </a:lnTo>
                <a:lnTo>
                  <a:pt x="0" y="1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7" name="Line 117"/>
          <p:cNvSpPr>
            <a:spLocks noChangeShapeType="1"/>
          </p:cNvSpPr>
          <p:nvPr/>
        </p:nvSpPr>
        <p:spPr bwMode="auto">
          <a:xfrm>
            <a:off x="2557463" y="5438775"/>
            <a:ext cx="968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8" name="Line 118"/>
          <p:cNvSpPr>
            <a:spLocks noChangeShapeType="1"/>
          </p:cNvSpPr>
          <p:nvPr/>
        </p:nvSpPr>
        <p:spPr bwMode="auto">
          <a:xfrm>
            <a:off x="2557463" y="54387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19" name="Line 119"/>
          <p:cNvSpPr>
            <a:spLocks noChangeShapeType="1"/>
          </p:cNvSpPr>
          <p:nvPr/>
        </p:nvSpPr>
        <p:spPr bwMode="auto">
          <a:xfrm>
            <a:off x="2557463" y="53387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0" name="Line 120"/>
          <p:cNvSpPr>
            <a:spLocks noChangeShapeType="1"/>
          </p:cNvSpPr>
          <p:nvPr/>
        </p:nvSpPr>
        <p:spPr bwMode="auto">
          <a:xfrm>
            <a:off x="2557463" y="523875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1" name="Line 121"/>
          <p:cNvSpPr>
            <a:spLocks noChangeShapeType="1"/>
          </p:cNvSpPr>
          <p:nvPr/>
        </p:nvSpPr>
        <p:spPr bwMode="auto">
          <a:xfrm>
            <a:off x="2557463" y="513715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2" name="Line 122"/>
          <p:cNvSpPr>
            <a:spLocks noChangeShapeType="1"/>
          </p:cNvSpPr>
          <p:nvPr/>
        </p:nvSpPr>
        <p:spPr bwMode="auto">
          <a:xfrm>
            <a:off x="2557463" y="503555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3" name="Line 123"/>
          <p:cNvSpPr>
            <a:spLocks noChangeShapeType="1"/>
          </p:cNvSpPr>
          <p:nvPr/>
        </p:nvSpPr>
        <p:spPr bwMode="auto">
          <a:xfrm>
            <a:off x="2557463" y="49355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4" name="Line 124"/>
          <p:cNvSpPr>
            <a:spLocks noChangeShapeType="1"/>
          </p:cNvSpPr>
          <p:nvPr/>
        </p:nvSpPr>
        <p:spPr bwMode="auto">
          <a:xfrm>
            <a:off x="2557463" y="4935538"/>
            <a:ext cx="968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5" name="Line 125"/>
          <p:cNvSpPr>
            <a:spLocks noChangeShapeType="1"/>
          </p:cNvSpPr>
          <p:nvPr/>
        </p:nvSpPr>
        <p:spPr bwMode="auto">
          <a:xfrm>
            <a:off x="2557463" y="49355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6" name="Line 126"/>
          <p:cNvSpPr>
            <a:spLocks noChangeShapeType="1"/>
          </p:cNvSpPr>
          <p:nvPr/>
        </p:nvSpPr>
        <p:spPr bwMode="auto">
          <a:xfrm>
            <a:off x="2557463" y="48339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7" name="Line 127"/>
          <p:cNvSpPr>
            <a:spLocks noChangeShapeType="1"/>
          </p:cNvSpPr>
          <p:nvPr/>
        </p:nvSpPr>
        <p:spPr bwMode="auto">
          <a:xfrm>
            <a:off x="2557463" y="47339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8" name="Line 128"/>
          <p:cNvSpPr>
            <a:spLocks noChangeShapeType="1"/>
          </p:cNvSpPr>
          <p:nvPr/>
        </p:nvSpPr>
        <p:spPr bwMode="auto">
          <a:xfrm>
            <a:off x="2557463" y="46323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29" name="Line 129"/>
          <p:cNvSpPr>
            <a:spLocks noChangeShapeType="1"/>
          </p:cNvSpPr>
          <p:nvPr/>
        </p:nvSpPr>
        <p:spPr bwMode="auto">
          <a:xfrm>
            <a:off x="2557463" y="45323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0" name="Line 130"/>
          <p:cNvSpPr>
            <a:spLocks noChangeShapeType="1"/>
          </p:cNvSpPr>
          <p:nvPr/>
        </p:nvSpPr>
        <p:spPr bwMode="auto">
          <a:xfrm>
            <a:off x="2557463" y="44307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1" name="Line 131"/>
          <p:cNvSpPr>
            <a:spLocks noChangeShapeType="1"/>
          </p:cNvSpPr>
          <p:nvPr/>
        </p:nvSpPr>
        <p:spPr bwMode="auto">
          <a:xfrm>
            <a:off x="2557463" y="4430713"/>
            <a:ext cx="968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2" name="Line 132"/>
          <p:cNvSpPr>
            <a:spLocks noChangeShapeType="1"/>
          </p:cNvSpPr>
          <p:nvPr/>
        </p:nvSpPr>
        <p:spPr bwMode="auto">
          <a:xfrm>
            <a:off x="2557463" y="44307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3" name="Line 133"/>
          <p:cNvSpPr>
            <a:spLocks noChangeShapeType="1"/>
          </p:cNvSpPr>
          <p:nvPr/>
        </p:nvSpPr>
        <p:spPr bwMode="auto">
          <a:xfrm>
            <a:off x="2557463" y="43291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4" name="Line 134"/>
          <p:cNvSpPr>
            <a:spLocks noChangeShapeType="1"/>
          </p:cNvSpPr>
          <p:nvPr/>
        </p:nvSpPr>
        <p:spPr bwMode="auto">
          <a:xfrm>
            <a:off x="2557463" y="42291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5" name="Line 135"/>
          <p:cNvSpPr>
            <a:spLocks noChangeShapeType="1"/>
          </p:cNvSpPr>
          <p:nvPr/>
        </p:nvSpPr>
        <p:spPr bwMode="auto">
          <a:xfrm>
            <a:off x="2557463" y="41275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6" name="Line 136"/>
          <p:cNvSpPr>
            <a:spLocks noChangeShapeType="1"/>
          </p:cNvSpPr>
          <p:nvPr/>
        </p:nvSpPr>
        <p:spPr bwMode="auto">
          <a:xfrm>
            <a:off x="2557463" y="40274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7" name="Line 137"/>
          <p:cNvSpPr>
            <a:spLocks noChangeShapeType="1"/>
          </p:cNvSpPr>
          <p:nvPr/>
        </p:nvSpPr>
        <p:spPr bwMode="auto">
          <a:xfrm>
            <a:off x="2557463" y="39258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8" name="Line 138"/>
          <p:cNvSpPr>
            <a:spLocks noChangeShapeType="1"/>
          </p:cNvSpPr>
          <p:nvPr/>
        </p:nvSpPr>
        <p:spPr bwMode="auto">
          <a:xfrm>
            <a:off x="2557463" y="3925888"/>
            <a:ext cx="968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39" name="Line 139"/>
          <p:cNvSpPr>
            <a:spLocks noChangeShapeType="1"/>
          </p:cNvSpPr>
          <p:nvPr/>
        </p:nvSpPr>
        <p:spPr bwMode="auto">
          <a:xfrm>
            <a:off x="2557463" y="39258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0" name="Line 140"/>
          <p:cNvSpPr>
            <a:spLocks noChangeShapeType="1"/>
          </p:cNvSpPr>
          <p:nvPr/>
        </p:nvSpPr>
        <p:spPr bwMode="auto">
          <a:xfrm>
            <a:off x="2557463" y="38258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1" name="Line 141"/>
          <p:cNvSpPr>
            <a:spLocks noChangeShapeType="1"/>
          </p:cNvSpPr>
          <p:nvPr/>
        </p:nvSpPr>
        <p:spPr bwMode="auto">
          <a:xfrm>
            <a:off x="2557463" y="37242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2" name="Line 142"/>
          <p:cNvSpPr>
            <a:spLocks noChangeShapeType="1"/>
          </p:cNvSpPr>
          <p:nvPr/>
        </p:nvSpPr>
        <p:spPr bwMode="auto">
          <a:xfrm>
            <a:off x="2557463" y="36242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3" name="Line 143"/>
          <p:cNvSpPr>
            <a:spLocks noChangeShapeType="1"/>
          </p:cNvSpPr>
          <p:nvPr/>
        </p:nvSpPr>
        <p:spPr bwMode="auto">
          <a:xfrm>
            <a:off x="2557463" y="35226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4" name="Line 144"/>
          <p:cNvSpPr>
            <a:spLocks noChangeShapeType="1"/>
          </p:cNvSpPr>
          <p:nvPr/>
        </p:nvSpPr>
        <p:spPr bwMode="auto">
          <a:xfrm>
            <a:off x="2557463" y="34210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5" name="Line 145"/>
          <p:cNvSpPr>
            <a:spLocks noChangeShapeType="1"/>
          </p:cNvSpPr>
          <p:nvPr/>
        </p:nvSpPr>
        <p:spPr bwMode="auto">
          <a:xfrm>
            <a:off x="2557463" y="3421063"/>
            <a:ext cx="968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6" name="Line 146"/>
          <p:cNvSpPr>
            <a:spLocks noChangeShapeType="1"/>
          </p:cNvSpPr>
          <p:nvPr/>
        </p:nvSpPr>
        <p:spPr bwMode="auto">
          <a:xfrm>
            <a:off x="2557463" y="342106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7" name="Line 147"/>
          <p:cNvSpPr>
            <a:spLocks noChangeShapeType="1"/>
          </p:cNvSpPr>
          <p:nvPr/>
        </p:nvSpPr>
        <p:spPr bwMode="auto">
          <a:xfrm>
            <a:off x="2557463" y="332105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8" name="Line 148"/>
          <p:cNvSpPr>
            <a:spLocks noChangeShapeType="1"/>
          </p:cNvSpPr>
          <p:nvPr/>
        </p:nvSpPr>
        <p:spPr bwMode="auto">
          <a:xfrm>
            <a:off x="2557463" y="32210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49" name="Line 149"/>
          <p:cNvSpPr>
            <a:spLocks noChangeShapeType="1"/>
          </p:cNvSpPr>
          <p:nvPr/>
        </p:nvSpPr>
        <p:spPr bwMode="auto">
          <a:xfrm>
            <a:off x="2557463" y="31194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0" name="Line 150"/>
          <p:cNvSpPr>
            <a:spLocks noChangeShapeType="1"/>
          </p:cNvSpPr>
          <p:nvPr/>
        </p:nvSpPr>
        <p:spPr bwMode="auto">
          <a:xfrm>
            <a:off x="2557463" y="301783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1" name="Line 151"/>
          <p:cNvSpPr>
            <a:spLocks noChangeShapeType="1"/>
          </p:cNvSpPr>
          <p:nvPr/>
        </p:nvSpPr>
        <p:spPr bwMode="auto">
          <a:xfrm>
            <a:off x="2557463" y="29178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2" name="Line 152"/>
          <p:cNvSpPr>
            <a:spLocks noChangeShapeType="1"/>
          </p:cNvSpPr>
          <p:nvPr/>
        </p:nvSpPr>
        <p:spPr bwMode="auto">
          <a:xfrm>
            <a:off x="2557463" y="2917825"/>
            <a:ext cx="968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3" name="Line 153"/>
          <p:cNvSpPr>
            <a:spLocks noChangeShapeType="1"/>
          </p:cNvSpPr>
          <p:nvPr/>
        </p:nvSpPr>
        <p:spPr bwMode="auto">
          <a:xfrm>
            <a:off x="2557463" y="29178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4" name="Line 154"/>
          <p:cNvSpPr>
            <a:spLocks noChangeShapeType="1"/>
          </p:cNvSpPr>
          <p:nvPr/>
        </p:nvSpPr>
        <p:spPr bwMode="auto">
          <a:xfrm>
            <a:off x="2557463" y="281622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5" name="Line 155"/>
          <p:cNvSpPr>
            <a:spLocks noChangeShapeType="1"/>
          </p:cNvSpPr>
          <p:nvPr/>
        </p:nvSpPr>
        <p:spPr bwMode="auto">
          <a:xfrm>
            <a:off x="2557463" y="27162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6" name="Line 156"/>
          <p:cNvSpPr>
            <a:spLocks noChangeShapeType="1"/>
          </p:cNvSpPr>
          <p:nvPr/>
        </p:nvSpPr>
        <p:spPr bwMode="auto">
          <a:xfrm>
            <a:off x="2557463" y="2614613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7" name="Line 157"/>
          <p:cNvSpPr>
            <a:spLocks noChangeShapeType="1"/>
          </p:cNvSpPr>
          <p:nvPr/>
        </p:nvSpPr>
        <p:spPr bwMode="auto">
          <a:xfrm>
            <a:off x="2557463" y="25146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8" name="Line 158"/>
          <p:cNvSpPr>
            <a:spLocks noChangeShapeType="1"/>
          </p:cNvSpPr>
          <p:nvPr/>
        </p:nvSpPr>
        <p:spPr bwMode="auto">
          <a:xfrm>
            <a:off x="2557463" y="24130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59" name="Line 159"/>
          <p:cNvSpPr>
            <a:spLocks noChangeShapeType="1"/>
          </p:cNvSpPr>
          <p:nvPr/>
        </p:nvSpPr>
        <p:spPr bwMode="auto">
          <a:xfrm>
            <a:off x="2557463" y="2413000"/>
            <a:ext cx="968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0" name="Line 160"/>
          <p:cNvSpPr>
            <a:spLocks noChangeShapeType="1"/>
          </p:cNvSpPr>
          <p:nvPr/>
        </p:nvSpPr>
        <p:spPr bwMode="auto">
          <a:xfrm>
            <a:off x="2557463" y="24130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1" name="Line 161"/>
          <p:cNvSpPr>
            <a:spLocks noChangeShapeType="1"/>
          </p:cNvSpPr>
          <p:nvPr/>
        </p:nvSpPr>
        <p:spPr bwMode="auto">
          <a:xfrm>
            <a:off x="2557463" y="2311400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2" name="Line 162"/>
          <p:cNvSpPr>
            <a:spLocks noChangeShapeType="1"/>
          </p:cNvSpPr>
          <p:nvPr/>
        </p:nvSpPr>
        <p:spPr bwMode="auto">
          <a:xfrm>
            <a:off x="2557463" y="22113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3" name="Line 163"/>
          <p:cNvSpPr>
            <a:spLocks noChangeShapeType="1"/>
          </p:cNvSpPr>
          <p:nvPr/>
        </p:nvSpPr>
        <p:spPr bwMode="auto">
          <a:xfrm>
            <a:off x="2557463" y="2109788"/>
            <a:ext cx="47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4" name="Line 164"/>
          <p:cNvSpPr>
            <a:spLocks noChangeShapeType="1"/>
          </p:cNvSpPr>
          <p:nvPr/>
        </p:nvSpPr>
        <p:spPr bwMode="auto">
          <a:xfrm>
            <a:off x="2557463" y="20097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5" name="Line 165"/>
          <p:cNvSpPr>
            <a:spLocks noChangeShapeType="1"/>
          </p:cNvSpPr>
          <p:nvPr/>
        </p:nvSpPr>
        <p:spPr bwMode="auto">
          <a:xfrm>
            <a:off x="2557463" y="19081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6" name="Line 166"/>
          <p:cNvSpPr>
            <a:spLocks noChangeShapeType="1"/>
          </p:cNvSpPr>
          <p:nvPr/>
        </p:nvSpPr>
        <p:spPr bwMode="auto">
          <a:xfrm>
            <a:off x="2557463" y="1908175"/>
            <a:ext cx="968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7" name="Line 167"/>
          <p:cNvSpPr>
            <a:spLocks noChangeShapeType="1"/>
          </p:cNvSpPr>
          <p:nvPr/>
        </p:nvSpPr>
        <p:spPr bwMode="auto">
          <a:xfrm>
            <a:off x="2557463" y="1908175"/>
            <a:ext cx="47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02568" name="Text Box 168"/>
          <p:cNvSpPr txBox="1">
            <a:spLocks noChangeArrowheads="1"/>
          </p:cNvSpPr>
          <p:nvPr/>
        </p:nvSpPr>
        <p:spPr bwMode="auto">
          <a:xfrm>
            <a:off x="533400" y="547688"/>
            <a:ext cx="8077200" cy="523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00"/>
                </a:solidFill>
              </a:rPr>
              <a:t>Modelo de construção de curva de referência</a:t>
            </a:r>
          </a:p>
        </p:txBody>
      </p:sp>
      <p:sp>
        <p:nvSpPr>
          <p:cNvPr id="102569" name="Text Box 169"/>
          <p:cNvSpPr txBox="1">
            <a:spLocks noChangeArrowheads="1"/>
          </p:cNvSpPr>
          <p:nvPr/>
        </p:nvSpPr>
        <p:spPr bwMode="auto">
          <a:xfrm>
            <a:off x="533400" y="2209800"/>
            <a:ext cx="1524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Altura(cm)</a:t>
            </a:r>
          </a:p>
        </p:txBody>
      </p:sp>
      <p:sp>
        <p:nvSpPr>
          <p:cNvPr id="102570" name="Text Box 170"/>
          <p:cNvSpPr txBox="1">
            <a:spLocks noChangeArrowheads="1"/>
          </p:cNvSpPr>
          <p:nvPr/>
        </p:nvSpPr>
        <p:spPr bwMode="auto">
          <a:xfrm>
            <a:off x="4191000" y="6019800"/>
            <a:ext cx="1752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Idade(anos)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5E7676"/>
              </a:gs>
              <a:gs pos="100000">
                <a:srgbClr val="CCFF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103427" name="Group 3"/>
          <p:cNvGrpSpPr>
            <a:grpSpLocks/>
          </p:cNvGrpSpPr>
          <p:nvPr/>
        </p:nvGrpSpPr>
        <p:grpSpPr bwMode="auto">
          <a:xfrm>
            <a:off x="2166938" y="1735138"/>
            <a:ext cx="5172075" cy="3703637"/>
            <a:chOff x="1365" y="1093"/>
            <a:chExt cx="3257" cy="2333"/>
          </a:xfrm>
        </p:grpSpPr>
        <p:sp>
          <p:nvSpPr>
            <p:cNvPr id="103432" name="Rectangle 4"/>
            <p:cNvSpPr>
              <a:spLocks noChangeArrowheads="1"/>
            </p:cNvSpPr>
            <p:nvPr/>
          </p:nvSpPr>
          <p:spPr bwMode="auto">
            <a:xfrm>
              <a:off x="1548" y="1125"/>
              <a:ext cx="3023" cy="216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33" name="Line 5"/>
            <p:cNvSpPr>
              <a:spLocks noChangeShapeType="1"/>
            </p:cNvSpPr>
            <p:nvPr/>
          </p:nvSpPr>
          <p:spPr bwMode="auto">
            <a:xfrm>
              <a:off x="1548" y="112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4" name="Line 6"/>
            <p:cNvSpPr>
              <a:spLocks noChangeShapeType="1"/>
            </p:cNvSpPr>
            <p:nvPr/>
          </p:nvSpPr>
          <p:spPr bwMode="auto">
            <a:xfrm flipV="1">
              <a:off x="1548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5" name="Line 7"/>
            <p:cNvSpPr>
              <a:spLocks noChangeShapeType="1"/>
            </p:cNvSpPr>
            <p:nvPr/>
          </p:nvSpPr>
          <p:spPr bwMode="auto">
            <a:xfrm flipV="1">
              <a:off x="2052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6" name="Line 8"/>
            <p:cNvSpPr>
              <a:spLocks noChangeShapeType="1"/>
            </p:cNvSpPr>
            <p:nvPr/>
          </p:nvSpPr>
          <p:spPr bwMode="auto">
            <a:xfrm flipV="1">
              <a:off x="2556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7" name="Line 9"/>
            <p:cNvSpPr>
              <a:spLocks noChangeShapeType="1"/>
            </p:cNvSpPr>
            <p:nvPr/>
          </p:nvSpPr>
          <p:spPr bwMode="auto">
            <a:xfrm flipV="1">
              <a:off x="3059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8" name="Line 10"/>
            <p:cNvSpPr>
              <a:spLocks noChangeShapeType="1"/>
            </p:cNvSpPr>
            <p:nvPr/>
          </p:nvSpPr>
          <p:spPr bwMode="auto">
            <a:xfrm flipV="1">
              <a:off x="3563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39" name="Line 11"/>
            <p:cNvSpPr>
              <a:spLocks noChangeShapeType="1"/>
            </p:cNvSpPr>
            <p:nvPr/>
          </p:nvSpPr>
          <p:spPr bwMode="auto">
            <a:xfrm flipV="1">
              <a:off x="4067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0" name="Line 12"/>
            <p:cNvSpPr>
              <a:spLocks noChangeShapeType="1"/>
            </p:cNvSpPr>
            <p:nvPr/>
          </p:nvSpPr>
          <p:spPr bwMode="auto">
            <a:xfrm>
              <a:off x="1548" y="2984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1" name="Line 13"/>
            <p:cNvSpPr>
              <a:spLocks noChangeShapeType="1"/>
            </p:cNvSpPr>
            <p:nvPr/>
          </p:nvSpPr>
          <p:spPr bwMode="auto">
            <a:xfrm>
              <a:off x="1548" y="2674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2" name="Line 14"/>
            <p:cNvSpPr>
              <a:spLocks noChangeShapeType="1"/>
            </p:cNvSpPr>
            <p:nvPr/>
          </p:nvSpPr>
          <p:spPr bwMode="auto">
            <a:xfrm>
              <a:off x="1548" y="2364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3" name="Line 15"/>
            <p:cNvSpPr>
              <a:spLocks noChangeShapeType="1"/>
            </p:cNvSpPr>
            <p:nvPr/>
          </p:nvSpPr>
          <p:spPr bwMode="auto">
            <a:xfrm>
              <a:off x="1548" y="205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4" name="Line 16"/>
            <p:cNvSpPr>
              <a:spLocks noChangeShapeType="1"/>
            </p:cNvSpPr>
            <p:nvPr/>
          </p:nvSpPr>
          <p:spPr bwMode="auto">
            <a:xfrm>
              <a:off x="1548" y="174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5" name="Line 17"/>
            <p:cNvSpPr>
              <a:spLocks noChangeShapeType="1"/>
            </p:cNvSpPr>
            <p:nvPr/>
          </p:nvSpPr>
          <p:spPr bwMode="auto">
            <a:xfrm>
              <a:off x="1548" y="143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6" name="Line 18"/>
            <p:cNvSpPr>
              <a:spLocks noChangeShapeType="1"/>
            </p:cNvSpPr>
            <p:nvPr/>
          </p:nvSpPr>
          <p:spPr bwMode="auto">
            <a:xfrm>
              <a:off x="1548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7" name="Line 19"/>
            <p:cNvSpPr>
              <a:spLocks noChangeShapeType="1"/>
            </p:cNvSpPr>
            <p:nvPr/>
          </p:nvSpPr>
          <p:spPr bwMode="auto">
            <a:xfrm>
              <a:off x="4571" y="1125"/>
              <a:ext cx="1" cy="216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8" name="Line 20"/>
            <p:cNvSpPr>
              <a:spLocks noChangeShapeType="1"/>
            </p:cNvSpPr>
            <p:nvPr/>
          </p:nvSpPr>
          <p:spPr bwMode="auto">
            <a:xfrm>
              <a:off x="1548" y="3294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49" name="Line 21"/>
            <p:cNvSpPr>
              <a:spLocks noChangeShapeType="1"/>
            </p:cNvSpPr>
            <p:nvPr/>
          </p:nvSpPr>
          <p:spPr bwMode="auto">
            <a:xfrm>
              <a:off x="1548" y="1125"/>
              <a:ext cx="30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50" name="Freeform 22"/>
            <p:cNvSpPr>
              <a:spLocks/>
            </p:cNvSpPr>
            <p:nvPr/>
          </p:nvSpPr>
          <p:spPr bwMode="auto">
            <a:xfrm>
              <a:off x="1548" y="1187"/>
              <a:ext cx="3023" cy="1332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w 12555"/>
                <a:gd name="T69" fmla="*/ 0 h 5534"/>
                <a:gd name="T70" fmla="*/ 0 w 12555"/>
                <a:gd name="T71" fmla="*/ 0 h 5534"/>
                <a:gd name="T72" fmla="*/ 0 w 12555"/>
                <a:gd name="T73" fmla="*/ 0 h 5534"/>
                <a:gd name="T74" fmla="*/ 0 w 12555"/>
                <a:gd name="T75" fmla="*/ 0 h 5534"/>
                <a:gd name="T76" fmla="*/ 0 w 12555"/>
                <a:gd name="T77" fmla="*/ 0 h 5534"/>
                <a:gd name="T78" fmla="*/ 0 w 12555"/>
                <a:gd name="T79" fmla="*/ 0 h 5534"/>
                <a:gd name="T80" fmla="*/ 0 w 12555"/>
                <a:gd name="T81" fmla="*/ 0 h 5534"/>
                <a:gd name="T82" fmla="*/ 0 w 12555"/>
                <a:gd name="T83" fmla="*/ 0 h 5534"/>
                <a:gd name="T84" fmla="*/ 0 w 12555"/>
                <a:gd name="T85" fmla="*/ 0 h 5534"/>
                <a:gd name="T86" fmla="*/ 0 w 12555"/>
                <a:gd name="T87" fmla="*/ 0 h 553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555"/>
                <a:gd name="T133" fmla="*/ 0 h 5534"/>
                <a:gd name="T134" fmla="*/ 12555 w 12555"/>
                <a:gd name="T135" fmla="*/ 5534 h 553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555" h="5534">
                  <a:moveTo>
                    <a:pt x="0" y="5534"/>
                  </a:moveTo>
                  <a:lnTo>
                    <a:pt x="176" y="5433"/>
                  </a:lnTo>
                  <a:lnTo>
                    <a:pt x="642" y="5180"/>
                  </a:lnTo>
                  <a:lnTo>
                    <a:pt x="956" y="5018"/>
                  </a:lnTo>
                  <a:lnTo>
                    <a:pt x="1310" y="4846"/>
                  </a:lnTo>
                  <a:lnTo>
                    <a:pt x="1693" y="4672"/>
                  </a:lnTo>
                  <a:lnTo>
                    <a:pt x="2093" y="4504"/>
                  </a:lnTo>
                  <a:lnTo>
                    <a:pt x="2433" y="4377"/>
                  </a:lnTo>
                  <a:lnTo>
                    <a:pt x="2706" y="4291"/>
                  </a:lnTo>
                  <a:lnTo>
                    <a:pt x="2936" y="4230"/>
                  </a:lnTo>
                  <a:lnTo>
                    <a:pt x="3142" y="4183"/>
                  </a:lnTo>
                  <a:lnTo>
                    <a:pt x="3349" y="4135"/>
                  </a:lnTo>
                  <a:lnTo>
                    <a:pt x="3577" y="4074"/>
                  </a:lnTo>
                  <a:lnTo>
                    <a:pt x="3849" y="3987"/>
                  </a:lnTo>
                  <a:lnTo>
                    <a:pt x="4186" y="3861"/>
                  </a:lnTo>
                  <a:lnTo>
                    <a:pt x="4539" y="3717"/>
                  </a:lnTo>
                  <a:lnTo>
                    <a:pt x="4817" y="3594"/>
                  </a:lnTo>
                  <a:lnTo>
                    <a:pt x="5245" y="3378"/>
                  </a:lnTo>
                  <a:lnTo>
                    <a:pt x="5666" y="3147"/>
                  </a:lnTo>
                  <a:lnTo>
                    <a:pt x="5937" y="3004"/>
                  </a:lnTo>
                  <a:lnTo>
                    <a:pt x="6277" y="2832"/>
                  </a:lnTo>
                  <a:lnTo>
                    <a:pt x="6905" y="2535"/>
                  </a:lnTo>
                  <a:lnTo>
                    <a:pt x="7348" y="2338"/>
                  </a:lnTo>
                  <a:lnTo>
                    <a:pt x="7778" y="2130"/>
                  </a:lnTo>
                  <a:lnTo>
                    <a:pt x="8043" y="1988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3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1"/>
                  </a:lnTo>
                  <a:lnTo>
                    <a:pt x="9827" y="710"/>
                  </a:lnTo>
                  <a:lnTo>
                    <a:pt x="9959" y="629"/>
                  </a:lnTo>
                  <a:lnTo>
                    <a:pt x="10107" y="549"/>
                  </a:lnTo>
                  <a:lnTo>
                    <a:pt x="10274" y="468"/>
                  </a:lnTo>
                  <a:lnTo>
                    <a:pt x="10463" y="387"/>
                  </a:lnTo>
                  <a:lnTo>
                    <a:pt x="10640" y="319"/>
                  </a:lnTo>
                  <a:lnTo>
                    <a:pt x="10821" y="260"/>
                  </a:lnTo>
                  <a:lnTo>
                    <a:pt x="11184" y="165"/>
                  </a:lnTo>
                  <a:lnTo>
                    <a:pt x="11535" y="97"/>
                  </a:lnTo>
                  <a:lnTo>
                    <a:pt x="11859" y="50"/>
                  </a:lnTo>
                  <a:lnTo>
                    <a:pt x="12139" y="22"/>
                  </a:lnTo>
                  <a:lnTo>
                    <a:pt x="12360" y="7"/>
                  </a:lnTo>
                  <a:lnTo>
                    <a:pt x="1255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51" name="Rectangle 23"/>
            <p:cNvSpPr>
              <a:spLocks noChangeArrowheads="1"/>
            </p:cNvSpPr>
            <p:nvPr/>
          </p:nvSpPr>
          <p:spPr bwMode="auto">
            <a:xfrm>
              <a:off x="1529" y="2501"/>
              <a:ext cx="38" cy="37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2" name="Rectangle 24"/>
            <p:cNvSpPr>
              <a:spLocks noChangeArrowheads="1"/>
            </p:cNvSpPr>
            <p:nvPr/>
          </p:nvSpPr>
          <p:spPr bwMode="auto">
            <a:xfrm>
              <a:off x="2033" y="2253"/>
              <a:ext cx="37" cy="37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3" name="Rectangle 25"/>
            <p:cNvSpPr>
              <a:spLocks noChangeArrowheads="1"/>
            </p:cNvSpPr>
            <p:nvPr/>
          </p:nvSpPr>
          <p:spPr bwMode="auto">
            <a:xfrm>
              <a:off x="2537" y="2098"/>
              <a:ext cx="37" cy="37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4" name="Rectangle 26"/>
            <p:cNvSpPr>
              <a:spLocks noChangeArrowheads="1"/>
            </p:cNvSpPr>
            <p:nvPr/>
          </p:nvSpPr>
          <p:spPr bwMode="auto">
            <a:xfrm>
              <a:off x="3041" y="1850"/>
              <a:ext cx="37" cy="37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5" name="Rectangle 27"/>
            <p:cNvSpPr>
              <a:spLocks noChangeArrowheads="1"/>
            </p:cNvSpPr>
            <p:nvPr/>
          </p:nvSpPr>
          <p:spPr bwMode="auto">
            <a:xfrm>
              <a:off x="3545" y="1602"/>
              <a:ext cx="37" cy="38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6" name="Rectangle 28"/>
            <p:cNvSpPr>
              <a:spLocks noChangeArrowheads="1"/>
            </p:cNvSpPr>
            <p:nvPr/>
          </p:nvSpPr>
          <p:spPr bwMode="auto">
            <a:xfrm>
              <a:off x="4049" y="1261"/>
              <a:ext cx="37" cy="38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7" name="Rectangle 29"/>
            <p:cNvSpPr>
              <a:spLocks noChangeArrowheads="1"/>
            </p:cNvSpPr>
            <p:nvPr/>
          </p:nvSpPr>
          <p:spPr bwMode="auto">
            <a:xfrm>
              <a:off x="4552" y="1168"/>
              <a:ext cx="38" cy="38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58" name="Freeform 30"/>
            <p:cNvSpPr>
              <a:spLocks/>
            </p:cNvSpPr>
            <p:nvPr/>
          </p:nvSpPr>
          <p:spPr bwMode="auto">
            <a:xfrm>
              <a:off x="1548" y="1311"/>
              <a:ext cx="3023" cy="1332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w 12555"/>
                <a:gd name="T69" fmla="*/ 0 h 5534"/>
                <a:gd name="T70" fmla="*/ 0 w 12555"/>
                <a:gd name="T71" fmla="*/ 0 h 5534"/>
                <a:gd name="T72" fmla="*/ 0 w 12555"/>
                <a:gd name="T73" fmla="*/ 0 h 5534"/>
                <a:gd name="T74" fmla="*/ 0 w 12555"/>
                <a:gd name="T75" fmla="*/ 0 h 5534"/>
                <a:gd name="T76" fmla="*/ 0 w 12555"/>
                <a:gd name="T77" fmla="*/ 0 h 5534"/>
                <a:gd name="T78" fmla="*/ 0 w 12555"/>
                <a:gd name="T79" fmla="*/ 0 h 5534"/>
                <a:gd name="T80" fmla="*/ 0 w 12555"/>
                <a:gd name="T81" fmla="*/ 0 h 5534"/>
                <a:gd name="T82" fmla="*/ 0 w 12555"/>
                <a:gd name="T83" fmla="*/ 0 h 5534"/>
                <a:gd name="T84" fmla="*/ 0 w 12555"/>
                <a:gd name="T85" fmla="*/ 0 h 5534"/>
                <a:gd name="T86" fmla="*/ 0 w 12555"/>
                <a:gd name="T87" fmla="*/ 0 h 553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555"/>
                <a:gd name="T133" fmla="*/ 0 h 5534"/>
                <a:gd name="T134" fmla="*/ 12555 w 12555"/>
                <a:gd name="T135" fmla="*/ 5534 h 553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555" h="5534">
                  <a:moveTo>
                    <a:pt x="0" y="5534"/>
                  </a:moveTo>
                  <a:lnTo>
                    <a:pt x="176" y="5433"/>
                  </a:lnTo>
                  <a:lnTo>
                    <a:pt x="642" y="5180"/>
                  </a:lnTo>
                  <a:lnTo>
                    <a:pt x="956" y="5018"/>
                  </a:lnTo>
                  <a:lnTo>
                    <a:pt x="1310" y="4846"/>
                  </a:lnTo>
                  <a:lnTo>
                    <a:pt x="1693" y="4672"/>
                  </a:lnTo>
                  <a:lnTo>
                    <a:pt x="2093" y="4504"/>
                  </a:lnTo>
                  <a:lnTo>
                    <a:pt x="2433" y="4377"/>
                  </a:lnTo>
                  <a:lnTo>
                    <a:pt x="2706" y="4290"/>
                  </a:lnTo>
                  <a:lnTo>
                    <a:pt x="2936" y="4229"/>
                  </a:lnTo>
                  <a:lnTo>
                    <a:pt x="3142" y="4181"/>
                  </a:lnTo>
                  <a:lnTo>
                    <a:pt x="3349" y="4134"/>
                  </a:lnTo>
                  <a:lnTo>
                    <a:pt x="3577" y="4073"/>
                  </a:lnTo>
                  <a:lnTo>
                    <a:pt x="3849" y="3986"/>
                  </a:lnTo>
                  <a:lnTo>
                    <a:pt x="4186" y="3860"/>
                  </a:lnTo>
                  <a:lnTo>
                    <a:pt x="4539" y="3717"/>
                  </a:lnTo>
                  <a:lnTo>
                    <a:pt x="4817" y="3594"/>
                  </a:lnTo>
                  <a:lnTo>
                    <a:pt x="5245" y="3378"/>
                  </a:lnTo>
                  <a:lnTo>
                    <a:pt x="5666" y="3147"/>
                  </a:lnTo>
                  <a:lnTo>
                    <a:pt x="5937" y="3004"/>
                  </a:lnTo>
                  <a:lnTo>
                    <a:pt x="6277" y="2832"/>
                  </a:lnTo>
                  <a:lnTo>
                    <a:pt x="6905" y="2535"/>
                  </a:lnTo>
                  <a:lnTo>
                    <a:pt x="7348" y="2338"/>
                  </a:lnTo>
                  <a:lnTo>
                    <a:pt x="7778" y="2130"/>
                  </a:lnTo>
                  <a:lnTo>
                    <a:pt x="8043" y="1988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2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1"/>
                  </a:lnTo>
                  <a:lnTo>
                    <a:pt x="9827" y="710"/>
                  </a:lnTo>
                  <a:lnTo>
                    <a:pt x="9959" y="629"/>
                  </a:lnTo>
                  <a:lnTo>
                    <a:pt x="10107" y="549"/>
                  </a:lnTo>
                  <a:lnTo>
                    <a:pt x="10274" y="468"/>
                  </a:lnTo>
                  <a:lnTo>
                    <a:pt x="10463" y="387"/>
                  </a:lnTo>
                  <a:lnTo>
                    <a:pt x="10640" y="319"/>
                  </a:lnTo>
                  <a:lnTo>
                    <a:pt x="10821" y="260"/>
                  </a:lnTo>
                  <a:lnTo>
                    <a:pt x="11184" y="165"/>
                  </a:lnTo>
                  <a:lnTo>
                    <a:pt x="11535" y="97"/>
                  </a:lnTo>
                  <a:lnTo>
                    <a:pt x="11859" y="50"/>
                  </a:lnTo>
                  <a:lnTo>
                    <a:pt x="12139" y="22"/>
                  </a:lnTo>
                  <a:lnTo>
                    <a:pt x="12360" y="7"/>
                  </a:lnTo>
                  <a:lnTo>
                    <a:pt x="12555" y="0"/>
                  </a:lnTo>
                </a:path>
              </a:pathLst>
            </a:custGeom>
            <a:noFill/>
            <a:ln w="793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59" name="Rectangle 31"/>
            <p:cNvSpPr>
              <a:spLocks noChangeArrowheads="1"/>
            </p:cNvSpPr>
            <p:nvPr/>
          </p:nvSpPr>
          <p:spPr bwMode="auto">
            <a:xfrm>
              <a:off x="1529" y="2625"/>
              <a:ext cx="38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0" name="Rectangle 32"/>
            <p:cNvSpPr>
              <a:spLocks noChangeArrowheads="1"/>
            </p:cNvSpPr>
            <p:nvPr/>
          </p:nvSpPr>
          <p:spPr bwMode="auto">
            <a:xfrm>
              <a:off x="2033" y="2377"/>
              <a:ext cx="37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1" name="Rectangle 33"/>
            <p:cNvSpPr>
              <a:spLocks noChangeArrowheads="1"/>
            </p:cNvSpPr>
            <p:nvPr/>
          </p:nvSpPr>
          <p:spPr bwMode="auto">
            <a:xfrm>
              <a:off x="2537" y="2222"/>
              <a:ext cx="37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2" name="Rectangle 34"/>
            <p:cNvSpPr>
              <a:spLocks noChangeArrowheads="1"/>
            </p:cNvSpPr>
            <p:nvPr/>
          </p:nvSpPr>
          <p:spPr bwMode="auto">
            <a:xfrm>
              <a:off x="3041" y="1974"/>
              <a:ext cx="37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3" name="Rectangle 35"/>
            <p:cNvSpPr>
              <a:spLocks noChangeArrowheads="1"/>
            </p:cNvSpPr>
            <p:nvPr/>
          </p:nvSpPr>
          <p:spPr bwMode="auto">
            <a:xfrm>
              <a:off x="3545" y="1726"/>
              <a:ext cx="37" cy="37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4" name="Rectangle 36"/>
            <p:cNvSpPr>
              <a:spLocks noChangeArrowheads="1"/>
            </p:cNvSpPr>
            <p:nvPr/>
          </p:nvSpPr>
          <p:spPr bwMode="auto">
            <a:xfrm>
              <a:off x="4049" y="1385"/>
              <a:ext cx="37" cy="38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5" name="Rectangle 37"/>
            <p:cNvSpPr>
              <a:spLocks noChangeArrowheads="1"/>
            </p:cNvSpPr>
            <p:nvPr/>
          </p:nvSpPr>
          <p:spPr bwMode="auto">
            <a:xfrm>
              <a:off x="4552" y="1292"/>
              <a:ext cx="38" cy="38"/>
            </a:xfrm>
            <a:prstGeom prst="rect">
              <a:avLst/>
            </a:prstGeom>
            <a:solidFill>
              <a:srgbClr val="FF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6" name="Freeform 38"/>
            <p:cNvSpPr>
              <a:spLocks/>
            </p:cNvSpPr>
            <p:nvPr/>
          </p:nvSpPr>
          <p:spPr bwMode="auto">
            <a:xfrm>
              <a:off x="1548" y="1466"/>
              <a:ext cx="3023" cy="1333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55"/>
                <a:gd name="T103" fmla="*/ 0 h 5534"/>
                <a:gd name="T104" fmla="*/ 12555 w 12555"/>
                <a:gd name="T105" fmla="*/ 5534 h 55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55" h="5534">
                  <a:moveTo>
                    <a:pt x="0" y="5534"/>
                  </a:moveTo>
                  <a:lnTo>
                    <a:pt x="177" y="5437"/>
                  </a:lnTo>
                  <a:lnTo>
                    <a:pt x="645" y="5191"/>
                  </a:lnTo>
                  <a:lnTo>
                    <a:pt x="1315" y="4858"/>
                  </a:lnTo>
                  <a:lnTo>
                    <a:pt x="1696" y="4679"/>
                  </a:lnTo>
                  <a:lnTo>
                    <a:pt x="2093" y="4504"/>
                  </a:lnTo>
                  <a:lnTo>
                    <a:pt x="2435" y="4361"/>
                  </a:lnTo>
                  <a:lnTo>
                    <a:pt x="2706" y="4256"/>
                  </a:lnTo>
                  <a:lnTo>
                    <a:pt x="3135" y="4107"/>
                  </a:lnTo>
                  <a:lnTo>
                    <a:pt x="3566" y="3965"/>
                  </a:lnTo>
                  <a:lnTo>
                    <a:pt x="4186" y="3731"/>
                  </a:lnTo>
                  <a:lnTo>
                    <a:pt x="5241" y="3301"/>
                  </a:lnTo>
                  <a:lnTo>
                    <a:pt x="6277" y="2831"/>
                  </a:lnTo>
                  <a:lnTo>
                    <a:pt x="7355" y="2346"/>
                  </a:lnTo>
                  <a:lnTo>
                    <a:pt x="7781" y="2133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2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1"/>
                  </a:lnTo>
                  <a:lnTo>
                    <a:pt x="9827" y="709"/>
                  </a:lnTo>
                  <a:lnTo>
                    <a:pt x="9959" y="629"/>
                  </a:lnTo>
                  <a:lnTo>
                    <a:pt x="10107" y="549"/>
                  </a:lnTo>
                  <a:lnTo>
                    <a:pt x="10274" y="468"/>
                  </a:lnTo>
                  <a:lnTo>
                    <a:pt x="10463" y="386"/>
                  </a:lnTo>
                  <a:lnTo>
                    <a:pt x="10640" y="318"/>
                  </a:lnTo>
                  <a:lnTo>
                    <a:pt x="10821" y="259"/>
                  </a:lnTo>
                  <a:lnTo>
                    <a:pt x="11184" y="164"/>
                  </a:lnTo>
                  <a:lnTo>
                    <a:pt x="11535" y="96"/>
                  </a:lnTo>
                  <a:lnTo>
                    <a:pt x="11859" y="50"/>
                  </a:lnTo>
                  <a:lnTo>
                    <a:pt x="12139" y="21"/>
                  </a:lnTo>
                  <a:lnTo>
                    <a:pt x="12360" y="6"/>
                  </a:lnTo>
                  <a:lnTo>
                    <a:pt x="12555" y="0"/>
                  </a:lnTo>
                </a:path>
              </a:pathLst>
            </a:custGeom>
            <a:noFill/>
            <a:ln w="381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67" name="Rectangle 39"/>
            <p:cNvSpPr>
              <a:spLocks noChangeArrowheads="1"/>
            </p:cNvSpPr>
            <p:nvPr/>
          </p:nvSpPr>
          <p:spPr bwMode="auto">
            <a:xfrm>
              <a:off x="1529" y="2780"/>
              <a:ext cx="38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8" name="Rectangle 40"/>
            <p:cNvSpPr>
              <a:spLocks noChangeArrowheads="1"/>
            </p:cNvSpPr>
            <p:nvPr/>
          </p:nvSpPr>
          <p:spPr bwMode="auto">
            <a:xfrm>
              <a:off x="2033" y="2532"/>
              <a:ext cx="37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69" name="Rectangle 41"/>
            <p:cNvSpPr>
              <a:spLocks noChangeArrowheads="1"/>
            </p:cNvSpPr>
            <p:nvPr/>
          </p:nvSpPr>
          <p:spPr bwMode="auto">
            <a:xfrm>
              <a:off x="2537" y="2346"/>
              <a:ext cx="37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0" name="Rectangle 42"/>
            <p:cNvSpPr>
              <a:spLocks noChangeArrowheads="1"/>
            </p:cNvSpPr>
            <p:nvPr/>
          </p:nvSpPr>
          <p:spPr bwMode="auto">
            <a:xfrm>
              <a:off x="3041" y="2129"/>
              <a:ext cx="37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1" name="Rectangle 43"/>
            <p:cNvSpPr>
              <a:spLocks noChangeArrowheads="1"/>
            </p:cNvSpPr>
            <p:nvPr/>
          </p:nvSpPr>
          <p:spPr bwMode="auto">
            <a:xfrm>
              <a:off x="3545" y="1881"/>
              <a:ext cx="37" cy="37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2" name="Rectangle 44"/>
            <p:cNvSpPr>
              <a:spLocks noChangeArrowheads="1"/>
            </p:cNvSpPr>
            <p:nvPr/>
          </p:nvSpPr>
          <p:spPr bwMode="auto">
            <a:xfrm>
              <a:off x="4049" y="1540"/>
              <a:ext cx="37" cy="38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3" name="Rectangle 45"/>
            <p:cNvSpPr>
              <a:spLocks noChangeArrowheads="1"/>
            </p:cNvSpPr>
            <p:nvPr/>
          </p:nvSpPr>
          <p:spPr bwMode="auto">
            <a:xfrm>
              <a:off x="4552" y="1447"/>
              <a:ext cx="38" cy="38"/>
            </a:xfrm>
            <a:prstGeom prst="rect">
              <a:avLst/>
            </a:prstGeom>
            <a:solidFill>
              <a:srgbClr val="00FF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4" name="Freeform 46"/>
            <p:cNvSpPr>
              <a:spLocks/>
            </p:cNvSpPr>
            <p:nvPr/>
          </p:nvSpPr>
          <p:spPr bwMode="auto">
            <a:xfrm>
              <a:off x="1548" y="1621"/>
              <a:ext cx="3023" cy="1332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55"/>
                <a:gd name="T103" fmla="*/ 0 h 5534"/>
                <a:gd name="T104" fmla="*/ 12555 w 12555"/>
                <a:gd name="T105" fmla="*/ 5534 h 55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55" h="5534">
                  <a:moveTo>
                    <a:pt x="0" y="5534"/>
                  </a:moveTo>
                  <a:lnTo>
                    <a:pt x="177" y="5437"/>
                  </a:lnTo>
                  <a:lnTo>
                    <a:pt x="645" y="5191"/>
                  </a:lnTo>
                  <a:lnTo>
                    <a:pt x="1315" y="4859"/>
                  </a:lnTo>
                  <a:lnTo>
                    <a:pt x="1696" y="4680"/>
                  </a:lnTo>
                  <a:lnTo>
                    <a:pt x="2093" y="4504"/>
                  </a:lnTo>
                  <a:lnTo>
                    <a:pt x="2435" y="4362"/>
                  </a:lnTo>
                  <a:lnTo>
                    <a:pt x="2706" y="4256"/>
                  </a:lnTo>
                  <a:lnTo>
                    <a:pt x="3135" y="4108"/>
                  </a:lnTo>
                  <a:lnTo>
                    <a:pt x="3566" y="3965"/>
                  </a:lnTo>
                  <a:lnTo>
                    <a:pt x="4186" y="3732"/>
                  </a:lnTo>
                  <a:lnTo>
                    <a:pt x="5241" y="3302"/>
                  </a:lnTo>
                  <a:lnTo>
                    <a:pt x="6277" y="2831"/>
                  </a:lnTo>
                  <a:lnTo>
                    <a:pt x="7355" y="2346"/>
                  </a:lnTo>
                  <a:lnTo>
                    <a:pt x="7781" y="2133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3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2"/>
                  </a:lnTo>
                  <a:lnTo>
                    <a:pt x="9827" y="710"/>
                  </a:lnTo>
                  <a:lnTo>
                    <a:pt x="9959" y="630"/>
                  </a:lnTo>
                  <a:lnTo>
                    <a:pt x="10107" y="550"/>
                  </a:lnTo>
                  <a:lnTo>
                    <a:pt x="10274" y="469"/>
                  </a:lnTo>
                  <a:lnTo>
                    <a:pt x="10463" y="387"/>
                  </a:lnTo>
                  <a:lnTo>
                    <a:pt x="10640" y="319"/>
                  </a:lnTo>
                  <a:lnTo>
                    <a:pt x="10821" y="260"/>
                  </a:lnTo>
                  <a:lnTo>
                    <a:pt x="11184" y="165"/>
                  </a:lnTo>
                  <a:lnTo>
                    <a:pt x="11535" y="96"/>
                  </a:lnTo>
                  <a:lnTo>
                    <a:pt x="11859" y="50"/>
                  </a:lnTo>
                  <a:lnTo>
                    <a:pt x="12139" y="22"/>
                  </a:lnTo>
                  <a:lnTo>
                    <a:pt x="12360" y="7"/>
                  </a:lnTo>
                  <a:lnTo>
                    <a:pt x="12555" y="0"/>
                  </a:lnTo>
                </a:path>
              </a:pathLst>
            </a:custGeom>
            <a:noFill/>
            <a:ln w="7938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75" name="Rectangle 47"/>
            <p:cNvSpPr>
              <a:spLocks noChangeArrowheads="1"/>
            </p:cNvSpPr>
            <p:nvPr/>
          </p:nvSpPr>
          <p:spPr bwMode="auto">
            <a:xfrm>
              <a:off x="1529" y="2935"/>
              <a:ext cx="38" cy="37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6" name="Rectangle 48"/>
            <p:cNvSpPr>
              <a:spLocks noChangeArrowheads="1"/>
            </p:cNvSpPr>
            <p:nvPr/>
          </p:nvSpPr>
          <p:spPr bwMode="auto">
            <a:xfrm>
              <a:off x="2033" y="2687"/>
              <a:ext cx="37" cy="37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7" name="Rectangle 49"/>
            <p:cNvSpPr>
              <a:spLocks noChangeArrowheads="1"/>
            </p:cNvSpPr>
            <p:nvPr/>
          </p:nvSpPr>
          <p:spPr bwMode="auto">
            <a:xfrm>
              <a:off x="2537" y="2501"/>
              <a:ext cx="37" cy="37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8" name="Rectangle 50"/>
            <p:cNvSpPr>
              <a:spLocks noChangeArrowheads="1"/>
            </p:cNvSpPr>
            <p:nvPr/>
          </p:nvSpPr>
          <p:spPr bwMode="auto">
            <a:xfrm>
              <a:off x="3041" y="2284"/>
              <a:ext cx="37" cy="37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79" name="Rectangle 51"/>
            <p:cNvSpPr>
              <a:spLocks noChangeArrowheads="1"/>
            </p:cNvSpPr>
            <p:nvPr/>
          </p:nvSpPr>
          <p:spPr bwMode="auto">
            <a:xfrm>
              <a:off x="3545" y="2036"/>
              <a:ext cx="37" cy="38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0" name="Rectangle 52"/>
            <p:cNvSpPr>
              <a:spLocks noChangeArrowheads="1"/>
            </p:cNvSpPr>
            <p:nvPr/>
          </p:nvSpPr>
          <p:spPr bwMode="auto">
            <a:xfrm>
              <a:off x="4049" y="1695"/>
              <a:ext cx="37" cy="38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1" name="Rectangle 53"/>
            <p:cNvSpPr>
              <a:spLocks noChangeArrowheads="1"/>
            </p:cNvSpPr>
            <p:nvPr/>
          </p:nvSpPr>
          <p:spPr bwMode="auto">
            <a:xfrm>
              <a:off x="4552" y="1602"/>
              <a:ext cx="38" cy="38"/>
            </a:xfrm>
            <a:prstGeom prst="rect">
              <a:avLst/>
            </a:prstGeom>
            <a:solidFill>
              <a:srgbClr val="FF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2" name="Freeform 54"/>
            <p:cNvSpPr>
              <a:spLocks/>
            </p:cNvSpPr>
            <p:nvPr/>
          </p:nvSpPr>
          <p:spPr bwMode="auto">
            <a:xfrm>
              <a:off x="1548" y="1745"/>
              <a:ext cx="3023" cy="1332"/>
            </a:xfrm>
            <a:custGeom>
              <a:avLst/>
              <a:gdLst>
                <a:gd name="T0" fmla="*/ 0 w 12555"/>
                <a:gd name="T1" fmla="*/ 0 h 5534"/>
                <a:gd name="T2" fmla="*/ 0 w 12555"/>
                <a:gd name="T3" fmla="*/ 0 h 5534"/>
                <a:gd name="T4" fmla="*/ 0 w 12555"/>
                <a:gd name="T5" fmla="*/ 0 h 5534"/>
                <a:gd name="T6" fmla="*/ 0 w 12555"/>
                <a:gd name="T7" fmla="*/ 0 h 5534"/>
                <a:gd name="T8" fmla="*/ 0 w 12555"/>
                <a:gd name="T9" fmla="*/ 0 h 5534"/>
                <a:gd name="T10" fmla="*/ 0 w 12555"/>
                <a:gd name="T11" fmla="*/ 0 h 5534"/>
                <a:gd name="T12" fmla="*/ 0 w 12555"/>
                <a:gd name="T13" fmla="*/ 0 h 5534"/>
                <a:gd name="T14" fmla="*/ 0 w 12555"/>
                <a:gd name="T15" fmla="*/ 0 h 5534"/>
                <a:gd name="T16" fmla="*/ 0 w 12555"/>
                <a:gd name="T17" fmla="*/ 0 h 5534"/>
                <a:gd name="T18" fmla="*/ 0 w 12555"/>
                <a:gd name="T19" fmla="*/ 0 h 5534"/>
                <a:gd name="T20" fmla="*/ 0 w 12555"/>
                <a:gd name="T21" fmla="*/ 0 h 5534"/>
                <a:gd name="T22" fmla="*/ 0 w 12555"/>
                <a:gd name="T23" fmla="*/ 0 h 5534"/>
                <a:gd name="T24" fmla="*/ 0 w 12555"/>
                <a:gd name="T25" fmla="*/ 0 h 5534"/>
                <a:gd name="T26" fmla="*/ 0 w 12555"/>
                <a:gd name="T27" fmla="*/ 0 h 5534"/>
                <a:gd name="T28" fmla="*/ 0 w 12555"/>
                <a:gd name="T29" fmla="*/ 0 h 5534"/>
                <a:gd name="T30" fmla="*/ 0 w 12555"/>
                <a:gd name="T31" fmla="*/ 0 h 5534"/>
                <a:gd name="T32" fmla="*/ 0 w 12555"/>
                <a:gd name="T33" fmla="*/ 0 h 5534"/>
                <a:gd name="T34" fmla="*/ 0 w 12555"/>
                <a:gd name="T35" fmla="*/ 0 h 5534"/>
                <a:gd name="T36" fmla="*/ 0 w 12555"/>
                <a:gd name="T37" fmla="*/ 0 h 5534"/>
                <a:gd name="T38" fmla="*/ 0 w 12555"/>
                <a:gd name="T39" fmla="*/ 0 h 5534"/>
                <a:gd name="T40" fmla="*/ 0 w 12555"/>
                <a:gd name="T41" fmla="*/ 0 h 5534"/>
                <a:gd name="T42" fmla="*/ 0 w 12555"/>
                <a:gd name="T43" fmla="*/ 0 h 5534"/>
                <a:gd name="T44" fmla="*/ 0 w 12555"/>
                <a:gd name="T45" fmla="*/ 0 h 5534"/>
                <a:gd name="T46" fmla="*/ 0 w 12555"/>
                <a:gd name="T47" fmla="*/ 0 h 5534"/>
                <a:gd name="T48" fmla="*/ 0 w 12555"/>
                <a:gd name="T49" fmla="*/ 0 h 5534"/>
                <a:gd name="T50" fmla="*/ 0 w 12555"/>
                <a:gd name="T51" fmla="*/ 0 h 5534"/>
                <a:gd name="T52" fmla="*/ 0 w 12555"/>
                <a:gd name="T53" fmla="*/ 0 h 5534"/>
                <a:gd name="T54" fmla="*/ 0 w 12555"/>
                <a:gd name="T55" fmla="*/ 0 h 5534"/>
                <a:gd name="T56" fmla="*/ 0 w 12555"/>
                <a:gd name="T57" fmla="*/ 0 h 5534"/>
                <a:gd name="T58" fmla="*/ 0 w 12555"/>
                <a:gd name="T59" fmla="*/ 0 h 5534"/>
                <a:gd name="T60" fmla="*/ 0 w 12555"/>
                <a:gd name="T61" fmla="*/ 0 h 5534"/>
                <a:gd name="T62" fmla="*/ 0 w 12555"/>
                <a:gd name="T63" fmla="*/ 0 h 5534"/>
                <a:gd name="T64" fmla="*/ 0 w 12555"/>
                <a:gd name="T65" fmla="*/ 0 h 5534"/>
                <a:gd name="T66" fmla="*/ 0 w 12555"/>
                <a:gd name="T67" fmla="*/ 0 h 55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55"/>
                <a:gd name="T103" fmla="*/ 0 h 5534"/>
                <a:gd name="T104" fmla="*/ 12555 w 12555"/>
                <a:gd name="T105" fmla="*/ 5534 h 55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55" h="5534">
                  <a:moveTo>
                    <a:pt x="0" y="5534"/>
                  </a:moveTo>
                  <a:lnTo>
                    <a:pt x="177" y="5437"/>
                  </a:lnTo>
                  <a:lnTo>
                    <a:pt x="645" y="5191"/>
                  </a:lnTo>
                  <a:lnTo>
                    <a:pt x="1315" y="4859"/>
                  </a:lnTo>
                  <a:lnTo>
                    <a:pt x="1696" y="4680"/>
                  </a:lnTo>
                  <a:lnTo>
                    <a:pt x="2093" y="4504"/>
                  </a:lnTo>
                  <a:lnTo>
                    <a:pt x="2435" y="4362"/>
                  </a:lnTo>
                  <a:lnTo>
                    <a:pt x="2706" y="4256"/>
                  </a:lnTo>
                  <a:lnTo>
                    <a:pt x="3135" y="4108"/>
                  </a:lnTo>
                  <a:lnTo>
                    <a:pt x="3566" y="3965"/>
                  </a:lnTo>
                  <a:lnTo>
                    <a:pt x="4186" y="3732"/>
                  </a:lnTo>
                  <a:lnTo>
                    <a:pt x="5241" y="3301"/>
                  </a:lnTo>
                  <a:lnTo>
                    <a:pt x="6277" y="2831"/>
                  </a:lnTo>
                  <a:lnTo>
                    <a:pt x="7355" y="2345"/>
                  </a:lnTo>
                  <a:lnTo>
                    <a:pt x="7781" y="2132"/>
                  </a:lnTo>
                  <a:lnTo>
                    <a:pt x="8370" y="1802"/>
                  </a:lnTo>
                  <a:lnTo>
                    <a:pt x="8709" y="1589"/>
                  </a:lnTo>
                  <a:lnTo>
                    <a:pt x="8977" y="1393"/>
                  </a:lnTo>
                  <a:lnTo>
                    <a:pt x="9198" y="1210"/>
                  </a:lnTo>
                  <a:lnTo>
                    <a:pt x="9397" y="1037"/>
                  </a:lnTo>
                  <a:lnTo>
                    <a:pt x="9599" y="871"/>
                  </a:lnTo>
                  <a:lnTo>
                    <a:pt x="9827" y="709"/>
                  </a:lnTo>
                  <a:lnTo>
                    <a:pt x="9959" y="629"/>
                  </a:lnTo>
                  <a:lnTo>
                    <a:pt x="10107" y="549"/>
                  </a:lnTo>
                  <a:lnTo>
                    <a:pt x="10274" y="468"/>
                  </a:lnTo>
                  <a:lnTo>
                    <a:pt x="10463" y="386"/>
                  </a:lnTo>
                  <a:lnTo>
                    <a:pt x="10640" y="319"/>
                  </a:lnTo>
                  <a:lnTo>
                    <a:pt x="10821" y="260"/>
                  </a:lnTo>
                  <a:lnTo>
                    <a:pt x="11184" y="164"/>
                  </a:lnTo>
                  <a:lnTo>
                    <a:pt x="11535" y="96"/>
                  </a:lnTo>
                  <a:lnTo>
                    <a:pt x="11859" y="50"/>
                  </a:lnTo>
                  <a:lnTo>
                    <a:pt x="12139" y="22"/>
                  </a:lnTo>
                  <a:lnTo>
                    <a:pt x="12360" y="7"/>
                  </a:lnTo>
                  <a:lnTo>
                    <a:pt x="12555" y="0"/>
                  </a:lnTo>
                </a:path>
              </a:pathLst>
            </a:custGeom>
            <a:noFill/>
            <a:ln w="79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83" name="Rectangle 55"/>
            <p:cNvSpPr>
              <a:spLocks noChangeArrowheads="1"/>
            </p:cNvSpPr>
            <p:nvPr/>
          </p:nvSpPr>
          <p:spPr bwMode="auto">
            <a:xfrm>
              <a:off x="1529" y="3059"/>
              <a:ext cx="38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4" name="Rectangle 56"/>
            <p:cNvSpPr>
              <a:spLocks noChangeArrowheads="1"/>
            </p:cNvSpPr>
            <p:nvPr/>
          </p:nvSpPr>
          <p:spPr bwMode="auto">
            <a:xfrm>
              <a:off x="2033" y="2811"/>
              <a:ext cx="37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5" name="Rectangle 57"/>
            <p:cNvSpPr>
              <a:spLocks noChangeArrowheads="1"/>
            </p:cNvSpPr>
            <p:nvPr/>
          </p:nvSpPr>
          <p:spPr bwMode="auto">
            <a:xfrm>
              <a:off x="2537" y="2625"/>
              <a:ext cx="37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6" name="Rectangle 58"/>
            <p:cNvSpPr>
              <a:spLocks noChangeArrowheads="1"/>
            </p:cNvSpPr>
            <p:nvPr/>
          </p:nvSpPr>
          <p:spPr bwMode="auto">
            <a:xfrm>
              <a:off x="3041" y="2408"/>
              <a:ext cx="37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7" name="Rectangle 59"/>
            <p:cNvSpPr>
              <a:spLocks noChangeArrowheads="1"/>
            </p:cNvSpPr>
            <p:nvPr/>
          </p:nvSpPr>
          <p:spPr bwMode="auto">
            <a:xfrm>
              <a:off x="3545" y="2160"/>
              <a:ext cx="37" cy="38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8" name="Rectangle 60"/>
            <p:cNvSpPr>
              <a:spLocks noChangeArrowheads="1"/>
            </p:cNvSpPr>
            <p:nvPr/>
          </p:nvSpPr>
          <p:spPr bwMode="auto">
            <a:xfrm>
              <a:off x="4049" y="1819"/>
              <a:ext cx="37" cy="38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89" name="Rectangle 61"/>
            <p:cNvSpPr>
              <a:spLocks noChangeArrowheads="1"/>
            </p:cNvSpPr>
            <p:nvPr/>
          </p:nvSpPr>
          <p:spPr bwMode="auto">
            <a:xfrm>
              <a:off x="4552" y="1726"/>
              <a:ext cx="38" cy="37"/>
            </a:xfrm>
            <a:prstGeom prst="rect">
              <a:avLst/>
            </a:prstGeom>
            <a:solidFill>
              <a:srgbClr val="0000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03490" name="Freeform 62"/>
            <p:cNvSpPr>
              <a:spLocks noEditPoints="1"/>
            </p:cNvSpPr>
            <p:nvPr/>
          </p:nvSpPr>
          <p:spPr bwMode="auto">
            <a:xfrm>
              <a:off x="1524" y="3356"/>
              <a:ext cx="47" cy="70"/>
            </a:xfrm>
            <a:custGeom>
              <a:avLst/>
              <a:gdLst>
                <a:gd name="T0" fmla="*/ 0 w 234"/>
                <a:gd name="T1" fmla="*/ 0 h 351"/>
                <a:gd name="T2" fmla="*/ 0 w 234"/>
                <a:gd name="T3" fmla="*/ 0 h 351"/>
                <a:gd name="T4" fmla="*/ 0 w 234"/>
                <a:gd name="T5" fmla="*/ 0 h 351"/>
                <a:gd name="T6" fmla="*/ 0 w 234"/>
                <a:gd name="T7" fmla="*/ 0 h 351"/>
                <a:gd name="T8" fmla="*/ 0 w 234"/>
                <a:gd name="T9" fmla="*/ 0 h 351"/>
                <a:gd name="T10" fmla="*/ 0 w 234"/>
                <a:gd name="T11" fmla="*/ 0 h 351"/>
                <a:gd name="T12" fmla="*/ 0 w 234"/>
                <a:gd name="T13" fmla="*/ 0 h 351"/>
                <a:gd name="T14" fmla="*/ 0 w 234"/>
                <a:gd name="T15" fmla="*/ 0 h 351"/>
                <a:gd name="T16" fmla="*/ 0 w 234"/>
                <a:gd name="T17" fmla="*/ 0 h 351"/>
                <a:gd name="T18" fmla="*/ 0 w 234"/>
                <a:gd name="T19" fmla="*/ 0 h 351"/>
                <a:gd name="T20" fmla="*/ 0 w 234"/>
                <a:gd name="T21" fmla="*/ 0 h 351"/>
                <a:gd name="T22" fmla="*/ 0 w 234"/>
                <a:gd name="T23" fmla="*/ 0 h 351"/>
                <a:gd name="T24" fmla="*/ 0 w 234"/>
                <a:gd name="T25" fmla="*/ 0 h 351"/>
                <a:gd name="T26" fmla="*/ 0 w 234"/>
                <a:gd name="T27" fmla="*/ 0 h 351"/>
                <a:gd name="T28" fmla="*/ 0 w 234"/>
                <a:gd name="T29" fmla="*/ 0 h 351"/>
                <a:gd name="T30" fmla="*/ 0 w 234"/>
                <a:gd name="T31" fmla="*/ 0 h 351"/>
                <a:gd name="T32" fmla="*/ 0 w 234"/>
                <a:gd name="T33" fmla="*/ 0 h 351"/>
                <a:gd name="T34" fmla="*/ 0 w 234"/>
                <a:gd name="T35" fmla="*/ 0 h 351"/>
                <a:gd name="T36" fmla="*/ 0 w 234"/>
                <a:gd name="T37" fmla="*/ 0 h 351"/>
                <a:gd name="T38" fmla="*/ 0 w 234"/>
                <a:gd name="T39" fmla="*/ 0 h 351"/>
                <a:gd name="T40" fmla="*/ 0 w 234"/>
                <a:gd name="T41" fmla="*/ 0 h 351"/>
                <a:gd name="T42" fmla="*/ 0 w 234"/>
                <a:gd name="T43" fmla="*/ 0 h 351"/>
                <a:gd name="T44" fmla="*/ 0 w 234"/>
                <a:gd name="T45" fmla="*/ 0 h 351"/>
                <a:gd name="T46" fmla="*/ 0 w 234"/>
                <a:gd name="T47" fmla="*/ 0 h 351"/>
                <a:gd name="T48" fmla="*/ 0 w 234"/>
                <a:gd name="T49" fmla="*/ 0 h 351"/>
                <a:gd name="T50" fmla="*/ 0 w 234"/>
                <a:gd name="T51" fmla="*/ 0 h 351"/>
                <a:gd name="T52" fmla="*/ 0 w 234"/>
                <a:gd name="T53" fmla="*/ 0 h 351"/>
                <a:gd name="T54" fmla="*/ 0 w 234"/>
                <a:gd name="T55" fmla="*/ 0 h 351"/>
                <a:gd name="T56" fmla="*/ 0 w 234"/>
                <a:gd name="T57" fmla="*/ 0 h 351"/>
                <a:gd name="T58" fmla="*/ 0 w 234"/>
                <a:gd name="T59" fmla="*/ 0 h 351"/>
                <a:gd name="T60" fmla="*/ 0 w 234"/>
                <a:gd name="T61" fmla="*/ 0 h 351"/>
                <a:gd name="T62" fmla="*/ 0 w 234"/>
                <a:gd name="T63" fmla="*/ 0 h 351"/>
                <a:gd name="T64" fmla="*/ 0 w 234"/>
                <a:gd name="T65" fmla="*/ 0 h 351"/>
                <a:gd name="T66" fmla="*/ 0 w 234"/>
                <a:gd name="T67" fmla="*/ 0 h 351"/>
                <a:gd name="T68" fmla="*/ 0 w 234"/>
                <a:gd name="T69" fmla="*/ 0 h 351"/>
                <a:gd name="T70" fmla="*/ 0 w 234"/>
                <a:gd name="T71" fmla="*/ 0 h 351"/>
                <a:gd name="T72" fmla="*/ 0 w 234"/>
                <a:gd name="T73" fmla="*/ 0 h 351"/>
                <a:gd name="T74" fmla="*/ 0 w 234"/>
                <a:gd name="T75" fmla="*/ 0 h 351"/>
                <a:gd name="T76" fmla="*/ 0 w 234"/>
                <a:gd name="T77" fmla="*/ 0 h 351"/>
                <a:gd name="T78" fmla="*/ 0 w 234"/>
                <a:gd name="T79" fmla="*/ 0 h 351"/>
                <a:gd name="T80" fmla="*/ 0 w 234"/>
                <a:gd name="T81" fmla="*/ 0 h 351"/>
                <a:gd name="T82" fmla="*/ 0 w 234"/>
                <a:gd name="T83" fmla="*/ 0 h 351"/>
                <a:gd name="T84" fmla="*/ 0 w 234"/>
                <a:gd name="T85" fmla="*/ 0 h 351"/>
                <a:gd name="T86" fmla="*/ 0 w 234"/>
                <a:gd name="T87" fmla="*/ 0 h 351"/>
                <a:gd name="T88" fmla="*/ 0 w 234"/>
                <a:gd name="T89" fmla="*/ 0 h 351"/>
                <a:gd name="T90" fmla="*/ 0 w 234"/>
                <a:gd name="T91" fmla="*/ 0 h 351"/>
                <a:gd name="T92" fmla="*/ 0 w 234"/>
                <a:gd name="T93" fmla="*/ 0 h 351"/>
                <a:gd name="T94" fmla="*/ 0 w 234"/>
                <a:gd name="T95" fmla="*/ 0 h 351"/>
                <a:gd name="T96" fmla="*/ 0 w 234"/>
                <a:gd name="T97" fmla="*/ 0 h 351"/>
                <a:gd name="T98" fmla="*/ 0 w 234"/>
                <a:gd name="T99" fmla="*/ 0 h 351"/>
                <a:gd name="T100" fmla="*/ 0 w 234"/>
                <a:gd name="T101" fmla="*/ 0 h 35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34"/>
                <a:gd name="T154" fmla="*/ 0 h 351"/>
                <a:gd name="T155" fmla="*/ 234 w 234"/>
                <a:gd name="T156" fmla="*/ 351 h 35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34" h="351">
                  <a:moveTo>
                    <a:pt x="48" y="242"/>
                  </a:moveTo>
                  <a:lnTo>
                    <a:pt x="50" y="257"/>
                  </a:lnTo>
                  <a:lnTo>
                    <a:pt x="53" y="270"/>
                  </a:lnTo>
                  <a:lnTo>
                    <a:pt x="58" y="282"/>
                  </a:lnTo>
                  <a:lnTo>
                    <a:pt x="66" y="292"/>
                  </a:lnTo>
                  <a:lnTo>
                    <a:pt x="76" y="299"/>
                  </a:lnTo>
                  <a:lnTo>
                    <a:pt x="88" y="305"/>
                  </a:lnTo>
                  <a:lnTo>
                    <a:pt x="101" y="309"/>
                  </a:lnTo>
                  <a:lnTo>
                    <a:pt x="116" y="310"/>
                  </a:lnTo>
                  <a:lnTo>
                    <a:pt x="131" y="309"/>
                  </a:lnTo>
                  <a:lnTo>
                    <a:pt x="146" y="305"/>
                  </a:lnTo>
                  <a:lnTo>
                    <a:pt x="157" y="299"/>
                  </a:lnTo>
                  <a:lnTo>
                    <a:pt x="163" y="295"/>
                  </a:lnTo>
                  <a:lnTo>
                    <a:pt x="168" y="292"/>
                  </a:lnTo>
                  <a:lnTo>
                    <a:pt x="175" y="282"/>
                  </a:lnTo>
                  <a:lnTo>
                    <a:pt x="181" y="270"/>
                  </a:lnTo>
                  <a:lnTo>
                    <a:pt x="184" y="257"/>
                  </a:lnTo>
                  <a:lnTo>
                    <a:pt x="186" y="242"/>
                  </a:lnTo>
                  <a:lnTo>
                    <a:pt x="186" y="235"/>
                  </a:lnTo>
                  <a:lnTo>
                    <a:pt x="184" y="229"/>
                  </a:lnTo>
                  <a:lnTo>
                    <a:pt x="181" y="217"/>
                  </a:lnTo>
                  <a:lnTo>
                    <a:pt x="175" y="206"/>
                  </a:lnTo>
                  <a:lnTo>
                    <a:pt x="168" y="197"/>
                  </a:lnTo>
                  <a:lnTo>
                    <a:pt x="157" y="189"/>
                  </a:lnTo>
                  <a:lnTo>
                    <a:pt x="146" y="185"/>
                  </a:lnTo>
                  <a:lnTo>
                    <a:pt x="131" y="181"/>
                  </a:lnTo>
                  <a:lnTo>
                    <a:pt x="116" y="180"/>
                  </a:lnTo>
                  <a:lnTo>
                    <a:pt x="101" y="181"/>
                  </a:lnTo>
                  <a:lnTo>
                    <a:pt x="94" y="182"/>
                  </a:lnTo>
                  <a:lnTo>
                    <a:pt x="88" y="185"/>
                  </a:lnTo>
                  <a:lnTo>
                    <a:pt x="82" y="187"/>
                  </a:lnTo>
                  <a:lnTo>
                    <a:pt x="76" y="189"/>
                  </a:lnTo>
                  <a:lnTo>
                    <a:pt x="66" y="197"/>
                  </a:lnTo>
                  <a:lnTo>
                    <a:pt x="58" y="206"/>
                  </a:lnTo>
                  <a:lnTo>
                    <a:pt x="53" y="217"/>
                  </a:lnTo>
                  <a:lnTo>
                    <a:pt x="50" y="229"/>
                  </a:lnTo>
                  <a:lnTo>
                    <a:pt x="48" y="242"/>
                  </a:lnTo>
                  <a:close/>
                  <a:moveTo>
                    <a:pt x="58" y="92"/>
                  </a:moveTo>
                  <a:lnTo>
                    <a:pt x="59" y="104"/>
                  </a:lnTo>
                  <a:lnTo>
                    <a:pt x="62" y="114"/>
                  </a:lnTo>
                  <a:lnTo>
                    <a:pt x="64" y="118"/>
                  </a:lnTo>
                  <a:lnTo>
                    <a:pt x="66" y="123"/>
                  </a:lnTo>
                  <a:lnTo>
                    <a:pt x="74" y="129"/>
                  </a:lnTo>
                  <a:lnTo>
                    <a:pt x="82" y="136"/>
                  </a:lnTo>
                  <a:lnTo>
                    <a:pt x="92" y="141"/>
                  </a:lnTo>
                  <a:lnTo>
                    <a:pt x="104" y="144"/>
                  </a:lnTo>
                  <a:lnTo>
                    <a:pt x="116" y="145"/>
                  </a:lnTo>
                  <a:lnTo>
                    <a:pt x="129" y="144"/>
                  </a:lnTo>
                  <a:lnTo>
                    <a:pt x="141" y="141"/>
                  </a:lnTo>
                  <a:lnTo>
                    <a:pt x="151" y="136"/>
                  </a:lnTo>
                  <a:lnTo>
                    <a:pt x="159" y="129"/>
                  </a:lnTo>
                  <a:lnTo>
                    <a:pt x="166" y="123"/>
                  </a:lnTo>
                  <a:lnTo>
                    <a:pt x="171" y="114"/>
                  </a:lnTo>
                  <a:lnTo>
                    <a:pt x="175" y="104"/>
                  </a:lnTo>
                  <a:lnTo>
                    <a:pt x="176" y="92"/>
                  </a:lnTo>
                  <a:lnTo>
                    <a:pt x="175" y="81"/>
                  </a:lnTo>
                  <a:lnTo>
                    <a:pt x="171" y="70"/>
                  </a:lnTo>
                  <a:lnTo>
                    <a:pt x="166" y="62"/>
                  </a:lnTo>
                  <a:lnTo>
                    <a:pt x="164" y="57"/>
                  </a:lnTo>
                  <a:lnTo>
                    <a:pt x="160" y="53"/>
                  </a:lnTo>
                  <a:lnTo>
                    <a:pt x="152" y="47"/>
                  </a:lnTo>
                  <a:lnTo>
                    <a:pt x="141" y="44"/>
                  </a:lnTo>
                  <a:lnTo>
                    <a:pt x="129" y="41"/>
                  </a:lnTo>
                  <a:lnTo>
                    <a:pt x="116" y="40"/>
                  </a:lnTo>
                  <a:lnTo>
                    <a:pt x="104" y="41"/>
                  </a:lnTo>
                  <a:lnTo>
                    <a:pt x="92" y="44"/>
                  </a:lnTo>
                  <a:lnTo>
                    <a:pt x="82" y="47"/>
                  </a:lnTo>
                  <a:lnTo>
                    <a:pt x="74" y="53"/>
                  </a:lnTo>
                  <a:lnTo>
                    <a:pt x="66" y="62"/>
                  </a:lnTo>
                  <a:lnTo>
                    <a:pt x="62" y="70"/>
                  </a:lnTo>
                  <a:lnTo>
                    <a:pt x="59" y="81"/>
                  </a:lnTo>
                  <a:lnTo>
                    <a:pt x="58" y="92"/>
                  </a:lnTo>
                  <a:close/>
                  <a:moveTo>
                    <a:pt x="57" y="158"/>
                  </a:moveTo>
                  <a:lnTo>
                    <a:pt x="51" y="156"/>
                  </a:lnTo>
                  <a:lnTo>
                    <a:pt x="46" y="153"/>
                  </a:lnTo>
                  <a:lnTo>
                    <a:pt x="36" y="146"/>
                  </a:lnTo>
                  <a:lnTo>
                    <a:pt x="29" y="139"/>
                  </a:lnTo>
                  <a:lnTo>
                    <a:pt x="23" y="130"/>
                  </a:lnTo>
                  <a:lnTo>
                    <a:pt x="18" y="122"/>
                  </a:lnTo>
                  <a:lnTo>
                    <a:pt x="15" y="111"/>
                  </a:lnTo>
                  <a:lnTo>
                    <a:pt x="12" y="88"/>
                  </a:lnTo>
                  <a:lnTo>
                    <a:pt x="14" y="70"/>
                  </a:lnTo>
                  <a:lnTo>
                    <a:pt x="16" y="61"/>
                  </a:lnTo>
                  <a:lnTo>
                    <a:pt x="20" y="53"/>
                  </a:lnTo>
                  <a:lnTo>
                    <a:pt x="28" y="38"/>
                  </a:lnTo>
                  <a:lnTo>
                    <a:pt x="40" y="26"/>
                  </a:lnTo>
                  <a:lnTo>
                    <a:pt x="56" y="15"/>
                  </a:lnTo>
                  <a:lnTo>
                    <a:pt x="74" y="8"/>
                  </a:lnTo>
                  <a:lnTo>
                    <a:pt x="94" y="3"/>
                  </a:lnTo>
                  <a:lnTo>
                    <a:pt x="116" y="0"/>
                  </a:lnTo>
                  <a:lnTo>
                    <a:pt x="128" y="2"/>
                  </a:lnTo>
                  <a:lnTo>
                    <a:pt x="139" y="3"/>
                  </a:lnTo>
                  <a:lnTo>
                    <a:pt x="160" y="8"/>
                  </a:lnTo>
                  <a:lnTo>
                    <a:pt x="169" y="11"/>
                  </a:lnTo>
                  <a:lnTo>
                    <a:pt x="178" y="15"/>
                  </a:lnTo>
                  <a:lnTo>
                    <a:pt x="193" y="26"/>
                  </a:lnTo>
                  <a:lnTo>
                    <a:pt x="206" y="38"/>
                  </a:lnTo>
                  <a:lnTo>
                    <a:pt x="215" y="53"/>
                  </a:lnTo>
                  <a:lnTo>
                    <a:pt x="221" y="70"/>
                  </a:lnTo>
                  <a:lnTo>
                    <a:pt x="222" y="88"/>
                  </a:lnTo>
                  <a:lnTo>
                    <a:pt x="222" y="100"/>
                  </a:lnTo>
                  <a:lnTo>
                    <a:pt x="221" y="106"/>
                  </a:lnTo>
                  <a:lnTo>
                    <a:pt x="219" y="111"/>
                  </a:lnTo>
                  <a:lnTo>
                    <a:pt x="216" y="122"/>
                  </a:lnTo>
                  <a:lnTo>
                    <a:pt x="211" y="130"/>
                  </a:lnTo>
                  <a:lnTo>
                    <a:pt x="205" y="139"/>
                  </a:lnTo>
                  <a:lnTo>
                    <a:pt x="197" y="146"/>
                  </a:lnTo>
                  <a:lnTo>
                    <a:pt x="188" y="153"/>
                  </a:lnTo>
                  <a:lnTo>
                    <a:pt x="177" y="158"/>
                  </a:lnTo>
                  <a:lnTo>
                    <a:pt x="190" y="164"/>
                  </a:lnTo>
                  <a:lnTo>
                    <a:pt x="193" y="167"/>
                  </a:lnTo>
                  <a:lnTo>
                    <a:pt x="194" y="167"/>
                  </a:lnTo>
                  <a:lnTo>
                    <a:pt x="195" y="168"/>
                  </a:lnTo>
                  <a:lnTo>
                    <a:pt x="201" y="171"/>
                  </a:lnTo>
                  <a:lnTo>
                    <a:pt x="211" y="181"/>
                  </a:lnTo>
                  <a:lnTo>
                    <a:pt x="219" y="191"/>
                  </a:lnTo>
                  <a:lnTo>
                    <a:pt x="225" y="203"/>
                  </a:lnTo>
                  <a:lnTo>
                    <a:pt x="230" y="215"/>
                  </a:lnTo>
                  <a:lnTo>
                    <a:pt x="233" y="229"/>
                  </a:lnTo>
                  <a:lnTo>
                    <a:pt x="234" y="244"/>
                  </a:lnTo>
                  <a:lnTo>
                    <a:pt x="233" y="256"/>
                  </a:lnTo>
                  <a:lnTo>
                    <a:pt x="231" y="266"/>
                  </a:lnTo>
                  <a:lnTo>
                    <a:pt x="229" y="277"/>
                  </a:lnTo>
                  <a:lnTo>
                    <a:pt x="225" y="287"/>
                  </a:lnTo>
                  <a:lnTo>
                    <a:pt x="221" y="297"/>
                  </a:lnTo>
                  <a:lnTo>
                    <a:pt x="216" y="306"/>
                  </a:lnTo>
                  <a:lnTo>
                    <a:pt x="210" y="313"/>
                  </a:lnTo>
                  <a:lnTo>
                    <a:pt x="203" y="321"/>
                  </a:lnTo>
                  <a:lnTo>
                    <a:pt x="186" y="334"/>
                  </a:lnTo>
                  <a:lnTo>
                    <a:pt x="165" y="342"/>
                  </a:lnTo>
                  <a:lnTo>
                    <a:pt x="142" y="348"/>
                  </a:lnTo>
                  <a:lnTo>
                    <a:pt x="116" y="351"/>
                  </a:lnTo>
                  <a:lnTo>
                    <a:pt x="104" y="350"/>
                  </a:lnTo>
                  <a:lnTo>
                    <a:pt x="91" y="348"/>
                  </a:lnTo>
                  <a:lnTo>
                    <a:pt x="79" y="346"/>
                  </a:lnTo>
                  <a:lnTo>
                    <a:pt x="68" y="342"/>
                  </a:lnTo>
                  <a:lnTo>
                    <a:pt x="58" y="339"/>
                  </a:lnTo>
                  <a:lnTo>
                    <a:pt x="48" y="334"/>
                  </a:lnTo>
                  <a:lnTo>
                    <a:pt x="32" y="321"/>
                  </a:lnTo>
                  <a:lnTo>
                    <a:pt x="24" y="313"/>
                  </a:lnTo>
                  <a:lnTo>
                    <a:pt x="18" y="306"/>
                  </a:lnTo>
                  <a:lnTo>
                    <a:pt x="12" y="297"/>
                  </a:lnTo>
                  <a:lnTo>
                    <a:pt x="9" y="287"/>
                  </a:lnTo>
                  <a:lnTo>
                    <a:pt x="3" y="266"/>
                  </a:lnTo>
                  <a:lnTo>
                    <a:pt x="0" y="244"/>
                  </a:lnTo>
                  <a:lnTo>
                    <a:pt x="1" y="229"/>
                  </a:lnTo>
                  <a:lnTo>
                    <a:pt x="4" y="215"/>
                  </a:lnTo>
                  <a:lnTo>
                    <a:pt x="9" y="203"/>
                  </a:lnTo>
                  <a:lnTo>
                    <a:pt x="15" y="191"/>
                  </a:lnTo>
                  <a:lnTo>
                    <a:pt x="23" y="181"/>
                  </a:lnTo>
                  <a:lnTo>
                    <a:pt x="33" y="171"/>
                  </a:lnTo>
                  <a:lnTo>
                    <a:pt x="44" y="164"/>
                  </a:lnTo>
                  <a:lnTo>
                    <a:pt x="57" y="1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1" name="Freeform 63"/>
            <p:cNvSpPr>
              <a:spLocks noEditPoints="1"/>
            </p:cNvSpPr>
            <p:nvPr/>
          </p:nvSpPr>
          <p:spPr bwMode="auto">
            <a:xfrm>
              <a:off x="2028" y="3356"/>
              <a:ext cx="47" cy="70"/>
            </a:xfrm>
            <a:custGeom>
              <a:avLst/>
              <a:gdLst>
                <a:gd name="T0" fmla="*/ 0 w 237"/>
                <a:gd name="T1" fmla="*/ 0 h 351"/>
                <a:gd name="T2" fmla="*/ 0 w 237"/>
                <a:gd name="T3" fmla="*/ 0 h 351"/>
                <a:gd name="T4" fmla="*/ 0 w 237"/>
                <a:gd name="T5" fmla="*/ 0 h 351"/>
                <a:gd name="T6" fmla="*/ 0 w 237"/>
                <a:gd name="T7" fmla="*/ 0 h 351"/>
                <a:gd name="T8" fmla="*/ 0 w 237"/>
                <a:gd name="T9" fmla="*/ 0 h 351"/>
                <a:gd name="T10" fmla="*/ 0 w 237"/>
                <a:gd name="T11" fmla="*/ 0 h 351"/>
                <a:gd name="T12" fmla="*/ 0 w 237"/>
                <a:gd name="T13" fmla="*/ 0 h 351"/>
                <a:gd name="T14" fmla="*/ 0 w 237"/>
                <a:gd name="T15" fmla="*/ 0 h 351"/>
                <a:gd name="T16" fmla="*/ 0 w 237"/>
                <a:gd name="T17" fmla="*/ 0 h 351"/>
                <a:gd name="T18" fmla="*/ 0 w 237"/>
                <a:gd name="T19" fmla="*/ 0 h 351"/>
                <a:gd name="T20" fmla="*/ 0 w 237"/>
                <a:gd name="T21" fmla="*/ 0 h 351"/>
                <a:gd name="T22" fmla="*/ 0 w 237"/>
                <a:gd name="T23" fmla="*/ 0 h 351"/>
                <a:gd name="T24" fmla="*/ 0 w 237"/>
                <a:gd name="T25" fmla="*/ 0 h 351"/>
                <a:gd name="T26" fmla="*/ 0 w 237"/>
                <a:gd name="T27" fmla="*/ 0 h 351"/>
                <a:gd name="T28" fmla="*/ 0 w 237"/>
                <a:gd name="T29" fmla="*/ 0 h 351"/>
                <a:gd name="T30" fmla="*/ 0 w 237"/>
                <a:gd name="T31" fmla="*/ 0 h 351"/>
                <a:gd name="T32" fmla="*/ 0 w 237"/>
                <a:gd name="T33" fmla="*/ 0 h 351"/>
                <a:gd name="T34" fmla="*/ 0 w 237"/>
                <a:gd name="T35" fmla="*/ 0 h 351"/>
                <a:gd name="T36" fmla="*/ 0 w 237"/>
                <a:gd name="T37" fmla="*/ 0 h 351"/>
                <a:gd name="T38" fmla="*/ 0 w 237"/>
                <a:gd name="T39" fmla="*/ 0 h 351"/>
                <a:gd name="T40" fmla="*/ 0 w 237"/>
                <a:gd name="T41" fmla="*/ 0 h 351"/>
                <a:gd name="T42" fmla="*/ 0 w 237"/>
                <a:gd name="T43" fmla="*/ 0 h 351"/>
                <a:gd name="T44" fmla="*/ 0 w 237"/>
                <a:gd name="T45" fmla="*/ 0 h 351"/>
                <a:gd name="T46" fmla="*/ 0 w 237"/>
                <a:gd name="T47" fmla="*/ 0 h 351"/>
                <a:gd name="T48" fmla="*/ 0 w 237"/>
                <a:gd name="T49" fmla="*/ 0 h 351"/>
                <a:gd name="T50" fmla="*/ 0 w 237"/>
                <a:gd name="T51" fmla="*/ 0 h 351"/>
                <a:gd name="T52" fmla="*/ 0 w 237"/>
                <a:gd name="T53" fmla="*/ 0 h 351"/>
                <a:gd name="T54" fmla="*/ 0 w 237"/>
                <a:gd name="T55" fmla="*/ 0 h 351"/>
                <a:gd name="T56" fmla="*/ 0 w 237"/>
                <a:gd name="T57" fmla="*/ 0 h 351"/>
                <a:gd name="T58" fmla="*/ 0 w 237"/>
                <a:gd name="T59" fmla="*/ 0 h 351"/>
                <a:gd name="T60" fmla="*/ 0 w 237"/>
                <a:gd name="T61" fmla="*/ 0 h 351"/>
                <a:gd name="T62" fmla="*/ 0 w 237"/>
                <a:gd name="T63" fmla="*/ 0 h 351"/>
                <a:gd name="T64" fmla="*/ 0 w 237"/>
                <a:gd name="T65" fmla="*/ 0 h 351"/>
                <a:gd name="T66" fmla="*/ 0 w 237"/>
                <a:gd name="T67" fmla="*/ 0 h 351"/>
                <a:gd name="T68" fmla="*/ 0 w 237"/>
                <a:gd name="T69" fmla="*/ 0 h 351"/>
                <a:gd name="T70" fmla="*/ 0 w 237"/>
                <a:gd name="T71" fmla="*/ 0 h 351"/>
                <a:gd name="T72" fmla="*/ 0 w 237"/>
                <a:gd name="T73" fmla="*/ 0 h 351"/>
                <a:gd name="T74" fmla="*/ 0 w 237"/>
                <a:gd name="T75" fmla="*/ 0 h 351"/>
                <a:gd name="T76" fmla="*/ 0 w 237"/>
                <a:gd name="T77" fmla="*/ 0 h 351"/>
                <a:gd name="T78" fmla="*/ 0 w 237"/>
                <a:gd name="T79" fmla="*/ 0 h 351"/>
                <a:gd name="T80" fmla="*/ 0 w 237"/>
                <a:gd name="T81" fmla="*/ 0 h 351"/>
                <a:gd name="T82" fmla="*/ 0 w 237"/>
                <a:gd name="T83" fmla="*/ 0 h 351"/>
                <a:gd name="T84" fmla="*/ 0 w 237"/>
                <a:gd name="T85" fmla="*/ 0 h 351"/>
                <a:gd name="T86" fmla="*/ 0 w 237"/>
                <a:gd name="T87" fmla="*/ 0 h 35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7"/>
                <a:gd name="T133" fmla="*/ 0 h 351"/>
                <a:gd name="T134" fmla="*/ 237 w 237"/>
                <a:gd name="T135" fmla="*/ 351 h 35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7" h="351">
                  <a:moveTo>
                    <a:pt x="48" y="115"/>
                  </a:moveTo>
                  <a:lnTo>
                    <a:pt x="48" y="123"/>
                  </a:lnTo>
                  <a:lnTo>
                    <a:pt x="49" y="129"/>
                  </a:lnTo>
                  <a:lnTo>
                    <a:pt x="52" y="144"/>
                  </a:lnTo>
                  <a:lnTo>
                    <a:pt x="57" y="156"/>
                  </a:lnTo>
                  <a:lnTo>
                    <a:pt x="66" y="167"/>
                  </a:lnTo>
                  <a:lnTo>
                    <a:pt x="75" y="175"/>
                  </a:lnTo>
                  <a:lnTo>
                    <a:pt x="86" y="181"/>
                  </a:lnTo>
                  <a:lnTo>
                    <a:pt x="98" y="185"/>
                  </a:lnTo>
                  <a:lnTo>
                    <a:pt x="113" y="186"/>
                  </a:lnTo>
                  <a:lnTo>
                    <a:pt x="121" y="185"/>
                  </a:lnTo>
                  <a:lnTo>
                    <a:pt x="128" y="185"/>
                  </a:lnTo>
                  <a:lnTo>
                    <a:pt x="136" y="182"/>
                  </a:lnTo>
                  <a:lnTo>
                    <a:pt x="143" y="181"/>
                  </a:lnTo>
                  <a:lnTo>
                    <a:pt x="149" y="177"/>
                  </a:lnTo>
                  <a:lnTo>
                    <a:pt x="155" y="175"/>
                  </a:lnTo>
                  <a:lnTo>
                    <a:pt x="164" y="167"/>
                  </a:lnTo>
                  <a:lnTo>
                    <a:pt x="173" y="156"/>
                  </a:lnTo>
                  <a:lnTo>
                    <a:pt x="179" y="144"/>
                  </a:lnTo>
                  <a:lnTo>
                    <a:pt x="183" y="129"/>
                  </a:lnTo>
                  <a:lnTo>
                    <a:pt x="184" y="114"/>
                  </a:lnTo>
                  <a:lnTo>
                    <a:pt x="183" y="98"/>
                  </a:lnTo>
                  <a:lnTo>
                    <a:pt x="179" y="83"/>
                  </a:lnTo>
                  <a:lnTo>
                    <a:pt x="176" y="76"/>
                  </a:lnTo>
                  <a:lnTo>
                    <a:pt x="173" y="70"/>
                  </a:lnTo>
                  <a:lnTo>
                    <a:pt x="164" y="59"/>
                  </a:lnTo>
                  <a:lnTo>
                    <a:pt x="155" y="51"/>
                  </a:lnTo>
                  <a:lnTo>
                    <a:pt x="143" y="45"/>
                  </a:lnTo>
                  <a:lnTo>
                    <a:pt x="130" y="40"/>
                  </a:lnTo>
                  <a:lnTo>
                    <a:pt x="115" y="39"/>
                  </a:lnTo>
                  <a:lnTo>
                    <a:pt x="108" y="40"/>
                  </a:lnTo>
                  <a:lnTo>
                    <a:pt x="101" y="40"/>
                  </a:lnTo>
                  <a:lnTo>
                    <a:pt x="87" y="45"/>
                  </a:lnTo>
                  <a:lnTo>
                    <a:pt x="75" y="51"/>
                  </a:lnTo>
                  <a:lnTo>
                    <a:pt x="66" y="59"/>
                  </a:lnTo>
                  <a:lnTo>
                    <a:pt x="59" y="70"/>
                  </a:lnTo>
                  <a:lnTo>
                    <a:pt x="52" y="83"/>
                  </a:lnTo>
                  <a:lnTo>
                    <a:pt x="49" y="98"/>
                  </a:lnTo>
                  <a:lnTo>
                    <a:pt x="48" y="115"/>
                  </a:lnTo>
                  <a:close/>
                  <a:moveTo>
                    <a:pt x="2" y="257"/>
                  </a:moveTo>
                  <a:lnTo>
                    <a:pt x="48" y="257"/>
                  </a:lnTo>
                  <a:lnTo>
                    <a:pt x="49" y="269"/>
                  </a:lnTo>
                  <a:lnTo>
                    <a:pt x="50" y="275"/>
                  </a:lnTo>
                  <a:lnTo>
                    <a:pt x="52" y="280"/>
                  </a:lnTo>
                  <a:lnTo>
                    <a:pt x="55" y="285"/>
                  </a:lnTo>
                  <a:lnTo>
                    <a:pt x="57" y="289"/>
                  </a:lnTo>
                  <a:lnTo>
                    <a:pt x="65" y="297"/>
                  </a:lnTo>
                  <a:lnTo>
                    <a:pt x="73" y="303"/>
                  </a:lnTo>
                  <a:lnTo>
                    <a:pt x="84" y="307"/>
                  </a:lnTo>
                  <a:lnTo>
                    <a:pt x="95" y="310"/>
                  </a:lnTo>
                  <a:lnTo>
                    <a:pt x="108" y="311"/>
                  </a:lnTo>
                  <a:lnTo>
                    <a:pt x="117" y="310"/>
                  </a:lnTo>
                  <a:lnTo>
                    <a:pt x="126" y="309"/>
                  </a:lnTo>
                  <a:lnTo>
                    <a:pt x="133" y="306"/>
                  </a:lnTo>
                  <a:lnTo>
                    <a:pt x="140" y="304"/>
                  </a:lnTo>
                  <a:lnTo>
                    <a:pt x="148" y="299"/>
                  </a:lnTo>
                  <a:lnTo>
                    <a:pt x="154" y="294"/>
                  </a:lnTo>
                  <a:lnTo>
                    <a:pt x="164" y="281"/>
                  </a:lnTo>
                  <a:lnTo>
                    <a:pt x="174" y="263"/>
                  </a:lnTo>
                  <a:lnTo>
                    <a:pt x="180" y="242"/>
                  </a:lnTo>
                  <a:lnTo>
                    <a:pt x="185" y="217"/>
                  </a:lnTo>
                  <a:lnTo>
                    <a:pt x="189" y="188"/>
                  </a:lnTo>
                  <a:lnTo>
                    <a:pt x="180" y="197"/>
                  </a:lnTo>
                  <a:lnTo>
                    <a:pt x="172" y="205"/>
                  </a:lnTo>
                  <a:lnTo>
                    <a:pt x="163" y="211"/>
                  </a:lnTo>
                  <a:lnTo>
                    <a:pt x="154" y="216"/>
                  </a:lnTo>
                  <a:lnTo>
                    <a:pt x="132" y="223"/>
                  </a:lnTo>
                  <a:lnTo>
                    <a:pt x="107" y="226"/>
                  </a:lnTo>
                  <a:lnTo>
                    <a:pt x="96" y="226"/>
                  </a:lnTo>
                  <a:lnTo>
                    <a:pt x="84" y="224"/>
                  </a:lnTo>
                  <a:lnTo>
                    <a:pt x="73" y="222"/>
                  </a:lnTo>
                  <a:lnTo>
                    <a:pt x="68" y="220"/>
                  </a:lnTo>
                  <a:lnTo>
                    <a:pt x="66" y="220"/>
                  </a:lnTo>
                  <a:lnTo>
                    <a:pt x="63" y="218"/>
                  </a:lnTo>
                  <a:lnTo>
                    <a:pt x="54" y="213"/>
                  </a:lnTo>
                  <a:lnTo>
                    <a:pt x="45" y="209"/>
                  </a:lnTo>
                  <a:lnTo>
                    <a:pt x="30" y="195"/>
                  </a:lnTo>
                  <a:lnTo>
                    <a:pt x="16" y="180"/>
                  </a:lnTo>
                  <a:lnTo>
                    <a:pt x="8" y="161"/>
                  </a:lnTo>
                  <a:lnTo>
                    <a:pt x="2" y="139"/>
                  </a:lnTo>
                  <a:lnTo>
                    <a:pt x="0" y="115"/>
                  </a:lnTo>
                  <a:lnTo>
                    <a:pt x="1" y="102"/>
                  </a:lnTo>
                  <a:lnTo>
                    <a:pt x="2" y="91"/>
                  </a:lnTo>
                  <a:lnTo>
                    <a:pt x="4" y="79"/>
                  </a:lnTo>
                  <a:lnTo>
                    <a:pt x="8" y="68"/>
                  </a:lnTo>
                  <a:lnTo>
                    <a:pt x="13" y="58"/>
                  </a:lnTo>
                  <a:lnTo>
                    <a:pt x="18" y="49"/>
                  </a:lnTo>
                  <a:lnTo>
                    <a:pt x="31" y="32"/>
                  </a:lnTo>
                  <a:lnTo>
                    <a:pt x="48" y="18"/>
                  </a:lnTo>
                  <a:lnTo>
                    <a:pt x="67" y="9"/>
                  </a:lnTo>
                  <a:lnTo>
                    <a:pt x="90" y="3"/>
                  </a:lnTo>
                  <a:lnTo>
                    <a:pt x="114" y="0"/>
                  </a:lnTo>
                  <a:lnTo>
                    <a:pt x="128" y="2"/>
                  </a:lnTo>
                  <a:lnTo>
                    <a:pt x="136" y="2"/>
                  </a:lnTo>
                  <a:lnTo>
                    <a:pt x="142" y="3"/>
                  </a:lnTo>
                  <a:lnTo>
                    <a:pt x="155" y="6"/>
                  </a:lnTo>
                  <a:lnTo>
                    <a:pt x="167" y="11"/>
                  </a:lnTo>
                  <a:lnTo>
                    <a:pt x="178" y="17"/>
                  </a:lnTo>
                  <a:lnTo>
                    <a:pt x="187" y="24"/>
                  </a:lnTo>
                  <a:lnTo>
                    <a:pt x="197" y="32"/>
                  </a:lnTo>
                  <a:lnTo>
                    <a:pt x="205" y="41"/>
                  </a:lnTo>
                  <a:lnTo>
                    <a:pt x="213" y="52"/>
                  </a:lnTo>
                  <a:lnTo>
                    <a:pt x="219" y="64"/>
                  </a:lnTo>
                  <a:lnTo>
                    <a:pt x="228" y="92"/>
                  </a:lnTo>
                  <a:lnTo>
                    <a:pt x="235" y="123"/>
                  </a:lnTo>
                  <a:lnTo>
                    <a:pt x="237" y="161"/>
                  </a:lnTo>
                  <a:lnTo>
                    <a:pt x="237" y="182"/>
                  </a:lnTo>
                  <a:lnTo>
                    <a:pt x="234" y="204"/>
                  </a:lnTo>
                  <a:lnTo>
                    <a:pt x="232" y="224"/>
                  </a:lnTo>
                  <a:lnTo>
                    <a:pt x="231" y="233"/>
                  </a:lnTo>
                  <a:lnTo>
                    <a:pt x="228" y="242"/>
                  </a:lnTo>
                  <a:lnTo>
                    <a:pt x="223" y="259"/>
                  </a:lnTo>
                  <a:lnTo>
                    <a:pt x="217" y="275"/>
                  </a:lnTo>
                  <a:lnTo>
                    <a:pt x="210" y="289"/>
                  </a:lnTo>
                  <a:lnTo>
                    <a:pt x="203" y="301"/>
                  </a:lnTo>
                  <a:lnTo>
                    <a:pt x="195" y="313"/>
                  </a:lnTo>
                  <a:lnTo>
                    <a:pt x="185" y="323"/>
                  </a:lnTo>
                  <a:lnTo>
                    <a:pt x="174" y="331"/>
                  </a:lnTo>
                  <a:lnTo>
                    <a:pt x="162" y="339"/>
                  </a:lnTo>
                  <a:lnTo>
                    <a:pt x="150" y="344"/>
                  </a:lnTo>
                  <a:lnTo>
                    <a:pt x="137" y="347"/>
                  </a:lnTo>
                  <a:lnTo>
                    <a:pt x="122" y="350"/>
                  </a:lnTo>
                  <a:lnTo>
                    <a:pt x="108" y="351"/>
                  </a:lnTo>
                  <a:lnTo>
                    <a:pt x="96" y="350"/>
                  </a:lnTo>
                  <a:lnTo>
                    <a:pt x="85" y="348"/>
                  </a:lnTo>
                  <a:lnTo>
                    <a:pt x="65" y="344"/>
                  </a:lnTo>
                  <a:lnTo>
                    <a:pt x="46" y="336"/>
                  </a:lnTo>
                  <a:lnTo>
                    <a:pt x="31" y="325"/>
                  </a:lnTo>
                  <a:lnTo>
                    <a:pt x="19" y="312"/>
                  </a:lnTo>
                  <a:lnTo>
                    <a:pt x="10" y="295"/>
                  </a:lnTo>
                  <a:lnTo>
                    <a:pt x="4" y="277"/>
                  </a:lnTo>
                  <a:lnTo>
                    <a:pt x="2" y="2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2" name="Freeform 64"/>
            <p:cNvSpPr>
              <a:spLocks/>
            </p:cNvSpPr>
            <p:nvPr/>
          </p:nvSpPr>
          <p:spPr bwMode="auto">
            <a:xfrm>
              <a:off x="2511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79" y="341"/>
                  </a:moveTo>
                  <a:lnTo>
                    <a:pt x="79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0" y="64"/>
                  </a:lnTo>
                  <a:lnTo>
                    <a:pt x="37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79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3" name="Freeform 65"/>
            <p:cNvSpPr>
              <a:spLocks noEditPoints="1"/>
            </p:cNvSpPr>
            <p:nvPr/>
          </p:nvSpPr>
          <p:spPr bwMode="auto">
            <a:xfrm>
              <a:off x="2559" y="3356"/>
              <a:ext cx="47" cy="70"/>
            </a:xfrm>
            <a:custGeom>
              <a:avLst/>
              <a:gdLst>
                <a:gd name="T0" fmla="*/ 0 w 235"/>
                <a:gd name="T1" fmla="*/ 0 h 351"/>
                <a:gd name="T2" fmla="*/ 0 w 235"/>
                <a:gd name="T3" fmla="*/ 0 h 351"/>
                <a:gd name="T4" fmla="*/ 0 w 235"/>
                <a:gd name="T5" fmla="*/ 0 h 351"/>
                <a:gd name="T6" fmla="*/ 0 w 235"/>
                <a:gd name="T7" fmla="*/ 0 h 351"/>
                <a:gd name="T8" fmla="*/ 0 w 235"/>
                <a:gd name="T9" fmla="*/ 0 h 351"/>
                <a:gd name="T10" fmla="*/ 0 w 235"/>
                <a:gd name="T11" fmla="*/ 0 h 351"/>
                <a:gd name="T12" fmla="*/ 0 w 235"/>
                <a:gd name="T13" fmla="*/ 0 h 351"/>
                <a:gd name="T14" fmla="*/ 0 w 235"/>
                <a:gd name="T15" fmla="*/ 0 h 351"/>
                <a:gd name="T16" fmla="*/ 0 w 235"/>
                <a:gd name="T17" fmla="*/ 0 h 351"/>
                <a:gd name="T18" fmla="*/ 0 w 235"/>
                <a:gd name="T19" fmla="*/ 0 h 351"/>
                <a:gd name="T20" fmla="*/ 0 w 235"/>
                <a:gd name="T21" fmla="*/ 0 h 351"/>
                <a:gd name="T22" fmla="*/ 0 w 235"/>
                <a:gd name="T23" fmla="*/ 0 h 351"/>
                <a:gd name="T24" fmla="*/ 0 w 235"/>
                <a:gd name="T25" fmla="*/ 0 h 351"/>
                <a:gd name="T26" fmla="*/ 0 w 235"/>
                <a:gd name="T27" fmla="*/ 0 h 351"/>
                <a:gd name="T28" fmla="*/ 0 w 235"/>
                <a:gd name="T29" fmla="*/ 0 h 351"/>
                <a:gd name="T30" fmla="*/ 0 w 235"/>
                <a:gd name="T31" fmla="*/ 0 h 351"/>
                <a:gd name="T32" fmla="*/ 0 w 235"/>
                <a:gd name="T33" fmla="*/ 0 h 351"/>
                <a:gd name="T34" fmla="*/ 0 w 235"/>
                <a:gd name="T35" fmla="*/ 0 h 351"/>
                <a:gd name="T36" fmla="*/ 0 w 235"/>
                <a:gd name="T37" fmla="*/ 0 h 351"/>
                <a:gd name="T38" fmla="*/ 0 w 235"/>
                <a:gd name="T39" fmla="*/ 0 h 351"/>
                <a:gd name="T40" fmla="*/ 0 w 235"/>
                <a:gd name="T41" fmla="*/ 0 h 351"/>
                <a:gd name="T42" fmla="*/ 0 w 235"/>
                <a:gd name="T43" fmla="*/ 0 h 351"/>
                <a:gd name="T44" fmla="*/ 0 w 235"/>
                <a:gd name="T45" fmla="*/ 0 h 351"/>
                <a:gd name="T46" fmla="*/ 0 w 235"/>
                <a:gd name="T47" fmla="*/ 0 h 351"/>
                <a:gd name="T48" fmla="*/ 0 w 235"/>
                <a:gd name="T49" fmla="*/ 0 h 351"/>
                <a:gd name="T50" fmla="*/ 0 w 235"/>
                <a:gd name="T51" fmla="*/ 0 h 351"/>
                <a:gd name="T52" fmla="*/ 0 w 235"/>
                <a:gd name="T53" fmla="*/ 0 h 351"/>
                <a:gd name="T54" fmla="*/ 0 w 235"/>
                <a:gd name="T55" fmla="*/ 0 h 351"/>
                <a:gd name="T56" fmla="*/ 0 w 235"/>
                <a:gd name="T57" fmla="*/ 0 h 351"/>
                <a:gd name="T58" fmla="*/ 0 w 235"/>
                <a:gd name="T59" fmla="*/ 0 h 351"/>
                <a:gd name="T60" fmla="*/ 0 w 235"/>
                <a:gd name="T61" fmla="*/ 0 h 351"/>
                <a:gd name="T62" fmla="*/ 0 w 235"/>
                <a:gd name="T63" fmla="*/ 0 h 351"/>
                <a:gd name="T64" fmla="*/ 0 w 235"/>
                <a:gd name="T65" fmla="*/ 0 h 351"/>
                <a:gd name="T66" fmla="*/ 0 w 235"/>
                <a:gd name="T67" fmla="*/ 0 h 351"/>
                <a:gd name="T68" fmla="*/ 0 w 235"/>
                <a:gd name="T69" fmla="*/ 0 h 351"/>
                <a:gd name="T70" fmla="*/ 0 w 235"/>
                <a:gd name="T71" fmla="*/ 0 h 351"/>
                <a:gd name="T72" fmla="*/ 0 w 235"/>
                <a:gd name="T73" fmla="*/ 0 h 351"/>
                <a:gd name="T74" fmla="*/ 0 w 235"/>
                <a:gd name="T75" fmla="*/ 0 h 351"/>
                <a:gd name="T76" fmla="*/ 0 w 235"/>
                <a:gd name="T77" fmla="*/ 0 h 351"/>
                <a:gd name="T78" fmla="*/ 0 w 235"/>
                <a:gd name="T79" fmla="*/ 0 h 351"/>
                <a:gd name="T80" fmla="*/ 0 w 235"/>
                <a:gd name="T81" fmla="*/ 0 h 351"/>
                <a:gd name="T82" fmla="*/ 0 w 235"/>
                <a:gd name="T83" fmla="*/ 0 h 351"/>
                <a:gd name="T84" fmla="*/ 0 w 235"/>
                <a:gd name="T85" fmla="*/ 0 h 351"/>
                <a:gd name="T86" fmla="*/ 0 w 235"/>
                <a:gd name="T87" fmla="*/ 0 h 351"/>
                <a:gd name="T88" fmla="*/ 0 w 235"/>
                <a:gd name="T89" fmla="*/ 0 h 351"/>
                <a:gd name="T90" fmla="*/ 0 w 235"/>
                <a:gd name="T91" fmla="*/ 0 h 351"/>
                <a:gd name="T92" fmla="*/ 0 w 235"/>
                <a:gd name="T93" fmla="*/ 0 h 351"/>
                <a:gd name="T94" fmla="*/ 0 w 235"/>
                <a:gd name="T95" fmla="*/ 0 h 351"/>
                <a:gd name="T96" fmla="*/ 0 w 235"/>
                <a:gd name="T97" fmla="*/ 0 h 35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5"/>
                <a:gd name="T148" fmla="*/ 0 h 351"/>
                <a:gd name="T149" fmla="*/ 235 w 235"/>
                <a:gd name="T150" fmla="*/ 351 h 35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5" h="351">
                  <a:moveTo>
                    <a:pt x="47" y="176"/>
                  </a:moveTo>
                  <a:lnTo>
                    <a:pt x="48" y="207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6"/>
                  </a:lnTo>
                  <a:lnTo>
                    <a:pt x="73" y="292"/>
                  </a:lnTo>
                  <a:lnTo>
                    <a:pt x="85" y="303"/>
                  </a:lnTo>
                  <a:lnTo>
                    <a:pt x="100" y="309"/>
                  </a:lnTo>
                  <a:lnTo>
                    <a:pt x="117" y="311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6"/>
                  </a:lnTo>
                  <a:lnTo>
                    <a:pt x="149" y="303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7"/>
                  </a:lnTo>
                  <a:lnTo>
                    <a:pt x="188" y="176"/>
                  </a:lnTo>
                  <a:lnTo>
                    <a:pt x="186" y="144"/>
                  </a:lnTo>
                  <a:lnTo>
                    <a:pt x="184" y="117"/>
                  </a:lnTo>
                  <a:lnTo>
                    <a:pt x="178" y="93"/>
                  </a:lnTo>
                  <a:lnTo>
                    <a:pt x="171" y="74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9"/>
                  </a:lnTo>
                  <a:lnTo>
                    <a:pt x="135" y="43"/>
                  </a:lnTo>
                  <a:lnTo>
                    <a:pt x="117" y="40"/>
                  </a:lnTo>
                  <a:lnTo>
                    <a:pt x="108" y="41"/>
                  </a:lnTo>
                  <a:lnTo>
                    <a:pt x="100" y="43"/>
                  </a:lnTo>
                  <a:lnTo>
                    <a:pt x="91" y="45"/>
                  </a:lnTo>
                  <a:lnTo>
                    <a:pt x="85" y="49"/>
                  </a:lnTo>
                  <a:lnTo>
                    <a:pt x="73" y="59"/>
                  </a:lnTo>
                  <a:lnTo>
                    <a:pt x="64" y="74"/>
                  </a:lnTo>
                  <a:lnTo>
                    <a:pt x="56" y="93"/>
                  </a:lnTo>
                  <a:lnTo>
                    <a:pt x="50" y="117"/>
                  </a:lnTo>
                  <a:lnTo>
                    <a:pt x="48" y="144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4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100"/>
                  </a:lnTo>
                  <a:lnTo>
                    <a:pt x="12" y="85"/>
                  </a:lnTo>
                  <a:lnTo>
                    <a:pt x="17" y="70"/>
                  </a:lnTo>
                  <a:lnTo>
                    <a:pt x="23" y="57"/>
                  </a:lnTo>
                  <a:lnTo>
                    <a:pt x="30" y="45"/>
                  </a:lnTo>
                  <a:lnTo>
                    <a:pt x="38" y="35"/>
                  </a:lnTo>
                  <a:lnTo>
                    <a:pt x="47" y="26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4"/>
                  </a:lnTo>
                  <a:lnTo>
                    <a:pt x="117" y="0"/>
                  </a:lnTo>
                  <a:lnTo>
                    <a:pt x="131" y="2"/>
                  </a:lnTo>
                  <a:lnTo>
                    <a:pt x="144" y="4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6"/>
                  </a:lnTo>
                  <a:lnTo>
                    <a:pt x="196" y="35"/>
                  </a:lnTo>
                  <a:lnTo>
                    <a:pt x="204" y="45"/>
                  </a:lnTo>
                  <a:lnTo>
                    <a:pt x="212" y="57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5" y="176"/>
                  </a:lnTo>
                  <a:lnTo>
                    <a:pt x="235" y="197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2"/>
                  </a:lnTo>
                  <a:lnTo>
                    <a:pt x="223" y="268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7"/>
                  </a:lnTo>
                  <a:lnTo>
                    <a:pt x="188" y="325"/>
                  </a:lnTo>
                  <a:lnTo>
                    <a:pt x="178" y="333"/>
                  </a:lnTo>
                  <a:lnTo>
                    <a:pt x="167" y="340"/>
                  </a:lnTo>
                  <a:lnTo>
                    <a:pt x="144" y="347"/>
                  </a:lnTo>
                  <a:lnTo>
                    <a:pt x="117" y="351"/>
                  </a:lnTo>
                  <a:lnTo>
                    <a:pt x="103" y="350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5"/>
                  </a:lnTo>
                  <a:lnTo>
                    <a:pt x="67" y="340"/>
                  </a:lnTo>
                  <a:lnTo>
                    <a:pt x="56" y="333"/>
                  </a:lnTo>
                  <a:lnTo>
                    <a:pt x="47" y="325"/>
                  </a:lnTo>
                  <a:lnTo>
                    <a:pt x="38" y="317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8"/>
                  </a:lnTo>
                  <a:lnTo>
                    <a:pt x="8" y="252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4" name="Freeform 66"/>
            <p:cNvSpPr>
              <a:spLocks/>
            </p:cNvSpPr>
            <p:nvPr/>
          </p:nvSpPr>
          <p:spPr bwMode="auto">
            <a:xfrm>
              <a:off x="3014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80" y="341"/>
                  </a:moveTo>
                  <a:lnTo>
                    <a:pt x="80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1" y="64"/>
                  </a:lnTo>
                  <a:lnTo>
                    <a:pt x="38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4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1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8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5" name="Freeform 67"/>
            <p:cNvSpPr>
              <a:spLocks/>
            </p:cNvSpPr>
            <p:nvPr/>
          </p:nvSpPr>
          <p:spPr bwMode="auto">
            <a:xfrm>
              <a:off x="3068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80" y="341"/>
                  </a:moveTo>
                  <a:lnTo>
                    <a:pt x="80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1" y="64"/>
                  </a:lnTo>
                  <a:lnTo>
                    <a:pt x="37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4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8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6" name="Freeform 68"/>
            <p:cNvSpPr>
              <a:spLocks/>
            </p:cNvSpPr>
            <p:nvPr/>
          </p:nvSpPr>
          <p:spPr bwMode="auto">
            <a:xfrm>
              <a:off x="3518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80" y="341"/>
                  </a:moveTo>
                  <a:lnTo>
                    <a:pt x="80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1" y="64"/>
                  </a:lnTo>
                  <a:lnTo>
                    <a:pt x="37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4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8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7" name="Freeform 69"/>
            <p:cNvSpPr>
              <a:spLocks/>
            </p:cNvSpPr>
            <p:nvPr/>
          </p:nvSpPr>
          <p:spPr bwMode="auto">
            <a:xfrm>
              <a:off x="3566" y="3356"/>
              <a:ext cx="47" cy="68"/>
            </a:xfrm>
            <a:custGeom>
              <a:avLst/>
              <a:gdLst>
                <a:gd name="T0" fmla="*/ 0 w 231"/>
                <a:gd name="T1" fmla="*/ 0 h 341"/>
                <a:gd name="T2" fmla="*/ 0 w 231"/>
                <a:gd name="T3" fmla="*/ 0 h 341"/>
                <a:gd name="T4" fmla="*/ 0 w 231"/>
                <a:gd name="T5" fmla="*/ 0 h 341"/>
                <a:gd name="T6" fmla="*/ 0 w 231"/>
                <a:gd name="T7" fmla="*/ 0 h 341"/>
                <a:gd name="T8" fmla="*/ 0 w 231"/>
                <a:gd name="T9" fmla="*/ 0 h 341"/>
                <a:gd name="T10" fmla="*/ 0 w 231"/>
                <a:gd name="T11" fmla="*/ 0 h 341"/>
                <a:gd name="T12" fmla="*/ 0 w 231"/>
                <a:gd name="T13" fmla="*/ 0 h 341"/>
                <a:gd name="T14" fmla="*/ 0 w 231"/>
                <a:gd name="T15" fmla="*/ 0 h 341"/>
                <a:gd name="T16" fmla="*/ 0 w 231"/>
                <a:gd name="T17" fmla="*/ 0 h 341"/>
                <a:gd name="T18" fmla="*/ 0 w 231"/>
                <a:gd name="T19" fmla="*/ 0 h 341"/>
                <a:gd name="T20" fmla="*/ 0 w 231"/>
                <a:gd name="T21" fmla="*/ 0 h 341"/>
                <a:gd name="T22" fmla="*/ 0 w 231"/>
                <a:gd name="T23" fmla="*/ 0 h 341"/>
                <a:gd name="T24" fmla="*/ 0 w 231"/>
                <a:gd name="T25" fmla="*/ 0 h 341"/>
                <a:gd name="T26" fmla="*/ 0 w 231"/>
                <a:gd name="T27" fmla="*/ 0 h 341"/>
                <a:gd name="T28" fmla="*/ 0 w 231"/>
                <a:gd name="T29" fmla="*/ 0 h 341"/>
                <a:gd name="T30" fmla="*/ 0 w 231"/>
                <a:gd name="T31" fmla="*/ 0 h 341"/>
                <a:gd name="T32" fmla="*/ 0 w 231"/>
                <a:gd name="T33" fmla="*/ 0 h 341"/>
                <a:gd name="T34" fmla="*/ 0 w 231"/>
                <a:gd name="T35" fmla="*/ 0 h 341"/>
                <a:gd name="T36" fmla="*/ 0 w 231"/>
                <a:gd name="T37" fmla="*/ 0 h 341"/>
                <a:gd name="T38" fmla="*/ 0 w 231"/>
                <a:gd name="T39" fmla="*/ 0 h 341"/>
                <a:gd name="T40" fmla="*/ 0 w 231"/>
                <a:gd name="T41" fmla="*/ 0 h 341"/>
                <a:gd name="T42" fmla="*/ 0 w 231"/>
                <a:gd name="T43" fmla="*/ 0 h 341"/>
                <a:gd name="T44" fmla="*/ 0 w 231"/>
                <a:gd name="T45" fmla="*/ 0 h 341"/>
                <a:gd name="T46" fmla="*/ 0 w 231"/>
                <a:gd name="T47" fmla="*/ 0 h 341"/>
                <a:gd name="T48" fmla="*/ 0 w 231"/>
                <a:gd name="T49" fmla="*/ 0 h 341"/>
                <a:gd name="T50" fmla="*/ 0 w 231"/>
                <a:gd name="T51" fmla="*/ 0 h 341"/>
                <a:gd name="T52" fmla="*/ 0 w 231"/>
                <a:gd name="T53" fmla="*/ 0 h 341"/>
                <a:gd name="T54" fmla="*/ 0 w 231"/>
                <a:gd name="T55" fmla="*/ 0 h 341"/>
                <a:gd name="T56" fmla="*/ 0 w 231"/>
                <a:gd name="T57" fmla="*/ 0 h 341"/>
                <a:gd name="T58" fmla="*/ 0 w 231"/>
                <a:gd name="T59" fmla="*/ 0 h 341"/>
                <a:gd name="T60" fmla="*/ 0 w 231"/>
                <a:gd name="T61" fmla="*/ 0 h 341"/>
                <a:gd name="T62" fmla="*/ 0 w 231"/>
                <a:gd name="T63" fmla="*/ 0 h 341"/>
                <a:gd name="T64" fmla="*/ 0 w 231"/>
                <a:gd name="T65" fmla="*/ 0 h 341"/>
                <a:gd name="T66" fmla="*/ 0 w 231"/>
                <a:gd name="T67" fmla="*/ 0 h 341"/>
                <a:gd name="T68" fmla="*/ 0 w 231"/>
                <a:gd name="T69" fmla="*/ 0 h 341"/>
                <a:gd name="T70" fmla="*/ 0 w 231"/>
                <a:gd name="T71" fmla="*/ 0 h 341"/>
                <a:gd name="T72" fmla="*/ 0 w 231"/>
                <a:gd name="T73" fmla="*/ 0 h 341"/>
                <a:gd name="T74" fmla="*/ 0 w 231"/>
                <a:gd name="T75" fmla="*/ 0 h 341"/>
                <a:gd name="T76" fmla="*/ 0 w 231"/>
                <a:gd name="T77" fmla="*/ 0 h 341"/>
                <a:gd name="T78" fmla="*/ 0 w 231"/>
                <a:gd name="T79" fmla="*/ 0 h 341"/>
                <a:gd name="T80" fmla="*/ 0 w 231"/>
                <a:gd name="T81" fmla="*/ 0 h 341"/>
                <a:gd name="T82" fmla="*/ 0 w 231"/>
                <a:gd name="T83" fmla="*/ 0 h 341"/>
                <a:gd name="T84" fmla="*/ 0 w 231"/>
                <a:gd name="T85" fmla="*/ 0 h 3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1"/>
                <a:gd name="T130" fmla="*/ 0 h 341"/>
                <a:gd name="T131" fmla="*/ 231 w 231"/>
                <a:gd name="T132" fmla="*/ 341 h 3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1" h="341">
                  <a:moveTo>
                    <a:pt x="0" y="341"/>
                  </a:moveTo>
                  <a:lnTo>
                    <a:pt x="0" y="339"/>
                  </a:lnTo>
                  <a:lnTo>
                    <a:pt x="0" y="325"/>
                  </a:lnTo>
                  <a:lnTo>
                    <a:pt x="1" y="313"/>
                  </a:lnTo>
                  <a:lnTo>
                    <a:pt x="6" y="291"/>
                  </a:lnTo>
                  <a:lnTo>
                    <a:pt x="10" y="280"/>
                  </a:lnTo>
                  <a:lnTo>
                    <a:pt x="14" y="270"/>
                  </a:lnTo>
                  <a:lnTo>
                    <a:pt x="19" y="260"/>
                  </a:lnTo>
                  <a:lnTo>
                    <a:pt x="25" y="252"/>
                  </a:lnTo>
                  <a:lnTo>
                    <a:pt x="41" y="235"/>
                  </a:lnTo>
                  <a:lnTo>
                    <a:pt x="58" y="220"/>
                  </a:lnTo>
                  <a:lnTo>
                    <a:pt x="81" y="204"/>
                  </a:lnTo>
                  <a:lnTo>
                    <a:pt x="106" y="189"/>
                  </a:lnTo>
                  <a:lnTo>
                    <a:pt x="135" y="174"/>
                  </a:lnTo>
                  <a:lnTo>
                    <a:pt x="147" y="167"/>
                  </a:lnTo>
                  <a:lnTo>
                    <a:pt x="156" y="158"/>
                  </a:lnTo>
                  <a:lnTo>
                    <a:pt x="165" y="151"/>
                  </a:lnTo>
                  <a:lnTo>
                    <a:pt x="172" y="142"/>
                  </a:lnTo>
                  <a:lnTo>
                    <a:pt x="178" y="133"/>
                  </a:lnTo>
                  <a:lnTo>
                    <a:pt x="182" y="123"/>
                  </a:lnTo>
                  <a:lnTo>
                    <a:pt x="184" y="112"/>
                  </a:lnTo>
                  <a:lnTo>
                    <a:pt x="184" y="102"/>
                  </a:lnTo>
                  <a:lnTo>
                    <a:pt x="183" y="88"/>
                  </a:lnTo>
                  <a:lnTo>
                    <a:pt x="179" y="76"/>
                  </a:lnTo>
                  <a:lnTo>
                    <a:pt x="175" y="67"/>
                  </a:lnTo>
                  <a:lnTo>
                    <a:pt x="166" y="58"/>
                  </a:lnTo>
                  <a:lnTo>
                    <a:pt x="156" y="51"/>
                  </a:lnTo>
                  <a:lnTo>
                    <a:pt x="146" y="45"/>
                  </a:lnTo>
                  <a:lnTo>
                    <a:pt x="132" y="43"/>
                  </a:lnTo>
                  <a:lnTo>
                    <a:pt x="117" y="41"/>
                  </a:lnTo>
                  <a:lnTo>
                    <a:pt x="109" y="41"/>
                  </a:lnTo>
                  <a:lnTo>
                    <a:pt x="102" y="43"/>
                  </a:lnTo>
                  <a:lnTo>
                    <a:pt x="96" y="44"/>
                  </a:lnTo>
                  <a:lnTo>
                    <a:pt x="89" y="46"/>
                  </a:lnTo>
                  <a:lnTo>
                    <a:pt x="78" y="53"/>
                  </a:lnTo>
                  <a:lnTo>
                    <a:pt x="69" y="62"/>
                  </a:lnTo>
                  <a:lnTo>
                    <a:pt x="61" y="73"/>
                  </a:lnTo>
                  <a:lnTo>
                    <a:pt x="55" y="87"/>
                  </a:lnTo>
                  <a:lnTo>
                    <a:pt x="52" y="103"/>
                  </a:lnTo>
                  <a:lnTo>
                    <a:pt x="51" y="120"/>
                  </a:lnTo>
                  <a:lnTo>
                    <a:pt x="51" y="123"/>
                  </a:lnTo>
                  <a:lnTo>
                    <a:pt x="7" y="123"/>
                  </a:lnTo>
                  <a:lnTo>
                    <a:pt x="7" y="118"/>
                  </a:lnTo>
                  <a:lnTo>
                    <a:pt x="7" y="105"/>
                  </a:lnTo>
                  <a:lnTo>
                    <a:pt x="8" y="92"/>
                  </a:lnTo>
                  <a:lnTo>
                    <a:pt x="11" y="80"/>
                  </a:lnTo>
                  <a:lnTo>
                    <a:pt x="14" y="69"/>
                  </a:lnTo>
                  <a:lnTo>
                    <a:pt x="19" y="58"/>
                  </a:lnTo>
                  <a:lnTo>
                    <a:pt x="22" y="53"/>
                  </a:lnTo>
                  <a:lnTo>
                    <a:pt x="24" y="49"/>
                  </a:lnTo>
                  <a:lnTo>
                    <a:pt x="30" y="40"/>
                  </a:lnTo>
                  <a:lnTo>
                    <a:pt x="37" y="32"/>
                  </a:lnTo>
                  <a:lnTo>
                    <a:pt x="44" y="24"/>
                  </a:lnTo>
                  <a:lnTo>
                    <a:pt x="53" y="18"/>
                  </a:lnTo>
                  <a:lnTo>
                    <a:pt x="72" y="9"/>
                  </a:lnTo>
                  <a:lnTo>
                    <a:pt x="94" y="3"/>
                  </a:lnTo>
                  <a:lnTo>
                    <a:pt x="119" y="0"/>
                  </a:lnTo>
                  <a:lnTo>
                    <a:pt x="131" y="2"/>
                  </a:lnTo>
                  <a:lnTo>
                    <a:pt x="143" y="3"/>
                  </a:lnTo>
                  <a:lnTo>
                    <a:pt x="165" y="8"/>
                  </a:lnTo>
                  <a:lnTo>
                    <a:pt x="184" y="17"/>
                  </a:lnTo>
                  <a:lnTo>
                    <a:pt x="200" y="28"/>
                  </a:lnTo>
                  <a:lnTo>
                    <a:pt x="213" y="44"/>
                  </a:lnTo>
                  <a:lnTo>
                    <a:pt x="223" y="61"/>
                  </a:lnTo>
                  <a:lnTo>
                    <a:pt x="229" y="80"/>
                  </a:lnTo>
                  <a:lnTo>
                    <a:pt x="231" y="102"/>
                  </a:lnTo>
                  <a:lnTo>
                    <a:pt x="230" y="118"/>
                  </a:lnTo>
                  <a:lnTo>
                    <a:pt x="229" y="127"/>
                  </a:lnTo>
                  <a:lnTo>
                    <a:pt x="226" y="134"/>
                  </a:lnTo>
                  <a:lnTo>
                    <a:pt x="224" y="141"/>
                  </a:lnTo>
                  <a:lnTo>
                    <a:pt x="220" y="148"/>
                  </a:lnTo>
                  <a:lnTo>
                    <a:pt x="213" y="163"/>
                  </a:lnTo>
                  <a:lnTo>
                    <a:pt x="202" y="175"/>
                  </a:lnTo>
                  <a:lnTo>
                    <a:pt x="190" y="187"/>
                  </a:lnTo>
                  <a:lnTo>
                    <a:pt x="175" y="198"/>
                  </a:lnTo>
                  <a:lnTo>
                    <a:pt x="158" y="209"/>
                  </a:lnTo>
                  <a:lnTo>
                    <a:pt x="129" y="222"/>
                  </a:lnTo>
                  <a:lnTo>
                    <a:pt x="99" y="240"/>
                  </a:lnTo>
                  <a:lnTo>
                    <a:pt x="85" y="248"/>
                  </a:lnTo>
                  <a:lnTo>
                    <a:pt x="75" y="257"/>
                  </a:lnTo>
                  <a:lnTo>
                    <a:pt x="65" y="266"/>
                  </a:lnTo>
                  <a:lnTo>
                    <a:pt x="58" y="276"/>
                  </a:lnTo>
                  <a:lnTo>
                    <a:pt x="52" y="287"/>
                  </a:lnTo>
                  <a:lnTo>
                    <a:pt x="48" y="299"/>
                  </a:lnTo>
                  <a:lnTo>
                    <a:pt x="231" y="299"/>
                  </a:lnTo>
                  <a:lnTo>
                    <a:pt x="231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8" name="Freeform 70"/>
            <p:cNvSpPr>
              <a:spLocks/>
            </p:cNvSpPr>
            <p:nvPr/>
          </p:nvSpPr>
          <p:spPr bwMode="auto">
            <a:xfrm>
              <a:off x="4022" y="3356"/>
              <a:ext cx="25" cy="68"/>
            </a:xfrm>
            <a:custGeom>
              <a:avLst/>
              <a:gdLst>
                <a:gd name="T0" fmla="*/ 0 w 124"/>
                <a:gd name="T1" fmla="*/ 0 h 341"/>
                <a:gd name="T2" fmla="*/ 0 w 124"/>
                <a:gd name="T3" fmla="*/ 0 h 341"/>
                <a:gd name="T4" fmla="*/ 0 w 124"/>
                <a:gd name="T5" fmla="*/ 0 h 341"/>
                <a:gd name="T6" fmla="*/ 0 w 124"/>
                <a:gd name="T7" fmla="*/ 0 h 341"/>
                <a:gd name="T8" fmla="*/ 0 w 124"/>
                <a:gd name="T9" fmla="*/ 0 h 341"/>
                <a:gd name="T10" fmla="*/ 0 w 124"/>
                <a:gd name="T11" fmla="*/ 0 h 341"/>
                <a:gd name="T12" fmla="*/ 0 w 124"/>
                <a:gd name="T13" fmla="*/ 0 h 341"/>
                <a:gd name="T14" fmla="*/ 0 w 124"/>
                <a:gd name="T15" fmla="*/ 0 h 341"/>
                <a:gd name="T16" fmla="*/ 0 w 124"/>
                <a:gd name="T17" fmla="*/ 0 h 341"/>
                <a:gd name="T18" fmla="*/ 0 w 124"/>
                <a:gd name="T19" fmla="*/ 0 h 341"/>
                <a:gd name="T20" fmla="*/ 0 w 124"/>
                <a:gd name="T21" fmla="*/ 0 h 341"/>
                <a:gd name="T22" fmla="*/ 0 w 124"/>
                <a:gd name="T23" fmla="*/ 0 h 341"/>
                <a:gd name="T24" fmla="*/ 0 w 124"/>
                <a:gd name="T25" fmla="*/ 0 h 341"/>
                <a:gd name="T26" fmla="*/ 0 w 124"/>
                <a:gd name="T27" fmla="*/ 0 h 341"/>
                <a:gd name="T28" fmla="*/ 0 w 124"/>
                <a:gd name="T29" fmla="*/ 0 h 341"/>
                <a:gd name="T30" fmla="*/ 0 w 124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"/>
                <a:gd name="T49" fmla="*/ 0 h 341"/>
                <a:gd name="T50" fmla="*/ 124 w 124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" h="341">
                  <a:moveTo>
                    <a:pt x="79" y="341"/>
                  </a:moveTo>
                  <a:lnTo>
                    <a:pt x="79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20" y="64"/>
                  </a:lnTo>
                  <a:lnTo>
                    <a:pt x="37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7" y="16"/>
                  </a:lnTo>
                  <a:lnTo>
                    <a:pt x="90" y="0"/>
                  </a:lnTo>
                  <a:lnTo>
                    <a:pt x="124" y="0"/>
                  </a:lnTo>
                  <a:lnTo>
                    <a:pt x="124" y="341"/>
                  </a:lnTo>
                  <a:lnTo>
                    <a:pt x="79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499" name="Freeform 71"/>
            <p:cNvSpPr>
              <a:spLocks/>
            </p:cNvSpPr>
            <p:nvPr/>
          </p:nvSpPr>
          <p:spPr bwMode="auto">
            <a:xfrm>
              <a:off x="4069" y="3356"/>
              <a:ext cx="48" cy="70"/>
            </a:xfrm>
            <a:custGeom>
              <a:avLst/>
              <a:gdLst>
                <a:gd name="T0" fmla="*/ 0 w 236"/>
                <a:gd name="T1" fmla="*/ 0 h 351"/>
                <a:gd name="T2" fmla="*/ 0 w 236"/>
                <a:gd name="T3" fmla="*/ 0 h 351"/>
                <a:gd name="T4" fmla="*/ 0 w 236"/>
                <a:gd name="T5" fmla="*/ 0 h 351"/>
                <a:gd name="T6" fmla="*/ 0 w 236"/>
                <a:gd name="T7" fmla="*/ 0 h 351"/>
                <a:gd name="T8" fmla="*/ 0 w 236"/>
                <a:gd name="T9" fmla="*/ 0 h 351"/>
                <a:gd name="T10" fmla="*/ 0 w 236"/>
                <a:gd name="T11" fmla="*/ 0 h 351"/>
                <a:gd name="T12" fmla="*/ 0 w 236"/>
                <a:gd name="T13" fmla="*/ 0 h 351"/>
                <a:gd name="T14" fmla="*/ 0 w 236"/>
                <a:gd name="T15" fmla="*/ 0 h 351"/>
                <a:gd name="T16" fmla="*/ 0 w 236"/>
                <a:gd name="T17" fmla="*/ 0 h 351"/>
                <a:gd name="T18" fmla="*/ 0 w 236"/>
                <a:gd name="T19" fmla="*/ 0 h 351"/>
                <a:gd name="T20" fmla="*/ 0 w 236"/>
                <a:gd name="T21" fmla="*/ 0 h 351"/>
                <a:gd name="T22" fmla="*/ 0 w 236"/>
                <a:gd name="T23" fmla="*/ 0 h 351"/>
                <a:gd name="T24" fmla="*/ 0 w 236"/>
                <a:gd name="T25" fmla="*/ 0 h 351"/>
                <a:gd name="T26" fmla="*/ 0 w 236"/>
                <a:gd name="T27" fmla="*/ 0 h 351"/>
                <a:gd name="T28" fmla="*/ 0 w 236"/>
                <a:gd name="T29" fmla="*/ 0 h 351"/>
                <a:gd name="T30" fmla="*/ 0 w 236"/>
                <a:gd name="T31" fmla="*/ 0 h 351"/>
                <a:gd name="T32" fmla="*/ 0 w 236"/>
                <a:gd name="T33" fmla="*/ 0 h 351"/>
                <a:gd name="T34" fmla="*/ 0 w 236"/>
                <a:gd name="T35" fmla="*/ 0 h 351"/>
                <a:gd name="T36" fmla="*/ 0 w 236"/>
                <a:gd name="T37" fmla="*/ 0 h 351"/>
                <a:gd name="T38" fmla="*/ 0 w 236"/>
                <a:gd name="T39" fmla="*/ 0 h 351"/>
                <a:gd name="T40" fmla="*/ 0 w 236"/>
                <a:gd name="T41" fmla="*/ 0 h 351"/>
                <a:gd name="T42" fmla="*/ 0 w 236"/>
                <a:gd name="T43" fmla="*/ 0 h 351"/>
                <a:gd name="T44" fmla="*/ 0 w 236"/>
                <a:gd name="T45" fmla="*/ 0 h 351"/>
                <a:gd name="T46" fmla="*/ 0 w 236"/>
                <a:gd name="T47" fmla="*/ 0 h 351"/>
                <a:gd name="T48" fmla="*/ 0 w 236"/>
                <a:gd name="T49" fmla="*/ 0 h 351"/>
                <a:gd name="T50" fmla="*/ 0 w 236"/>
                <a:gd name="T51" fmla="*/ 0 h 351"/>
                <a:gd name="T52" fmla="*/ 0 w 236"/>
                <a:gd name="T53" fmla="*/ 0 h 351"/>
                <a:gd name="T54" fmla="*/ 0 w 236"/>
                <a:gd name="T55" fmla="*/ 0 h 351"/>
                <a:gd name="T56" fmla="*/ 0 w 236"/>
                <a:gd name="T57" fmla="*/ 0 h 351"/>
                <a:gd name="T58" fmla="*/ 0 w 236"/>
                <a:gd name="T59" fmla="*/ 0 h 351"/>
                <a:gd name="T60" fmla="*/ 0 w 236"/>
                <a:gd name="T61" fmla="*/ 0 h 351"/>
                <a:gd name="T62" fmla="*/ 0 w 236"/>
                <a:gd name="T63" fmla="*/ 0 h 351"/>
                <a:gd name="T64" fmla="*/ 0 w 236"/>
                <a:gd name="T65" fmla="*/ 0 h 351"/>
                <a:gd name="T66" fmla="*/ 0 w 236"/>
                <a:gd name="T67" fmla="*/ 0 h 351"/>
                <a:gd name="T68" fmla="*/ 0 w 236"/>
                <a:gd name="T69" fmla="*/ 0 h 351"/>
                <a:gd name="T70" fmla="*/ 0 w 236"/>
                <a:gd name="T71" fmla="*/ 0 h 351"/>
                <a:gd name="T72" fmla="*/ 0 w 236"/>
                <a:gd name="T73" fmla="*/ 0 h 351"/>
                <a:gd name="T74" fmla="*/ 0 w 236"/>
                <a:gd name="T75" fmla="*/ 0 h 351"/>
                <a:gd name="T76" fmla="*/ 0 w 236"/>
                <a:gd name="T77" fmla="*/ 0 h 351"/>
                <a:gd name="T78" fmla="*/ 0 w 236"/>
                <a:gd name="T79" fmla="*/ 0 h 351"/>
                <a:gd name="T80" fmla="*/ 0 w 236"/>
                <a:gd name="T81" fmla="*/ 0 h 351"/>
                <a:gd name="T82" fmla="*/ 0 w 236"/>
                <a:gd name="T83" fmla="*/ 0 h 351"/>
                <a:gd name="T84" fmla="*/ 0 w 236"/>
                <a:gd name="T85" fmla="*/ 0 h 3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6"/>
                <a:gd name="T130" fmla="*/ 0 h 351"/>
                <a:gd name="T131" fmla="*/ 236 w 236"/>
                <a:gd name="T132" fmla="*/ 351 h 3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6" h="351">
                  <a:moveTo>
                    <a:pt x="0" y="234"/>
                  </a:moveTo>
                  <a:lnTo>
                    <a:pt x="45" y="234"/>
                  </a:lnTo>
                  <a:lnTo>
                    <a:pt x="46" y="244"/>
                  </a:lnTo>
                  <a:lnTo>
                    <a:pt x="46" y="252"/>
                  </a:lnTo>
                  <a:lnTo>
                    <a:pt x="47" y="256"/>
                  </a:lnTo>
                  <a:lnTo>
                    <a:pt x="48" y="259"/>
                  </a:lnTo>
                  <a:lnTo>
                    <a:pt x="51" y="266"/>
                  </a:lnTo>
                  <a:lnTo>
                    <a:pt x="57" y="280"/>
                  </a:lnTo>
                  <a:lnTo>
                    <a:pt x="64" y="291"/>
                  </a:lnTo>
                  <a:lnTo>
                    <a:pt x="75" y="299"/>
                  </a:lnTo>
                  <a:lnTo>
                    <a:pt x="87" y="305"/>
                  </a:lnTo>
                  <a:lnTo>
                    <a:pt x="101" y="309"/>
                  </a:lnTo>
                  <a:lnTo>
                    <a:pt x="117" y="310"/>
                  </a:lnTo>
                  <a:lnTo>
                    <a:pt x="132" y="309"/>
                  </a:lnTo>
                  <a:lnTo>
                    <a:pt x="147" y="305"/>
                  </a:lnTo>
                  <a:lnTo>
                    <a:pt x="159" y="299"/>
                  </a:lnTo>
                  <a:lnTo>
                    <a:pt x="170" y="292"/>
                  </a:lnTo>
                  <a:lnTo>
                    <a:pt x="178" y="282"/>
                  </a:lnTo>
                  <a:lnTo>
                    <a:pt x="184" y="271"/>
                  </a:lnTo>
                  <a:lnTo>
                    <a:pt x="188" y="258"/>
                  </a:lnTo>
                  <a:lnTo>
                    <a:pt x="189" y="244"/>
                  </a:lnTo>
                  <a:lnTo>
                    <a:pt x="188" y="230"/>
                  </a:lnTo>
                  <a:lnTo>
                    <a:pt x="184" y="218"/>
                  </a:lnTo>
                  <a:lnTo>
                    <a:pt x="178" y="207"/>
                  </a:lnTo>
                  <a:lnTo>
                    <a:pt x="170" y="199"/>
                  </a:lnTo>
                  <a:lnTo>
                    <a:pt x="160" y="192"/>
                  </a:lnTo>
                  <a:lnTo>
                    <a:pt x="148" y="187"/>
                  </a:lnTo>
                  <a:lnTo>
                    <a:pt x="134" y="185"/>
                  </a:lnTo>
                  <a:lnTo>
                    <a:pt x="117" y="183"/>
                  </a:lnTo>
                  <a:lnTo>
                    <a:pt x="93" y="185"/>
                  </a:lnTo>
                  <a:lnTo>
                    <a:pt x="93" y="146"/>
                  </a:lnTo>
                  <a:lnTo>
                    <a:pt x="107" y="146"/>
                  </a:lnTo>
                  <a:lnTo>
                    <a:pt x="124" y="145"/>
                  </a:lnTo>
                  <a:lnTo>
                    <a:pt x="131" y="144"/>
                  </a:lnTo>
                  <a:lnTo>
                    <a:pt x="137" y="142"/>
                  </a:lnTo>
                  <a:lnTo>
                    <a:pt x="149" y="139"/>
                  </a:lnTo>
                  <a:lnTo>
                    <a:pt x="159" y="134"/>
                  </a:lnTo>
                  <a:lnTo>
                    <a:pt x="164" y="130"/>
                  </a:lnTo>
                  <a:lnTo>
                    <a:pt x="167" y="127"/>
                  </a:lnTo>
                  <a:lnTo>
                    <a:pt x="172" y="118"/>
                  </a:lnTo>
                  <a:lnTo>
                    <a:pt x="176" y="108"/>
                  </a:lnTo>
                  <a:lnTo>
                    <a:pt x="177" y="94"/>
                  </a:lnTo>
                  <a:lnTo>
                    <a:pt x="176" y="82"/>
                  </a:lnTo>
                  <a:lnTo>
                    <a:pt x="172" y="71"/>
                  </a:lnTo>
                  <a:lnTo>
                    <a:pt x="167" y="62"/>
                  </a:lnTo>
                  <a:lnTo>
                    <a:pt x="161" y="55"/>
                  </a:lnTo>
                  <a:lnTo>
                    <a:pt x="153" y="49"/>
                  </a:lnTo>
                  <a:lnTo>
                    <a:pt x="142" y="44"/>
                  </a:lnTo>
                  <a:lnTo>
                    <a:pt x="130" y="41"/>
                  </a:lnTo>
                  <a:lnTo>
                    <a:pt x="117" y="40"/>
                  </a:lnTo>
                  <a:lnTo>
                    <a:pt x="101" y="41"/>
                  </a:lnTo>
                  <a:lnTo>
                    <a:pt x="88" y="45"/>
                  </a:lnTo>
                  <a:lnTo>
                    <a:pt x="82" y="47"/>
                  </a:lnTo>
                  <a:lnTo>
                    <a:pt x="79" y="50"/>
                  </a:lnTo>
                  <a:lnTo>
                    <a:pt x="77" y="51"/>
                  </a:lnTo>
                  <a:lnTo>
                    <a:pt x="67" y="59"/>
                  </a:lnTo>
                  <a:lnTo>
                    <a:pt x="60" y="69"/>
                  </a:lnTo>
                  <a:lnTo>
                    <a:pt x="55" y="81"/>
                  </a:lnTo>
                  <a:lnTo>
                    <a:pt x="53" y="96"/>
                  </a:lnTo>
                  <a:lnTo>
                    <a:pt x="52" y="112"/>
                  </a:lnTo>
                  <a:lnTo>
                    <a:pt x="8" y="112"/>
                  </a:lnTo>
                  <a:lnTo>
                    <a:pt x="8" y="110"/>
                  </a:lnTo>
                  <a:lnTo>
                    <a:pt x="8" y="98"/>
                  </a:lnTo>
                  <a:lnTo>
                    <a:pt x="10" y="86"/>
                  </a:lnTo>
                  <a:lnTo>
                    <a:pt x="12" y="75"/>
                  </a:lnTo>
                  <a:lnTo>
                    <a:pt x="16" y="64"/>
                  </a:lnTo>
                  <a:lnTo>
                    <a:pt x="19" y="55"/>
                  </a:lnTo>
                  <a:lnTo>
                    <a:pt x="22" y="51"/>
                  </a:lnTo>
                  <a:lnTo>
                    <a:pt x="24" y="46"/>
                  </a:lnTo>
                  <a:lnTo>
                    <a:pt x="37" y="31"/>
                  </a:lnTo>
                  <a:lnTo>
                    <a:pt x="52" y="17"/>
                  </a:lnTo>
                  <a:lnTo>
                    <a:pt x="61" y="12"/>
                  </a:lnTo>
                  <a:lnTo>
                    <a:pt x="70" y="9"/>
                  </a:lnTo>
                  <a:lnTo>
                    <a:pt x="91" y="3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8" y="3"/>
                  </a:lnTo>
                  <a:lnTo>
                    <a:pt x="161" y="8"/>
                  </a:lnTo>
                  <a:lnTo>
                    <a:pt x="171" y="10"/>
                  </a:lnTo>
                  <a:lnTo>
                    <a:pt x="179" y="15"/>
                  </a:lnTo>
                  <a:lnTo>
                    <a:pt x="195" y="26"/>
                  </a:lnTo>
                  <a:lnTo>
                    <a:pt x="207" y="39"/>
                  </a:lnTo>
                  <a:lnTo>
                    <a:pt x="217" y="55"/>
                  </a:lnTo>
                  <a:lnTo>
                    <a:pt x="222" y="71"/>
                  </a:lnTo>
                  <a:lnTo>
                    <a:pt x="224" y="92"/>
                  </a:lnTo>
                  <a:lnTo>
                    <a:pt x="223" y="104"/>
                  </a:lnTo>
                  <a:lnTo>
                    <a:pt x="222" y="115"/>
                  </a:lnTo>
                  <a:lnTo>
                    <a:pt x="219" y="120"/>
                  </a:lnTo>
                  <a:lnTo>
                    <a:pt x="218" y="124"/>
                  </a:lnTo>
                  <a:lnTo>
                    <a:pt x="213" y="133"/>
                  </a:lnTo>
                  <a:lnTo>
                    <a:pt x="207" y="141"/>
                  </a:lnTo>
                  <a:lnTo>
                    <a:pt x="200" y="148"/>
                  </a:lnTo>
                  <a:lnTo>
                    <a:pt x="191" y="154"/>
                  </a:lnTo>
                  <a:lnTo>
                    <a:pt x="181" y="159"/>
                  </a:lnTo>
                  <a:lnTo>
                    <a:pt x="194" y="165"/>
                  </a:lnTo>
                  <a:lnTo>
                    <a:pt x="205" y="173"/>
                  </a:lnTo>
                  <a:lnTo>
                    <a:pt x="214" y="181"/>
                  </a:lnTo>
                  <a:lnTo>
                    <a:pt x="223" y="191"/>
                  </a:lnTo>
                  <a:lnTo>
                    <a:pt x="229" y="201"/>
                  </a:lnTo>
                  <a:lnTo>
                    <a:pt x="232" y="215"/>
                  </a:lnTo>
                  <a:lnTo>
                    <a:pt x="236" y="228"/>
                  </a:lnTo>
                  <a:lnTo>
                    <a:pt x="236" y="244"/>
                  </a:lnTo>
                  <a:lnTo>
                    <a:pt x="236" y="254"/>
                  </a:lnTo>
                  <a:lnTo>
                    <a:pt x="234" y="266"/>
                  </a:lnTo>
                  <a:lnTo>
                    <a:pt x="231" y="277"/>
                  </a:lnTo>
                  <a:lnTo>
                    <a:pt x="230" y="282"/>
                  </a:lnTo>
                  <a:lnTo>
                    <a:pt x="228" y="287"/>
                  </a:lnTo>
                  <a:lnTo>
                    <a:pt x="223" y="297"/>
                  </a:lnTo>
                  <a:lnTo>
                    <a:pt x="218" y="305"/>
                  </a:lnTo>
                  <a:lnTo>
                    <a:pt x="211" y="313"/>
                  </a:lnTo>
                  <a:lnTo>
                    <a:pt x="203" y="321"/>
                  </a:lnTo>
                  <a:lnTo>
                    <a:pt x="185" y="334"/>
                  </a:lnTo>
                  <a:lnTo>
                    <a:pt x="165" y="342"/>
                  </a:lnTo>
                  <a:lnTo>
                    <a:pt x="141" y="348"/>
                  </a:lnTo>
                  <a:lnTo>
                    <a:pt x="114" y="351"/>
                  </a:lnTo>
                  <a:lnTo>
                    <a:pt x="101" y="350"/>
                  </a:lnTo>
                  <a:lnTo>
                    <a:pt x="89" y="348"/>
                  </a:lnTo>
                  <a:lnTo>
                    <a:pt x="77" y="346"/>
                  </a:lnTo>
                  <a:lnTo>
                    <a:pt x="67" y="342"/>
                  </a:lnTo>
                  <a:lnTo>
                    <a:pt x="57" y="339"/>
                  </a:lnTo>
                  <a:lnTo>
                    <a:pt x="47" y="333"/>
                  </a:lnTo>
                  <a:lnTo>
                    <a:pt x="39" y="327"/>
                  </a:lnTo>
                  <a:lnTo>
                    <a:pt x="31" y="319"/>
                  </a:lnTo>
                  <a:lnTo>
                    <a:pt x="18" y="304"/>
                  </a:lnTo>
                  <a:lnTo>
                    <a:pt x="12" y="294"/>
                  </a:lnTo>
                  <a:lnTo>
                    <a:pt x="8" y="285"/>
                  </a:lnTo>
                  <a:lnTo>
                    <a:pt x="2" y="262"/>
                  </a:lnTo>
                  <a:lnTo>
                    <a:pt x="0" y="238"/>
                  </a:lnTo>
                  <a:lnTo>
                    <a:pt x="0" y="2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0" name="Freeform 72"/>
            <p:cNvSpPr>
              <a:spLocks/>
            </p:cNvSpPr>
            <p:nvPr/>
          </p:nvSpPr>
          <p:spPr bwMode="auto">
            <a:xfrm>
              <a:off x="4526" y="3356"/>
              <a:ext cx="25" cy="68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2"/>
                  </a:lnTo>
                  <a:lnTo>
                    <a:pt x="50" y="57"/>
                  </a:lnTo>
                  <a:lnTo>
                    <a:pt x="56" y="53"/>
                  </a:lnTo>
                  <a:lnTo>
                    <a:pt x="62" y="50"/>
                  </a:lnTo>
                  <a:lnTo>
                    <a:pt x="72" y="41"/>
                  </a:lnTo>
                  <a:lnTo>
                    <a:pt x="81" y="31"/>
                  </a:lnTo>
                  <a:lnTo>
                    <a:pt x="85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1" name="Freeform 73"/>
            <p:cNvSpPr>
              <a:spLocks noEditPoints="1"/>
            </p:cNvSpPr>
            <p:nvPr/>
          </p:nvSpPr>
          <p:spPr bwMode="auto">
            <a:xfrm>
              <a:off x="4573" y="3358"/>
              <a:ext cx="49" cy="66"/>
            </a:xfrm>
            <a:custGeom>
              <a:avLst/>
              <a:gdLst>
                <a:gd name="T0" fmla="*/ 0 w 241"/>
                <a:gd name="T1" fmla="*/ 0 h 330"/>
                <a:gd name="T2" fmla="*/ 0 w 241"/>
                <a:gd name="T3" fmla="*/ 0 h 330"/>
                <a:gd name="T4" fmla="*/ 0 w 241"/>
                <a:gd name="T5" fmla="*/ 0 h 330"/>
                <a:gd name="T6" fmla="*/ 0 w 241"/>
                <a:gd name="T7" fmla="*/ 0 h 330"/>
                <a:gd name="T8" fmla="*/ 0 w 241"/>
                <a:gd name="T9" fmla="*/ 0 h 330"/>
                <a:gd name="T10" fmla="*/ 0 w 241"/>
                <a:gd name="T11" fmla="*/ 0 h 330"/>
                <a:gd name="T12" fmla="*/ 0 w 241"/>
                <a:gd name="T13" fmla="*/ 0 h 330"/>
                <a:gd name="T14" fmla="*/ 0 w 241"/>
                <a:gd name="T15" fmla="*/ 0 h 330"/>
                <a:gd name="T16" fmla="*/ 0 w 241"/>
                <a:gd name="T17" fmla="*/ 0 h 330"/>
                <a:gd name="T18" fmla="*/ 0 w 241"/>
                <a:gd name="T19" fmla="*/ 0 h 330"/>
                <a:gd name="T20" fmla="*/ 0 w 241"/>
                <a:gd name="T21" fmla="*/ 0 h 330"/>
                <a:gd name="T22" fmla="*/ 0 w 241"/>
                <a:gd name="T23" fmla="*/ 0 h 330"/>
                <a:gd name="T24" fmla="*/ 0 w 241"/>
                <a:gd name="T25" fmla="*/ 0 h 330"/>
                <a:gd name="T26" fmla="*/ 0 w 241"/>
                <a:gd name="T27" fmla="*/ 0 h 330"/>
                <a:gd name="T28" fmla="*/ 0 w 241"/>
                <a:gd name="T29" fmla="*/ 0 h 330"/>
                <a:gd name="T30" fmla="*/ 0 w 241"/>
                <a:gd name="T31" fmla="*/ 0 h 3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1"/>
                <a:gd name="T49" fmla="*/ 0 h 330"/>
                <a:gd name="T50" fmla="*/ 241 w 241"/>
                <a:gd name="T51" fmla="*/ 330 h 33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1" h="330">
                  <a:moveTo>
                    <a:pt x="41" y="209"/>
                  </a:moveTo>
                  <a:lnTo>
                    <a:pt x="148" y="209"/>
                  </a:lnTo>
                  <a:lnTo>
                    <a:pt x="148" y="57"/>
                  </a:lnTo>
                  <a:lnTo>
                    <a:pt x="41" y="209"/>
                  </a:lnTo>
                  <a:close/>
                  <a:moveTo>
                    <a:pt x="148" y="330"/>
                  </a:moveTo>
                  <a:lnTo>
                    <a:pt x="148" y="247"/>
                  </a:lnTo>
                  <a:lnTo>
                    <a:pt x="0" y="247"/>
                  </a:lnTo>
                  <a:lnTo>
                    <a:pt x="0" y="205"/>
                  </a:lnTo>
                  <a:lnTo>
                    <a:pt x="148" y="0"/>
                  </a:lnTo>
                  <a:lnTo>
                    <a:pt x="192" y="0"/>
                  </a:lnTo>
                  <a:lnTo>
                    <a:pt x="192" y="209"/>
                  </a:lnTo>
                  <a:lnTo>
                    <a:pt x="241" y="209"/>
                  </a:lnTo>
                  <a:lnTo>
                    <a:pt x="241" y="247"/>
                  </a:lnTo>
                  <a:lnTo>
                    <a:pt x="192" y="247"/>
                  </a:lnTo>
                  <a:lnTo>
                    <a:pt x="192" y="330"/>
                  </a:lnTo>
                  <a:lnTo>
                    <a:pt x="148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2" name="Line 74"/>
            <p:cNvSpPr>
              <a:spLocks noChangeShapeType="1"/>
            </p:cNvSpPr>
            <p:nvPr/>
          </p:nvSpPr>
          <p:spPr bwMode="auto">
            <a:xfrm flipV="1">
              <a:off x="1548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3" name="Line 75"/>
            <p:cNvSpPr>
              <a:spLocks noChangeShapeType="1"/>
            </p:cNvSpPr>
            <p:nvPr/>
          </p:nvSpPr>
          <p:spPr bwMode="auto">
            <a:xfrm flipV="1">
              <a:off x="1548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4" name="Line 76"/>
            <p:cNvSpPr>
              <a:spLocks noChangeShapeType="1"/>
            </p:cNvSpPr>
            <p:nvPr/>
          </p:nvSpPr>
          <p:spPr bwMode="auto">
            <a:xfrm flipV="1">
              <a:off x="1800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5" name="Line 77"/>
            <p:cNvSpPr>
              <a:spLocks noChangeShapeType="1"/>
            </p:cNvSpPr>
            <p:nvPr/>
          </p:nvSpPr>
          <p:spPr bwMode="auto">
            <a:xfrm flipV="1">
              <a:off x="2052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6" name="Line 78"/>
            <p:cNvSpPr>
              <a:spLocks noChangeShapeType="1"/>
            </p:cNvSpPr>
            <p:nvPr/>
          </p:nvSpPr>
          <p:spPr bwMode="auto">
            <a:xfrm flipV="1">
              <a:off x="2052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7" name="Line 79"/>
            <p:cNvSpPr>
              <a:spLocks noChangeShapeType="1"/>
            </p:cNvSpPr>
            <p:nvPr/>
          </p:nvSpPr>
          <p:spPr bwMode="auto">
            <a:xfrm flipV="1">
              <a:off x="2052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8" name="Line 80"/>
            <p:cNvSpPr>
              <a:spLocks noChangeShapeType="1"/>
            </p:cNvSpPr>
            <p:nvPr/>
          </p:nvSpPr>
          <p:spPr bwMode="auto">
            <a:xfrm flipV="1">
              <a:off x="2304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09" name="Line 81"/>
            <p:cNvSpPr>
              <a:spLocks noChangeShapeType="1"/>
            </p:cNvSpPr>
            <p:nvPr/>
          </p:nvSpPr>
          <p:spPr bwMode="auto">
            <a:xfrm flipV="1">
              <a:off x="2556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0" name="Line 82"/>
            <p:cNvSpPr>
              <a:spLocks noChangeShapeType="1"/>
            </p:cNvSpPr>
            <p:nvPr/>
          </p:nvSpPr>
          <p:spPr bwMode="auto">
            <a:xfrm flipV="1">
              <a:off x="2556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1" name="Line 83"/>
            <p:cNvSpPr>
              <a:spLocks noChangeShapeType="1"/>
            </p:cNvSpPr>
            <p:nvPr/>
          </p:nvSpPr>
          <p:spPr bwMode="auto">
            <a:xfrm flipV="1">
              <a:off x="2556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2" name="Line 84"/>
            <p:cNvSpPr>
              <a:spLocks noChangeShapeType="1"/>
            </p:cNvSpPr>
            <p:nvPr/>
          </p:nvSpPr>
          <p:spPr bwMode="auto">
            <a:xfrm flipV="1">
              <a:off x="2808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3" name="Line 85"/>
            <p:cNvSpPr>
              <a:spLocks noChangeShapeType="1"/>
            </p:cNvSpPr>
            <p:nvPr/>
          </p:nvSpPr>
          <p:spPr bwMode="auto">
            <a:xfrm flipV="1">
              <a:off x="3060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4" name="Line 86"/>
            <p:cNvSpPr>
              <a:spLocks noChangeShapeType="1"/>
            </p:cNvSpPr>
            <p:nvPr/>
          </p:nvSpPr>
          <p:spPr bwMode="auto">
            <a:xfrm flipV="1">
              <a:off x="3059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5" name="Line 87"/>
            <p:cNvSpPr>
              <a:spLocks noChangeShapeType="1"/>
            </p:cNvSpPr>
            <p:nvPr/>
          </p:nvSpPr>
          <p:spPr bwMode="auto">
            <a:xfrm flipV="1">
              <a:off x="3059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6" name="Line 88"/>
            <p:cNvSpPr>
              <a:spLocks noChangeShapeType="1"/>
            </p:cNvSpPr>
            <p:nvPr/>
          </p:nvSpPr>
          <p:spPr bwMode="auto">
            <a:xfrm flipV="1">
              <a:off x="3311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7" name="Line 89"/>
            <p:cNvSpPr>
              <a:spLocks noChangeShapeType="1"/>
            </p:cNvSpPr>
            <p:nvPr/>
          </p:nvSpPr>
          <p:spPr bwMode="auto">
            <a:xfrm flipV="1">
              <a:off x="3563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8" name="Line 90"/>
            <p:cNvSpPr>
              <a:spLocks noChangeShapeType="1"/>
            </p:cNvSpPr>
            <p:nvPr/>
          </p:nvSpPr>
          <p:spPr bwMode="auto">
            <a:xfrm flipV="1">
              <a:off x="3563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19" name="Line 91"/>
            <p:cNvSpPr>
              <a:spLocks noChangeShapeType="1"/>
            </p:cNvSpPr>
            <p:nvPr/>
          </p:nvSpPr>
          <p:spPr bwMode="auto">
            <a:xfrm flipV="1">
              <a:off x="3563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0" name="Line 92"/>
            <p:cNvSpPr>
              <a:spLocks noChangeShapeType="1"/>
            </p:cNvSpPr>
            <p:nvPr/>
          </p:nvSpPr>
          <p:spPr bwMode="auto">
            <a:xfrm flipV="1">
              <a:off x="3815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1" name="Line 93"/>
            <p:cNvSpPr>
              <a:spLocks noChangeShapeType="1"/>
            </p:cNvSpPr>
            <p:nvPr/>
          </p:nvSpPr>
          <p:spPr bwMode="auto">
            <a:xfrm flipV="1">
              <a:off x="4067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2" name="Line 94"/>
            <p:cNvSpPr>
              <a:spLocks noChangeShapeType="1"/>
            </p:cNvSpPr>
            <p:nvPr/>
          </p:nvSpPr>
          <p:spPr bwMode="auto">
            <a:xfrm flipV="1">
              <a:off x="4067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3" name="Line 95"/>
            <p:cNvSpPr>
              <a:spLocks noChangeShapeType="1"/>
            </p:cNvSpPr>
            <p:nvPr/>
          </p:nvSpPr>
          <p:spPr bwMode="auto">
            <a:xfrm flipV="1">
              <a:off x="4067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4" name="Line 96"/>
            <p:cNvSpPr>
              <a:spLocks noChangeShapeType="1"/>
            </p:cNvSpPr>
            <p:nvPr/>
          </p:nvSpPr>
          <p:spPr bwMode="auto">
            <a:xfrm flipV="1">
              <a:off x="4319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5" name="Line 97"/>
            <p:cNvSpPr>
              <a:spLocks noChangeShapeType="1"/>
            </p:cNvSpPr>
            <p:nvPr/>
          </p:nvSpPr>
          <p:spPr bwMode="auto">
            <a:xfrm flipV="1">
              <a:off x="4571" y="3272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6" name="Line 98"/>
            <p:cNvSpPr>
              <a:spLocks noChangeShapeType="1"/>
            </p:cNvSpPr>
            <p:nvPr/>
          </p:nvSpPr>
          <p:spPr bwMode="auto">
            <a:xfrm flipV="1">
              <a:off x="4571" y="3251"/>
              <a:ext cx="1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7" name="Freeform 99"/>
            <p:cNvSpPr>
              <a:spLocks/>
            </p:cNvSpPr>
            <p:nvPr/>
          </p:nvSpPr>
          <p:spPr bwMode="auto">
            <a:xfrm>
              <a:off x="1365" y="3262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99"/>
                  </a:lnTo>
                  <a:lnTo>
                    <a:pt x="0" y="99"/>
                  </a:lnTo>
                  <a:lnTo>
                    <a:pt x="0" y="64"/>
                  </a:lnTo>
                  <a:lnTo>
                    <a:pt x="19" y="63"/>
                  </a:lnTo>
                  <a:lnTo>
                    <a:pt x="36" y="60"/>
                  </a:lnTo>
                  <a:lnTo>
                    <a:pt x="52" y="55"/>
                  </a:lnTo>
                  <a:lnTo>
                    <a:pt x="58" y="52"/>
                  </a:lnTo>
                  <a:lnTo>
                    <a:pt x="64" y="48"/>
                  </a:lnTo>
                  <a:lnTo>
                    <a:pt x="73" y="40"/>
                  </a:lnTo>
                  <a:lnTo>
                    <a:pt x="81" y="29"/>
                  </a:lnTo>
                  <a:lnTo>
                    <a:pt x="87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8" name="Freeform 100"/>
            <p:cNvSpPr>
              <a:spLocks noEditPoints="1"/>
            </p:cNvSpPr>
            <p:nvPr/>
          </p:nvSpPr>
          <p:spPr bwMode="auto">
            <a:xfrm>
              <a:off x="1413" y="3262"/>
              <a:ext cx="47" cy="70"/>
            </a:xfrm>
            <a:custGeom>
              <a:avLst/>
              <a:gdLst>
                <a:gd name="T0" fmla="*/ 0 w 234"/>
                <a:gd name="T1" fmla="*/ 0 h 349"/>
                <a:gd name="T2" fmla="*/ 0 w 234"/>
                <a:gd name="T3" fmla="*/ 0 h 349"/>
                <a:gd name="T4" fmla="*/ 0 w 234"/>
                <a:gd name="T5" fmla="*/ 0 h 349"/>
                <a:gd name="T6" fmla="*/ 0 w 234"/>
                <a:gd name="T7" fmla="*/ 0 h 349"/>
                <a:gd name="T8" fmla="*/ 0 w 234"/>
                <a:gd name="T9" fmla="*/ 0 h 349"/>
                <a:gd name="T10" fmla="*/ 0 w 234"/>
                <a:gd name="T11" fmla="*/ 0 h 349"/>
                <a:gd name="T12" fmla="*/ 0 w 234"/>
                <a:gd name="T13" fmla="*/ 0 h 349"/>
                <a:gd name="T14" fmla="*/ 0 w 234"/>
                <a:gd name="T15" fmla="*/ 0 h 349"/>
                <a:gd name="T16" fmla="*/ 0 w 234"/>
                <a:gd name="T17" fmla="*/ 0 h 349"/>
                <a:gd name="T18" fmla="*/ 0 w 234"/>
                <a:gd name="T19" fmla="*/ 0 h 349"/>
                <a:gd name="T20" fmla="*/ 0 w 234"/>
                <a:gd name="T21" fmla="*/ 0 h 349"/>
                <a:gd name="T22" fmla="*/ 0 w 234"/>
                <a:gd name="T23" fmla="*/ 0 h 349"/>
                <a:gd name="T24" fmla="*/ 0 w 234"/>
                <a:gd name="T25" fmla="*/ 0 h 349"/>
                <a:gd name="T26" fmla="*/ 0 w 234"/>
                <a:gd name="T27" fmla="*/ 0 h 349"/>
                <a:gd name="T28" fmla="*/ 0 w 234"/>
                <a:gd name="T29" fmla="*/ 0 h 349"/>
                <a:gd name="T30" fmla="*/ 0 w 234"/>
                <a:gd name="T31" fmla="*/ 0 h 349"/>
                <a:gd name="T32" fmla="*/ 0 w 234"/>
                <a:gd name="T33" fmla="*/ 0 h 349"/>
                <a:gd name="T34" fmla="*/ 0 w 234"/>
                <a:gd name="T35" fmla="*/ 0 h 349"/>
                <a:gd name="T36" fmla="*/ 0 w 234"/>
                <a:gd name="T37" fmla="*/ 0 h 349"/>
                <a:gd name="T38" fmla="*/ 0 w 234"/>
                <a:gd name="T39" fmla="*/ 0 h 349"/>
                <a:gd name="T40" fmla="*/ 0 w 234"/>
                <a:gd name="T41" fmla="*/ 0 h 349"/>
                <a:gd name="T42" fmla="*/ 0 w 234"/>
                <a:gd name="T43" fmla="*/ 0 h 349"/>
                <a:gd name="T44" fmla="*/ 0 w 234"/>
                <a:gd name="T45" fmla="*/ 0 h 349"/>
                <a:gd name="T46" fmla="*/ 0 w 234"/>
                <a:gd name="T47" fmla="*/ 0 h 349"/>
                <a:gd name="T48" fmla="*/ 0 w 234"/>
                <a:gd name="T49" fmla="*/ 0 h 349"/>
                <a:gd name="T50" fmla="*/ 0 w 234"/>
                <a:gd name="T51" fmla="*/ 0 h 349"/>
                <a:gd name="T52" fmla="*/ 0 w 234"/>
                <a:gd name="T53" fmla="*/ 0 h 349"/>
                <a:gd name="T54" fmla="*/ 0 w 234"/>
                <a:gd name="T55" fmla="*/ 0 h 349"/>
                <a:gd name="T56" fmla="*/ 0 w 234"/>
                <a:gd name="T57" fmla="*/ 0 h 349"/>
                <a:gd name="T58" fmla="*/ 0 w 234"/>
                <a:gd name="T59" fmla="*/ 0 h 349"/>
                <a:gd name="T60" fmla="*/ 0 w 234"/>
                <a:gd name="T61" fmla="*/ 0 h 349"/>
                <a:gd name="T62" fmla="*/ 0 w 234"/>
                <a:gd name="T63" fmla="*/ 0 h 349"/>
                <a:gd name="T64" fmla="*/ 0 w 234"/>
                <a:gd name="T65" fmla="*/ 0 h 349"/>
                <a:gd name="T66" fmla="*/ 0 w 234"/>
                <a:gd name="T67" fmla="*/ 0 h 349"/>
                <a:gd name="T68" fmla="*/ 0 w 234"/>
                <a:gd name="T69" fmla="*/ 0 h 349"/>
                <a:gd name="T70" fmla="*/ 0 w 234"/>
                <a:gd name="T71" fmla="*/ 0 h 349"/>
                <a:gd name="T72" fmla="*/ 0 w 234"/>
                <a:gd name="T73" fmla="*/ 0 h 349"/>
                <a:gd name="T74" fmla="*/ 0 w 234"/>
                <a:gd name="T75" fmla="*/ 0 h 349"/>
                <a:gd name="T76" fmla="*/ 0 w 234"/>
                <a:gd name="T77" fmla="*/ 0 h 349"/>
                <a:gd name="T78" fmla="*/ 0 w 234"/>
                <a:gd name="T79" fmla="*/ 0 h 349"/>
                <a:gd name="T80" fmla="*/ 0 w 234"/>
                <a:gd name="T81" fmla="*/ 0 h 349"/>
                <a:gd name="T82" fmla="*/ 0 w 234"/>
                <a:gd name="T83" fmla="*/ 0 h 349"/>
                <a:gd name="T84" fmla="*/ 0 w 234"/>
                <a:gd name="T85" fmla="*/ 0 h 349"/>
                <a:gd name="T86" fmla="*/ 0 w 234"/>
                <a:gd name="T87" fmla="*/ 0 h 349"/>
                <a:gd name="T88" fmla="*/ 0 w 234"/>
                <a:gd name="T89" fmla="*/ 0 h 349"/>
                <a:gd name="T90" fmla="*/ 0 w 234"/>
                <a:gd name="T91" fmla="*/ 0 h 349"/>
                <a:gd name="T92" fmla="*/ 0 w 234"/>
                <a:gd name="T93" fmla="*/ 0 h 349"/>
                <a:gd name="T94" fmla="*/ 0 w 234"/>
                <a:gd name="T95" fmla="*/ 0 h 349"/>
                <a:gd name="T96" fmla="*/ 0 w 234"/>
                <a:gd name="T97" fmla="*/ 0 h 3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49"/>
                <a:gd name="T149" fmla="*/ 234 w 234"/>
                <a:gd name="T150" fmla="*/ 349 h 3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49">
                  <a:moveTo>
                    <a:pt x="47" y="175"/>
                  </a:moveTo>
                  <a:lnTo>
                    <a:pt x="48" y="207"/>
                  </a:lnTo>
                  <a:lnTo>
                    <a:pt x="51" y="235"/>
                  </a:lnTo>
                  <a:lnTo>
                    <a:pt x="55" y="258"/>
                  </a:lnTo>
                  <a:lnTo>
                    <a:pt x="63" y="277"/>
                  </a:lnTo>
                  <a:lnTo>
                    <a:pt x="66" y="284"/>
                  </a:lnTo>
                  <a:lnTo>
                    <a:pt x="72" y="291"/>
                  </a:lnTo>
                  <a:lnTo>
                    <a:pt x="84" y="301"/>
                  </a:lnTo>
                  <a:lnTo>
                    <a:pt x="99" y="308"/>
                  </a:lnTo>
                  <a:lnTo>
                    <a:pt x="116" y="309"/>
                  </a:lnTo>
                  <a:lnTo>
                    <a:pt x="125" y="309"/>
                  </a:lnTo>
                  <a:lnTo>
                    <a:pt x="134" y="308"/>
                  </a:lnTo>
                  <a:lnTo>
                    <a:pt x="141" y="305"/>
                  </a:lnTo>
                  <a:lnTo>
                    <a:pt x="148" y="301"/>
                  </a:lnTo>
                  <a:lnTo>
                    <a:pt x="154" y="297"/>
                  </a:lnTo>
                  <a:lnTo>
                    <a:pt x="160" y="291"/>
                  </a:lnTo>
                  <a:lnTo>
                    <a:pt x="170" y="277"/>
                  </a:lnTo>
                  <a:lnTo>
                    <a:pt x="177" y="258"/>
                  </a:lnTo>
                  <a:lnTo>
                    <a:pt x="183" y="235"/>
                  </a:lnTo>
                  <a:lnTo>
                    <a:pt x="185" y="207"/>
                  </a:lnTo>
                  <a:lnTo>
                    <a:pt x="187" y="175"/>
                  </a:lnTo>
                  <a:lnTo>
                    <a:pt x="185" y="143"/>
                  </a:lnTo>
                  <a:lnTo>
                    <a:pt x="183" y="116"/>
                  </a:lnTo>
                  <a:lnTo>
                    <a:pt x="177" y="92"/>
                  </a:lnTo>
                  <a:lnTo>
                    <a:pt x="170" y="72"/>
                  </a:lnTo>
                  <a:lnTo>
                    <a:pt x="160" y="58"/>
                  </a:lnTo>
                  <a:lnTo>
                    <a:pt x="154" y="52"/>
                  </a:lnTo>
                  <a:lnTo>
                    <a:pt x="148" y="47"/>
                  </a:lnTo>
                  <a:lnTo>
                    <a:pt x="134" y="41"/>
                  </a:lnTo>
                  <a:lnTo>
                    <a:pt x="116" y="39"/>
                  </a:lnTo>
                  <a:lnTo>
                    <a:pt x="107" y="40"/>
                  </a:lnTo>
                  <a:lnTo>
                    <a:pt x="99" y="41"/>
                  </a:lnTo>
                  <a:lnTo>
                    <a:pt x="90" y="43"/>
                  </a:lnTo>
                  <a:lnTo>
                    <a:pt x="84" y="47"/>
                  </a:lnTo>
                  <a:lnTo>
                    <a:pt x="72" y="58"/>
                  </a:lnTo>
                  <a:lnTo>
                    <a:pt x="63" y="72"/>
                  </a:lnTo>
                  <a:lnTo>
                    <a:pt x="55" y="92"/>
                  </a:lnTo>
                  <a:lnTo>
                    <a:pt x="51" y="116"/>
                  </a:lnTo>
                  <a:lnTo>
                    <a:pt x="48" y="143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0" y="154"/>
                  </a:lnTo>
                  <a:lnTo>
                    <a:pt x="1" y="134"/>
                  </a:lnTo>
                  <a:lnTo>
                    <a:pt x="4" y="116"/>
                  </a:lnTo>
                  <a:lnTo>
                    <a:pt x="7" y="99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3" y="55"/>
                  </a:lnTo>
                  <a:lnTo>
                    <a:pt x="30" y="43"/>
                  </a:lnTo>
                  <a:lnTo>
                    <a:pt x="37" y="34"/>
                  </a:lnTo>
                  <a:lnTo>
                    <a:pt x="46" y="24"/>
                  </a:lnTo>
                  <a:lnTo>
                    <a:pt x="55" y="17"/>
                  </a:lnTo>
                  <a:lnTo>
                    <a:pt x="66" y="11"/>
                  </a:lnTo>
                  <a:lnTo>
                    <a:pt x="77" y="6"/>
                  </a:lnTo>
                  <a:lnTo>
                    <a:pt x="89" y="3"/>
                  </a:lnTo>
                  <a:lnTo>
                    <a:pt x="116" y="0"/>
                  </a:lnTo>
                  <a:lnTo>
                    <a:pt x="130" y="0"/>
                  </a:lnTo>
                  <a:lnTo>
                    <a:pt x="143" y="3"/>
                  </a:lnTo>
                  <a:lnTo>
                    <a:pt x="155" y="6"/>
                  </a:lnTo>
                  <a:lnTo>
                    <a:pt x="166" y="11"/>
                  </a:lnTo>
                  <a:lnTo>
                    <a:pt x="177" y="17"/>
                  </a:lnTo>
                  <a:lnTo>
                    <a:pt x="182" y="21"/>
                  </a:lnTo>
                  <a:lnTo>
                    <a:pt x="187" y="24"/>
                  </a:lnTo>
                  <a:lnTo>
                    <a:pt x="195" y="34"/>
                  </a:lnTo>
                  <a:lnTo>
                    <a:pt x="204" y="43"/>
                  </a:lnTo>
                  <a:lnTo>
                    <a:pt x="211" y="55"/>
                  </a:lnTo>
                  <a:lnTo>
                    <a:pt x="217" y="69"/>
                  </a:lnTo>
                  <a:lnTo>
                    <a:pt x="226" y="99"/>
                  </a:lnTo>
                  <a:lnTo>
                    <a:pt x="232" y="134"/>
                  </a:lnTo>
                  <a:lnTo>
                    <a:pt x="234" y="175"/>
                  </a:lnTo>
                  <a:lnTo>
                    <a:pt x="234" y="196"/>
                  </a:lnTo>
                  <a:lnTo>
                    <a:pt x="232" y="216"/>
                  </a:lnTo>
                  <a:lnTo>
                    <a:pt x="230" y="234"/>
                  </a:lnTo>
                  <a:lnTo>
                    <a:pt x="226" y="251"/>
                  </a:lnTo>
                  <a:lnTo>
                    <a:pt x="222" y="266"/>
                  </a:lnTo>
                  <a:lnTo>
                    <a:pt x="217" y="281"/>
                  </a:lnTo>
                  <a:lnTo>
                    <a:pt x="211" y="294"/>
                  </a:lnTo>
                  <a:lnTo>
                    <a:pt x="204" y="306"/>
                  </a:lnTo>
                  <a:lnTo>
                    <a:pt x="195" y="316"/>
                  </a:lnTo>
                  <a:lnTo>
                    <a:pt x="187" y="325"/>
                  </a:lnTo>
                  <a:lnTo>
                    <a:pt x="177" y="332"/>
                  </a:lnTo>
                  <a:lnTo>
                    <a:pt x="166" y="338"/>
                  </a:lnTo>
                  <a:lnTo>
                    <a:pt x="143" y="347"/>
                  </a:lnTo>
                  <a:lnTo>
                    <a:pt x="116" y="349"/>
                  </a:lnTo>
                  <a:lnTo>
                    <a:pt x="102" y="349"/>
                  </a:lnTo>
                  <a:lnTo>
                    <a:pt x="95" y="348"/>
                  </a:lnTo>
                  <a:lnTo>
                    <a:pt x="89" y="347"/>
                  </a:lnTo>
                  <a:lnTo>
                    <a:pt x="77" y="343"/>
                  </a:lnTo>
                  <a:lnTo>
                    <a:pt x="66" y="338"/>
                  </a:lnTo>
                  <a:lnTo>
                    <a:pt x="55" y="332"/>
                  </a:lnTo>
                  <a:lnTo>
                    <a:pt x="46" y="325"/>
                  </a:lnTo>
                  <a:lnTo>
                    <a:pt x="37" y="316"/>
                  </a:lnTo>
                  <a:lnTo>
                    <a:pt x="30" y="306"/>
                  </a:lnTo>
                  <a:lnTo>
                    <a:pt x="17" y="281"/>
                  </a:lnTo>
                  <a:lnTo>
                    <a:pt x="12" y="266"/>
                  </a:lnTo>
                  <a:lnTo>
                    <a:pt x="7" y="251"/>
                  </a:lnTo>
                  <a:lnTo>
                    <a:pt x="1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29" name="Freeform 101"/>
            <p:cNvSpPr>
              <a:spLocks noEditPoints="1"/>
            </p:cNvSpPr>
            <p:nvPr/>
          </p:nvSpPr>
          <p:spPr bwMode="auto">
            <a:xfrm>
              <a:off x="1467" y="3262"/>
              <a:ext cx="47" cy="70"/>
            </a:xfrm>
            <a:custGeom>
              <a:avLst/>
              <a:gdLst>
                <a:gd name="T0" fmla="*/ 0 w 234"/>
                <a:gd name="T1" fmla="*/ 0 h 349"/>
                <a:gd name="T2" fmla="*/ 0 w 234"/>
                <a:gd name="T3" fmla="*/ 0 h 349"/>
                <a:gd name="T4" fmla="*/ 0 w 234"/>
                <a:gd name="T5" fmla="*/ 0 h 349"/>
                <a:gd name="T6" fmla="*/ 0 w 234"/>
                <a:gd name="T7" fmla="*/ 0 h 349"/>
                <a:gd name="T8" fmla="*/ 0 w 234"/>
                <a:gd name="T9" fmla="*/ 0 h 349"/>
                <a:gd name="T10" fmla="*/ 0 w 234"/>
                <a:gd name="T11" fmla="*/ 0 h 349"/>
                <a:gd name="T12" fmla="*/ 0 w 234"/>
                <a:gd name="T13" fmla="*/ 0 h 349"/>
                <a:gd name="T14" fmla="*/ 0 w 234"/>
                <a:gd name="T15" fmla="*/ 0 h 349"/>
                <a:gd name="T16" fmla="*/ 0 w 234"/>
                <a:gd name="T17" fmla="*/ 0 h 349"/>
                <a:gd name="T18" fmla="*/ 0 w 234"/>
                <a:gd name="T19" fmla="*/ 0 h 349"/>
                <a:gd name="T20" fmla="*/ 0 w 234"/>
                <a:gd name="T21" fmla="*/ 0 h 349"/>
                <a:gd name="T22" fmla="*/ 0 w 234"/>
                <a:gd name="T23" fmla="*/ 0 h 349"/>
                <a:gd name="T24" fmla="*/ 0 w 234"/>
                <a:gd name="T25" fmla="*/ 0 h 349"/>
                <a:gd name="T26" fmla="*/ 0 w 234"/>
                <a:gd name="T27" fmla="*/ 0 h 349"/>
                <a:gd name="T28" fmla="*/ 0 w 234"/>
                <a:gd name="T29" fmla="*/ 0 h 349"/>
                <a:gd name="T30" fmla="*/ 0 w 234"/>
                <a:gd name="T31" fmla="*/ 0 h 349"/>
                <a:gd name="T32" fmla="*/ 0 w 234"/>
                <a:gd name="T33" fmla="*/ 0 h 349"/>
                <a:gd name="T34" fmla="*/ 0 w 234"/>
                <a:gd name="T35" fmla="*/ 0 h 349"/>
                <a:gd name="T36" fmla="*/ 0 w 234"/>
                <a:gd name="T37" fmla="*/ 0 h 349"/>
                <a:gd name="T38" fmla="*/ 0 w 234"/>
                <a:gd name="T39" fmla="*/ 0 h 349"/>
                <a:gd name="T40" fmla="*/ 0 w 234"/>
                <a:gd name="T41" fmla="*/ 0 h 349"/>
                <a:gd name="T42" fmla="*/ 0 w 234"/>
                <a:gd name="T43" fmla="*/ 0 h 349"/>
                <a:gd name="T44" fmla="*/ 0 w 234"/>
                <a:gd name="T45" fmla="*/ 0 h 349"/>
                <a:gd name="T46" fmla="*/ 0 w 234"/>
                <a:gd name="T47" fmla="*/ 0 h 349"/>
                <a:gd name="T48" fmla="*/ 0 w 234"/>
                <a:gd name="T49" fmla="*/ 0 h 349"/>
                <a:gd name="T50" fmla="*/ 0 w 234"/>
                <a:gd name="T51" fmla="*/ 0 h 349"/>
                <a:gd name="T52" fmla="*/ 0 w 234"/>
                <a:gd name="T53" fmla="*/ 0 h 349"/>
                <a:gd name="T54" fmla="*/ 0 w 234"/>
                <a:gd name="T55" fmla="*/ 0 h 349"/>
                <a:gd name="T56" fmla="*/ 0 w 234"/>
                <a:gd name="T57" fmla="*/ 0 h 349"/>
                <a:gd name="T58" fmla="*/ 0 w 234"/>
                <a:gd name="T59" fmla="*/ 0 h 349"/>
                <a:gd name="T60" fmla="*/ 0 w 234"/>
                <a:gd name="T61" fmla="*/ 0 h 349"/>
                <a:gd name="T62" fmla="*/ 0 w 234"/>
                <a:gd name="T63" fmla="*/ 0 h 349"/>
                <a:gd name="T64" fmla="*/ 0 w 234"/>
                <a:gd name="T65" fmla="*/ 0 h 349"/>
                <a:gd name="T66" fmla="*/ 0 w 234"/>
                <a:gd name="T67" fmla="*/ 0 h 349"/>
                <a:gd name="T68" fmla="*/ 0 w 234"/>
                <a:gd name="T69" fmla="*/ 0 h 349"/>
                <a:gd name="T70" fmla="*/ 0 w 234"/>
                <a:gd name="T71" fmla="*/ 0 h 349"/>
                <a:gd name="T72" fmla="*/ 0 w 234"/>
                <a:gd name="T73" fmla="*/ 0 h 349"/>
                <a:gd name="T74" fmla="*/ 0 w 234"/>
                <a:gd name="T75" fmla="*/ 0 h 349"/>
                <a:gd name="T76" fmla="*/ 0 w 234"/>
                <a:gd name="T77" fmla="*/ 0 h 349"/>
                <a:gd name="T78" fmla="*/ 0 w 234"/>
                <a:gd name="T79" fmla="*/ 0 h 349"/>
                <a:gd name="T80" fmla="*/ 0 w 234"/>
                <a:gd name="T81" fmla="*/ 0 h 349"/>
                <a:gd name="T82" fmla="*/ 0 w 234"/>
                <a:gd name="T83" fmla="*/ 0 h 349"/>
                <a:gd name="T84" fmla="*/ 0 w 234"/>
                <a:gd name="T85" fmla="*/ 0 h 349"/>
                <a:gd name="T86" fmla="*/ 0 w 234"/>
                <a:gd name="T87" fmla="*/ 0 h 349"/>
                <a:gd name="T88" fmla="*/ 0 w 234"/>
                <a:gd name="T89" fmla="*/ 0 h 349"/>
                <a:gd name="T90" fmla="*/ 0 w 234"/>
                <a:gd name="T91" fmla="*/ 0 h 349"/>
                <a:gd name="T92" fmla="*/ 0 w 234"/>
                <a:gd name="T93" fmla="*/ 0 h 349"/>
                <a:gd name="T94" fmla="*/ 0 w 234"/>
                <a:gd name="T95" fmla="*/ 0 h 349"/>
                <a:gd name="T96" fmla="*/ 0 w 234"/>
                <a:gd name="T97" fmla="*/ 0 h 3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49"/>
                <a:gd name="T149" fmla="*/ 234 w 234"/>
                <a:gd name="T150" fmla="*/ 349 h 3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49">
                  <a:moveTo>
                    <a:pt x="47" y="175"/>
                  </a:moveTo>
                  <a:lnTo>
                    <a:pt x="48" y="207"/>
                  </a:lnTo>
                  <a:lnTo>
                    <a:pt x="50" y="235"/>
                  </a:lnTo>
                  <a:lnTo>
                    <a:pt x="56" y="258"/>
                  </a:lnTo>
                  <a:lnTo>
                    <a:pt x="64" y="277"/>
                  </a:lnTo>
                  <a:lnTo>
                    <a:pt x="67" y="284"/>
                  </a:lnTo>
                  <a:lnTo>
                    <a:pt x="73" y="291"/>
                  </a:lnTo>
                  <a:lnTo>
                    <a:pt x="85" y="301"/>
                  </a:lnTo>
                  <a:lnTo>
                    <a:pt x="100" y="308"/>
                  </a:lnTo>
                  <a:lnTo>
                    <a:pt x="117" y="309"/>
                  </a:lnTo>
                  <a:lnTo>
                    <a:pt x="126" y="309"/>
                  </a:lnTo>
                  <a:lnTo>
                    <a:pt x="135" y="308"/>
                  </a:lnTo>
                  <a:lnTo>
                    <a:pt x="142" y="305"/>
                  </a:lnTo>
                  <a:lnTo>
                    <a:pt x="149" y="301"/>
                  </a:lnTo>
                  <a:lnTo>
                    <a:pt x="155" y="297"/>
                  </a:lnTo>
                  <a:lnTo>
                    <a:pt x="161" y="291"/>
                  </a:lnTo>
                  <a:lnTo>
                    <a:pt x="171" y="277"/>
                  </a:lnTo>
                  <a:lnTo>
                    <a:pt x="178" y="258"/>
                  </a:lnTo>
                  <a:lnTo>
                    <a:pt x="184" y="235"/>
                  </a:lnTo>
                  <a:lnTo>
                    <a:pt x="186" y="207"/>
                  </a:lnTo>
                  <a:lnTo>
                    <a:pt x="188" y="175"/>
                  </a:lnTo>
                  <a:lnTo>
                    <a:pt x="186" y="143"/>
                  </a:lnTo>
                  <a:lnTo>
                    <a:pt x="184" y="116"/>
                  </a:lnTo>
                  <a:lnTo>
                    <a:pt x="178" y="92"/>
                  </a:lnTo>
                  <a:lnTo>
                    <a:pt x="171" y="72"/>
                  </a:lnTo>
                  <a:lnTo>
                    <a:pt x="161" y="58"/>
                  </a:lnTo>
                  <a:lnTo>
                    <a:pt x="155" y="52"/>
                  </a:lnTo>
                  <a:lnTo>
                    <a:pt x="149" y="47"/>
                  </a:lnTo>
                  <a:lnTo>
                    <a:pt x="135" y="41"/>
                  </a:lnTo>
                  <a:lnTo>
                    <a:pt x="117" y="39"/>
                  </a:lnTo>
                  <a:lnTo>
                    <a:pt x="108" y="40"/>
                  </a:lnTo>
                  <a:lnTo>
                    <a:pt x="100" y="41"/>
                  </a:lnTo>
                  <a:lnTo>
                    <a:pt x="91" y="43"/>
                  </a:lnTo>
                  <a:lnTo>
                    <a:pt x="85" y="47"/>
                  </a:lnTo>
                  <a:lnTo>
                    <a:pt x="73" y="58"/>
                  </a:lnTo>
                  <a:lnTo>
                    <a:pt x="64" y="72"/>
                  </a:lnTo>
                  <a:lnTo>
                    <a:pt x="56" y="92"/>
                  </a:lnTo>
                  <a:lnTo>
                    <a:pt x="50" y="116"/>
                  </a:lnTo>
                  <a:lnTo>
                    <a:pt x="48" y="143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1" y="154"/>
                  </a:lnTo>
                  <a:lnTo>
                    <a:pt x="2" y="134"/>
                  </a:lnTo>
                  <a:lnTo>
                    <a:pt x="5" y="116"/>
                  </a:lnTo>
                  <a:lnTo>
                    <a:pt x="8" y="99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3" y="55"/>
                  </a:lnTo>
                  <a:lnTo>
                    <a:pt x="30" y="43"/>
                  </a:lnTo>
                  <a:lnTo>
                    <a:pt x="38" y="34"/>
                  </a:lnTo>
                  <a:lnTo>
                    <a:pt x="47" y="24"/>
                  </a:lnTo>
                  <a:lnTo>
                    <a:pt x="56" y="17"/>
                  </a:lnTo>
                  <a:lnTo>
                    <a:pt x="67" y="11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0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1"/>
                  </a:lnTo>
                  <a:lnTo>
                    <a:pt x="178" y="17"/>
                  </a:lnTo>
                  <a:lnTo>
                    <a:pt x="183" y="21"/>
                  </a:lnTo>
                  <a:lnTo>
                    <a:pt x="188" y="24"/>
                  </a:lnTo>
                  <a:lnTo>
                    <a:pt x="196" y="34"/>
                  </a:lnTo>
                  <a:lnTo>
                    <a:pt x="204" y="43"/>
                  </a:lnTo>
                  <a:lnTo>
                    <a:pt x="212" y="55"/>
                  </a:lnTo>
                  <a:lnTo>
                    <a:pt x="218" y="69"/>
                  </a:lnTo>
                  <a:lnTo>
                    <a:pt x="227" y="99"/>
                  </a:lnTo>
                  <a:lnTo>
                    <a:pt x="233" y="134"/>
                  </a:lnTo>
                  <a:lnTo>
                    <a:pt x="234" y="175"/>
                  </a:lnTo>
                  <a:lnTo>
                    <a:pt x="234" y="196"/>
                  </a:lnTo>
                  <a:lnTo>
                    <a:pt x="233" y="216"/>
                  </a:lnTo>
                  <a:lnTo>
                    <a:pt x="231" y="234"/>
                  </a:lnTo>
                  <a:lnTo>
                    <a:pt x="227" y="251"/>
                  </a:lnTo>
                  <a:lnTo>
                    <a:pt x="222" y="266"/>
                  </a:lnTo>
                  <a:lnTo>
                    <a:pt x="218" y="281"/>
                  </a:lnTo>
                  <a:lnTo>
                    <a:pt x="212" y="294"/>
                  </a:lnTo>
                  <a:lnTo>
                    <a:pt x="204" y="306"/>
                  </a:lnTo>
                  <a:lnTo>
                    <a:pt x="196" y="316"/>
                  </a:lnTo>
                  <a:lnTo>
                    <a:pt x="188" y="325"/>
                  </a:lnTo>
                  <a:lnTo>
                    <a:pt x="178" y="332"/>
                  </a:lnTo>
                  <a:lnTo>
                    <a:pt x="167" y="338"/>
                  </a:lnTo>
                  <a:lnTo>
                    <a:pt x="144" y="347"/>
                  </a:lnTo>
                  <a:lnTo>
                    <a:pt x="117" y="349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3"/>
                  </a:lnTo>
                  <a:lnTo>
                    <a:pt x="67" y="338"/>
                  </a:lnTo>
                  <a:lnTo>
                    <a:pt x="56" y="332"/>
                  </a:lnTo>
                  <a:lnTo>
                    <a:pt x="47" y="325"/>
                  </a:lnTo>
                  <a:lnTo>
                    <a:pt x="38" y="316"/>
                  </a:lnTo>
                  <a:lnTo>
                    <a:pt x="30" y="306"/>
                  </a:lnTo>
                  <a:lnTo>
                    <a:pt x="17" y="281"/>
                  </a:lnTo>
                  <a:lnTo>
                    <a:pt x="12" y="266"/>
                  </a:lnTo>
                  <a:lnTo>
                    <a:pt x="8" y="251"/>
                  </a:lnTo>
                  <a:lnTo>
                    <a:pt x="2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0" name="Freeform 102"/>
            <p:cNvSpPr>
              <a:spLocks/>
            </p:cNvSpPr>
            <p:nvPr/>
          </p:nvSpPr>
          <p:spPr bwMode="auto">
            <a:xfrm>
              <a:off x="1365" y="2952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99"/>
                  </a:lnTo>
                  <a:lnTo>
                    <a:pt x="0" y="99"/>
                  </a:lnTo>
                  <a:lnTo>
                    <a:pt x="0" y="65"/>
                  </a:lnTo>
                  <a:lnTo>
                    <a:pt x="19" y="63"/>
                  </a:lnTo>
                  <a:lnTo>
                    <a:pt x="36" y="61"/>
                  </a:lnTo>
                  <a:lnTo>
                    <a:pt x="52" y="56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0"/>
                  </a:lnTo>
                  <a:lnTo>
                    <a:pt x="81" y="30"/>
                  </a:lnTo>
                  <a:lnTo>
                    <a:pt x="87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1" name="Freeform 103"/>
            <p:cNvSpPr>
              <a:spLocks/>
            </p:cNvSpPr>
            <p:nvPr/>
          </p:nvSpPr>
          <p:spPr bwMode="auto">
            <a:xfrm>
              <a:off x="1419" y="2952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99"/>
                  </a:lnTo>
                  <a:lnTo>
                    <a:pt x="0" y="99"/>
                  </a:lnTo>
                  <a:lnTo>
                    <a:pt x="0" y="65"/>
                  </a:lnTo>
                  <a:lnTo>
                    <a:pt x="19" y="63"/>
                  </a:lnTo>
                  <a:lnTo>
                    <a:pt x="36" y="61"/>
                  </a:lnTo>
                  <a:lnTo>
                    <a:pt x="50" y="56"/>
                  </a:lnTo>
                  <a:lnTo>
                    <a:pt x="57" y="53"/>
                  </a:lnTo>
                  <a:lnTo>
                    <a:pt x="63" y="49"/>
                  </a:lnTo>
                  <a:lnTo>
                    <a:pt x="72" y="40"/>
                  </a:lnTo>
                  <a:lnTo>
                    <a:pt x="81" y="30"/>
                  </a:lnTo>
                  <a:lnTo>
                    <a:pt x="85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2" name="Freeform 104"/>
            <p:cNvSpPr>
              <a:spLocks noEditPoints="1"/>
            </p:cNvSpPr>
            <p:nvPr/>
          </p:nvSpPr>
          <p:spPr bwMode="auto">
            <a:xfrm>
              <a:off x="1467" y="2952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5"/>
                  </a:moveTo>
                  <a:lnTo>
                    <a:pt x="48" y="208"/>
                  </a:lnTo>
                  <a:lnTo>
                    <a:pt x="50" y="236"/>
                  </a:lnTo>
                  <a:lnTo>
                    <a:pt x="56" y="258"/>
                  </a:lnTo>
                  <a:lnTo>
                    <a:pt x="64" y="278"/>
                  </a:lnTo>
                  <a:lnTo>
                    <a:pt x="67" y="285"/>
                  </a:lnTo>
                  <a:lnTo>
                    <a:pt x="73" y="292"/>
                  </a:lnTo>
                  <a:lnTo>
                    <a:pt x="85" y="302"/>
                  </a:lnTo>
                  <a:lnTo>
                    <a:pt x="100" y="309"/>
                  </a:lnTo>
                  <a:lnTo>
                    <a:pt x="117" y="310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5"/>
                  </a:lnTo>
                  <a:lnTo>
                    <a:pt x="149" y="302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8"/>
                  </a:lnTo>
                  <a:lnTo>
                    <a:pt x="178" y="258"/>
                  </a:lnTo>
                  <a:lnTo>
                    <a:pt x="184" y="236"/>
                  </a:lnTo>
                  <a:lnTo>
                    <a:pt x="186" y="208"/>
                  </a:lnTo>
                  <a:lnTo>
                    <a:pt x="188" y="175"/>
                  </a:lnTo>
                  <a:lnTo>
                    <a:pt x="186" y="144"/>
                  </a:lnTo>
                  <a:lnTo>
                    <a:pt x="184" y="116"/>
                  </a:lnTo>
                  <a:lnTo>
                    <a:pt x="178" y="92"/>
                  </a:lnTo>
                  <a:lnTo>
                    <a:pt x="171" y="73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2"/>
                  </a:lnTo>
                  <a:lnTo>
                    <a:pt x="117" y="39"/>
                  </a:lnTo>
                  <a:lnTo>
                    <a:pt x="108" y="40"/>
                  </a:lnTo>
                  <a:lnTo>
                    <a:pt x="100" y="42"/>
                  </a:lnTo>
                  <a:lnTo>
                    <a:pt x="91" y="44"/>
                  </a:lnTo>
                  <a:lnTo>
                    <a:pt x="85" y="48"/>
                  </a:lnTo>
                  <a:lnTo>
                    <a:pt x="73" y="59"/>
                  </a:lnTo>
                  <a:lnTo>
                    <a:pt x="64" y="73"/>
                  </a:lnTo>
                  <a:lnTo>
                    <a:pt x="56" y="92"/>
                  </a:lnTo>
                  <a:lnTo>
                    <a:pt x="50" y="116"/>
                  </a:lnTo>
                  <a:lnTo>
                    <a:pt x="48" y="144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1" y="155"/>
                  </a:lnTo>
                  <a:lnTo>
                    <a:pt x="2" y="134"/>
                  </a:lnTo>
                  <a:lnTo>
                    <a:pt x="5" y="116"/>
                  </a:lnTo>
                  <a:lnTo>
                    <a:pt x="8" y="99"/>
                  </a:lnTo>
                  <a:lnTo>
                    <a:pt x="12" y="84"/>
                  </a:lnTo>
                  <a:lnTo>
                    <a:pt x="17" y="69"/>
                  </a:lnTo>
                  <a:lnTo>
                    <a:pt x="23" y="56"/>
                  </a:lnTo>
                  <a:lnTo>
                    <a:pt x="30" y="44"/>
                  </a:lnTo>
                  <a:lnTo>
                    <a:pt x="38" y="34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6" y="34"/>
                  </a:lnTo>
                  <a:lnTo>
                    <a:pt x="204" y="44"/>
                  </a:lnTo>
                  <a:lnTo>
                    <a:pt x="212" y="56"/>
                  </a:lnTo>
                  <a:lnTo>
                    <a:pt x="218" y="69"/>
                  </a:lnTo>
                  <a:lnTo>
                    <a:pt x="227" y="99"/>
                  </a:lnTo>
                  <a:lnTo>
                    <a:pt x="233" y="134"/>
                  </a:lnTo>
                  <a:lnTo>
                    <a:pt x="234" y="175"/>
                  </a:lnTo>
                  <a:lnTo>
                    <a:pt x="234" y="197"/>
                  </a:lnTo>
                  <a:lnTo>
                    <a:pt x="233" y="216"/>
                  </a:lnTo>
                  <a:lnTo>
                    <a:pt x="231" y="234"/>
                  </a:lnTo>
                  <a:lnTo>
                    <a:pt x="227" y="251"/>
                  </a:lnTo>
                  <a:lnTo>
                    <a:pt x="222" y="267"/>
                  </a:lnTo>
                  <a:lnTo>
                    <a:pt x="218" y="281"/>
                  </a:lnTo>
                  <a:lnTo>
                    <a:pt x="212" y="295"/>
                  </a:lnTo>
                  <a:lnTo>
                    <a:pt x="204" y="307"/>
                  </a:lnTo>
                  <a:lnTo>
                    <a:pt x="196" y="316"/>
                  </a:lnTo>
                  <a:lnTo>
                    <a:pt x="188" y="326"/>
                  </a:lnTo>
                  <a:lnTo>
                    <a:pt x="178" y="333"/>
                  </a:lnTo>
                  <a:lnTo>
                    <a:pt x="167" y="339"/>
                  </a:lnTo>
                  <a:lnTo>
                    <a:pt x="144" y="347"/>
                  </a:lnTo>
                  <a:lnTo>
                    <a:pt x="117" y="350"/>
                  </a:lnTo>
                  <a:lnTo>
                    <a:pt x="103" y="350"/>
                  </a:lnTo>
                  <a:lnTo>
                    <a:pt x="96" y="349"/>
                  </a:lnTo>
                  <a:lnTo>
                    <a:pt x="90" y="347"/>
                  </a:lnTo>
                  <a:lnTo>
                    <a:pt x="78" y="344"/>
                  </a:lnTo>
                  <a:lnTo>
                    <a:pt x="67" y="339"/>
                  </a:lnTo>
                  <a:lnTo>
                    <a:pt x="56" y="333"/>
                  </a:lnTo>
                  <a:lnTo>
                    <a:pt x="47" y="326"/>
                  </a:lnTo>
                  <a:lnTo>
                    <a:pt x="38" y="316"/>
                  </a:lnTo>
                  <a:lnTo>
                    <a:pt x="30" y="307"/>
                  </a:lnTo>
                  <a:lnTo>
                    <a:pt x="17" y="281"/>
                  </a:lnTo>
                  <a:lnTo>
                    <a:pt x="12" y="267"/>
                  </a:lnTo>
                  <a:lnTo>
                    <a:pt x="8" y="251"/>
                  </a:lnTo>
                  <a:lnTo>
                    <a:pt x="2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3" name="Freeform 105"/>
            <p:cNvSpPr>
              <a:spLocks/>
            </p:cNvSpPr>
            <p:nvPr/>
          </p:nvSpPr>
          <p:spPr bwMode="auto">
            <a:xfrm>
              <a:off x="1365" y="2642"/>
              <a:ext cx="24" cy="68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3" y="41"/>
                  </a:lnTo>
                  <a:lnTo>
                    <a:pt x="81" y="30"/>
                  </a:lnTo>
                  <a:lnTo>
                    <a:pt x="87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4" name="Freeform 106"/>
            <p:cNvSpPr>
              <a:spLocks/>
            </p:cNvSpPr>
            <p:nvPr/>
          </p:nvSpPr>
          <p:spPr bwMode="auto">
            <a:xfrm>
              <a:off x="1413" y="2642"/>
              <a:ext cx="46" cy="68"/>
            </a:xfrm>
            <a:custGeom>
              <a:avLst/>
              <a:gdLst>
                <a:gd name="T0" fmla="*/ 0 w 231"/>
                <a:gd name="T1" fmla="*/ 0 h 341"/>
                <a:gd name="T2" fmla="*/ 0 w 231"/>
                <a:gd name="T3" fmla="*/ 0 h 341"/>
                <a:gd name="T4" fmla="*/ 0 w 231"/>
                <a:gd name="T5" fmla="*/ 0 h 341"/>
                <a:gd name="T6" fmla="*/ 0 w 231"/>
                <a:gd name="T7" fmla="*/ 0 h 341"/>
                <a:gd name="T8" fmla="*/ 0 w 231"/>
                <a:gd name="T9" fmla="*/ 0 h 341"/>
                <a:gd name="T10" fmla="*/ 0 w 231"/>
                <a:gd name="T11" fmla="*/ 0 h 341"/>
                <a:gd name="T12" fmla="*/ 0 w 231"/>
                <a:gd name="T13" fmla="*/ 0 h 341"/>
                <a:gd name="T14" fmla="*/ 0 w 231"/>
                <a:gd name="T15" fmla="*/ 0 h 341"/>
                <a:gd name="T16" fmla="*/ 0 w 231"/>
                <a:gd name="T17" fmla="*/ 0 h 341"/>
                <a:gd name="T18" fmla="*/ 0 w 231"/>
                <a:gd name="T19" fmla="*/ 0 h 341"/>
                <a:gd name="T20" fmla="*/ 0 w 231"/>
                <a:gd name="T21" fmla="*/ 0 h 341"/>
                <a:gd name="T22" fmla="*/ 0 w 231"/>
                <a:gd name="T23" fmla="*/ 0 h 341"/>
                <a:gd name="T24" fmla="*/ 0 w 231"/>
                <a:gd name="T25" fmla="*/ 0 h 341"/>
                <a:gd name="T26" fmla="*/ 0 w 231"/>
                <a:gd name="T27" fmla="*/ 0 h 341"/>
                <a:gd name="T28" fmla="*/ 0 w 231"/>
                <a:gd name="T29" fmla="*/ 0 h 341"/>
                <a:gd name="T30" fmla="*/ 0 w 231"/>
                <a:gd name="T31" fmla="*/ 0 h 341"/>
                <a:gd name="T32" fmla="*/ 0 w 231"/>
                <a:gd name="T33" fmla="*/ 0 h 341"/>
                <a:gd name="T34" fmla="*/ 0 w 231"/>
                <a:gd name="T35" fmla="*/ 0 h 341"/>
                <a:gd name="T36" fmla="*/ 0 w 231"/>
                <a:gd name="T37" fmla="*/ 0 h 341"/>
                <a:gd name="T38" fmla="*/ 0 w 231"/>
                <a:gd name="T39" fmla="*/ 0 h 341"/>
                <a:gd name="T40" fmla="*/ 0 w 231"/>
                <a:gd name="T41" fmla="*/ 0 h 341"/>
                <a:gd name="T42" fmla="*/ 0 w 231"/>
                <a:gd name="T43" fmla="*/ 0 h 341"/>
                <a:gd name="T44" fmla="*/ 0 w 231"/>
                <a:gd name="T45" fmla="*/ 0 h 341"/>
                <a:gd name="T46" fmla="*/ 0 w 231"/>
                <a:gd name="T47" fmla="*/ 0 h 341"/>
                <a:gd name="T48" fmla="*/ 0 w 231"/>
                <a:gd name="T49" fmla="*/ 0 h 341"/>
                <a:gd name="T50" fmla="*/ 0 w 231"/>
                <a:gd name="T51" fmla="*/ 0 h 341"/>
                <a:gd name="T52" fmla="*/ 0 w 231"/>
                <a:gd name="T53" fmla="*/ 0 h 341"/>
                <a:gd name="T54" fmla="*/ 0 w 231"/>
                <a:gd name="T55" fmla="*/ 0 h 341"/>
                <a:gd name="T56" fmla="*/ 0 w 231"/>
                <a:gd name="T57" fmla="*/ 0 h 341"/>
                <a:gd name="T58" fmla="*/ 0 w 231"/>
                <a:gd name="T59" fmla="*/ 0 h 341"/>
                <a:gd name="T60" fmla="*/ 0 w 231"/>
                <a:gd name="T61" fmla="*/ 0 h 341"/>
                <a:gd name="T62" fmla="*/ 0 w 231"/>
                <a:gd name="T63" fmla="*/ 0 h 341"/>
                <a:gd name="T64" fmla="*/ 0 w 231"/>
                <a:gd name="T65" fmla="*/ 0 h 341"/>
                <a:gd name="T66" fmla="*/ 0 w 231"/>
                <a:gd name="T67" fmla="*/ 0 h 341"/>
                <a:gd name="T68" fmla="*/ 0 w 231"/>
                <a:gd name="T69" fmla="*/ 0 h 341"/>
                <a:gd name="T70" fmla="*/ 0 w 231"/>
                <a:gd name="T71" fmla="*/ 0 h 341"/>
                <a:gd name="T72" fmla="*/ 0 w 231"/>
                <a:gd name="T73" fmla="*/ 0 h 341"/>
                <a:gd name="T74" fmla="*/ 0 w 231"/>
                <a:gd name="T75" fmla="*/ 0 h 341"/>
                <a:gd name="T76" fmla="*/ 0 w 231"/>
                <a:gd name="T77" fmla="*/ 0 h 341"/>
                <a:gd name="T78" fmla="*/ 0 w 231"/>
                <a:gd name="T79" fmla="*/ 0 h 341"/>
                <a:gd name="T80" fmla="*/ 0 w 231"/>
                <a:gd name="T81" fmla="*/ 0 h 341"/>
                <a:gd name="T82" fmla="*/ 0 w 231"/>
                <a:gd name="T83" fmla="*/ 0 h 341"/>
                <a:gd name="T84" fmla="*/ 0 w 231"/>
                <a:gd name="T85" fmla="*/ 0 h 3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1"/>
                <a:gd name="T130" fmla="*/ 0 h 341"/>
                <a:gd name="T131" fmla="*/ 231 w 231"/>
                <a:gd name="T132" fmla="*/ 341 h 3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1" h="341">
                  <a:moveTo>
                    <a:pt x="0" y="341"/>
                  </a:moveTo>
                  <a:lnTo>
                    <a:pt x="0" y="338"/>
                  </a:lnTo>
                  <a:lnTo>
                    <a:pt x="1" y="325"/>
                  </a:lnTo>
                  <a:lnTo>
                    <a:pt x="2" y="313"/>
                  </a:lnTo>
                  <a:lnTo>
                    <a:pt x="7" y="290"/>
                  </a:lnTo>
                  <a:lnTo>
                    <a:pt x="10" y="280"/>
                  </a:lnTo>
                  <a:lnTo>
                    <a:pt x="14" y="270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41" y="235"/>
                  </a:lnTo>
                  <a:lnTo>
                    <a:pt x="59" y="219"/>
                  </a:lnTo>
                  <a:lnTo>
                    <a:pt x="80" y="205"/>
                  </a:lnTo>
                  <a:lnTo>
                    <a:pt x="106" y="189"/>
                  </a:lnTo>
                  <a:lnTo>
                    <a:pt x="134" y="174"/>
                  </a:lnTo>
                  <a:lnTo>
                    <a:pt x="147" y="166"/>
                  </a:lnTo>
                  <a:lnTo>
                    <a:pt x="157" y="159"/>
                  </a:lnTo>
                  <a:lnTo>
                    <a:pt x="166" y="151"/>
                  </a:lnTo>
                  <a:lnTo>
                    <a:pt x="173" y="142"/>
                  </a:lnTo>
                  <a:lnTo>
                    <a:pt x="178" y="133"/>
                  </a:lnTo>
                  <a:lnTo>
                    <a:pt x="181" y="123"/>
                  </a:lnTo>
                  <a:lnTo>
                    <a:pt x="184" y="112"/>
                  </a:lnTo>
                  <a:lnTo>
                    <a:pt x="185" y="101"/>
                  </a:lnTo>
                  <a:lnTo>
                    <a:pt x="184" y="88"/>
                  </a:lnTo>
                  <a:lnTo>
                    <a:pt x="180" y="76"/>
                  </a:lnTo>
                  <a:lnTo>
                    <a:pt x="174" y="66"/>
                  </a:lnTo>
                  <a:lnTo>
                    <a:pt x="167" y="58"/>
                  </a:lnTo>
                  <a:lnTo>
                    <a:pt x="157" y="51"/>
                  </a:lnTo>
                  <a:lnTo>
                    <a:pt x="145" y="45"/>
                  </a:lnTo>
                  <a:lnTo>
                    <a:pt x="132" y="42"/>
                  </a:lnTo>
                  <a:lnTo>
                    <a:pt x="118" y="41"/>
                  </a:lnTo>
                  <a:lnTo>
                    <a:pt x="110" y="41"/>
                  </a:lnTo>
                  <a:lnTo>
                    <a:pt x="103" y="42"/>
                  </a:lnTo>
                  <a:lnTo>
                    <a:pt x="96" y="44"/>
                  </a:lnTo>
                  <a:lnTo>
                    <a:pt x="90" y="46"/>
                  </a:lnTo>
                  <a:lnTo>
                    <a:pt x="78" y="53"/>
                  </a:lnTo>
                  <a:lnTo>
                    <a:pt x="69" y="62"/>
                  </a:lnTo>
                  <a:lnTo>
                    <a:pt x="62" y="72"/>
                  </a:lnTo>
                  <a:lnTo>
                    <a:pt x="56" y="87"/>
                  </a:lnTo>
                  <a:lnTo>
                    <a:pt x="53" y="103"/>
                  </a:lnTo>
                  <a:lnTo>
                    <a:pt x="51" y="119"/>
                  </a:lnTo>
                  <a:lnTo>
                    <a:pt x="51" y="123"/>
                  </a:lnTo>
                  <a:lnTo>
                    <a:pt x="7" y="123"/>
                  </a:lnTo>
                  <a:lnTo>
                    <a:pt x="7" y="118"/>
                  </a:lnTo>
                  <a:lnTo>
                    <a:pt x="8" y="105"/>
                  </a:lnTo>
                  <a:lnTo>
                    <a:pt x="9" y="92"/>
                  </a:lnTo>
                  <a:lnTo>
                    <a:pt x="12" y="80"/>
                  </a:lnTo>
                  <a:lnTo>
                    <a:pt x="15" y="69"/>
                  </a:lnTo>
                  <a:lnTo>
                    <a:pt x="19" y="58"/>
                  </a:lnTo>
                  <a:lnTo>
                    <a:pt x="23" y="53"/>
                  </a:lnTo>
                  <a:lnTo>
                    <a:pt x="25" y="48"/>
                  </a:lnTo>
                  <a:lnTo>
                    <a:pt x="31" y="40"/>
                  </a:lnTo>
                  <a:lnTo>
                    <a:pt x="38" y="32"/>
                  </a:lnTo>
                  <a:lnTo>
                    <a:pt x="45" y="24"/>
                  </a:lnTo>
                  <a:lnTo>
                    <a:pt x="54" y="18"/>
                  </a:lnTo>
                  <a:lnTo>
                    <a:pt x="73" y="9"/>
                  </a:lnTo>
                  <a:lnTo>
                    <a:pt x="95" y="3"/>
                  </a:lnTo>
                  <a:lnTo>
                    <a:pt x="119" y="0"/>
                  </a:lnTo>
                  <a:lnTo>
                    <a:pt x="132" y="1"/>
                  </a:lnTo>
                  <a:lnTo>
                    <a:pt x="143" y="3"/>
                  </a:lnTo>
                  <a:lnTo>
                    <a:pt x="165" y="7"/>
                  </a:lnTo>
                  <a:lnTo>
                    <a:pt x="184" y="17"/>
                  </a:lnTo>
                  <a:lnTo>
                    <a:pt x="201" y="28"/>
                  </a:lnTo>
                  <a:lnTo>
                    <a:pt x="214" y="44"/>
                  </a:lnTo>
                  <a:lnTo>
                    <a:pt x="224" y="60"/>
                  </a:lnTo>
                  <a:lnTo>
                    <a:pt x="230" y="80"/>
                  </a:lnTo>
                  <a:lnTo>
                    <a:pt x="231" y="101"/>
                  </a:lnTo>
                  <a:lnTo>
                    <a:pt x="230" y="118"/>
                  </a:lnTo>
                  <a:lnTo>
                    <a:pt x="228" y="127"/>
                  </a:lnTo>
                  <a:lnTo>
                    <a:pt x="227" y="135"/>
                  </a:lnTo>
                  <a:lnTo>
                    <a:pt x="224" y="142"/>
                  </a:lnTo>
                  <a:lnTo>
                    <a:pt x="221" y="149"/>
                  </a:lnTo>
                  <a:lnTo>
                    <a:pt x="213" y="163"/>
                  </a:lnTo>
                  <a:lnTo>
                    <a:pt x="203" y="176"/>
                  </a:lnTo>
                  <a:lnTo>
                    <a:pt x="190" y="188"/>
                  </a:lnTo>
                  <a:lnTo>
                    <a:pt x="175" y="199"/>
                  </a:lnTo>
                  <a:lnTo>
                    <a:pt x="157" y="208"/>
                  </a:lnTo>
                  <a:lnTo>
                    <a:pt x="130" y="222"/>
                  </a:lnTo>
                  <a:lnTo>
                    <a:pt x="98" y="240"/>
                  </a:lnTo>
                  <a:lnTo>
                    <a:pt x="86" y="248"/>
                  </a:lnTo>
                  <a:lnTo>
                    <a:pt x="75" y="257"/>
                  </a:lnTo>
                  <a:lnTo>
                    <a:pt x="66" y="266"/>
                  </a:lnTo>
                  <a:lnTo>
                    <a:pt x="59" y="276"/>
                  </a:lnTo>
                  <a:lnTo>
                    <a:pt x="53" y="287"/>
                  </a:lnTo>
                  <a:lnTo>
                    <a:pt x="49" y="299"/>
                  </a:lnTo>
                  <a:lnTo>
                    <a:pt x="231" y="299"/>
                  </a:lnTo>
                  <a:lnTo>
                    <a:pt x="231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5" name="Freeform 107"/>
            <p:cNvSpPr>
              <a:spLocks noEditPoints="1"/>
            </p:cNvSpPr>
            <p:nvPr/>
          </p:nvSpPr>
          <p:spPr bwMode="auto">
            <a:xfrm>
              <a:off x="1467" y="2642"/>
              <a:ext cx="47" cy="70"/>
            </a:xfrm>
            <a:custGeom>
              <a:avLst/>
              <a:gdLst>
                <a:gd name="T0" fmla="*/ 0 w 234"/>
                <a:gd name="T1" fmla="*/ 0 h 351"/>
                <a:gd name="T2" fmla="*/ 0 w 234"/>
                <a:gd name="T3" fmla="*/ 0 h 351"/>
                <a:gd name="T4" fmla="*/ 0 w 234"/>
                <a:gd name="T5" fmla="*/ 0 h 351"/>
                <a:gd name="T6" fmla="*/ 0 w 234"/>
                <a:gd name="T7" fmla="*/ 0 h 351"/>
                <a:gd name="T8" fmla="*/ 0 w 234"/>
                <a:gd name="T9" fmla="*/ 0 h 351"/>
                <a:gd name="T10" fmla="*/ 0 w 234"/>
                <a:gd name="T11" fmla="*/ 0 h 351"/>
                <a:gd name="T12" fmla="*/ 0 w 234"/>
                <a:gd name="T13" fmla="*/ 0 h 351"/>
                <a:gd name="T14" fmla="*/ 0 w 234"/>
                <a:gd name="T15" fmla="*/ 0 h 351"/>
                <a:gd name="T16" fmla="*/ 0 w 234"/>
                <a:gd name="T17" fmla="*/ 0 h 351"/>
                <a:gd name="T18" fmla="*/ 0 w 234"/>
                <a:gd name="T19" fmla="*/ 0 h 351"/>
                <a:gd name="T20" fmla="*/ 0 w 234"/>
                <a:gd name="T21" fmla="*/ 0 h 351"/>
                <a:gd name="T22" fmla="*/ 0 w 234"/>
                <a:gd name="T23" fmla="*/ 0 h 351"/>
                <a:gd name="T24" fmla="*/ 0 w 234"/>
                <a:gd name="T25" fmla="*/ 0 h 351"/>
                <a:gd name="T26" fmla="*/ 0 w 234"/>
                <a:gd name="T27" fmla="*/ 0 h 351"/>
                <a:gd name="T28" fmla="*/ 0 w 234"/>
                <a:gd name="T29" fmla="*/ 0 h 351"/>
                <a:gd name="T30" fmla="*/ 0 w 234"/>
                <a:gd name="T31" fmla="*/ 0 h 351"/>
                <a:gd name="T32" fmla="*/ 0 w 234"/>
                <a:gd name="T33" fmla="*/ 0 h 351"/>
                <a:gd name="T34" fmla="*/ 0 w 234"/>
                <a:gd name="T35" fmla="*/ 0 h 351"/>
                <a:gd name="T36" fmla="*/ 0 w 234"/>
                <a:gd name="T37" fmla="*/ 0 h 351"/>
                <a:gd name="T38" fmla="*/ 0 w 234"/>
                <a:gd name="T39" fmla="*/ 0 h 351"/>
                <a:gd name="T40" fmla="*/ 0 w 234"/>
                <a:gd name="T41" fmla="*/ 0 h 351"/>
                <a:gd name="T42" fmla="*/ 0 w 234"/>
                <a:gd name="T43" fmla="*/ 0 h 351"/>
                <a:gd name="T44" fmla="*/ 0 w 234"/>
                <a:gd name="T45" fmla="*/ 0 h 351"/>
                <a:gd name="T46" fmla="*/ 0 w 234"/>
                <a:gd name="T47" fmla="*/ 0 h 351"/>
                <a:gd name="T48" fmla="*/ 0 w 234"/>
                <a:gd name="T49" fmla="*/ 0 h 351"/>
                <a:gd name="T50" fmla="*/ 0 w 234"/>
                <a:gd name="T51" fmla="*/ 0 h 351"/>
                <a:gd name="T52" fmla="*/ 0 w 234"/>
                <a:gd name="T53" fmla="*/ 0 h 351"/>
                <a:gd name="T54" fmla="*/ 0 w 234"/>
                <a:gd name="T55" fmla="*/ 0 h 351"/>
                <a:gd name="T56" fmla="*/ 0 w 234"/>
                <a:gd name="T57" fmla="*/ 0 h 351"/>
                <a:gd name="T58" fmla="*/ 0 w 234"/>
                <a:gd name="T59" fmla="*/ 0 h 351"/>
                <a:gd name="T60" fmla="*/ 0 w 234"/>
                <a:gd name="T61" fmla="*/ 0 h 351"/>
                <a:gd name="T62" fmla="*/ 0 w 234"/>
                <a:gd name="T63" fmla="*/ 0 h 351"/>
                <a:gd name="T64" fmla="*/ 0 w 234"/>
                <a:gd name="T65" fmla="*/ 0 h 351"/>
                <a:gd name="T66" fmla="*/ 0 w 234"/>
                <a:gd name="T67" fmla="*/ 0 h 351"/>
                <a:gd name="T68" fmla="*/ 0 w 234"/>
                <a:gd name="T69" fmla="*/ 0 h 351"/>
                <a:gd name="T70" fmla="*/ 0 w 234"/>
                <a:gd name="T71" fmla="*/ 0 h 351"/>
                <a:gd name="T72" fmla="*/ 0 w 234"/>
                <a:gd name="T73" fmla="*/ 0 h 351"/>
                <a:gd name="T74" fmla="*/ 0 w 234"/>
                <a:gd name="T75" fmla="*/ 0 h 351"/>
                <a:gd name="T76" fmla="*/ 0 w 234"/>
                <a:gd name="T77" fmla="*/ 0 h 351"/>
                <a:gd name="T78" fmla="*/ 0 w 234"/>
                <a:gd name="T79" fmla="*/ 0 h 351"/>
                <a:gd name="T80" fmla="*/ 0 w 234"/>
                <a:gd name="T81" fmla="*/ 0 h 351"/>
                <a:gd name="T82" fmla="*/ 0 w 234"/>
                <a:gd name="T83" fmla="*/ 0 h 351"/>
                <a:gd name="T84" fmla="*/ 0 w 234"/>
                <a:gd name="T85" fmla="*/ 0 h 351"/>
                <a:gd name="T86" fmla="*/ 0 w 234"/>
                <a:gd name="T87" fmla="*/ 0 h 351"/>
                <a:gd name="T88" fmla="*/ 0 w 234"/>
                <a:gd name="T89" fmla="*/ 0 h 351"/>
                <a:gd name="T90" fmla="*/ 0 w 234"/>
                <a:gd name="T91" fmla="*/ 0 h 351"/>
                <a:gd name="T92" fmla="*/ 0 w 234"/>
                <a:gd name="T93" fmla="*/ 0 h 351"/>
                <a:gd name="T94" fmla="*/ 0 w 234"/>
                <a:gd name="T95" fmla="*/ 0 h 351"/>
                <a:gd name="T96" fmla="*/ 0 w 234"/>
                <a:gd name="T97" fmla="*/ 0 h 35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1"/>
                <a:gd name="T149" fmla="*/ 234 w 234"/>
                <a:gd name="T150" fmla="*/ 351 h 35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1">
                  <a:moveTo>
                    <a:pt x="47" y="176"/>
                  </a:moveTo>
                  <a:lnTo>
                    <a:pt x="48" y="208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6"/>
                  </a:lnTo>
                  <a:lnTo>
                    <a:pt x="73" y="292"/>
                  </a:lnTo>
                  <a:lnTo>
                    <a:pt x="85" y="302"/>
                  </a:lnTo>
                  <a:lnTo>
                    <a:pt x="100" y="308"/>
                  </a:lnTo>
                  <a:lnTo>
                    <a:pt x="117" y="311"/>
                  </a:lnTo>
                  <a:lnTo>
                    <a:pt x="126" y="310"/>
                  </a:lnTo>
                  <a:lnTo>
                    <a:pt x="135" y="308"/>
                  </a:lnTo>
                  <a:lnTo>
                    <a:pt x="142" y="306"/>
                  </a:lnTo>
                  <a:lnTo>
                    <a:pt x="149" y="302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8"/>
                  </a:lnTo>
                  <a:lnTo>
                    <a:pt x="188" y="176"/>
                  </a:lnTo>
                  <a:lnTo>
                    <a:pt x="186" y="145"/>
                  </a:lnTo>
                  <a:lnTo>
                    <a:pt x="184" y="117"/>
                  </a:lnTo>
                  <a:lnTo>
                    <a:pt x="178" y="93"/>
                  </a:lnTo>
                  <a:lnTo>
                    <a:pt x="171" y="74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2"/>
                  </a:lnTo>
                  <a:lnTo>
                    <a:pt x="117" y="40"/>
                  </a:lnTo>
                  <a:lnTo>
                    <a:pt x="108" y="41"/>
                  </a:lnTo>
                  <a:lnTo>
                    <a:pt x="100" y="42"/>
                  </a:lnTo>
                  <a:lnTo>
                    <a:pt x="91" y="45"/>
                  </a:lnTo>
                  <a:lnTo>
                    <a:pt x="85" y="48"/>
                  </a:lnTo>
                  <a:lnTo>
                    <a:pt x="73" y="59"/>
                  </a:lnTo>
                  <a:lnTo>
                    <a:pt x="64" y="74"/>
                  </a:lnTo>
                  <a:lnTo>
                    <a:pt x="56" y="93"/>
                  </a:lnTo>
                  <a:lnTo>
                    <a:pt x="50" y="117"/>
                  </a:lnTo>
                  <a:lnTo>
                    <a:pt x="48" y="145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6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100"/>
                  </a:lnTo>
                  <a:lnTo>
                    <a:pt x="12" y="84"/>
                  </a:lnTo>
                  <a:lnTo>
                    <a:pt x="17" y="70"/>
                  </a:lnTo>
                  <a:lnTo>
                    <a:pt x="23" y="57"/>
                  </a:lnTo>
                  <a:lnTo>
                    <a:pt x="30" y="45"/>
                  </a:lnTo>
                  <a:lnTo>
                    <a:pt x="38" y="35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4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4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5"/>
                  </a:lnTo>
                  <a:lnTo>
                    <a:pt x="196" y="35"/>
                  </a:lnTo>
                  <a:lnTo>
                    <a:pt x="204" y="45"/>
                  </a:lnTo>
                  <a:lnTo>
                    <a:pt x="212" y="57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4" y="176"/>
                  </a:lnTo>
                  <a:lnTo>
                    <a:pt x="234" y="198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2"/>
                  </a:lnTo>
                  <a:lnTo>
                    <a:pt x="222" y="267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7"/>
                  </a:lnTo>
                  <a:lnTo>
                    <a:pt x="188" y="325"/>
                  </a:lnTo>
                  <a:lnTo>
                    <a:pt x="178" y="332"/>
                  </a:lnTo>
                  <a:lnTo>
                    <a:pt x="167" y="340"/>
                  </a:lnTo>
                  <a:lnTo>
                    <a:pt x="144" y="347"/>
                  </a:lnTo>
                  <a:lnTo>
                    <a:pt x="117" y="351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5"/>
                  </a:lnTo>
                  <a:lnTo>
                    <a:pt x="67" y="340"/>
                  </a:lnTo>
                  <a:lnTo>
                    <a:pt x="56" y="332"/>
                  </a:lnTo>
                  <a:lnTo>
                    <a:pt x="47" y="325"/>
                  </a:lnTo>
                  <a:lnTo>
                    <a:pt x="38" y="317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7"/>
                  </a:lnTo>
                  <a:lnTo>
                    <a:pt x="8" y="252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6" name="Freeform 108"/>
            <p:cNvSpPr>
              <a:spLocks/>
            </p:cNvSpPr>
            <p:nvPr/>
          </p:nvSpPr>
          <p:spPr bwMode="auto">
            <a:xfrm>
              <a:off x="1365" y="2332"/>
              <a:ext cx="24" cy="69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1"/>
                  </a:lnTo>
                  <a:lnTo>
                    <a:pt x="52" y="56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0"/>
                  </a:lnTo>
                  <a:lnTo>
                    <a:pt x="81" y="29"/>
                  </a:lnTo>
                  <a:lnTo>
                    <a:pt x="87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7" name="Freeform 109"/>
            <p:cNvSpPr>
              <a:spLocks/>
            </p:cNvSpPr>
            <p:nvPr/>
          </p:nvSpPr>
          <p:spPr bwMode="auto">
            <a:xfrm>
              <a:off x="1412" y="2332"/>
              <a:ext cx="47" cy="70"/>
            </a:xfrm>
            <a:custGeom>
              <a:avLst/>
              <a:gdLst>
                <a:gd name="T0" fmla="*/ 0 w 236"/>
                <a:gd name="T1" fmla="*/ 0 h 350"/>
                <a:gd name="T2" fmla="*/ 0 w 236"/>
                <a:gd name="T3" fmla="*/ 0 h 350"/>
                <a:gd name="T4" fmla="*/ 0 w 236"/>
                <a:gd name="T5" fmla="*/ 0 h 350"/>
                <a:gd name="T6" fmla="*/ 0 w 236"/>
                <a:gd name="T7" fmla="*/ 0 h 350"/>
                <a:gd name="T8" fmla="*/ 0 w 236"/>
                <a:gd name="T9" fmla="*/ 0 h 350"/>
                <a:gd name="T10" fmla="*/ 0 w 236"/>
                <a:gd name="T11" fmla="*/ 0 h 350"/>
                <a:gd name="T12" fmla="*/ 0 w 236"/>
                <a:gd name="T13" fmla="*/ 0 h 350"/>
                <a:gd name="T14" fmla="*/ 0 w 236"/>
                <a:gd name="T15" fmla="*/ 0 h 350"/>
                <a:gd name="T16" fmla="*/ 0 w 236"/>
                <a:gd name="T17" fmla="*/ 0 h 350"/>
                <a:gd name="T18" fmla="*/ 0 w 236"/>
                <a:gd name="T19" fmla="*/ 0 h 350"/>
                <a:gd name="T20" fmla="*/ 0 w 236"/>
                <a:gd name="T21" fmla="*/ 0 h 350"/>
                <a:gd name="T22" fmla="*/ 0 w 236"/>
                <a:gd name="T23" fmla="*/ 0 h 350"/>
                <a:gd name="T24" fmla="*/ 0 w 236"/>
                <a:gd name="T25" fmla="*/ 0 h 350"/>
                <a:gd name="T26" fmla="*/ 0 w 236"/>
                <a:gd name="T27" fmla="*/ 0 h 350"/>
                <a:gd name="T28" fmla="*/ 0 w 236"/>
                <a:gd name="T29" fmla="*/ 0 h 350"/>
                <a:gd name="T30" fmla="*/ 0 w 236"/>
                <a:gd name="T31" fmla="*/ 0 h 350"/>
                <a:gd name="T32" fmla="*/ 0 w 236"/>
                <a:gd name="T33" fmla="*/ 0 h 350"/>
                <a:gd name="T34" fmla="*/ 0 w 236"/>
                <a:gd name="T35" fmla="*/ 0 h 350"/>
                <a:gd name="T36" fmla="*/ 0 w 236"/>
                <a:gd name="T37" fmla="*/ 0 h 350"/>
                <a:gd name="T38" fmla="*/ 0 w 236"/>
                <a:gd name="T39" fmla="*/ 0 h 350"/>
                <a:gd name="T40" fmla="*/ 0 w 236"/>
                <a:gd name="T41" fmla="*/ 0 h 350"/>
                <a:gd name="T42" fmla="*/ 0 w 236"/>
                <a:gd name="T43" fmla="*/ 0 h 350"/>
                <a:gd name="T44" fmla="*/ 0 w 236"/>
                <a:gd name="T45" fmla="*/ 0 h 350"/>
                <a:gd name="T46" fmla="*/ 0 w 236"/>
                <a:gd name="T47" fmla="*/ 0 h 350"/>
                <a:gd name="T48" fmla="*/ 0 w 236"/>
                <a:gd name="T49" fmla="*/ 0 h 350"/>
                <a:gd name="T50" fmla="*/ 0 w 236"/>
                <a:gd name="T51" fmla="*/ 0 h 350"/>
                <a:gd name="T52" fmla="*/ 0 w 236"/>
                <a:gd name="T53" fmla="*/ 0 h 350"/>
                <a:gd name="T54" fmla="*/ 0 w 236"/>
                <a:gd name="T55" fmla="*/ 0 h 350"/>
                <a:gd name="T56" fmla="*/ 0 w 236"/>
                <a:gd name="T57" fmla="*/ 0 h 350"/>
                <a:gd name="T58" fmla="*/ 0 w 236"/>
                <a:gd name="T59" fmla="*/ 0 h 350"/>
                <a:gd name="T60" fmla="*/ 0 w 236"/>
                <a:gd name="T61" fmla="*/ 0 h 350"/>
                <a:gd name="T62" fmla="*/ 0 w 236"/>
                <a:gd name="T63" fmla="*/ 0 h 350"/>
                <a:gd name="T64" fmla="*/ 0 w 236"/>
                <a:gd name="T65" fmla="*/ 0 h 350"/>
                <a:gd name="T66" fmla="*/ 0 w 236"/>
                <a:gd name="T67" fmla="*/ 0 h 350"/>
                <a:gd name="T68" fmla="*/ 0 w 236"/>
                <a:gd name="T69" fmla="*/ 0 h 350"/>
                <a:gd name="T70" fmla="*/ 0 w 236"/>
                <a:gd name="T71" fmla="*/ 0 h 350"/>
                <a:gd name="T72" fmla="*/ 0 w 236"/>
                <a:gd name="T73" fmla="*/ 0 h 350"/>
                <a:gd name="T74" fmla="*/ 0 w 236"/>
                <a:gd name="T75" fmla="*/ 0 h 350"/>
                <a:gd name="T76" fmla="*/ 0 w 236"/>
                <a:gd name="T77" fmla="*/ 0 h 350"/>
                <a:gd name="T78" fmla="*/ 0 w 236"/>
                <a:gd name="T79" fmla="*/ 0 h 350"/>
                <a:gd name="T80" fmla="*/ 0 w 236"/>
                <a:gd name="T81" fmla="*/ 0 h 350"/>
                <a:gd name="T82" fmla="*/ 0 w 236"/>
                <a:gd name="T83" fmla="*/ 0 h 350"/>
                <a:gd name="T84" fmla="*/ 0 w 236"/>
                <a:gd name="T85" fmla="*/ 0 h 3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6"/>
                <a:gd name="T130" fmla="*/ 0 h 350"/>
                <a:gd name="T131" fmla="*/ 236 w 236"/>
                <a:gd name="T132" fmla="*/ 350 h 3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6" h="350">
                  <a:moveTo>
                    <a:pt x="0" y="233"/>
                  </a:moveTo>
                  <a:lnTo>
                    <a:pt x="45" y="233"/>
                  </a:lnTo>
                  <a:lnTo>
                    <a:pt x="46" y="243"/>
                  </a:lnTo>
                  <a:lnTo>
                    <a:pt x="46" y="251"/>
                  </a:lnTo>
                  <a:lnTo>
                    <a:pt x="47" y="255"/>
                  </a:lnTo>
                  <a:lnTo>
                    <a:pt x="48" y="259"/>
                  </a:lnTo>
                  <a:lnTo>
                    <a:pt x="51" y="266"/>
                  </a:lnTo>
                  <a:lnTo>
                    <a:pt x="57" y="279"/>
                  </a:lnTo>
                  <a:lnTo>
                    <a:pt x="64" y="290"/>
                  </a:lnTo>
                  <a:lnTo>
                    <a:pt x="73" y="298"/>
                  </a:lnTo>
                  <a:lnTo>
                    <a:pt x="87" y="304"/>
                  </a:lnTo>
                  <a:lnTo>
                    <a:pt x="100" y="308"/>
                  </a:lnTo>
                  <a:lnTo>
                    <a:pt x="117" y="309"/>
                  </a:lnTo>
                  <a:lnTo>
                    <a:pt x="132" y="308"/>
                  </a:lnTo>
                  <a:lnTo>
                    <a:pt x="147" y="304"/>
                  </a:lnTo>
                  <a:lnTo>
                    <a:pt x="159" y="298"/>
                  </a:lnTo>
                  <a:lnTo>
                    <a:pt x="169" y="291"/>
                  </a:lnTo>
                  <a:lnTo>
                    <a:pt x="177" y="282"/>
                  </a:lnTo>
                  <a:lnTo>
                    <a:pt x="183" y="271"/>
                  </a:lnTo>
                  <a:lnTo>
                    <a:pt x="187" y="257"/>
                  </a:lnTo>
                  <a:lnTo>
                    <a:pt x="188" y="243"/>
                  </a:lnTo>
                  <a:lnTo>
                    <a:pt x="187" y="230"/>
                  </a:lnTo>
                  <a:lnTo>
                    <a:pt x="183" y="218"/>
                  </a:lnTo>
                  <a:lnTo>
                    <a:pt x="177" y="207"/>
                  </a:lnTo>
                  <a:lnTo>
                    <a:pt x="170" y="199"/>
                  </a:lnTo>
                  <a:lnTo>
                    <a:pt x="159" y="191"/>
                  </a:lnTo>
                  <a:lnTo>
                    <a:pt x="147" y="186"/>
                  </a:lnTo>
                  <a:lnTo>
                    <a:pt x="132" y="184"/>
                  </a:lnTo>
                  <a:lnTo>
                    <a:pt x="117" y="183"/>
                  </a:lnTo>
                  <a:lnTo>
                    <a:pt x="93" y="184"/>
                  </a:lnTo>
                  <a:lnTo>
                    <a:pt x="93" y="146"/>
                  </a:lnTo>
                  <a:lnTo>
                    <a:pt x="107" y="146"/>
                  </a:lnTo>
                  <a:lnTo>
                    <a:pt x="123" y="144"/>
                  </a:lnTo>
                  <a:lnTo>
                    <a:pt x="130" y="143"/>
                  </a:lnTo>
                  <a:lnTo>
                    <a:pt x="137" y="142"/>
                  </a:lnTo>
                  <a:lnTo>
                    <a:pt x="149" y="138"/>
                  </a:lnTo>
                  <a:lnTo>
                    <a:pt x="159" y="133"/>
                  </a:lnTo>
                  <a:lnTo>
                    <a:pt x="163" y="130"/>
                  </a:lnTo>
                  <a:lnTo>
                    <a:pt x="166" y="126"/>
                  </a:lnTo>
                  <a:lnTo>
                    <a:pt x="172" y="118"/>
                  </a:lnTo>
                  <a:lnTo>
                    <a:pt x="175" y="106"/>
                  </a:lnTo>
                  <a:lnTo>
                    <a:pt x="176" y="93"/>
                  </a:lnTo>
                  <a:lnTo>
                    <a:pt x="175" y="81"/>
                  </a:lnTo>
                  <a:lnTo>
                    <a:pt x="172" y="70"/>
                  </a:lnTo>
                  <a:lnTo>
                    <a:pt x="167" y="61"/>
                  </a:lnTo>
                  <a:lnTo>
                    <a:pt x="160" y="53"/>
                  </a:lnTo>
                  <a:lnTo>
                    <a:pt x="152" y="47"/>
                  </a:lnTo>
                  <a:lnTo>
                    <a:pt x="142" y="43"/>
                  </a:lnTo>
                  <a:lnTo>
                    <a:pt x="130" y="40"/>
                  </a:lnTo>
                  <a:lnTo>
                    <a:pt x="116" y="40"/>
                  </a:lnTo>
                  <a:lnTo>
                    <a:pt x="101" y="41"/>
                  </a:lnTo>
                  <a:lnTo>
                    <a:pt x="88" y="44"/>
                  </a:lnTo>
                  <a:lnTo>
                    <a:pt x="82" y="47"/>
                  </a:lnTo>
                  <a:lnTo>
                    <a:pt x="79" y="48"/>
                  </a:lnTo>
                  <a:lnTo>
                    <a:pt x="76" y="49"/>
                  </a:lnTo>
                  <a:lnTo>
                    <a:pt x="67" y="58"/>
                  </a:lnTo>
                  <a:lnTo>
                    <a:pt x="60" y="68"/>
                  </a:lnTo>
                  <a:lnTo>
                    <a:pt x="55" y="81"/>
                  </a:lnTo>
                  <a:lnTo>
                    <a:pt x="53" y="95"/>
                  </a:lnTo>
                  <a:lnTo>
                    <a:pt x="52" y="112"/>
                  </a:lnTo>
                  <a:lnTo>
                    <a:pt x="8" y="112"/>
                  </a:lnTo>
                  <a:lnTo>
                    <a:pt x="8" y="109"/>
                  </a:lnTo>
                  <a:lnTo>
                    <a:pt x="8" y="96"/>
                  </a:lnTo>
                  <a:lnTo>
                    <a:pt x="10" y="85"/>
                  </a:lnTo>
                  <a:lnTo>
                    <a:pt x="12" y="75"/>
                  </a:lnTo>
                  <a:lnTo>
                    <a:pt x="16" y="64"/>
                  </a:lnTo>
                  <a:lnTo>
                    <a:pt x="19" y="54"/>
                  </a:lnTo>
                  <a:lnTo>
                    <a:pt x="22" y="49"/>
                  </a:lnTo>
                  <a:lnTo>
                    <a:pt x="24" y="44"/>
                  </a:lnTo>
                  <a:lnTo>
                    <a:pt x="37" y="29"/>
                  </a:lnTo>
                  <a:lnTo>
                    <a:pt x="52" y="17"/>
                  </a:lnTo>
                  <a:lnTo>
                    <a:pt x="61" y="12"/>
                  </a:lnTo>
                  <a:lnTo>
                    <a:pt x="70" y="8"/>
                  </a:lnTo>
                  <a:lnTo>
                    <a:pt x="90" y="2"/>
                  </a:lnTo>
                  <a:lnTo>
                    <a:pt x="113" y="0"/>
                  </a:lnTo>
                  <a:lnTo>
                    <a:pt x="126" y="1"/>
                  </a:lnTo>
                  <a:lnTo>
                    <a:pt x="138" y="2"/>
                  </a:lnTo>
                  <a:lnTo>
                    <a:pt x="160" y="7"/>
                  </a:lnTo>
                  <a:lnTo>
                    <a:pt x="170" y="10"/>
                  </a:lnTo>
                  <a:lnTo>
                    <a:pt x="179" y="14"/>
                  </a:lnTo>
                  <a:lnTo>
                    <a:pt x="195" y="25"/>
                  </a:lnTo>
                  <a:lnTo>
                    <a:pt x="207" y="37"/>
                  </a:lnTo>
                  <a:lnTo>
                    <a:pt x="216" y="53"/>
                  </a:lnTo>
                  <a:lnTo>
                    <a:pt x="222" y="71"/>
                  </a:lnTo>
                  <a:lnTo>
                    <a:pt x="223" y="91"/>
                  </a:lnTo>
                  <a:lnTo>
                    <a:pt x="223" y="103"/>
                  </a:lnTo>
                  <a:lnTo>
                    <a:pt x="220" y="114"/>
                  </a:lnTo>
                  <a:lnTo>
                    <a:pt x="219" y="119"/>
                  </a:lnTo>
                  <a:lnTo>
                    <a:pt x="217" y="124"/>
                  </a:lnTo>
                  <a:lnTo>
                    <a:pt x="212" y="132"/>
                  </a:lnTo>
                  <a:lnTo>
                    <a:pt x="206" y="141"/>
                  </a:lnTo>
                  <a:lnTo>
                    <a:pt x="199" y="148"/>
                  </a:lnTo>
                  <a:lnTo>
                    <a:pt x="190" y="154"/>
                  </a:lnTo>
                  <a:lnTo>
                    <a:pt x="181" y="159"/>
                  </a:lnTo>
                  <a:lnTo>
                    <a:pt x="193" y="165"/>
                  </a:lnTo>
                  <a:lnTo>
                    <a:pt x="205" y="172"/>
                  </a:lnTo>
                  <a:lnTo>
                    <a:pt x="213" y="180"/>
                  </a:lnTo>
                  <a:lnTo>
                    <a:pt x="222" y="190"/>
                  </a:lnTo>
                  <a:lnTo>
                    <a:pt x="228" y="201"/>
                  </a:lnTo>
                  <a:lnTo>
                    <a:pt x="232" y="214"/>
                  </a:lnTo>
                  <a:lnTo>
                    <a:pt x="235" y="227"/>
                  </a:lnTo>
                  <a:lnTo>
                    <a:pt x="236" y="243"/>
                  </a:lnTo>
                  <a:lnTo>
                    <a:pt x="235" y="254"/>
                  </a:lnTo>
                  <a:lnTo>
                    <a:pt x="234" y="266"/>
                  </a:lnTo>
                  <a:lnTo>
                    <a:pt x="231" y="277"/>
                  </a:lnTo>
                  <a:lnTo>
                    <a:pt x="229" y="282"/>
                  </a:lnTo>
                  <a:lnTo>
                    <a:pt x="228" y="286"/>
                  </a:lnTo>
                  <a:lnTo>
                    <a:pt x="223" y="296"/>
                  </a:lnTo>
                  <a:lnTo>
                    <a:pt x="217" y="304"/>
                  </a:lnTo>
                  <a:lnTo>
                    <a:pt x="211" y="313"/>
                  </a:lnTo>
                  <a:lnTo>
                    <a:pt x="202" y="320"/>
                  </a:lnTo>
                  <a:lnTo>
                    <a:pt x="185" y="333"/>
                  </a:lnTo>
                  <a:lnTo>
                    <a:pt x="164" y="342"/>
                  </a:lnTo>
                  <a:lnTo>
                    <a:pt x="141" y="348"/>
                  </a:lnTo>
                  <a:lnTo>
                    <a:pt x="113" y="350"/>
                  </a:lnTo>
                  <a:lnTo>
                    <a:pt x="101" y="349"/>
                  </a:lnTo>
                  <a:lnTo>
                    <a:pt x="89" y="348"/>
                  </a:lnTo>
                  <a:lnTo>
                    <a:pt x="77" y="345"/>
                  </a:lnTo>
                  <a:lnTo>
                    <a:pt x="67" y="342"/>
                  </a:lnTo>
                  <a:lnTo>
                    <a:pt x="57" y="338"/>
                  </a:lnTo>
                  <a:lnTo>
                    <a:pt x="47" y="332"/>
                  </a:lnTo>
                  <a:lnTo>
                    <a:pt x="39" y="326"/>
                  </a:lnTo>
                  <a:lnTo>
                    <a:pt x="31" y="319"/>
                  </a:lnTo>
                  <a:lnTo>
                    <a:pt x="18" y="303"/>
                  </a:lnTo>
                  <a:lnTo>
                    <a:pt x="12" y="294"/>
                  </a:lnTo>
                  <a:lnTo>
                    <a:pt x="8" y="284"/>
                  </a:lnTo>
                  <a:lnTo>
                    <a:pt x="2" y="261"/>
                  </a:lnTo>
                  <a:lnTo>
                    <a:pt x="0" y="237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8" name="Freeform 110"/>
            <p:cNvSpPr>
              <a:spLocks noEditPoints="1"/>
            </p:cNvSpPr>
            <p:nvPr/>
          </p:nvSpPr>
          <p:spPr bwMode="auto">
            <a:xfrm>
              <a:off x="1467" y="2332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6"/>
                  </a:moveTo>
                  <a:lnTo>
                    <a:pt x="48" y="207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5"/>
                  </a:lnTo>
                  <a:lnTo>
                    <a:pt x="73" y="291"/>
                  </a:lnTo>
                  <a:lnTo>
                    <a:pt x="85" y="302"/>
                  </a:lnTo>
                  <a:lnTo>
                    <a:pt x="100" y="308"/>
                  </a:lnTo>
                  <a:lnTo>
                    <a:pt x="117" y="310"/>
                  </a:lnTo>
                  <a:lnTo>
                    <a:pt x="126" y="309"/>
                  </a:lnTo>
                  <a:lnTo>
                    <a:pt x="135" y="308"/>
                  </a:lnTo>
                  <a:lnTo>
                    <a:pt x="142" y="306"/>
                  </a:lnTo>
                  <a:lnTo>
                    <a:pt x="149" y="302"/>
                  </a:lnTo>
                  <a:lnTo>
                    <a:pt x="155" y="297"/>
                  </a:lnTo>
                  <a:lnTo>
                    <a:pt x="161" y="291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7"/>
                  </a:lnTo>
                  <a:lnTo>
                    <a:pt x="188" y="176"/>
                  </a:lnTo>
                  <a:lnTo>
                    <a:pt x="186" y="143"/>
                  </a:lnTo>
                  <a:lnTo>
                    <a:pt x="184" y="115"/>
                  </a:lnTo>
                  <a:lnTo>
                    <a:pt x="178" y="93"/>
                  </a:lnTo>
                  <a:lnTo>
                    <a:pt x="171" y="73"/>
                  </a:lnTo>
                  <a:lnTo>
                    <a:pt x="161" y="58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1"/>
                  </a:lnTo>
                  <a:lnTo>
                    <a:pt x="117" y="40"/>
                  </a:lnTo>
                  <a:lnTo>
                    <a:pt x="108" y="40"/>
                  </a:lnTo>
                  <a:lnTo>
                    <a:pt x="100" y="41"/>
                  </a:lnTo>
                  <a:lnTo>
                    <a:pt x="91" y="44"/>
                  </a:lnTo>
                  <a:lnTo>
                    <a:pt x="85" y="48"/>
                  </a:lnTo>
                  <a:lnTo>
                    <a:pt x="73" y="58"/>
                  </a:lnTo>
                  <a:lnTo>
                    <a:pt x="64" y="73"/>
                  </a:lnTo>
                  <a:lnTo>
                    <a:pt x="56" y="93"/>
                  </a:lnTo>
                  <a:lnTo>
                    <a:pt x="50" y="115"/>
                  </a:lnTo>
                  <a:lnTo>
                    <a:pt x="48" y="143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4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99"/>
                  </a:lnTo>
                  <a:lnTo>
                    <a:pt x="12" y="83"/>
                  </a:lnTo>
                  <a:lnTo>
                    <a:pt x="17" y="68"/>
                  </a:lnTo>
                  <a:lnTo>
                    <a:pt x="23" y="55"/>
                  </a:lnTo>
                  <a:lnTo>
                    <a:pt x="30" y="44"/>
                  </a:lnTo>
                  <a:lnTo>
                    <a:pt x="38" y="34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5"/>
                  </a:lnTo>
                  <a:lnTo>
                    <a:pt x="196" y="34"/>
                  </a:lnTo>
                  <a:lnTo>
                    <a:pt x="204" y="44"/>
                  </a:lnTo>
                  <a:lnTo>
                    <a:pt x="212" y="55"/>
                  </a:lnTo>
                  <a:lnTo>
                    <a:pt x="218" y="68"/>
                  </a:lnTo>
                  <a:lnTo>
                    <a:pt x="227" y="99"/>
                  </a:lnTo>
                  <a:lnTo>
                    <a:pt x="233" y="135"/>
                  </a:lnTo>
                  <a:lnTo>
                    <a:pt x="234" y="176"/>
                  </a:lnTo>
                  <a:lnTo>
                    <a:pt x="234" y="196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1"/>
                  </a:lnTo>
                  <a:lnTo>
                    <a:pt x="222" y="267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6"/>
                  </a:lnTo>
                  <a:lnTo>
                    <a:pt x="188" y="325"/>
                  </a:lnTo>
                  <a:lnTo>
                    <a:pt x="178" y="332"/>
                  </a:lnTo>
                  <a:lnTo>
                    <a:pt x="167" y="339"/>
                  </a:lnTo>
                  <a:lnTo>
                    <a:pt x="144" y="347"/>
                  </a:lnTo>
                  <a:lnTo>
                    <a:pt x="117" y="350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4"/>
                  </a:lnTo>
                  <a:lnTo>
                    <a:pt x="67" y="339"/>
                  </a:lnTo>
                  <a:lnTo>
                    <a:pt x="56" y="332"/>
                  </a:lnTo>
                  <a:lnTo>
                    <a:pt x="47" y="325"/>
                  </a:lnTo>
                  <a:lnTo>
                    <a:pt x="38" y="316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7"/>
                  </a:lnTo>
                  <a:lnTo>
                    <a:pt x="8" y="251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39" name="Freeform 111"/>
            <p:cNvSpPr>
              <a:spLocks/>
            </p:cNvSpPr>
            <p:nvPr/>
          </p:nvSpPr>
          <p:spPr bwMode="auto">
            <a:xfrm>
              <a:off x="1365" y="2023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1"/>
                  </a:lnTo>
                  <a:lnTo>
                    <a:pt x="52" y="56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1"/>
                  </a:lnTo>
                  <a:lnTo>
                    <a:pt x="81" y="30"/>
                  </a:lnTo>
                  <a:lnTo>
                    <a:pt x="87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0" name="Freeform 112"/>
            <p:cNvSpPr>
              <a:spLocks noEditPoints="1"/>
            </p:cNvSpPr>
            <p:nvPr/>
          </p:nvSpPr>
          <p:spPr bwMode="auto">
            <a:xfrm>
              <a:off x="1412" y="2025"/>
              <a:ext cx="48" cy="66"/>
            </a:xfrm>
            <a:custGeom>
              <a:avLst/>
              <a:gdLst>
                <a:gd name="T0" fmla="*/ 0 w 241"/>
                <a:gd name="T1" fmla="*/ 0 h 329"/>
                <a:gd name="T2" fmla="*/ 0 w 241"/>
                <a:gd name="T3" fmla="*/ 0 h 329"/>
                <a:gd name="T4" fmla="*/ 0 w 241"/>
                <a:gd name="T5" fmla="*/ 0 h 329"/>
                <a:gd name="T6" fmla="*/ 0 w 241"/>
                <a:gd name="T7" fmla="*/ 0 h 329"/>
                <a:gd name="T8" fmla="*/ 0 w 241"/>
                <a:gd name="T9" fmla="*/ 0 h 329"/>
                <a:gd name="T10" fmla="*/ 0 w 241"/>
                <a:gd name="T11" fmla="*/ 0 h 329"/>
                <a:gd name="T12" fmla="*/ 0 w 241"/>
                <a:gd name="T13" fmla="*/ 0 h 329"/>
                <a:gd name="T14" fmla="*/ 0 w 241"/>
                <a:gd name="T15" fmla="*/ 0 h 329"/>
                <a:gd name="T16" fmla="*/ 0 w 241"/>
                <a:gd name="T17" fmla="*/ 0 h 329"/>
                <a:gd name="T18" fmla="*/ 0 w 241"/>
                <a:gd name="T19" fmla="*/ 0 h 329"/>
                <a:gd name="T20" fmla="*/ 0 w 241"/>
                <a:gd name="T21" fmla="*/ 0 h 329"/>
                <a:gd name="T22" fmla="*/ 0 w 241"/>
                <a:gd name="T23" fmla="*/ 0 h 329"/>
                <a:gd name="T24" fmla="*/ 0 w 241"/>
                <a:gd name="T25" fmla="*/ 0 h 329"/>
                <a:gd name="T26" fmla="*/ 0 w 241"/>
                <a:gd name="T27" fmla="*/ 0 h 329"/>
                <a:gd name="T28" fmla="*/ 0 w 241"/>
                <a:gd name="T29" fmla="*/ 0 h 329"/>
                <a:gd name="T30" fmla="*/ 0 w 241"/>
                <a:gd name="T31" fmla="*/ 0 h 3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1"/>
                <a:gd name="T49" fmla="*/ 0 h 329"/>
                <a:gd name="T50" fmla="*/ 241 w 241"/>
                <a:gd name="T51" fmla="*/ 329 h 3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1" h="329">
                  <a:moveTo>
                    <a:pt x="41" y="208"/>
                  </a:moveTo>
                  <a:lnTo>
                    <a:pt x="148" y="208"/>
                  </a:lnTo>
                  <a:lnTo>
                    <a:pt x="148" y="56"/>
                  </a:lnTo>
                  <a:lnTo>
                    <a:pt x="41" y="208"/>
                  </a:lnTo>
                  <a:close/>
                  <a:moveTo>
                    <a:pt x="148" y="329"/>
                  </a:moveTo>
                  <a:lnTo>
                    <a:pt x="148" y="246"/>
                  </a:lnTo>
                  <a:lnTo>
                    <a:pt x="0" y="246"/>
                  </a:lnTo>
                  <a:lnTo>
                    <a:pt x="0" y="204"/>
                  </a:lnTo>
                  <a:lnTo>
                    <a:pt x="148" y="0"/>
                  </a:lnTo>
                  <a:lnTo>
                    <a:pt x="192" y="0"/>
                  </a:lnTo>
                  <a:lnTo>
                    <a:pt x="192" y="208"/>
                  </a:lnTo>
                  <a:lnTo>
                    <a:pt x="241" y="208"/>
                  </a:lnTo>
                  <a:lnTo>
                    <a:pt x="241" y="246"/>
                  </a:lnTo>
                  <a:lnTo>
                    <a:pt x="192" y="246"/>
                  </a:lnTo>
                  <a:lnTo>
                    <a:pt x="192" y="329"/>
                  </a:lnTo>
                  <a:lnTo>
                    <a:pt x="148" y="3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1" name="Freeform 113"/>
            <p:cNvSpPr>
              <a:spLocks noEditPoints="1"/>
            </p:cNvSpPr>
            <p:nvPr/>
          </p:nvSpPr>
          <p:spPr bwMode="auto">
            <a:xfrm>
              <a:off x="1467" y="2023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5"/>
                  </a:moveTo>
                  <a:lnTo>
                    <a:pt x="48" y="208"/>
                  </a:lnTo>
                  <a:lnTo>
                    <a:pt x="50" y="236"/>
                  </a:lnTo>
                  <a:lnTo>
                    <a:pt x="56" y="259"/>
                  </a:lnTo>
                  <a:lnTo>
                    <a:pt x="64" y="278"/>
                  </a:lnTo>
                  <a:lnTo>
                    <a:pt x="67" y="285"/>
                  </a:lnTo>
                  <a:lnTo>
                    <a:pt x="73" y="292"/>
                  </a:lnTo>
                  <a:lnTo>
                    <a:pt x="85" y="302"/>
                  </a:lnTo>
                  <a:lnTo>
                    <a:pt x="100" y="309"/>
                  </a:lnTo>
                  <a:lnTo>
                    <a:pt x="117" y="310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6"/>
                  </a:lnTo>
                  <a:lnTo>
                    <a:pt x="149" y="302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8"/>
                  </a:lnTo>
                  <a:lnTo>
                    <a:pt x="178" y="259"/>
                  </a:lnTo>
                  <a:lnTo>
                    <a:pt x="184" y="236"/>
                  </a:lnTo>
                  <a:lnTo>
                    <a:pt x="186" y="208"/>
                  </a:lnTo>
                  <a:lnTo>
                    <a:pt x="188" y="175"/>
                  </a:lnTo>
                  <a:lnTo>
                    <a:pt x="186" y="144"/>
                  </a:lnTo>
                  <a:lnTo>
                    <a:pt x="184" y="117"/>
                  </a:lnTo>
                  <a:lnTo>
                    <a:pt x="178" y="92"/>
                  </a:lnTo>
                  <a:lnTo>
                    <a:pt x="171" y="73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2"/>
                  </a:lnTo>
                  <a:lnTo>
                    <a:pt x="117" y="39"/>
                  </a:lnTo>
                  <a:lnTo>
                    <a:pt x="108" y="41"/>
                  </a:lnTo>
                  <a:lnTo>
                    <a:pt x="100" y="42"/>
                  </a:lnTo>
                  <a:lnTo>
                    <a:pt x="91" y="44"/>
                  </a:lnTo>
                  <a:lnTo>
                    <a:pt x="85" y="48"/>
                  </a:lnTo>
                  <a:lnTo>
                    <a:pt x="73" y="59"/>
                  </a:lnTo>
                  <a:lnTo>
                    <a:pt x="64" y="73"/>
                  </a:lnTo>
                  <a:lnTo>
                    <a:pt x="56" y="92"/>
                  </a:lnTo>
                  <a:lnTo>
                    <a:pt x="50" y="117"/>
                  </a:lnTo>
                  <a:lnTo>
                    <a:pt x="48" y="144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1" y="155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100"/>
                  </a:lnTo>
                  <a:lnTo>
                    <a:pt x="12" y="84"/>
                  </a:lnTo>
                  <a:lnTo>
                    <a:pt x="17" y="70"/>
                  </a:lnTo>
                  <a:lnTo>
                    <a:pt x="23" y="56"/>
                  </a:lnTo>
                  <a:lnTo>
                    <a:pt x="30" y="44"/>
                  </a:lnTo>
                  <a:lnTo>
                    <a:pt x="38" y="35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6" y="35"/>
                  </a:lnTo>
                  <a:lnTo>
                    <a:pt x="204" y="44"/>
                  </a:lnTo>
                  <a:lnTo>
                    <a:pt x="212" y="56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4" y="175"/>
                  </a:lnTo>
                  <a:lnTo>
                    <a:pt x="234" y="197"/>
                  </a:lnTo>
                  <a:lnTo>
                    <a:pt x="233" y="216"/>
                  </a:lnTo>
                  <a:lnTo>
                    <a:pt x="231" y="234"/>
                  </a:lnTo>
                  <a:lnTo>
                    <a:pt x="227" y="251"/>
                  </a:lnTo>
                  <a:lnTo>
                    <a:pt x="222" y="267"/>
                  </a:lnTo>
                  <a:lnTo>
                    <a:pt x="218" y="281"/>
                  </a:lnTo>
                  <a:lnTo>
                    <a:pt x="212" y="295"/>
                  </a:lnTo>
                  <a:lnTo>
                    <a:pt x="204" y="307"/>
                  </a:lnTo>
                  <a:lnTo>
                    <a:pt x="196" y="316"/>
                  </a:lnTo>
                  <a:lnTo>
                    <a:pt x="188" y="326"/>
                  </a:lnTo>
                  <a:lnTo>
                    <a:pt x="178" y="333"/>
                  </a:lnTo>
                  <a:lnTo>
                    <a:pt x="167" y="339"/>
                  </a:lnTo>
                  <a:lnTo>
                    <a:pt x="144" y="348"/>
                  </a:lnTo>
                  <a:lnTo>
                    <a:pt x="117" y="350"/>
                  </a:lnTo>
                  <a:lnTo>
                    <a:pt x="103" y="350"/>
                  </a:lnTo>
                  <a:lnTo>
                    <a:pt x="96" y="349"/>
                  </a:lnTo>
                  <a:lnTo>
                    <a:pt x="90" y="348"/>
                  </a:lnTo>
                  <a:lnTo>
                    <a:pt x="78" y="344"/>
                  </a:lnTo>
                  <a:lnTo>
                    <a:pt x="67" y="339"/>
                  </a:lnTo>
                  <a:lnTo>
                    <a:pt x="56" y="333"/>
                  </a:lnTo>
                  <a:lnTo>
                    <a:pt x="47" y="326"/>
                  </a:lnTo>
                  <a:lnTo>
                    <a:pt x="38" y="316"/>
                  </a:lnTo>
                  <a:lnTo>
                    <a:pt x="30" y="307"/>
                  </a:lnTo>
                  <a:lnTo>
                    <a:pt x="17" y="281"/>
                  </a:lnTo>
                  <a:lnTo>
                    <a:pt x="12" y="267"/>
                  </a:lnTo>
                  <a:lnTo>
                    <a:pt x="8" y="251"/>
                  </a:lnTo>
                  <a:lnTo>
                    <a:pt x="2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2" name="Freeform 114"/>
            <p:cNvSpPr>
              <a:spLocks/>
            </p:cNvSpPr>
            <p:nvPr/>
          </p:nvSpPr>
          <p:spPr bwMode="auto">
            <a:xfrm>
              <a:off x="1365" y="1713"/>
              <a:ext cx="24" cy="68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2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50"/>
                  </a:lnTo>
                  <a:lnTo>
                    <a:pt x="73" y="41"/>
                  </a:lnTo>
                  <a:lnTo>
                    <a:pt x="81" y="30"/>
                  </a:lnTo>
                  <a:lnTo>
                    <a:pt x="87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3" name="Freeform 115"/>
            <p:cNvSpPr>
              <a:spLocks/>
            </p:cNvSpPr>
            <p:nvPr/>
          </p:nvSpPr>
          <p:spPr bwMode="auto">
            <a:xfrm>
              <a:off x="1412" y="1715"/>
              <a:ext cx="47" cy="68"/>
            </a:xfrm>
            <a:custGeom>
              <a:avLst/>
              <a:gdLst>
                <a:gd name="T0" fmla="*/ 0 w 235"/>
                <a:gd name="T1" fmla="*/ 0 h 341"/>
                <a:gd name="T2" fmla="*/ 0 w 235"/>
                <a:gd name="T3" fmla="*/ 0 h 341"/>
                <a:gd name="T4" fmla="*/ 0 w 235"/>
                <a:gd name="T5" fmla="*/ 0 h 341"/>
                <a:gd name="T6" fmla="*/ 0 w 235"/>
                <a:gd name="T7" fmla="*/ 0 h 341"/>
                <a:gd name="T8" fmla="*/ 0 w 235"/>
                <a:gd name="T9" fmla="*/ 0 h 341"/>
                <a:gd name="T10" fmla="*/ 0 w 235"/>
                <a:gd name="T11" fmla="*/ 0 h 341"/>
                <a:gd name="T12" fmla="*/ 0 w 235"/>
                <a:gd name="T13" fmla="*/ 0 h 341"/>
                <a:gd name="T14" fmla="*/ 0 w 235"/>
                <a:gd name="T15" fmla="*/ 0 h 341"/>
                <a:gd name="T16" fmla="*/ 0 w 235"/>
                <a:gd name="T17" fmla="*/ 0 h 341"/>
                <a:gd name="T18" fmla="*/ 0 w 235"/>
                <a:gd name="T19" fmla="*/ 0 h 341"/>
                <a:gd name="T20" fmla="*/ 0 w 235"/>
                <a:gd name="T21" fmla="*/ 0 h 341"/>
                <a:gd name="T22" fmla="*/ 0 w 235"/>
                <a:gd name="T23" fmla="*/ 0 h 341"/>
                <a:gd name="T24" fmla="*/ 0 w 235"/>
                <a:gd name="T25" fmla="*/ 0 h 341"/>
                <a:gd name="T26" fmla="*/ 0 w 235"/>
                <a:gd name="T27" fmla="*/ 0 h 341"/>
                <a:gd name="T28" fmla="*/ 0 w 235"/>
                <a:gd name="T29" fmla="*/ 0 h 341"/>
                <a:gd name="T30" fmla="*/ 0 w 235"/>
                <a:gd name="T31" fmla="*/ 0 h 341"/>
                <a:gd name="T32" fmla="*/ 0 w 235"/>
                <a:gd name="T33" fmla="*/ 0 h 341"/>
                <a:gd name="T34" fmla="*/ 0 w 235"/>
                <a:gd name="T35" fmla="*/ 0 h 341"/>
                <a:gd name="T36" fmla="*/ 0 w 235"/>
                <a:gd name="T37" fmla="*/ 0 h 341"/>
                <a:gd name="T38" fmla="*/ 0 w 235"/>
                <a:gd name="T39" fmla="*/ 0 h 341"/>
                <a:gd name="T40" fmla="*/ 0 w 235"/>
                <a:gd name="T41" fmla="*/ 0 h 341"/>
                <a:gd name="T42" fmla="*/ 0 w 235"/>
                <a:gd name="T43" fmla="*/ 0 h 341"/>
                <a:gd name="T44" fmla="*/ 0 w 235"/>
                <a:gd name="T45" fmla="*/ 0 h 341"/>
                <a:gd name="T46" fmla="*/ 0 w 235"/>
                <a:gd name="T47" fmla="*/ 0 h 341"/>
                <a:gd name="T48" fmla="*/ 0 w 235"/>
                <a:gd name="T49" fmla="*/ 0 h 341"/>
                <a:gd name="T50" fmla="*/ 0 w 235"/>
                <a:gd name="T51" fmla="*/ 0 h 341"/>
                <a:gd name="T52" fmla="*/ 0 w 235"/>
                <a:gd name="T53" fmla="*/ 0 h 341"/>
                <a:gd name="T54" fmla="*/ 0 w 235"/>
                <a:gd name="T55" fmla="*/ 0 h 341"/>
                <a:gd name="T56" fmla="*/ 0 w 235"/>
                <a:gd name="T57" fmla="*/ 0 h 341"/>
                <a:gd name="T58" fmla="*/ 0 w 235"/>
                <a:gd name="T59" fmla="*/ 0 h 341"/>
                <a:gd name="T60" fmla="*/ 0 w 235"/>
                <a:gd name="T61" fmla="*/ 0 h 341"/>
                <a:gd name="T62" fmla="*/ 0 w 235"/>
                <a:gd name="T63" fmla="*/ 0 h 341"/>
                <a:gd name="T64" fmla="*/ 0 w 235"/>
                <a:gd name="T65" fmla="*/ 0 h 341"/>
                <a:gd name="T66" fmla="*/ 0 w 235"/>
                <a:gd name="T67" fmla="*/ 0 h 341"/>
                <a:gd name="T68" fmla="*/ 0 w 235"/>
                <a:gd name="T69" fmla="*/ 0 h 341"/>
                <a:gd name="T70" fmla="*/ 0 w 235"/>
                <a:gd name="T71" fmla="*/ 0 h 341"/>
                <a:gd name="T72" fmla="*/ 0 w 235"/>
                <a:gd name="T73" fmla="*/ 0 h 341"/>
                <a:gd name="T74" fmla="*/ 0 w 235"/>
                <a:gd name="T75" fmla="*/ 0 h 341"/>
                <a:gd name="T76" fmla="*/ 0 w 235"/>
                <a:gd name="T77" fmla="*/ 0 h 341"/>
                <a:gd name="T78" fmla="*/ 0 w 235"/>
                <a:gd name="T79" fmla="*/ 0 h 341"/>
                <a:gd name="T80" fmla="*/ 0 w 235"/>
                <a:gd name="T81" fmla="*/ 0 h 3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5"/>
                <a:gd name="T124" fmla="*/ 0 h 341"/>
                <a:gd name="T125" fmla="*/ 235 w 235"/>
                <a:gd name="T126" fmla="*/ 341 h 34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5" h="341">
                  <a:moveTo>
                    <a:pt x="0" y="242"/>
                  </a:moveTo>
                  <a:lnTo>
                    <a:pt x="45" y="242"/>
                  </a:lnTo>
                  <a:lnTo>
                    <a:pt x="47" y="255"/>
                  </a:lnTo>
                  <a:lnTo>
                    <a:pt x="52" y="266"/>
                  </a:lnTo>
                  <a:lnTo>
                    <a:pt x="58" y="276"/>
                  </a:lnTo>
                  <a:lnTo>
                    <a:pt x="67" y="284"/>
                  </a:lnTo>
                  <a:lnTo>
                    <a:pt x="75" y="290"/>
                  </a:lnTo>
                  <a:lnTo>
                    <a:pt x="86" y="295"/>
                  </a:lnTo>
                  <a:lnTo>
                    <a:pt x="98" y="297"/>
                  </a:lnTo>
                  <a:lnTo>
                    <a:pt x="111" y="299"/>
                  </a:lnTo>
                  <a:lnTo>
                    <a:pt x="120" y="297"/>
                  </a:lnTo>
                  <a:lnTo>
                    <a:pt x="128" y="297"/>
                  </a:lnTo>
                  <a:lnTo>
                    <a:pt x="132" y="296"/>
                  </a:lnTo>
                  <a:lnTo>
                    <a:pt x="135" y="295"/>
                  </a:lnTo>
                  <a:lnTo>
                    <a:pt x="142" y="293"/>
                  </a:lnTo>
                  <a:lnTo>
                    <a:pt x="156" y="287"/>
                  </a:lnTo>
                  <a:lnTo>
                    <a:pt x="167" y="278"/>
                  </a:lnTo>
                  <a:lnTo>
                    <a:pt x="175" y="267"/>
                  </a:lnTo>
                  <a:lnTo>
                    <a:pt x="182" y="254"/>
                  </a:lnTo>
                  <a:lnTo>
                    <a:pt x="186" y="240"/>
                  </a:lnTo>
                  <a:lnTo>
                    <a:pt x="187" y="224"/>
                  </a:lnTo>
                  <a:lnTo>
                    <a:pt x="186" y="207"/>
                  </a:lnTo>
                  <a:lnTo>
                    <a:pt x="185" y="200"/>
                  </a:lnTo>
                  <a:lnTo>
                    <a:pt x="182" y="193"/>
                  </a:lnTo>
                  <a:lnTo>
                    <a:pt x="176" y="179"/>
                  </a:lnTo>
                  <a:lnTo>
                    <a:pt x="167" y="169"/>
                  </a:lnTo>
                  <a:lnTo>
                    <a:pt x="156" y="160"/>
                  </a:lnTo>
                  <a:lnTo>
                    <a:pt x="144" y="154"/>
                  </a:lnTo>
                  <a:lnTo>
                    <a:pt x="128" y="149"/>
                  </a:lnTo>
                  <a:lnTo>
                    <a:pt x="112" y="148"/>
                  </a:lnTo>
                  <a:lnTo>
                    <a:pt x="103" y="149"/>
                  </a:lnTo>
                  <a:lnTo>
                    <a:pt x="93" y="150"/>
                  </a:lnTo>
                  <a:lnTo>
                    <a:pt x="85" y="153"/>
                  </a:lnTo>
                  <a:lnTo>
                    <a:pt x="76" y="157"/>
                  </a:lnTo>
                  <a:lnTo>
                    <a:pt x="69" y="161"/>
                  </a:lnTo>
                  <a:lnTo>
                    <a:pt x="62" y="166"/>
                  </a:lnTo>
                  <a:lnTo>
                    <a:pt x="55" y="172"/>
                  </a:lnTo>
                  <a:lnTo>
                    <a:pt x="49" y="179"/>
                  </a:lnTo>
                  <a:lnTo>
                    <a:pt x="10" y="179"/>
                  </a:lnTo>
                  <a:lnTo>
                    <a:pt x="37" y="0"/>
                  </a:lnTo>
                  <a:lnTo>
                    <a:pt x="216" y="0"/>
                  </a:lnTo>
                  <a:lnTo>
                    <a:pt x="216" y="40"/>
                  </a:lnTo>
                  <a:lnTo>
                    <a:pt x="69" y="40"/>
                  </a:lnTo>
                  <a:lnTo>
                    <a:pt x="55" y="131"/>
                  </a:lnTo>
                  <a:lnTo>
                    <a:pt x="69" y="122"/>
                  </a:lnTo>
                  <a:lnTo>
                    <a:pt x="83" y="114"/>
                  </a:lnTo>
                  <a:lnTo>
                    <a:pt x="100" y="111"/>
                  </a:lnTo>
                  <a:lnTo>
                    <a:pt x="120" y="110"/>
                  </a:lnTo>
                  <a:lnTo>
                    <a:pt x="133" y="110"/>
                  </a:lnTo>
                  <a:lnTo>
                    <a:pt x="145" y="111"/>
                  </a:lnTo>
                  <a:lnTo>
                    <a:pt x="156" y="114"/>
                  </a:lnTo>
                  <a:lnTo>
                    <a:pt x="167" y="117"/>
                  </a:lnTo>
                  <a:lnTo>
                    <a:pt x="177" y="122"/>
                  </a:lnTo>
                  <a:lnTo>
                    <a:pt x="187" y="128"/>
                  </a:lnTo>
                  <a:lnTo>
                    <a:pt x="195" y="134"/>
                  </a:lnTo>
                  <a:lnTo>
                    <a:pt x="204" y="140"/>
                  </a:lnTo>
                  <a:lnTo>
                    <a:pt x="210" y="148"/>
                  </a:lnTo>
                  <a:lnTo>
                    <a:pt x="217" y="157"/>
                  </a:lnTo>
                  <a:lnTo>
                    <a:pt x="227" y="176"/>
                  </a:lnTo>
                  <a:lnTo>
                    <a:pt x="233" y="197"/>
                  </a:lnTo>
                  <a:lnTo>
                    <a:pt x="235" y="222"/>
                  </a:lnTo>
                  <a:lnTo>
                    <a:pt x="234" y="235"/>
                  </a:lnTo>
                  <a:lnTo>
                    <a:pt x="233" y="247"/>
                  </a:lnTo>
                  <a:lnTo>
                    <a:pt x="230" y="259"/>
                  </a:lnTo>
                  <a:lnTo>
                    <a:pt x="226" y="270"/>
                  </a:lnTo>
                  <a:lnTo>
                    <a:pt x="216" y="290"/>
                  </a:lnTo>
                  <a:lnTo>
                    <a:pt x="201" y="307"/>
                  </a:lnTo>
                  <a:lnTo>
                    <a:pt x="183" y="321"/>
                  </a:lnTo>
                  <a:lnTo>
                    <a:pt x="163" y="332"/>
                  </a:lnTo>
                  <a:lnTo>
                    <a:pt x="140" y="338"/>
                  </a:lnTo>
                  <a:lnTo>
                    <a:pt x="114" y="341"/>
                  </a:lnTo>
                  <a:lnTo>
                    <a:pt x="91" y="338"/>
                  </a:lnTo>
                  <a:lnTo>
                    <a:pt x="80" y="336"/>
                  </a:lnTo>
                  <a:lnTo>
                    <a:pt x="69" y="333"/>
                  </a:lnTo>
                  <a:lnTo>
                    <a:pt x="61" y="330"/>
                  </a:lnTo>
                  <a:lnTo>
                    <a:pt x="51" y="325"/>
                  </a:lnTo>
                  <a:lnTo>
                    <a:pt x="35" y="314"/>
                  </a:lnTo>
                  <a:lnTo>
                    <a:pt x="21" y="300"/>
                  </a:lnTo>
                  <a:lnTo>
                    <a:pt x="16" y="291"/>
                  </a:lnTo>
                  <a:lnTo>
                    <a:pt x="11" y="283"/>
                  </a:lnTo>
                  <a:lnTo>
                    <a:pt x="4" y="264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4" name="Freeform 116"/>
            <p:cNvSpPr>
              <a:spLocks noEditPoints="1"/>
            </p:cNvSpPr>
            <p:nvPr/>
          </p:nvSpPr>
          <p:spPr bwMode="auto">
            <a:xfrm>
              <a:off x="1467" y="1713"/>
              <a:ext cx="47" cy="70"/>
            </a:xfrm>
            <a:custGeom>
              <a:avLst/>
              <a:gdLst>
                <a:gd name="T0" fmla="*/ 0 w 234"/>
                <a:gd name="T1" fmla="*/ 0 h 351"/>
                <a:gd name="T2" fmla="*/ 0 w 234"/>
                <a:gd name="T3" fmla="*/ 0 h 351"/>
                <a:gd name="T4" fmla="*/ 0 w 234"/>
                <a:gd name="T5" fmla="*/ 0 h 351"/>
                <a:gd name="T6" fmla="*/ 0 w 234"/>
                <a:gd name="T7" fmla="*/ 0 h 351"/>
                <a:gd name="T8" fmla="*/ 0 w 234"/>
                <a:gd name="T9" fmla="*/ 0 h 351"/>
                <a:gd name="T10" fmla="*/ 0 w 234"/>
                <a:gd name="T11" fmla="*/ 0 h 351"/>
                <a:gd name="T12" fmla="*/ 0 w 234"/>
                <a:gd name="T13" fmla="*/ 0 h 351"/>
                <a:gd name="T14" fmla="*/ 0 w 234"/>
                <a:gd name="T15" fmla="*/ 0 h 351"/>
                <a:gd name="T16" fmla="*/ 0 w 234"/>
                <a:gd name="T17" fmla="*/ 0 h 351"/>
                <a:gd name="T18" fmla="*/ 0 w 234"/>
                <a:gd name="T19" fmla="*/ 0 h 351"/>
                <a:gd name="T20" fmla="*/ 0 w 234"/>
                <a:gd name="T21" fmla="*/ 0 h 351"/>
                <a:gd name="T22" fmla="*/ 0 w 234"/>
                <a:gd name="T23" fmla="*/ 0 h 351"/>
                <a:gd name="T24" fmla="*/ 0 w 234"/>
                <a:gd name="T25" fmla="*/ 0 h 351"/>
                <a:gd name="T26" fmla="*/ 0 w 234"/>
                <a:gd name="T27" fmla="*/ 0 h 351"/>
                <a:gd name="T28" fmla="*/ 0 w 234"/>
                <a:gd name="T29" fmla="*/ 0 h 351"/>
                <a:gd name="T30" fmla="*/ 0 w 234"/>
                <a:gd name="T31" fmla="*/ 0 h 351"/>
                <a:gd name="T32" fmla="*/ 0 w 234"/>
                <a:gd name="T33" fmla="*/ 0 h 351"/>
                <a:gd name="T34" fmla="*/ 0 w 234"/>
                <a:gd name="T35" fmla="*/ 0 h 351"/>
                <a:gd name="T36" fmla="*/ 0 w 234"/>
                <a:gd name="T37" fmla="*/ 0 h 351"/>
                <a:gd name="T38" fmla="*/ 0 w 234"/>
                <a:gd name="T39" fmla="*/ 0 h 351"/>
                <a:gd name="T40" fmla="*/ 0 w 234"/>
                <a:gd name="T41" fmla="*/ 0 h 351"/>
                <a:gd name="T42" fmla="*/ 0 w 234"/>
                <a:gd name="T43" fmla="*/ 0 h 351"/>
                <a:gd name="T44" fmla="*/ 0 w 234"/>
                <a:gd name="T45" fmla="*/ 0 h 351"/>
                <a:gd name="T46" fmla="*/ 0 w 234"/>
                <a:gd name="T47" fmla="*/ 0 h 351"/>
                <a:gd name="T48" fmla="*/ 0 w 234"/>
                <a:gd name="T49" fmla="*/ 0 h 351"/>
                <a:gd name="T50" fmla="*/ 0 w 234"/>
                <a:gd name="T51" fmla="*/ 0 h 351"/>
                <a:gd name="T52" fmla="*/ 0 w 234"/>
                <a:gd name="T53" fmla="*/ 0 h 351"/>
                <a:gd name="T54" fmla="*/ 0 w 234"/>
                <a:gd name="T55" fmla="*/ 0 h 351"/>
                <a:gd name="T56" fmla="*/ 0 w 234"/>
                <a:gd name="T57" fmla="*/ 0 h 351"/>
                <a:gd name="T58" fmla="*/ 0 w 234"/>
                <a:gd name="T59" fmla="*/ 0 h 351"/>
                <a:gd name="T60" fmla="*/ 0 w 234"/>
                <a:gd name="T61" fmla="*/ 0 h 351"/>
                <a:gd name="T62" fmla="*/ 0 w 234"/>
                <a:gd name="T63" fmla="*/ 0 h 351"/>
                <a:gd name="T64" fmla="*/ 0 w 234"/>
                <a:gd name="T65" fmla="*/ 0 h 351"/>
                <a:gd name="T66" fmla="*/ 0 w 234"/>
                <a:gd name="T67" fmla="*/ 0 h 351"/>
                <a:gd name="T68" fmla="*/ 0 w 234"/>
                <a:gd name="T69" fmla="*/ 0 h 351"/>
                <a:gd name="T70" fmla="*/ 0 w 234"/>
                <a:gd name="T71" fmla="*/ 0 h 351"/>
                <a:gd name="T72" fmla="*/ 0 w 234"/>
                <a:gd name="T73" fmla="*/ 0 h 351"/>
                <a:gd name="T74" fmla="*/ 0 w 234"/>
                <a:gd name="T75" fmla="*/ 0 h 351"/>
                <a:gd name="T76" fmla="*/ 0 w 234"/>
                <a:gd name="T77" fmla="*/ 0 h 351"/>
                <a:gd name="T78" fmla="*/ 0 w 234"/>
                <a:gd name="T79" fmla="*/ 0 h 351"/>
                <a:gd name="T80" fmla="*/ 0 w 234"/>
                <a:gd name="T81" fmla="*/ 0 h 351"/>
                <a:gd name="T82" fmla="*/ 0 w 234"/>
                <a:gd name="T83" fmla="*/ 0 h 351"/>
                <a:gd name="T84" fmla="*/ 0 w 234"/>
                <a:gd name="T85" fmla="*/ 0 h 351"/>
                <a:gd name="T86" fmla="*/ 0 w 234"/>
                <a:gd name="T87" fmla="*/ 0 h 351"/>
                <a:gd name="T88" fmla="*/ 0 w 234"/>
                <a:gd name="T89" fmla="*/ 0 h 351"/>
                <a:gd name="T90" fmla="*/ 0 w 234"/>
                <a:gd name="T91" fmla="*/ 0 h 351"/>
                <a:gd name="T92" fmla="*/ 0 w 234"/>
                <a:gd name="T93" fmla="*/ 0 h 351"/>
                <a:gd name="T94" fmla="*/ 0 w 234"/>
                <a:gd name="T95" fmla="*/ 0 h 351"/>
                <a:gd name="T96" fmla="*/ 0 w 234"/>
                <a:gd name="T97" fmla="*/ 0 h 35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1"/>
                <a:gd name="T149" fmla="*/ 234 w 234"/>
                <a:gd name="T150" fmla="*/ 351 h 35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1">
                  <a:moveTo>
                    <a:pt x="47" y="176"/>
                  </a:moveTo>
                  <a:lnTo>
                    <a:pt x="48" y="209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6"/>
                  </a:lnTo>
                  <a:lnTo>
                    <a:pt x="73" y="292"/>
                  </a:lnTo>
                  <a:lnTo>
                    <a:pt x="85" y="303"/>
                  </a:lnTo>
                  <a:lnTo>
                    <a:pt x="100" y="309"/>
                  </a:lnTo>
                  <a:lnTo>
                    <a:pt x="117" y="311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6"/>
                  </a:lnTo>
                  <a:lnTo>
                    <a:pt x="149" y="303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9"/>
                  </a:lnTo>
                  <a:lnTo>
                    <a:pt x="188" y="176"/>
                  </a:lnTo>
                  <a:lnTo>
                    <a:pt x="186" y="145"/>
                  </a:lnTo>
                  <a:lnTo>
                    <a:pt x="184" y="117"/>
                  </a:lnTo>
                  <a:lnTo>
                    <a:pt x="178" y="93"/>
                  </a:lnTo>
                  <a:lnTo>
                    <a:pt x="171" y="74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9"/>
                  </a:lnTo>
                  <a:lnTo>
                    <a:pt x="135" y="43"/>
                  </a:lnTo>
                  <a:lnTo>
                    <a:pt x="117" y="40"/>
                  </a:lnTo>
                  <a:lnTo>
                    <a:pt x="108" y="41"/>
                  </a:lnTo>
                  <a:lnTo>
                    <a:pt x="100" y="43"/>
                  </a:lnTo>
                  <a:lnTo>
                    <a:pt x="91" y="45"/>
                  </a:lnTo>
                  <a:lnTo>
                    <a:pt x="85" y="49"/>
                  </a:lnTo>
                  <a:lnTo>
                    <a:pt x="73" y="59"/>
                  </a:lnTo>
                  <a:lnTo>
                    <a:pt x="64" y="74"/>
                  </a:lnTo>
                  <a:lnTo>
                    <a:pt x="56" y="93"/>
                  </a:lnTo>
                  <a:lnTo>
                    <a:pt x="50" y="117"/>
                  </a:lnTo>
                  <a:lnTo>
                    <a:pt x="48" y="145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6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100"/>
                  </a:lnTo>
                  <a:lnTo>
                    <a:pt x="12" y="85"/>
                  </a:lnTo>
                  <a:lnTo>
                    <a:pt x="17" y="70"/>
                  </a:lnTo>
                  <a:lnTo>
                    <a:pt x="23" y="57"/>
                  </a:lnTo>
                  <a:lnTo>
                    <a:pt x="30" y="45"/>
                  </a:lnTo>
                  <a:lnTo>
                    <a:pt x="38" y="35"/>
                  </a:lnTo>
                  <a:lnTo>
                    <a:pt x="47" y="26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4"/>
                  </a:lnTo>
                  <a:lnTo>
                    <a:pt x="117" y="0"/>
                  </a:lnTo>
                  <a:lnTo>
                    <a:pt x="131" y="2"/>
                  </a:lnTo>
                  <a:lnTo>
                    <a:pt x="144" y="4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6"/>
                  </a:lnTo>
                  <a:lnTo>
                    <a:pt x="196" y="35"/>
                  </a:lnTo>
                  <a:lnTo>
                    <a:pt x="204" y="45"/>
                  </a:lnTo>
                  <a:lnTo>
                    <a:pt x="212" y="57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4" y="176"/>
                  </a:lnTo>
                  <a:lnTo>
                    <a:pt x="234" y="198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2"/>
                  </a:lnTo>
                  <a:lnTo>
                    <a:pt x="222" y="268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7"/>
                  </a:lnTo>
                  <a:lnTo>
                    <a:pt x="188" y="325"/>
                  </a:lnTo>
                  <a:lnTo>
                    <a:pt x="178" y="333"/>
                  </a:lnTo>
                  <a:lnTo>
                    <a:pt x="167" y="340"/>
                  </a:lnTo>
                  <a:lnTo>
                    <a:pt x="144" y="347"/>
                  </a:lnTo>
                  <a:lnTo>
                    <a:pt x="117" y="351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5"/>
                  </a:lnTo>
                  <a:lnTo>
                    <a:pt x="67" y="340"/>
                  </a:lnTo>
                  <a:lnTo>
                    <a:pt x="56" y="333"/>
                  </a:lnTo>
                  <a:lnTo>
                    <a:pt x="47" y="325"/>
                  </a:lnTo>
                  <a:lnTo>
                    <a:pt x="38" y="317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8"/>
                  </a:lnTo>
                  <a:lnTo>
                    <a:pt x="8" y="252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5" name="Freeform 117"/>
            <p:cNvSpPr>
              <a:spLocks/>
            </p:cNvSpPr>
            <p:nvPr/>
          </p:nvSpPr>
          <p:spPr bwMode="auto">
            <a:xfrm>
              <a:off x="1365" y="1403"/>
              <a:ext cx="24" cy="68"/>
            </a:xfrm>
            <a:custGeom>
              <a:avLst/>
              <a:gdLst>
                <a:gd name="T0" fmla="*/ 0 w 123"/>
                <a:gd name="T1" fmla="*/ 0 h 341"/>
                <a:gd name="T2" fmla="*/ 0 w 123"/>
                <a:gd name="T3" fmla="*/ 0 h 341"/>
                <a:gd name="T4" fmla="*/ 0 w 123"/>
                <a:gd name="T5" fmla="*/ 0 h 341"/>
                <a:gd name="T6" fmla="*/ 0 w 123"/>
                <a:gd name="T7" fmla="*/ 0 h 341"/>
                <a:gd name="T8" fmla="*/ 0 w 123"/>
                <a:gd name="T9" fmla="*/ 0 h 341"/>
                <a:gd name="T10" fmla="*/ 0 w 123"/>
                <a:gd name="T11" fmla="*/ 0 h 341"/>
                <a:gd name="T12" fmla="*/ 0 w 123"/>
                <a:gd name="T13" fmla="*/ 0 h 341"/>
                <a:gd name="T14" fmla="*/ 0 w 123"/>
                <a:gd name="T15" fmla="*/ 0 h 341"/>
                <a:gd name="T16" fmla="*/ 0 w 123"/>
                <a:gd name="T17" fmla="*/ 0 h 341"/>
                <a:gd name="T18" fmla="*/ 0 w 123"/>
                <a:gd name="T19" fmla="*/ 0 h 341"/>
                <a:gd name="T20" fmla="*/ 0 w 123"/>
                <a:gd name="T21" fmla="*/ 0 h 341"/>
                <a:gd name="T22" fmla="*/ 0 w 123"/>
                <a:gd name="T23" fmla="*/ 0 h 341"/>
                <a:gd name="T24" fmla="*/ 0 w 123"/>
                <a:gd name="T25" fmla="*/ 0 h 341"/>
                <a:gd name="T26" fmla="*/ 0 w 123"/>
                <a:gd name="T27" fmla="*/ 0 h 341"/>
                <a:gd name="T28" fmla="*/ 0 w 123"/>
                <a:gd name="T29" fmla="*/ 0 h 341"/>
                <a:gd name="T30" fmla="*/ 0 w 123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1"/>
                <a:gd name="T50" fmla="*/ 123 w 123"/>
                <a:gd name="T51" fmla="*/ 341 h 3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1">
                  <a:moveTo>
                    <a:pt x="78" y="341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4"/>
                  </a:lnTo>
                  <a:lnTo>
                    <a:pt x="36" y="61"/>
                  </a:lnTo>
                  <a:lnTo>
                    <a:pt x="52" y="57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0"/>
                  </a:lnTo>
                  <a:lnTo>
                    <a:pt x="81" y="30"/>
                  </a:lnTo>
                  <a:lnTo>
                    <a:pt x="87" y="16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1"/>
                  </a:lnTo>
                  <a:lnTo>
                    <a:pt x="78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6" name="Freeform 118"/>
            <p:cNvSpPr>
              <a:spLocks noEditPoints="1"/>
            </p:cNvSpPr>
            <p:nvPr/>
          </p:nvSpPr>
          <p:spPr bwMode="auto">
            <a:xfrm>
              <a:off x="1413" y="1403"/>
              <a:ext cx="47" cy="70"/>
            </a:xfrm>
            <a:custGeom>
              <a:avLst/>
              <a:gdLst>
                <a:gd name="T0" fmla="*/ 0 w 237"/>
                <a:gd name="T1" fmla="*/ 0 h 350"/>
                <a:gd name="T2" fmla="*/ 0 w 237"/>
                <a:gd name="T3" fmla="*/ 0 h 350"/>
                <a:gd name="T4" fmla="*/ 0 w 237"/>
                <a:gd name="T5" fmla="*/ 0 h 350"/>
                <a:gd name="T6" fmla="*/ 0 w 237"/>
                <a:gd name="T7" fmla="*/ 0 h 350"/>
                <a:gd name="T8" fmla="*/ 0 w 237"/>
                <a:gd name="T9" fmla="*/ 0 h 350"/>
                <a:gd name="T10" fmla="*/ 0 w 237"/>
                <a:gd name="T11" fmla="*/ 0 h 350"/>
                <a:gd name="T12" fmla="*/ 0 w 237"/>
                <a:gd name="T13" fmla="*/ 0 h 350"/>
                <a:gd name="T14" fmla="*/ 0 w 237"/>
                <a:gd name="T15" fmla="*/ 0 h 350"/>
                <a:gd name="T16" fmla="*/ 0 w 237"/>
                <a:gd name="T17" fmla="*/ 0 h 350"/>
                <a:gd name="T18" fmla="*/ 0 w 237"/>
                <a:gd name="T19" fmla="*/ 0 h 350"/>
                <a:gd name="T20" fmla="*/ 0 w 237"/>
                <a:gd name="T21" fmla="*/ 0 h 350"/>
                <a:gd name="T22" fmla="*/ 0 w 237"/>
                <a:gd name="T23" fmla="*/ 0 h 350"/>
                <a:gd name="T24" fmla="*/ 0 w 237"/>
                <a:gd name="T25" fmla="*/ 0 h 350"/>
                <a:gd name="T26" fmla="*/ 0 w 237"/>
                <a:gd name="T27" fmla="*/ 0 h 350"/>
                <a:gd name="T28" fmla="*/ 0 w 237"/>
                <a:gd name="T29" fmla="*/ 0 h 350"/>
                <a:gd name="T30" fmla="*/ 0 w 237"/>
                <a:gd name="T31" fmla="*/ 0 h 350"/>
                <a:gd name="T32" fmla="*/ 0 w 237"/>
                <a:gd name="T33" fmla="*/ 0 h 350"/>
                <a:gd name="T34" fmla="*/ 0 w 237"/>
                <a:gd name="T35" fmla="*/ 0 h 350"/>
                <a:gd name="T36" fmla="*/ 0 w 237"/>
                <a:gd name="T37" fmla="*/ 0 h 350"/>
                <a:gd name="T38" fmla="*/ 0 w 237"/>
                <a:gd name="T39" fmla="*/ 0 h 350"/>
                <a:gd name="T40" fmla="*/ 0 w 237"/>
                <a:gd name="T41" fmla="*/ 0 h 350"/>
                <a:gd name="T42" fmla="*/ 0 w 237"/>
                <a:gd name="T43" fmla="*/ 0 h 350"/>
                <a:gd name="T44" fmla="*/ 0 w 237"/>
                <a:gd name="T45" fmla="*/ 0 h 350"/>
                <a:gd name="T46" fmla="*/ 0 w 237"/>
                <a:gd name="T47" fmla="*/ 0 h 350"/>
                <a:gd name="T48" fmla="*/ 0 w 237"/>
                <a:gd name="T49" fmla="*/ 0 h 350"/>
                <a:gd name="T50" fmla="*/ 0 w 237"/>
                <a:gd name="T51" fmla="*/ 0 h 350"/>
                <a:gd name="T52" fmla="*/ 0 w 237"/>
                <a:gd name="T53" fmla="*/ 0 h 350"/>
                <a:gd name="T54" fmla="*/ 0 w 237"/>
                <a:gd name="T55" fmla="*/ 0 h 350"/>
                <a:gd name="T56" fmla="*/ 0 w 237"/>
                <a:gd name="T57" fmla="*/ 0 h 350"/>
                <a:gd name="T58" fmla="*/ 0 w 237"/>
                <a:gd name="T59" fmla="*/ 0 h 350"/>
                <a:gd name="T60" fmla="*/ 0 w 237"/>
                <a:gd name="T61" fmla="*/ 0 h 350"/>
                <a:gd name="T62" fmla="*/ 0 w 237"/>
                <a:gd name="T63" fmla="*/ 0 h 350"/>
                <a:gd name="T64" fmla="*/ 0 w 237"/>
                <a:gd name="T65" fmla="*/ 0 h 350"/>
                <a:gd name="T66" fmla="*/ 0 w 237"/>
                <a:gd name="T67" fmla="*/ 0 h 350"/>
                <a:gd name="T68" fmla="*/ 0 w 237"/>
                <a:gd name="T69" fmla="*/ 0 h 350"/>
                <a:gd name="T70" fmla="*/ 0 w 237"/>
                <a:gd name="T71" fmla="*/ 0 h 350"/>
                <a:gd name="T72" fmla="*/ 0 w 237"/>
                <a:gd name="T73" fmla="*/ 0 h 350"/>
                <a:gd name="T74" fmla="*/ 0 w 237"/>
                <a:gd name="T75" fmla="*/ 0 h 350"/>
                <a:gd name="T76" fmla="*/ 0 w 237"/>
                <a:gd name="T77" fmla="*/ 0 h 350"/>
                <a:gd name="T78" fmla="*/ 0 w 237"/>
                <a:gd name="T79" fmla="*/ 0 h 350"/>
                <a:gd name="T80" fmla="*/ 0 w 237"/>
                <a:gd name="T81" fmla="*/ 0 h 350"/>
                <a:gd name="T82" fmla="*/ 0 w 237"/>
                <a:gd name="T83" fmla="*/ 0 h 350"/>
                <a:gd name="T84" fmla="*/ 0 w 237"/>
                <a:gd name="T85" fmla="*/ 0 h 350"/>
                <a:gd name="T86" fmla="*/ 0 w 237"/>
                <a:gd name="T87" fmla="*/ 0 h 3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7"/>
                <a:gd name="T133" fmla="*/ 0 h 350"/>
                <a:gd name="T134" fmla="*/ 237 w 237"/>
                <a:gd name="T135" fmla="*/ 350 h 3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7" h="350">
                  <a:moveTo>
                    <a:pt x="189" y="237"/>
                  </a:moveTo>
                  <a:lnTo>
                    <a:pt x="189" y="229"/>
                  </a:lnTo>
                  <a:lnTo>
                    <a:pt x="188" y="222"/>
                  </a:lnTo>
                  <a:lnTo>
                    <a:pt x="184" y="207"/>
                  </a:lnTo>
                  <a:lnTo>
                    <a:pt x="182" y="200"/>
                  </a:lnTo>
                  <a:lnTo>
                    <a:pt x="178" y="194"/>
                  </a:lnTo>
                  <a:lnTo>
                    <a:pt x="171" y="184"/>
                  </a:lnTo>
                  <a:lnTo>
                    <a:pt x="161" y="176"/>
                  </a:lnTo>
                  <a:lnTo>
                    <a:pt x="149" y="169"/>
                  </a:lnTo>
                  <a:lnTo>
                    <a:pt x="137" y="165"/>
                  </a:lnTo>
                  <a:lnTo>
                    <a:pt x="123" y="164"/>
                  </a:lnTo>
                  <a:lnTo>
                    <a:pt x="114" y="165"/>
                  </a:lnTo>
                  <a:lnTo>
                    <a:pt x="107" y="165"/>
                  </a:lnTo>
                  <a:lnTo>
                    <a:pt x="100" y="167"/>
                  </a:lnTo>
                  <a:lnTo>
                    <a:pt x="93" y="170"/>
                  </a:lnTo>
                  <a:lnTo>
                    <a:pt x="80" y="176"/>
                  </a:lnTo>
                  <a:lnTo>
                    <a:pt x="76" y="179"/>
                  </a:lnTo>
                  <a:lnTo>
                    <a:pt x="71" y="184"/>
                  </a:lnTo>
                  <a:lnTo>
                    <a:pt x="64" y="194"/>
                  </a:lnTo>
                  <a:lnTo>
                    <a:pt x="58" y="207"/>
                  </a:lnTo>
                  <a:lnTo>
                    <a:pt x="54" y="222"/>
                  </a:lnTo>
                  <a:lnTo>
                    <a:pt x="53" y="237"/>
                  </a:lnTo>
                  <a:lnTo>
                    <a:pt x="53" y="246"/>
                  </a:lnTo>
                  <a:lnTo>
                    <a:pt x="54" y="254"/>
                  </a:lnTo>
                  <a:lnTo>
                    <a:pt x="58" y="268"/>
                  </a:lnTo>
                  <a:lnTo>
                    <a:pt x="64" y="281"/>
                  </a:lnTo>
                  <a:lnTo>
                    <a:pt x="71" y="291"/>
                  </a:lnTo>
                  <a:lnTo>
                    <a:pt x="80" y="300"/>
                  </a:lnTo>
                  <a:lnTo>
                    <a:pt x="93" y="306"/>
                  </a:lnTo>
                  <a:lnTo>
                    <a:pt x="106" y="311"/>
                  </a:lnTo>
                  <a:lnTo>
                    <a:pt x="121" y="312"/>
                  </a:lnTo>
                  <a:lnTo>
                    <a:pt x="129" y="311"/>
                  </a:lnTo>
                  <a:lnTo>
                    <a:pt x="136" y="311"/>
                  </a:lnTo>
                  <a:lnTo>
                    <a:pt x="142" y="308"/>
                  </a:lnTo>
                  <a:lnTo>
                    <a:pt x="149" y="306"/>
                  </a:lnTo>
                  <a:lnTo>
                    <a:pt x="160" y="300"/>
                  </a:lnTo>
                  <a:lnTo>
                    <a:pt x="171" y="291"/>
                  </a:lnTo>
                  <a:lnTo>
                    <a:pt x="174" y="287"/>
                  </a:lnTo>
                  <a:lnTo>
                    <a:pt x="178" y="281"/>
                  </a:lnTo>
                  <a:lnTo>
                    <a:pt x="184" y="267"/>
                  </a:lnTo>
                  <a:lnTo>
                    <a:pt x="188" y="253"/>
                  </a:lnTo>
                  <a:lnTo>
                    <a:pt x="189" y="237"/>
                  </a:lnTo>
                  <a:close/>
                  <a:moveTo>
                    <a:pt x="233" y="94"/>
                  </a:moveTo>
                  <a:lnTo>
                    <a:pt x="189" y="94"/>
                  </a:lnTo>
                  <a:lnTo>
                    <a:pt x="186" y="81"/>
                  </a:lnTo>
                  <a:lnTo>
                    <a:pt x="183" y="70"/>
                  </a:lnTo>
                  <a:lnTo>
                    <a:pt x="177" y="61"/>
                  </a:lnTo>
                  <a:lnTo>
                    <a:pt x="171" y="53"/>
                  </a:lnTo>
                  <a:lnTo>
                    <a:pt x="162" y="47"/>
                  </a:lnTo>
                  <a:lnTo>
                    <a:pt x="152" y="43"/>
                  </a:lnTo>
                  <a:lnTo>
                    <a:pt x="141" y="40"/>
                  </a:lnTo>
                  <a:lnTo>
                    <a:pt x="127" y="40"/>
                  </a:lnTo>
                  <a:lnTo>
                    <a:pt x="119" y="40"/>
                  </a:lnTo>
                  <a:lnTo>
                    <a:pt x="111" y="41"/>
                  </a:lnTo>
                  <a:lnTo>
                    <a:pt x="102" y="43"/>
                  </a:lnTo>
                  <a:lnTo>
                    <a:pt x="95" y="47"/>
                  </a:lnTo>
                  <a:lnTo>
                    <a:pt x="88" y="52"/>
                  </a:lnTo>
                  <a:lnTo>
                    <a:pt x="82" y="57"/>
                  </a:lnTo>
                  <a:lnTo>
                    <a:pt x="71" y="70"/>
                  </a:lnTo>
                  <a:lnTo>
                    <a:pt x="62" y="87"/>
                  </a:lnTo>
                  <a:lnTo>
                    <a:pt x="56" y="108"/>
                  </a:lnTo>
                  <a:lnTo>
                    <a:pt x="52" y="132"/>
                  </a:lnTo>
                  <a:lnTo>
                    <a:pt x="49" y="161"/>
                  </a:lnTo>
                  <a:lnTo>
                    <a:pt x="56" y="153"/>
                  </a:lnTo>
                  <a:lnTo>
                    <a:pt x="65" y="146"/>
                  </a:lnTo>
                  <a:lnTo>
                    <a:pt x="83" y="134"/>
                  </a:lnTo>
                  <a:lnTo>
                    <a:pt x="105" y="126"/>
                  </a:lnTo>
                  <a:lnTo>
                    <a:pt x="129" y="124"/>
                  </a:lnTo>
                  <a:lnTo>
                    <a:pt x="139" y="125"/>
                  </a:lnTo>
                  <a:lnTo>
                    <a:pt x="152" y="126"/>
                  </a:lnTo>
                  <a:lnTo>
                    <a:pt x="162" y="129"/>
                  </a:lnTo>
                  <a:lnTo>
                    <a:pt x="172" y="132"/>
                  </a:lnTo>
                  <a:lnTo>
                    <a:pt x="182" y="136"/>
                  </a:lnTo>
                  <a:lnTo>
                    <a:pt x="191" y="142"/>
                  </a:lnTo>
                  <a:lnTo>
                    <a:pt x="198" y="148"/>
                  </a:lnTo>
                  <a:lnTo>
                    <a:pt x="207" y="155"/>
                  </a:lnTo>
                  <a:lnTo>
                    <a:pt x="219" y="171"/>
                  </a:lnTo>
                  <a:lnTo>
                    <a:pt x="225" y="181"/>
                  </a:lnTo>
                  <a:lnTo>
                    <a:pt x="229" y="190"/>
                  </a:lnTo>
                  <a:lnTo>
                    <a:pt x="235" y="212"/>
                  </a:lnTo>
                  <a:lnTo>
                    <a:pt x="237" y="237"/>
                  </a:lnTo>
                  <a:lnTo>
                    <a:pt x="236" y="249"/>
                  </a:lnTo>
                  <a:lnTo>
                    <a:pt x="235" y="261"/>
                  </a:lnTo>
                  <a:lnTo>
                    <a:pt x="232" y="272"/>
                  </a:lnTo>
                  <a:lnTo>
                    <a:pt x="229" y="283"/>
                  </a:lnTo>
                  <a:lnTo>
                    <a:pt x="224" y="293"/>
                  </a:lnTo>
                  <a:lnTo>
                    <a:pt x="219" y="302"/>
                  </a:lnTo>
                  <a:lnTo>
                    <a:pt x="212" y="311"/>
                  </a:lnTo>
                  <a:lnTo>
                    <a:pt x="205" y="319"/>
                  </a:lnTo>
                  <a:lnTo>
                    <a:pt x="189" y="332"/>
                  </a:lnTo>
                  <a:lnTo>
                    <a:pt x="168" y="342"/>
                  </a:lnTo>
                  <a:lnTo>
                    <a:pt x="147" y="348"/>
                  </a:lnTo>
                  <a:lnTo>
                    <a:pt x="121" y="350"/>
                  </a:lnTo>
                  <a:lnTo>
                    <a:pt x="107" y="349"/>
                  </a:lnTo>
                  <a:lnTo>
                    <a:pt x="101" y="349"/>
                  </a:lnTo>
                  <a:lnTo>
                    <a:pt x="94" y="348"/>
                  </a:lnTo>
                  <a:lnTo>
                    <a:pt x="82" y="344"/>
                  </a:lnTo>
                  <a:lnTo>
                    <a:pt x="70" y="340"/>
                  </a:lnTo>
                  <a:lnTo>
                    <a:pt x="59" y="334"/>
                  </a:lnTo>
                  <a:lnTo>
                    <a:pt x="49" y="327"/>
                  </a:lnTo>
                  <a:lnTo>
                    <a:pt x="40" y="319"/>
                  </a:lnTo>
                  <a:lnTo>
                    <a:pt x="31" y="309"/>
                  </a:lnTo>
                  <a:lnTo>
                    <a:pt x="24" y="299"/>
                  </a:lnTo>
                  <a:lnTo>
                    <a:pt x="18" y="287"/>
                  </a:lnTo>
                  <a:lnTo>
                    <a:pt x="8" y="259"/>
                  </a:lnTo>
                  <a:lnTo>
                    <a:pt x="2" y="228"/>
                  </a:lnTo>
                  <a:lnTo>
                    <a:pt x="0" y="190"/>
                  </a:lnTo>
                  <a:lnTo>
                    <a:pt x="1" y="167"/>
                  </a:lnTo>
                  <a:lnTo>
                    <a:pt x="2" y="147"/>
                  </a:lnTo>
                  <a:lnTo>
                    <a:pt x="5" y="126"/>
                  </a:lnTo>
                  <a:lnTo>
                    <a:pt x="9" y="108"/>
                  </a:lnTo>
                  <a:lnTo>
                    <a:pt x="14" y="92"/>
                  </a:lnTo>
                  <a:lnTo>
                    <a:pt x="19" y="76"/>
                  </a:lnTo>
                  <a:lnTo>
                    <a:pt x="23" y="69"/>
                  </a:lnTo>
                  <a:lnTo>
                    <a:pt x="26" y="61"/>
                  </a:lnTo>
                  <a:lnTo>
                    <a:pt x="30" y="55"/>
                  </a:lnTo>
                  <a:lnTo>
                    <a:pt x="35" y="48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73" y="13"/>
                  </a:lnTo>
                  <a:lnTo>
                    <a:pt x="85" y="7"/>
                  </a:lnTo>
                  <a:lnTo>
                    <a:pt x="99" y="4"/>
                  </a:lnTo>
                  <a:lnTo>
                    <a:pt x="113" y="1"/>
                  </a:lnTo>
                  <a:lnTo>
                    <a:pt x="127" y="0"/>
                  </a:lnTo>
                  <a:lnTo>
                    <a:pt x="139" y="1"/>
                  </a:lnTo>
                  <a:lnTo>
                    <a:pt x="150" y="2"/>
                  </a:lnTo>
                  <a:lnTo>
                    <a:pt x="171" y="6"/>
                  </a:lnTo>
                  <a:lnTo>
                    <a:pt x="179" y="10"/>
                  </a:lnTo>
                  <a:lnTo>
                    <a:pt x="188" y="14"/>
                  </a:lnTo>
                  <a:lnTo>
                    <a:pt x="203" y="25"/>
                  </a:lnTo>
                  <a:lnTo>
                    <a:pt x="215" y="37"/>
                  </a:lnTo>
                  <a:lnTo>
                    <a:pt x="224" y="54"/>
                  </a:lnTo>
                  <a:lnTo>
                    <a:pt x="231" y="72"/>
                  </a:lnTo>
                  <a:lnTo>
                    <a:pt x="233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7" name="Freeform 119"/>
            <p:cNvSpPr>
              <a:spLocks noEditPoints="1"/>
            </p:cNvSpPr>
            <p:nvPr/>
          </p:nvSpPr>
          <p:spPr bwMode="auto">
            <a:xfrm>
              <a:off x="1467" y="1403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6"/>
                  </a:moveTo>
                  <a:lnTo>
                    <a:pt x="48" y="207"/>
                  </a:lnTo>
                  <a:lnTo>
                    <a:pt x="50" y="235"/>
                  </a:lnTo>
                  <a:lnTo>
                    <a:pt x="56" y="259"/>
                  </a:lnTo>
                  <a:lnTo>
                    <a:pt x="64" y="277"/>
                  </a:lnTo>
                  <a:lnTo>
                    <a:pt x="67" y="285"/>
                  </a:lnTo>
                  <a:lnTo>
                    <a:pt x="73" y="291"/>
                  </a:lnTo>
                  <a:lnTo>
                    <a:pt x="85" y="302"/>
                  </a:lnTo>
                  <a:lnTo>
                    <a:pt x="100" y="308"/>
                  </a:lnTo>
                  <a:lnTo>
                    <a:pt x="117" y="311"/>
                  </a:lnTo>
                  <a:lnTo>
                    <a:pt x="126" y="309"/>
                  </a:lnTo>
                  <a:lnTo>
                    <a:pt x="135" y="308"/>
                  </a:lnTo>
                  <a:lnTo>
                    <a:pt x="142" y="306"/>
                  </a:lnTo>
                  <a:lnTo>
                    <a:pt x="149" y="302"/>
                  </a:lnTo>
                  <a:lnTo>
                    <a:pt x="155" y="297"/>
                  </a:lnTo>
                  <a:lnTo>
                    <a:pt x="161" y="291"/>
                  </a:lnTo>
                  <a:lnTo>
                    <a:pt x="171" y="277"/>
                  </a:lnTo>
                  <a:lnTo>
                    <a:pt x="178" y="259"/>
                  </a:lnTo>
                  <a:lnTo>
                    <a:pt x="184" y="235"/>
                  </a:lnTo>
                  <a:lnTo>
                    <a:pt x="186" y="207"/>
                  </a:lnTo>
                  <a:lnTo>
                    <a:pt x="188" y="176"/>
                  </a:lnTo>
                  <a:lnTo>
                    <a:pt x="186" y="143"/>
                  </a:lnTo>
                  <a:lnTo>
                    <a:pt x="184" y="116"/>
                  </a:lnTo>
                  <a:lnTo>
                    <a:pt x="178" y="93"/>
                  </a:lnTo>
                  <a:lnTo>
                    <a:pt x="171" y="73"/>
                  </a:lnTo>
                  <a:lnTo>
                    <a:pt x="161" y="58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1"/>
                  </a:lnTo>
                  <a:lnTo>
                    <a:pt x="117" y="40"/>
                  </a:lnTo>
                  <a:lnTo>
                    <a:pt x="108" y="40"/>
                  </a:lnTo>
                  <a:lnTo>
                    <a:pt x="100" y="41"/>
                  </a:lnTo>
                  <a:lnTo>
                    <a:pt x="91" y="45"/>
                  </a:lnTo>
                  <a:lnTo>
                    <a:pt x="85" y="48"/>
                  </a:lnTo>
                  <a:lnTo>
                    <a:pt x="73" y="58"/>
                  </a:lnTo>
                  <a:lnTo>
                    <a:pt x="64" y="73"/>
                  </a:lnTo>
                  <a:lnTo>
                    <a:pt x="56" y="93"/>
                  </a:lnTo>
                  <a:lnTo>
                    <a:pt x="50" y="116"/>
                  </a:lnTo>
                  <a:lnTo>
                    <a:pt x="48" y="143"/>
                  </a:lnTo>
                  <a:lnTo>
                    <a:pt x="47" y="176"/>
                  </a:lnTo>
                  <a:close/>
                  <a:moveTo>
                    <a:pt x="0" y="176"/>
                  </a:moveTo>
                  <a:lnTo>
                    <a:pt x="1" y="154"/>
                  </a:lnTo>
                  <a:lnTo>
                    <a:pt x="2" y="135"/>
                  </a:lnTo>
                  <a:lnTo>
                    <a:pt x="5" y="117"/>
                  </a:lnTo>
                  <a:lnTo>
                    <a:pt x="8" y="99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3" y="55"/>
                  </a:lnTo>
                  <a:lnTo>
                    <a:pt x="30" y="45"/>
                  </a:lnTo>
                  <a:lnTo>
                    <a:pt x="38" y="35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4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4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2"/>
                  </a:lnTo>
                  <a:lnTo>
                    <a:pt x="188" y="25"/>
                  </a:lnTo>
                  <a:lnTo>
                    <a:pt x="196" y="35"/>
                  </a:lnTo>
                  <a:lnTo>
                    <a:pt x="204" y="45"/>
                  </a:lnTo>
                  <a:lnTo>
                    <a:pt x="212" y="55"/>
                  </a:lnTo>
                  <a:lnTo>
                    <a:pt x="218" y="69"/>
                  </a:lnTo>
                  <a:lnTo>
                    <a:pt x="227" y="99"/>
                  </a:lnTo>
                  <a:lnTo>
                    <a:pt x="233" y="135"/>
                  </a:lnTo>
                  <a:lnTo>
                    <a:pt x="234" y="176"/>
                  </a:lnTo>
                  <a:lnTo>
                    <a:pt x="234" y="196"/>
                  </a:lnTo>
                  <a:lnTo>
                    <a:pt x="233" y="217"/>
                  </a:lnTo>
                  <a:lnTo>
                    <a:pt x="231" y="235"/>
                  </a:lnTo>
                  <a:lnTo>
                    <a:pt x="227" y="252"/>
                  </a:lnTo>
                  <a:lnTo>
                    <a:pt x="222" y="267"/>
                  </a:lnTo>
                  <a:lnTo>
                    <a:pt x="218" y="282"/>
                  </a:lnTo>
                  <a:lnTo>
                    <a:pt x="212" y="295"/>
                  </a:lnTo>
                  <a:lnTo>
                    <a:pt x="204" y="306"/>
                  </a:lnTo>
                  <a:lnTo>
                    <a:pt x="196" y="317"/>
                  </a:lnTo>
                  <a:lnTo>
                    <a:pt x="188" y="325"/>
                  </a:lnTo>
                  <a:lnTo>
                    <a:pt x="178" y="332"/>
                  </a:lnTo>
                  <a:lnTo>
                    <a:pt x="167" y="340"/>
                  </a:lnTo>
                  <a:lnTo>
                    <a:pt x="144" y="347"/>
                  </a:lnTo>
                  <a:lnTo>
                    <a:pt x="117" y="350"/>
                  </a:lnTo>
                  <a:lnTo>
                    <a:pt x="103" y="349"/>
                  </a:lnTo>
                  <a:lnTo>
                    <a:pt x="96" y="348"/>
                  </a:lnTo>
                  <a:lnTo>
                    <a:pt x="90" y="347"/>
                  </a:lnTo>
                  <a:lnTo>
                    <a:pt x="78" y="344"/>
                  </a:lnTo>
                  <a:lnTo>
                    <a:pt x="67" y="340"/>
                  </a:lnTo>
                  <a:lnTo>
                    <a:pt x="56" y="332"/>
                  </a:lnTo>
                  <a:lnTo>
                    <a:pt x="47" y="325"/>
                  </a:lnTo>
                  <a:lnTo>
                    <a:pt x="38" y="317"/>
                  </a:lnTo>
                  <a:lnTo>
                    <a:pt x="30" y="306"/>
                  </a:lnTo>
                  <a:lnTo>
                    <a:pt x="17" y="282"/>
                  </a:lnTo>
                  <a:lnTo>
                    <a:pt x="12" y="267"/>
                  </a:lnTo>
                  <a:lnTo>
                    <a:pt x="8" y="252"/>
                  </a:lnTo>
                  <a:lnTo>
                    <a:pt x="2" y="217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8" name="Freeform 120"/>
            <p:cNvSpPr>
              <a:spLocks/>
            </p:cNvSpPr>
            <p:nvPr/>
          </p:nvSpPr>
          <p:spPr bwMode="auto">
            <a:xfrm>
              <a:off x="1365" y="1093"/>
              <a:ext cx="24" cy="68"/>
            </a:xfrm>
            <a:custGeom>
              <a:avLst/>
              <a:gdLst>
                <a:gd name="T0" fmla="*/ 0 w 123"/>
                <a:gd name="T1" fmla="*/ 0 h 340"/>
                <a:gd name="T2" fmla="*/ 0 w 123"/>
                <a:gd name="T3" fmla="*/ 0 h 340"/>
                <a:gd name="T4" fmla="*/ 0 w 123"/>
                <a:gd name="T5" fmla="*/ 0 h 340"/>
                <a:gd name="T6" fmla="*/ 0 w 123"/>
                <a:gd name="T7" fmla="*/ 0 h 340"/>
                <a:gd name="T8" fmla="*/ 0 w 123"/>
                <a:gd name="T9" fmla="*/ 0 h 340"/>
                <a:gd name="T10" fmla="*/ 0 w 123"/>
                <a:gd name="T11" fmla="*/ 0 h 340"/>
                <a:gd name="T12" fmla="*/ 0 w 123"/>
                <a:gd name="T13" fmla="*/ 0 h 340"/>
                <a:gd name="T14" fmla="*/ 0 w 123"/>
                <a:gd name="T15" fmla="*/ 0 h 340"/>
                <a:gd name="T16" fmla="*/ 0 w 123"/>
                <a:gd name="T17" fmla="*/ 0 h 340"/>
                <a:gd name="T18" fmla="*/ 0 w 123"/>
                <a:gd name="T19" fmla="*/ 0 h 340"/>
                <a:gd name="T20" fmla="*/ 0 w 123"/>
                <a:gd name="T21" fmla="*/ 0 h 340"/>
                <a:gd name="T22" fmla="*/ 0 w 123"/>
                <a:gd name="T23" fmla="*/ 0 h 340"/>
                <a:gd name="T24" fmla="*/ 0 w 123"/>
                <a:gd name="T25" fmla="*/ 0 h 340"/>
                <a:gd name="T26" fmla="*/ 0 w 123"/>
                <a:gd name="T27" fmla="*/ 0 h 340"/>
                <a:gd name="T28" fmla="*/ 0 w 123"/>
                <a:gd name="T29" fmla="*/ 0 h 340"/>
                <a:gd name="T30" fmla="*/ 0 w 123"/>
                <a:gd name="T31" fmla="*/ 0 h 3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3"/>
                <a:gd name="T49" fmla="*/ 0 h 340"/>
                <a:gd name="T50" fmla="*/ 123 w 123"/>
                <a:gd name="T51" fmla="*/ 340 h 3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3" h="340">
                  <a:moveTo>
                    <a:pt x="78" y="340"/>
                  </a:moveTo>
                  <a:lnTo>
                    <a:pt x="78" y="100"/>
                  </a:lnTo>
                  <a:lnTo>
                    <a:pt x="0" y="100"/>
                  </a:lnTo>
                  <a:lnTo>
                    <a:pt x="0" y="65"/>
                  </a:lnTo>
                  <a:lnTo>
                    <a:pt x="19" y="63"/>
                  </a:lnTo>
                  <a:lnTo>
                    <a:pt x="36" y="61"/>
                  </a:lnTo>
                  <a:lnTo>
                    <a:pt x="52" y="56"/>
                  </a:lnTo>
                  <a:lnTo>
                    <a:pt x="58" y="53"/>
                  </a:lnTo>
                  <a:lnTo>
                    <a:pt x="64" y="49"/>
                  </a:lnTo>
                  <a:lnTo>
                    <a:pt x="73" y="41"/>
                  </a:lnTo>
                  <a:lnTo>
                    <a:pt x="81" y="30"/>
                  </a:lnTo>
                  <a:lnTo>
                    <a:pt x="87" y="15"/>
                  </a:lnTo>
                  <a:lnTo>
                    <a:pt x="89" y="0"/>
                  </a:lnTo>
                  <a:lnTo>
                    <a:pt x="123" y="0"/>
                  </a:lnTo>
                  <a:lnTo>
                    <a:pt x="123" y="340"/>
                  </a:lnTo>
                  <a:lnTo>
                    <a:pt x="78" y="3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49" name="Freeform 121"/>
            <p:cNvSpPr>
              <a:spLocks/>
            </p:cNvSpPr>
            <p:nvPr/>
          </p:nvSpPr>
          <p:spPr bwMode="auto">
            <a:xfrm>
              <a:off x="1413" y="1095"/>
              <a:ext cx="47" cy="66"/>
            </a:xfrm>
            <a:custGeom>
              <a:avLst/>
              <a:gdLst>
                <a:gd name="T0" fmla="*/ 0 w 232"/>
                <a:gd name="T1" fmla="*/ 0 h 331"/>
                <a:gd name="T2" fmla="*/ 0 w 232"/>
                <a:gd name="T3" fmla="*/ 0 h 331"/>
                <a:gd name="T4" fmla="*/ 0 w 232"/>
                <a:gd name="T5" fmla="*/ 0 h 331"/>
                <a:gd name="T6" fmla="*/ 0 w 232"/>
                <a:gd name="T7" fmla="*/ 0 h 331"/>
                <a:gd name="T8" fmla="*/ 0 w 232"/>
                <a:gd name="T9" fmla="*/ 0 h 331"/>
                <a:gd name="T10" fmla="*/ 0 w 232"/>
                <a:gd name="T11" fmla="*/ 0 h 331"/>
                <a:gd name="T12" fmla="*/ 0 w 232"/>
                <a:gd name="T13" fmla="*/ 0 h 331"/>
                <a:gd name="T14" fmla="*/ 0 w 232"/>
                <a:gd name="T15" fmla="*/ 0 h 331"/>
                <a:gd name="T16" fmla="*/ 0 w 232"/>
                <a:gd name="T17" fmla="*/ 0 h 331"/>
                <a:gd name="T18" fmla="*/ 0 w 232"/>
                <a:gd name="T19" fmla="*/ 0 h 331"/>
                <a:gd name="T20" fmla="*/ 0 w 232"/>
                <a:gd name="T21" fmla="*/ 0 h 331"/>
                <a:gd name="T22" fmla="*/ 0 w 232"/>
                <a:gd name="T23" fmla="*/ 0 h 331"/>
                <a:gd name="T24" fmla="*/ 0 w 232"/>
                <a:gd name="T25" fmla="*/ 0 h 331"/>
                <a:gd name="T26" fmla="*/ 0 w 232"/>
                <a:gd name="T27" fmla="*/ 0 h 331"/>
                <a:gd name="T28" fmla="*/ 0 w 232"/>
                <a:gd name="T29" fmla="*/ 0 h 331"/>
                <a:gd name="T30" fmla="*/ 0 w 232"/>
                <a:gd name="T31" fmla="*/ 0 h 331"/>
                <a:gd name="T32" fmla="*/ 0 w 232"/>
                <a:gd name="T33" fmla="*/ 0 h 331"/>
                <a:gd name="T34" fmla="*/ 0 w 232"/>
                <a:gd name="T35" fmla="*/ 0 h 331"/>
                <a:gd name="T36" fmla="*/ 0 w 232"/>
                <a:gd name="T37" fmla="*/ 0 h 331"/>
                <a:gd name="T38" fmla="*/ 0 w 232"/>
                <a:gd name="T39" fmla="*/ 0 h 331"/>
                <a:gd name="T40" fmla="*/ 0 w 232"/>
                <a:gd name="T41" fmla="*/ 0 h 331"/>
                <a:gd name="T42" fmla="*/ 0 w 232"/>
                <a:gd name="T43" fmla="*/ 0 h 331"/>
                <a:gd name="T44" fmla="*/ 0 w 232"/>
                <a:gd name="T45" fmla="*/ 0 h 331"/>
                <a:gd name="T46" fmla="*/ 0 w 232"/>
                <a:gd name="T47" fmla="*/ 0 h 331"/>
                <a:gd name="T48" fmla="*/ 0 w 232"/>
                <a:gd name="T49" fmla="*/ 0 h 331"/>
                <a:gd name="T50" fmla="*/ 0 w 232"/>
                <a:gd name="T51" fmla="*/ 0 h 331"/>
                <a:gd name="T52" fmla="*/ 0 w 232"/>
                <a:gd name="T53" fmla="*/ 0 h 331"/>
                <a:gd name="T54" fmla="*/ 0 w 232"/>
                <a:gd name="T55" fmla="*/ 0 h 3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32"/>
                <a:gd name="T85" fmla="*/ 0 h 331"/>
                <a:gd name="T86" fmla="*/ 232 w 232"/>
                <a:gd name="T87" fmla="*/ 331 h 3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32" h="331">
                  <a:moveTo>
                    <a:pt x="46" y="331"/>
                  </a:moveTo>
                  <a:lnTo>
                    <a:pt x="50" y="312"/>
                  </a:lnTo>
                  <a:lnTo>
                    <a:pt x="53" y="292"/>
                  </a:lnTo>
                  <a:lnTo>
                    <a:pt x="57" y="272"/>
                  </a:lnTo>
                  <a:lnTo>
                    <a:pt x="63" y="253"/>
                  </a:lnTo>
                  <a:lnTo>
                    <a:pt x="68" y="234"/>
                  </a:lnTo>
                  <a:lnTo>
                    <a:pt x="75" y="216"/>
                  </a:lnTo>
                  <a:lnTo>
                    <a:pt x="82" y="198"/>
                  </a:lnTo>
                  <a:lnTo>
                    <a:pt x="91" y="180"/>
                  </a:lnTo>
                  <a:lnTo>
                    <a:pt x="99" y="162"/>
                  </a:lnTo>
                  <a:lnTo>
                    <a:pt x="110" y="145"/>
                  </a:lnTo>
                  <a:lnTo>
                    <a:pt x="120" y="128"/>
                  </a:lnTo>
                  <a:lnTo>
                    <a:pt x="132" y="111"/>
                  </a:lnTo>
                  <a:lnTo>
                    <a:pt x="157" y="77"/>
                  </a:lnTo>
                  <a:lnTo>
                    <a:pt x="185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32" y="0"/>
                  </a:lnTo>
                  <a:lnTo>
                    <a:pt x="232" y="41"/>
                  </a:lnTo>
                  <a:lnTo>
                    <a:pt x="204" y="74"/>
                  </a:lnTo>
                  <a:lnTo>
                    <a:pt x="180" y="106"/>
                  </a:lnTo>
                  <a:lnTo>
                    <a:pt x="158" y="141"/>
                  </a:lnTo>
                  <a:lnTo>
                    <a:pt x="140" y="176"/>
                  </a:lnTo>
                  <a:lnTo>
                    <a:pt x="124" y="213"/>
                  </a:lnTo>
                  <a:lnTo>
                    <a:pt x="111" y="252"/>
                  </a:lnTo>
                  <a:lnTo>
                    <a:pt x="102" y="290"/>
                  </a:lnTo>
                  <a:lnTo>
                    <a:pt x="96" y="331"/>
                  </a:lnTo>
                  <a:lnTo>
                    <a:pt x="46" y="3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0" name="Freeform 122"/>
            <p:cNvSpPr>
              <a:spLocks noEditPoints="1"/>
            </p:cNvSpPr>
            <p:nvPr/>
          </p:nvSpPr>
          <p:spPr bwMode="auto">
            <a:xfrm>
              <a:off x="1467" y="1093"/>
              <a:ext cx="47" cy="70"/>
            </a:xfrm>
            <a:custGeom>
              <a:avLst/>
              <a:gdLst>
                <a:gd name="T0" fmla="*/ 0 w 234"/>
                <a:gd name="T1" fmla="*/ 0 h 350"/>
                <a:gd name="T2" fmla="*/ 0 w 234"/>
                <a:gd name="T3" fmla="*/ 0 h 350"/>
                <a:gd name="T4" fmla="*/ 0 w 234"/>
                <a:gd name="T5" fmla="*/ 0 h 350"/>
                <a:gd name="T6" fmla="*/ 0 w 234"/>
                <a:gd name="T7" fmla="*/ 0 h 350"/>
                <a:gd name="T8" fmla="*/ 0 w 234"/>
                <a:gd name="T9" fmla="*/ 0 h 350"/>
                <a:gd name="T10" fmla="*/ 0 w 234"/>
                <a:gd name="T11" fmla="*/ 0 h 350"/>
                <a:gd name="T12" fmla="*/ 0 w 234"/>
                <a:gd name="T13" fmla="*/ 0 h 350"/>
                <a:gd name="T14" fmla="*/ 0 w 234"/>
                <a:gd name="T15" fmla="*/ 0 h 350"/>
                <a:gd name="T16" fmla="*/ 0 w 234"/>
                <a:gd name="T17" fmla="*/ 0 h 350"/>
                <a:gd name="T18" fmla="*/ 0 w 234"/>
                <a:gd name="T19" fmla="*/ 0 h 350"/>
                <a:gd name="T20" fmla="*/ 0 w 234"/>
                <a:gd name="T21" fmla="*/ 0 h 350"/>
                <a:gd name="T22" fmla="*/ 0 w 234"/>
                <a:gd name="T23" fmla="*/ 0 h 350"/>
                <a:gd name="T24" fmla="*/ 0 w 234"/>
                <a:gd name="T25" fmla="*/ 0 h 350"/>
                <a:gd name="T26" fmla="*/ 0 w 234"/>
                <a:gd name="T27" fmla="*/ 0 h 350"/>
                <a:gd name="T28" fmla="*/ 0 w 234"/>
                <a:gd name="T29" fmla="*/ 0 h 350"/>
                <a:gd name="T30" fmla="*/ 0 w 234"/>
                <a:gd name="T31" fmla="*/ 0 h 350"/>
                <a:gd name="T32" fmla="*/ 0 w 234"/>
                <a:gd name="T33" fmla="*/ 0 h 350"/>
                <a:gd name="T34" fmla="*/ 0 w 234"/>
                <a:gd name="T35" fmla="*/ 0 h 350"/>
                <a:gd name="T36" fmla="*/ 0 w 234"/>
                <a:gd name="T37" fmla="*/ 0 h 350"/>
                <a:gd name="T38" fmla="*/ 0 w 234"/>
                <a:gd name="T39" fmla="*/ 0 h 350"/>
                <a:gd name="T40" fmla="*/ 0 w 234"/>
                <a:gd name="T41" fmla="*/ 0 h 350"/>
                <a:gd name="T42" fmla="*/ 0 w 234"/>
                <a:gd name="T43" fmla="*/ 0 h 350"/>
                <a:gd name="T44" fmla="*/ 0 w 234"/>
                <a:gd name="T45" fmla="*/ 0 h 350"/>
                <a:gd name="T46" fmla="*/ 0 w 234"/>
                <a:gd name="T47" fmla="*/ 0 h 350"/>
                <a:gd name="T48" fmla="*/ 0 w 234"/>
                <a:gd name="T49" fmla="*/ 0 h 350"/>
                <a:gd name="T50" fmla="*/ 0 w 234"/>
                <a:gd name="T51" fmla="*/ 0 h 350"/>
                <a:gd name="T52" fmla="*/ 0 w 234"/>
                <a:gd name="T53" fmla="*/ 0 h 350"/>
                <a:gd name="T54" fmla="*/ 0 w 234"/>
                <a:gd name="T55" fmla="*/ 0 h 350"/>
                <a:gd name="T56" fmla="*/ 0 w 234"/>
                <a:gd name="T57" fmla="*/ 0 h 350"/>
                <a:gd name="T58" fmla="*/ 0 w 234"/>
                <a:gd name="T59" fmla="*/ 0 h 350"/>
                <a:gd name="T60" fmla="*/ 0 w 234"/>
                <a:gd name="T61" fmla="*/ 0 h 350"/>
                <a:gd name="T62" fmla="*/ 0 w 234"/>
                <a:gd name="T63" fmla="*/ 0 h 350"/>
                <a:gd name="T64" fmla="*/ 0 w 234"/>
                <a:gd name="T65" fmla="*/ 0 h 350"/>
                <a:gd name="T66" fmla="*/ 0 w 234"/>
                <a:gd name="T67" fmla="*/ 0 h 350"/>
                <a:gd name="T68" fmla="*/ 0 w 234"/>
                <a:gd name="T69" fmla="*/ 0 h 350"/>
                <a:gd name="T70" fmla="*/ 0 w 234"/>
                <a:gd name="T71" fmla="*/ 0 h 350"/>
                <a:gd name="T72" fmla="*/ 0 w 234"/>
                <a:gd name="T73" fmla="*/ 0 h 350"/>
                <a:gd name="T74" fmla="*/ 0 w 234"/>
                <a:gd name="T75" fmla="*/ 0 h 350"/>
                <a:gd name="T76" fmla="*/ 0 w 234"/>
                <a:gd name="T77" fmla="*/ 0 h 350"/>
                <a:gd name="T78" fmla="*/ 0 w 234"/>
                <a:gd name="T79" fmla="*/ 0 h 350"/>
                <a:gd name="T80" fmla="*/ 0 w 234"/>
                <a:gd name="T81" fmla="*/ 0 h 350"/>
                <a:gd name="T82" fmla="*/ 0 w 234"/>
                <a:gd name="T83" fmla="*/ 0 h 350"/>
                <a:gd name="T84" fmla="*/ 0 w 234"/>
                <a:gd name="T85" fmla="*/ 0 h 350"/>
                <a:gd name="T86" fmla="*/ 0 w 234"/>
                <a:gd name="T87" fmla="*/ 0 h 350"/>
                <a:gd name="T88" fmla="*/ 0 w 234"/>
                <a:gd name="T89" fmla="*/ 0 h 350"/>
                <a:gd name="T90" fmla="*/ 0 w 234"/>
                <a:gd name="T91" fmla="*/ 0 h 350"/>
                <a:gd name="T92" fmla="*/ 0 w 234"/>
                <a:gd name="T93" fmla="*/ 0 h 350"/>
                <a:gd name="T94" fmla="*/ 0 w 234"/>
                <a:gd name="T95" fmla="*/ 0 h 350"/>
                <a:gd name="T96" fmla="*/ 0 w 234"/>
                <a:gd name="T97" fmla="*/ 0 h 3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4"/>
                <a:gd name="T148" fmla="*/ 0 h 350"/>
                <a:gd name="T149" fmla="*/ 234 w 234"/>
                <a:gd name="T150" fmla="*/ 350 h 3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4" h="350">
                  <a:moveTo>
                    <a:pt x="47" y="175"/>
                  </a:moveTo>
                  <a:lnTo>
                    <a:pt x="48" y="208"/>
                  </a:lnTo>
                  <a:lnTo>
                    <a:pt x="50" y="236"/>
                  </a:lnTo>
                  <a:lnTo>
                    <a:pt x="56" y="259"/>
                  </a:lnTo>
                  <a:lnTo>
                    <a:pt x="64" y="278"/>
                  </a:lnTo>
                  <a:lnTo>
                    <a:pt x="67" y="285"/>
                  </a:lnTo>
                  <a:lnTo>
                    <a:pt x="73" y="292"/>
                  </a:lnTo>
                  <a:lnTo>
                    <a:pt x="85" y="302"/>
                  </a:lnTo>
                  <a:lnTo>
                    <a:pt x="100" y="309"/>
                  </a:lnTo>
                  <a:lnTo>
                    <a:pt x="117" y="310"/>
                  </a:lnTo>
                  <a:lnTo>
                    <a:pt x="126" y="310"/>
                  </a:lnTo>
                  <a:lnTo>
                    <a:pt x="135" y="309"/>
                  </a:lnTo>
                  <a:lnTo>
                    <a:pt x="142" y="305"/>
                  </a:lnTo>
                  <a:lnTo>
                    <a:pt x="149" y="302"/>
                  </a:lnTo>
                  <a:lnTo>
                    <a:pt x="155" y="298"/>
                  </a:lnTo>
                  <a:lnTo>
                    <a:pt x="161" y="292"/>
                  </a:lnTo>
                  <a:lnTo>
                    <a:pt x="171" y="278"/>
                  </a:lnTo>
                  <a:lnTo>
                    <a:pt x="178" y="259"/>
                  </a:lnTo>
                  <a:lnTo>
                    <a:pt x="184" y="236"/>
                  </a:lnTo>
                  <a:lnTo>
                    <a:pt x="186" y="208"/>
                  </a:lnTo>
                  <a:lnTo>
                    <a:pt x="188" y="175"/>
                  </a:lnTo>
                  <a:lnTo>
                    <a:pt x="186" y="144"/>
                  </a:lnTo>
                  <a:lnTo>
                    <a:pt x="184" y="116"/>
                  </a:lnTo>
                  <a:lnTo>
                    <a:pt x="178" y="92"/>
                  </a:lnTo>
                  <a:lnTo>
                    <a:pt x="171" y="73"/>
                  </a:lnTo>
                  <a:lnTo>
                    <a:pt x="161" y="59"/>
                  </a:lnTo>
                  <a:lnTo>
                    <a:pt x="155" y="53"/>
                  </a:lnTo>
                  <a:lnTo>
                    <a:pt x="149" y="48"/>
                  </a:lnTo>
                  <a:lnTo>
                    <a:pt x="135" y="42"/>
                  </a:lnTo>
                  <a:lnTo>
                    <a:pt x="117" y="39"/>
                  </a:lnTo>
                  <a:lnTo>
                    <a:pt x="108" y="41"/>
                  </a:lnTo>
                  <a:lnTo>
                    <a:pt x="100" y="42"/>
                  </a:lnTo>
                  <a:lnTo>
                    <a:pt x="91" y="44"/>
                  </a:lnTo>
                  <a:lnTo>
                    <a:pt x="85" y="48"/>
                  </a:lnTo>
                  <a:lnTo>
                    <a:pt x="73" y="59"/>
                  </a:lnTo>
                  <a:lnTo>
                    <a:pt x="64" y="73"/>
                  </a:lnTo>
                  <a:lnTo>
                    <a:pt x="56" y="92"/>
                  </a:lnTo>
                  <a:lnTo>
                    <a:pt x="50" y="116"/>
                  </a:lnTo>
                  <a:lnTo>
                    <a:pt x="48" y="144"/>
                  </a:lnTo>
                  <a:lnTo>
                    <a:pt x="47" y="175"/>
                  </a:lnTo>
                  <a:close/>
                  <a:moveTo>
                    <a:pt x="0" y="175"/>
                  </a:moveTo>
                  <a:lnTo>
                    <a:pt x="1" y="155"/>
                  </a:lnTo>
                  <a:lnTo>
                    <a:pt x="2" y="135"/>
                  </a:lnTo>
                  <a:lnTo>
                    <a:pt x="5" y="116"/>
                  </a:lnTo>
                  <a:lnTo>
                    <a:pt x="8" y="100"/>
                  </a:lnTo>
                  <a:lnTo>
                    <a:pt x="12" y="84"/>
                  </a:lnTo>
                  <a:lnTo>
                    <a:pt x="17" y="70"/>
                  </a:lnTo>
                  <a:lnTo>
                    <a:pt x="23" y="56"/>
                  </a:lnTo>
                  <a:lnTo>
                    <a:pt x="30" y="44"/>
                  </a:lnTo>
                  <a:lnTo>
                    <a:pt x="38" y="35"/>
                  </a:lnTo>
                  <a:lnTo>
                    <a:pt x="47" y="25"/>
                  </a:lnTo>
                  <a:lnTo>
                    <a:pt x="56" y="18"/>
                  </a:lnTo>
                  <a:lnTo>
                    <a:pt x="67" y="12"/>
                  </a:lnTo>
                  <a:lnTo>
                    <a:pt x="78" y="6"/>
                  </a:lnTo>
                  <a:lnTo>
                    <a:pt x="90" y="3"/>
                  </a:lnTo>
                  <a:lnTo>
                    <a:pt x="117" y="0"/>
                  </a:lnTo>
                  <a:lnTo>
                    <a:pt x="131" y="1"/>
                  </a:lnTo>
                  <a:lnTo>
                    <a:pt x="144" y="3"/>
                  </a:lnTo>
                  <a:lnTo>
                    <a:pt x="156" y="6"/>
                  </a:lnTo>
                  <a:lnTo>
                    <a:pt x="167" y="12"/>
                  </a:lnTo>
                  <a:lnTo>
                    <a:pt x="178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6" y="35"/>
                  </a:lnTo>
                  <a:lnTo>
                    <a:pt x="204" y="44"/>
                  </a:lnTo>
                  <a:lnTo>
                    <a:pt x="212" y="56"/>
                  </a:lnTo>
                  <a:lnTo>
                    <a:pt x="218" y="70"/>
                  </a:lnTo>
                  <a:lnTo>
                    <a:pt x="227" y="100"/>
                  </a:lnTo>
                  <a:lnTo>
                    <a:pt x="233" y="135"/>
                  </a:lnTo>
                  <a:lnTo>
                    <a:pt x="234" y="175"/>
                  </a:lnTo>
                  <a:lnTo>
                    <a:pt x="234" y="197"/>
                  </a:lnTo>
                  <a:lnTo>
                    <a:pt x="233" y="216"/>
                  </a:lnTo>
                  <a:lnTo>
                    <a:pt x="231" y="234"/>
                  </a:lnTo>
                  <a:lnTo>
                    <a:pt x="227" y="251"/>
                  </a:lnTo>
                  <a:lnTo>
                    <a:pt x="222" y="267"/>
                  </a:lnTo>
                  <a:lnTo>
                    <a:pt x="218" y="281"/>
                  </a:lnTo>
                  <a:lnTo>
                    <a:pt x="212" y="295"/>
                  </a:lnTo>
                  <a:lnTo>
                    <a:pt x="204" y="307"/>
                  </a:lnTo>
                  <a:lnTo>
                    <a:pt x="196" y="316"/>
                  </a:lnTo>
                  <a:lnTo>
                    <a:pt x="188" y="326"/>
                  </a:lnTo>
                  <a:lnTo>
                    <a:pt x="178" y="333"/>
                  </a:lnTo>
                  <a:lnTo>
                    <a:pt x="167" y="339"/>
                  </a:lnTo>
                  <a:lnTo>
                    <a:pt x="144" y="348"/>
                  </a:lnTo>
                  <a:lnTo>
                    <a:pt x="117" y="350"/>
                  </a:lnTo>
                  <a:lnTo>
                    <a:pt x="103" y="350"/>
                  </a:lnTo>
                  <a:lnTo>
                    <a:pt x="96" y="349"/>
                  </a:lnTo>
                  <a:lnTo>
                    <a:pt x="90" y="348"/>
                  </a:lnTo>
                  <a:lnTo>
                    <a:pt x="78" y="344"/>
                  </a:lnTo>
                  <a:lnTo>
                    <a:pt x="67" y="339"/>
                  </a:lnTo>
                  <a:lnTo>
                    <a:pt x="56" y="333"/>
                  </a:lnTo>
                  <a:lnTo>
                    <a:pt x="47" y="326"/>
                  </a:lnTo>
                  <a:lnTo>
                    <a:pt x="38" y="316"/>
                  </a:lnTo>
                  <a:lnTo>
                    <a:pt x="30" y="307"/>
                  </a:lnTo>
                  <a:lnTo>
                    <a:pt x="17" y="281"/>
                  </a:lnTo>
                  <a:lnTo>
                    <a:pt x="12" y="267"/>
                  </a:lnTo>
                  <a:lnTo>
                    <a:pt x="8" y="251"/>
                  </a:lnTo>
                  <a:lnTo>
                    <a:pt x="2" y="216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1" name="Line 123"/>
            <p:cNvSpPr>
              <a:spLocks noChangeShapeType="1"/>
            </p:cNvSpPr>
            <p:nvPr/>
          </p:nvSpPr>
          <p:spPr bwMode="auto">
            <a:xfrm>
              <a:off x="1548" y="3294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2" name="Line 124"/>
            <p:cNvSpPr>
              <a:spLocks noChangeShapeType="1"/>
            </p:cNvSpPr>
            <p:nvPr/>
          </p:nvSpPr>
          <p:spPr bwMode="auto">
            <a:xfrm>
              <a:off x="1548" y="329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3" name="Line 125"/>
            <p:cNvSpPr>
              <a:spLocks noChangeShapeType="1"/>
            </p:cNvSpPr>
            <p:nvPr/>
          </p:nvSpPr>
          <p:spPr bwMode="auto">
            <a:xfrm>
              <a:off x="1548" y="3232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4" name="Line 126"/>
            <p:cNvSpPr>
              <a:spLocks noChangeShapeType="1"/>
            </p:cNvSpPr>
            <p:nvPr/>
          </p:nvSpPr>
          <p:spPr bwMode="auto">
            <a:xfrm>
              <a:off x="1548" y="3170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5" name="Line 127"/>
            <p:cNvSpPr>
              <a:spLocks noChangeShapeType="1"/>
            </p:cNvSpPr>
            <p:nvPr/>
          </p:nvSpPr>
          <p:spPr bwMode="auto">
            <a:xfrm>
              <a:off x="1548" y="3108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6" name="Line 128"/>
            <p:cNvSpPr>
              <a:spLocks noChangeShapeType="1"/>
            </p:cNvSpPr>
            <p:nvPr/>
          </p:nvSpPr>
          <p:spPr bwMode="auto">
            <a:xfrm>
              <a:off x="1548" y="3046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7" name="Line 129"/>
            <p:cNvSpPr>
              <a:spLocks noChangeShapeType="1"/>
            </p:cNvSpPr>
            <p:nvPr/>
          </p:nvSpPr>
          <p:spPr bwMode="auto">
            <a:xfrm>
              <a:off x="1548" y="298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8" name="Line 130"/>
            <p:cNvSpPr>
              <a:spLocks noChangeShapeType="1"/>
            </p:cNvSpPr>
            <p:nvPr/>
          </p:nvSpPr>
          <p:spPr bwMode="auto">
            <a:xfrm>
              <a:off x="1548" y="2984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59" name="Line 131"/>
            <p:cNvSpPr>
              <a:spLocks noChangeShapeType="1"/>
            </p:cNvSpPr>
            <p:nvPr/>
          </p:nvSpPr>
          <p:spPr bwMode="auto">
            <a:xfrm>
              <a:off x="1548" y="298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0" name="Line 132"/>
            <p:cNvSpPr>
              <a:spLocks noChangeShapeType="1"/>
            </p:cNvSpPr>
            <p:nvPr/>
          </p:nvSpPr>
          <p:spPr bwMode="auto">
            <a:xfrm>
              <a:off x="1548" y="2922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1" name="Line 133"/>
            <p:cNvSpPr>
              <a:spLocks noChangeShapeType="1"/>
            </p:cNvSpPr>
            <p:nvPr/>
          </p:nvSpPr>
          <p:spPr bwMode="auto">
            <a:xfrm>
              <a:off x="1548" y="2860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2" name="Line 134"/>
            <p:cNvSpPr>
              <a:spLocks noChangeShapeType="1"/>
            </p:cNvSpPr>
            <p:nvPr/>
          </p:nvSpPr>
          <p:spPr bwMode="auto">
            <a:xfrm>
              <a:off x="1548" y="2798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3" name="Line 135"/>
            <p:cNvSpPr>
              <a:spLocks noChangeShapeType="1"/>
            </p:cNvSpPr>
            <p:nvPr/>
          </p:nvSpPr>
          <p:spPr bwMode="auto">
            <a:xfrm>
              <a:off x="1548" y="2736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4" name="Line 136"/>
            <p:cNvSpPr>
              <a:spLocks noChangeShapeType="1"/>
            </p:cNvSpPr>
            <p:nvPr/>
          </p:nvSpPr>
          <p:spPr bwMode="auto">
            <a:xfrm>
              <a:off x="1548" y="267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5" name="Line 137"/>
            <p:cNvSpPr>
              <a:spLocks noChangeShapeType="1"/>
            </p:cNvSpPr>
            <p:nvPr/>
          </p:nvSpPr>
          <p:spPr bwMode="auto">
            <a:xfrm>
              <a:off x="1548" y="2674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6" name="Line 138"/>
            <p:cNvSpPr>
              <a:spLocks noChangeShapeType="1"/>
            </p:cNvSpPr>
            <p:nvPr/>
          </p:nvSpPr>
          <p:spPr bwMode="auto">
            <a:xfrm>
              <a:off x="1548" y="267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7" name="Line 139"/>
            <p:cNvSpPr>
              <a:spLocks noChangeShapeType="1"/>
            </p:cNvSpPr>
            <p:nvPr/>
          </p:nvSpPr>
          <p:spPr bwMode="auto">
            <a:xfrm>
              <a:off x="1548" y="2612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8" name="Line 140"/>
            <p:cNvSpPr>
              <a:spLocks noChangeShapeType="1"/>
            </p:cNvSpPr>
            <p:nvPr/>
          </p:nvSpPr>
          <p:spPr bwMode="auto">
            <a:xfrm>
              <a:off x="1548" y="2551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69" name="Line 141"/>
            <p:cNvSpPr>
              <a:spLocks noChangeShapeType="1"/>
            </p:cNvSpPr>
            <p:nvPr/>
          </p:nvSpPr>
          <p:spPr bwMode="auto">
            <a:xfrm>
              <a:off x="1548" y="2488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0" name="Line 142"/>
            <p:cNvSpPr>
              <a:spLocks noChangeShapeType="1"/>
            </p:cNvSpPr>
            <p:nvPr/>
          </p:nvSpPr>
          <p:spPr bwMode="auto">
            <a:xfrm>
              <a:off x="1548" y="242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1" name="Line 143"/>
            <p:cNvSpPr>
              <a:spLocks noChangeShapeType="1"/>
            </p:cNvSpPr>
            <p:nvPr/>
          </p:nvSpPr>
          <p:spPr bwMode="auto">
            <a:xfrm>
              <a:off x="1548" y="236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2" name="Line 144"/>
            <p:cNvSpPr>
              <a:spLocks noChangeShapeType="1"/>
            </p:cNvSpPr>
            <p:nvPr/>
          </p:nvSpPr>
          <p:spPr bwMode="auto">
            <a:xfrm>
              <a:off x="1548" y="2364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3" name="Line 145"/>
            <p:cNvSpPr>
              <a:spLocks noChangeShapeType="1"/>
            </p:cNvSpPr>
            <p:nvPr/>
          </p:nvSpPr>
          <p:spPr bwMode="auto">
            <a:xfrm>
              <a:off x="1548" y="2364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4" name="Line 146"/>
            <p:cNvSpPr>
              <a:spLocks noChangeShapeType="1"/>
            </p:cNvSpPr>
            <p:nvPr/>
          </p:nvSpPr>
          <p:spPr bwMode="auto">
            <a:xfrm>
              <a:off x="1548" y="2303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5" name="Line 147"/>
            <p:cNvSpPr>
              <a:spLocks noChangeShapeType="1"/>
            </p:cNvSpPr>
            <p:nvPr/>
          </p:nvSpPr>
          <p:spPr bwMode="auto">
            <a:xfrm>
              <a:off x="1548" y="2240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6" name="Line 148"/>
            <p:cNvSpPr>
              <a:spLocks noChangeShapeType="1"/>
            </p:cNvSpPr>
            <p:nvPr/>
          </p:nvSpPr>
          <p:spPr bwMode="auto">
            <a:xfrm>
              <a:off x="1548" y="2179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7" name="Line 149"/>
            <p:cNvSpPr>
              <a:spLocks noChangeShapeType="1"/>
            </p:cNvSpPr>
            <p:nvPr/>
          </p:nvSpPr>
          <p:spPr bwMode="auto">
            <a:xfrm>
              <a:off x="1548" y="211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8" name="Line 150"/>
            <p:cNvSpPr>
              <a:spLocks noChangeShapeType="1"/>
            </p:cNvSpPr>
            <p:nvPr/>
          </p:nvSpPr>
          <p:spPr bwMode="auto">
            <a:xfrm>
              <a:off x="1548" y="205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79" name="Line 151"/>
            <p:cNvSpPr>
              <a:spLocks noChangeShapeType="1"/>
            </p:cNvSpPr>
            <p:nvPr/>
          </p:nvSpPr>
          <p:spPr bwMode="auto">
            <a:xfrm>
              <a:off x="1548" y="2055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0" name="Line 152"/>
            <p:cNvSpPr>
              <a:spLocks noChangeShapeType="1"/>
            </p:cNvSpPr>
            <p:nvPr/>
          </p:nvSpPr>
          <p:spPr bwMode="auto">
            <a:xfrm>
              <a:off x="1548" y="205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1" name="Line 153"/>
            <p:cNvSpPr>
              <a:spLocks noChangeShapeType="1"/>
            </p:cNvSpPr>
            <p:nvPr/>
          </p:nvSpPr>
          <p:spPr bwMode="auto">
            <a:xfrm>
              <a:off x="1548" y="1993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2" name="Line 154"/>
            <p:cNvSpPr>
              <a:spLocks noChangeShapeType="1"/>
            </p:cNvSpPr>
            <p:nvPr/>
          </p:nvSpPr>
          <p:spPr bwMode="auto">
            <a:xfrm>
              <a:off x="1548" y="1931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3" name="Line 155"/>
            <p:cNvSpPr>
              <a:spLocks noChangeShapeType="1"/>
            </p:cNvSpPr>
            <p:nvPr/>
          </p:nvSpPr>
          <p:spPr bwMode="auto">
            <a:xfrm>
              <a:off x="1548" y="1869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4" name="Line 156"/>
            <p:cNvSpPr>
              <a:spLocks noChangeShapeType="1"/>
            </p:cNvSpPr>
            <p:nvPr/>
          </p:nvSpPr>
          <p:spPr bwMode="auto">
            <a:xfrm>
              <a:off x="1548" y="180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5" name="Line 157"/>
            <p:cNvSpPr>
              <a:spLocks noChangeShapeType="1"/>
            </p:cNvSpPr>
            <p:nvPr/>
          </p:nvSpPr>
          <p:spPr bwMode="auto">
            <a:xfrm>
              <a:off x="1548" y="174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6" name="Line 158"/>
            <p:cNvSpPr>
              <a:spLocks noChangeShapeType="1"/>
            </p:cNvSpPr>
            <p:nvPr/>
          </p:nvSpPr>
          <p:spPr bwMode="auto">
            <a:xfrm>
              <a:off x="1548" y="1745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7" name="Line 159"/>
            <p:cNvSpPr>
              <a:spLocks noChangeShapeType="1"/>
            </p:cNvSpPr>
            <p:nvPr/>
          </p:nvSpPr>
          <p:spPr bwMode="auto">
            <a:xfrm>
              <a:off x="1548" y="174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8" name="Line 160"/>
            <p:cNvSpPr>
              <a:spLocks noChangeShapeType="1"/>
            </p:cNvSpPr>
            <p:nvPr/>
          </p:nvSpPr>
          <p:spPr bwMode="auto">
            <a:xfrm>
              <a:off x="1548" y="1683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89" name="Line 161"/>
            <p:cNvSpPr>
              <a:spLocks noChangeShapeType="1"/>
            </p:cNvSpPr>
            <p:nvPr/>
          </p:nvSpPr>
          <p:spPr bwMode="auto">
            <a:xfrm>
              <a:off x="1548" y="1621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0" name="Line 162"/>
            <p:cNvSpPr>
              <a:spLocks noChangeShapeType="1"/>
            </p:cNvSpPr>
            <p:nvPr/>
          </p:nvSpPr>
          <p:spPr bwMode="auto">
            <a:xfrm>
              <a:off x="1548" y="1559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1" name="Line 163"/>
            <p:cNvSpPr>
              <a:spLocks noChangeShapeType="1"/>
            </p:cNvSpPr>
            <p:nvPr/>
          </p:nvSpPr>
          <p:spPr bwMode="auto">
            <a:xfrm>
              <a:off x="1548" y="149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2" name="Line 164"/>
            <p:cNvSpPr>
              <a:spLocks noChangeShapeType="1"/>
            </p:cNvSpPr>
            <p:nvPr/>
          </p:nvSpPr>
          <p:spPr bwMode="auto">
            <a:xfrm>
              <a:off x="1548" y="143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3" name="Line 165"/>
            <p:cNvSpPr>
              <a:spLocks noChangeShapeType="1"/>
            </p:cNvSpPr>
            <p:nvPr/>
          </p:nvSpPr>
          <p:spPr bwMode="auto">
            <a:xfrm>
              <a:off x="1548" y="1435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4" name="Line 166"/>
            <p:cNvSpPr>
              <a:spLocks noChangeShapeType="1"/>
            </p:cNvSpPr>
            <p:nvPr/>
          </p:nvSpPr>
          <p:spPr bwMode="auto">
            <a:xfrm>
              <a:off x="1548" y="143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5" name="Line 167"/>
            <p:cNvSpPr>
              <a:spLocks noChangeShapeType="1"/>
            </p:cNvSpPr>
            <p:nvPr/>
          </p:nvSpPr>
          <p:spPr bwMode="auto">
            <a:xfrm>
              <a:off x="1548" y="1373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6" name="Line 168"/>
            <p:cNvSpPr>
              <a:spLocks noChangeShapeType="1"/>
            </p:cNvSpPr>
            <p:nvPr/>
          </p:nvSpPr>
          <p:spPr bwMode="auto">
            <a:xfrm>
              <a:off x="1548" y="1311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7" name="Line 169"/>
            <p:cNvSpPr>
              <a:spLocks noChangeShapeType="1"/>
            </p:cNvSpPr>
            <p:nvPr/>
          </p:nvSpPr>
          <p:spPr bwMode="auto">
            <a:xfrm>
              <a:off x="1548" y="1249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8" name="Line 170"/>
            <p:cNvSpPr>
              <a:spLocks noChangeShapeType="1"/>
            </p:cNvSpPr>
            <p:nvPr/>
          </p:nvSpPr>
          <p:spPr bwMode="auto">
            <a:xfrm>
              <a:off x="1548" y="1187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599" name="Line 171"/>
            <p:cNvSpPr>
              <a:spLocks noChangeShapeType="1"/>
            </p:cNvSpPr>
            <p:nvPr/>
          </p:nvSpPr>
          <p:spPr bwMode="auto">
            <a:xfrm>
              <a:off x="1548" y="112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600" name="Line 172"/>
            <p:cNvSpPr>
              <a:spLocks noChangeShapeType="1"/>
            </p:cNvSpPr>
            <p:nvPr/>
          </p:nvSpPr>
          <p:spPr bwMode="auto">
            <a:xfrm>
              <a:off x="1548" y="1125"/>
              <a:ext cx="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3601" name="Line 173"/>
            <p:cNvSpPr>
              <a:spLocks noChangeShapeType="1"/>
            </p:cNvSpPr>
            <p:nvPr/>
          </p:nvSpPr>
          <p:spPr bwMode="auto">
            <a:xfrm>
              <a:off x="1548" y="1125"/>
              <a:ext cx="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03428" name="Text Box 174"/>
          <p:cNvSpPr txBox="1">
            <a:spLocks noChangeArrowheads="1"/>
          </p:cNvSpPr>
          <p:nvPr/>
        </p:nvSpPr>
        <p:spPr bwMode="auto">
          <a:xfrm>
            <a:off x="533400" y="547688"/>
            <a:ext cx="8077200" cy="523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FF00"/>
                </a:solidFill>
              </a:rPr>
              <a:t>Modelo de construção de curva de referência</a:t>
            </a:r>
          </a:p>
        </p:txBody>
      </p:sp>
      <p:sp>
        <p:nvSpPr>
          <p:cNvPr id="103429" name="Text Box 175"/>
          <p:cNvSpPr txBox="1">
            <a:spLocks noChangeArrowheads="1"/>
          </p:cNvSpPr>
          <p:nvPr/>
        </p:nvSpPr>
        <p:spPr bwMode="auto">
          <a:xfrm>
            <a:off x="533400" y="2209800"/>
            <a:ext cx="1524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Altura(cm)</a:t>
            </a:r>
          </a:p>
        </p:txBody>
      </p:sp>
      <p:sp>
        <p:nvSpPr>
          <p:cNvPr id="103430" name="Text Box 176"/>
          <p:cNvSpPr txBox="1">
            <a:spLocks noChangeArrowheads="1"/>
          </p:cNvSpPr>
          <p:nvPr/>
        </p:nvSpPr>
        <p:spPr bwMode="auto">
          <a:xfrm>
            <a:off x="4038600" y="5638800"/>
            <a:ext cx="1752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/>
              <a:t>Idade(anos)</a:t>
            </a:r>
          </a:p>
        </p:txBody>
      </p:sp>
      <p:sp>
        <p:nvSpPr>
          <p:cNvPr id="103431" name="Text Box 177"/>
          <p:cNvSpPr txBox="1">
            <a:spLocks noChangeArrowheads="1"/>
          </p:cNvSpPr>
          <p:nvPr/>
        </p:nvSpPr>
        <p:spPr bwMode="auto">
          <a:xfrm>
            <a:off x="457200" y="6019800"/>
            <a:ext cx="2743200" cy="369888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rgbClr val="0066FF"/>
                </a:solidFill>
              </a:rPr>
              <a:t>(Polinômio)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4451" name="Text Box 3"/>
          <p:cNvSpPr txBox="1">
            <a:spLocks noChangeArrowheads="1"/>
          </p:cNvSpPr>
          <p:nvPr/>
        </p:nvSpPr>
        <p:spPr bwMode="auto">
          <a:xfrm>
            <a:off x="1258888" y="1554163"/>
            <a:ext cx="6626225" cy="37861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TABELAS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chemeClr val="bg1"/>
                </a:solidFill>
                <a:latin typeface="Comic Sans MS" panose="030F0702030302020204" pitchFamily="66" charset="0"/>
              </a:rPr>
              <a:t>E</a:t>
            </a:r>
            <a:endParaRPr lang="pt-BR" altLang="pt-BR" sz="6000" b="1">
              <a:solidFill>
                <a:srgbClr val="FFFF00"/>
              </a:solidFill>
              <a:latin typeface="Comic Sans MS" panose="030F0702030302020204" pitchFamily="66" charset="0"/>
            </a:endParaRP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CURVAS.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74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75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89" t="27083" r="6250" b="12500"/>
          <a:stretch>
            <a:fillRect/>
          </a:stretch>
        </p:blipFill>
        <p:spPr bwMode="auto">
          <a:xfrm>
            <a:off x="500063" y="1500188"/>
            <a:ext cx="8215312" cy="414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4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18435" name="CaixaDeTexto 6"/>
          <p:cNvSpPr txBox="1">
            <a:spLocks noChangeArrowheads="1"/>
          </p:cNvSpPr>
          <p:nvPr/>
        </p:nvSpPr>
        <p:spPr bwMode="auto">
          <a:xfrm>
            <a:off x="357188" y="2286000"/>
            <a:ext cx="8143875" cy="9239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FF0000"/>
              </a:buClr>
              <a:buFont typeface="Symbol" panose="05050102010706020507" pitchFamily="18" charset="2"/>
              <a:buChar char=""/>
            </a:pPr>
            <a:r>
              <a:rPr lang="pt-BR" altLang="pt-BR" sz="5400" b="1">
                <a:solidFill>
                  <a:schemeClr val="bg1"/>
                </a:solidFill>
              </a:rPr>
              <a:t> Genética</a:t>
            </a:r>
          </a:p>
        </p:txBody>
      </p:sp>
      <p:sp>
        <p:nvSpPr>
          <p:cNvPr id="18436" name="CaixaDeTexto 7"/>
          <p:cNvSpPr txBox="1">
            <a:spLocks noChangeArrowheads="1"/>
          </p:cNvSpPr>
          <p:nvPr/>
        </p:nvSpPr>
        <p:spPr bwMode="auto">
          <a:xfrm>
            <a:off x="428625" y="3959225"/>
            <a:ext cx="8143875" cy="11842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Clr>
                <a:srgbClr val="FF0000"/>
              </a:buClr>
              <a:buFont typeface="Symbol" panose="05050102010706020507" pitchFamily="18" charset="2"/>
              <a:buChar char=""/>
            </a:pPr>
            <a:r>
              <a:rPr lang="pt-BR" altLang="pt-BR" sz="5400" b="1">
                <a:solidFill>
                  <a:schemeClr val="bg1"/>
                </a:solidFill>
              </a:rPr>
              <a:t> Ambiente</a:t>
            </a:r>
          </a:p>
        </p:txBody>
      </p:sp>
      <p:sp>
        <p:nvSpPr>
          <p:cNvPr id="18437" name="CaixaDeTexto 8"/>
          <p:cNvSpPr txBox="1">
            <a:spLocks noChangeArrowheads="1"/>
          </p:cNvSpPr>
          <p:nvPr/>
        </p:nvSpPr>
        <p:spPr bwMode="auto">
          <a:xfrm>
            <a:off x="428625" y="3290888"/>
            <a:ext cx="8143875" cy="9239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rgbClr val="FF0000"/>
              </a:buClr>
              <a:buFontTx/>
              <a:buNone/>
            </a:pPr>
            <a:r>
              <a:rPr lang="pt-BR" altLang="pt-BR" sz="5400" b="1">
                <a:solidFill>
                  <a:schemeClr val="bg1"/>
                </a:solidFill>
              </a:rPr>
              <a:t> </a:t>
            </a:r>
            <a:r>
              <a:rPr lang="pt-BR" altLang="pt-BR" sz="5400" b="1">
                <a:solidFill>
                  <a:srgbClr val="FFFF00"/>
                </a:solidFill>
              </a:rPr>
              <a:t>+</a:t>
            </a:r>
          </a:p>
        </p:txBody>
      </p:sp>
      <p:sp>
        <p:nvSpPr>
          <p:cNvPr id="18438" name="CaixaDeTexto 9"/>
          <p:cNvSpPr txBox="1">
            <a:spLocks noChangeArrowheads="1"/>
          </p:cNvSpPr>
          <p:nvPr/>
        </p:nvSpPr>
        <p:spPr bwMode="auto">
          <a:xfrm>
            <a:off x="428625" y="857250"/>
            <a:ext cx="7572375" cy="106362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4800" b="1">
                <a:solidFill>
                  <a:srgbClr val="FFFF00"/>
                </a:solidFill>
              </a:rPr>
              <a:t>Desenvolvimento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98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499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2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7523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" name="Conector reto 4"/>
          <p:cNvCxnSpPr/>
          <p:nvPr/>
        </p:nvCxnSpPr>
        <p:spPr>
          <a:xfrm rot="5400000">
            <a:off x="3357562" y="3357563"/>
            <a:ext cx="3001963" cy="1588"/>
          </a:xfrm>
          <a:prstGeom prst="line">
            <a:avLst/>
          </a:prstGeom>
          <a:ln w="38100">
            <a:solidFill>
              <a:srgbClr val="FF33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525" name="CaixaDeTexto 5"/>
          <p:cNvSpPr txBox="1">
            <a:spLocks noChangeArrowheads="1"/>
          </p:cNvSpPr>
          <p:nvPr/>
        </p:nvSpPr>
        <p:spPr bwMode="auto">
          <a:xfrm>
            <a:off x="4214813" y="1785938"/>
            <a:ext cx="5715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4400">
                <a:sym typeface="Wingdings 2" panose="05020102010507070707" pitchFamily="18" charset="2"/>
              </a:rPr>
              <a:t></a:t>
            </a:r>
            <a:endParaRPr lang="pt-BR" altLang="pt-BR" sz="44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00004A"/>
              </a:gs>
              <a:gs pos="50000">
                <a:srgbClr val="0000CC"/>
              </a:gs>
              <a:gs pos="100000">
                <a:srgbClr val="00004A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08547" name="Line 4"/>
          <p:cNvSpPr>
            <a:spLocks noChangeShapeType="1"/>
          </p:cNvSpPr>
          <p:nvPr/>
        </p:nvSpPr>
        <p:spPr bwMode="auto">
          <a:xfrm flipV="1">
            <a:off x="134938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48" name="Line 14"/>
          <p:cNvSpPr>
            <a:spLocks noChangeShapeType="1"/>
          </p:cNvSpPr>
          <p:nvPr/>
        </p:nvSpPr>
        <p:spPr bwMode="auto">
          <a:xfrm flipV="1">
            <a:off x="1490663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49" name="Line 17"/>
          <p:cNvSpPr>
            <a:spLocks noChangeShapeType="1"/>
          </p:cNvSpPr>
          <p:nvPr/>
        </p:nvSpPr>
        <p:spPr bwMode="auto">
          <a:xfrm flipV="1">
            <a:off x="1897063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50" name="Line 20"/>
          <p:cNvSpPr>
            <a:spLocks noChangeShapeType="1"/>
          </p:cNvSpPr>
          <p:nvPr/>
        </p:nvSpPr>
        <p:spPr bwMode="auto">
          <a:xfrm flipV="1">
            <a:off x="2303463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51" name="Line 25"/>
          <p:cNvSpPr>
            <a:spLocks noChangeShapeType="1"/>
          </p:cNvSpPr>
          <p:nvPr/>
        </p:nvSpPr>
        <p:spPr bwMode="auto">
          <a:xfrm flipV="1">
            <a:off x="2979738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52" name="Line 27"/>
          <p:cNvSpPr>
            <a:spLocks noChangeShapeType="1"/>
          </p:cNvSpPr>
          <p:nvPr/>
        </p:nvSpPr>
        <p:spPr bwMode="auto">
          <a:xfrm flipV="1">
            <a:off x="3251200" y="0"/>
            <a:ext cx="4572000" cy="68580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08553" name="Text Box 38"/>
          <p:cNvSpPr txBox="1">
            <a:spLocks noChangeArrowheads="1"/>
          </p:cNvSpPr>
          <p:nvPr/>
        </p:nvSpPr>
        <p:spPr bwMode="auto">
          <a:xfrm>
            <a:off x="1560513" y="1066800"/>
            <a:ext cx="5892800" cy="4708525"/>
          </a:xfrm>
          <a:prstGeom prst="rect">
            <a:avLst/>
          </a:prstGeom>
          <a:noFill/>
          <a:ln>
            <a:noFill/>
          </a:ln>
          <a:effectLst>
            <a:outerShdw dist="107763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66"/>
                </a:solidFill>
              </a:rPr>
              <a:t>QUAL CURVA       DE CRESCIMENTO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pt-BR" altLang="pt-BR" sz="8000" b="1">
                <a:solidFill>
                  <a:srgbClr val="FF9900"/>
                </a:solidFill>
              </a:rPr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70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357188" y="1071563"/>
            <a:ext cx="8501062" cy="57753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 TANNER 1966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SANTO ANDRÉ (IV) – 1975.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 NCHS -1978. 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GRÁFICOS  CDC (NCHS) -2000. 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rgbClr val="FFC000"/>
                </a:solidFill>
                <a:latin typeface="Comic Sans MS" panose="030F0702030302020204" pitchFamily="66" charset="0"/>
              </a:rPr>
              <a:t>GRÁFICOS  OMS - 2006 (1 a 5 anos).</a:t>
            </a:r>
          </a:p>
          <a:p>
            <a:pPr eaLnBrk="1" hangingPunct="1">
              <a:lnSpc>
                <a:spcPct val="200000"/>
              </a:lnSpc>
              <a:spcBef>
                <a:spcPts val="800"/>
              </a:spcBef>
              <a:buFontTx/>
              <a:buNone/>
            </a:pPr>
            <a:r>
              <a:rPr lang="pt-BR" altLang="pt-BR" sz="2800" b="1">
                <a:solidFill>
                  <a:srgbClr val="FFC000"/>
                </a:solidFill>
                <a:latin typeface="Comic Sans MS" panose="030F0702030302020204" pitchFamily="66" charset="0"/>
              </a:rPr>
              <a:t> GRÁFICOS  OMS(NCHS) - 2007 (&gt;5anos).</a:t>
            </a:r>
          </a:p>
        </p:txBody>
      </p:sp>
      <p:sp>
        <p:nvSpPr>
          <p:cNvPr id="109572" name="Text Box 3"/>
          <p:cNvSpPr txBox="1">
            <a:spLocks noChangeArrowheads="1"/>
          </p:cNvSpPr>
          <p:nvPr/>
        </p:nvSpPr>
        <p:spPr bwMode="auto">
          <a:xfrm>
            <a:off x="1477963" y="571500"/>
            <a:ext cx="6237287" cy="7080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rgbClr val="FF9900"/>
                </a:solidFill>
                <a:latin typeface="Comic Sans MS" panose="030F0702030302020204" pitchFamily="66" charset="0"/>
              </a:rPr>
              <a:t>REFERENCIAIS</a:t>
            </a: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FF"/>
              </a:gs>
              <a:gs pos="100000">
                <a:srgbClr val="00005C"/>
              </a:gs>
            </a:gsLst>
            <a:path path="rect">
              <a:fillToRect l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grpSp>
        <p:nvGrpSpPr>
          <p:cNvPr id="110595" name="Group 3"/>
          <p:cNvGrpSpPr>
            <a:grpSpLocks/>
          </p:cNvGrpSpPr>
          <p:nvPr/>
        </p:nvGrpSpPr>
        <p:grpSpPr bwMode="auto">
          <a:xfrm>
            <a:off x="454025" y="1071563"/>
            <a:ext cx="7975600" cy="5500687"/>
            <a:chOff x="514" y="1541"/>
            <a:chExt cx="3554" cy="2781"/>
          </a:xfrm>
        </p:grpSpPr>
        <p:grpSp>
          <p:nvGrpSpPr>
            <p:cNvPr id="110597" name="Group 4"/>
            <p:cNvGrpSpPr>
              <a:grpSpLocks/>
            </p:cNvGrpSpPr>
            <p:nvPr/>
          </p:nvGrpSpPr>
          <p:grpSpPr bwMode="auto">
            <a:xfrm>
              <a:off x="514" y="2040"/>
              <a:ext cx="3553" cy="2282"/>
              <a:chOff x="514" y="2040"/>
              <a:chExt cx="3553" cy="2282"/>
            </a:xfrm>
          </p:grpSpPr>
          <p:sp>
            <p:nvSpPr>
              <p:cNvPr id="110706" name="Freeform 5"/>
              <p:cNvSpPr>
                <a:spLocks/>
              </p:cNvSpPr>
              <p:nvPr/>
            </p:nvSpPr>
            <p:spPr bwMode="auto">
              <a:xfrm>
                <a:off x="716" y="3926"/>
                <a:ext cx="3351" cy="57"/>
              </a:xfrm>
              <a:custGeom>
                <a:avLst/>
                <a:gdLst>
                  <a:gd name="T0" fmla="*/ 0 w 13405"/>
                  <a:gd name="T1" fmla="*/ 0 h 227"/>
                  <a:gd name="T2" fmla="*/ 0 w 13405"/>
                  <a:gd name="T3" fmla="*/ 0 h 227"/>
                  <a:gd name="T4" fmla="*/ 0 w 13405"/>
                  <a:gd name="T5" fmla="*/ 0 h 227"/>
                  <a:gd name="T6" fmla="*/ 0 w 13405"/>
                  <a:gd name="T7" fmla="*/ 0 h 227"/>
                  <a:gd name="T8" fmla="*/ 0 w 13405"/>
                  <a:gd name="T9" fmla="*/ 0 h 2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405"/>
                  <a:gd name="T16" fmla="*/ 0 h 227"/>
                  <a:gd name="T17" fmla="*/ 13405 w 13405"/>
                  <a:gd name="T18" fmla="*/ 227 h 2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405" h="227">
                    <a:moveTo>
                      <a:pt x="0" y="227"/>
                    </a:moveTo>
                    <a:lnTo>
                      <a:pt x="13179" y="227"/>
                    </a:lnTo>
                    <a:lnTo>
                      <a:pt x="13405" y="0"/>
                    </a:lnTo>
                    <a:lnTo>
                      <a:pt x="226" y="0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07" name="Freeform 6"/>
              <p:cNvSpPr>
                <a:spLocks/>
              </p:cNvSpPr>
              <p:nvPr/>
            </p:nvSpPr>
            <p:spPr bwMode="auto">
              <a:xfrm>
                <a:off x="716" y="2040"/>
                <a:ext cx="56" cy="1943"/>
              </a:xfrm>
              <a:custGeom>
                <a:avLst/>
                <a:gdLst>
                  <a:gd name="T0" fmla="*/ 0 w 226"/>
                  <a:gd name="T1" fmla="*/ 0 h 7773"/>
                  <a:gd name="T2" fmla="*/ 0 w 226"/>
                  <a:gd name="T3" fmla="*/ 0 h 7773"/>
                  <a:gd name="T4" fmla="*/ 0 w 226"/>
                  <a:gd name="T5" fmla="*/ 0 h 7773"/>
                  <a:gd name="T6" fmla="*/ 0 w 226"/>
                  <a:gd name="T7" fmla="*/ 0 h 7773"/>
                  <a:gd name="T8" fmla="*/ 0 w 226"/>
                  <a:gd name="T9" fmla="*/ 0 h 77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6"/>
                  <a:gd name="T16" fmla="*/ 0 h 7773"/>
                  <a:gd name="T17" fmla="*/ 226 w 226"/>
                  <a:gd name="T18" fmla="*/ 7773 h 77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6" h="7773">
                    <a:moveTo>
                      <a:pt x="226" y="0"/>
                    </a:moveTo>
                    <a:lnTo>
                      <a:pt x="0" y="226"/>
                    </a:lnTo>
                    <a:lnTo>
                      <a:pt x="0" y="7773"/>
                    </a:lnTo>
                    <a:lnTo>
                      <a:pt x="226" y="754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08" name="Rectangle 7"/>
              <p:cNvSpPr>
                <a:spLocks noChangeArrowheads="1"/>
              </p:cNvSpPr>
              <p:nvPr/>
            </p:nvSpPr>
            <p:spPr bwMode="auto">
              <a:xfrm>
                <a:off x="772" y="2040"/>
                <a:ext cx="3295" cy="188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09" name="Line 8"/>
              <p:cNvSpPr>
                <a:spLocks noChangeShapeType="1"/>
              </p:cNvSpPr>
              <p:nvPr/>
            </p:nvSpPr>
            <p:spPr bwMode="auto">
              <a:xfrm>
                <a:off x="772" y="2040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0" name="Line 9"/>
              <p:cNvSpPr>
                <a:spLocks noChangeShapeType="1"/>
              </p:cNvSpPr>
              <p:nvPr/>
            </p:nvSpPr>
            <p:spPr bwMode="auto">
              <a:xfrm flipV="1">
                <a:off x="77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1" name="Line 10"/>
              <p:cNvSpPr>
                <a:spLocks noChangeShapeType="1"/>
              </p:cNvSpPr>
              <p:nvPr/>
            </p:nvSpPr>
            <p:spPr bwMode="auto">
              <a:xfrm flipV="1">
                <a:off x="899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2" name="Line 11"/>
              <p:cNvSpPr>
                <a:spLocks noChangeShapeType="1"/>
              </p:cNvSpPr>
              <p:nvPr/>
            </p:nvSpPr>
            <p:spPr bwMode="auto">
              <a:xfrm flipV="1">
                <a:off x="956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3" name="Line 12"/>
              <p:cNvSpPr>
                <a:spLocks noChangeShapeType="1"/>
              </p:cNvSpPr>
              <p:nvPr/>
            </p:nvSpPr>
            <p:spPr bwMode="auto">
              <a:xfrm flipV="1">
                <a:off x="1082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4" name="Line 13"/>
              <p:cNvSpPr>
                <a:spLocks noChangeShapeType="1"/>
              </p:cNvSpPr>
              <p:nvPr/>
            </p:nvSpPr>
            <p:spPr bwMode="auto">
              <a:xfrm flipV="1">
                <a:off x="1139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5" name="Line 14"/>
              <p:cNvSpPr>
                <a:spLocks noChangeShapeType="1"/>
              </p:cNvSpPr>
              <p:nvPr/>
            </p:nvSpPr>
            <p:spPr bwMode="auto">
              <a:xfrm flipV="1">
                <a:off x="1265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6" name="Line 15"/>
              <p:cNvSpPr>
                <a:spLocks noChangeShapeType="1"/>
              </p:cNvSpPr>
              <p:nvPr/>
            </p:nvSpPr>
            <p:spPr bwMode="auto">
              <a:xfrm flipV="1">
                <a:off x="132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7" name="Line 16"/>
              <p:cNvSpPr>
                <a:spLocks noChangeShapeType="1"/>
              </p:cNvSpPr>
              <p:nvPr/>
            </p:nvSpPr>
            <p:spPr bwMode="auto">
              <a:xfrm flipV="1">
                <a:off x="1448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8" name="Line 17"/>
              <p:cNvSpPr>
                <a:spLocks noChangeShapeType="1"/>
              </p:cNvSpPr>
              <p:nvPr/>
            </p:nvSpPr>
            <p:spPr bwMode="auto">
              <a:xfrm flipV="1">
                <a:off x="1505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19" name="Line 18"/>
              <p:cNvSpPr>
                <a:spLocks noChangeShapeType="1"/>
              </p:cNvSpPr>
              <p:nvPr/>
            </p:nvSpPr>
            <p:spPr bwMode="auto">
              <a:xfrm flipV="1">
                <a:off x="1631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0" name="Line 19"/>
              <p:cNvSpPr>
                <a:spLocks noChangeShapeType="1"/>
              </p:cNvSpPr>
              <p:nvPr/>
            </p:nvSpPr>
            <p:spPr bwMode="auto">
              <a:xfrm flipV="1">
                <a:off x="1688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1" name="Line 20"/>
              <p:cNvSpPr>
                <a:spLocks noChangeShapeType="1"/>
              </p:cNvSpPr>
              <p:nvPr/>
            </p:nvSpPr>
            <p:spPr bwMode="auto">
              <a:xfrm flipV="1">
                <a:off x="1814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2" name="Line 21"/>
              <p:cNvSpPr>
                <a:spLocks noChangeShapeType="1"/>
              </p:cNvSpPr>
              <p:nvPr/>
            </p:nvSpPr>
            <p:spPr bwMode="auto">
              <a:xfrm flipV="1">
                <a:off x="1871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3" name="Line 22"/>
              <p:cNvSpPr>
                <a:spLocks noChangeShapeType="1"/>
              </p:cNvSpPr>
              <p:nvPr/>
            </p:nvSpPr>
            <p:spPr bwMode="auto">
              <a:xfrm flipV="1">
                <a:off x="1997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4" name="Line 23"/>
              <p:cNvSpPr>
                <a:spLocks noChangeShapeType="1"/>
              </p:cNvSpPr>
              <p:nvPr/>
            </p:nvSpPr>
            <p:spPr bwMode="auto">
              <a:xfrm flipV="1">
                <a:off x="2054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5" name="Line 24"/>
              <p:cNvSpPr>
                <a:spLocks noChangeShapeType="1"/>
              </p:cNvSpPr>
              <p:nvPr/>
            </p:nvSpPr>
            <p:spPr bwMode="auto">
              <a:xfrm flipV="1">
                <a:off x="2180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6" name="Line 25"/>
              <p:cNvSpPr>
                <a:spLocks noChangeShapeType="1"/>
              </p:cNvSpPr>
              <p:nvPr/>
            </p:nvSpPr>
            <p:spPr bwMode="auto">
              <a:xfrm flipV="1">
                <a:off x="2237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7" name="Line 26"/>
              <p:cNvSpPr>
                <a:spLocks noChangeShapeType="1"/>
              </p:cNvSpPr>
              <p:nvPr/>
            </p:nvSpPr>
            <p:spPr bwMode="auto">
              <a:xfrm flipV="1">
                <a:off x="2363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8" name="Line 27"/>
              <p:cNvSpPr>
                <a:spLocks noChangeShapeType="1"/>
              </p:cNvSpPr>
              <p:nvPr/>
            </p:nvSpPr>
            <p:spPr bwMode="auto">
              <a:xfrm flipV="1">
                <a:off x="2420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29" name="Line 28"/>
              <p:cNvSpPr>
                <a:spLocks noChangeShapeType="1"/>
              </p:cNvSpPr>
              <p:nvPr/>
            </p:nvSpPr>
            <p:spPr bwMode="auto">
              <a:xfrm flipV="1">
                <a:off x="2546" y="3926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0" name="Line 29"/>
              <p:cNvSpPr>
                <a:spLocks noChangeShapeType="1"/>
              </p:cNvSpPr>
              <p:nvPr/>
            </p:nvSpPr>
            <p:spPr bwMode="auto">
              <a:xfrm flipV="1">
                <a:off x="260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1" name="Line 30"/>
              <p:cNvSpPr>
                <a:spLocks noChangeShapeType="1"/>
              </p:cNvSpPr>
              <p:nvPr/>
            </p:nvSpPr>
            <p:spPr bwMode="auto">
              <a:xfrm flipV="1">
                <a:off x="2729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2" name="Line 31"/>
              <p:cNvSpPr>
                <a:spLocks noChangeShapeType="1"/>
              </p:cNvSpPr>
              <p:nvPr/>
            </p:nvSpPr>
            <p:spPr bwMode="auto">
              <a:xfrm flipV="1">
                <a:off x="2786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3" name="Line 32"/>
              <p:cNvSpPr>
                <a:spLocks noChangeShapeType="1"/>
              </p:cNvSpPr>
              <p:nvPr/>
            </p:nvSpPr>
            <p:spPr bwMode="auto">
              <a:xfrm flipV="1">
                <a:off x="2912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4" name="Line 33"/>
              <p:cNvSpPr>
                <a:spLocks noChangeShapeType="1"/>
              </p:cNvSpPr>
              <p:nvPr/>
            </p:nvSpPr>
            <p:spPr bwMode="auto">
              <a:xfrm flipV="1">
                <a:off x="2969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5" name="Line 34"/>
              <p:cNvSpPr>
                <a:spLocks noChangeShapeType="1"/>
              </p:cNvSpPr>
              <p:nvPr/>
            </p:nvSpPr>
            <p:spPr bwMode="auto">
              <a:xfrm flipV="1">
                <a:off x="3095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6" name="Line 35"/>
              <p:cNvSpPr>
                <a:spLocks noChangeShapeType="1"/>
              </p:cNvSpPr>
              <p:nvPr/>
            </p:nvSpPr>
            <p:spPr bwMode="auto">
              <a:xfrm flipV="1">
                <a:off x="315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7" name="Line 36"/>
              <p:cNvSpPr>
                <a:spLocks noChangeShapeType="1"/>
              </p:cNvSpPr>
              <p:nvPr/>
            </p:nvSpPr>
            <p:spPr bwMode="auto">
              <a:xfrm flipV="1">
                <a:off x="3278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8" name="Line 37"/>
              <p:cNvSpPr>
                <a:spLocks noChangeShapeType="1"/>
              </p:cNvSpPr>
              <p:nvPr/>
            </p:nvSpPr>
            <p:spPr bwMode="auto">
              <a:xfrm flipV="1">
                <a:off x="3335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39" name="Line 38"/>
              <p:cNvSpPr>
                <a:spLocks noChangeShapeType="1"/>
              </p:cNvSpPr>
              <p:nvPr/>
            </p:nvSpPr>
            <p:spPr bwMode="auto">
              <a:xfrm flipV="1">
                <a:off x="3461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0" name="Line 39"/>
              <p:cNvSpPr>
                <a:spLocks noChangeShapeType="1"/>
              </p:cNvSpPr>
              <p:nvPr/>
            </p:nvSpPr>
            <p:spPr bwMode="auto">
              <a:xfrm flipV="1">
                <a:off x="3518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1" name="Line 40"/>
              <p:cNvSpPr>
                <a:spLocks noChangeShapeType="1"/>
              </p:cNvSpPr>
              <p:nvPr/>
            </p:nvSpPr>
            <p:spPr bwMode="auto">
              <a:xfrm flipV="1">
                <a:off x="3644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2" name="Line 41"/>
              <p:cNvSpPr>
                <a:spLocks noChangeShapeType="1"/>
              </p:cNvSpPr>
              <p:nvPr/>
            </p:nvSpPr>
            <p:spPr bwMode="auto">
              <a:xfrm flipV="1">
                <a:off x="3701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3" name="Line 42"/>
              <p:cNvSpPr>
                <a:spLocks noChangeShapeType="1"/>
              </p:cNvSpPr>
              <p:nvPr/>
            </p:nvSpPr>
            <p:spPr bwMode="auto">
              <a:xfrm flipV="1">
                <a:off x="3827" y="3926"/>
                <a:ext cx="57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4" name="Line 43"/>
              <p:cNvSpPr>
                <a:spLocks noChangeShapeType="1"/>
              </p:cNvSpPr>
              <p:nvPr/>
            </p:nvSpPr>
            <p:spPr bwMode="auto">
              <a:xfrm flipV="1">
                <a:off x="3884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5" name="Line 44"/>
              <p:cNvSpPr>
                <a:spLocks noChangeShapeType="1"/>
              </p:cNvSpPr>
              <p:nvPr/>
            </p:nvSpPr>
            <p:spPr bwMode="auto">
              <a:xfrm flipV="1">
                <a:off x="716" y="3808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6" name="Line 45"/>
              <p:cNvSpPr>
                <a:spLocks noChangeShapeType="1"/>
              </p:cNvSpPr>
              <p:nvPr/>
            </p:nvSpPr>
            <p:spPr bwMode="auto">
              <a:xfrm>
                <a:off x="772" y="3808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7" name="Line 46"/>
              <p:cNvSpPr>
                <a:spLocks noChangeShapeType="1"/>
              </p:cNvSpPr>
              <p:nvPr/>
            </p:nvSpPr>
            <p:spPr bwMode="auto">
              <a:xfrm flipV="1">
                <a:off x="716" y="3690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8" name="Line 47"/>
              <p:cNvSpPr>
                <a:spLocks noChangeShapeType="1"/>
              </p:cNvSpPr>
              <p:nvPr/>
            </p:nvSpPr>
            <p:spPr bwMode="auto">
              <a:xfrm>
                <a:off x="772" y="3690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49" name="Line 48"/>
              <p:cNvSpPr>
                <a:spLocks noChangeShapeType="1"/>
              </p:cNvSpPr>
              <p:nvPr/>
            </p:nvSpPr>
            <p:spPr bwMode="auto">
              <a:xfrm flipV="1">
                <a:off x="716" y="3572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0" name="Line 49"/>
              <p:cNvSpPr>
                <a:spLocks noChangeShapeType="1"/>
              </p:cNvSpPr>
              <p:nvPr/>
            </p:nvSpPr>
            <p:spPr bwMode="auto">
              <a:xfrm>
                <a:off x="772" y="3572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1" name="Line 50"/>
              <p:cNvSpPr>
                <a:spLocks noChangeShapeType="1"/>
              </p:cNvSpPr>
              <p:nvPr/>
            </p:nvSpPr>
            <p:spPr bwMode="auto">
              <a:xfrm flipV="1">
                <a:off x="716" y="3455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2" name="Line 51"/>
              <p:cNvSpPr>
                <a:spLocks noChangeShapeType="1"/>
              </p:cNvSpPr>
              <p:nvPr/>
            </p:nvSpPr>
            <p:spPr bwMode="auto">
              <a:xfrm>
                <a:off x="772" y="3455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3" name="Line 52"/>
              <p:cNvSpPr>
                <a:spLocks noChangeShapeType="1"/>
              </p:cNvSpPr>
              <p:nvPr/>
            </p:nvSpPr>
            <p:spPr bwMode="auto">
              <a:xfrm flipV="1">
                <a:off x="716" y="3337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4" name="Line 53"/>
              <p:cNvSpPr>
                <a:spLocks noChangeShapeType="1"/>
              </p:cNvSpPr>
              <p:nvPr/>
            </p:nvSpPr>
            <p:spPr bwMode="auto">
              <a:xfrm>
                <a:off x="772" y="3337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5" name="Line 54"/>
              <p:cNvSpPr>
                <a:spLocks noChangeShapeType="1"/>
              </p:cNvSpPr>
              <p:nvPr/>
            </p:nvSpPr>
            <p:spPr bwMode="auto">
              <a:xfrm flipV="1">
                <a:off x="716" y="3219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6" name="Line 55"/>
              <p:cNvSpPr>
                <a:spLocks noChangeShapeType="1"/>
              </p:cNvSpPr>
              <p:nvPr/>
            </p:nvSpPr>
            <p:spPr bwMode="auto">
              <a:xfrm>
                <a:off x="772" y="3219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7" name="Line 56"/>
              <p:cNvSpPr>
                <a:spLocks noChangeShapeType="1"/>
              </p:cNvSpPr>
              <p:nvPr/>
            </p:nvSpPr>
            <p:spPr bwMode="auto">
              <a:xfrm flipV="1">
                <a:off x="716" y="3101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8" name="Line 57"/>
              <p:cNvSpPr>
                <a:spLocks noChangeShapeType="1"/>
              </p:cNvSpPr>
              <p:nvPr/>
            </p:nvSpPr>
            <p:spPr bwMode="auto">
              <a:xfrm>
                <a:off x="772" y="3101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59" name="Line 58"/>
              <p:cNvSpPr>
                <a:spLocks noChangeShapeType="1"/>
              </p:cNvSpPr>
              <p:nvPr/>
            </p:nvSpPr>
            <p:spPr bwMode="auto">
              <a:xfrm flipV="1">
                <a:off x="716" y="2983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0" name="Line 59"/>
              <p:cNvSpPr>
                <a:spLocks noChangeShapeType="1"/>
              </p:cNvSpPr>
              <p:nvPr/>
            </p:nvSpPr>
            <p:spPr bwMode="auto">
              <a:xfrm>
                <a:off x="772" y="2983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1" name="Line 60"/>
              <p:cNvSpPr>
                <a:spLocks noChangeShapeType="1"/>
              </p:cNvSpPr>
              <p:nvPr/>
            </p:nvSpPr>
            <p:spPr bwMode="auto">
              <a:xfrm flipV="1">
                <a:off x="716" y="2865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2" name="Line 61"/>
              <p:cNvSpPr>
                <a:spLocks noChangeShapeType="1"/>
              </p:cNvSpPr>
              <p:nvPr/>
            </p:nvSpPr>
            <p:spPr bwMode="auto">
              <a:xfrm>
                <a:off x="772" y="2865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3" name="Line 62"/>
              <p:cNvSpPr>
                <a:spLocks noChangeShapeType="1"/>
              </p:cNvSpPr>
              <p:nvPr/>
            </p:nvSpPr>
            <p:spPr bwMode="auto">
              <a:xfrm flipV="1">
                <a:off x="716" y="2747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4" name="Line 63"/>
              <p:cNvSpPr>
                <a:spLocks noChangeShapeType="1"/>
              </p:cNvSpPr>
              <p:nvPr/>
            </p:nvSpPr>
            <p:spPr bwMode="auto">
              <a:xfrm>
                <a:off x="772" y="2747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5" name="Line 64"/>
              <p:cNvSpPr>
                <a:spLocks noChangeShapeType="1"/>
              </p:cNvSpPr>
              <p:nvPr/>
            </p:nvSpPr>
            <p:spPr bwMode="auto">
              <a:xfrm flipV="1">
                <a:off x="716" y="2629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6" name="Line 65"/>
              <p:cNvSpPr>
                <a:spLocks noChangeShapeType="1"/>
              </p:cNvSpPr>
              <p:nvPr/>
            </p:nvSpPr>
            <p:spPr bwMode="auto">
              <a:xfrm>
                <a:off x="772" y="2629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7" name="Line 66"/>
              <p:cNvSpPr>
                <a:spLocks noChangeShapeType="1"/>
              </p:cNvSpPr>
              <p:nvPr/>
            </p:nvSpPr>
            <p:spPr bwMode="auto">
              <a:xfrm flipV="1">
                <a:off x="716" y="2512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8" name="Line 67"/>
              <p:cNvSpPr>
                <a:spLocks noChangeShapeType="1"/>
              </p:cNvSpPr>
              <p:nvPr/>
            </p:nvSpPr>
            <p:spPr bwMode="auto">
              <a:xfrm>
                <a:off x="772" y="2512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69" name="Line 68"/>
              <p:cNvSpPr>
                <a:spLocks noChangeShapeType="1"/>
              </p:cNvSpPr>
              <p:nvPr/>
            </p:nvSpPr>
            <p:spPr bwMode="auto">
              <a:xfrm flipV="1">
                <a:off x="716" y="2394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0" name="Line 69"/>
              <p:cNvSpPr>
                <a:spLocks noChangeShapeType="1"/>
              </p:cNvSpPr>
              <p:nvPr/>
            </p:nvSpPr>
            <p:spPr bwMode="auto">
              <a:xfrm>
                <a:off x="772" y="2394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1" name="Line 70"/>
              <p:cNvSpPr>
                <a:spLocks noChangeShapeType="1"/>
              </p:cNvSpPr>
              <p:nvPr/>
            </p:nvSpPr>
            <p:spPr bwMode="auto">
              <a:xfrm flipV="1">
                <a:off x="716" y="2276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2" name="Line 71"/>
              <p:cNvSpPr>
                <a:spLocks noChangeShapeType="1"/>
              </p:cNvSpPr>
              <p:nvPr/>
            </p:nvSpPr>
            <p:spPr bwMode="auto">
              <a:xfrm>
                <a:off x="772" y="2276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3" name="Line 72"/>
              <p:cNvSpPr>
                <a:spLocks noChangeShapeType="1"/>
              </p:cNvSpPr>
              <p:nvPr/>
            </p:nvSpPr>
            <p:spPr bwMode="auto">
              <a:xfrm flipV="1">
                <a:off x="716" y="2158"/>
                <a:ext cx="56" cy="5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4" name="Line 73"/>
              <p:cNvSpPr>
                <a:spLocks noChangeShapeType="1"/>
              </p:cNvSpPr>
              <p:nvPr/>
            </p:nvSpPr>
            <p:spPr bwMode="auto">
              <a:xfrm>
                <a:off x="772" y="2158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5" name="Line 74"/>
              <p:cNvSpPr>
                <a:spLocks noChangeShapeType="1"/>
              </p:cNvSpPr>
              <p:nvPr/>
            </p:nvSpPr>
            <p:spPr bwMode="auto">
              <a:xfrm>
                <a:off x="772" y="2040"/>
                <a:ext cx="1" cy="1886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6" name="Line 75"/>
              <p:cNvSpPr>
                <a:spLocks noChangeShapeType="1"/>
              </p:cNvSpPr>
              <p:nvPr/>
            </p:nvSpPr>
            <p:spPr bwMode="auto">
              <a:xfrm>
                <a:off x="772" y="3926"/>
                <a:ext cx="3295" cy="1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7" name="Line 76"/>
              <p:cNvSpPr>
                <a:spLocks noChangeShapeType="1"/>
              </p:cNvSpPr>
              <p:nvPr/>
            </p:nvSpPr>
            <p:spPr bwMode="auto">
              <a:xfrm flipV="1">
                <a:off x="716" y="3926"/>
                <a:ext cx="56" cy="57"/>
              </a:xfrm>
              <a:prstGeom prst="line">
                <a:avLst/>
              </a:pr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8" name="Freeform 77"/>
              <p:cNvSpPr>
                <a:spLocks/>
              </p:cNvSpPr>
              <p:nvPr/>
            </p:nvSpPr>
            <p:spPr bwMode="auto">
              <a:xfrm>
                <a:off x="735" y="2077"/>
                <a:ext cx="3294" cy="1887"/>
              </a:xfrm>
              <a:custGeom>
                <a:avLst/>
                <a:gdLst>
                  <a:gd name="T0" fmla="*/ 0 w 12491"/>
                  <a:gd name="T1" fmla="*/ 0 h 7152"/>
                  <a:gd name="T2" fmla="*/ 0 w 12491"/>
                  <a:gd name="T3" fmla="*/ 0 h 7152"/>
                  <a:gd name="T4" fmla="*/ 0 w 12491"/>
                  <a:gd name="T5" fmla="*/ 0 h 7152"/>
                  <a:gd name="T6" fmla="*/ 0 60000 65536"/>
                  <a:gd name="T7" fmla="*/ 0 60000 65536"/>
                  <a:gd name="T8" fmla="*/ 0 60000 65536"/>
                  <a:gd name="T9" fmla="*/ 0 w 12491"/>
                  <a:gd name="T10" fmla="*/ 0 h 7152"/>
                  <a:gd name="T11" fmla="*/ 12491 w 12491"/>
                  <a:gd name="T12" fmla="*/ 7152 h 7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491" h="7152">
                    <a:moveTo>
                      <a:pt x="12491" y="7152"/>
                    </a:moveTo>
                    <a:lnTo>
                      <a:pt x="0" y="715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79" name="Freeform 78"/>
              <p:cNvSpPr>
                <a:spLocks/>
              </p:cNvSpPr>
              <p:nvPr/>
            </p:nvSpPr>
            <p:spPr bwMode="auto">
              <a:xfrm>
                <a:off x="754" y="2059"/>
                <a:ext cx="3294" cy="1886"/>
              </a:xfrm>
              <a:custGeom>
                <a:avLst/>
                <a:gdLst>
                  <a:gd name="T0" fmla="*/ 0 w 12491"/>
                  <a:gd name="T1" fmla="*/ 0 h 7152"/>
                  <a:gd name="T2" fmla="*/ 0 w 12491"/>
                  <a:gd name="T3" fmla="*/ 0 h 7152"/>
                  <a:gd name="T4" fmla="*/ 0 w 12491"/>
                  <a:gd name="T5" fmla="*/ 0 h 7152"/>
                  <a:gd name="T6" fmla="*/ 0 60000 65536"/>
                  <a:gd name="T7" fmla="*/ 0 60000 65536"/>
                  <a:gd name="T8" fmla="*/ 0 60000 65536"/>
                  <a:gd name="T9" fmla="*/ 0 w 12491"/>
                  <a:gd name="T10" fmla="*/ 0 h 7152"/>
                  <a:gd name="T11" fmla="*/ 12491 w 12491"/>
                  <a:gd name="T12" fmla="*/ 7152 h 71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491" h="7152">
                    <a:moveTo>
                      <a:pt x="12491" y="7152"/>
                    </a:moveTo>
                    <a:lnTo>
                      <a:pt x="0" y="715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5555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0" name="Rectangle 79"/>
              <p:cNvSpPr>
                <a:spLocks noChangeArrowheads="1"/>
              </p:cNvSpPr>
              <p:nvPr/>
            </p:nvSpPr>
            <p:spPr bwMode="auto">
              <a:xfrm>
                <a:off x="760" y="2081"/>
                <a:ext cx="174" cy="1862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81" name="Freeform 80"/>
              <p:cNvSpPr>
                <a:spLocks/>
              </p:cNvSpPr>
              <p:nvPr/>
            </p:nvSpPr>
            <p:spPr bwMode="auto">
              <a:xfrm>
                <a:off x="760" y="2065"/>
                <a:ext cx="189" cy="16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1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2" name="Freeform 81"/>
              <p:cNvSpPr>
                <a:spLocks/>
              </p:cNvSpPr>
              <p:nvPr/>
            </p:nvSpPr>
            <p:spPr bwMode="auto">
              <a:xfrm>
                <a:off x="934" y="2065"/>
                <a:ext cx="15" cy="1878"/>
              </a:xfrm>
              <a:custGeom>
                <a:avLst/>
                <a:gdLst>
                  <a:gd name="T0" fmla="*/ 0 w 60"/>
                  <a:gd name="T1" fmla="*/ 0 h 7511"/>
                  <a:gd name="T2" fmla="*/ 0 w 60"/>
                  <a:gd name="T3" fmla="*/ 0 h 7511"/>
                  <a:gd name="T4" fmla="*/ 0 w 60"/>
                  <a:gd name="T5" fmla="*/ 0 h 7511"/>
                  <a:gd name="T6" fmla="*/ 0 w 60"/>
                  <a:gd name="T7" fmla="*/ 0 h 7511"/>
                  <a:gd name="T8" fmla="*/ 0 w 60"/>
                  <a:gd name="T9" fmla="*/ 0 h 75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511"/>
                  <a:gd name="T17" fmla="*/ 60 w 60"/>
                  <a:gd name="T18" fmla="*/ 7511 h 75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511">
                    <a:moveTo>
                      <a:pt x="60" y="0"/>
                    </a:moveTo>
                    <a:lnTo>
                      <a:pt x="60" y="7451"/>
                    </a:lnTo>
                    <a:lnTo>
                      <a:pt x="0" y="7511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3" name="Rectangle 82"/>
              <p:cNvSpPr>
                <a:spLocks noChangeArrowheads="1"/>
              </p:cNvSpPr>
              <p:nvPr/>
            </p:nvSpPr>
            <p:spPr bwMode="auto">
              <a:xfrm>
                <a:off x="1126" y="2151"/>
                <a:ext cx="174" cy="1792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84" name="Freeform 83"/>
              <p:cNvSpPr>
                <a:spLocks/>
              </p:cNvSpPr>
              <p:nvPr/>
            </p:nvSpPr>
            <p:spPr bwMode="auto">
              <a:xfrm>
                <a:off x="1126" y="2136"/>
                <a:ext cx="189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5" name="Freeform 84"/>
              <p:cNvSpPr>
                <a:spLocks/>
              </p:cNvSpPr>
              <p:nvPr/>
            </p:nvSpPr>
            <p:spPr bwMode="auto">
              <a:xfrm>
                <a:off x="1300" y="2136"/>
                <a:ext cx="15" cy="1807"/>
              </a:xfrm>
              <a:custGeom>
                <a:avLst/>
                <a:gdLst>
                  <a:gd name="T0" fmla="*/ 0 w 60"/>
                  <a:gd name="T1" fmla="*/ 0 h 7228"/>
                  <a:gd name="T2" fmla="*/ 0 w 60"/>
                  <a:gd name="T3" fmla="*/ 0 h 7228"/>
                  <a:gd name="T4" fmla="*/ 0 w 60"/>
                  <a:gd name="T5" fmla="*/ 0 h 7228"/>
                  <a:gd name="T6" fmla="*/ 0 w 60"/>
                  <a:gd name="T7" fmla="*/ 0 h 7228"/>
                  <a:gd name="T8" fmla="*/ 0 w 60"/>
                  <a:gd name="T9" fmla="*/ 0 h 72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228"/>
                  <a:gd name="T17" fmla="*/ 60 w 60"/>
                  <a:gd name="T18" fmla="*/ 7228 h 72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228">
                    <a:moveTo>
                      <a:pt x="60" y="0"/>
                    </a:moveTo>
                    <a:lnTo>
                      <a:pt x="60" y="7168"/>
                    </a:lnTo>
                    <a:lnTo>
                      <a:pt x="0" y="7228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6" name="Rectangle 85"/>
              <p:cNvSpPr>
                <a:spLocks noChangeArrowheads="1"/>
              </p:cNvSpPr>
              <p:nvPr/>
            </p:nvSpPr>
            <p:spPr bwMode="auto">
              <a:xfrm>
                <a:off x="1492" y="2151"/>
                <a:ext cx="174" cy="1792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87" name="Freeform 86"/>
              <p:cNvSpPr>
                <a:spLocks/>
              </p:cNvSpPr>
              <p:nvPr/>
            </p:nvSpPr>
            <p:spPr bwMode="auto">
              <a:xfrm>
                <a:off x="1492" y="2136"/>
                <a:ext cx="189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8" name="Freeform 87"/>
              <p:cNvSpPr>
                <a:spLocks/>
              </p:cNvSpPr>
              <p:nvPr/>
            </p:nvSpPr>
            <p:spPr bwMode="auto">
              <a:xfrm>
                <a:off x="1666" y="2136"/>
                <a:ext cx="15" cy="1807"/>
              </a:xfrm>
              <a:custGeom>
                <a:avLst/>
                <a:gdLst>
                  <a:gd name="T0" fmla="*/ 0 w 60"/>
                  <a:gd name="T1" fmla="*/ 0 h 7228"/>
                  <a:gd name="T2" fmla="*/ 0 w 60"/>
                  <a:gd name="T3" fmla="*/ 0 h 7228"/>
                  <a:gd name="T4" fmla="*/ 0 w 60"/>
                  <a:gd name="T5" fmla="*/ 0 h 7228"/>
                  <a:gd name="T6" fmla="*/ 0 w 60"/>
                  <a:gd name="T7" fmla="*/ 0 h 7228"/>
                  <a:gd name="T8" fmla="*/ 0 w 60"/>
                  <a:gd name="T9" fmla="*/ 0 h 72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228"/>
                  <a:gd name="T17" fmla="*/ 60 w 60"/>
                  <a:gd name="T18" fmla="*/ 7228 h 72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228">
                    <a:moveTo>
                      <a:pt x="60" y="0"/>
                    </a:moveTo>
                    <a:lnTo>
                      <a:pt x="60" y="7168"/>
                    </a:lnTo>
                    <a:lnTo>
                      <a:pt x="0" y="7228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89" name="Rectangle 88"/>
              <p:cNvSpPr>
                <a:spLocks noChangeArrowheads="1"/>
              </p:cNvSpPr>
              <p:nvPr/>
            </p:nvSpPr>
            <p:spPr bwMode="auto">
              <a:xfrm>
                <a:off x="1858" y="2222"/>
                <a:ext cx="174" cy="1721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90" name="Freeform 89"/>
              <p:cNvSpPr>
                <a:spLocks/>
              </p:cNvSpPr>
              <p:nvPr/>
            </p:nvSpPr>
            <p:spPr bwMode="auto">
              <a:xfrm>
                <a:off x="1858" y="2207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1" name="Freeform 90"/>
              <p:cNvSpPr>
                <a:spLocks/>
              </p:cNvSpPr>
              <p:nvPr/>
            </p:nvSpPr>
            <p:spPr bwMode="auto">
              <a:xfrm>
                <a:off x="2032" y="2207"/>
                <a:ext cx="15" cy="1736"/>
              </a:xfrm>
              <a:custGeom>
                <a:avLst/>
                <a:gdLst>
                  <a:gd name="T0" fmla="*/ 0 w 60"/>
                  <a:gd name="T1" fmla="*/ 0 h 6945"/>
                  <a:gd name="T2" fmla="*/ 0 w 60"/>
                  <a:gd name="T3" fmla="*/ 0 h 6945"/>
                  <a:gd name="T4" fmla="*/ 0 w 60"/>
                  <a:gd name="T5" fmla="*/ 0 h 6945"/>
                  <a:gd name="T6" fmla="*/ 0 w 60"/>
                  <a:gd name="T7" fmla="*/ 0 h 6945"/>
                  <a:gd name="T8" fmla="*/ 0 w 60"/>
                  <a:gd name="T9" fmla="*/ 0 h 69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945"/>
                  <a:gd name="T17" fmla="*/ 60 w 60"/>
                  <a:gd name="T18" fmla="*/ 6945 h 69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945">
                    <a:moveTo>
                      <a:pt x="60" y="0"/>
                    </a:moveTo>
                    <a:lnTo>
                      <a:pt x="60" y="6885"/>
                    </a:lnTo>
                    <a:lnTo>
                      <a:pt x="0" y="6945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2" name="Rectangle 91"/>
              <p:cNvSpPr>
                <a:spLocks noChangeArrowheads="1"/>
              </p:cNvSpPr>
              <p:nvPr/>
            </p:nvSpPr>
            <p:spPr bwMode="auto">
              <a:xfrm>
                <a:off x="2225" y="2151"/>
                <a:ext cx="173" cy="1792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93" name="Freeform 92"/>
              <p:cNvSpPr>
                <a:spLocks/>
              </p:cNvSpPr>
              <p:nvPr/>
            </p:nvSpPr>
            <p:spPr bwMode="auto">
              <a:xfrm>
                <a:off x="2225" y="2136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4" name="Freeform 93"/>
              <p:cNvSpPr>
                <a:spLocks/>
              </p:cNvSpPr>
              <p:nvPr/>
            </p:nvSpPr>
            <p:spPr bwMode="auto">
              <a:xfrm>
                <a:off x="2398" y="2136"/>
                <a:ext cx="15" cy="1807"/>
              </a:xfrm>
              <a:custGeom>
                <a:avLst/>
                <a:gdLst>
                  <a:gd name="T0" fmla="*/ 0 w 60"/>
                  <a:gd name="T1" fmla="*/ 0 h 7228"/>
                  <a:gd name="T2" fmla="*/ 0 w 60"/>
                  <a:gd name="T3" fmla="*/ 0 h 7228"/>
                  <a:gd name="T4" fmla="*/ 0 w 60"/>
                  <a:gd name="T5" fmla="*/ 0 h 7228"/>
                  <a:gd name="T6" fmla="*/ 0 w 60"/>
                  <a:gd name="T7" fmla="*/ 0 h 7228"/>
                  <a:gd name="T8" fmla="*/ 0 w 60"/>
                  <a:gd name="T9" fmla="*/ 0 h 72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228"/>
                  <a:gd name="T17" fmla="*/ 60 w 60"/>
                  <a:gd name="T18" fmla="*/ 7228 h 72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228">
                    <a:moveTo>
                      <a:pt x="60" y="0"/>
                    </a:moveTo>
                    <a:lnTo>
                      <a:pt x="60" y="7168"/>
                    </a:lnTo>
                    <a:lnTo>
                      <a:pt x="0" y="7228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5" name="Rectangle 94"/>
              <p:cNvSpPr>
                <a:spLocks noChangeArrowheads="1"/>
              </p:cNvSpPr>
              <p:nvPr/>
            </p:nvSpPr>
            <p:spPr bwMode="auto">
              <a:xfrm>
                <a:off x="2590" y="2269"/>
                <a:ext cx="174" cy="1674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96" name="Freeform 95"/>
              <p:cNvSpPr>
                <a:spLocks/>
              </p:cNvSpPr>
              <p:nvPr/>
            </p:nvSpPr>
            <p:spPr bwMode="auto">
              <a:xfrm>
                <a:off x="2590" y="2254"/>
                <a:ext cx="189" cy="15"/>
              </a:xfrm>
              <a:custGeom>
                <a:avLst/>
                <a:gdLst>
                  <a:gd name="T0" fmla="*/ 0 w 756"/>
                  <a:gd name="T1" fmla="*/ 0 h 61"/>
                  <a:gd name="T2" fmla="*/ 0 w 756"/>
                  <a:gd name="T3" fmla="*/ 0 h 61"/>
                  <a:gd name="T4" fmla="*/ 0 w 756"/>
                  <a:gd name="T5" fmla="*/ 0 h 61"/>
                  <a:gd name="T6" fmla="*/ 0 w 756"/>
                  <a:gd name="T7" fmla="*/ 0 h 61"/>
                  <a:gd name="T8" fmla="*/ 0 w 756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1"/>
                  <a:gd name="T17" fmla="*/ 756 w 756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1">
                    <a:moveTo>
                      <a:pt x="61" y="0"/>
                    </a:moveTo>
                    <a:lnTo>
                      <a:pt x="756" y="0"/>
                    </a:lnTo>
                    <a:lnTo>
                      <a:pt x="696" y="61"/>
                    </a:lnTo>
                    <a:lnTo>
                      <a:pt x="0" y="6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7" name="Freeform 96"/>
              <p:cNvSpPr>
                <a:spLocks/>
              </p:cNvSpPr>
              <p:nvPr/>
            </p:nvSpPr>
            <p:spPr bwMode="auto">
              <a:xfrm>
                <a:off x="2764" y="2254"/>
                <a:ext cx="15" cy="1689"/>
              </a:xfrm>
              <a:custGeom>
                <a:avLst/>
                <a:gdLst>
                  <a:gd name="T0" fmla="*/ 0 w 60"/>
                  <a:gd name="T1" fmla="*/ 0 h 6757"/>
                  <a:gd name="T2" fmla="*/ 0 w 60"/>
                  <a:gd name="T3" fmla="*/ 0 h 6757"/>
                  <a:gd name="T4" fmla="*/ 0 w 60"/>
                  <a:gd name="T5" fmla="*/ 0 h 6757"/>
                  <a:gd name="T6" fmla="*/ 0 w 60"/>
                  <a:gd name="T7" fmla="*/ 0 h 6757"/>
                  <a:gd name="T8" fmla="*/ 0 w 60"/>
                  <a:gd name="T9" fmla="*/ 0 h 67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757"/>
                  <a:gd name="T17" fmla="*/ 60 w 60"/>
                  <a:gd name="T18" fmla="*/ 6757 h 67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757">
                    <a:moveTo>
                      <a:pt x="60" y="0"/>
                    </a:moveTo>
                    <a:lnTo>
                      <a:pt x="60" y="6697"/>
                    </a:lnTo>
                    <a:lnTo>
                      <a:pt x="0" y="6757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798" name="Rectangle 97"/>
              <p:cNvSpPr>
                <a:spLocks noChangeArrowheads="1"/>
              </p:cNvSpPr>
              <p:nvPr/>
            </p:nvSpPr>
            <p:spPr bwMode="auto">
              <a:xfrm>
                <a:off x="2956" y="2493"/>
                <a:ext cx="174" cy="1450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799" name="Freeform 98"/>
              <p:cNvSpPr>
                <a:spLocks/>
              </p:cNvSpPr>
              <p:nvPr/>
            </p:nvSpPr>
            <p:spPr bwMode="auto">
              <a:xfrm>
                <a:off x="2956" y="2478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0" name="Freeform 99"/>
              <p:cNvSpPr>
                <a:spLocks/>
              </p:cNvSpPr>
              <p:nvPr/>
            </p:nvSpPr>
            <p:spPr bwMode="auto">
              <a:xfrm>
                <a:off x="3130" y="2478"/>
                <a:ext cx="15" cy="1465"/>
              </a:xfrm>
              <a:custGeom>
                <a:avLst/>
                <a:gdLst>
                  <a:gd name="T0" fmla="*/ 0 w 60"/>
                  <a:gd name="T1" fmla="*/ 0 h 5861"/>
                  <a:gd name="T2" fmla="*/ 0 w 60"/>
                  <a:gd name="T3" fmla="*/ 0 h 5861"/>
                  <a:gd name="T4" fmla="*/ 0 w 60"/>
                  <a:gd name="T5" fmla="*/ 0 h 5861"/>
                  <a:gd name="T6" fmla="*/ 0 w 60"/>
                  <a:gd name="T7" fmla="*/ 0 h 5861"/>
                  <a:gd name="T8" fmla="*/ 0 w 60"/>
                  <a:gd name="T9" fmla="*/ 0 h 58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5861"/>
                  <a:gd name="T17" fmla="*/ 60 w 60"/>
                  <a:gd name="T18" fmla="*/ 5861 h 58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5861">
                    <a:moveTo>
                      <a:pt x="60" y="0"/>
                    </a:moveTo>
                    <a:lnTo>
                      <a:pt x="60" y="5801"/>
                    </a:lnTo>
                    <a:lnTo>
                      <a:pt x="0" y="5861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1" name="Rectangle 100"/>
              <p:cNvSpPr>
                <a:spLocks noChangeArrowheads="1"/>
              </p:cNvSpPr>
              <p:nvPr/>
            </p:nvSpPr>
            <p:spPr bwMode="auto">
              <a:xfrm>
                <a:off x="3323" y="2227"/>
                <a:ext cx="173" cy="1716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02" name="Freeform 101"/>
              <p:cNvSpPr>
                <a:spLocks/>
              </p:cNvSpPr>
              <p:nvPr/>
            </p:nvSpPr>
            <p:spPr bwMode="auto">
              <a:xfrm>
                <a:off x="3323" y="2212"/>
                <a:ext cx="188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3" name="Freeform 102"/>
              <p:cNvSpPr>
                <a:spLocks/>
              </p:cNvSpPr>
              <p:nvPr/>
            </p:nvSpPr>
            <p:spPr bwMode="auto">
              <a:xfrm>
                <a:off x="3496" y="2212"/>
                <a:ext cx="15" cy="1731"/>
              </a:xfrm>
              <a:custGeom>
                <a:avLst/>
                <a:gdLst>
                  <a:gd name="T0" fmla="*/ 0 w 61"/>
                  <a:gd name="T1" fmla="*/ 0 h 6926"/>
                  <a:gd name="T2" fmla="*/ 0 w 61"/>
                  <a:gd name="T3" fmla="*/ 0 h 6926"/>
                  <a:gd name="T4" fmla="*/ 0 w 61"/>
                  <a:gd name="T5" fmla="*/ 0 h 6926"/>
                  <a:gd name="T6" fmla="*/ 0 w 61"/>
                  <a:gd name="T7" fmla="*/ 0 h 6926"/>
                  <a:gd name="T8" fmla="*/ 0 w 61"/>
                  <a:gd name="T9" fmla="*/ 0 h 69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6926"/>
                  <a:gd name="T17" fmla="*/ 61 w 61"/>
                  <a:gd name="T18" fmla="*/ 6926 h 69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6926">
                    <a:moveTo>
                      <a:pt x="61" y="0"/>
                    </a:moveTo>
                    <a:lnTo>
                      <a:pt x="61" y="6866"/>
                    </a:lnTo>
                    <a:lnTo>
                      <a:pt x="0" y="6926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4" name="Rectangle 103"/>
              <p:cNvSpPr>
                <a:spLocks noChangeArrowheads="1"/>
              </p:cNvSpPr>
              <p:nvPr/>
            </p:nvSpPr>
            <p:spPr bwMode="auto">
              <a:xfrm>
                <a:off x="3872" y="2260"/>
                <a:ext cx="174" cy="1683"/>
              </a:xfrm>
              <a:prstGeom prst="rect">
                <a:avLst/>
              </a:prstGeom>
              <a:solidFill>
                <a:srgbClr val="4D45B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05" name="Freeform 104"/>
              <p:cNvSpPr>
                <a:spLocks/>
              </p:cNvSpPr>
              <p:nvPr/>
            </p:nvSpPr>
            <p:spPr bwMode="auto">
              <a:xfrm>
                <a:off x="3872" y="2245"/>
                <a:ext cx="189" cy="15"/>
              </a:xfrm>
              <a:custGeom>
                <a:avLst/>
                <a:gdLst>
                  <a:gd name="T0" fmla="*/ 0 w 755"/>
                  <a:gd name="T1" fmla="*/ 0 h 61"/>
                  <a:gd name="T2" fmla="*/ 0 w 755"/>
                  <a:gd name="T3" fmla="*/ 0 h 61"/>
                  <a:gd name="T4" fmla="*/ 0 w 755"/>
                  <a:gd name="T5" fmla="*/ 0 h 61"/>
                  <a:gd name="T6" fmla="*/ 0 w 755"/>
                  <a:gd name="T7" fmla="*/ 0 h 61"/>
                  <a:gd name="T8" fmla="*/ 0 w 755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1"/>
                  <a:gd name="T17" fmla="*/ 755 w 755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1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1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A348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6" name="Freeform 105"/>
              <p:cNvSpPr>
                <a:spLocks/>
              </p:cNvSpPr>
              <p:nvPr/>
            </p:nvSpPr>
            <p:spPr bwMode="auto">
              <a:xfrm>
                <a:off x="4046" y="2245"/>
                <a:ext cx="15" cy="1698"/>
              </a:xfrm>
              <a:custGeom>
                <a:avLst/>
                <a:gdLst>
                  <a:gd name="T0" fmla="*/ 0 w 60"/>
                  <a:gd name="T1" fmla="*/ 0 h 6795"/>
                  <a:gd name="T2" fmla="*/ 0 w 60"/>
                  <a:gd name="T3" fmla="*/ 0 h 6795"/>
                  <a:gd name="T4" fmla="*/ 0 w 60"/>
                  <a:gd name="T5" fmla="*/ 0 h 6795"/>
                  <a:gd name="T6" fmla="*/ 0 w 60"/>
                  <a:gd name="T7" fmla="*/ 0 h 6795"/>
                  <a:gd name="T8" fmla="*/ 0 w 60"/>
                  <a:gd name="T9" fmla="*/ 0 h 67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795"/>
                  <a:gd name="T17" fmla="*/ 60 w 60"/>
                  <a:gd name="T18" fmla="*/ 6795 h 67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795">
                    <a:moveTo>
                      <a:pt x="60" y="0"/>
                    </a:moveTo>
                    <a:lnTo>
                      <a:pt x="60" y="6735"/>
                    </a:lnTo>
                    <a:lnTo>
                      <a:pt x="0" y="6795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26225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7" name="Rectangle 106"/>
              <p:cNvSpPr>
                <a:spLocks noChangeArrowheads="1"/>
              </p:cNvSpPr>
              <p:nvPr/>
            </p:nvSpPr>
            <p:spPr bwMode="auto">
              <a:xfrm>
                <a:off x="742" y="2972"/>
                <a:ext cx="173" cy="99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08" name="Freeform 107"/>
              <p:cNvSpPr>
                <a:spLocks/>
              </p:cNvSpPr>
              <p:nvPr/>
            </p:nvSpPr>
            <p:spPr bwMode="auto">
              <a:xfrm>
                <a:off x="742" y="2957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59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09" name="Freeform 108"/>
              <p:cNvSpPr>
                <a:spLocks/>
              </p:cNvSpPr>
              <p:nvPr/>
            </p:nvSpPr>
            <p:spPr bwMode="auto">
              <a:xfrm>
                <a:off x="915" y="2957"/>
                <a:ext cx="15" cy="1005"/>
              </a:xfrm>
              <a:custGeom>
                <a:avLst/>
                <a:gdLst>
                  <a:gd name="T0" fmla="*/ 0 w 60"/>
                  <a:gd name="T1" fmla="*/ 0 h 4021"/>
                  <a:gd name="T2" fmla="*/ 0 w 60"/>
                  <a:gd name="T3" fmla="*/ 0 h 4021"/>
                  <a:gd name="T4" fmla="*/ 0 w 60"/>
                  <a:gd name="T5" fmla="*/ 0 h 4021"/>
                  <a:gd name="T6" fmla="*/ 0 w 60"/>
                  <a:gd name="T7" fmla="*/ 0 h 4021"/>
                  <a:gd name="T8" fmla="*/ 0 w 60"/>
                  <a:gd name="T9" fmla="*/ 0 h 40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21"/>
                  <a:gd name="T17" fmla="*/ 60 w 60"/>
                  <a:gd name="T18" fmla="*/ 4021 h 40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21">
                    <a:moveTo>
                      <a:pt x="60" y="0"/>
                    </a:moveTo>
                    <a:lnTo>
                      <a:pt x="60" y="3961"/>
                    </a:lnTo>
                    <a:lnTo>
                      <a:pt x="0" y="4021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0" name="Rectangle 109"/>
              <p:cNvSpPr>
                <a:spLocks noChangeArrowheads="1"/>
              </p:cNvSpPr>
              <p:nvPr/>
            </p:nvSpPr>
            <p:spPr bwMode="auto">
              <a:xfrm>
                <a:off x="1107" y="3066"/>
                <a:ext cx="174" cy="896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11" name="Freeform 110"/>
              <p:cNvSpPr>
                <a:spLocks/>
              </p:cNvSpPr>
              <p:nvPr/>
            </p:nvSpPr>
            <p:spPr bwMode="auto">
              <a:xfrm>
                <a:off x="1107" y="3051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2" name="Freeform 111"/>
              <p:cNvSpPr>
                <a:spLocks/>
              </p:cNvSpPr>
              <p:nvPr/>
            </p:nvSpPr>
            <p:spPr bwMode="auto">
              <a:xfrm>
                <a:off x="1281" y="3051"/>
                <a:ext cx="15" cy="911"/>
              </a:xfrm>
              <a:custGeom>
                <a:avLst/>
                <a:gdLst>
                  <a:gd name="T0" fmla="*/ 0 w 60"/>
                  <a:gd name="T1" fmla="*/ 0 h 3644"/>
                  <a:gd name="T2" fmla="*/ 0 w 60"/>
                  <a:gd name="T3" fmla="*/ 0 h 3644"/>
                  <a:gd name="T4" fmla="*/ 0 w 60"/>
                  <a:gd name="T5" fmla="*/ 0 h 3644"/>
                  <a:gd name="T6" fmla="*/ 0 w 60"/>
                  <a:gd name="T7" fmla="*/ 0 h 3644"/>
                  <a:gd name="T8" fmla="*/ 0 w 60"/>
                  <a:gd name="T9" fmla="*/ 0 h 36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644"/>
                  <a:gd name="T17" fmla="*/ 60 w 60"/>
                  <a:gd name="T18" fmla="*/ 3644 h 36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644">
                    <a:moveTo>
                      <a:pt x="60" y="0"/>
                    </a:moveTo>
                    <a:lnTo>
                      <a:pt x="60" y="3584"/>
                    </a:lnTo>
                    <a:lnTo>
                      <a:pt x="0" y="3644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3" name="Rectangle 112"/>
              <p:cNvSpPr>
                <a:spLocks noChangeArrowheads="1"/>
              </p:cNvSpPr>
              <p:nvPr/>
            </p:nvSpPr>
            <p:spPr bwMode="auto">
              <a:xfrm>
                <a:off x="1474" y="3042"/>
                <a:ext cx="173" cy="920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14" name="Freeform 113"/>
              <p:cNvSpPr>
                <a:spLocks/>
              </p:cNvSpPr>
              <p:nvPr/>
            </p:nvSpPr>
            <p:spPr bwMode="auto">
              <a:xfrm>
                <a:off x="1474" y="3027"/>
                <a:ext cx="188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5" name="Freeform 114"/>
              <p:cNvSpPr>
                <a:spLocks/>
              </p:cNvSpPr>
              <p:nvPr/>
            </p:nvSpPr>
            <p:spPr bwMode="auto">
              <a:xfrm>
                <a:off x="1647" y="3027"/>
                <a:ext cx="15" cy="935"/>
              </a:xfrm>
              <a:custGeom>
                <a:avLst/>
                <a:gdLst>
                  <a:gd name="T0" fmla="*/ 0 w 60"/>
                  <a:gd name="T1" fmla="*/ 0 h 3739"/>
                  <a:gd name="T2" fmla="*/ 0 w 60"/>
                  <a:gd name="T3" fmla="*/ 0 h 3739"/>
                  <a:gd name="T4" fmla="*/ 0 w 60"/>
                  <a:gd name="T5" fmla="*/ 0 h 3739"/>
                  <a:gd name="T6" fmla="*/ 0 w 60"/>
                  <a:gd name="T7" fmla="*/ 0 h 3739"/>
                  <a:gd name="T8" fmla="*/ 0 w 60"/>
                  <a:gd name="T9" fmla="*/ 0 h 37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739"/>
                  <a:gd name="T17" fmla="*/ 60 w 60"/>
                  <a:gd name="T18" fmla="*/ 3739 h 37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739">
                    <a:moveTo>
                      <a:pt x="60" y="0"/>
                    </a:moveTo>
                    <a:lnTo>
                      <a:pt x="60" y="3679"/>
                    </a:lnTo>
                    <a:lnTo>
                      <a:pt x="0" y="3739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6" name="Rectangle 115"/>
              <p:cNvSpPr>
                <a:spLocks noChangeArrowheads="1"/>
              </p:cNvSpPr>
              <p:nvPr/>
            </p:nvSpPr>
            <p:spPr bwMode="auto">
              <a:xfrm>
                <a:off x="1840" y="3019"/>
                <a:ext cx="174" cy="943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17" name="Freeform 116"/>
              <p:cNvSpPr>
                <a:spLocks/>
              </p:cNvSpPr>
              <p:nvPr/>
            </p:nvSpPr>
            <p:spPr bwMode="auto">
              <a:xfrm>
                <a:off x="1840" y="3004"/>
                <a:ext cx="189" cy="15"/>
              </a:xfrm>
              <a:custGeom>
                <a:avLst/>
                <a:gdLst>
                  <a:gd name="T0" fmla="*/ 0 w 755"/>
                  <a:gd name="T1" fmla="*/ 0 h 59"/>
                  <a:gd name="T2" fmla="*/ 0 w 755"/>
                  <a:gd name="T3" fmla="*/ 0 h 59"/>
                  <a:gd name="T4" fmla="*/ 0 w 755"/>
                  <a:gd name="T5" fmla="*/ 0 h 59"/>
                  <a:gd name="T6" fmla="*/ 0 w 755"/>
                  <a:gd name="T7" fmla="*/ 0 h 59"/>
                  <a:gd name="T8" fmla="*/ 0 w 755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59"/>
                  <a:gd name="T17" fmla="*/ 755 w 755"/>
                  <a:gd name="T18" fmla="*/ 59 h 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59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59"/>
                    </a:lnTo>
                    <a:lnTo>
                      <a:pt x="0" y="59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8" name="Freeform 117"/>
              <p:cNvSpPr>
                <a:spLocks/>
              </p:cNvSpPr>
              <p:nvPr/>
            </p:nvSpPr>
            <p:spPr bwMode="auto">
              <a:xfrm>
                <a:off x="2014" y="3004"/>
                <a:ext cx="15" cy="958"/>
              </a:xfrm>
              <a:custGeom>
                <a:avLst/>
                <a:gdLst>
                  <a:gd name="T0" fmla="*/ 0 w 60"/>
                  <a:gd name="T1" fmla="*/ 0 h 3832"/>
                  <a:gd name="T2" fmla="*/ 0 w 60"/>
                  <a:gd name="T3" fmla="*/ 0 h 3832"/>
                  <a:gd name="T4" fmla="*/ 0 w 60"/>
                  <a:gd name="T5" fmla="*/ 0 h 3832"/>
                  <a:gd name="T6" fmla="*/ 0 w 60"/>
                  <a:gd name="T7" fmla="*/ 0 h 3832"/>
                  <a:gd name="T8" fmla="*/ 0 w 60"/>
                  <a:gd name="T9" fmla="*/ 0 h 3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832"/>
                  <a:gd name="T17" fmla="*/ 60 w 60"/>
                  <a:gd name="T18" fmla="*/ 3832 h 38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832">
                    <a:moveTo>
                      <a:pt x="60" y="0"/>
                    </a:moveTo>
                    <a:lnTo>
                      <a:pt x="60" y="3772"/>
                    </a:lnTo>
                    <a:lnTo>
                      <a:pt x="0" y="3832"/>
                    </a:lnTo>
                    <a:lnTo>
                      <a:pt x="0" y="59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19" name="Rectangle 118"/>
              <p:cNvSpPr>
                <a:spLocks noChangeArrowheads="1"/>
              </p:cNvSpPr>
              <p:nvPr/>
            </p:nvSpPr>
            <p:spPr bwMode="auto">
              <a:xfrm>
                <a:off x="2206" y="3066"/>
                <a:ext cx="173" cy="896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20" name="Freeform 119"/>
              <p:cNvSpPr>
                <a:spLocks/>
              </p:cNvSpPr>
              <p:nvPr/>
            </p:nvSpPr>
            <p:spPr bwMode="auto">
              <a:xfrm>
                <a:off x="2206" y="3051"/>
                <a:ext cx="188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1" name="Freeform 120"/>
              <p:cNvSpPr>
                <a:spLocks/>
              </p:cNvSpPr>
              <p:nvPr/>
            </p:nvSpPr>
            <p:spPr bwMode="auto">
              <a:xfrm>
                <a:off x="2379" y="3051"/>
                <a:ext cx="15" cy="911"/>
              </a:xfrm>
              <a:custGeom>
                <a:avLst/>
                <a:gdLst>
                  <a:gd name="T0" fmla="*/ 0 w 61"/>
                  <a:gd name="T1" fmla="*/ 0 h 3644"/>
                  <a:gd name="T2" fmla="*/ 0 w 61"/>
                  <a:gd name="T3" fmla="*/ 0 h 3644"/>
                  <a:gd name="T4" fmla="*/ 0 w 61"/>
                  <a:gd name="T5" fmla="*/ 0 h 3644"/>
                  <a:gd name="T6" fmla="*/ 0 w 61"/>
                  <a:gd name="T7" fmla="*/ 0 h 3644"/>
                  <a:gd name="T8" fmla="*/ 0 w 61"/>
                  <a:gd name="T9" fmla="*/ 0 h 36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3644"/>
                  <a:gd name="T17" fmla="*/ 61 w 61"/>
                  <a:gd name="T18" fmla="*/ 3644 h 36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3644">
                    <a:moveTo>
                      <a:pt x="61" y="0"/>
                    </a:moveTo>
                    <a:lnTo>
                      <a:pt x="61" y="3584"/>
                    </a:lnTo>
                    <a:lnTo>
                      <a:pt x="0" y="3644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2" name="Rectangle 121"/>
              <p:cNvSpPr>
                <a:spLocks noChangeArrowheads="1"/>
              </p:cNvSpPr>
              <p:nvPr/>
            </p:nvSpPr>
            <p:spPr bwMode="auto">
              <a:xfrm>
                <a:off x="2572" y="3137"/>
                <a:ext cx="173" cy="825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23" name="Freeform 122"/>
              <p:cNvSpPr>
                <a:spLocks/>
              </p:cNvSpPr>
              <p:nvPr/>
            </p:nvSpPr>
            <p:spPr bwMode="auto">
              <a:xfrm>
                <a:off x="2572" y="3122"/>
                <a:ext cx="188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1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4" name="Freeform 123"/>
              <p:cNvSpPr>
                <a:spLocks/>
              </p:cNvSpPr>
              <p:nvPr/>
            </p:nvSpPr>
            <p:spPr bwMode="auto">
              <a:xfrm>
                <a:off x="2745" y="3122"/>
                <a:ext cx="15" cy="840"/>
              </a:xfrm>
              <a:custGeom>
                <a:avLst/>
                <a:gdLst>
                  <a:gd name="T0" fmla="*/ 0 w 60"/>
                  <a:gd name="T1" fmla="*/ 0 h 3361"/>
                  <a:gd name="T2" fmla="*/ 0 w 60"/>
                  <a:gd name="T3" fmla="*/ 0 h 3361"/>
                  <a:gd name="T4" fmla="*/ 0 w 60"/>
                  <a:gd name="T5" fmla="*/ 0 h 3361"/>
                  <a:gd name="T6" fmla="*/ 0 w 60"/>
                  <a:gd name="T7" fmla="*/ 0 h 3361"/>
                  <a:gd name="T8" fmla="*/ 0 w 60"/>
                  <a:gd name="T9" fmla="*/ 0 h 33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361"/>
                  <a:gd name="T17" fmla="*/ 60 w 60"/>
                  <a:gd name="T18" fmla="*/ 3361 h 33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361">
                    <a:moveTo>
                      <a:pt x="60" y="0"/>
                    </a:moveTo>
                    <a:lnTo>
                      <a:pt x="60" y="3301"/>
                    </a:lnTo>
                    <a:lnTo>
                      <a:pt x="0" y="3361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5" name="Rectangle 124"/>
              <p:cNvSpPr>
                <a:spLocks noChangeArrowheads="1"/>
              </p:cNvSpPr>
              <p:nvPr/>
            </p:nvSpPr>
            <p:spPr bwMode="auto">
              <a:xfrm>
                <a:off x="2938" y="3078"/>
                <a:ext cx="173" cy="884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26" name="Freeform 125"/>
              <p:cNvSpPr>
                <a:spLocks/>
              </p:cNvSpPr>
              <p:nvPr/>
            </p:nvSpPr>
            <p:spPr bwMode="auto">
              <a:xfrm>
                <a:off x="2938" y="3063"/>
                <a:ext cx="188" cy="15"/>
              </a:xfrm>
              <a:custGeom>
                <a:avLst/>
                <a:gdLst>
                  <a:gd name="T0" fmla="*/ 0 w 754"/>
                  <a:gd name="T1" fmla="*/ 0 h 61"/>
                  <a:gd name="T2" fmla="*/ 0 w 754"/>
                  <a:gd name="T3" fmla="*/ 0 h 61"/>
                  <a:gd name="T4" fmla="*/ 0 w 754"/>
                  <a:gd name="T5" fmla="*/ 0 h 61"/>
                  <a:gd name="T6" fmla="*/ 0 w 754"/>
                  <a:gd name="T7" fmla="*/ 0 h 61"/>
                  <a:gd name="T8" fmla="*/ 0 w 754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1"/>
                  <a:gd name="T17" fmla="*/ 754 w 754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1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1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7" name="Freeform 126"/>
              <p:cNvSpPr>
                <a:spLocks/>
              </p:cNvSpPr>
              <p:nvPr/>
            </p:nvSpPr>
            <p:spPr bwMode="auto">
              <a:xfrm>
                <a:off x="3111" y="3063"/>
                <a:ext cx="15" cy="899"/>
              </a:xfrm>
              <a:custGeom>
                <a:avLst/>
                <a:gdLst>
                  <a:gd name="T0" fmla="*/ 0 w 60"/>
                  <a:gd name="T1" fmla="*/ 0 h 3597"/>
                  <a:gd name="T2" fmla="*/ 0 w 60"/>
                  <a:gd name="T3" fmla="*/ 0 h 3597"/>
                  <a:gd name="T4" fmla="*/ 0 w 60"/>
                  <a:gd name="T5" fmla="*/ 0 h 3597"/>
                  <a:gd name="T6" fmla="*/ 0 w 60"/>
                  <a:gd name="T7" fmla="*/ 0 h 3597"/>
                  <a:gd name="T8" fmla="*/ 0 w 60"/>
                  <a:gd name="T9" fmla="*/ 0 h 35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597"/>
                  <a:gd name="T17" fmla="*/ 60 w 60"/>
                  <a:gd name="T18" fmla="*/ 3597 h 35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597">
                    <a:moveTo>
                      <a:pt x="60" y="0"/>
                    </a:moveTo>
                    <a:lnTo>
                      <a:pt x="60" y="3537"/>
                    </a:lnTo>
                    <a:lnTo>
                      <a:pt x="0" y="3597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28" name="Rectangle 127"/>
              <p:cNvSpPr>
                <a:spLocks noChangeArrowheads="1"/>
              </p:cNvSpPr>
              <p:nvPr/>
            </p:nvSpPr>
            <p:spPr bwMode="auto">
              <a:xfrm>
                <a:off x="3304" y="3116"/>
                <a:ext cx="174" cy="846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29" name="Freeform 128"/>
              <p:cNvSpPr>
                <a:spLocks/>
              </p:cNvSpPr>
              <p:nvPr/>
            </p:nvSpPr>
            <p:spPr bwMode="auto">
              <a:xfrm>
                <a:off x="3304" y="3101"/>
                <a:ext cx="189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0" name="Freeform 129"/>
              <p:cNvSpPr>
                <a:spLocks/>
              </p:cNvSpPr>
              <p:nvPr/>
            </p:nvSpPr>
            <p:spPr bwMode="auto">
              <a:xfrm>
                <a:off x="3478" y="3101"/>
                <a:ext cx="15" cy="861"/>
              </a:xfrm>
              <a:custGeom>
                <a:avLst/>
                <a:gdLst>
                  <a:gd name="T0" fmla="*/ 0 w 60"/>
                  <a:gd name="T1" fmla="*/ 0 h 3446"/>
                  <a:gd name="T2" fmla="*/ 0 w 60"/>
                  <a:gd name="T3" fmla="*/ 0 h 3446"/>
                  <a:gd name="T4" fmla="*/ 0 w 60"/>
                  <a:gd name="T5" fmla="*/ 0 h 3446"/>
                  <a:gd name="T6" fmla="*/ 0 w 60"/>
                  <a:gd name="T7" fmla="*/ 0 h 3446"/>
                  <a:gd name="T8" fmla="*/ 0 w 60"/>
                  <a:gd name="T9" fmla="*/ 0 h 3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446"/>
                  <a:gd name="T17" fmla="*/ 60 w 60"/>
                  <a:gd name="T18" fmla="*/ 3446 h 34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446">
                    <a:moveTo>
                      <a:pt x="60" y="0"/>
                    </a:moveTo>
                    <a:lnTo>
                      <a:pt x="60" y="3386"/>
                    </a:lnTo>
                    <a:lnTo>
                      <a:pt x="0" y="3446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1" name="Rectangle 130"/>
              <p:cNvSpPr>
                <a:spLocks noChangeArrowheads="1"/>
              </p:cNvSpPr>
              <p:nvPr/>
            </p:nvSpPr>
            <p:spPr bwMode="auto">
              <a:xfrm>
                <a:off x="3853" y="3057"/>
                <a:ext cx="174" cy="905"/>
              </a:xfrm>
              <a:prstGeom prst="rect">
                <a:avLst/>
              </a:prstGeom>
              <a:solidFill>
                <a:srgbClr val="0080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32" name="Freeform 131"/>
              <p:cNvSpPr>
                <a:spLocks/>
              </p:cNvSpPr>
              <p:nvPr/>
            </p:nvSpPr>
            <p:spPr bwMode="auto">
              <a:xfrm>
                <a:off x="3853" y="3041"/>
                <a:ext cx="189" cy="16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5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3" name="Freeform 132"/>
              <p:cNvSpPr>
                <a:spLocks/>
              </p:cNvSpPr>
              <p:nvPr/>
            </p:nvSpPr>
            <p:spPr bwMode="auto">
              <a:xfrm>
                <a:off x="4027" y="3041"/>
                <a:ext cx="15" cy="921"/>
              </a:xfrm>
              <a:custGeom>
                <a:avLst/>
                <a:gdLst>
                  <a:gd name="T0" fmla="*/ 0 w 60"/>
                  <a:gd name="T1" fmla="*/ 0 h 3682"/>
                  <a:gd name="T2" fmla="*/ 0 w 60"/>
                  <a:gd name="T3" fmla="*/ 0 h 3682"/>
                  <a:gd name="T4" fmla="*/ 0 w 60"/>
                  <a:gd name="T5" fmla="*/ 0 h 3682"/>
                  <a:gd name="T6" fmla="*/ 0 w 60"/>
                  <a:gd name="T7" fmla="*/ 0 h 3682"/>
                  <a:gd name="T8" fmla="*/ 0 w 60"/>
                  <a:gd name="T9" fmla="*/ 0 h 36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3682"/>
                  <a:gd name="T17" fmla="*/ 60 w 60"/>
                  <a:gd name="T18" fmla="*/ 3682 h 36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3682">
                    <a:moveTo>
                      <a:pt x="60" y="0"/>
                    </a:moveTo>
                    <a:lnTo>
                      <a:pt x="60" y="3622"/>
                    </a:lnTo>
                    <a:lnTo>
                      <a:pt x="0" y="3682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3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4" name="Rectangle 133"/>
              <p:cNvSpPr>
                <a:spLocks noChangeArrowheads="1"/>
              </p:cNvSpPr>
              <p:nvPr/>
            </p:nvSpPr>
            <p:spPr bwMode="auto">
              <a:xfrm>
                <a:off x="723" y="3674"/>
                <a:ext cx="173" cy="307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35" name="Freeform 134"/>
              <p:cNvSpPr>
                <a:spLocks/>
              </p:cNvSpPr>
              <p:nvPr/>
            </p:nvSpPr>
            <p:spPr bwMode="auto">
              <a:xfrm>
                <a:off x="723" y="3659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6" name="Freeform 135"/>
              <p:cNvSpPr>
                <a:spLocks/>
              </p:cNvSpPr>
              <p:nvPr/>
            </p:nvSpPr>
            <p:spPr bwMode="auto">
              <a:xfrm>
                <a:off x="896" y="3659"/>
                <a:ext cx="16" cy="322"/>
              </a:xfrm>
              <a:custGeom>
                <a:avLst/>
                <a:gdLst>
                  <a:gd name="T0" fmla="*/ 0 w 60"/>
                  <a:gd name="T1" fmla="*/ 0 h 1287"/>
                  <a:gd name="T2" fmla="*/ 0 w 60"/>
                  <a:gd name="T3" fmla="*/ 0 h 1287"/>
                  <a:gd name="T4" fmla="*/ 0 w 60"/>
                  <a:gd name="T5" fmla="*/ 0 h 1287"/>
                  <a:gd name="T6" fmla="*/ 0 w 60"/>
                  <a:gd name="T7" fmla="*/ 0 h 1287"/>
                  <a:gd name="T8" fmla="*/ 0 w 60"/>
                  <a:gd name="T9" fmla="*/ 0 h 12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287"/>
                  <a:gd name="T17" fmla="*/ 60 w 60"/>
                  <a:gd name="T18" fmla="*/ 1287 h 12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287">
                    <a:moveTo>
                      <a:pt x="60" y="0"/>
                    </a:moveTo>
                    <a:lnTo>
                      <a:pt x="60" y="1227"/>
                    </a:lnTo>
                    <a:lnTo>
                      <a:pt x="0" y="1287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7" name="Rectangle 136"/>
              <p:cNvSpPr>
                <a:spLocks noChangeArrowheads="1"/>
              </p:cNvSpPr>
              <p:nvPr/>
            </p:nvSpPr>
            <p:spPr bwMode="auto">
              <a:xfrm>
                <a:off x="1089" y="3769"/>
                <a:ext cx="174" cy="212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38" name="Freeform 137"/>
              <p:cNvSpPr>
                <a:spLocks/>
              </p:cNvSpPr>
              <p:nvPr/>
            </p:nvSpPr>
            <p:spPr bwMode="auto">
              <a:xfrm>
                <a:off x="1089" y="3754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39" name="Freeform 138"/>
              <p:cNvSpPr>
                <a:spLocks/>
              </p:cNvSpPr>
              <p:nvPr/>
            </p:nvSpPr>
            <p:spPr bwMode="auto">
              <a:xfrm>
                <a:off x="1263" y="3754"/>
                <a:ext cx="14" cy="227"/>
              </a:xfrm>
              <a:custGeom>
                <a:avLst/>
                <a:gdLst>
                  <a:gd name="T0" fmla="*/ 0 w 59"/>
                  <a:gd name="T1" fmla="*/ 0 h 909"/>
                  <a:gd name="T2" fmla="*/ 0 w 59"/>
                  <a:gd name="T3" fmla="*/ 0 h 909"/>
                  <a:gd name="T4" fmla="*/ 0 w 59"/>
                  <a:gd name="T5" fmla="*/ 0 h 909"/>
                  <a:gd name="T6" fmla="*/ 0 w 59"/>
                  <a:gd name="T7" fmla="*/ 0 h 909"/>
                  <a:gd name="T8" fmla="*/ 0 w 59"/>
                  <a:gd name="T9" fmla="*/ 0 h 9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909"/>
                  <a:gd name="T17" fmla="*/ 59 w 59"/>
                  <a:gd name="T18" fmla="*/ 909 h 9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909">
                    <a:moveTo>
                      <a:pt x="59" y="0"/>
                    </a:moveTo>
                    <a:lnTo>
                      <a:pt x="59" y="849"/>
                    </a:lnTo>
                    <a:lnTo>
                      <a:pt x="0" y="909"/>
                    </a:lnTo>
                    <a:lnTo>
                      <a:pt x="0" y="6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0" name="Rectangle 139"/>
              <p:cNvSpPr>
                <a:spLocks noChangeArrowheads="1"/>
              </p:cNvSpPr>
              <p:nvPr/>
            </p:nvSpPr>
            <p:spPr bwMode="auto">
              <a:xfrm>
                <a:off x="1455" y="3745"/>
                <a:ext cx="173" cy="236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41" name="Freeform 140"/>
              <p:cNvSpPr>
                <a:spLocks/>
              </p:cNvSpPr>
              <p:nvPr/>
            </p:nvSpPr>
            <p:spPr bwMode="auto">
              <a:xfrm>
                <a:off x="1455" y="3730"/>
                <a:ext cx="188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2" name="Freeform 141"/>
              <p:cNvSpPr>
                <a:spLocks/>
              </p:cNvSpPr>
              <p:nvPr/>
            </p:nvSpPr>
            <p:spPr bwMode="auto">
              <a:xfrm>
                <a:off x="1628" y="3730"/>
                <a:ext cx="15" cy="251"/>
              </a:xfrm>
              <a:custGeom>
                <a:avLst/>
                <a:gdLst>
                  <a:gd name="T0" fmla="*/ 0 w 60"/>
                  <a:gd name="T1" fmla="*/ 0 h 1003"/>
                  <a:gd name="T2" fmla="*/ 0 w 60"/>
                  <a:gd name="T3" fmla="*/ 0 h 1003"/>
                  <a:gd name="T4" fmla="*/ 0 w 60"/>
                  <a:gd name="T5" fmla="*/ 0 h 1003"/>
                  <a:gd name="T6" fmla="*/ 0 w 60"/>
                  <a:gd name="T7" fmla="*/ 0 h 1003"/>
                  <a:gd name="T8" fmla="*/ 0 w 60"/>
                  <a:gd name="T9" fmla="*/ 0 h 10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003"/>
                  <a:gd name="T17" fmla="*/ 60 w 60"/>
                  <a:gd name="T18" fmla="*/ 1003 h 10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003">
                    <a:moveTo>
                      <a:pt x="60" y="0"/>
                    </a:moveTo>
                    <a:lnTo>
                      <a:pt x="60" y="943"/>
                    </a:lnTo>
                    <a:lnTo>
                      <a:pt x="0" y="1003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3" name="Rectangle 142"/>
              <p:cNvSpPr>
                <a:spLocks noChangeArrowheads="1"/>
              </p:cNvSpPr>
              <p:nvPr/>
            </p:nvSpPr>
            <p:spPr bwMode="auto">
              <a:xfrm>
                <a:off x="1821" y="3745"/>
                <a:ext cx="174" cy="236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44" name="Freeform 143"/>
              <p:cNvSpPr>
                <a:spLocks/>
              </p:cNvSpPr>
              <p:nvPr/>
            </p:nvSpPr>
            <p:spPr bwMode="auto">
              <a:xfrm>
                <a:off x="1821" y="3730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5" name="Freeform 144"/>
              <p:cNvSpPr>
                <a:spLocks/>
              </p:cNvSpPr>
              <p:nvPr/>
            </p:nvSpPr>
            <p:spPr bwMode="auto">
              <a:xfrm>
                <a:off x="1995" y="3730"/>
                <a:ext cx="15" cy="251"/>
              </a:xfrm>
              <a:custGeom>
                <a:avLst/>
                <a:gdLst>
                  <a:gd name="T0" fmla="*/ 0 w 60"/>
                  <a:gd name="T1" fmla="*/ 0 h 1003"/>
                  <a:gd name="T2" fmla="*/ 0 w 60"/>
                  <a:gd name="T3" fmla="*/ 0 h 1003"/>
                  <a:gd name="T4" fmla="*/ 0 w 60"/>
                  <a:gd name="T5" fmla="*/ 0 h 1003"/>
                  <a:gd name="T6" fmla="*/ 0 w 60"/>
                  <a:gd name="T7" fmla="*/ 0 h 1003"/>
                  <a:gd name="T8" fmla="*/ 0 w 60"/>
                  <a:gd name="T9" fmla="*/ 0 h 10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003"/>
                  <a:gd name="T17" fmla="*/ 60 w 60"/>
                  <a:gd name="T18" fmla="*/ 1003 h 10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003">
                    <a:moveTo>
                      <a:pt x="60" y="0"/>
                    </a:moveTo>
                    <a:lnTo>
                      <a:pt x="60" y="943"/>
                    </a:lnTo>
                    <a:lnTo>
                      <a:pt x="0" y="1003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6" name="Rectangle 145"/>
              <p:cNvSpPr>
                <a:spLocks noChangeArrowheads="1"/>
              </p:cNvSpPr>
              <p:nvPr/>
            </p:nvSpPr>
            <p:spPr bwMode="auto">
              <a:xfrm>
                <a:off x="2187" y="3627"/>
                <a:ext cx="173" cy="354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47" name="Freeform 146"/>
              <p:cNvSpPr>
                <a:spLocks/>
              </p:cNvSpPr>
              <p:nvPr/>
            </p:nvSpPr>
            <p:spPr bwMode="auto">
              <a:xfrm>
                <a:off x="2187" y="3612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59" y="0"/>
                    </a:moveTo>
                    <a:lnTo>
                      <a:pt x="754" y="0"/>
                    </a:lnTo>
                    <a:lnTo>
                      <a:pt x="693" y="60"/>
                    </a:lnTo>
                    <a:lnTo>
                      <a:pt x="0" y="6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8" name="Freeform 147"/>
              <p:cNvSpPr>
                <a:spLocks/>
              </p:cNvSpPr>
              <p:nvPr/>
            </p:nvSpPr>
            <p:spPr bwMode="auto">
              <a:xfrm>
                <a:off x="2360" y="3612"/>
                <a:ext cx="15" cy="369"/>
              </a:xfrm>
              <a:custGeom>
                <a:avLst/>
                <a:gdLst>
                  <a:gd name="T0" fmla="*/ 0 w 61"/>
                  <a:gd name="T1" fmla="*/ 0 h 1475"/>
                  <a:gd name="T2" fmla="*/ 0 w 61"/>
                  <a:gd name="T3" fmla="*/ 0 h 1475"/>
                  <a:gd name="T4" fmla="*/ 0 w 61"/>
                  <a:gd name="T5" fmla="*/ 0 h 1475"/>
                  <a:gd name="T6" fmla="*/ 0 w 61"/>
                  <a:gd name="T7" fmla="*/ 0 h 1475"/>
                  <a:gd name="T8" fmla="*/ 0 w 61"/>
                  <a:gd name="T9" fmla="*/ 0 h 14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1475"/>
                  <a:gd name="T17" fmla="*/ 61 w 61"/>
                  <a:gd name="T18" fmla="*/ 1475 h 147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1475">
                    <a:moveTo>
                      <a:pt x="61" y="0"/>
                    </a:moveTo>
                    <a:lnTo>
                      <a:pt x="61" y="1415"/>
                    </a:lnTo>
                    <a:lnTo>
                      <a:pt x="0" y="1475"/>
                    </a:lnTo>
                    <a:lnTo>
                      <a:pt x="0" y="6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49" name="Rectangle 148"/>
              <p:cNvSpPr>
                <a:spLocks noChangeArrowheads="1"/>
              </p:cNvSpPr>
              <p:nvPr/>
            </p:nvSpPr>
            <p:spPr bwMode="auto">
              <a:xfrm>
                <a:off x="2553" y="3816"/>
                <a:ext cx="173" cy="165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50" name="Freeform 149"/>
              <p:cNvSpPr>
                <a:spLocks/>
              </p:cNvSpPr>
              <p:nvPr/>
            </p:nvSpPr>
            <p:spPr bwMode="auto">
              <a:xfrm>
                <a:off x="2553" y="3801"/>
                <a:ext cx="188" cy="15"/>
              </a:xfrm>
              <a:custGeom>
                <a:avLst/>
                <a:gdLst>
                  <a:gd name="T0" fmla="*/ 0 w 754"/>
                  <a:gd name="T1" fmla="*/ 0 h 60"/>
                  <a:gd name="T2" fmla="*/ 0 w 754"/>
                  <a:gd name="T3" fmla="*/ 0 h 60"/>
                  <a:gd name="T4" fmla="*/ 0 w 754"/>
                  <a:gd name="T5" fmla="*/ 0 h 60"/>
                  <a:gd name="T6" fmla="*/ 0 w 754"/>
                  <a:gd name="T7" fmla="*/ 0 h 60"/>
                  <a:gd name="T8" fmla="*/ 0 w 754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4"/>
                  <a:gd name="T16" fmla="*/ 0 h 60"/>
                  <a:gd name="T17" fmla="*/ 754 w 754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4" h="60">
                    <a:moveTo>
                      <a:pt x="60" y="0"/>
                    </a:moveTo>
                    <a:lnTo>
                      <a:pt x="754" y="0"/>
                    </a:lnTo>
                    <a:lnTo>
                      <a:pt x="694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1" name="Freeform 150"/>
              <p:cNvSpPr>
                <a:spLocks/>
              </p:cNvSpPr>
              <p:nvPr/>
            </p:nvSpPr>
            <p:spPr bwMode="auto">
              <a:xfrm>
                <a:off x="2726" y="3801"/>
                <a:ext cx="15" cy="180"/>
              </a:xfrm>
              <a:custGeom>
                <a:avLst/>
                <a:gdLst>
                  <a:gd name="T0" fmla="*/ 0 w 60"/>
                  <a:gd name="T1" fmla="*/ 0 h 720"/>
                  <a:gd name="T2" fmla="*/ 0 w 60"/>
                  <a:gd name="T3" fmla="*/ 0 h 720"/>
                  <a:gd name="T4" fmla="*/ 0 w 60"/>
                  <a:gd name="T5" fmla="*/ 0 h 720"/>
                  <a:gd name="T6" fmla="*/ 0 w 60"/>
                  <a:gd name="T7" fmla="*/ 0 h 720"/>
                  <a:gd name="T8" fmla="*/ 0 w 60"/>
                  <a:gd name="T9" fmla="*/ 0 h 7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720"/>
                  <a:gd name="T17" fmla="*/ 60 w 60"/>
                  <a:gd name="T18" fmla="*/ 720 h 7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720">
                    <a:moveTo>
                      <a:pt x="60" y="0"/>
                    </a:moveTo>
                    <a:lnTo>
                      <a:pt x="60" y="660"/>
                    </a:lnTo>
                    <a:lnTo>
                      <a:pt x="0" y="72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2" name="Rectangle 151"/>
              <p:cNvSpPr>
                <a:spLocks noChangeArrowheads="1"/>
              </p:cNvSpPr>
              <p:nvPr/>
            </p:nvSpPr>
            <p:spPr bwMode="auto">
              <a:xfrm>
                <a:off x="2919" y="3839"/>
                <a:ext cx="174" cy="142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53" name="Freeform 152"/>
              <p:cNvSpPr>
                <a:spLocks/>
              </p:cNvSpPr>
              <p:nvPr/>
            </p:nvSpPr>
            <p:spPr bwMode="auto">
              <a:xfrm>
                <a:off x="2919" y="3824"/>
                <a:ext cx="189" cy="15"/>
              </a:xfrm>
              <a:custGeom>
                <a:avLst/>
                <a:gdLst>
                  <a:gd name="T0" fmla="*/ 0 w 755"/>
                  <a:gd name="T1" fmla="*/ 0 h 61"/>
                  <a:gd name="T2" fmla="*/ 0 w 755"/>
                  <a:gd name="T3" fmla="*/ 0 h 61"/>
                  <a:gd name="T4" fmla="*/ 0 w 755"/>
                  <a:gd name="T5" fmla="*/ 0 h 61"/>
                  <a:gd name="T6" fmla="*/ 0 w 755"/>
                  <a:gd name="T7" fmla="*/ 0 h 61"/>
                  <a:gd name="T8" fmla="*/ 0 w 755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1"/>
                  <a:gd name="T17" fmla="*/ 755 w 755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1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1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4" name="Freeform 153"/>
              <p:cNvSpPr>
                <a:spLocks/>
              </p:cNvSpPr>
              <p:nvPr/>
            </p:nvSpPr>
            <p:spPr bwMode="auto">
              <a:xfrm>
                <a:off x="3093" y="3824"/>
                <a:ext cx="15" cy="157"/>
              </a:xfrm>
              <a:custGeom>
                <a:avLst/>
                <a:gdLst>
                  <a:gd name="T0" fmla="*/ 0 w 60"/>
                  <a:gd name="T1" fmla="*/ 0 h 627"/>
                  <a:gd name="T2" fmla="*/ 0 w 60"/>
                  <a:gd name="T3" fmla="*/ 0 h 627"/>
                  <a:gd name="T4" fmla="*/ 0 w 60"/>
                  <a:gd name="T5" fmla="*/ 0 h 627"/>
                  <a:gd name="T6" fmla="*/ 0 w 60"/>
                  <a:gd name="T7" fmla="*/ 0 h 627"/>
                  <a:gd name="T8" fmla="*/ 0 w 60"/>
                  <a:gd name="T9" fmla="*/ 0 h 6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27"/>
                  <a:gd name="T17" fmla="*/ 60 w 60"/>
                  <a:gd name="T18" fmla="*/ 627 h 6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27">
                    <a:moveTo>
                      <a:pt x="60" y="0"/>
                    </a:moveTo>
                    <a:lnTo>
                      <a:pt x="60" y="567"/>
                    </a:lnTo>
                    <a:lnTo>
                      <a:pt x="0" y="627"/>
                    </a:lnTo>
                    <a:lnTo>
                      <a:pt x="0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5" name="Rectangle 154"/>
              <p:cNvSpPr>
                <a:spLocks noChangeArrowheads="1"/>
              </p:cNvSpPr>
              <p:nvPr/>
            </p:nvSpPr>
            <p:spPr bwMode="auto">
              <a:xfrm>
                <a:off x="3285" y="3792"/>
                <a:ext cx="174" cy="189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56" name="Freeform 155"/>
              <p:cNvSpPr>
                <a:spLocks/>
              </p:cNvSpPr>
              <p:nvPr/>
            </p:nvSpPr>
            <p:spPr bwMode="auto">
              <a:xfrm>
                <a:off x="3285" y="3777"/>
                <a:ext cx="189" cy="15"/>
              </a:xfrm>
              <a:custGeom>
                <a:avLst/>
                <a:gdLst>
                  <a:gd name="T0" fmla="*/ 0 w 756"/>
                  <a:gd name="T1" fmla="*/ 0 h 60"/>
                  <a:gd name="T2" fmla="*/ 0 w 756"/>
                  <a:gd name="T3" fmla="*/ 0 h 60"/>
                  <a:gd name="T4" fmla="*/ 0 w 756"/>
                  <a:gd name="T5" fmla="*/ 0 h 60"/>
                  <a:gd name="T6" fmla="*/ 0 w 756"/>
                  <a:gd name="T7" fmla="*/ 0 h 60"/>
                  <a:gd name="T8" fmla="*/ 0 w 7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60"/>
                  <a:gd name="T17" fmla="*/ 756 w 756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60">
                    <a:moveTo>
                      <a:pt x="60" y="0"/>
                    </a:moveTo>
                    <a:lnTo>
                      <a:pt x="756" y="0"/>
                    </a:lnTo>
                    <a:lnTo>
                      <a:pt x="696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7" name="Freeform 156"/>
              <p:cNvSpPr>
                <a:spLocks/>
              </p:cNvSpPr>
              <p:nvPr/>
            </p:nvSpPr>
            <p:spPr bwMode="auto">
              <a:xfrm>
                <a:off x="3459" y="3777"/>
                <a:ext cx="15" cy="204"/>
              </a:xfrm>
              <a:custGeom>
                <a:avLst/>
                <a:gdLst>
                  <a:gd name="T0" fmla="*/ 0 w 60"/>
                  <a:gd name="T1" fmla="*/ 0 h 815"/>
                  <a:gd name="T2" fmla="*/ 0 w 60"/>
                  <a:gd name="T3" fmla="*/ 0 h 815"/>
                  <a:gd name="T4" fmla="*/ 0 w 60"/>
                  <a:gd name="T5" fmla="*/ 0 h 815"/>
                  <a:gd name="T6" fmla="*/ 0 w 60"/>
                  <a:gd name="T7" fmla="*/ 0 h 815"/>
                  <a:gd name="T8" fmla="*/ 0 w 60"/>
                  <a:gd name="T9" fmla="*/ 0 h 8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815"/>
                  <a:gd name="T17" fmla="*/ 60 w 60"/>
                  <a:gd name="T18" fmla="*/ 815 h 8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815">
                    <a:moveTo>
                      <a:pt x="60" y="0"/>
                    </a:moveTo>
                    <a:lnTo>
                      <a:pt x="60" y="755"/>
                    </a:lnTo>
                    <a:lnTo>
                      <a:pt x="0" y="815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58" name="Rectangle 157"/>
              <p:cNvSpPr>
                <a:spLocks noChangeArrowheads="1"/>
              </p:cNvSpPr>
              <p:nvPr/>
            </p:nvSpPr>
            <p:spPr bwMode="auto">
              <a:xfrm>
                <a:off x="3834" y="3717"/>
                <a:ext cx="174" cy="264"/>
              </a:xfrm>
              <a:prstGeom prst="rect">
                <a:avLst/>
              </a:prstGeom>
              <a:solidFill>
                <a:srgbClr val="80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pt-BR" altLang="pt-BR" sz="1800"/>
              </a:p>
            </p:txBody>
          </p:sp>
          <p:sp>
            <p:nvSpPr>
              <p:cNvPr id="110859" name="Freeform 158"/>
              <p:cNvSpPr>
                <a:spLocks/>
              </p:cNvSpPr>
              <p:nvPr/>
            </p:nvSpPr>
            <p:spPr bwMode="auto">
              <a:xfrm>
                <a:off x="3834" y="3702"/>
                <a:ext cx="189" cy="15"/>
              </a:xfrm>
              <a:custGeom>
                <a:avLst/>
                <a:gdLst>
                  <a:gd name="T0" fmla="*/ 0 w 755"/>
                  <a:gd name="T1" fmla="*/ 0 h 60"/>
                  <a:gd name="T2" fmla="*/ 0 w 755"/>
                  <a:gd name="T3" fmla="*/ 0 h 60"/>
                  <a:gd name="T4" fmla="*/ 0 w 755"/>
                  <a:gd name="T5" fmla="*/ 0 h 60"/>
                  <a:gd name="T6" fmla="*/ 0 w 755"/>
                  <a:gd name="T7" fmla="*/ 0 h 60"/>
                  <a:gd name="T8" fmla="*/ 0 w 755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5"/>
                  <a:gd name="T16" fmla="*/ 0 h 60"/>
                  <a:gd name="T17" fmla="*/ 755 w 75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5" h="60">
                    <a:moveTo>
                      <a:pt x="60" y="0"/>
                    </a:moveTo>
                    <a:lnTo>
                      <a:pt x="755" y="0"/>
                    </a:lnTo>
                    <a:lnTo>
                      <a:pt x="695" y="60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5FBFB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0" name="Freeform 159"/>
              <p:cNvSpPr>
                <a:spLocks/>
              </p:cNvSpPr>
              <p:nvPr/>
            </p:nvSpPr>
            <p:spPr bwMode="auto">
              <a:xfrm>
                <a:off x="4008" y="3702"/>
                <a:ext cx="15" cy="279"/>
              </a:xfrm>
              <a:custGeom>
                <a:avLst/>
                <a:gdLst>
                  <a:gd name="T0" fmla="*/ 0 w 60"/>
                  <a:gd name="T1" fmla="*/ 0 h 1116"/>
                  <a:gd name="T2" fmla="*/ 0 w 60"/>
                  <a:gd name="T3" fmla="*/ 0 h 1116"/>
                  <a:gd name="T4" fmla="*/ 0 w 60"/>
                  <a:gd name="T5" fmla="*/ 0 h 1116"/>
                  <a:gd name="T6" fmla="*/ 0 w 60"/>
                  <a:gd name="T7" fmla="*/ 0 h 1116"/>
                  <a:gd name="T8" fmla="*/ 0 w 60"/>
                  <a:gd name="T9" fmla="*/ 0 h 1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116"/>
                  <a:gd name="T17" fmla="*/ 60 w 60"/>
                  <a:gd name="T18" fmla="*/ 1116 h 11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116">
                    <a:moveTo>
                      <a:pt x="60" y="0"/>
                    </a:moveTo>
                    <a:lnTo>
                      <a:pt x="60" y="1056"/>
                    </a:lnTo>
                    <a:lnTo>
                      <a:pt x="0" y="1116"/>
                    </a:lnTo>
                    <a:lnTo>
                      <a:pt x="0" y="6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3F7F7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1" name="Freeform 160"/>
              <p:cNvSpPr>
                <a:spLocks/>
              </p:cNvSpPr>
              <p:nvPr/>
            </p:nvSpPr>
            <p:spPr bwMode="auto">
              <a:xfrm>
                <a:off x="514" y="4266"/>
                <a:ext cx="54" cy="54"/>
              </a:xfrm>
              <a:custGeom>
                <a:avLst/>
                <a:gdLst>
                  <a:gd name="T0" fmla="*/ 0 w 217"/>
                  <a:gd name="T1" fmla="*/ 0 h 214"/>
                  <a:gd name="T2" fmla="*/ 0 w 217"/>
                  <a:gd name="T3" fmla="*/ 0 h 214"/>
                  <a:gd name="T4" fmla="*/ 0 w 217"/>
                  <a:gd name="T5" fmla="*/ 0 h 214"/>
                  <a:gd name="T6" fmla="*/ 0 w 217"/>
                  <a:gd name="T7" fmla="*/ 0 h 214"/>
                  <a:gd name="T8" fmla="*/ 0 w 217"/>
                  <a:gd name="T9" fmla="*/ 0 h 214"/>
                  <a:gd name="T10" fmla="*/ 0 w 217"/>
                  <a:gd name="T11" fmla="*/ 0 h 214"/>
                  <a:gd name="T12" fmla="*/ 0 w 217"/>
                  <a:gd name="T13" fmla="*/ 0 h 214"/>
                  <a:gd name="T14" fmla="*/ 0 w 217"/>
                  <a:gd name="T15" fmla="*/ 0 h 214"/>
                  <a:gd name="T16" fmla="*/ 0 w 217"/>
                  <a:gd name="T17" fmla="*/ 0 h 214"/>
                  <a:gd name="T18" fmla="*/ 0 w 217"/>
                  <a:gd name="T19" fmla="*/ 0 h 214"/>
                  <a:gd name="T20" fmla="*/ 0 w 217"/>
                  <a:gd name="T21" fmla="*/ 0 h 214"/>
                  <a:gd name="T22" fmla="*/ 0 w 217"/>
                  <a:gd name="T23" fmla="*/ 0 h 214"/>
                  <a:gd name="T24" fmla="*/ 0 w 217"/>
                  <a:gd name="T25" fmla="*/ 0 h 2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214"/>
                  <a:gd name="T41" fmla="*/ 217 w 217"/>
                  <a:gd name="T42" fmla="*/ 214 h 2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214">
                    <a:moveTo>
                      <a:pt x="123" y="214"/>
                    </a:moveTo>
                    <a:lnTo>
                      <a:pt x="0" y="89"/>
                    </a:lnTo>
                    <a:lnTo>
                      <a:pt x="90" y="0"/>
                    </a:lnTo>
                    <a:lnTo>
                      <a:pt x="111" y="21"/>
                    </a:lnTo>
                    <a:lnTo>
                      <a:pt x="46" y="86"/>
                    </a:lnTo>
                    <a:lnTo>
                      <a:pt x="73" y="113"/>
                    </a:lnTo>
                    <a:lnTo>
                      <a:pt x="132" y="54"/>
                    </a:lnTo>
                    <a:lnTo>
                      <a:pt x="153" y="75"/>
                    </a:lnTo>
                    <a:lnTo>
                      <a:pt x="94" y="134"/>
                    </a:lnTo>
                    <a:lnTo>
                      <a:pt x="126" y="165"/>
                    </a:lnTo>
                    <a:lnTo>
                      <a:pt x="194" y="97"/>
                    </a:lnTo>
                    <a:lnTo>
                      <a:pt x="217" y="120"/>
                    </a:lnTo>
                    <a:lnTo>
                      <a:pt x="123" y="214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2" name="Freeform 161"/>
              <p:cNvSpPr>
                <a:spLocks/>
              </p:cNvSpPr>
              <p:nvPr/>
            </p:nvSpPr>
            <p:spPr bwMode="auto">
              <a:xfrm>
                <a:off x="555" y="4252"/>
                <a:ext cx="35" cy="35"/>
              </a:xfrm>
              <a:custGeom>
                <a:avLst/>
                <a:gdLst>
                  <a:gd name="T0" fmla="*/ 0 w 141"/>
                  <a:gd name="T1" fmla="*/ 0 h 139"/>
                  <a:gd name="T2" fmla="*/ 0 w 141"/>
                  <a:gd name="T3" fmla="*/ 0 h 139"/>
                  <a:gd name="T4" fmla="*/ 0 w 141"/>
                  <a:gd name="T5" fmla="*/ 0 h 139"/>
                  <a:gd name="T6" fmla="*/ 0 w 141"/>
                  <a:gd name="T7" fmla="*/ 0 h 139"/>
                  <a:gd name="T8" fmla="*/ 0 w 141"/>
                  <a:gd name="T9" fmla="*/ 0 h 139"/>
                  <a:gd name="T10" fmla="*/ 0 w 141"/>
                  <a:gd name="T11" fmla="*/ 0 h 139"/>
                  <a:gd name="T12" fmla="*/ 0 w 141"/>
                  <a:gd name="T13" fmla="*/ 0 h 139"/>
                  <a:gd name="T14" fmla="*/ 0 w 141"/>
                  <a:gd name="T15" fmla="*/ 0 h 139"/>
                  <a:gd name="T16" fmla="*/ 0 w 141"/>
                  <a:gd name="T17" fmla="*/ 0 h 139"/>
                  <a:gd name="T18" fmla="*/ 0 w 141"/>
                  <a:gd name="T19" fmla="*/ 0 h 139"/>
                  <a:gd name="T20" fmla="*/ 0 w 141"/>
                  <a:gd name="T21" fmla="*/ 0 h 139"/>
                  <a:gd name="T22" fmla="*/ 0 w 141"/>
                  <a:gd name="T23" fmla="*/ 0 h 139"/>
                  <a:gd name="T24" fmla="*/ 0 w 141"/>
                  <a:gd name="T25" fmla="*/ 0 h 139"/>
                  <a:gd name="T26" fmla="*/ 0 w 141"/>
                  <a:gd name="T27" fmla="*/ 0 h 139"/>
                  <a:gd name="T28" fmla="*/ 0 w 141"/>
                  <a:gd name="T29" fmla="*/ 0 h 139"/>
                  <a:gd name="T30" fmla="*/ 0 w 141"/>
                  <a:gd name="T31" fmla="*/ 0 h 139"/>
                  <a:gd name="T32" fmla="*/ 0 w 141"/>
                  <a:gd name="T33" fmla="*/ 0 h 139"/>
                  <a:gd name="T34" fmla="*/ 0 w 141"/>
                  <a:gd name="T35" fmla="*/ 0 h 139"/>
                  <a:gd name="T36" fmla="*/ 0 w 141"/>
                  <a:gd name="T37" fmla="*/ 0 h 139"/>
                  <a:gd name="T38" fmla="*/ 0 w 141"/>
                  <a:gd name="T39" fmla="*/ 0 h 139"/>
                  <a:gd name="T40" fmla="*/ 0 w 141"/>
                  <a:gd name="T41" fmla="*/ 0 h 139"/>
                  <a:gd name="T42" fmla="*/ 0 w 141"/>
                  <a:gd name="T43" fmla="*/ 0 h 139"/>
                  <a:gd name="T44" fmla="*/ 0 w 141"/>
                  <a:gd name="T45" fmla="*/ 0 h 139"/>
                  <a:gd name="T46" fmla="*/ 0 w 141"/>
                  <a:gd name="T47" fmla="*/ 0 h 139"/>
                  <a:gd name="T48" fmla="*/ 0 w 141"/>
                  <a:gd name="T49" fmla="*/ 0 h 139"/>
                  <a:gd name="T50" fmla="*/ 0 w 141"/>
                  <a:gd name="T51" fmla="*/ 0 h 139"/>
                  <a:gd name="T52" fmla="*/ 0 w 141"/>
                  <a:gd name="T53" fmla="*/ 0 h 139"/>
                  <a:gd name="T54" fmla="*/ 0 w 141"/>
                  <a:gd name="T55" fmla="*/ 0 h 139"/>
                  <a:gd name="T56" fmla="*/ 0 w 141"/>
                  <a:gd name="T57" fmla="*/ 0 h 139"/>
                  <a:gd name="T58" fmla="*/ 0 w 141"/>
                  <a:gd name="T59" fmla="*/ 0 h 139"/>
                  <a:gd name="T60" fmla="*/ 0 w 141"/>
                  <a:gd name="T61" fmla="*/ 0 h 139"/>
                  <a:gd name="T62" fmla="*/ 0 w 141"/>
                  <a:gd name="T63" fmla="*/ 0 h 139"/>
                  <a:gd name="T64" fmla="*/ 0 w 141"/>
                  <a:gd name="T65" fmla="*/ 0 h 139"/>
                  <a:gd name="T66" fmla="*/ 0 w 141"/>
                  <a:gd name="T67" fmla="*/ 0 h 139"/>
                  <a:gd name="T68" fmla="*/ 0 w 141"/>
                  <a:gd name="T69" fmla="*/ 0 h 139"/>
                  <a:gd name="T70" fmla="*/ 0 w 141"/>
                  <a:gd name="T71" fmla="*/ 0 h 139"/>
                  <a:gd name="T72" fmla="*/ 0 w 141"/>
                  <a:gd name="T73" fmla="*/ 0 h 139"/>
                  <a:gd name="T74" fmla="*/ 0 w 141"/>
                  <a:gd name="T75" fmla="*/ 0 h 13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41"/>
                  <a:gd name="T115" fmla="*/ 0 h 139"/>
                  <a:gd name="T116" fmla="*/ 141 w 141"/>
                  <a:gd name="T117" fmla="*/ 139 h 13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41" h="139">
                    <a:moveTo>
                      <a:pt x="44" y="125"/>
                    </a:moveTo>
                    <a:lnTo>
                      <a:pt x="68" y="100"/>
                    </a:lnTo>
                    <a:lnTo>
                      <a:pt x="76" y="105"/>
                    </a:lnTo>
                    <a:lnTo>
                      <a:pt x="83" y="106"/>
                    </a:lnTo>
                    <a:lnTo>
                      <a:pt x="87" y="105"/>
                    </a:lnTo>
                    <a:lnTo>
                      <a:pt x="92" y="103"/>
                    </a:lnTo>
                    <a:lnTo>
                      <a:pt x="97" y="99"/>
                    </a:lnTo>
                    <a:lnTo>
                      <a:pt x="101" y="95"/>
                    </a:lnTo>
                    <a:lnTo>
                      <a:pt x="107" y="89"/>
                    </a:lnTo>
                    <a:lnTo>
                      <a:pt x="109" y="82"/>
                    </a:lnTo>
                    <a:lnTo>
                      <a:pt x="109" y="77"/>
                    </a:lnTo>
                    <a:lnTo>
                      <a:pt x="107" y="72"/>
                    </a:lnTo>
                    <a:lnTo>
                      <a:pt x="101" y="68"/>
                    </a:lnTo>
                    <a:lnTo>
                      <a:pt x="98" y="70"/>
                    </a:lnTo>
                    <a:lnTo>
                      <a:pt x="93" y="71"/>
                    </a:lnTo>
                    <a:lnTo>
                      <a:pt x="71" y="85"/>
                    </a:lnTo>
                    <a:lnTo>
                      <a:pt x="52" y="94"/>
                    </a:lnTo>
                    <a:lnTo>
                      <a:pt x="45" y="97"/>
                    </a:lnTo>
                    <a:lnTo>
                      <a:pt x="38" y="98"/>
                    </a:lnTo>
                    <a:lnTo>
                      <a:pt x="30" y="98"/>
                    </a:lnTo>
                    <a:lnTo>
                      <a:pt x="24" y="96"/>
                    </a:lnTo>
                    <a:lnTo>
                      <a:pt x="18" y="94"/>
                    </a:lnTo>
                    <a:lnTo>
                      <a:pt x="12" y="89"/>
                    </a:lnTo>
                    <a:lnTo>
                      <a:pt x="6" y="81"/>
                    </a:lnTo>
                    <a:lnTo>
                      <a:pt x="2" y="74"/>
                    </a:lnTo>
                    <a:lnTo>
                      <a:pt x="0" y="65"/>
                    </a:lnTo>
                    <a:lnTo>
                      <a:pt x="0" y="57"/>
                    </a:lnTo>
                    <a:lnTo>
                      <a:pt x="1" y="47"/>
                    </a:lnTo>
                    <a:lnTo>
                      <a:pt x="5" y="39"/>
                    </a:lnTo>
                    <a:lnTo>
                      <a:pt x="10" y="29"/>
                    </a:lnTo>
                    <a:lnTo>
                      <a:pt x="19" y="21"/>
                    </a:lnTo>
                    <a:lnTo>
                      <a:pt x="28" y="13"/>
                    </a:lnTo>
                    <a:lnTo>
                      <a:pt x="38" y="6"/>
                    </a:lnTo>
                    <a:lnTo>
                      <a:pt x="46" y="2"/>
                    </a:lnTo>
                    <a:lnTo>
                      <a:pt x="56" y="0"/>
                    </a:lnTo>
                    <a:lnTo>
                      <a:pt x="65" y="0"/>
                    </a:lnTo>
                    <a:lnTo>
                      <a:pt x="73" y="2"/>
                    </a:lnTo>
                    <a:lnTo>
                      <a:pt x="82" y="6"/>
                    </a:lnTo>
                    <a:lnTo>
                      <a:pt x="90" y="11"/>
                    </a:lnTo>
                    <a:lnTo>
                      <a:pt x="66" y="36"/>
                    </a:lnTo>
                    <a:lnTo>
                      <a:pt x="60" y="32"/>
                    </a:lnTo>
                    <a:lnTo>
                      <a:pt x="52" y="32"/>
                    </a:lnTo>
                    <a:lnTo>
                      <a:pt x="49" y="32"/>
                    </a:lnTo>
                    <a:lnTo>
                      <a:pt x="45" y="34"/>
                    </a:lnTo>
                    <a:lnTo>
                      <a:pt x="38" y="39"/>
                    </a:lnTo>
                    <a:lnTo>
                      <a:pt x="32" y="46"/>
                    </a:lnTo>
                    <a:lnTo>
                      <a:pt x="29" y="52"/>
                    </a:lnTo>
                    <a:lnTo>
                      <a:pt x="29" y="57"/>
                    </a:lnTo>
                    <a:lnTo>
                      <a:pt x="31" y="59"/>
                    </a:lnTo>
                    <a:lnTo>
                      <a:pt x="32" y="61"/>
                    </a:lnTo>
                    <a:lnTo>
                      <a:pt x="38" y="64"/>
                    </a:lnTo>
                    <a:lnTo>
                      <a:pt x="45" y="62"/>
                    </a:lnTo>
                    <a:lnTo>
                      <a:pt x="68" y="47"/>
                    </a:lnTo>
                    <a:lnTo>
                      <a:pt x="87" y="38"/>
                    </a:lnTo>
                    <a:lnTo>
                      <a:pt x="102" y="34"/>
                    </a:lnTo>
                    <a:lnTo>
                      <a:pt x="109" y="34"/>
                    </a:lnTo>
                    <a:lnTo>
                      <a:pt x="116" y="35"/>
                    </a:lnTo>
                    <a:lnTo>
                      <a:pt x="122" y="39"/>
                    </a:lnTo>
                    <a:lnTo>
                      <a:pt x="128" y="44"/>
                    </a:lnTo>
                    <a:lnTo>
                      <a:pt x="135" y="52"/>
                    </a:lnTo>
                    <a:lnTo>
                      <a:pt x="139" y="60"/>
                    </a:lnTo>
                    <a:lnTo>
                      <a:pt x="141" y="68"/>
                    </a:lnTo>
                    <a:lnTo>
                      <a:pt x="141" y="78"/>
                    </a:lnTo>
                    <a:lnTo>
                      <a:pt x="138" y="87"/>
                    </a:lnTo>
                    <a:lnTo>
                      <a:pt x="134" y="97"/>
                    </a:lnTo>
                    <a:lnTo>
                      <a:pt x="126" y="107"/>
                    </a:lnTo>
                    <a:lnTo>
                      <a:pt x="117" y="118"/>
                    </a:lnTo>
                    <a:lnTo>
                      <a:pt x="107" y="126"/>
                    </a:lnTo>
                    <a:lnTo>
                      <a:pt x="98" y="133"/>
                    </a:lnTo>
                    <a:lnTo>
                      <a:pt x="88" y="137"/>
                    </a:lnTo>
                    <a:lnTo>
                      <a:pt x="79" y="139"/>
                    </a:lnTo>
                    <a:lnTo>
                      <a:pt x="69" y="139"/>
                    </a:lnTo>
                    <a:lnTo>
                      <a:pt x="61" y="137"/>
                    </a:lnTo>
                    <a:lnTo>
                      <a:pt x="52" y="133"/>
                    </a:lnTo>
                    <a:lnTo>
                      <a:pt x="45" y="126"/>
                    </a:lnTo>
                    <a:lnTo>
                      <a:pt x="44" y="12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3" name="Freeform 162"/>
              <p:cNvSpPr>
                <a:spLocks/>
              </p:cNvSpPr>
              <p:nvPr/>
            </p:nvSpPr>
            <p:spPr bwMode="auto">
              <a:xfrm>
                <a:off x="569" y="4227"/>
                <a:ext cx="38" cy="37"/>
              </a:xfrm>
              <a:custGeom>
                <a:avLst/>
                <a:gdLst>
                  <a:gd name="T0" fmla="*/ 0 w 148"/>
                  <a:gd name="T1" fmla="*/ 0 h 148"/>
                  <a:gd name="T2" fmla="*/ 0 w 148"/>
                  <a:gd name="T3" fmla="*/ 0 h 148"/>
                  <a:gd name="T4" fmla="*/ 0 w 148"/>
                  <a:gd name="T5" fmla="*/ 0 h 148"/>
                  <a:gd name="T6" fmla="*/ 0 w 148"/>
                  <a:gd name="T7" fmla="*/ 0 h 148"/>
                  <a:gd name="T8" fmla="*/ 0 w 148"/>
                  <a:gd name="T9" fmla="*/ 0 h 1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148"/>
                  <a:gd name="T17" fmla="*/ 148 w 148"/>
                  <a:gd name="T18" fmla="*/ 148 h 1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148">
                    <a:moveTo>
                      <a:pt x="124" y="148"/>
                    </a:moveTo>
                    <a:lnTo>
                      <a:pt x="0" y="25"/>
                    </a:lnTo>
                    <a:lnTo>
                      <a:pt x="25" y="0"/>
                    </a:lnTo>
                    <a:lnTo>
                      <a:pt x="148" y="124"/>
                    </a:lnTo>
                    <a:lnTo>
                      <a:pt x="124" y="14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4" name="Freeform 163"/>
              <p:cNvSpPr>
                <a:spLocks noEditPoints="1"/>
              </p:cNvSpPr>
              <p:nvPr/>
            </p:nvSpPr>
            <p:spPr bwMode="auto">
              <a:xfrm>
                <a:off x="596" y="4211"/>
                <a:ext cx="35" cy="35"/>
              </a:xfrm>
              <a:custGeom>
                <a:avLst/>
                <a:gdLst>
                  <a:gd name="T0" fmla="*/ 0 w 139"/>
                  <a:gd name="T1" fmla="*/ 0 h 140"/>
                  <a:gd name="T2" fmla="*/ 0 w 139"/>
                  <a:gd name="T3" fmla="*/ 0 h 140"/>
                  <a:gd name="T4" fmla="*/ 0 w 139"/>
                  <a:gd name="T5" fmla="*/ 0 h 140"/>
                  <a:gd name="T6" fmla="*/ 0 w 139"/>
                  <a:gd name="T7" fmla="*/ 0 h 140"/>
                  <a:gd name="T8" fmla="*/ 0 w 139"/>
                  <a:gd name="T9" fmla="*/ 0 h 140"/>
                  <a:gd name="T10" fmla="*/ 0 w 139"/>
                  <a:gd name="T11" fmla="*/ 0 h 140"/>
                  <a:gd name="T12" fmla="*/ 0 w 139"/>
                  <a:gd name="T13" fmla="*/ 0 h 140"/>
                  <a:gd name="T14" fmla="*/ 0 w 139"/>
                  <a:gd name="T15" fmla="*/ 0 h 140"/>
                  <a:gd name="T16" fmla="*/ 0 w 139"/>
                  <a:gd name="T17" fmla="*/ 0 h 140"/>
                  <a:gd name="T18" fmla="*/ 0 w 139"/>
                  <a:gd name="T19" fmla="*/ 0 h 140"/>
                  <a:gd name="T20" fmla="*/ 0 w 139"/>
                  <a:gd name="T21" fmla="*/ 0 h 140"/>
                  <a:gd name="T22" fmla="*/ 0 w 139"/>
                  <a:gd name="T23" fmla="*/ 0 h 140"/>
                  <a:gd name="T24" fmla="*/ 0 w 139"/>
                  <a:gd name="T25" fmla="*/ 0 h 140"/>
                  <a:gd name="T26" fmla="*/ 0 w 139"/>
                  <a:gd name="T27" fmla="*/ 0 h 140"/>
                  <a:gd name="T28" fmla="*/ 0 w 139"/>
                  <a:gd name="T29" fmla="*/ 0 h 140"/>
                  <a:gd name="T30" fmla="*/ 0 w 139"/>
                  <a:gd name="T31" fmla="*/ 0 h 140"/>
                  <a:gd name="T32" fmla="*/ 0 w 139"/>
                  <a:gd name="T33" fmla="*/ 0 h 140"/>
                  <a:gd name="T34" fmla="*/ 0 w 139"/>
                  <a:gd name="T35" fmla="*/ 0 h 140"/>
                  <a:gd name="T36" fmla="*/ 0 w 139"/>
                  <a:gd name="T37" fmla="*/ 0 h 140"/>
                  <a:gd name="T38" fmla="*/ 0 w 139"/>
                  <a:gd name="T39" fmla="*/ 0 h 140"/>
                  <a:gd name="T40" fmla="*/ 0 w 139"/>
                  <a:gd name="T41" fmla="*/ 0 h 140"/>
                  <a:gd name="T42" fmla="*/ 0 w 139"/>
                  <a:gd name="T43" fmla="*/ 0 h 140"/>
                  <a:gd name="T44" fmla="*/ 0 w 139"/>
                  <a:gd name="T45" fmla="*/ 0 h 140"/>
                  <a:gd name="T46" fmla="*/ 0 w 139"/>
                  <a:gd name="T47" fmla="*/ 0 h 140"/>
                  <a:gd name="T48" fmla="*/ 0 w 139"/>
                  <a:gd name="T49" fmla="*/ 0 h 140"/>
                  <a:gd name="T50" fmla="*/ 0 w 139"/>
                  <a:gd name="T51" fmla="*/ 0 h 140"/>
                  <a:gd name="T52" fmla="*/ 0 w 139"/>
                  <a:gd name="T53" fmla="*/ 0 h 140"/>
                  <a:gd name="T54" fmla="*/ 0 w 139"/>
                  <a:gd name="T55" fmla="*/ 0 h 140"/>
                  <a:gd name="T56" fmla="*/ 0 w 139"/>
                  <a:gd name="T57" fmla="*/ 0 h 140"/>
                  <a:gd name="T58" fmla="*/ 0 w 139"/>
                  <a:gd name="T59" fmla="*/ 0 h 140"/>
                  <a:gd name="T60" fmla="*/ 0 w 139"/>
                  <a:gd name="T61" fmla="*/ 0 h 140"/>
                  <a:gd name="T62" fmla="*/ 0 w 139"/>
                  <a:gd name="T63" fmla="*/ 0 h 140"/>
                  <a:gd name="T64" fmla="*/ 0 w 139"/>
                  <a:gd name="T65" fmla="*/ 0 h 140"/>
                  <a:gd name="T66" fmla="*/ 0 w 139"/>
                  <a:gd name="T67" fmla="*/ 0 h 140"/>
                  <a:gd name="T68" fmla="*/ 0 w 139"/>
                  <a:gd name="T69" fmla="*/ 0 h 140"/>
                  <a:gd name="T70" fmla="*/ 0 w 139"/>
                  <a:gd name="T71" fmla="*/ 0 h 14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9"/>
                  <a:gd name="T109" fmla="*/ 0 h 140"/>
                  <a:gd name="T110" fmla="*/ 139 w 139"/>
                  <a:gd name="T111" fmla="*/ 140 h 14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9" h="140">
                    <a:moveTo>
                      <a:pt x="50" y="92"/>
                    </a:moveTo>
                    <a:lnTo>
                      <a:pt x="56" y="98"/>
                    </a:lnTo>
                    <a:lnTo>
                      <a:pt x="62" y="103"/>
                    </a:lnTo>
                    <a:lnTo>
                      <a:pt x="76" y="108"/>
                    </a:lnTo>
                    <a:lnTo>
                      <a:pt x="82" y="108"/>
                    </a:lnTo>
                    <a:lnTo>
                      <a:pt x="88" y="107"/>
                    </a:lnTo>
                    <a:lnTo>
                      <a:pt x="94" y="104"/>
                    </a:lnTo>
                    <a:lnTo>
                      <a:pt x="99" y="99"/>
                    </a:lnTo>
                    <a:lnTo>
                      <a:pt x="104" y="94"/>
                    </a:lnTo>
                    <a:lnTo>
                      <a:pt x="106" y="88"/>
                    </a:lnTo>
                    <a:lnTo>
                      <a:pt x="108" y="82"/>
                    </a:lnTo>
                    <a:lnTo>
                      <a:pt x="107" y="76"/>
                    </a:lnTo>
                    <a:lnTo>
                      <a:pt x="106" y="70"/>
                    </a:lnTo>
                    <a:lnTo>
                      <a:pt x="102" y="62"/>
                    </a:lnTo>
                    <a:lnTo>
                      <a:pt x="92" y="49"/>
                    </a:lnTo>
                    <a:lnTo>
                      <a:pt x="78" y="38"/>
                    </a:lnTo>
                    <a:lnTo>
                      <a:pt x="66" y="34"/>
                    </a:lnTo>
                    <a:lnTo>
                      <a:pt x="59" y="34"/>
                    </a:lnTo>
                    <a:lnTo>
                      <a:pt x="53" y="35"/>
                    </a:lnTo>
                    <a:lnTo>
                      <a:pt x="50" y="36"/>
                    </a:lnTo>
                    <a:lnTo>
                      <a:pt x="48" y="38"/>
                    </a:lnTo>
                    <a:lnTo>
                      <a:pt x="42" y="42"/>
                    </a:lnTo>
                    <a:lnTo>
                      <a:pt x="38" y="48"/>
                    </a:lnTo>
                    <a:lnTo>
                      <a:pt x="35" y="53"/>
                    </a:lnTo>
                    <a:lnTo>
                      <a:pt x="34" y="66"/>
                    </a:lnTo>
                    <a:lnTo>
                      <a:pt x="36" y="72"/>
                    </a:lnTo>
                    <a:lnTo>
                      <a:pt x="39" y="78"/>
                    </a:lnTo>
                    <a:lnTo>
                      <a:pt x="43" y="86"/>
                    </a:lnTo>
                    <a:lnTo>
                      <a:pt x="50" y="92"/>
                    </a:lnTo>
                    <a:close/>
                    <a:moveTo>
                      <a:pt x="24" y="117"/>
                    </a:moveTo>
                    <a:lnTo>
                      <a:pt x="14" y="106"/>
                    </a:lnTo>
                    <a:lnTo>
                      <a:pt x="6" y="93"/>
                    </a:lnTo>
                    <a:lnTo>
                      <a:pt x="2" y="80"/>
                    </a:lnTo>
                    <a:lnTo>
                      <a:pt x="0" y="69"/>
                    </a:lnTo>
                    <a:lnTo>
                      <a:pt x="0" y="62"/>
                    </a:lnTo>
                    <a:lnTo>
                      <a:pt x="1" y="56"/>
                    </a:lnTo>
                    <a:lnTo>
                      <a:pt x="2" y="53"/>
                    </a:lnTo>
                    <a:lnTo>
                      <a:pt x="3" y="50"/>
                    </a:lnTo>
                    <a:lnTo>
                      <a:pt x="5" y="44"/>
                    </a:lnTo>
                    <a:lnTo>
                      <a:pt x="9" y="38"/>
                    </a:lnTo>
                    <a:lnTo>
                      <a:pt x="12" y="33"/>
                    </a:lnTo>
                    <a:lnTo>
                      <a:pt x="21" y="21"/>
                    </a:lnTo>
                    <a:lnTo>
                      <a:pt x="33" y="12"/>
                    </a:lnTo>
                    <a:lnTo>
                      <a:pt x="44" y="5"/>
                    </a:lnTo>
                    <a:lnTo>
                      <a:pt x="56" y="2"/>
                    </a:lnTo>
                    <a:lnTo>
                      <a:pt x="69" y="0"/>
                    </a:lnTo>
                    <a:lnTo>
                      <a:pt x="80" y="2"/>
                    </a:lnTo>
                    <a:lnTo>
                      <a:pt x="87" y="4"/>
                    </a:lnTo>
                    <a:lnTo>
                      <a:pt x="93" y="6"/>
                    </a:lnTo>
                    <a:lnTo>
                      <a:pt x="99" y="10"/>
                    </a:lnTo>
                    <a:lnTo>
                      <a:pt x="105" y="14"/>
                    </a:lnTo>
                    <a:lnTo>
                      <a:pt x="116" y="24"/>
                    </a:lnTo>
                    <a:lnTo>
                      <a:pt x="127" y="36"/>
                    </a:lnTo>
                    <a:lnTo>
                      <a:pt x="134" y="48"/>
                    </a:lnTo>
                    <a:lnTo>
                      <a:pt x="138" y="60"/>
                    </a:lnTo>
                    <a:lnTo>
                      <a:pt x="139" y="73"/>
                    </a:lnTo>
                    <a:lnTo>
                      <a:pt x="138" y="85"/>
                    </a:lnTo>
                    <a:lnTo>
                      <a:pt x="137" y="91"/>
                    </a:lnTo>
                    <a:lnTo>
                      <a:pt x="135" y="97"/>
                    </a:lnTo>
                    <a:lnTo>
                      <a:pt x="132" y="103"/>
                    </a:lnTo>
                    <a:lnTo>
                      <a:pt x="128" y="109"/>
                    </a:lnTo>
                    <a:lnTo>
                      <a:pt x="118" y="119"/>
                    </a:lnTo>
                    <a:lnTo>
                      <a:pt x="108" y="129"/>
                    </a:lnTo>
                    <a:lnTo>
                      <a:pt x="96" y="135"/>
                    </a:lnTo>
                    <a:lnTo>
                      <a:pt x="85" y="139"/>
                    </a:lnTo>
                    <a:lnTo>
                      <a:pt x="73" y="140"/>
                    </a:lnTo>
                    <a:lnTo>
                      <a:pt x="67" y="140"/>
                    </a:lnTo>
                    <a:lnTo>
                      <a:pt x="60" y="138"/>
                    </a:lnTo>
                    <a:lnTo>
                      <a:pt x="54" y="137"/>
                    </a:lnTo>
                    <a:lnTo>
                      <a:pt x="48" y="134"/>
                    </a:lnTo>
                    <a:lnTo>
                      <a:pt x="42" y="131"/>
                    </a:lnTo>
                    <a:lnTo>
                      <a:pt x="36" y="127"/>
                    </a:lnTo>
                    <a:lnTo>
                      <a:pt x="24" y="11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5" name="Freeform 164"/>
              <p:cNvSpPr>
                <a:spLocks/>
              </p:cNvSpPr>
              <p:nvPr/>
            </p:nvSpPr>
            <p:spPr bwMode="auto">
              <a:xfrm>
                <a:off x="617" y="4179"/>
                <a:ext cx="38" cy="37"/>
              </a:xfrm>
              <a:custGeom>
                <a:avLst/>
                <a:gdLst>
                  <a:gd name="T0" fmla="*/ 0 w 149"/>
                  <a:gd name="T1" fmla="*/ 0 h 149"/>
                  <a:gd name="T2" fmla="*/ 0 w 149"/>
                  <a:gd name="T3" fmla="*/ 0 h 149"/>
                  <a:gd name="T4" fmla="*/ 0 w 149"/>
                  <a:gd name="T5" fmla="*/ 0 h 149"/>
                  <a:gd name="T6" fmla="*/ 0 w 149"/>
                  <a:gd name="T7" fmla="*/ 0 h 149"/>
                  <a:gd name="T8" fmla="*/ 0 w 149"/>
                  <a:gd name="T9" fmla="*/ 0 h 149"/>
                  <a:gd name="T10" fmla="*/ 0 w 149"/>
                  <a:gd name="T11" fmla="*/ 0 h 149"/>
                  <a:gd name="T12" fmla="*/ 0 w 149"/>
                  <a:gd name="T13" fmla="*/ 0 h 149"/>
                  <a:gd name="T14" fmla="*/ 0 w 149"/>
                  <a:gd name="T15" fmla="*/ 0 h 1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9"/>
                  <a:gd name="T25" fmla="*/ 0 h 149"/>
                  <a:gd name="T26" fmla="*/ 149 w 149"/>
                  <a:gd name="T27" fmla="*/ 149 h 14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9" h="149">
                    <a:moveTo>
                      <a:pt x="125" y="149"/>
                    </a:moveTo>
                    <a:lnTo>
                      <a:pt x="0" y="91"/>
                    </a:lnTo>
                    <a:lnTo>
                      <a:pt x="27" y="64"/>
                    </a:lnTo>
                    <a:lnTo>
                      <a:pt x="111" y="111"/>
                    </a:lnTo>
                    <a:lnTo>
                      <a:pt x="65" y="26"/>
                    </a:lnTo>
                    <a:lnTo>
                      <a:pt x="91" y="0"/>
                    </a:lnTo>
                    <a:lnTo>
                      <a:pt x="149" y="125"/>
                    </a:lnTo>
                    <a:lnTo>
                      <a:pt x="125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6" name="Freeform 165"/>
              <p:cNvSpPr>
                <a:spLocks noEditPoints="1"/>
              </p:cNvSpPr>
              <p:nvPr/>
            </p:nvSpPr>
            <p:spPr bwMode="auto">
              <a:xfrm>
                <a:off x="649" y="4158"/>
                <a:ext cx="34" cy="34"/>
              </a:xfrm>
              <a:custGeom>
                <a:avLst/>
                <a:gdLst>
                  <a:gd name="T0" fmla="*/ 0 w 136"/>
                  <a:gd name="T1" fmla="*/ 0 h 135"/>
                  <a:gd name="T2" fmla="*/ 0 w 136"/>
                  <a:gd name="T3" fmla="*/ 0 h 135"/>
                  <a:gd name="T4" fmla="*/ 0 w 136"/>
                  <a:gd name="T5" fmla="*/ 0 h 135"/>
                  <a:gd name="T6" fmla="*/ 0 w 136"/>
                  <a:gd name="T7" fmla="*/ 0 h 135"/>
                  <a:gd name="T8" fmla="*/ 0 w 136"/>
                  <a:gd name="T9" fmla="*/ 0 h 135"/>
                  <a:gd name="T10" fmla="*/ 0 w 136"/>
                  <a:gd name="T11" fmla="*/ 0 h 135"/>
                  <a:gd name="T12" fmla="*/ 0 w 136"/>
                  <a:gd name="T13" fmla="*/ 0 h 135"/>
                  <a:gd name="T14" fmla="*/ 0 w 136"/>
                  <a:gd name="T15" fmla="*/ 0 h 135"/>
                  <a:gd name="T16" fmla="*/ 0 w 136"/>
                  <a:gd name="T17" fmla="*/ 0 h 135"/>
                  <a:gd name="T18" fmla="*/ 0 w 136"/>
                  <a:gd name="T19" fmla="*/ 0 h 135"/>
                  <a:gd name="T20" fmla="*/ 0 w 136"/>
                  <a:gd name="T21" fmla="*/ 0 h 135"/>
                  <a:gd name="T22" fmla="*/ 0 w 136"/>
                  <a:gd name="T23" fmla="*/ 0 h 135"/>
                  <a:gd name="T24" fmla="*/ 0 w 136"/>
                  <a:gd name="T25" fmla="*/ 0 h 135"/>
                  <a:gd name="T26" fmla="*/ 0 w 136"/>
                  <a:gd name="T27" fmla="*/ 0 h 135"/>
                  <a:gd name="T28" fmla="*/ 0 w 136"/>
                  <a:gd name="T29" fmla="*/ 0 h 135"/>
                  <a:gd name="T30" fmla="*/ 0 w 136"/>
                  <a:gd name="T31" fmla="*/ 0 h 135"/>
                  <a:gd name="T32" fmla="*/ 0 w 136"/>
                  <a:gd name="T33" fmla="*/ 0 h 135"/>
                  <a:gd name="T34" fmla="*/ 0 w 136"/>
                  <a:gd name="T35" fmla="*/ 0 h 135"/>
                  <a:gd name="T36" fmla="*/ 0 w 136"/>
                  <a:gd name="T37" fmla="*/ 0 h 135"/>
                  <a:gd name="T38" fmla="*/ 0 w 136"/>
                  <a:gd name="T39" fmla="*/ 0 h 135"/>
                  <a:gd name="T40" fmla="*/ 0 w 136"/>
                  <a:gd name="T41" fmla="*/ 0 h 135"/>
                  <a:gd name="T42" fmla="*/ 0 w 136"/>
                  <a:gd name="T43" fmla="*/ 0 h 135"/>
                  <a:gd name="T44" fmla="*/ 0 w 136"/>
                  <a:gd name="T45" fmla="*/ 0 h 135"/>
                  <a:gd name="T46" fmla="*/ 0 w 136"/>
                  <a:gd name="T47" fmla="*/ 0 h 135"/>
                  <a:gd name="T48" fmla="*/ 0 w 136"/>
                  <a:gd name="T49" fmla="*/ 0 h 135"/>
                  <a:gd name="T50" fmla="*/ 0 w 136"/>
                  <a:gd name="T51" fmla="*/ 0 h 135"/>
                  <a:gd name="T52" fmla="*/ 0 w 136"/>
                  <a:gd name="T53" fmla="*/ 0 h 135"/>
                  <a:gd name="T54" fmla="*/ 0 w 136"/>
                  <a:gd name="T55" fmla="*/ 0 h 135"/>
                  <a:gd name="T56" fmla="*/ 0 w 136"/>
                  <a:gd name="T57" fmla="*/ 0 h 135"/>
                  <a:gd name="T58" fmla="*/ 0 w 136"/>
                  <a:gd name="T59" fmla="*/ 0 h 135"/>
                  <a:gd name="T60" fmla="*/ 0 w 136"/>
                  <a:gd name="T61" fmla="*/ 0 h 135"/>
                  <a:gd name="T62" fmla="*/ 0 w 136"/>
                  <a:gd name="T63" fmla="*/ 0 h 135"/>
                  <a:gd name="T64" fmla="*/ 0 w 136"/>
                  <a:gd name="T65" fmla="*/ 0 h 135"/>
                  <a:gd name="T66" fmla="*/ 0 w 136"/>
                  <a:gd name="T67" fmla="*/ 0 h 1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6"/>
                  <a:gd name="T103" fmla="*/ 0 h 135"/>
                  <a:gd name="T104" fmla="*/ 136 w 136"/>
                  <a:gd name="T105" fmla="*/ 135 h 13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6" h="135">
                    <a:moveTo>
                      <a:pt x="104" y="69"/>
                    </a:moveTo>
                    <a:lnTo>
                      <a:pt x="128" y="45"/>
                    </a:lnTo>
                    <a:lnTo>
                      <a:pt x="133" y="53"/>
                    </a:lnTo>
                    <a:lnTo>
                      <a:pt x="135" y="63"/>
                    </a:lnTo>
                    <a:lnTo>
                      <a:pt x="136" y="72"/>
                    </a:lnTo>
                    <a:lnTo>
                      <a:pt x="136" y="77"/>
                    </a:lnTo>
                    <a:lnTo>
                      <a:pt x="136" y="81"/>
                    </a:lnTo>
                    <a:lnTo>
                      <a:pt x="134" y="91"/>
                    </a:lnTo>
                    <a:lnTo>
                      <a:pt x="132" y="96"/>
                    </a:lnTo>
                    <a:lnTo>
                      <a:pt x="130" y="100"/>
                    </a:lnTo>
                    <a:lnTo>
                      <a:pt x="124" y="109"/>
                    </a:lnTo>
                    <a:lnTo>
                      <a:pt x="116" y="117"/>
                    </a:lnTo>
                    <a:lnTo>
                      <a:pt x="107" y="126"/>
                    </a:lnTo>
                    <a:lnTo>
                      <a:pt x="95" y="132"/>
                    </a:lnTo>
                    <a:lnTo>
                      <a:pt x="84" y="135"/>
                    </a:lnTo>
                    <a:lnTo>
                      <a:pt x="72" y="135"/>
                    </a:lnTo>
                    <a:lnTo>
                      <a:pt x="60" y="133"/>
                    </a:lnTo>
                    <a:lnTo>
                      <a:pt x="48" y="129"/>
                    </a:lnTo>
                    <a:lnTo>
                      <a:pt x="36" y="122"/>
                    </a:lnTo>
                    <a:lnTo>
                      <a:pt x="25" y="111"/>
                    </a:lnTo>
                    <a:lnTo>
                      <a:pt x="14" y="99"/>
                    </a:lnTo>
                    <a:lnTo>
                      <a:pt x="7" y="88"/>
                    </a:lnTo>
                    <a:lnTo>
                      <a:pt x="2" y="76"/>
                    </a:lnTo>
                    <a:lnTo>
                      <a:pt x="0" y="65"/>
                    </a:lnTo>
                    <a:lnTo>
                      <a:pt x="0" y="58"/>
                    </a:lnTo>
                    <a:lnTo>
                      <a:pt x="0" y="53"/>
                    </a:lnTo>
                    <a:lnTo>
                      <a:pt x="3" y="41"/>
                    </a:lnTo>
                    <a:lnTo>
                      <a:pt x="7" y="36"/>
                    </a:lnTo>
                    <a:lnTo>
                      <a:pt x="8" y="33"/>
                    </a:lnTo>
                    <a:lnTo>
                      <a:pt x="10" y="30"/>
                    </a:lnTo>
                    <a:lnTo>
                      <a:pt x="13" y="26"/>
                    </a:lnTo>
                    <a:lnTo>
                      <a:pt x="18" y="20"/>
                    </a:lnTo>
                    <a:lnTo>
                      <a:pt x="29" y="11"/>
                    </a:lnTo>
                    <a:lnTo>
                      <a:pt x="40" y="4"/>
                    </a:lnTo>
                    <a:lnTo>
                      <a:pt x="52" y="1"/>
                    </a:lnTo>
                    <a:lnTo>
                      <a:pt x="64" y="0"/>
                    </a:lnTo>
                    <a:lnTo>
                      <a:pt x="70" y="1"/>
                    </a:lnTo>
                    <a:lnTo>
                      <a:pt x="75" y="2"/>
                    </a:lnTo>
                    <a:lnTo>
                      <a:pt x="88" y="7"/>
                    </a:lnTo>
                    <a:lnTo>
                      <a:pt x="99" y="14"/>
                    </a:lnTo>
                    <a:lnTo>
                      <a:pt x="112" y="25"/>
                    </a:lnTo>
                    <a:lnTo>
                      <a:pt x="117" y="32"/>
                    </a:lnTo>
                    <a:lnTo>
                      <a:pt x="56" y="93"/>
                    </a:lnTo>
                    <a:lnTo>
                      <a:pt x="68" y="100"/>
                    </a:lnTo>
                    <a:lnTo>
                      <a:pt x="78" y="104"/>
                    </a:lnTo>
                    <a:lnTo>
                      <a:pt x="83" y="104"/>
                    </a:lnTo>
                    <a:lnTo>
                      <a:pt x="88" y="103"/>
                    </a:lnTo>
                    <a:lnTo>
                      <a:pt x="93" y="99"/>
                    </a:lnTo>
                    <a:lnTo>
                      <a:pt x="97" y="95"/>
                    </a:lnTo>
                    <a:lnTo>
                      <a:pt x="103" y="89"/>
                    </a:lnTo>
                    <a:lnTo>
                      <a:pt x="105" y="83"/>
                    </a:lnTo>
                    <a:lnTo>
                      <a:pt x="106" y="76"/>
                    </a:lnTo>
                    <a:lnTo>
                      <a:pt x="104" y="69"/>
                    </a:lnTo>
                    <a:close/>
                    <a:moveTo>
                      <a:pt x="40" y="77"/>
                    </a:moveTo>
                    <a:lnTo>
                      <a:pt x="76" y="40"/>
                    </a:lnTo>
                    <a:lnTo>
                      <a:pt x="67" y="34"/>
                    </a:lnTo>
                    <a:lnTo>
                      <a:pt x="57" y="32"/>
                    </a:lnTo>
                    <a:lnTo>
                      <a:pt x="53" y="32"/>
                    </a:lnTo>
                    <a:lnTo>
                      <a:pt x="48" y="34"/>
                    </a:lnTo>
                    <a:lnTo>
                      <a:pt x="43" y="36"/>
                    </a:lnTo>
                    <a:lnTo>
                      <a:pt x="39" y="40"/>
                    </a:lnTo>
                    <a:lnTo>
                      <a:pt x="36" y="45"/>
                    </a:lnTo>
                    <a:lnTo>
                      <a:pt x="33" y="49"/>
                    </a:lnTo>
                    <a:lnTo>
                      <a:pt x="32" y="57"/>
                    </a:lnTo>
                    <a:lnTo>
                      <a:pt x="32" y="63"/>
                    </a:lnTo>
                    <a:lnTo>
                      <a:pt x="34" y="67"/>
                    </a:lnTo>
                    <a:lnTo>
                      <a:pt x="37" y="72"/>
                    </a:lnTo>
                    <a:lnTo>
                      <a:pt x="40" y="7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7" name="Freeform 166"/>
              <p:cNvSpPr>
                <a:spLocks/>
              </p:cNvSpPr>
              <p:nvPr/>
            </p:nvSpPr>
            <p:spPr bwMode="auto">
              <a:xfrm>
                <a:off x="672" y="4130"/>
                <a:ext cx="43" cy="40"/>
              </a:xfrm>
              <a:custGeom>
                <a:avLst/>
                <a:gdLst>
                  <a:gd name="T0" fmla="*/ 0 w 174"/>
                  <a:gd name="T1" fmla="*/ 0 h 160"/>
                  <a:gd name="T2" fmla="*/ 0 w 174"/>
                  <a:gd name="T3" fmla="*/ 0 h 160"/>
                  <a:gd name="T4" fmla="*/ 0 w 174"/>
                  <a:gd name="T5" fmla="*/ 0 h 160"/>
                  <a:gd name="T6" fmla="*/ 0 w 174"/>
                  <a:gd name="T7" fmla="*/ 0 h 160"/>
                  <a:gd name="T8" fmla="*/ 0 w 174"/>
                  <a:gd name="T9" fmla="*/ 0 h 160"/>
                  <a:gd name="T10" fmla="*/ 0 w 174"/>
                  <a:gd name="T11" fmla="*/ 0 h 160"/>
                  <a:gd name="T12" fmla="*/ 0 w 174"/>
                  <a:gd name="T13" fmla="*/ 0 h 160"/>
                  <a:gd name="T14" fmla="*/ 0 w 174"/>
                  <a:gd name="T15" fmla="*/ 0 h 160"/>
                  <a:gd name="T16" fmla="*/ 0 w 174"/>
                  <a:gd name="T17" fmla="*/ 0 h 160"/>
                  <a:gd name="T18" fmla="*/ 0 w 174"/>
                  <a:gd name="T19" fmla="*/ 0 h 160"/>
                  <a:gd name="T20" fmla="*/ 0 w 174"/>
                  <a:gd name="T21" fmla="*/ 0 h 160"/>
                  <a:gd name="T22" fmla="*/ 0 w 174"/>
                  <a:gd name="T23" fmla="*/ 0 h 160"/>
                  <a:gd name="T24" fmla="*/ 0 w 174"/>
                  <a:gd name="T25" fmla="*/ 0 h 160"/>
                  <a:gd name="T26" fmla="*/ 0 w 174"/>
                  <a:gd name="T27" fmla="*/ 0 h 160"/>
                  <a:gd name="T28" fmla="*/ 0 w 174"/>
                  <a:gd name="T29" fmla="*/ 0 h 160"/>
                  <a:gd name="T30" fmla="*/ 0 w 174"/>
                  <a:gd name="T31" fmla="*/ 0 h 160"/>
                  <a:gd name="T32" fmla="*/ 0 w 174"/>
                  <a:gd name="T33" fmla="*/ 0 h 160"/>
                  <a:gd name="T34" fmla="*/ 0 w 174"/>
                  <a:gd name="T35" fmla="*/ 0 h 160"/>
                  <a:gd name="T36" fmla="*/ 0 w 174"/>
                  <a:gd name="T37" fmla="*/ 0 h 160"/>
                  <a:gd name="T38" fmla="*/ 0 w 174"/>
                  <a:gd name="T39" fmla="*/ 0 h 160"/>
                  <a:gd name="T40" fmla="*/ 0 w 174"/>
                  <a:gd name="T41" fmla="*/ 0 h 160"/>
                  <a:gd name="T42" fmla="*/ 0 w 174"/>
                  <a:gd name="T43" fmla="*/ 0 h 160"/>
                  <a:gd name="T44" fmla="*/ 0 w 174"/>
                  <a:gd name="T45" fmla="*/ 0 h 160"/>
                  <a:gd name="T46" fmla="*/ 0 w 174"/>
                  <a:gd name="T47" fmla="*/ 0 h 160"/>
                  <a:gd name="T48" fmla="*/ 0 w 174"/>
                  <a:gd name="T49" fmla="*/ 0 h 160"/>
                  <a:gd name="T50" fmla="*/ 0 w 174"/>
                  <a:gd name="T51" fmla="*/ 0 h 160"/>
                  <a:gd name="T52" fmla="*/ 0 w 174"/>
                  <a:gd name="T53" fmla="*/ 0 h 160"/>
                  <a:gd name="T54" fmla="*/ 0 w 174"/>
                  <a:gd name="T55" fmla="*/ 0 h 160"/>
                  <a:gd name="T56" fmla="*/ 0 w 174"/>
                  <a:gd name="T57" fmla="*/ 0 h 160"/>
                  <a:gd name="T58" fmla="*/ 0 w 174"/>
                  <a:gd name="T59" fmla="*/ 0 h 160"/>
                  <a:gd name="T60" fmla="*/ 0 w 174"/>
                  <a:gd name="T61" fmla="*/ 0 h 160"/>
                  <a:gd name="T62" fmla="*/ 0 w 174"/>
                  <a:gd name="T63" fmla="*/ 0 h 160"/>
                  <a:gd name="T64" fmla="*/ 0 w 174"/>
                  <a:gd name="T65" fmla="*/ 0 h 160"/>
                  <a:gd name="T66" fmla="*/ 0 w 174"/>
                  <a:gd name="T67" fmla="*/ 0 h 160"/>
                  <a:gd name="T68" fmla="*/ 0 w 174"/>
                  <a:gd name="T69" fmla="*/ 0 h 160"/>
                  <a:gd name="T70" fmla="*/ 0 w 174"/>
                  <a:gd name="T71" fmla="*/ 0 h 160"/>
                  <a:gd name="T72" fmla="*/ 0 w 174"/>
                  <a:gd name="T73" fmla="*/ 0 h 160"/>
                  <a:gd name="T74" fmla="*/ 0 w 174"/>
                  <a:gd name="T75" fmla="*/ 0 h 16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74"/>
                  <a:gd name="T115" fmla="*/ 0 h 160"/>
                  <a:gd name="T116" fmla="*/ 174 w 174"/>
                  <a:gd name="T117" fmla="*/ 160 h 16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74" h="160">
                    <a:moveTo>
                      <a:pt x="92" y="160"/>
                    </a:moveTo>
                    <a:lnTo>
                      <a:pt x="0" y="69"/>
                    </a:lnTo>
                    <a:lnTo>
                      <a:pt x="23" y="45"/>
                    </a:lnTo>
                    <a:lnTo>
                      <a:pt x="35" y="56"/>
                    </a:lnTo>
                    <a:lnTo>
                      <a:pt x="35" y="45"/>
                    </a:lnTo>
                    <a:lnTo>
                      <a:pt x="36" y="39"/>
                    </a:lnTo>
                    <a:lnTo>
                      <a:pt x="37" y="34"/>
                    </a:lnTo>
                    <a:lnTo>
                      <a:pt x="39" y="29"/>
                    </a:lnTo>
                    <a:lnTo>
                      <a:pt x="42" y="24"/>
                    </a:lnTo>
                    <a:lnTo>
                      <a:pt x="45" y="19"/>
                    </a:lnTo>
                    <a:lnTo>
                      <a:pt x="50" y="15"/>
                    </a:lnTo>
                    <a:lnTo>
                      <a:pt x="57" y="8"/>
                    </a:lnTo>
                    <a:lnTo>
                      <a:pt x="64" y="3"/>
                    </a:lnTo>
                    <a:lnTo>
                      <a:pt x="72" y="0"/>
                    </a:lnTo>
                    <a:lnTo>
                      <a:pt x="80" y="0"/>
                    </a:lnTo>
                    <a:lnTo>
                      <a:pt x="88" y="1"/>
                    </a:lnTo>
                    <a:lnTo>
                      <a:pt x="96" y="5"/>
                    </a:lnTo>
                    <a:lnTo>
                      <a:pt x="103" y="9"/>
                    </a:lnTo>
                    <a:lnTo>
                      <a:pt x="112" y="16"/>
                    </a:lnTo>
                    <a:lnTo>
                      <a:pt x="174" y="77"/>
                    </a:lnTo>
                    <a:lnTo>
                      <a:pt x="149" y="103"/>
                    </a:lnTo>
                    <a:lnTo>
                      <a:pt x="94" y="48"/>
                    </a:lnTo>
                    <a:lnTo>
                      <a:pt x="85" y="40"/>
                    </a:lnTo>
                    <a:lnTo>
                      <a:pt x="77" y="37"/>
                    </a:lnTo>
                    <a:lnTo>
                      <a:pt x="73" y="37"/>
                    </a:lnTo>
                    <a:lnTo>
                      <a:pt x="70" y="38"/>
                    </a:lnTo>
                    <a:lnTo>
                      <a:pt x="65" y="40"/>
                    </a:lnTo>
                    <a:lnTo>
                      <a:pt x="61" y="44"/>
                    </a:lnTo>
                    <a:lnTo>
                      <a:pt x="55" y="53"/>
                    </a:lnTo>
                    <a:lnTo>
                      <a:pt x="54" y="57"/>
                    </a:lnTo>
                    <a:lnTo>
                      <a:pt x="53" y="63"/>
                    </a:lnTo>
                    <a:lnTo>
                      <a:pt x="54" y="68"/>
                    </a:lnTo>
                    <a:lnTo>
                      <a:pt x="55" y="70"/>
                    </a:lnTo>
                    <a:lnTo>
                      <a:pt x="55" y="72"/>
                    </a:lnTo>
                    <a:lnTo>
                      <a:pt x="58" y="76"/>
                    </a:lnTo>
                    <a:lnTo>
                      <a:pt x="62" y="82"/>
                    </a:lnTo>
                    <a:lnTo>
                      <a:pt x="116" y="135"/>
                    </a:lnTo>
                    <a:lnTo>
                      <a:pt x="92" y="16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8" name="Freeform 167"/>
              <p:cNvSpPr>
                <a:spLocks noEditPoints="1"/>
              </p:cNvSpPr>
              <p:nvPr/>
            </p:nvSpPr>
            <p:spPr bwMode="auto">
              <a:xfrm>
                <a:off x="692" y="4105"/>
                <a:ext cx="37" cy="37"/>
              </a:xfrm>
              <a:custGeom>
                <a:avLst/>
                <a:gdLst>
                  <a:gd name="T0" fmla="*/ 0 w 149"/>
                  <a:gd name="T1" fmla="*/ 0 h 149"/>
                  <a:gd name="T2" fmla="*/ 0 w 149"/>
                  <a:gd name="T3" fmla="*/ 0 h 149"/>
                  <a:gd name="T4" fmla="*/ 0 w 149"/>
                  <a:gd name="T5" fmla="*/ 0 h 149"/>
                  <a:gd name="T6" fmla="*/ 0 w 149"/>
                  <a:gd name="T7" fmla="*/ 0 h 149"/>
                  <a:gd name="T8" fmla="*/ 0 w 149"/>
                  <a:gd name="T9" fmla="*/ 0 h 149"/>
                  <a:gd name="T10" fmla="*/ 0 w 149"/>
                  <a:gd name="T11" fmla="*/ 0 h 149"/>
                  <a:gd name="T12" fmla="*/ 0 w 149"/>
                  <a:gd name="T13" fmla="*/ 0 h 149"/>
                  <a:gd name="T14" fmla="*/ 0 w 149"/>
                  <a:gd name="T15" fmla="*/ 0 h 149"/>
                  <a:gd name="T16" fmla="*/ 0 w 149"/>
                  <a:gd name="T17" fmla="*/ 0 h 149"/>
                  <a:gd name="T18" fmla="*/ 0 w 149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9"/>
                  <a:gd name="T31" fmla="*/ 0 h 149"/>
                  <a:gd name="T32" fmla="*/ 149 w 149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9" h="149">
                    <a:moveTo>
                      <a:pt x="22" y="47"/>
                    </a:moveTo>
                    <a:lnTo>
                      <a:pt x="0" y="24"/>
                    </a:lnTo>
                    <a:lnTo>
                      <a:pt x="25" y="0"/>
                    </a:lnTo>
                    <a:lnTo>
                      <a:pt x="48" y="22"/>
                    </a:lnTo>
                    <a:lnTo>
                      <a:pt x="22" y="47"/>
                    </a:lnTo>
                    <a:close/>
                    <a:moveTo>
                      <a:pt x="125" y="149"/>
                    </a:moveTo>
                    <a:lnTo>
                      <a:pt x="33" y="57"/>
                    </a:lnTo>
                    <a:lnTo>
                      <a:pt x="57" y="33"/>
                    </a:lnTo>
                    <a:lnTo>
                      <a:pt x="149" y="125"/>
                    </a:lnTo>
                    <a:lnTo>
                      <a:pt x="125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69" name="Freeform 168"/>
              <p:cNvSpPr>
                <a:spLocks noEditPoints="1"/>
              </p:cNvSpPr>
              <p:nvPr/>
            </p:nvSpPr>
            <p:spPr bwMode="auto">
              <a:xfrm>
                <a:off x="717" y="4089"/>
                <a:ext cx="40" cy="37"/>
              </a:xfrm>
              <a:custGeom>
                <a:avLst/>
                <a:gdLst>
                  <a:gd name="T0" fmla="*/ 0 w 160"/>
                  <a:gd name="T1" fmla="*/ 0 h 149"/>
                  <a:gd name="T2" fmla="*/ 0 w 160"/>
                  <a:gd name="T3" fmla="*/ 0 h 149"/>
                  <a:gd name="T4" fmla="*/ 0 w 160"/>
                  <a:gd name="T5" fmla="*/ 0 h 149"/>
                  <a:gd name="T6" fmla="*/ 0 w 160"/>
                  <a:gd name="T7" fmla="*/ 0 h 149"/>
                  <a:gd name="T8" fmla="*/ 0 w 160"/>
                  <a:gd name="T9" fmla="*/ 0 h 149"/>
                  <a:gd name="T10" fmla="*/ 0 w 160"/>
                  <a:gd name="T11" fmla="*/ 0 h 149"/>
                  <a:gd name="T12" fmla="*/ 0 w 160"/>
                  <a:gd name="T13" fmla="*/ 0 h 149"/>
                  <a:gd name="T14" fmla="*/ 0 w 160"/>
                  <a:gd name="T15" fmla="*/ 0 h 149"/>
                  <a:gd name="T16" fmla="*/ 0 w 160"/>
                  <a:gd name="T17" fmla="*/ 0 h 149"/>
                  <a:gd name="T18" fmla="*/ 0 w 160"/>
                  <a:gd name="T19" fmla="*/ 0 h 149"/>
                  <a:gd name="T20" fmla="*/ 0 w 160"/>
                  <a:gd name="T21" fmla="*/ 0 h 149"/>
                  <a:gd name="T22" fmla="*/ 0 w 160"/>
                  <a:gd name="T23" fmla="*/ 0 h 149"/>
                  <a:gd name="T24" fmla="*/ 0 w 160"/>
                  <a:gd name="T25" fmla="*/ 0 h 149"/>
                  <a:gd name="T26" fmla="*/ 0 w 160"/>
                  <a:gd name="T27" fmla="*/ 0 h 149"/>
                  <a:gd name="T28" fmla="*/ 0 w 160"/>
                  <a:gd name="T29" fmla="*/ 0 h 149"/>
                  <a:gd name="T30" fmla="*/ 0 w 160"/>
                  <a:gd name="T31" fmla="*/ 0 h 149"/>
                  <a:gd name="T32" fmla="*/ 0 w 160"/>
                  <a:gd name="T33" fmla="*/ 0 h 149"/>
                  <a:gd name="T34" fmla="*/ 0 w 160"/>
                  <a:gd name="T35" fmla="*/ 0 h 149"/>
                  <a:gd name="T36" fmla="*/ 0 w 160"/>
                  <a:gd name="T37" fmla="*/ 0 h 149"/>
                  <a:gd name="T38" fmla="*/ 0 w 160"/>
                  <a:gd name="T39" fmla="*/ 0 h 149"/>
                  <a:gd name="T40" fmla="*/ 0 w 160"/>
                  <a:gd name="T41" fmla="*/ 0 h 149"/>
                  <a:gd name="T42" fmla="*/ 0 w 160"/>
                  <a:gd name="T43" fmla="*/ 0 h 149"/>
                  <a:gd name="T44" fmla="*/ 0 w 160"/>
                  <a:gd name="T45" fmla="*/ 0 h 149"/>
                  <a:gd name="T46" fmla="*/ 0 w 160"/>
                  <a:gd name="T47" fmla="*/ 0 h 149"/>
                  <a:gd name="T48" fmla="*/ 0 w 160"/>
                  <a:gd name="T49" fmla="*/ 0 h 149"/>
                  <a:gd name="T50" fmla="*/ 0 w 160"/>
                  <a:gd name="T51" fmla="*/ 0 h 149"/>
                  <a:gd name="T52" fmla="*/ 0 w 160"/>
                  <a:gd name="T53" fmla="*/ 0 h 149"/>
                  <a:gd name="T54" fmla="*/ 0 w 160"/>
                  <a:gd name="T55" fmla="*/ 0 h 149"/>
                  <a:gd name="T56" fmla="*/ 0 w 160"/>
                  <a:gd name="T57" fmla="*/ 0 h 149"/>
                  <a:gd name="T58" fmla="*/ 0 w 160"/>
                  <a:gd name="T59" fmla="*/ 0 h 149"/>
                  <a:gd name="T60" fmla="*/ 0 w 160"/>
                  <a:gd name="T61" fmla="*/ 0 h 149"/>
                  <a:gd name="T62" fmla="*/ 0 w 160"/>
                  <a:gd name="T63" fmla="*/ 0 h 149"/>
                  <a:gd name="T64" fmla="*/ 0 w 160"/>
                  <a:gd name="T65" fmla="*/ 0 h 149"/>
                  <a:gd name="T66" fmla="*/ 0 w 160"/>
                  <a:gd name="T67" fmla="*/ 0 h 149"/>
                  <a:gd name="T68" fmla="*/ 0 w 160"/>
                  <a:gd name="T69" fmla="*/ 0 h 149"/>
                  <a:gd name="T70" fmla="*/ 0 w 160"/>
                  <a:gd name="T71" fmla="*/ 0 h 149"/>
                  <a:gd name="T72" fmla="*/ 0 w 160"/>
                  <a:gd name="T73" fmla="*/ 0 h 149"/>
                  <a:gd name="T74" fmla="*/ 0 w 160"/>
                  <a:gd name="T75" fmla="*/ 0 h 149"/>
                  <a:gd name="T76" fmla="*/ 0 w 160"/>
                  <a:gd name="T77" fmla="*/ 0 h 149"/>
                  <a:gd name="T78" fmla="*/ 0 w 160"/>
                  <a:gd name="T79" fmla="*/ 0 h 149"/>
                  <a:gd name="T80" fmla="*/ 0 w 160"/>
                  <a:gd name="T81" fmla="*/ 0 h 149"/>
                  <a:gd name="T82" fmla="*/ 0 w 160"/>
                  <a:gd name="T83" fmla="*/ 0 h 149"/>
                  <a:gd name="T84" fmla="*/ 0 w 160"/>
                  <a:gd name="T85" fmla="*/ 0 h 149"/>
                  <a:gd name="T86" fmla="*/ 0 w 160"/>
                  <a:gd name="T87" fmla="*/ 0 h 149"/>
                  <a:gd name="T88" fmla="*/ 0 w 160"/>
                  <a:gd name="T89" fmla="*/ 0 h 14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60"/>
                  <a:gd name="T136" fmla="*/ 0 h 149"/>
                  <a:gd name="T137" fmla="*/ 160 w 160"/>
                  <a:gd name="T138" fmla="*/ 149 h 14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60" h="149">
                    <a:moveTo>
                      <a:pt x="121" y="92"/>
                    </a:moveTo>
                    <a:lnTo>
                      <a:pt x="122" y="103"/>
                    </a:lnTo>
                    <a:lnTo>
                      <a:pt x="121" y="108"/>
                    </a:lnTo>
                    <a:lnTo>
                      <a:pt x="120" y="114"/>
                    </a:lnTo>
                    <a:lnTo>
                      <a:pt x="116" y="120"/>
                    </a:lnTo>
                    <a:lnTo>
                      <a:pt x="113" y="125"/>
                    </a:lnTo>
                    <a:lnTo>
                      <a:pt x="105" y="136"/>
                    </a:lnTo>
                    <a:lnTo>
                      <a:pt x="99" y="141"/>
                    </a:lnTo>
                    <a:lnTo>
                      <a:pt x="91" y="145"/>
                    </a:lnTo>
                    <a:lnTo>
                      <a:pt x="85" y="148"/>
                    </a:lnTo>
                    <a:lnTo>
                      <a:pt x="77" y="149"/>
                    </a:lnTo>
                    <a:lnTo>
                      <a:pt x="70" y="148"/>
                    </a:lnTo>
                    <a:lnTo>
                      <a:pt x="63" y="144"/>
                    </a:lnTo>
                    <a:lnTo>
                      <a:pt x="56" y="140"/>
                    </a:lnTo>
                    <a:lnTo>
                      <a:pt x="49" y="134"/>
                    </a:lnTo>
                    <a:lnTo>
                      <a:pt x="43" y="127"/>
                    </a:lnTo>
                    <a:lnTo>
                      <a:pt x="38" y="120"/>
                    </a:lnTo>
                    <a:lnTo>
                      <a:pt x="36" y="114"/>
                    </a:lnTo>
                    <a:lnTo>
                      <a:pt x="36" y="106"/>
                    </a:lnTo>
                    <a:lnTo>
                      <a:pt x="36" y="102"/>
                    </a:lnTo>
                    <a:lnTo>
                      <a:pt x="37" y="99"/>
                    </a:lnTo>
                    <a:lnTo>
                      <a:pt x="39" y="91"/>
                    </a:lnTo>
                    <a:lnTo>
                      <a:pt x="45" y="83"/>
                    </a:lnTo>
                    <a:lnTo>
                      <a:pt x="50" y="74"/>
                    </a:lnTo>
                    <a:lnTo>
                      <a:pt x="67" y="50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59" y="34"/>
                    </a:lnTo>
                    <a:lnTo>
                      <a:pt x="53" y="33"/>
                    </a:lnTo>
                    <a:lnTo>
                      <a:pt x="50" y="34"/>
                    </a:lnTo>
                    <a:lnTo>
                      <a:pt x="47" y="36"/>
                    </a:lnTo>
                    <a:lnTo>
                      <a:pt x="39" y="42"/>
                    </a:lnTo>
                    <a:lnTo>
                      <a:pt x="34" y="49"/>
                    </a:lnTo>
                    <a:lnTo>
                      <a:pt x="32" y="57"/>
                    </a:lnTo>
                    <a:lnTo>
                      <a:pt x="32" y="63"/>
                    </a:lnTo>
                    <a:lnTo>
                      <a:pt x="34" y="66"/>
                    </a:lnTo>
                    <a:lnTo>
                      <a:pt x="36" y="68"/>
                    </a:lnTo>
                    <a:lnTo>
                      <a:pt x="37" y="71"/>
                    </a:lnTo>
                    <a:lnTo>
                      <a:pt x="14" y="94"/>
                    </a:lnTo>
                    <a:lnTo>
                      <a:pt x="13" y="92"/>
                    </a:lnTo>
                    <a:lnTo>
                      <a:pt x="7" y="84"/>
                    </a:lnTo>
                    <a:lnTo>
                      <a:pt x="2" y="77"/>
                    </a:lnTo>
                    <a:lnTo>
                      <a:pt x="0" y="68"/>
                    </a:lnTo>
                    <a:lnTo>
                      <a:pt x="0" y="60"/>
                    </a:lnTo>
                    <a:lnTo>
                      <a:pt x="2" y="50"/>
                    </a:lnTo>
                    <a:lnTo>
                      <a:pt x="4" y="46"/>
                    </a:lnTo>
                    <a:lnTo>
                      <a:pt x="6" y="42"/>
                    </a:lnTo>
                    <a:lnTo>
                      <a:pt x="12" y="33"/>
                    </a:lnTo>
                    <a:lnTo>
                      <a:pt x="19" y="24"/>
                    </a:lnTo>
                    <a:lnTo>
                      <a:pt x="29" y="16"/>
                    </a:lnTo>
                    <a:lnTo>
                      <a:pt x="38" y="8"/>
                    </a:lnTo>
                    <a:lnTo>
                      <a:pt x="48" y="4"/>
                    </a:lnTo>
                    <a:lnTo>
                      <a:pt x="56" y="1"/>
                    </a:lnTo>
                    <a:lnTo>
                      <a:pt x="65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80" y="4"/>
                    </a:lnTo>
                    <a:lnTo>
                      <a:pt x="83" y="7"/>
                    </a:lnTo>
                    <a:lnTo>
                      <a:pt x="86" y="9"/>
                    </a:lnTo>
                    <a:lnTo>
                      <a:pt x="139" y="63"/>
                    </a:lnTo>
                    <a:lnTo>
                      <a:pt x="143" y="67"/>
                    </a:lnTo>
                    <a:lnTo>
                      <a:pt x="147" y="69"/>
                    </a:lnTo>
                    <a:lnTo>
                      <a:pt x="151" y="71"/>
                    </a:lnTo>
                    <a:lnTo>
                      <a:pt x="155" y="71"/>
                    </a:lnTo>
                    <a:lnTo>
                      <a:pt x="160" y="74"/>
                    </a:lnTo>
                    <a:lnTo>
                      <a:pt x="134" y="100"/>
                    </a:lnTo>
                    <a:lnTo>
                      <a:pt x="127" y="97"/>
                    </a:lnTo>
                    <a:lnTo>
                      <a:pt x="121" y="92"/>
                    </a:lnTo>
                    <a:close/>
                    <a:moveTo>
                      <a:pt x="87" y="58"/>
                    </a:moveTo>
                    <a:lnTo>
                      <a:pt x="77" y="75"/>
                    </a:lnTo>
                    <a:lnTo>
                      <a:pt x="70" y="86"/>
                    </a:lnTo>
                    <a:lnTo>
                      <a:pt x="67" y="93"/>
                    </a:lnTo>
                    <a:lnTo>
                      <a:pt x="66" y="99"/>
                    </a:lnTo>
                    <a:lnTo>
                      <a:pt x="67" y="102"/>
                    </a:lnTo>
                    <a:lnTo>
                      <a:pt x="67" y="104"/>
                    </a:lnTo>
                    <a:lnTo>
                      <a:pt x="69" y="107"/>
                    </a:lnTo>
                    <a:lnTo>
                      <a:pt x="71" y="111"/>
                    </a:lnTo>
                    <a:lnTo>
                      <a:pt x="76" y="114"/>
                    </a:lnTo>
                    <a:lnTo>
                      <a:pt x="83" y="115"/>
                    </a:lnTo>
                    <a:lnTo>
                      <a:pt x="86" y="115"/>
                    </a:lnTo>
                    <a:lnTo>
                      <a:pt x="89" y="114"/>
                    </a:lnTo>
                    <a:lnTo>
                      <a:pt x="91" y="112"/>
                    </a:lnTo>
                    <a:lnTo>
                      <a:pt x="94" y="110"/>
                    </a:lnTo>
                    <a:lnTo>
                      <a:pt x="102" y="99"/>
                    </a:lnTo>
                    <a:lnTo>
                      <a:pt x="105" y="87"/>
                    </a:lnTo>
                    <a:lnTo>
                      <a:pt x="104" y="82"/>
                    </a:lnTo>
                    <a:lnTo>
                      <a:pt x="103" y="77"/>
                    </a:lnTo>
                    <a:lnTo>
                      <a:pt x="100" y="72"/>
                    </a:lnTo>
                    <a:lnTo>
                      <a:pt x="95" y="6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0" name="Freeform 169"/>
              <p:cNvSpPr>
                <a:spLocks noEditPoints="1"/>
              </p:cNvSpPr>
              <p:nvPr/>
            </p:nvSpPr>
            <p:spPr bwMode="auto">
              <a:xfrm>
                <a:off x="759" y="4036"/>
                <a:ext cx="40" cy="41"/>
              </a:xfrm>
              <a:custGeom>
                <a:avLst/>
                <a:gdLst>
                  <a:gd name="T0" fmla="*/ 0 w 160"/>
                  <a:gd name="T1" fmla="*/ 0 h 163"/>
                  <a:gd name="T2" fmla="*/ 0 w 160"/>
                  <a:gd name="T3" fmla="*/ 0 h 163"/>
                  <a:gd name="T4" fmla="*/ 0 w 160"/>
                  <a:gd name="T5" fmla="*/ 0 h 163"/>
                  <a:gd name="T6" fmla="*/ 0 w 160"/>
                  <a:gd name="T7" fmla="*/ 0 h 163"/>
                  <a:gd name="T8" fmla="*/ 0 w 160"/>
                  <a:gd name="T9" fmla="*/ 0 h 163"/>
                  <a:gd name="T10" fmla="*/ 0 w 160"/>
                  <a:gd name="T11" fmla="*/ 0 h 163"/>
                  <a:gd name="T12" fmla="*/ 0 w 160"/>
                  <a:gd name="T13" fmla="*/ 0 h 163"/>
                  <a:gd name="T14" fmla="*/ 0 w 160"/>
                  <a:gd name="T15" fmla="*/ 0 h 163"/>
                  <a:gd name="T16" fmla="*/ 0 w 160"/>
                  <a:gd name="T17" fmla="*/ 0 h 163"/>
                  <a:gd name="T18" fmla="*/ 0 w 160"/>
                  <a:gd name="T19" fmla="*/ 0 h 163"/>
                  <a:gd name="T20" fmla="*/ 0 w 160"/>
                  <a:gd name="T21" fmla="*/ 0 h 163"/>
                  <a:gd name="T22" fmla="*/ 0 w 160"/>
                  <a:gd name="T23" fmla="*/ 0 h 163"/>
                  <a:gd name="T24" fmla="*/ 0 w 160"/>
                  <a:gd name="T25" fmla="*/ 0 h 163"/>
                  <a:gd name="T26" fmla="*/ 0 w 160"/>
                  <a:gd name="T27" fmla="*/ 0 h 163"/>
                  <a:gd name="T28" fmla="*/ 0 w 160"/>
                  <a:gd name="T29" fmla="*/ 0 h 163"/>
                  <a:gd name="T30" fmla="*/ 0 w 160"/>
                  <a:gd name="T31" fmla="*/ 0 h 163"/>
                  <a:gd name="T32" fmla="*/ 0 w 160"/>
                  <a:gd name="T33" fmla="*/ 0 h 163"/>
                  <a:gd name="T34" fmla="*/ 0 w 160"/>
                  <a:gd name="T35" fmla="*/ 0 h 163"/>
                  <a:gd name="T36" fmla="*/ 0 w 160"/>
                  <a:gd name="T37" fmla="*/ 0 h 163"/>
                  <a:gd name="T38" fmla="*/ 0 w 160"/>
                  <a:gd name="T39" fmla="*/ 0 h 163"/>
                  <a:gd name="T40" fmla="*/ 0 w 160"/>
                  <a:gd name="T41" fmla="*/ 0 h 163"/>
                  <a:gd name="T42" fmla="*/ 0 w 160"/>
                  <a:gd name="T43" fmla="*/ 0 h 163"/>
                  <a:gd name="T44" fmla="*/ 0 w 160"/>
                  <a:gd name="T45" fmla="*/ 0 h 163"/>
                  <a:gd name="T46" fmla="*/ 0 w 160"/>
                  <a:gd name="T47" fmla="*/ 0 h 163"/>
                  <a:gd name="T48" fmla="*/ 0 w 160"/>
                  <a:gd name="T49" fmla="*/ 0 h 163"/>
                  <a:gd name="T50" fmla="*/ 0 w 160"/>
                  <a:gd name="T51" fmla="*/ 0 h 163"/>
                  <a:gd name="T52" fmla="*/ 0 w 160"/>
                  <a:gd name="T53" fmla="*/ 0 h 163"/>
                  <a:gd name="T54" fmla="*/ 0 w 160"/>
                  <a:gd name="T55" fmla="*/ 0 h 163"/>
                  <a:gd name="T56" fmla="*/ 0 w 160"/>
                  <a:gd name="T57" fmla="*/ 0 h 163"/>
                  <a:gd name="T58" fmla="*/ 0 w 160"/>
                  <a:gd name="T59" fmla="*/ 0 h 163"/>
                  <a:gd name="T60" fmla="*/ 0 w 160"/>
                  <a:gd name="T61" fmla="*/ 0 h 163"/>
                  <a:gd name="T62" fmla="*/ 0 w 160"/>
                  <a:gd name="T63" fmla="*/ 0 h 163"/>
                  <a:gd name="T64" fmla="*/ 0 w 160"/>
                  <a:gd name="T65" fmla="*/ 0 h 163"/>
                  <a:gd name="T66" fmla="*/ 0 w 160"/>
                  <a:gd name="T67" fmla="*/ 0 h 163"/>
                  <a:gd name="T68" fmla="*/ 0 w 160"/>
                  <a:gd name="T69" fmla="*/ 0 h 163"/>
                  <a:gd name="T70" fmla="*/ 0 w 160"/>
                  <a:gd name="T71" fmla="*/ 0 h 163"/>
                  <a:gd name="T72" fmla="*/ 0 w 160"/>
                  <a:gd name="T73" fmla="*/ 0 h 163"/>
                  <a:gd name="T74" fmla="*/ 0 w 160"/>
                  <a:gd name="T75" fmla="*/ 0 h 163"/>
                  <a:gd name="T76" fmla="*/ 0 w 160"/>
                  <a:gd name="T77" fmla="*/ 0 h 163"/>
                  <a:gd name="T78" fmla="*/ 0 w 160"/>
                  <a:gd name="T79" fmla="*/ 0 h 163"/>
                  <a:gd name="T80" fmla="*/ 0 w 160"/>
                  <a:gd name="T81" fmla="*/ 0 h 163"/>
                  <a:gd name="T82" fmla="*/ 0 w 160"/>
                  <a:gd name="T83" fmla="*/ 0 h 163"/>
                  <a:gd name="T84" fmla="*/ 0 w 160"/>
                  <a:gd name="T85" fmla="*/ 0 h 163"/>
                  <a:gd name="T86" fmla="*/ 0 w 160"/>
                  <a:gd name="T87" fmla="*/ 0 h 163"/>
                  <a:gd name="T88" fmla="*/ 0 w 160"/>
                  <a:gd name="T89" fmla="*/ 0 h 163"/>
                  <a:gd name="T90" fmla="*/ 0 w 160"/>
                  <a:gd name="T91" fmla="*/ 0 h 16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60"/>
                  <a:gd name="T139" fmla="*/ 0 h 163"/>
                  <a:gd name="T140" fmla="*/ 160 w 160"/>
                  <a:gd name="T141" fmla="*/ 163 h 16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60" h="163">
                    <a:moveTo>
                      <a:pt x="80" y="42"/>
                    </a:moveTo>
                    <a:lnTo>
                      <a:pt x="70" y="33"/>
                    </a:lnTo>
                    <a:lnTo>
                      <a:pt x="64" y="31"/>
                    </a:lnTo>
                    <a:lnTo>
                      <a:pt x="58" y="30"/>
                    </a:lnTo>
                    <a:lnTo>
                      <a:pt x="53" y="30"/>
                    </a:lnTo>
                    <a:lnTo>
                      <a:pt x="48" y="31"/>
                    </a:lnTo>
                    <a:lnTo>
                      <a:pt x="43" y="35"/>
                    </a:lnTo>
                    <a:lnTo>
                      <a:pt x="38" y="38"/>
                    </a:lnTo>
                    <a:lnTo>
                      <a:pt x="35" y="42"/>
                    </a:lnTo>
                    <a:lnTo>
                      <a:pt x="33" y="47"/>
                    </a:lnTo>
                    <a:lnTo>
                      <a:pt x="32" y="57"/>
                    </a:lnTo>
                    <a:lnTo>
                      <a:pt x="33" y="62"/>
                    </a:lnTo>
                    <a:lnTo>
                      <a:pt x="35" y="67"/>
                    </a:lnTo>
                    <a:lnTo>
                      <a:pt x="38" y="72"/>
                    </a:lnTo>
                    <a:lnTo>
                      <a:pt x="43" y="78"/>
                    </a:lnTo>
                    <a:lnTo>
                      <a:pt x="49" y="83"/>
                    </a:lnTo>
                    <a:lnTo>
                      <a:pt x="54" y="86"/>
                    </a:lnTo>
                    <a:lnTo>
                      <a:pt x="63" y="88"/>
                    </a:lnTo>
                    <a:lnTo>
                      <a:pt x="69" y="88"/>
                    </a:lnTo>
                    <a:lnTo>
                      <a:pt x="73" y="87"/>
                    </a:lnTo>
                    <a:lnTo>
                      <a:pt x="78" y="84"/>
                    </a:lnTo>
                    <a:lnTo>
                      <a:pt x="82" y="81"/>
                    </a:lnTo>
                    <a:lnTo>
                      <a:pt x="89" y="71"/>
                    </a:lnTo>
                    <a:lnTo>
                      <a:pt x="91" y="62"/>
                    </a:lnTo>
                    <a:lnTo>
                      <a:pt x="90" y="57"/>
                    </a:lnTo>
                    <a:lnTo>
                      <a:pt x="88" y="51"/>
                    </a:lnTo>
                    <a:lnTo>
                      <a:pt x="80" y="42"/>
                    </a:lnTo>
                    <a:close/>
                    <a:moveTo>
                      <a:pt x="113" y="72"/>
                    </a:moveTo>
                    <a:lnTo>
                      <a:pt x="112" y="81"/>
                    </a:lnTo>
                    <a:lnTo>
                      <a:pt x="109" y="89"/>
                    </a:lnTo>
                    <a:lnTo>
                      <a:pt x="105" y="97"/>
                    </a:lnTo>
                    <a:lnTo>
                      <a:pt x="97" y="104"/>
                    </a:lnTo>
                    <a:lnTo>
                      <a:pt x="89" y="112"/>
                    </a:lnTo>
                    <a:lnTo>
                      <a:pt x="79" y="118"/>
                    </a:lnTo>
                    <a:lnTo>
                      <a:pt x="69" y="121"/>
                    </a:lnTo>
                    <a:lnTo>
                      <a:pt x="59" y="122"/>
                    </a:lnTo>
                    <a:lnTo>
                      <a:pt x="54" y="121"/>
                    </a:lnTo>
                    <a:lnTo>
                      <a:pt x="49" y="121"/>
                    </a:lnTo>
                    <a:lnTo>
                      <a:pt x="43" y="119"/>
                    </a:lnTo>
                    <a:lnTo>
                      <a:pt x="39" y="117"/>
                    </a:lnTo>
                    <a:lnTo>
                      <a:pt x="29" y="112"/>
                    </a:lnTo>
                    <a:lnTo>
                      <a:pt x="20" y="104"/>
                    </a:lnTo>
                    <a:lnTo>
                      <a:pt x="12" y="94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61"/>
                    </a:lnTo>
                    <a:lnTo>
                      <a:pt x="1" y="50"/>
                    </a:lnTo>
                    <a:lnTo>
                      <a:pt x="4" y="40"/>
                    </a:lnTo>
                    <a:lnTo>
                      <a:pt x="7" y="33"/>
                    </a:lnTo>
                    <a:lnTo>
                      <a:pt x="11" y="29"/>
                    </a:lnTo>
                    <a:lnTo>
                      <a:pt x="19" y="19"/>
                    </a:lnTo>
                    <a:lnTo>
                      <a:pt x="24" y="13"/>
                    </a:lnTo>
                    <a:lnTo>
                      <a:pt x="30" y="9"/>
                    </a:lnTo>
                    <a:lnTo>
                      <a:pt x="42" y="3"/>
                    </a:lnTo>
                    <a:lnTo>
                      <a:pt x="55" y="1"/>
                    </a:lnTo>
                    <a:lnTo>
                      <a:pt x="61" y="0"/>
                    </a:lnTo>
                    <a:lnTo>
                      <a:pt x="68" y="1"/>
                    </a:lnTo>
                    <a:lnTo>
                      <a:pt x="81" y="4"/>
                    </a:lnTo>
                    <a:lnTo>
                      <a:pt x="95" y="11"/>
                    </a:lnTo>
                    <a:lnTo>
                      <a:pt x="110" y="21"/>
                    </a:lnTo>
                    <a:lnTo>
                      <a:pt x="125" y="33"/>
                    </a:lnTo>
                    <a:lnTo>
                      <a:pt x="138" y="49"/>
                    </a:lnTo>
                    <a:lnTo>
                      <a:pt x="149" y="65"/>
                    </a:lnTo>
                    <a:lnTo>
                      <a:pt x="156" y="80"/>
                    </a:lnTo>
                    <a:lnTo>
                      <a:pt x="159" y="95"/>
                    </a:lnTo>
                    <a:lnTo>
                      <a:pt x="160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1" y="134"/>
                    </a:lnTo>
                    <a:lnTo>
                      <a:pt x="141" y="146"/>
                    </a:lnTo>
                    <a:lnTo>
                      <a:pt x="133" y="153"/>
                    </a:lnTo>
                    <a:lnTo>
                      <a:pt x="125" y="158"/>
                    </a:lnTo>
                    <a:lnTo>
                      <a:pt x="116" y="162"/>
                    </a:lnTo>
                    <a:lnTo>
                      <a:pt x="107" y="163"/>
                    </a:lnTo>
                    <a:lnTo>
                      <a:pt x="98" y="163"/>
                    </a:lnTo>
                    <a:lnTo>
                      <a:pt x="90" y="161"/>
                    </a:lnTo>
                    <a:lnTo>
                      <a:pt x="86" y="159"/>
                    </a:lnTo>
                    <a:lnTo>
                      <a:pt x="81" y="157"/>
                    </a:lnTo>
                    <a:lnTo>
                      <a:pt x="77" y="155"/>
                    </a:lnTo>
                    <a:lnTo>
                      <a:pt x="74" y="152"/>
                    </a:lnTo>
                    <a:lnTo>
                      <a:pt x="98" y="127"/>
                    </a:lnTo>
                    <a:lnTo>
                      <a:pt x="105" y="131"/>
                    </a:lnTo>
                    <a:lnTo>
                      <a:pt x="111" y="131"/>
                    </a:lnTo>
                    <a:lnTo>
                      <a:pt x="114" y="131"/>
                    </a:lnTo>
                    <a:lnTo>
                      <a:pt x="117" y="128"/>
                    </a:lnTo>
                    <a:lnTo>
                      <a:pt x="125" y="123"/>
                    </a:lnTo>
                    <a:lnTo>
                      <a:pt x="128" y="119"/>
                    </a:lnTo>
                    <a:lnTo>
                      <a:pt x="130" y="114"/>
                    </a:lnTo>
                    <a:lnTo>
                      <a:pt x="131" y="108"/>
                    </a:lnTo>
                    <a:lnTo>
                      <a:pt x="131" y="102"/>
                    </a:lnTo>
                    <a:lnTo>
                      <a:pt x="128" y="96"/>
                    </a:lnTo>
                    <a:lnTo>
                      <a:pt x="125" y="88"/>
                    </a:lnTo>
                    <a:lnTo>
                      <a:pt x="113" y="72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1" name="Freeform 170"/>
              <p:cNvSpPr>
                <a:spLocks noEditPoints="1"/>
              </p:cNvSpPr>
              <p:nvPr/>
            </p:nvSpPr>
            <p:spPr bwMode="auto">
              <a:xfrm>
                <a:off x="787" y="4008"/>
                <a:ext cx="40" cy="41"/>
              </a:xfrm>
              <a:custGeom>
                <a:avLst/>
                <a:gdLst>
                  <a:gd name="T0" fmla="*/ 0 w 159"/>
                  <a:gd name="T1" fmla="*/ 0 h 163"/>
                  <a:gd name="T2" fmla="*/ 0 w 159"/>
                  <a:gd name="T3" fmla="*/ 0 h 163"/>
                  <a:gd name="T4" fmla="*/ 0 w 159"/>
                  <a:gd name="T5" fmla="*/ 0 h 163"/>
                  <a:gd name="T6" fmla="*/ 0 w 159"/>
                  <a:gd name="T7" fmla="*/ 0 h 163"/>
                  <a:gd name="T8" fmla="*/ 0 w 159"/>
                  <a:gd name="T9" fmla="*/ 0 h 163"/>
                  <a:gd name="T10" fmla="*/ 0 w 159"/>
                  <a:gd name="T11" fmla="*/ 0 h 163"/>
                  <a:gd name="T12" fmla="*/ 0 w 159"/>
                  <a:gd name="T13" fmla="*/ 0 h 163"/>
                  <a:gd name="T14" fmla="*/ 0 w 159"/>
                  <a:gd name="T15" fmla="*/ 0 h 163"/>
                  <a:gd name="T16" fmla="*/ 0 w 159"/>
                  <a:gd name="T17" fmla="*/ 0 h 163"/>
                  <a:gd name="T18" fmla="*/ 0 w 159"/>
                  <a:gd name="T19" fmla="*/ 0 h 163"/>
                  <a:gd name="T20" fmla="*/ 0 w 159"/>
                  <a:gd name="T21" fmla="*/ 0 h 163"/>
                  <a:gd name="T22" fmla="*/ 0 w 159"/>
                  <a:gd name="T23" fmla="*/ 0 h 163"/>
                  <a:gd name="T24" fmla="*/ 0 w 159"/>
                  <a:gd name="T25" fmla="*/ 0 h 163"/>
                  <a:gd name="T26" fmla="*/ 0 w 159"/>
                  <a:gd name="T27" fmla="*/ 0 h 163"/>
                  <a:gd name="T28" fmla="*/ 0 w 159"/>
                  <a:gd name="T29" fmla="*/ 0 h 163"/>
                  <a:gd name="T30" fmla="*/ 0 w 159"/>
                  <a:gd name="T31" fmla="*/ 0 h 163"/>
                  <a:gd name="T32" fmla="*/ 0 w 159"/>
                  <a:gd name="T33" fmla="*/ 0 h 163"/>
                  <a:gd name="T34" fmla="*/ 0 w 159"/>
                  <a:gd name="T35" fmla="*/ 0 h 163"/>
                  <a:gd name="T36" fmla="*/ 0 w 159"/>
                  <a:gd name="T37" fmla="*/ 0 h 163"/>
                  <a:gd name="T38" fmla="*/ 0 w 159"/>
                  <a:gd name="T39" fmla="*/ 0 h 163"/>
                  <a:gd name="T40" fmla="*/ 0 w 159"/>
                  <a:gd name="T41" fmla="*/ 0 h 163"/>
                  <a:gd name="T42" fmla="*/ 0 w 159"/>
                  <a:gd name="T43" fmla="*/ 0 h 163"/>
                  <a:gd name="T44" fmla="*/ 0 w 159"/>
                  <a:gd name="T45" fmla="*/ 0 h 163"/>
                  <a:gd name="T46" fmla="*/ 0 w 159"/>
                  <a:gd name="T47" fmla="*/ 0 h 163"/>
                  <a:gd name="T48" fmla="*/ 0 w 159"/>
                  <a:gd name="T49" fmla="*/ 0 h 163"/>
                  <a:gd name="T50" fmla="*/ 0 w 159"/>
                  <a:gd name="T51" fmla="*/ 0 h 163"/>
                  <a:gd name="T52" fmla="*/ 0 w 159"/>
                  <a:gd name="T53" fmla="*/ 0 h 163"/>
                  <a:gd name="T54" fmla="*/ 0 w 159"/>
                  <a:gd name="T55" fmla="*/ 0 h 163"/>
                  <a:gd name="T56" fmla="*/ 0 w 159"/>
                  <a:gd name="T57" fmla="*/ 0 h 163"/>
                  <a:gd name="T58" fmla="*/ 0 w 159"/>
                  <a:gd name="T59" fmla="*/ 0 h 163"/>
                  <a:gd name="T60" fmla="*/ 0 w 159"/>
                  <a:gd name="T61" fmla="*/ 0 h 163"/>
                  <a:gd name="T62" fmla="*/ 0 w 159"/>
                  <a:gd name="T63" fmla="*/ 0 h 163"/>
                  <a:gd name="T64" fmla="*/ 0 w 159"/>
                  <a:gd name="T65" fmla="*/ 0 h 163"/>
                  <a:gd name="T66" fmla="*/ 0 w 159"/>
                  <a:gd name="T67" fmla="*/ 0 h 163"/>
                  <a:gd name="T68" fmla="*/ 0 w 159"/>
                  <a:gd name="T69" fmla="*/ 0 h 163"/>
                  <a:gd name="T70" fmla="*/ 0 w 159"/>
                  <a:gd name="T71" fmla="*/ 0 h 163"/>
                  <a:gd name="T72" fmla="*/ 0 w 159"/>
                  <a:gd name="T73" fmla="*/ 0 h 163"/>
                  <a:gd name="T74" fmla="*/ 0 w 159"/>
                  <a:gd name="T75" fmla="*/ 0 h 163"/>
                  <a:gd name="T76" fmla="*/ 0 w 159"/>
                  <a:gd name="T77" fmla="*/ 0 h 163"/>
                  <a:gd name="T78" fmla="*/ 0 w 159"/>
                  <a:gd name="T79" fmla="*/ 0 h 163"/>
                  <a:gd name="T80" fmla="*/ 0 w 159"/>
                  <a:gd name="T81" fmla="*/ 0 h 163"/>
                  <a:gd name="T82" fmla="*/ 0 w 159"/>
                  <a:gd name="T83" fmla="*/ 0 h 163"/>
                  <a:gd name="T84" fmla="*/ 0 w 159"/>
                  <a:gd name="T85" fmla="*/ 0 h 163"/>
                  <a:gd name="T86" fmla="*/ 0 w 159"/>
                  <a:gd name="T87" fmla="*/ 0 h 163"/>
                  <a:gd name="T88" fmla="*/ 0 w 159"/>
                  <a:gd name="T89" fmla="*/ 0 h 163"/>
                  <a:gd name="T90" fmla="*/ 0 w 159"/>
                  <a:gd name="T91" fmla="*/ 0 h 163"/>
                  <a:gd name="T92" fmla="*/ 0 w 159"/>
                  <a:gd name="T93" fmla="*/ 0 h 16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9"/>
                  <a:gd name="T142" fmla="*/ 0 h 163"/>
                  <a:gd name="T143" fmla="*/ 159 w 159"/>
                  <a:gd name="T144" fmla="*/ 163 h 16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9" h="163">
                    <a:moveTo>
                      <a:pt x="80" y="121"/>
                    </a:moveTo>
                    <a:lnTo>
                      <a:pt x="85" y="127"/>
                    </a:lnTo>
                    <a:lnTo>
                      <a:pt x="91" y="130"/>
                    </a:lnTo>
                    <a:lnTo>
                      <a:pt x="101" y="133"/>
                    </a:lnTo>
                    <a:lnTo>
                      <a:pt x="107" y="133"/>
                    </a:lnTo>
                    <a:lnTo>
                      <a:pt x="112" y="131"/>
                    </a:lnTo>
                    <a:lnTo>
                      <a:pt x="116" y="129"/>
                    </a:lnTo>
                    <a:lnTo>
                      <a:pt x="121" y="124"/>
                    </a:lnTo>
                    <a:lnTo>
                      <a:pt x="124" y="120"/>
                    </a:lnTo>
                    <a:lnTo>
                      <a:pt x="127" y="116"/>
                    </a:lnTo>
                    <a:lnTo>
                      <a:pt x="129" y="105"/>
                    </a:lnTo>
                    <a:lnTo>
                      <a:pt x="128" y="103"/>
                    </a:lnTo>
                    <a:lnTo>
                      <a:pt x="128" y="100"/>
                    </a:lnTo>
                    <a:lnTo>
                      <a:pt x="126" y="95"/>
                    </a:lnTo>
                    <a:lnTo>
                      <a:pt x="117" y="84"/>
                    </a:lnTo>
                    <a:lnTo>
                      <a:pt x="107" y="77"/>
                    </a:lnTo>
                    <a:lnTo>
                      <a:pt x="96" y="74"/>
                    </a:lnTo>
                    <a:lnTo>
                      <a:pt x="92" y="75"/>
                    </a:lnTo>
                    <a:lnTo>
                      <a:pt x="86" y="76"/>
                    </a:lnTo>
                    <a:lnTo>
                      <a:pt x="82" y="79"/>
                    </a:lnTo>
                    <a:lnTo>
                      <a:pt x="77" y="82"/>
                    </a:lnTo>
                    <a:lnTo>
                      <a:pt x="71" y="92"/>
                    </a:lnTo>
                    <a:lnTo>
                      <a:pt x="70" y="101"/>
                    </a:lnTo>
                    <a:lnTo>
                      <a:pt x="71" y="106"/>
                    </a:lnTo>
                    <a:lnTo>
                      <a:pt x="73" y="112"/>
                    </a:lnTo>
                    <a:lnTo>
                      <a:pt x="76" y="117"/>
                    </a:lnTo>
                    <a:lnTo>
                      <a:pt x="80" y="121"/>
                    </a:lnTo>
                    <a:close/>
                    <a:moveTo>
                      <a:pt x="47" y="90"/>
                    </a:moveTo>
                    <a:lnTo>
                      <a:pt x="49" y="81"/>
                    </a:lnTo>
                    <a:lnTo>
                      <a:pt x="51" y="74"/>
                    </a:lnTo>
                    <a:lnTo>
                      <a:pt x="55" y="66"/>
                    </a:lnTo>
                    <a:lnTo>
                      <a:pt x="61" y="59"/>
                    </a:lnTo>
                    <a:lnTo>
                      <a:pt x="71" y="52"/>
                    </a:lnTo>
                    <a:lnTo>
                      <a:pt x="80" y="46"/>
                    </a:lnTo>
                    <a:lnTo>
                      <a:pt x="91" y="42"/>
                    </a:lnTo>
                    <a:lnTo>
                      <a:pt x="101" y="41"/>
                    </a:lnTo>
                    <a:lnTo>
                      <a:pt x="111" y="43"/>
                    </a:lnTo>
                    <a:lnTo>
                      <a:pt x="121" y="46"/>
                    </a:lnTo>
                    <a:lnTo>
                      <a:pt x="127" y="48"/>
                    </a:lnTo>
                    <a:lnTo>
                      <a:pt x="131" y="52"/>
                    </a:lnTo>
                    <a:lnTo>
                      <a:pt x="140" y="59"/>
                    </a:lnTo>
                    <a:lnTo>
                      <a:pt x="149" y="70"/>
                    </a:lnTo>
                    <a:lnTo>
                      <a:pt x="155" y="80"/>
                    </a:lnTo>
                    <a:lnTo>
                      <a:pt x="158" y="91"/>
                    </a:lnTo>
                    <a:lnTo>
                      <a:pt x="159" y="101"/>
                    </a:lnTo>
                    <a:lnTo>
                      <a:pt x="158" y="113"/>
                    </a:lnTo>
                    <a:lnTo>
                      <a:pt x="155" y="123"/>
                    </a:lnTo>
                    <a:lnTo>
                      <a:pt x="152" y="129"/>
                    </a:lnTo>
                    <a:lnTo>
                      <a:pt x="151" y="131"/>
                    </a:lnTo>
                    <a:lnTo>
                      <a:pt x="151" y="132"/>
                    </a:lnTo>
                    <a:lnTo>
                      <a:pt x="149" y="134"/>
                    </a:lnTo>
                    <a:lnTo>
                      <a:pt x="140" y="144"/>
                    </a:lnTo>
                    <a:lnTo>
                      <a:pt x="129" y="154"/>
                    </a:lnTo>
                    <a:lnTo>
                      <a:pt x="117" y="160"/>
                    </a:lnTo>
                    <a:lnTo>
                      <a:pt x="104" y="162"/>
                    </a:lnTo>
                    <a:lnTo>
                      <a:pt x="98" y="163"/>
                    </a:lnTo>
                    <a:lnTo>
                      <a:pt x="92" y="162"/>
                    </a:lnTo>
                    <a:lnTo>
                      <a:pt x="85" y="161"/>
                    </a:lnTo>
                    <a:lnTo>
                      <a:pt x="78" y="159"/>
                    </a:lnTo>
                    <a:lnTo>
                      <a:pt x="64" y="152"/>
                    </a:lnTo>
                    <a:lnTo>
                      <a:pt x="51" y="142"/>
                    </a:lnTo>
                    <a:lnTo>
                      <a:pt x="36" y="130"/>
                    </a:lnTo>
                    <a:lnTo>
                      <a:pt x="22" y="114"/>
                    </a:lnTo>
                    <a:lnTo>
                      <a:pt x="12" y="98"/>
                    </a:lnTo>
                    <a:lnTo>
                      <a:pt x="4" y="83"/>
                    </a:lnTo>
                    <a:lnTo>
                      <a:pt x="0" y="68"/>
                    </a:lnTo>
                    <a:lnTo>
                      <a:pt x="0" y="55"/>
                    </a:lnTo>
                    <a:lnTo>
                      <a:pt x="1" y="48"/>
                    </a:lnTo>
                    <a:lnTo>
                      <a:pt x="2" y="42"/>
                    </a:lnTo>
                    <a:lnTo>
                      <a:pt x="8" y="29"/>
                    </a:lnTo>
                    <a:lnTo>
                      <a:pt x="19" y="18"/>
                    </a:lnTo>
                    <a:lnTo>
                      <a:pt x="27" y="10"/>
                    </a:lnTo>
                    <a:lnTo>
                      <a:pt x="36" y="5"/>
                    </a:lnTo>
                    <a:lnTo>
                      <a:pt x="44" y="2"/>
                    </a:lnTo>
                    <a:lnTo>
                      <a:pt x="53" y="0"/>
                    </a:lnTo>
                    <a:lnTo>
                      <a:pt x="62" y="0"/>
                    </a:lnTo>
                    <a:lnTo>
                      <a:pt x="66" y="1"/>
                    </a:lnTo>
                    <a:lnTo>
                      <a:pt x="71" y="2"/>
                    </a:lnTo>
                    <a:lnTo>
                      <a:pt x="75" y="4"/>
                    </a:lnTo>
                    <a:lnTo>
                      <a:pt x="79" y="6"/>
                    </a:lnTo>
                    <a:lnTo>
                      <a:pt x="86" y="12"/>
                    </a:lnTo>
                    <a:lnTo>
                      <a:pt x="61" y="37"/>
                    </a:lnTo>
                    <a:lnTo>
                      <a:pt x="55" y="33"/>
                    </a:lnTo>
                    <a:lnTo>
                      <a:pt x="49" y="32"/>
                    </a:lnTo>
                    <a:lnTo>
                      <a:pt x="45" y="33"/>
                    </a:lnTo>
                    <a:lnTo>
                      <a:pt x="42" y="34"/>
                    </a:lnTo>
                    <a:lnTo>
                      <a:pt x="35" y="39"/>
                    </a:lnTo>
                    <a:lnTo>
                      <a:pt x="32" y="44"/>
                    </a:lnTo>
                    <a:lnTo>
                      <a:pt x="30" y="49"/>
                    </a:lnTo>
                    <a:lnTo>
                      <a:pt x="28" y="55"/>
                    </a:lnTo>
                    <a:lnTo>
                      <a:pt x="30" y="61"/>
                    </a:lnTo>
                    <a:lnTo>
                      <a:pt x="32" y="67"/>
                    </a:lnTo>
                    <a:lnTo>
                      <a:pt x="35" y="75"/>
                    </a:lnTo>
                    <a:lnTo>
                      <a:pt x="40" y="82"/>
                    </a:lnTo>
                    <a:lnTo>
                      <a:pt x="47" y="9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2" name="Freeform 171"/>
              <p:cNvSpPr>
                <a:spLocks/>
              </p:cNvSpPr>
              <p:nvPr/>
            </p:nvSpPr>
            <p:spPr bwMode="auto">
              <a:xfrm>
                <a:off x="1006" y="4140"/>
                <a:ext cx="54" cy="54"/>
              </a:xfrm>
              <a:custGeom>
                <a:avLst/>
                <a:gdLst>
                  <a:gd name="T0" fmla="*/ 0 w 217"/>
                  <a:gd name="T1" fmla="*/ 0 h 214"/>
                  <a:gd name="T2" fmla="*/ 0 w 217"/>
                  <a:gd name="T3" fmla="*/ 0 h 214"/>
                  <a:gd name="T4" fmla="*/ 0 w 217"/>
                  <a:gd name="T5" fmla="*/ 0 h 214"/>
                  <a:gd name="T6" fmla="*/ 0 w 217"/>
                  <a:gd name="T7" fmla="*/ 0 h 214"/>
                  <a:gd name="T8" fmla="*/ 0 w 217"/>
                  <a:gd name="T9" fmla="*/ 0 h 214"/>
                  <a:gd name="T10" fmla="*/ 0 w 217"/>
                  <a:gd name="T11" fmla="*/ 0 h 214"/>
                  <a:gd name="T12" fmla="*/ 0 w 217"/>
                  <a:gd name="T13" fmla="*/ 0 h 214"/>
                  <a:gd name="T14" fmla="*/ 0 w 217"/>
                  <a:gd name="T15" fmla="*/ 0 h 214"/>
                  <a:gd name="T16" fmla="*/ 0 w 217"/>
                  <a:gd name="T17" fmla="*/ 0 h 214"/>
                  <a:gd name="T18" fmla="*/ 0 w 217"/>
                  <a:gd name="T19" fmla="*/ 0 h 214"/>
                  <a:gd name="T20" fmla="*/ 0 w 217"/>
                  <a:gd name="T21" fmla="*/ 0 h 214"/>
                  <a:gd name="T22" fmla="*/ 0 w 217"/>
                  <a:gd name="T23" fmla="*/ 0 h 214"/>
                  <a:gd name="T24" fmla="*/ 0 w 217"/>
                  <a:gd name="T25" fmla="*/ 0 h 2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214"/>
                  <a:gd name="T41" fmla="*/ 217 w 217"/>
                  <a:gd name="T42" fmla="*/ 214 h 2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214">
                    <a:moveTo>
                      <a:pt x="124" y="214"/>
                    </a:moveTo>
                    <a:lnTo>
                      <a:pt x="0" y="89"/>
                    </a:lnTo>
                    <a:lnTo>
                      <a:pt x="89" y="0"/>
                    </a:lnTo>
                    <a:lnTo>
                      <a:pt x="111" y="21"/>
                    </a:lnTo>
                    <a:lnTo>
                      <a:pt x="47" y="85"/>
                    </a:lnTo>
                    <a:lnTo>
                      <a:pt x="74" y="111"/>
                    </a:lnTo>
                    <a:lnTo>
                      <a:pt x="132" y="53"/>
                    </a:lnTo>
                    <a:lnTo>
                      <a:pt x="154" y="74"/>
                    </a:lnTo>
                    <a:lnTo>
                      <a:pt x="95" y="134"/>
                    </a:lnTo>
                    <a:lnTo>
                      <a:pt x="126" y="165"/>
                    </a:lnTo>
                    <a:lnTo>
                      <a:pt x="194" y="97"/>
                    </a:lnTo>
                    <a:lnTo>
                      <a:pt x="217" y="120"/>
                    </a:lnTo>
                    <a:lnTo>
                      <a:pt x="124" y="214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3" name="Freeform 172"/>
              <p:cNvSpPr>
                <a:spLocks/>
              </p:cNvSpPr>
              <p:nvPr/>
            </p:nvSpPr>
            <p:spPr bwMode="auto">
              <a:xfrm>
                <a:off x="1036" y="4108"/>
                <a:ext cx="50" cy="50"/>
              </a:xfrm>
              <a:custGeom>
                <a:avLst/>
                <a:gdLst>
                  <a:gd name="T0" fmla="*/ 0 w 203"/>
                  <a:gd name="T1" fmla="*/ 0 h 202"/>
                  <a:gd name="T2" fmla="*/ 0 w 203"/>
                  <a:gd name="T3" fmla="*/ 0 h 202"/>
                  <a:gd name="T4" fmla="*/ 0 w 203"/>
                  <a:gd name="T5" fmla="*/ 0 h 202"/>
                  <a:gd name="T6" fmla="*/ 0 w 203"/>
                  <a:gd name="T7" fmla="*/ 0 h 202"/>
                  <a:gd name="T8" fmla="*/ 0 w 203"/>
                  <a:gd name="T9" fmla="*/ 0 h 202"/>
                  <a:gd name="T10" fmla="*/ 0 w 203"/>
                  <a:gd name="T11" fmla="*/ 0 h 202"/>
                  <a:gd name="T12" fmla="*/ 0 w 203"/>
                  <a:gd name="T13" fmla="*/ 0 h 202"/>
                  <a:gd name="T14" fmla="*/ 0 w 203"/>
                  <a:gd name="T15" fmla="*/ 0 h 202"/>
                  <a:gd name="T16" fmla="*/ 0 w 203"/>
                  <a:gd name="T17" fmla="*/ 0 h 202"/>
                  <a:gd name="T18" fmla="*/ 0 w 203"/>
                  <a:gd name="T19" fmla="*/ 0 h 202"/>
                  <a:gd name="T20" fmla="*/ 0 w 203"/>
                  <a:gd name="T21" fmla="*/ 0 h 202"/>
                  <a:gd name="T22" fmla="*/ 0 w 203"/>
                  <a:gd name="T23" fmla="*/ 0 h 202"/>
                  <a:gd name="T24" fmla="*/ 0 w 203"/>
                  <a:gd name="T25" fmla="*/ 0 h 202"/>
                  <a:gd name="T26" fmla="*/ 0 w 203"/>
                  <a:gd name="T27" fmla="*/ 0 h 202"/>
                  <a:gd name="T28" fmla="*/ 0 w 203"/>
                  <a:gd name="T29" fmla="*/ 0 h 202"/>
                  <a:gd name="T30" fmla="*/ 0 w 203"/>
                  <a:gd name="T31" fmla="*/ 0 h 202"/>
                  <a:gd name="T32" fmla="*/ 0 w 203"/>
                  <a:gd name="T33" fmla="*/ 0 h 202"/>
                  <a:gd name="T34" fmla="*/ 0 w 203"/>
                  <a:gd name="T35" fmla="*/ 0 h 202"/>
                  <a:gd name="T36" fmla="*/ 0 w 203"/>
                  <a:gd name="T37" fmla="*/ 0 h 202"/>
                  <a:gd name="T38" fmla="*/ 0 w 203"/>
                  <a:gd name="T39" fmla="*/ 0 h 202"/>
                  <a:gd name="T40" fmla="*/ 0 w 203"/>
                  <a:gd name="T41" fmla="*/ 0 h 202"/>
                  <a:gd name="T42" fmla="*/ 0 w 203"/>
                  <a:gd name="T43" fmla="*/ 0 h 202"/>
                  <a:gd name="T44" fmla="*/ 0 w 203"/>
                  <a:gd name="T45" fmla="*/ 0 h 202"/>
                  <a:gd name="T46" fmla="*/ 0 w 203"/>
                  <a:gd name="T47" fmla="*/ 0 h 202"/>
                  <a:gd name="T48" fmla="*/ 0 w 203"/>
                  <a:gd name="T49" fmla="*/ 0 h 202"/>
                  <a:gd name="T50" fmla="*/ 0 w 203"/>
                  <a:gd name="T51" fmla="*/ 0 h 202"/>
                  <a:gd name="T52" fmla="*/ 0 w 203"/>
                  <a:gd name="T53" fmla="*/ 0 h 202"/>
                  <a:gd name="T54" fmla="*/ 0 w 203"/>
                  <a:gd name="T55" fmla="*/ 0 h 202"/>
                  <a:gd name="T56" fmla="*/ 0 w 203"/>
                  <a:gd name="T57" fmla="*/ 0 h 202"/>
                  <a:gd name="T58" fmla="*/ 0 w 203"/>
                  <a:gd name="T59" fmla="*/ 0 h 202"/>
                  <a:gd name="T60" fmla="*/ 0 w 203"/>
                  <a:gd name="T61" fmla="*/ 0 h 202"/>
                  <a:gd name="T62" fmla="*/ 0 w 203"/>
                  <a:gd name="T63" fmla="*/ 0 h 202"/>
                  <a:gd name="T64" fmla="*/ 0 w 203"/>
                  <a:gd name="T65" fmla="*/ 0 h 202"/>
                  <a:gd name="T66" fmla="*/ 0 w 203"/>
                  <a:gd name="T67" fmla="*/ 0 h 202"/>
                  <a:gd name="T68" fmla="*/ 0 w 203"/>
                  <a:gd name="T69" fmla="*/ 0 h 202"/>
                  <a:gd name="T70" fmla="*/ 0 w 203"/>
                  <a:gd name="T71" fmla="*/ 0 h 202"/>
                  <a:gd name="T72" fmla="*/ 0 w 203"/>
                  <a:gd name="T73" fmla="*/ 0 h 202"/>
                  <a:gd name="T74" fmla="*/ 0 w 203"/>
                  <a:gd name="T75" fmla="*/ 0 h 202"/>
                  <a:gd name="T76" fmla="*/ 0 w 203"/>
                  <a:gd name="T77" fmla="*/ 0 h 202"/>
                  <a:gd name="T78" fmla="*/ 0 w 203"/>
                  <a:gd name="T79" fmla="*/ 0 h 202"/>
                  <a:gd name="T80" fmla="*/ 0 w 203"/>
                  <a:gd name="T81" fmla="*/ 0 h 202"/>
                  <a:gd name="T82" fmla="*/ 0 w 203"/>
                  <a:gd name="T83" fmla="*/ 0 h 202"/>
                  <a:gd name="T84" fmla="*/ 0 w 203"/>
                  <a:gd name="T85" fmla="*/ 0 h 202"/>
                  <a:gd name="T86" fmla="*/ 0 w 203"/>
                  <a:gd name="T87" fmla="*/ 0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03"/>
                  <a:gd name="T133" fmla="*/ 0 h 202"/>
                  <a:gd name="T134" fmla="*/ 203 w 203"/>
                  <a:gd name="T135" fmla="*/ 202 h 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03" h="202">
                    <a:moveTo>
                      <a:pt x="0" y="100"/>
                    </a:moveTo>
                    <a:lnTo>
                      <a:pt x="25" y="74"/>
                    </a:lnTo>
                    <a:lnTo>
                      <a:pt x="103" y="152"/>
                    </a:lnTo>
                    <a:lnTo>
                      <a:pt x="111" y="158"/>
                    </a:lnTo>
                    <a:lnTo>
                      <a:pt x="117" y="162"/>
                    </a:lnTo>
                    <a:lnTo>
                      <a:pt x="123" y="165"/>
                    </a:lnTo>
                    <a:lnTo>
                      <a:pt x="130" y="166"/>
                    </a:lnTo>
                    <a:lnTo>
                      <a:pt x="136" y="166"/>
                    </a:lnTo>
                    <a:lnTo>
                      <a:pt x="142" y="164"/>
                    </a:lnTo>
                    <a:lnTo>
                      <a:pt x="149" y="161"/>
                    </a:lnTo>
                    <a:lnTo>
                      <a:pt x="155" y="156"/>
                    </a:lnTo>
                    <a:lnTo>
                      <a:pt x="160" y="150"/>
                    </a:lnTo>
                    <a:lnTo>
                      <a:pt x="165" y="143"/>
                    </a:lnTo>
                    <a:lnTo>
                      <a:pt x="167" y="137"/>
                    </a:lnTo>
                    <a:lnTo>
                      <a:pt x="167" y="131"/>
                    </a:lnTo>
                    <a:lnTo>
                      <a:pt x="166" y="124"/>
                    </a:lnTo>
                    <a:lnTo>
                      <a:pt x="162" y="118"/>
                    </a:lnTo>
                    <a:lnTo>
                      <a:pt x="158" y="110"/>
                    </a:lnTo>
                    <a:lnTo>
                      <a:pt x="152" y="104"/>
                    </a:lnTo>
                    <a:lnTo>
                      <a:pt x="74" y="26"/>
                    </a:lnTo>
                    <a:lnTo>
                      <a:pt x="99" y="0"/>
                    </a:lnTo>
                    <a:lnTo>
                      <a:pt x="180" y="81"/>
                    </a:lnTo>
                    <a:lnTo>
                      <a:pt x="190" y="93"/>
                    </a:lnTo>
                    <a:lnTo>
                      <a:pt x="197" y="104"/>
                    </a:lnTo>
                    <a:lnTo>
                      <a:pt x="201" y="117"/>
                    </a:lnTo>
                    <a:lnTo>
                      <a:pt x="203" y="128"/>
                    </a:lnTo>
                    <a:lnTo>
                      <a:pt x="201" y="135"/>
                    </a:lnTo>
                    <a:lnTo>
                      <a:pt x="200" y="141"/>
                    </a:lnTo>
                    <a:lnTo>
                      <a:pt x="195" y="154"/>
                    </a:lnTo>
                    <a:lnTo>
                      <a:pt x="188" y="165"/>
                    </a:lnTo>
                    <a:lnTo>
                      <a:pt x="177" y="177"/>
                    </a:lnTo>
                    <a:lnTo>
                      <a:pt x="166" y="187"/>
                    </a:lnTo>
                    <a:lnTo>
                      <a:pt x="153" y="196"/>
                    </a:lnTo>
                    <a:lnTo>
                      <a:pt x="140" y="200"/>
                    </a:lnTo>
                    <a:lnTo>
                      <a:pt x="129" y="202"/>
                    </a:lnTo>
                    <a:lnTo>
                      <a:pt x="116" y="201"/>
                    </a:lnTo>
                    <a:lnTo>
                      <a:pt x="113" y="200"/>
                    </a:lnTo>
                    <a:lnTo>
                      <a:pt x="110" y="199"/>
                    </a:lnTo>
                    <a:lnTo>
                      <a:pt x="104" y="197"/>
                    </a:lnTo>
                    <a:lnTo>
                      <a:pt x="98" y="194"/>
                    </a:lnTo>
                    <a:lnTo>
                      <a:pt x="92" y="190"/>
                    </a:lnTo>
                    <a:lnTo>
                      <a:pt x="86" y="185"/>
                    </a:lnTo>
                    <a:lnTo>
                      <a:pt x="80" y="18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4" name="Freeform 173"/>
              <p:cNvSpPr>
                <a:spLocks noEditPoints="1"/>
              </p:cNvSpPr>
              <p:nvPr/>
            </p:nvSpPr>
            <p:spPr bwMode="auto">
              <a:xfrm>
                <a:off x="1076" y="4085"/>
                <a:ext cx="50" cy="50"/>
              </a:xfrm>
              <a:custGeom>
                <a:avLst/>
                <a:gdLst>
                  <a:gd name="T0" fmla="*/ 0 w 199"/>
                  <a:gd name="T1" fmla="*/ 0 h 198"/>
                  <a:gd name="T2" fmla="*/ 0 w 199"/>
                  <a:gd name="T3" fmla="*/ 0 h 198"/>
                  <a:gd name="T4" fmla="*/ 0 w 199"/>
                  <a:gd name="T5" fmla="*/ 0 h 198"/>
                  <a:gd name="T6" fmla="*/ 0 w 199"/>
                  <a:gd name="T7" fmla="*/ 0 h 198"/>
                  <a:gd name="T8" fmla="*/ 0 w 199"/>
                  <a:gd name="T9" fmla="*/ 0 h 198"/>
                  <a:gd name="T10" fmla="*/ 0 w 199"/>
                  <a:gd name="T11" fmla="*/ 0 h 198"/>
                  <a:gd name="T12" fmla="*/ 0 w 199"/>
                  <a:gd name="T13" fmla="*/ 0 h 198"/>
                  <a:gd name="T14" fmla="*/ 0 w 199"/>
                  <a:gd name="T15" fmla="*/ 0 h 198"/>
                  <a:gd name="T16" fmla="*/ 0 w 199"/>
                  <a:gd name="T17" fmla="*/ 0 h 198"/>
                  <a:gd name="T18" fmla="*/ 0 w 199"/>
                  <a:gd name="T19" fmla="*/ 0 h 198"/>
                  <a:gd name="T20" fmla="*/ 0 w 199"/>
                  <a:gd name="T21" fmla="*/ 0 h 198"/>
                  <a:gd name="T22" fmla="*/ 0 w 199"/>
                  <a:gd name="T23" fmla="*/ 0 h 198"/>
                  <a:gd name="T24" fmla="*/ 0 w 199"/>
                  <a:gd name="T25" fmla="*/ 0 h 19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9"/>
                  <a:gd name="T40" fmla="*/ 0 h 198"/>
                  <a:gd name="T41" fmla="*/ 199 w 199"/>
                  <a:gd name="T42" fmla="*/ 198 h 19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9" h="198">
                    <a:moveTo>
                      <a:pt x="39" y="40"/>
                    </a:moveTo>
                    <a:lnTo>
                      <a:pt x="75" y="110"/>
                    </a:lnTo>
                    <a:lnTo>
                      <a:pt x="110" y="75"/>
                    </a:lnTo>
                    <a:lnTo>
                      <a:pt x="39" y="40"/>
                    </a:lnTo>
                    <a:close/>
                    <a:moveTo>
                      <a:pt x="0" y="29"/>
                    </a:moveTo>
                    <a:lnTo>
                      <a:pt x="30" y="0"/>
                    </a:lnTo>
                    <a:lnTo>
                      <a:pt x="199" y="79"/>
                    </a:lnTo>
                    <a:lnTo>
                      <a:pt x="172" y="107"/>
                    </a:lnTo>
                    <a:lnTo>
                      <a:pt x="138" y="89"/>
                    </a:lnTo>
                    <a:lnTo>
                      <a:pt x="89" y="137"/>
                    </a:lnTo>
                    <a:lnTo>
                      <a:pt x="107" y="171"/>
                    </a:lnTo>
                    <a:lnTo>
                      <a:pt x="81" y="19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5" name="Freeform 174"/>
              <p:cNvSpPr>
                <a:spLocks noEditPoints="1"/>
              </p:cNvSpPr>
              <p:nvPr/>
            </p:nvSpPr>
            <p:spPr bwMode="auto">
              <a:xfrm>
                <a:off x="1126" y="4035"/>
                <a:ext cx="40" cy="40"/>
              </a:xfrm>
              <a:custGeom>
                <a:avLst/>
                <a:gdLst>
                  <a:gd name="T0" fmla="*/ 0 w 160"/>
                  <a:gd name="T1" fmla="*/ 0 h 160"/>
                  <a:gd name="T2" fmla="*/ 0 w 160"/>
                  <a:gd name="T3" fmla="*/ 0 h 160"/>
                  <a:gd name="T4" fmla="*/ 0 w 160"/>
                  <a:gd name="T5" fmla="*/ 0 h 160"/>
                  <a:gd name="T6" fmla="*/ 0 w 160"/>
                  <a:gd name="T7" fmla="*/ 0 h 160"/>
                  <a:gd name="T8" fmla="*/ 0 w 160"/>
                  <a:gd name="T9" fmla="*/ 0 h 160"/>
                  <a:gd name="T10" fmla="*/ 0 w 160"/>
                  <a:gd name="T11" fmla="*/ 0 h 160"/>
                  <a:gd name="T12" fmla="*/ 0 w 160"/>
                  <a:gd name="T13" fmla="*/ 0 h 160"/>
                  <a:gd name="T14" fmla="*/ 0 w 160"/>
                  <a:gd name="T15" fmla="*/ 0 h 160"/>
                  <a:gd name="T16" fmla="*/ 0 w 160"/>
                  <a:gd name="T17" fmla="*/ 0 h 160"/>
                  <a:gd name="T18" fmla="*/ 0 w 160"/>
                  <a:gd name="T19" fmla="*/ 0 h 160"/>
                  <a:gd name="T20" fmla="*/ 0 w 160"/>
                  <a:gd name="T21" fmla="*/ 0 h 160"/>
                  <a:gd name="T22" fmla="*/ 0 w 160"/>
                  <a:gd name="T23" fmla="*/ 0 h 160"/>
                  <a:gd name="T24" fmla="*/ 0 w 160"/>
                  <a:gd name="T25" fmla="*/ 0 h 160"/>
                  <a:gd name="T26" fmla="*/ 0 w 160"/>
                  <a:gd name="T27" fmla="*/ 0 h 160"/>
                  <a:gd name="T28" fmla="*/ 0 w 160"/>
                  <a:gd name="T29" fmla="*/ 0 h 160"/>
                  <a:gd name="T30" fmla="*/ 0 w 160"/>
                  <a:gd name="T31" fmla="*/ 0 h 160"/>
                  <a:gd name="T32" fmla="*/ 0 w 160"/>
                  <a:gd name="T33" fmla="*/ 0 h 160"/>
                  <a:gd name="T34" fmla="*/ 0 w 160"/>
                  <a:gd name="T35" fmla="*/ 0 h 160"/>
                  <a:gd name="T36" fmla="*/ 0 w 160"/>
                  <a:gd name="T37" fmla="*/ 0 h 160"/>
                  <a:gd name="T38" fmla="*/ 0 w 160"/>
                  <a:gd name="T39" fmla="*/ 0 h 160"/>
                  <a:gd name="T40" fmla="*/ 0 w 160"/>
                  <a:gd name="T41" fmla="*/ 0 h 160"/>
                  <a:gd name="T42" fmla="*/ 0 w 160"/>
                  <a:gd name="T43" fmla="*/ 0 h 160"/>
                  <a:gd name="T44" fmla="*/ 0 w 160"/>
                  <a:gd name="T45" fmla="*/ 0 h 160"/>
                  <a:gd name="T46" fmla="*/ 0 w 160"/>
                  <a:gd name="T47" fmla="*/ 0 h 160"/>
                  <a:gd name="T48" fmla="*/ 0 w 160"/>
                  <a:gd name="T49" fmla="*/ 0 h 160"/>
                  <a:gd name="T50" fmla="*/ 0 w 160"/>
                  <a:gd name="T51" fmla="*/ 0 h 160"/>
                  <a:gd name="T52" fmla="*/ 0 w 160"/>
                  <a:gd name="T53" fmla="*/ 0 h 160"/>
                  <a:gd name="T54" fmla="*/ 0 w 160"/>
                  <a:gd name="T55" fmla="*/ 0 h 160"/>
                  <a:gd name="T56" fmla="*/ 0 w 160"/>
                  <a:gd name="T57" fmla="*/ 0 h 160"/>
                  <a:gd name="T58" fmla="*/ 0 w 160"/>
                  <a:gd name="T59" fmla="*/ 0 h 160"/>
                  <a:gd name="T60" fmla="*/ 0 w 160"/>
                  <a:gd name="T61" fmla="*/ 0 h 160"/>
                  <a:gd name="T62" fmla="*/ 0 w 160"/>
                  <a:gd name="T63" fmla="*/ 0 h 160"/>
                  <a:gd name="T64" fmla="*/ 0 w 160"/>
                  <a:gd name="T65" fmla="*/ 0 h 160"/>
                  <a:gd name="T66" fmla="*/ 0 w 160"/>
                  <a:gd name="T67" fmla="*/ 0 h 160"/>
                  <a:gd name="T68" fmla="*/ 0 w 160"/>
                  <a:gd name="T69" fmla="*/ 0 h 160"/>
                  <a:gd name="T70" fmla="*/ 0 w 160"/>
                  <a:gd name="T71" fmla="*/ 0 h 160"/>
                  <a:gd name="T72" fmla="*/ 0 w 160"/>
                  <a:gd name="T73" fmla="*/ 0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0"/>
                  <a:gd name="T112" fmla="*/ 0 h 160"/>
                  <a:gd name="T113" fmla="*/ 160 w 160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0" h="160">
                    <a:moveTo>
                      <a:pt x="62" y="99"/>
                    </a:moveTo>
                    <a:lnTo>
                      <a:pt x="81" y="116"/>
                    </a:lnTo>
                    <a:lnTo>
                      <a:pt x="89" y="122"/>
                    </a:lnTo>
                    <a:lnTo>
                      <a:pt x="97" y="126"/>
                    </a:lnTo>
                    <a:lnTo>
                      <a:pt x="103" y="128"/>
                    </a:lnTo>
                    <a:lnTo>
                      <a:pt x="110" y="128"/>
                    </a:lnTo>
                    <a:lnTo>
                      <a:pt x="116" y="126"/>
                    </a:lnTo>
                    <a:lnTo>
                      <a:pt x="121" y="122"/>
                    </a:lnTo>
                    <a:lnTo>
                      <a:pt x="125" y="117"/>
                    </a:lnTo>
                    <a:lnTo>
                      <a:pt x="127" y="111"/>
                    </a:lnTo>
                    <a:lnTo>
                      <a:pt x="127" y="105"/>
                    </a:lnTo>
                    <a:lnTo>
                      <a:pt x="125" y="98"/>
                    </a:lnTo>
                    <a:lnTo>
                      <a:pt x="121" y="89"/>
                    </a:lnTo>
                    <a:lnTo>
                      <a:pt x="116" y="81"/>
                    </a:lnTo>
                    <a:lnTo>
                      <a:pt x="98" y="62"/>
                    </a:lnTo>
                    <a:lnTo>
                      <a:pt x="79" y="44"/>
                    </a:lnTo>
                    <a:lnTo>
                      <a:pt x="63" y="34"/>
                    </a:lnTo>
                    <a:lnTo>
                      <a:pt x="56" y="32"/>
                    </a:lnTo>
                    <a:lnTo>
                      <a:pt x="49" y="32"/>
                    </a:lnTo>
                    <a:lnTo>
                      <a:pt x="46" y="33"/>
                    </a:lnTo>
                    <a:lnTo>
                      <a:pt x="43" y="34"/>
                    </a:lnTo>
                    <a:lnTo>
                      <a:pt x="38" y="39"/>
                    </a:lnTo>
                    <a:lnTo>
                      <a:pt x="33" y="44"/>
                    </a:lnTo>
                    <a:lnTo>
                      <a:pt x="31" y="49"/>
                    </a:lnTo>
                    <a:lnTo>
                      <a:pt x="31" y="55"/>
                    </a:lnTo>
                    <a:lnTo>
                      <a:pt x="33" y="63"/>
                    </a:lnTo>
                    <a:lnTo>
                      <a:pt x="36" y="67"/>
                    </a:lnTo>
                    <a:lnTo>
                      <a:pt x="38" y="70"/>
                    </a:lnTo>
                    <a:lnTo>
                      <a:pt x="44" y="79"/>
                    </a:lnTo>
                    <a:lnTo>
                      <a:pt x="62" y="99"/>
                    </a:lnTo>
                    <a:close/>
                    <a:moveTo>
                      <a:pt x="37" y="124"/>
                    </a:moveTo>
                    <a:lnTo>
                      <a:pt x="23" y="108"/>
                    </a:lnTo>
                    <a:lnTo>
                      <a:pt x="12" y="93"/>
                    </a:lnTo>
                    <a:lnTo>
                      <a:pt x="5" y="80"/>
                    </a:lnTo>
                    <a:lnTo>
                      <a:pt x="1" y="66"/>
                    </a:lnTo>
                    <a:lnTo>
                      <a:pt x="0" y="53"/>
                    </a:lnTo>
                    <a:lnTo>
                      <a:pt x="1" y="47"/>
                    </a:lnTo>
                    <a:lnTo>
                      <a:pt x="2" y="41"/>
                    </a:lnTo>
                    <a:lnTo>
                      <a:pt x="5" y="35"/>
                    </a:lnTo>
                    <a:lnTo>
                      <a:pt x="8" y="29"/>
                    </a:lnTo>
                    <a:lnTo>
                      <a:pt x="18" y="19"/>
                    </a:lnTo>
                    <a:lnTo>
                      <a:pt x="29" y="9"/>
                    </a:lnTo>
                    <a:lnTo>
                      <a:pt x="41" y="3"/>
                    </a:lnTo>
                    <a:lnTo>
                      <a:pt x="54" y="1"/>
                    </a:lnTo>
                    <a:lnTo>
                      <a:pt x="60" y="0"/>
                    </a:lnTo>
                    <a:lnTo>
                      <a:pt x="66" y="1"/>
                    </a:lnTo>
                    <a:lnTo>
                      <a:pt x="73" y="3"/>
                    </a:lnTo>
                    <a:lnTo>
                      <a:pt x="79" y="5"/>
                    </a:lnTo>
                    <a:lnTo>
                      <a:pt x="94" y="12"/>
                    </a:lnTo>
                    <a:lnTo>
                      <a:pt x="108" y="23"/>
                    </a:lnTo>
                    <a:lnTo>
                      <a:pt x="123" y="37"/>
                    </a:lnTo>
                    <a:lnTo>
                      <a:pt x="137" y="51"/>
                    </a:lnTo>
                    <a:lnTo>
                      <a:pt x="148" y="66"/>
                    </a:lnTo>
                    <a:lnTo>
                      <a:pt x="155" y="81"/>
                    </a:lnTo>
                    <a:lnTo>
                      <a:pt x="159" y="93"/>
                    </a:lnTo>
                    <a:lnTo>
                      <a:pt x="160" y="107"/>
                    </a:lnTo>
                    <a:lnTo>
                      <a:pt x="159" y="114"/>
                    </a:lnTo>
                    <a:lnTo>
                      <a:pt x="157" y="119"/>
                    </a:lnTo>
                    <a:lnTo>
                      <a:pt x="154" y="125"/>
                    </a:lnTo>
                    <a:lnTo>
                      <a:pt x="151" y="131"/>
                    </a:lnTo>
                    <a:lnTo>
                      <a:pt x="141" y="142"/>
                    </a:lnTo>
                    <a:lnTo>
                      <a:pt x="131" y="152"/>
                    </a:lnTo>
                    <a:lnTo>
                      <a:pt x="124" y="155"/>
                    </a:lnTo>
                    <a:lnTo>
                      <a:pt x="119" y="158"/>
                    </a:lnTo>
                    <a:lnTo>
                      <a:pt x="106" y="160"/>
                    </a:lnTo>
                    <a:lnTo>
                      <a:pt x="100" y="160"/>
                    </a:lnTo>
                    <a:lnTo>
                      <a:pt x="94" y="159"/>
                    </a:lnTo>
                    <a:lnTo>
                      <a:pt x="86" y="158"/>
                    </a:lnTo>
                    <a:lnTo>
                      <a:pt x="80" y="156"/>
                    </a:lnTo>
                    <a:lnTo>
                      <a:pt x="77" y="154"/>
                    </a:lnTo>
                    <a:lnTo>
                      <a:pt x="74" y="153"/>
                    </a:lnTo>
                    <a:lnTo>
                      <a:pt x="66" y="148"/>
                    </a:lnTo>
                    <a:lnTo>
                      <a:pt x="51" y="138"/>
                    </a:lnTo>
                    <a:lnTo>
                      <a:pt x="37" y="124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6" name="Freeform 175"/>
              <p:cNvSpPr>
                <a:spLocks noEditPoints="1"/>
              </p:cNvSpPr>
              <p:nvPr/>
            </p:nvSpPr>
            <p:spPr bwMode="auto">
              <a:xfrm>
                <a:off x="1152" y="4009"/>
                <a:ext cx="40" cy="40"/>
              </a:xfrm>
              <a:custGeom>
                <a:avLst/>
                <a:gdLst>
                  <a:gd name="T0" fmla="*/ 0 w 161"/>
                  <a:gd name="T1" fmla="*/ 0 h 160"/>
                  <a:gd name="T2" fmla="*/ 0 w 161"/>
                  <a:gd name="T3" fmla="*/ 0 h 160"/>
                  <a:gd name="T4" fmla="*/ 0 w 161"/>
                  <a:gd name="T5" fmla="*/ 0 h 160"/>
                  <a:gd name="T6" fmla="*/ 0 w 161"/>
                  <a:gd name="T7" fmla="*/ 0 h 160"/>
                  <a:gd name="T8" fmla="*/ 0 w 161"/>
                  <a:gd name="T9" fmla="*/ 0 h 160"/>
                  <a:gd name="T10" fmla="*/ 0 w 161"/>
                  <a:gd name="T11" fmla="*/ 0 h 160"/>
                  <a:gd name="T12" fmla="*/ 0 w 161"/>
                  <a:gd name="T13" fmla="*/ 0 h 160"/>
                  <a:gd name="T14" fmla="*/ 0 w 161"/>
                  <a:gd name="T15" fmla="*/ 0 h 160"/>
                  <a:gd name="T16" fmla="*/ 0 w 161"/>
                  <a:gd name="T17" fmla="*/ 0 h 160"/>
                  <a:gd name="T18" fmla="*/ 0 w 161"/>
                  <a:gd name="T19" fmla="*/ 0 h 160"/>
                  <a:gd name="T20" fmla="*/ 0 w 161"/>
                  <a:gd name="T21" fmla="*/ 0 h 160"/>
                  <a:gd name="T22" fmla="*/ 0 w 161"/>
                  <a:gd name="T23" fmla="*/ 0 h 160"/>
                  <a:gd name="T24" fmla="*/ 0 w 161"/>
                  <a:gd name="T25" fmla="*/ 0 h 160"/>
                  <a:gd name="T26" fmla="*/ 0 w 161"/>
                  <a:gd name="T27" fmla="*/ 0 h 160"/>
                  <a:gd name="T28" fmla="*/ 0 w 161"/>
                  <a:gd name="T29" fmla="*/ 0 h 160"/>
                  <a:gd name="T30" fmla="*/ 0 w 161"/>
                  <a:gd name="T31" fmla="*/ 0 h 160"/>
                  <a:gd name="T32" fmla="*/ 0 w 161"/>
                  <a:gd name="T33" fmla="*/ 0 h 160"/>
                  <a:gd name="T34" fmla="*/ 0 w 161"/>
                  <a:gd name="T35" fmla="*/ 0 h 160"/>
                  <a:gd name="T36" fmla="*/ 0 w 161"/>
                  <a:gd name="T37" fmla="*/ 0 h 160"/>
                  <a:gd name="T38" fmla="*/ 0 w 161"/>
                  <a:gd name="T39" fmla="*/ 0 h 160"/>
                  <a:gd name="T40" fmla="*/ 0 w 161"/>
                  <a:gd name="T41" fmla="*/ 0 h 160"/>
                  <a:gd name="T42" fmla="*/ 0 w 161"/>
                  <a:gd name="T43" fmla="*/ 0 h 160"/>
                  <a:gd name="T44" fmla="*/ 0 w 161"/>
                  <a:gd name="T45" fmla="*/ 0 h 160"/>
                  <a:gd name="T46" fmla="*/ 0 w 161"/>
                  <a:gd name="T47" fmla="*/ 0 h 160"/>
                  <a:gd name="T48" fmla="*/ 0 w 161"/>
                  <a:gd name="T49" fmla="*/ 0 h 160"/>
                  <a:gd name="T50" fmla="*/ 0 w 161"/>
                  <a:gd name="T51" fmla="*/ 0 h 160"/>
                  <a:gd name="T52" fmla="*/ 0 w 161"/>
                  <a:gd name="T53" fmla="*/ 0 h 160"/>
                  <a:gd name="T54" fmla="*/ 0 w 161"/>
                  <a:gd name="T55" fmla="*/ 0 h 160"/>
                  <a:gd name="T56" fmla="*/ 0 w 161"/>
                  <a:gd name="T57" fmla="*/ 0 h 160"/>
                  <a:gd name="T58" fmla="*/ 0 w 161"/>
                  <a:gd name="T59" fmla="*/ 0 h 160"/>
                  <a:gd name="T60" fmla="*/ 0 w 161"/>
                  <a:gd name="T61" fmla="*/ 0 h 160"/>
                  <a:gd name="T62" fmla="*/ 0 w 161"/>
                  <a:gd name="T63" fmla="*/ 0 h 160"/>
                  <a:gd name="T64" fmla="*/ 0 w 161"/>
                  <a:gd name="T65" fmla="*/ 0 h 160"/>
                  <a:gd name="T66" fmla="*/ 0 w 161"/>
                  <a:gd name="T67" fmla="*/ 0 h 160"/>
                  <a:gd name="T68" fmla="*/ 0 w 161"/>
                  <a:gd name="T69" fmla="*/ 0 h 160"/>
                  <a:gd name="T70" fmla="*/ 0 w 161"/>
                  <a:gd name="T71" fmla="*/ 0 h 160"/>
                  <a:gd name="T72" fmla="*/ 0 w 161"/>
                  <a:gd name="T73" fmla="*/ 0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1"/>
                  <a:gd name="T112" fmla="*/ 0 h 160"/>
                  <a:gd name="T113" fmla="*/ 161 w 161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1" h="160">
                    <a:moveTo>
                      <a:pt x="62" y="98"/>
                    </a:moveTo>
                    <a:lnTo>
                      <a:pt x="72" y="108"/>
                    </a:lnTo>
                    <a:lnTo>
                      <a:pt x="81" y="116"/>
                    </a:lnTo>
                    <a:lnTo>
                      <a:pt x="90" y="122"/>
                    </a:lnTo>
                    <a:lnTo>
                      <a:pt x="98" y="126"/>
                    </a:lnTo>
                    <a:lnTo>
                      <a:pt x="105" y="128"/>
                    </a:lnTo>
                    <a:lnTo>
                      <a:pt x="111" y="128"/>
                    </a:lnTo>
                    <a:lnTo>
                      <a:pt x="114" y="127"/>
                    </a:lnTo>
                    <a:lnTo>
                      <a:pt x="117" y="126"/>
                    </a:lnTo>
                    <a:lnTo>
                      <a:pt x="123" y="121"/>
                    </a:lnTo>
                    <a:lnTo>
                      <a:pt x="127" y="116"/>
                    </a:lnTo>
                    <a:lnTo>
                      <a:pt x="128" y="111"/>
                    </a:lnTo>
                    <a:lnTo>
                      <a:pt x="129" y="105"/>
                    </a:lnTo>
                    <a:lnTo>
                      <a:pt x="127" y="97"/>
                    </a:lnTo>
                    <a:lnTo>
                      <a:pt x="123" y="90"/>
                    </a:lnTo>
                    <a:lnTo>
                      <a:pt x="117" y="80"/>
                    </a:lnTo>
                    <a:lnTo>
                      <a:pt x="99" y="61"/>
                    </a:lnTo>
                    <a:lnTo>
                      <a:pt x="80" y="44"/>
                    </a:lnTo>
                    <a:lnTo>
                      <a:pt x="64" y="34"/>
                    </a:lnTo>
                    <a:lnTo>
                      <a:pt x="56" y="33"/>
                    </a:lnTo>
                    <a:lnTo>
                      <a:pt x="50" y="33"/>
                    </a:lnTo>
                    <a:lnTo>
                      <a:pt x="43" y="34"/>
                    </a:lnTo>
                    <a:lnTo>
                      <a:pt x="38" y="38"/>
                    </a:lnTo>
                    <a:lnTo>
                      <a:pt x="34" y="43"/>
                    </a:lnTo>
                    <a:lnTo>
                      <a:pt x="32" y="50"/>
                    </a:lnTo>
                    <a:lnTo>
                      <a:pt x="33" y="56"/>
                    </a:lnTo>
                    <a:lnTo>
                      <a:pt x="35" y="62"/>
                    </a:lnTo>
                    <a:lnTo>
                      <a:pt x="38" y="71"/>
                    </a:lnTo>
                    <a:lnTo>
                      <a:pt x="45" y="79"/>
                    </a:lnTo>
                    <a:lnTo>
                      <a:pt x="52" y="89"/>
                    </a:lnTo>
                    <a:lnTo>
                      <a:pt x="62" y="98"/>
                    </a:lnTo>
                    <a:close/>
                    <a:moveTo>
                      <a:pt x="37" y="124"/>
                    </a:moveTo>
                    <a:lnTo>
                      <a:pt x="23" y="108"/>
                    </a:lnTo>
                    <a:lnTo>
                      <a:pt x="13" y="94"/>
                    </a:lnTo>
                    <a:lnTo>
                      <a:pt x="5" y="79"/>
                    </a:lnTo>
                    <a:lnTo>
                      <a:pt x="1" y="65"/>
                    </a:lnTo>
                    <a:lnTo>
                      <a:pt x="0" y="53"/>
                    </a:lnTo>
                    <a:lnTo>
                      <a:pt x="1" y="48"/>
                    </a:lnTo>
                    <a:lnTo>
                      <a:pt x="3" y="41"/>
                    </a:lnTo>
                    <a:lnTo>
                      <a:pt x="5" y="35"/>
                    </a:lnTo>
                    <a:lnTo>
                      <a:pt x="8" y="33"/>
                    </a:lnTo>
                    <a:lnTo>
                      <a:pt x="10" y="30"/>
                    </a:lnTo>
                    <a:lnTo>
                      <a:pt x="18" y="18"/>
                    </a:lnTo>
                    <a:lnTo>
                      <a:pt x="30" y="9"/>
                    </a:lnTo>
                    <a:lnTo>
                      <a:pt x="41" y="3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7" y="1"/>
                    </a:lnTo>
                    <a:lnTo>
                      <a:pt x="74" y="2"/>
                    </a:lnTo>
                    <a:lnTo>
                      <a:pt x="80" y="4"/>
                    </a:lnTo>
                    <a:lnTo>
                      <a:pt x="88" y="9"/>
                    </a:lnTo>
                    <a:lnTo>
                      <a:pt x="95" y="12"/>
                    </a:lnTo>
                    <a:lnTo>
                      <a:pt x="109" y="23"/>
                    </a:lnTo>
                    <a:lnTo>
                      <a:pt x="125" y="37"/>
                    </a:lnTo>
                    <a:lnTo>
                      <a:pt x="138" y="52"/>
                    </a:lnTo>
                    <a:lnTo>
                      <a:pt x="149" y="67"/>
                    </a:lnTo>
                    <a:lnTo>
                      <a:pt x="156" y="80"/>
                    </a:lnTo>
                    <a:lnTo>
                      <a:pt x="161" y="94"/>
                    </a:lnTo>
                    <a:lnTo>
                      <a:pt x="161" y="107"/>
                    </a:lnTo>
                    <a:lnTo>
                      <a:pt x="160" y="113"/>
                    </a:lnTo>
                    <a:lnTo>
                      <a:pt x="157" y="119"/>
                    </a:lnTo>
                    <a:lnTo>
                      <a:pt x="155" y="125"/>
                    </a:lnTo>
                    <a:lnTo>
                      <a:pt x="152" y="131"/>
                    </a:lnTo>
                    <a:lnTo>
                      <a:pt x="143" y="143"/>
                    </a:lnTo>
                    <a:lnTo>
                      <a:pt x="131" y="151"/>
                    </a:lnTo>
                    <a:lnTo>
                      <a:pt x="119" y="157"/>
                    </a:lnTo>
                    <a:lnTo>
                      <a:pt x="107" y="160"/>
                    </a:lnTo>
                    <a:lnTo>
                      <a:pt x="100" y="160"/>
                    </a:lnTo>
                    <a:lnTo>
                      <a:pt x="94" y="159"/>
                    </a:lnTo>
                    <a:lnTo>
                      <a:pt x="88" y="157"/>
                    </a:lnTo>
                    <a:lnTo>
                      <a:pt x="81" y="155"/>
                    </a:lnTo>
                    <a:lnTo>
                      <a:pt x="74" y="152"/>
                    </a:lnTo>
                    <a:lnTo>
                      <a:pt x="67" y="148"/>
                    </a:lnTo>
                    <a:lnTo>
                      <a:pt x="53" y="137"/>
                    </a:lnTo>
                    <a:lnTo>
                      <a:pt x="37" y="124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7" name="Freeform 176"/>
              <p:cNvSpPr>
                <a:spLocks noEditPoints="1"/>
              </p:cNvSpPr>
              <p:nvPr/>
            </p:nvSpPr>
            <p:spPr bwMode="auto">
              <a:xfrm>
                <a:off x="1404" y="4110"/>
                <a:ext cx="57" cy="51"/>
              </a:xfrm>
              <a:custGeom>
                <a:avLst/>
                <a:gdLst>
                  <a:gd name="T0" fmla="*/ 0 w 226"/>
                  <a:gd name="T1" fmla="*/ 0 h 206"/>
                  <a:gd name="T2" fmla="*/ 0 w 226"/>
                  <a:gd name="T3" fmla="*/ 0 h 206"/>
                  <a:gd name="T4" fmla="*/ 0 w 226"/>
                  <a:gd name="T5" fmla="*/ 0 h 206"/>
                  <a:gd name="T6" fmla="*/ 0 w 226"/>
                  <a:gd name="T7" fmla="*/ 0 h 206"/>
                  <a:gd name="T8" fmla="*/ 0 w 226"/>
                  <a:gd name="T9" fmla="*/ 0 h 206"/>
                  <a:gd name="T10" fmla="*/ 0 w 226"/>
                  <a:gd name="T11" fmla="*/ 0 h 206"/>
                  <a:gd name="T12" fmla="*/ 0 w 226"/>
                  <a:gd name="T13" fmla="*/ 0 h 206"/>
                  <a:gd name="T14" fmla="*/ 0 w 226"/>
                  <a:gd name="T15" fmla="*/ 0 h 206"/>
                  <a:gd name="T16" fmla="*/ 0 w 226"/>
                  <a:gd name="T17" fmla="*/ 0 h 206"/>
                  <a:gd name="T18" fmla="*/ 0 w 226"/>
                  <a:gd name="T19" fmla="*/ 0 h 206"/>
                  <a:gd name="T20" fmla="*/ 0 w 226"/>
                  <a:gd name="T21" fmla="*/ 0 h 206"/>
                  <a:gd name="T22" fmla="*/ 0 w 226"/>
                  <a:gd name="T23" fmla="*/ 0 h 206"/>
                  <a:gd name="T24" fmla="*/ 0 w 226"/>
                  <a:gd name="T25" fmla="*/ 0 h 206"/>
                  <a:gd name="T26" fmla="*/ 0 w 226"/>
                  <a:gd name="T27" fmla="*/ 0 h 206"/>
                  <a:gd name="T28" fmla="*/ 0 w 226"/>
                  <a:gd name="T29" fmla="*/ 0 h 206"/>
                  <a:gd name="T30" fmla="*/ 0 w 226"/>
                  <a:gd name="T31" fmla="*/ 0 h 206"/>
                  <a:gd name="T32" fmla="*/ 0 w 226"/>
                  <a:gd name="T33" fmla="*/ 0 h 206"/>
                  <a:gd name="T34" fmla="*/ 0 w 226"/>
                  <a:gd name="T35" fmla="*/ 0 h 206"/>
                  <a:gd name="T36" fmla="*/ 0 w 226"/>
                  <a:gd name="T37" fmla="*/ 0 h 206"/>
                  <a:gd name="T38" fmla="*/ 0 w 226"/>
                  <a:gd name="T39" fmla="*/ 0 h 206"/>
                  <a:gd name="T40" fmla="*/ 0 w 226"/>
                  <a:gd name="T41" fmla="*/ 0 h 206"/>
                  <a:gd name="T42" fmla="*/ 0 w 226"/>
                  <a:gd name="T43" fmla="*/ 0 h 206"/>
                  <a:gd name="T44" fmla="*/ 0 w 226"/>
                  <a:gd name="T45" fmla="*/ 0 h 206"/>
                  <a:gd name="T46" fmla="*/ 0 w 226"/>
                  <a:gd name="T47" fmla="*/ 0 h 206"/>
                  <a:gd name="T48" fmla="*/ 0 w 226"/>
                  <a:gd name="T49" fmla="*/ 0 h 206"/>
                  <a:gd name="T50" fmla="*/ 0 w 226"/>
                  <a:gd name="T51" fmla="*/ 0 h 206"/>
                  <a:gd name="T52" fmla="*/ 0 w 226"/>
                  <a:gd name="T53" fmla="*/ 0 h 206"/>
                  <a:gd name="T54" fmla="*/ 0 w 226"/>
                  <a:gd name="T55" fmla="*/ 0 h 206"/>
                  <a:gd name="T56" fmla="*/ 0 w 226"/>
                  <a:gd name="T57" fmla="*/ 0 h 206"/>
                  <a:gd name="T58" fmla="*/ 0 w 226"/>
                  <a:gd name="T59" fmla="*/ 0 h 206"/>
                  <a:gd name="T60" fmla="*/ 0 w 226"/>
                  <a:gd name="T61" fmla="*/ 0 h 206"/>
                  <a:gd name="T62" fmla="*/ 0 w 226"/>
                  <a:gd name="T63" fmla="*/ 0 h 206"/>
                  <a:gd name="T64" fmla="*/ 0 w 226"/>
                  <a:gd name="T65" fmla="*/ 0 h 206"/>
                  <a:gd name="T66" fmla="*/ 0 w 226"/>
                  <a:gd name="T67" fmla="*/ 0 h 206"/>
                  <a:gd name="T68" fmla="*/ 0 w 226"/>
                  <a:gd name="T69" fmla="*/ 0 h 206"/>
                  <a:gd name="T70" fmla="*/ 0 w 226"/>
                  <a:gd name="T71" fmla="*/ 0 h 206"/>
                  <a:gd name="T72" fmla="*/ 0 w 226"/>
                  <a:gd name="T73" fmla="*/ 0 h 206"/>
                  <a:gd name="T74" fmla="*/ 0 w 226"/>
                  <a:gd name="T75" fmla="*/ 0 h 206"/>
                  <a:gd name="T76" fmla="*/ 0 w 226"/>
                  <a:gd name="T77" fmla="*/ 0 h 206"/>
                  <a:gd name="T78" fmla="*/ 0 w 226"/>
                  <a:gd name="T79" fmla="*/ 0 h 206"/>
                  <a:gd name="T80" fmla="*/ 0 w 226"/>
                  <a:gd name="T81" fmla="*/ 0 h 206"/>
                  <a:gd name="T82" fmla="*/ 0 w 226"/>
                  <a:gd name="T83" fmla="*/ 0 h 206"/>
                  <a:gd name="T84" fmla="*/ 0 w 226"/>
                  <a:gd name="T85" fmla="*/ 0 h 206"/>
                  <a:gd name="T86" fmla="*/ 0 w 226"/>
                  <a:gd name="T87" fmla="*/ 0 h 206"/>
                  <a:gd name="T88" fmla="*/ 0 w 226"/>
                  <a:gd name="T89" fmla="*/ 0 h 206"/>
                  <a:gd name="T90" fmla="*/ 0 w 226"/>
                  <a:gd name="T91" fmla="*/ 0 h 206"/>
                  <a:gd name="T92" fmla="*/ 0 w 226"/>
                  <a:gd name="T93" fmla="*/ 0 h 206"/>
                  <a:gd name="T94" fmla="*/ 0 w 226"/>
                  <a:gd name="T95" fmla="*/ 0 h 206"/>
                  <a:gd name="T96" fmla="*/ 0 w 226"/>
                  <a:gd name="T97" fmla="*/ 0 h 206"/>
                  <a:gd name="T98" fmla="*/ 0 w 226"/>
                  <a:gd name="T99" fmla="*/ 0 h 206"/>
                  <a:gd name="T100" fmla="*/ 0 w 226"/>
                  <a:gd name="T101" fmla="*/ 0 h 206"/>
                  <a:gd name="T102" fmla="*/ 0 w 226"/>
                  <a:gd name="T103" fmla="*/ 0 h 206"/>
                  <a:gd name="T104" fmla="*/ 0 w 226"/>
                  <a:gd name="T105" fmla="*/ 0 h 206"/>
                  <a:gd name="T106" fmla="*/ 0 w 226"/>
                  <a:gd name="T107" fmla="*/ 0 h 206"/>
                  <a:gd name="T108" fmla="*/ 0 w 226"/>
                  <a:gd name="T109" fmla="*/ 0 h 206"/>
                  <a:gd name="T110" fmla="*/ 0 w 226"/>
                  <a:gd name="T111" fmla="*/ 0 h 206"/>
                  <a:gd name="T112" fmla="*/ 0 w 226"/>
                  <a:gd name="T113" fmla="*/ 0 h 206"/>
                  <a:gd name="T114" fmla="*/ 0 w 226"/>
                  <a:gd name="T115" fmla="*/ 0 h 206"/>
                  <a:gd name="T116" fmla="*/ 0 w 226"/>
                  <a:gd name="T117" fmla="*/ 0 h 206"/>
                  <a:gd name="T118" fmla="*/ 0 w 226"/>
                  <a:gd name="T119" fmla="*/ 0 h 20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26"/>
                  <a:gd name="T181" fmla="*/ 0 h 206"/>
                  <a:gd name="T182" fmla="*/ 226 w 226"/>
                  <a:gd name="T183" fmla="*/ 206 h 20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26" h="206">
                    <a:moveTo>
                      <a:pt x="79" y="111"/>
                    </a:moveTo>
                    <a:lnTo>
                      <a:pt x="110" y="80"/>
                    </a:lnTo>
                    <a:lnTo>
                      <a:pt x="117" y="71"/>
                    </a:lnTo>
                    <a:lnTo>
                      <a:pt x="119" y="62"/>
                    </a:lnTo>
                    <a:lnTo>
                      <a:pt x="119" y="58"/>
                    </a:lnTo>
                    <a:lnTo>
                      <a:pt x="118" y="54"/>
                    </a:lnTo>
                    <a:lnTo>
                      <a:pt x="112" y="45"/>
                    </a:lnTo>
                    <a:lnTo>
                      <a:pt x="103" y="39"/>
                    </a:lnTo>
                    <a:lnTo>
                      <a:pt x="95" y="37"/>
                    </a:lnTo>
                    <a:lnTo>
                      <a:pt x="91" y="38"/>
                    </a:lnTo>
                    <a:lnTo>
                      <a:pt x="86" y="40"/>
                    </a:lnTo>
                    <a:lnTo>
                      <a:pt x="77" y="47"/>
                    </a:lnTo>
                    <a:lnTo>
                      <a:pt x="46" y="78"/>
                    </a:lnTo>
                    <a:lnTo>
                      <a:pt x="79" y="111"/>
                    </a:lnTo>
                    <a:close/>
                    <a:moveTo>
                      <a:pt x="123" y="206"/>
                    </a:moveTo>
                    <a:lnTo>
                      <a:pt x="0" y="82"/>
                    </a:lnTo>
                    <a:lnTo>
                      <a:pt x="60" y="22"/>
                    </a:lnTo>
                    <a:lnTo>
                      <a:pt x="70" y="13"/>
                    </a:lnTo>
                    <a:lnTo>
                      <a:pt x="79" y="6"/>
                    </a:lnTo>
                    <a:lnTo>
                      <a:pt x="89" y="2"/>
                    </a:lnTo>
                    <a:lnTo>
                      <a:pt x="98" y="0"/>
                    </a:lnTo>
                    <a:lnTo>
                      <a:pt x="108" y="1"/>
                    </a:lnTo>
                    <a:lnTo>
                      <a:pt x="112" y="2"/>
                    </a:lnTo>
                    <a:lnTo>
                      <a:pt x="117" y="4"/>
                    </a:lnTo>
                    <a:lnTo>
                      <a:pt x="121" y="6"/>
                    </a:lnTo>
                    <a:lnTo>
                      <a:pt x="125" y="10"/>
                    </a:lnTo>
                    <a:lnTo>
                      <a:pt x="135" y="17"/>
                    </a:lnTo>
                    <a:lnTo>
                      <a:pt x="144" y="29"/>
                    </a:lnTo>
                    <a:lnTo>
                      <a:pt x="147" y="35"/>
                    </a:lnTo>
                    <a:lnTo>
                      <a:pt x="149" y="41"/>
                    </a:lnTo>
                    <a:lnTo>
                      <a:pt x="150" y="53"/>
                    </a:lnTo>
                    <a:lnTo>
                      <a:pt x="148" y="59"/>
                    </a:lnTo>
                    <a:lnTo>
                      <a:pt x="145" y="66"/>
                    </a:lnTo>
                    <a:lnTo>
                      <a:pt x="157" y="61"/>
                    </a:lnTo>
                    <a:lnTo>
                      <a:pt x="162" y="61"/>
                    </a:lnTo>
                    <a:lnTo>
                      <a:pt x="167" y="62"/>
                    </a:lnTo>
                    <a:lnTo>
                      <a:pt x="172" y="64"/>
                    </a:lnTo>
                    <a:lnTo>
                      <a:pt x="175" y="67"/>
                    </a:lnTo>
                    <a:lnTo>
                      <a:pt x="177" y="68"/>
                    </a:lnTo>
                    <a:lnTo>
                      <a:pt x="188" y="77"/>
                    </a:lnTo>
                    <a:lnTo>
                      <a:pt x="204" y="91"/>
                    </a:lnTo>
                    <a:lnTo>
                      <a:pt x="209" y="96"/>
                    </a:lnTo>
                    <a:lnTo>
                      <a:pt x="213" y="99"/>
                    </a:lnTo>
                    <a:lnTo>
                      <a:pt x="217" y="100"/>
                    </a:lnTo>
                    <a:lnTo>
                      <a:pt x="219" y="100"/>
                    </a:lnTo>
                    <a:lnTo>
                      <a:pt x="223" y="100"/>
                    </a:lnTo>
                    <a:lnTo>
                      <a:pt x="226" y="104"/>
                    </a:lnTo>
                    <a:lnTo>
                      <a:pt x="197" y="132"/>
                    </a:lnTo>
                    <a:lnTo>
                      <a:pt x="190" y="128"/>
                    </a:lnTo>
                    <a:lnTo>
                      <a:pt x="179" y="119"/>
                    </a:lnTo>
                    <a:lnTo>
                      <a:pt x="167" y="106"/>
                    </a:lnTo>
                    <a:lnTo>
                      <a:pt x="156" y="98"/>
                    </a:lnTo>
                    <a:lnTo>
                      <a:pt x="147" y="95"/>
                    </a:lnTo>
                    <a:lnTo>
                      <a:pt x="142" y="95"/>
                    </a:lnTo>
                    <a:lnTo>
                      <a:pt x="138" y="97"/>
                    </a:lnTo>
                    <a:lnTo>
                      <a:pt x="133" y="100"/>
                    </a:lnTo>
                    <a:lnTo>
                      <a:pt x="128" y="105"/>
                    </a:lnTo>
                    <a:lnTo>
                      <a:pt x="100" y="132"/>
                    </a:lnTo>
                    <a:lnTo>
                      <a:pt x="149" y="181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8" name="Freeform 177"/>
              <p:cNvSpPr>
                <a:spLocks/>
              </p:cNvSpPr>
              <p:nvPr/>
            </p:nvSpPr>
            <p:spPr bwMode="auto">
              <a:xfrm>
                <a:off x="1436" y="4073"/>
                <a:ext cx="51" cy="51"/>
              </a:xfrm>
              <a:custGeom>
                <a:avLst/>
                <a:gdLst>
                  <a:gd name="T0" fmla="*/ 0 w 202"/>
                  <a:gd name="T1" fmla="*/ 0 h 204"/>
                  <a:gd name="T2" fmla="*/ 0 w 202"/>
                  <a:gd name="T3" fmla="*/ 0 h 204"/>
                  <a:gd name="T4" fmla="*/ 0 w 202"/>
                  <a:gd name="T5" fmla="*/ 0 h 204"/>
                  <a:gd name="T6" fmla="*/ 0 w 202"/>
                  <a:gd name="T7" fmla="*/ 0 h 204"/>
                  <a:gd name="T8" fmla="*/ 0 w 202"/>
                  <a:gd name="T9" fmla="*/ 0 h 204"/>
                  <a:gd name="T10" fmla="*/ 0 w 202"/>
                  <a:gd name="T11" fmla="*/ 0 h 204"/>
                  <a:gd name="T12" fmla="*/ 0 w 202"/>
                  <a:gd name="T13" fmla="*/ 0 h 204"/>
                  <a:gd name="T14" fmla="*/ 0 w 202"/>
                  <a:gd name="T15" fmla="*/ 0 h 204"/>
                  <a:gd name="T16" fmla="*/ 0 w 202"/>
                  <a:gd name="T17" fmla="*/ 0 h 204"/>
                  <a:gd name="T18" fmla="*/ 0 w 202"/>
                  <a:gd name="T19" fmla="*/ 0 h 204"/>
                  <a:gd name="T20" fmla="*/ 0 w 202"/>
                  <a:gd name="T21" fmla="*/ 0 h 204"/>
                  <a:gd name="T22" fmla="*/ 0 w 202"/>
                  <a:gd name="T23" fmla="*/ 0 h 204"/>
                  <a:gd name="T24" fmla="*/ 0 w 202"/>
                  <a:gd name="T25" fmla="*/ 0 h 204"/>
                  <a:gd name="T26" fmla="*/ 0 w 202"/>
                  <a:gd name="T27" fmla="*/ 0 h 204"/>
                  <a:gd name="T28" fmla="*/ 0 w 202"/>
                  <a:gd name="T29" fmla="*/ 0 h 204"/>
                  <a:gd name="T30" fmla="*/ 0 w 202"/>
                  <a:gd name="T31" fmla="*/ 0 h 204"/>
                  <a:gd name="T32" fmla="*/ 0 w 202"/>
                  <a:gd name="T33" fmla="*/ 0 h 204"/>
                  <a:gd name="T34" fmla="*/ 0 w 202"/>
                  <a:gd name="T35" fmla="*/ 0 h 204"/>
                  <a:gd name="T36" fmla="*/ 0 w 202"/>
                  <a:gd name="T37" fmla="*/ 0 h 204"/>
                  <a:gd name="T38" fmla="*/ 0 w 202"/>
                  <a:gd name="T39" fmla="*/ 0 h 204"/>
                  <a:gd name="T40" fmla="*/ 0 w 202"/>
                  <a:gd name="T41" fmla="*/ 0 h 204"/>
                  <a:gd name="T42" fmla="*/ 0 w 202"/>
                  <a:gd name="T43" fmla="*/ 0 h 204"/>
                  <a:gd name="T44" fmla="*/ 0 w 202"/>
                  <a:gd name="T45" fmla="*/ 0 h 204"/>
                  <a:gd name="T46" fmla="*/ 0 w 202"/>
                  <a:gd name="T47" fmla="*/ 0 h 204"/>
                  <a:gd name="T48" fmla="*/ 0 w 202"/>
                  <a:gd name="T49" fmla="*/ 0 h 204"/>
                  <a:gd name="T50" fmla="*/ 0 w 202"/>
                  <a:gd name="T51" fmla="*/ 0 h 204"/>
                  <a:gd name="T52" fmla="*/ 0 w 202"/>
                  <a:gd name="T53" fmla="*/ 0 h 204"/>
                  <a:gd name="T54" fmla="*/ 0 w 202"/>
                  <a:gd name="T55" fmla="*/ 0 h 204"/>
                  <a:gd name="T56" fmla="*/ 0 w 202"/>
                  <a:gd name="T57" fmla="*/ 0 h 204"/>
                  <a:gd name="T58" fmla="*/ 0 w 202"/>
                  <a:gd name="T59" fmla="*/ 0 h 204"/>
                  <a:gd name="T60" fmla="*/ 0 w 202"/>
                  <a:gd name="T61" fmla="*/ 0 h 204"/>
                  <a:gd name="T62" fmla="*/ 0 w 202"/>
                  <a:gd name="T63" fmla="*/ 0 h 204"/>
                  <a:gd name="T64" fmla="*/ 0 w 202"/>
                  <a:gd name="T65" fmla="*/ 0 h 204"/>
                  <a:gd name="T66" fmla="*/ 0 w 202"/>
                  <a:gd name="T67" fmla="*/ 0 h 204"/>
                  <a:gd name="T68" fmla="*/ 0 w 202"/>
                  <a:gd name="T69" fmla="*/ 0 h 204"/>
                  <a:gd name="T70" fmla="*/ 0 w 202"/>
                  <a:gd name="T71" fmla="*/ 0 h 204"/>
                  <a:gd name="T72" fmla="*/ 0 w 202"/>
                  <a:gd name="T73" fmla="*/ 0 h 204"/>
                  <a:gd name="T74" fmla="*/ 0 w 202"/>
                  <a:gd name="T75" fmla="*/ 0 h 204"/>
                  <a:gd name="T76" fmla="*/ 0 w 202"/>
                  <a:gd name="T77" fmla="*/ 0 h 204"/>
                  <a:gd name="T78" fmla="*/ 0 w 202"/>
                  <a:gd name="T79" fmla="*/ 0 h 204"/>
                  <a:gd name="T80" fmla="*/ 0 w 202"/>
                  <a:gd name="T81" fmla="*/ 0 h 204"/>
                  <a:gd name="T82" fmla="*/ 0 w 202"/>
                  <a:gd name="T83" fmla="*/ 0 h 204"/>
                  <a:gd name="T84" fmla="*/ 0 w 202"/>
                  <a:gd name="T85" fmla="*/ 0 h 204"/>
                  <a:gd name="T86" fmla="*/ 0 w 202"/>
                  <a:gd name="T87" fmla="*/ 0 h 204"/>
                  <a:gd name="T88" fmla="*/ 0 w 202"/>
                  <a:gd name="T89" fmla="*/ 0 h 204"/>
                  <a:gd name="T90" fmla="*/ 0 w 202"/>
                  <a:gd name="T91" fmla="*/ 0 h 204"/>
                  <a:gd name="T92" fmla="*/ 0 w 202"/>
                  <a:gd name="T93" fmla="*/ 0 h 20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202"/>
                  <a:gd name="T142" fmla="*/ 0 h 204"/>
                  <a:gd name="T143" fmla="*/ 202 w 202"/>
                  <a:gd name="T144" fmla="*/ 204 h 20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202" h="204">
                    <a:moveTo>
                      <a:pt x="0" y="101"/>
                    </a:moveTo>
                    <a:lnTo>
                      <a:pt x="25" y="74"/>
                    </a:lnTo>
                    <a:lnTo>
                      <a:pt x="103" y="152"/>
                    </a:lnTo>
                    <a:lnTo>
                      <a:pt x="109" y="159"/>
                    </a:lnTo>
                    <a:lnTo>
                      <a:pt x="116" y="164"/>
                    </a:lnTo>
                    <a:lnTo>
                      <a:pt x="123" y="167"/>
                    </a:lnTo>
                    <a:lnTo>
                      <a:pt x="129" y="168"/>
                    </a:lnTo>
                    <a:lnTo>
                      <a:pt x="136" y="168"/>
                    </a:lnTo>
                    <a:lnTo>
                      <a:pt x="139" y="167"/>
                    </a:lnTo>
                    <a:lnTo>
                      <a:pt x="142" y="166"/>
                    </a:lnTo>
                    <a:lnTo>
                      <a:pt x="145" y="164"/>
                    </a:lnTo>
                    <a:lnTo>
                      <a:pt x="148" y="162"/>
                    </a:lnTo>
                    <a:lnTo>
                      <a:pt x="155" y="157"/>
                    </a:lnTo>
                    <a:lnTo>
                      <a:pt x="160" y="150"/>
                    </a:lnTo>
                    <a:lnTo>
                      <a:pt x="163" y="144"/>
                    </a:lnTo>
                    <a:lnTo>
                      <a:pt x="165" y="138"/>
                    </a:lnTo>
                    <a:lnTo>
                      <a:pt x="166" y="131"/>
                    </a:lnTo>
                    <a:lnTo>
                      <a:pt x="164" y="125"/>
                    </a:lnTo>
                    <a:lnTo>
                      <a:pt x="162" y="119"/>
                    </a:lnTo>
                    <a:lnTo>
                      <a:pt x="157" y="111"/>
                    </a:lnTo>
                    <a:lnTo>
                      <a:pt x="150" y="105"/>
                    </a:lnTo>
                    <a:lnTo>
                      <a:pt x="73" y="27"/>
                    </a:lnTo>
                    <a:lnTo>
                      <a:pt x="99" y="0"/>
                    </a:lnTo>
                    <a:lnTo>
                      <a:pt x="180" y="82"/>
                    </a:lnTo>
                    <a:lnTo>
                      <a:pt x="189" y="93"/>
                    </a:lnTo>
                    <a:lnTo>
                      <a:pt x="197" y="106"/>
                    </a:lnTo>
                    <a:lnTo>
                      <a:pt x="201" y="118"/>
                    </a:lnTo>
                    <a:lnTo>
                      <a:pt x="202" y="130"/>
                    </a:lnTo>
                    <a:lnTo>
                      <a:pt x="201" y="137"/>
                    </a:lnTo>
                    <a:lnTo>
                      <a:pt x="200" y="142"/>
                    </a:lnTo>
                    <a:lnTo>
                      <a:pt x="198" y="148"/>
                    </a:lnTo>
                    <a:lnTo>
                      <a:pt x="195" y="155"/>
                    </a:lnTo>
                    <a:lnTo>
                      <a:pt x="187" y="167"/>
                    </a:lnTo>
                    <a:lnTo>
                      <a:pt x="177" y="179"/>
                    </a:lnTo>
                    <a:lnTo>
                      <a:pt x="164" y="189"/>
                    </a:lnTo>
                    <a:lnTo>
                      <a:pt x="153" y="198"/>
                    </a:lnTo>
                    <a:lnTo>
                      <a:pt x="140" y="202"/>
                    </a:lnTo>
                    <a:lnTo>
                      <a:pt x="127" y="204"/>
                    </a:lnTo>
                    <a:lnTo>
                      <a:pt x="122" y="204"/>
                    </a:lnTo>
                    <a:lnTo>
                      <a:pt x="116" y="203"/>
                    </a:lnTo>
                    <a:lnTo>
                      <a:pt x="109" y="201"/>
                    </a:lnTo>
                    <a:lnTo>
                      <a:pt x="103" y="199"/>
                    </a:lnTo>
                    <a:lnTo>
                      <a:pt x="98" y="196"/>
                    </a:lnTo>
                    <a:lnTo>
                      <a:pt x="91" y="191"/>
                    </a:lnTo>
                    <a:lnTo>
                      <a:pt x="86" y="187"/>
                    </a:lnTo>
                    <a:lnTo>
                      <a:pt x="80" y="182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79" name="Freeform 178"/>
              <p:cNvSpPr>
                <a:spLocks noEditPoints="1"/>
              </p:cNvSpPr>
              <p:nvPr/>
            </p:nvSpPr>
            <p:spPr bwMode="auto">
              <a:xfrm>
                <a:off x="1492" y="4035"/>
                <a:ext cx="40" cy="40"/>
              </a:xfrm>
              <a:custGeom>
                <a:avLst/>
                <a:gdLst>
                  <a:gd name="T0" fmla="*/ 0 w 161"/>
                  <a:gd name="T1" fmla="*/ 0 h 163"/>
                  <a:gd name="T2" fmla="*/ 0 w 161"/>
                  <a:gd name="T3" fmla="*/ 0 h 163"/>
                  <a:gd name="T4" fmla="*/ 0 w 161"/>
                  <a:gd name="T5" fmla="*/ 0 h 163"/>
                  <a:gd name="T6" fmla="*/ 0 w 161"/>
                  <a:gd name="T7" fmla="*/ 0 h 163"/>
                  <a:gd name="T8" fmla="*/ 0 w 161"/>
                  <a:gd name="T9" fmla="*/ 0 h 163"/>
                  <a:gd name="T10" fmla="*/ 0 w 161"/>
                  <a:gd name="T11" fmla="*/ 0 h 163"/>
                  <a:gd name="T12" fmla="*/ 0 w 161"/>
                  <a:gd name="T13" fmla="*/ 0 h 163"/>
                  <a:gd name="T14" fmla="*/ 0 w 161"/>
                  <a:gd name="T15" fmla="*/ 0 h 163"/>
                  <a:gd name="T16" fmla="*/ 0 w 161"/>
                  <a:gd name="T17" fmla="*/ 0 h 163"/>
                  <a:gd name="T18" fmla="*/ 0 w 161"/>
                  <a:gd name="T19" fmla="*/ 0 h 163"/>
                  <a:gd name="T20" fmla="*/ 0 w 161"/>
                  <a:gd name="T21" fmla="*/ 0 h 163"/>
                  <a:gd name="T22" fmla="*/ 0 w 161"/>
                  <a:gd name="T23" fmla="*/ 0 h 163"/>
                  <a:gd name="T24" fmla="*/ 0 w 161"/>
                  <a:gd name="T25" fmla="*/ 0 h 163"/>
                  <a:gd name="T26" fmla="*/ 0 w 161"/>
                  <a:gd name="T27" fmla="*/ 0 h 163"/>
                  <a:gd name="T28" fmla="*/ 0 w 161"/>
                  <a:gd name="T29" fmla="*/ 0 h 163"/>
                  <a:gd name="T30" fmla="*/ 0 w 161"/>
                  <a:gd name="T31" fmla="*/ 0 h 163"/>
                  <a:gd name="T32" fmla="*/ 0 w 161"/>
                  <a:gd name="T33" fmla="*/ 0 h 163"/>
                  <a:gd name="T34" fmla="*/ 0 w 161"/>
                  <a:gd name="T35" fmla="*/ 0 h 163"/>
                  <a:gd name="T36" fmla="*/ 0 w 161"/>
                  <a:gd name="T37" fmla="*/ 0 h 163"/>
                  <a:gd name="T38" fmla="*/ 0 w 161"/>
                  <a:gd name="T39" fmla="*/ 0 h 163"/>
                  <a:gd name="T40" fmla="*/ 0 w 161"/>
                  <a:gd name="T41" fmla="*/ 0 h 163"/>
                  <a:gd name="T42" fmla="*/ 0 w 161"/>
                  <a:gd name="T43" fmla="*/ 0 h 163"/>
                  <a:gd name="T44" fmla="*/ 0 w 161"/>
                  <a:gd name="T45" fmla="*/ 0 h 163"/>
                  <a:gd name="T46" fmla="*/ 0 w 161"/>
                  <a:gd name="T47" fmla="*/ 0 h 163"/>
                  <a:gd name="T48" fmla="*/ 0 w 161"/>
                  <a:gd name="T49" fmla="*/ 0 h 163"/>
                  <a:gd name="T50" fmla="*/ 0 w 161"/>
                  <a:gd name="T51" fmla="*/ 0 h 163"/>
                  <a:gd name="T52" fmla="*/ 0 w 161"/>
                  <a:gd name="T53" fmla="*/ 0 h 163"/>
                  <a:gd name="T54" fmla="*/ 0 w 161"/>
                  <a:gd name="T55" fmla="*/ 0 h 163"/>
                  <a:gd name="T56" fmla="*/ 0 w 161"/>
                  <a:gd name="T57" fmla="*/ 0 h 163"/>
                  <a:gd name="T58" fmla="*/ 0 w 161"/>
                  <a:gd name="T59" fmla="*/ 0 h 163"/>
                  <a:gd name="T60" fmla="*/ 0 w 161"/>
                  <a:gd name="T61" fmla="*/ 0 h 163"/>
                  <a:gd name="T62" fmla="*/ 0 w 161"/>
                  <a:gd name="T63" fmla="*/ 0 h 163"/>
                  <a:gd name="T64" fmla="*/ 0 w 161"/>
                  <a:gd name="T65" fmla="*/ 0 h 163"/>
                  <a:gd name="T66" fmla="*/ 0 w 161"/>
                  <a:gd name="T67" fmla="*/ 0 h 163"/>
                  <a:gd name="T68" fmla="*/ 0 w 161"/>
                  <a:gd name="T69" fmla="*/ 0 h 163"/>
                  <a:gd name="T70" fmla="*/ 0 w 161"/>
                  <a:gd name="T71" fmla="*/ 0 h 163"/>
                  <a:gd name="T72" fmla="*/ 0 w 161"/>
                  <a:gd name="T73" fmla="*/ 0 h 163"/>
                  <a:gd name="T74" fmla="*/ 0 w 161"/>
                  <a:gd name="T75" fmla="*/ 0 h 163"/>
                  <a:gd name="T76" fmla="*/ 0 w 161"/>
                  <a:gd name="T77" fmla="*/ 0 h 163"/>
                  <a:gd name="T78" fmla="*/ 0 w 161"/>
                  <a:gd name="T79" fmla="*/ 0 h 163"/>
                  <a:gd name="T80" fmla="*/ 0 w 161"/>
                  <a:gd name="T81" fmla="*/ 0 h 163"/>
                  <a:gd name="T82" fmla="*/ 0 w 161"/>
                  <a:gd name="T83" fmla="*/ 0 h 163"/>
                  <a:gd name="T84" fmla="*/ 0 w 161"/>
                  <a:gd name="T85" fmla="*/ 0 h 163"/>
                  <a:gd name="T86" fmla="*/ 0 w 161"/>
                  <a:gd name="T87" fmla="*/ 0 h 16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1"/>
                  <a:gd name="T133" fmla="*/ 0 h 163"/>
                  <a:gd name="T134" fmla="*/ 161 w 161"/>
                  <a:gd name="T135" fmla="*/ 163 h 16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1" h="163">
                    <a:moveTo>
                      <a:pt x="80" y="42"/>
                    </a:moveTo>
                    <a:lnTo>
                      <a:pt x="70" y="33"/>
                    </a:lnTo>
                    <a:lnTo>
                      <a:pt x="65" y="31"/>
                    </a:lnTo>
                    <a:lnTo>
                      <a:pt x="58" y="30"/>
                    </a:lnTo>
                    <a:lnTo>
                      <a:pt x="53" y="30"/>
                    </a:lnTo>
                    <a:lnTo>
                      <a:pt x="48" y="32"/>
                    </a:lnTo>
                    <a:lnTo>
                      <a:pt x="43" y="34"/>
                    </a:lnTo>
                    <a:lnTo>
                      <a:pt x="38" y="38"/>
                    </a:lnTo>
                    <a:lnTo>
                      <a:pt x="33" y="47"/>
                    </a:lnTo>
                    <a:lnTo>
                      <a:pt x="32" y="57"/>
                    </a:lnTo>
                    <a:lnTo>
                      <a:pt x="33" y="63"/>
                    </a:lnTo>
                    <a:lnTo>
                      <a:pt x="35" y="68"/>
                    </a:lnTo>
                    <a:lnTo>
                      <a:pt x="39" y="73"/>
                    </a:lnTo>
                    <a:lnTo>
                      <a:pt x="43" y="78"/>
                    </a:lnTo>
                    <a:lnTo>
                      <a:pt x="49" y="83"/>
                    </a:lnTo>
                    <a:lnTo>
                      <a:pt x="54" y="86"/>
                    </a:lnTo>
                    <a:lnTo>
                      <a:pt x="64" y="89"/>
                    </a:lnTo>
                    <a:lnTo>
                      <a:pt x="74" y="87"/>
                    </a:lnTo>
                    <a:lnTo>
                      <a:pt x="78" y="85"/>
                    </a:lnTo>
                    <a:lnTo>
                      <a:pt x="83" y="81"/>
                    </a:lnTo>
                    <a:lnTo>
                      <a:pt x="89" y="72"/>
                    </a:lnTo>
                    <a:lnTo>
                      <a:pt x="91" y="62"/>
                    </a:lnTo>
                    <a:lnTo>
                      <a:pt x="90" y="56"/>
                    </a:lnTo>
                    <a:lnTo>
                      <a:pt x="88" y="52"/>
                    </a:lnTo>
                    <a:lnTo>
                      <a:pt x="85" y="47"/>
                    </a:lnTo>
                    <a:lnTo>
                      <a:pt x="80" y="42"/>
                    </a:lnTo>
                    <a:close/>
                    <a:moveTo>
                      <a:pt x="113" y="73"/>
                    </a:moveTo>
                    <a:lnTo>
                      <a:pt x="112" y="82"/>
                    </a:lnTo>
                    <a:lnTo>
                      <a:pt x="109" y="89"/>
                    </a:lnTo>
                    <a:lnTo>
                      <a:pt x="105" y="96"/>
                    </a:lnTo>
                    <a:lnTo>
                      <a:pt x="98" y="104"/>
                    </a:lnTo>
                    <a:lnTo>
                      <a:pt x="89" y="112"/>
                    </a:lnTo>
                    <a:lnTo>
                      <a:pt x="79" y="118"/>
                    </a:lnTo>
                    <a:lnTo>
                      <a:pt x="69" y="121"/>
                    </a:lnTo>
                    <a:lnTo>
                      <a:pt x="59" y="122"/>
                    </a:lnTo>
                    <a:lnTo>
                      <a:pt x="54" y="122"/>
                    </a:lnTo>
                    <a:lnTo>
                      <a:pt x="49" y="121"/>
                    </a:lnTo>
                    <a:lnTo>
                      <a:pt x="39" y="118"/>
                    </a:lnTo>
                    <a:lnTo>
                      <a:pt x="29" y="112"/>
                    </a:lnTo>
                    <a:lnTo>
                      <a:pt x="20" y="104"/>
                    </a:lnTo>
                    <a:lnTo>
                      <a:pt x="12" y="94"/>
                    </a:lnTo>
                    <a:lnTo>
                      <a:pt x="6" y="84"/>
                    </a:lnTo>
                    <a:lnTo>
                      <a:pt x="1" y="72"/>
                    </a:lnTo>
                    <a:lnTo>
                      <a:pt x="0" y="62"/>
                    </a:lnTo>
                    <a:lnTo>
                      <a:pt x="1" y="50"/>
                    </a:lnTo>
                    <a:lnTo>
                      <a:pt x="6" y="39"/>
                    </a:lnTo>
                    <a:lnTo>
                      <a:pt x="11" y="29"/>
                    </a:lnTo>
                    <a:lnTo>
                      <a:pt x="19" y="18"/>
                    </a:lnTo>
                    <a:lnTo>
                      <a:pt x="31" y="9"/>
                    </a:lnTo>
                    <a:lnTo>
                      <a:pt x="42" y="4"/>
                    </a:lnTo>
                    <a:lnTo>
                      <a:pt x="55" y="0"/>
                    </a:lnTo>
                    <a:lnTo>
                      <a:pt x="68" y="0"/>
                    </a:lnTo>
                    <a:lnTo>
                      <a:pt x="75" y="1"/>
                    </a:lnTo>
                    <a:lnTo>
                      <a:pt x="81" y="4"/>
                    </a:lnTo>
                    <a:lnTo>
                      <a:pt x="89" y="7"/>
                    </a:lnTo>
                    <a:lnTo>
                      <a:pt x="95" y="11"/>
                    </a:lnTo>
                    <a:lnTo>
                      <a:pt x="110" y="20"/>
                    </a:lnTo>
                    <a:lnTo>
                      <a:pt x="125" y="34"/>
                    </a:lnTo>
                    <a:lnTo>
                      <a:pt x="138" y="50"/>
                    </a:lnTo>
                    <a:lnTo>
                      <a:pt x="149" y="65"/>
                    </a:lnTo>
                    <a:lnTo>
                      <a:pt x="156" y="80"/>
                    </a:lnTo>
                    <a:lnTo>
                      <a:pt x="161" y="94"/>
                    </a:lnTo>
                    <a:lnTo>
                      <a:pt x="161" y="108"/>
                    </a:lnTo>
                    <a:lnTo>
                      <a:pt x="160" y="115"/>
                    </a:lnTo>
                    <a:lnTo>
                      <a:pt x="157" y="122"/>
                    </a:lnTo>
                    <a:lnTo>
                      <a:pt x="154" y="128"/>
                    </a:lnTo>
                    <a:lnTo>
                      <a:pt x="151" y="134"/>
                    </a:lnTo>
                    <a:lnTo>
                      <a:pt x="142" y="146"/>
                    </a:lnTo>
                    <a:lnTo>
                      <a:pt x="133" y="153"/>
                    </a:lnTo>
                    <a:lnTo>
                      <a:pt x="125" y="159"/>
                    </a:lnTo>
                    <a:lnTo>
                      <a:pt x="116" y="162"/>
                    </a:lnTo>
                    <a:lnTo>
                      <a:pt x="107" y="163"/>
                    </a:lnTo>
                    <a:lnTo>
                      <a:pt x="98" y="163"/>
                    </a:lnTo>
                    <a:lnTo>
                      <a:pt x="90" y="161"/>
                    </a:lnTo>
                    <a:lnTo>
                      <a:pt x="83" y="157"/>
                    </a:lnTo>
                    <a:lnTo>
                      <a:pt x="74" y="151"/>
                    </a:lnTo>
                    <a:lnTo>
                      <a:pt x="98" y="127"/>
                    </a:lnTo>
                    <a:lnTo>
                      <a:pt x="105" y="130"/>
                    </a:lnTo>
                    <a:lnTo>
                      <a:pt x="112" y="131"/>
                    </a:lnTo>
                    <a:lnTo>
                      <a:pt x="115" y="130"/>
                    </a:lnTo>
                    <a:lnTo>
                      <a:pt x="116" y="130"/>
                    </a:lnTo>
                    <a:lnTo>
                      <a:pt x="118" y="129"/>
                    </a:lnTo>
                    <a:lnTo>
                      <a:pt x="125" y="124"/>
                    </a:lnTo>
                    <a:lnTo>
                      <a:pt x="131" y="113"/>
                    </a:lnTo>
                    <a:lnTo>
                      <a:pt x="131" y="102"/>
                    </a:lnTo>
                    <a:lnTo>
                      <a:pt x="129" y="95"/>
                    </a:lnTo>
                    <a:lnTo>
                      <a:pt x="125" y="88"/>
                    </a:lnTo>
                    <a:lnTo>
                      <a:pt x="119" y="81"/>
                    </a:lnTo>
                    <a:lnTo>
                      <a:pt x="113" y="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0" name="Freeform 179"/>
              <p:cNvSpPr>
                <a:spLocks noEditPoints="1"/>
              </p:cNvSpPr>
              <p:nvPr/>
            </p:nvSpPr>
            <p:spPr bwMode="auto">
              <a:xfrm>
                <a:off x="1519" y="4008"/>
                <a:ext cx="40" cy="41"/>
              </a:xfrm>
              <a:custGeom>
                <a:avLst/>
                <a:gdLst>
                  <a:gd name="T0" fmla="*/ 0 w 159"/>
                  <a:gd name="T1" fmla="*/ 0 h 160"/>
                  <a:gd name="T2" fmla="*/ 0 w 159"/>
                  <a:gd name="T3" fmla="*/ 0 h 160"/>
                  <a:gd name="T4" fmla="*/ 0 w 159"/>
                  <a:gd name="T5" fmla="*/ 0 h 160"/>
                  <a:gd name="T6" fmla="*/ 0 w 159"/>
                  <a:gd name="T7" fmla="*/ 0 h 160"/>
                  <a:gd name="T8" fmla="*/ 0 w 159"/>
                  <a:gd name="T9" fmla="*/ 0 h 160"/>
                  <a:gd name="T10" fmla="*/ 0 w 159"/>
                  <a:gd name="T11" fmla="*/ 0 h 160"/>
                  <a:gd name="T12" fmla="*/ 0 w 159"/>
                  <a:gd name="T13" fmla="*/ 0 h 160"/>
                  <a:gd name="T14" fmla="*/ 0 w 159"/>
                  <a:gd name="T15" fmla="*/ 0 h 160"/>
                  <a:gd name="T16" fmla="*/ 0 w 159"/>
                  <a:gd name="T17" fmla="*/ 0 h 160"/>
                  <a:gd name="T18" fmla="*/ 0 w 159"/>
                  <a:gd name="T19" fmla="*/ 0 h 160"/>
                  <a:gd name="T20" fmla="*/ 0 w 159"/>
                  <a:gd name="T21" fmla="*/ 0 h 160"/>
                  <a:gd name="T22" fmla="*/ 0 w 159"/>
                  <a:gd name="T23" fmla="*/ 0 h 160"/>
                  <a:gd name="T24" fmla="*/ 0 w 159"/>
                  <a:gd name="T25" fmla="*/ 0 h 160"/>
                  <a:gd name="T26" fmla="*/ 0 w 159"/>
                  <a:gd name="T27" fmla="*/ 0 h 160"/>
                  <a:gd name="T28" fmla="*/ 0 w 159"/>
                  <a:gd name="T29" fmla="*/ 0 h 160"/>
                  <a:gd name="T30" fmla="*/ 0 w 159"/>
                  <a:gd name="T31" fmla="*/ 0 h 160"/>
                  <a:gd name="T32" fmla="*/ 0 w 159"/>
                  <a:gd name="T33" fmla="*/ 0 h 160"/>
                  <a:gd name="T34" fmla="*/ 0 w 159"/>
                  <a:gd name="T35" fmla="*/ 0 h 160"/>
                  <a:gd name="T36" fmla="*/ 0 w 159"/>
                  <a:gd name="T37" fmla="*/ 0 h 160"/>
                  <a:gd name="T38" fmla="*/ 0 w 159"/>
                  <a:gd name="T39" fmla="*/ 0 h 160"/>
                  <a:gd name="T40" fmla="*/ 0 w 159"/>
                  <a:gd name="T41" fmla="*/ 0 h 160"/>
                  <a:gd name="T42" fmla="*/ 0 w 159"/>
                  <a:gd name="T43" fmla="*/ 0 h 160"/>
                  <a:gd name="T44" fmla="*/ 0 w 159"/>
                  <a:gd name="T45" fmla="*/ 0 h 160"/>
                  <a:gd name="T46" fmla="*/ 0 w 159"/>
                  <a:gd name="T47" fmla="*/ 0 h 160"/>
                  <a:gd name="T48" fmla="*/ 0 w 159"/>
                  <a:gd name="T49" fmla="*/ 0 h 160"/>
                  <a:gd name="T50" fmla="*/ 0 w 159"/>
                  <a:gd name="T51" fmla="*/ 0 h 160"/>
                  <a:gd name="T52" fmla="*/ 0 w 159"/>
                  <a:gd name="T53" fmla="*/ 0 h 160"/>
                  <a:gd name="T54" fmla="*/ 0 w 159"/>
                  <a:gd name="T55" fmla="*/ 0 h 160"/>
                  <a:gd name="T56" fmla="*/ 0 w 159"/>
                  <a:gd name="T57" fmla="*/ 0 h 160"/>
                  <a:gd name="T58" fmla="*/ 0 w 159"/>
                  <a:gd name="T59" fmla="*/ 0 h 160"/>
                  <a:gd name="T60" fmla="*/ 0 w 159"/>
                  <a:gd name="T61" fmla="*/ 0 h 160"/>
                  <a:gd name="T62" fmla="*/ 0 w 159"/>
                  <a:gd name="T63" fmla="*/ 0 h 160"/>
                  <a:gd name="T64" fmla="*/ 0 w 159"/>
                  <a:gd name="T65" fmla="*/ 0 h 160"/>
                  <a:gd name="T66" fmla="*/ 0 w 159"/>
                  <a:gd name="T67" fmla="*/ 0 h 160"/>
                  <a:gd name="T68" fmla="*/ 0 w 159"/>
                  <a:gd name="T69" fmla="*/ 0 h 160"/>
                  <a:gd name="T70" fmla="*/ 0 w 159"/>
                  <a:gd name="T71" fmla="*/ 0 h 160"/>
                  <a:gd name="T72" fmla="*/ 0 w 159"/>
                  <a:gd name="T73" fmla="*/ 0 h 1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9"/>
                  <a:gd name="T112" fmla="*/ 0 h 160"/>
                  <a:gd name="T113" fmla="*/ 159 w 159"/>
                  <a:gd name="T114" fmla="*/ 160 h 1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9" h="160">
                    <a:moveTo>
                      <a:pt x="61" y="98"/>
                    </a:moveTo>
                    <a:lnTo>
                      <a:pt x="72" y="108"/>
                    </a:lnTo>
                    <a:lnTo>
                      <a:pt x="80" y="116"/>
                    </a:lnTo>
                    <a:lnTo>
                      <a:pt x="88" y="121"/>
                    </a:lnTo>
                    <a:lnTo>
                      <a:pt x="97" y="126"/>
                    </a:lnTo>
                    <a:lnTo>
                      <a:pt x="103" y="128"/>
                    </a:lnTo>
                    <a:lnTo>
                      <a:pt x="110" y="128"/>
                    </a:lnTo>
                    <a:lnTo>
                      <a:pt x="116" y="126"/>
                    </a:lnTo>
                    <a:lnTo>
                      <a:pt x="121" y="121"/>
                    </a:lnTo>
                    <a:lnTo>
                      <a:pt x="125" y="116"/>
                    </a:lnTo>
                    <a:lnTo>
                      <a:pt x="127" y="111"/>
                    </a:lnTo>
                    <a:lnTo>
                      <a:pt x="127" y="104"/>
                    </a:lnTo>
                    <a:lnTo>
                      <a:pt x="125" y="97"/>
                    </a:lnTo>
                    <a:lnTo>
                      <a:pt x="121" y="90"/>
                    </a:lnTo>
                    <a:lnTo>
                      <a:pt x="116" y="80"/>
                    </a:lnTo>
                    <a:lnTo>
                      <a:pt x="98" y="61"/>
                    </a:lnTo>
                    <a:lnTo>
                      <a:pt x="79" y="44"/>
                    </a:lnTo>
                    <a:lnTo>
                      <a:pt x="63" y="34"/>
                    </a:lnTo>
                    <a:lnTo>
                      <a:pt x="56" y="33"/>
                    </a:lnTo>
                    <a:lnTo>
                      <a:pt x="49" y="33"/>
                    </a:lnTo>
                    <a:lnTo>
                      <a:pt x="43" y="34"/>
                    </a:lnTo>
                    <a:lnTo>
                      <a:pt x="38" y="38"/>
                    </a:lnTo>
                    <a:lnTo>
                      <a:pt x="34" y="43"/>
                    </a:lnTo>
                    <a:lnTo>
                      <a:pt x="31" y="50"/>
                    </a:lnTo>
                    <a:lnTo>
                      <a:pt x="31" y="56"/>
                    </a:lnTo>
                    <a:lnTo>
                      <a:pt x="32" y="59"/>
                    </a:lnTo>
                    <a:lnTo>
                      <a:pt x="34" y="62"/>
                    </a:lnTo>
                    <a:lnTo>
                      <a:pt x="38" y="71"/>
                    </a:lnTo>
                    <a:lnTo>
                      <a:pt x="44" y="79"/>
                    </a:lnTo>
                    <a:lnTo>
                      <a:pt x="51" y="89"/>
                    </a:lnTo>
                    <a:lnTo>
                      <a:pt x="61" y="98"/>
                    </a:lnTo>
                    <a:close/>
                    <a:moveTo>
                      <a:pt x="37" y="123"/>
                    </a:moveTo>
                    <a:lnTo>
                      <a:pt x="23" y="108"/>
                    </a:lnTo>
                    <a:lnTo>
                      <a:pt x="12" y="94"/>
                    </a:lnTo>
                    <a:lnTo>
                      <a:pt x="5" y="79"/>
                    </a:lnTo>
                    <a:lnTo>
                      <a:pt x="1" y="65"/>
                    </a:lnTo>
                    <a:lnTo>
                      <a:pt x="0" y="54"/>
                    </a:lnTo>
                    <a:lnTo>
                      <a:pt x="1" y="47"/>
                    </a:lnTo>
                    <a:lnTo>
                      <a:pt x="2" y="41"/>
                    </a:lnTo>
                    <a:lnTo>
                      <a:pt x="5" y="35"/>
                    </a:lnTo>
                    <a:lnTo>
                      <a:pt x="8" y="29"/>
                    </a:lnTo>
                    <a:lnTo>
                      <a:pt x="18" y="18"/>
                    </a:lnTo>
                    <a:lnTo>
                      <a:pt x="29" y="8"/>
                    </a:lnTo>
                    <a:lnTo>
                      <a:pt x="41" y="3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6" y="1"/>
                    </a:lnTo>
                    <a:lnTo>
                      <a:pt x="73" y="2"/>
                    </a:lnTo>
                    <a:lnTo>
                      <a:pt x="79" y="4"/>
                    </a:lnTo>
                    <a:lnTo>
                      <a:pt x="86" y="8"/>
                    </a:lnTo>
                    <a:lnTo>
                      <a:pt x="94" y="12"/>
                    </a:lnTo>
                    <a:lnTo>
                      <a:pt x="107" y="23"/>
                    </a:lnTo>
                    <a:lnTo>
                      <a:pt x="123" y="37"/>
                    </a:lnTo>
                    <a:lnTo>
                      <a:pt x="137" y="52"/>
                    </a:lnTo>
                    <a:lnTo>
                      <a:pt x="147" y="66"/>
                    </a:lnTo>
                    <a:lnTo>
                      <a:pt x="155" y="80"/>
                    </a:lnTo>
                    <a:lnTo>
                      <a:pt x="159" y="94"/>
                    </a:lnTo>
                    <a:lnTo>
                      <a:pt x="159" y="107"/>
                    </a:lnTo>
                    <a:lnTo>
                      <a:pt x="158" y="113"/>
                    </a:lnTo>
                    <a:lnTo>
                      <a:pt x="157" y="119"/>
                    </a:lnTo>
                    <a:lnTo>
                      <a:pt x="154" y="124"/>
                    </a:lnTo>
                    <a:lnTo>
                      <a:pt x="151" y="131"/>
                    </a:lnTo>
                    <a:lnTo>
                      <a:pt x="146" y="136"/>
                    </a:lnTo>
                    <a:lnTo>
                      <a:pt x="141" y="141"/>
                    </a:lnTo>
                    <a:lnTo>
                      <a:pt x="130" y="151"/>
                    </a:lnTo>
                    <a:lnTo>
                      <a:pt x="118" y="157"/>
                    </a:lnTo>
                    <a:lnTo>
                      <a:pt x="106" y="159"/>
                    </a:lnTo>
                    <a:lnTo>
                      <a:pt x="100" y="160"/>
                    </a:lnTo>
                    <a:lnTo>
                      <a:pt x="94" y="159"/>
                    </a:lnTo>
                    <a:lnTo>
                      <a:pt x="86" y="157"/>
                    </a:lnTo>
                    <a:lnTo>
                      <a:pt x="80" y="155"/>
                    </a:lnTo>
                    <a:lnTo>
                      <a:pt x="74" y="152"/>
                    </a:lnTo>
                    <a:lnTo>
                      <a:pt x="66" y="148"/>
                    </a:lnTo>
                    <a:lnTo>
                      <a:pt x="51" y="137"/>
                    </a:lnTo>
                    <a:lnTo>
                      <a:pt x="37" y="12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1" name="Freeform 180"/>
              <p:cNvSpPr>
                <a:spLocks noEditPoints="1"/>
              </p:cNvSpPr>
              <p:nvPr/>
            </p:nvSpPr>
            <p:spPr bwMode="auto">
              <a:xfrm>
                <a:off x="1663" y="4219"/>
                <a:ext cx="39" cy="49"/>
              </a:xfrm>
              <a:custGeom>
                <a:avLst/>
                <a:gdLst>
                  <a:gd name="T0" fmla="*/ 0 w 155"/>
                  <a:gd name="T1" fmla="*/ 0 h 198"/>
                  <a:gd name="T2" fmla="*/ 0 w 155"/>
                  <a:gd name="T3" fmla="*/ 0 h 198"/>
                  <a:gd name="T4" fmla="*/ 0 w 155"/>
                  <a:gd name="T5" fmla="*/ 0 h 198"/>
                  <a:gd name="T6" fmla="*/ 0 w 155"/>
                  <a:gd name="T7" fmla="*/ 0 h 198"/>
                  <a:gd name="T8" fmla="*/ 0 w 155"/>
                  <a:gd name="T9" fmla="*/ 0 h 198"/>
                  <a:gd name="T10" fmla="*/ 0 w 155"/>
                  <a:gd name="T11" fmla="*/ 0 h 198"/>
                  <a:gd name="T12" fmla="*/ 0 w 155"/>
                  <a:gd name="T13" fmla="*/ 0 h 198"/>
                  <a:gd name="T14" fmla="*/ 0 w 155"/>
                  <a:gd name="T15" fmla="*/ 0 h 198"/>
                  <a:gd name="T16" fmla="*/ 0 w 155"/>
                  <a:gd name="T17" fmla="*/ 0 h 198"/>
                  <a:gd name="T18" fmla="*/ 0 w 155"/>
                  <a:gd name="T19" fmla="*/ 0 h 198"/>
                  <a:gd name="T20" fmla="*/ 0 w 155"/>
                  <a:gd name="T21" fmla="*/ 0 h 198"/>
                  <a:gd name="T22" fmla="*/ 0 w 155"/>
                  <a:gd name="T23" fmla="*/ 0 h 198"/>
                  <a:gd name="T24" fmla="*/ 0 w 155"/>
                  <a:gd name="T25" fmla="*/ 0 h 198"/>
                  <a:gd name="T26" fmla="*/ 0 w 155"/>
                  <a:gd name="T27" fmla="*/ 0 h 198"/>
                  <a:gd name="T28" fmla="*/ 0 w 155"/>
                  <a:gd name="T29" fmla="*/ 0 h 198"/>
                  <a:gd name="T30" fmla="*/ 0 w 155"/>
                  <a:gd name="T31" fmla="*/ 0 h 198"/>
                  <a:gd name="T32" fmla="*/ 0 w 155"/>
                  <a:gd name="T33" fmla="*/ 0 h 198"/>
                  <a:gd name="T34" fmla="*/ 0 w 155"/>
                  <a:gd name="T35" fmla="*/ 0 h 198"/>
                  <a:gd name="T36" fmla="*/ 0 w 155"/>
                  <a:gd name="T37" fmla="*/ 0 h 198"/>
                  <a:gd name="T38" fmla="*/ 0 w 155"/>
                  <a:gd name="T39" fmla="*/ 0 h 198"/>
                  <a:gd name="T40" fmla="*/ 0 w 155"/>
                  <a:gd name="T41" fmla="*/ 0 h 198"/>
                  <a:gd name="T42" fmla="*/ 0 w 155"/>
                  <a:gd name="T43" fmla="*/ 0 h 198"/>
                  <a:gd name="T44" fmla="*/ 0 w 155"/>
                  <a:gd name="T45" fmla="*/ 0 h 198"/>
                  <a:gd name="T46" fmla="*/ 0 w 155"/>
                  <a:gd name="T47" fmla="*/ 0 h 198"/>
                  <a:gd name="T48" fmla="*/ 0 w 155"/>
                  <a:gd name="T49" fmla="*/ 0 h 198"/>
                  <a:gd name="T50" fmla="*/ 0 w 155"/>
                  <a:gd name="T51" fmla="*/ 0 h 198"/>
                  <a:gd name="T52" fmla="*/ 0 w 155"/>
                  <a:gd name="T53" fmla="*/ 0 h 198"/>
                  <a:gd name="T54" fmla="*/ 0 w 155"/>
                  <a:gd name="T55" fmla="*/ 0 h 198"/>
                  <a:gd name="T56" fmla="*/ 0 w 155"/>
                  <a:gd name="T57" fmla="*/ 0 h 198"/>
                  <a:gd name="T58" fmla="*/ 0 w 155"/>
                  <a:gd name="T59" fmla="*/ 0 h 198"/>
                  <a:gd name="T60" fmla="*/ 0 w 155"/>
                  <a:gd name="T61" fmla="*/ 0 h 198"/>
                  <a:gd name="T62" fmla="*/ 0 w 155"/>
                  <a:gd name="T63" fmla="*/ 0 h 198"/>
                  <a:gd name="T64" fmla="*/ 0 w 155"/>
                  <a:gd name="T65" fmla="*/ 0 h 198"/>
                  <a:gd name="T66" fmla="*/ 0 w 155"/>
                  <a:gd name="T67" fmla="*/ 0 h 198"/>
                  <a:gd name="T68" fmla="*/ 0 w 155"/>
                  <a:gd name="T69" fmla="*/ 0 h 198"/>
                  <a:gd name="T70" fmla="*/ 0 w 155"/>
                  <a:gd name="T71" fmla="*/ 0 h 198"/>
                  <a:gd name="T72" fmla="*/ 0 w 155"/>
                  <a:gd name="T73" fmla="*/ 0 h 198"/>
                  <a:gd name="T74" fmla="*/ 0 w 155"/>
                  <a:gd name="T75" fmla="*/ 0 h 198"/>
                  <a:gd name="T76" fmla="*/ 0 w 155"/>
                  <a:gd name="T77" fmla="*/ 0 h 198"/>
                  <a:gd name="T78" fmla="*/ 0 w 155"/>
                  <a:gd name="T79" fmla="*/ 0 h 19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5"/>
                  <a:gd name="T121" fmla="*/ 0 h 198"/>
                  <a:gd name="T122" fmla="*/ 155 w 155"/>
                  <a:gd name="T123" fmla="*/ 198 h 19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5" h="198">
                    <a:moveTo>
                      <a:pt x="83" y="106"/>
                    </a:moveTo>
                    <a:lnTo>
                      <a:pt x="108" y="81"/>
                    </a:lnTo>
                    <a:lnTo>
                      <a:pt x="115" y="72"/>
                    </a:lnTo>
                    <a:lnTo>
                      <a:pt x="118" y="63"/>
                    </a:lnTo>
                    <a:lnTo>
                      <a:pt x="118" y="58"/>
                    </a:lnTo>
                    <a:lnTo>
                      <a:pt x="116" y="54"/>
                    </a:lnTo>
                    <a:lnTo>
                      <a:pt x="114" y="49"/>
                    </a:lnTo>
                    <a:lnTo>
                      <a:pt x="110" y="44"/>
                    </a:lnTo>
                    <a:lnTo>
                      <a:pt x="100" y="38"/>
                    </a:lnTo>
                    <a:lnTo>
                      <a:pt x="92" y="36"/>
                    </a:lnTo>
                    <a:lnTo>
                      <a:pt x="86" y="36"/>
                    </a:lnTo>
                    <a:lnTo>
                      <a:pt x="82" y="38"/>
                    </a:lnTo>
                    <a:lnTo>
                      <a:pt x="78" y="40"/>
                    </a:lnTo>
                    <a:lnTo>
                      <a:pt x="74" y="44"/>
                    </a:lnTo>
                    <a:lnTo>
                      <a:pt x="47" y="71"/>
                    </a:lnTo>
                    <a:lnTo>
                      <a:pt x="83" y="106"/>
                    </a:lnTo>
                    <a:close/>
                    <a:moveTo>
                      <a:pt x="105" y="129"/>
                    </a:moveTo>
                    <a:lnTo>
                      <a:pt x="150" y="173"/>
                    </a:lnTo>
                    <a:lnTo>
                      <a:pt x="124" y="198"/>
                    </a:lnTo>
                    <a:lnTo>
                      <a:pt x="0" y="75"/>
                    </a:lnTo>
                    <a:lnTo>
                      <a:pt x="55" y="19"/>
                    </a:lnTo>
                    <a:lnTo>
                      <a:pt x="65" y="10"/>
                    </a:lnTo>
                    <a:lnTo>
                      <a:pt x="75" y="4"/>
                    </a:lnTo>
                    <a:lnTo>
                      <a:pt x="85" y="1"/>
                    </a:lnTo>
                    <a:lnTo>
                      <a:pt x="95" y="0"/>
                    </a:lnTo>
                    <a:lnTo>
                      <a:pt x="105" y="1"/>
                    </a:lnTo>
                    <a:lnTo>
                      <a:pt x="115" y="4"/>
                    </a:lnTo>
                    <a:lnTo>
                      <a:pt x="124" y="10"/>
                    </a:lnTo>
                    <a:lnTo>
                      <a:pt x="135" y="19"/>
                    </a:lnTo>
                    <a:lnTo>
                      <a:pt x="143" y="29"/>
                    </a:lnTo>
                    <a:lnTo>
                      <a:pt x="150" y="39"/>
                    </a:lnTo>
                    <a:lnTo>
                      <a:pt x="153" y="48"/>
                    </a:lnTo>
                    <a:lnTo>
                      <a:pt x="155" y="59"/>
                    </a:lnTo>
                    <a:lnTo>
                      <a:pt x="154" y="64"/>
                    </a:lnTo>
                    <a:lnTo>
                      <a:pt x="154" y="68"/>
                    </a:lnTo>
                    <a:lnTo>
                      <a:pt x="152" y="74"/>
                    </a:lnTo>
                    <a:lnTo>
                      <a:pt x="151" y="78"/>
                    </a:lnTo>
                    <a:lnTo>
                      <a:pt x="144" y="87"/>
                    </a:lnTo>
                    <a:lnTo>
                      <a:pt x="137" y="97"/>
                    </a:lnTo>
                    <a:lnTo>
                      <a:pt x="105" y="12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2" name="Freeform 181"/>
              <p:cNvSpPr>
                <a:spLocks noEditPoints="1"/>
              </p:cNvSpPr>
              <p:nvPr/>
            </p:nvSpPr>
            <p:spPr bwMode="auto">
              <a:xfrm>
                <a:off x="1705" y="4200"/>
                <a:ext cx="34" cy="34"/>
              </a:xfrm>
              <a:custGeom>
                <a:avLst/>
                <a:gdLst>
                  <a:gd name="T0" fmla="*/ 0 w 137"/>
                  <a:gd name="T1" fmla="*/ 0 h 136"/>
                  <a:gd name="T2" fmla="*/ 0 w 137"/>
                  <a:gd name="T3" fmla="*/ 0 h 136"/>
                  <a:gd name="T4" fmla="*/ 0 w 137"/>
                  <a:gd name="T5" fmla="*/ 0 h 136"/>
                  <a:gd name="T6" fmla="*/ 0 w 137"/>
                  <a:gd name="T7" fmla="*/ 0 h 136"/>
                  <a:gd name="T8" fmla="*/ 0 w 137"/>
                  <a:gd name="T9" fmla="*/ 0 h 136"/>
                  <a:gd name="T10" fmla="*/ 0 w 137"/>
                  <a:gd name="T11" fmla="*/ 0 h 136"/>
                  <a:gd name="T12" fmla="*/ 0 w 137"/>
                  <a:gd name="T13" fmla="*/ 0 h 136"/>
                  <a:gd name="T14" fmla="*/ 0 w 137"/>
                  <a:gd name="T15" fmla="*/ 0 h 136"/>
                  <a:gd name="T16" fmla="*/ 0 w 137"/>
                  <a:gd name="T17" fmla="*/ 0 h 136"/>
                  <a:gd name="T18" fmla="*/ 0 w 137"/>
                  <a:gd name="T19" fmla="*/ 0 h 136"/>
                  <a:gd name="T20" fmla="*/ 0 w 137"/>
                  <a:gd name="T21" fmla="*/ 0 h 136"/>
                  <a:gd name="T22" fmla="*/ 0 w 137"/>
                  <a:gd name="T23" fmla="*/ 0 h 136"/>
                  <a:gd name="T24" fmla="*/ 0 w 137"/>
                  <a:gd name="T25" fmla="*/ 0 h 136"/>
                  <a:gd name="T26" fmla="*/ 0 w 137"/>
                  <a:gd name="T27" fmla="*/ 0 h 136"/>
                  <a:gd name="T28" fmla="*/ 0 w 137"/>
                  <a:gd name="T29" fmla="*/ 0 h 136"/>
                  <a:gd name="T30" fmla="*/ 0 w 137"/>
                  <a:gd name="T31" fmla="*/ 0 h 136"/>
                  <a:gd name="T32" fmla="*/ 0 w 137"/>
                  <a:gd name="T33" fmla="*/ 0 h 136"/>
                  <a:gd name="T34" fmla="*/ 0 w 137"/>
                  <a:gd name="T35" fmla="*/ 0 h 136"/>
                  <a:gd name="T36" fmla="*/ 0 w 137"/>
                  <a:gd name="T37" fmla="*/ 0 h 136"/>
                  <a:gd name="T38" fmla="*/ 0 w 137"/>
                  <a:gd name="T39" fmla="*/ 0 h 136"/>
                  <a:gd name="T40" fmla="*/ 0 w 137"/>
                  <a:gd name="T41" fmla="*/ 0 h 136"/>
                  <a:gd name="T42" fmla="*/ 0 w 137"/>
                  <a:gd name="T43" fmla="*/ 0 h 136"/>
                  <a:gd name="T44" fmla="*/ 0 w 137"/>
                  <a:gd name="T45" fmla="*/ 0 h 136"/>
                  <a:gd name="T46" fmla="*/ 0 w 137"/>
                  <a:gd name="T47" fmla="*/ 0 h 136"/>
                  <a:gd name="T48" fmla="*/ 0 w 137"/>
                  <a:gd name="T49" fmla="*/ 0 h 136"/>
                  <a:gd name="T50" fmla="*/ 0 w 137"/>
                  <a:gd name="T51" fmla="*/ 0 h 136"/>
                  <a:gd name="T52" fmla="*/ 0 w 137"/>
                  <a:gd name="T53" fmla="*/ 0 h 136"/>
                  <a:gd name="T54" fmla="*/ 0 w 137"/>
                  <a:gd name="T55" fmla="*/ 0 h 136"/>
                  <a:gd name="T56" fmla="*/ 0 w 137"/>
                  <a:gd name="T57" fmla="*/ 0 h 136"/>
                  <a:gd name="T58" fmla="*/ 0 w 137"/>
                  <a:gd name="T59" fmla="*/ 0 h 136"/>
                  <a:gd name="T60" fmla="*/ 0 w 137"/>
                  <a:gd name="T61" fmla="*/ 0 h 136"/>
                  <a:gd name="T62" fmla="*/ 0 w 137"/>
                  <a:gd name="T63" fmla="*/ 0 h 136"/>
                  <a:gd name="T64" fmla="*/ 0 w 137"/>
                  <a:gd name="T65" fmla="*/ 0 h 136"/>
                  <a:gd name="T66" fmla="*/ 0 w 137"/>
                  <a:gd name="T67" fmla="*/ 0 h 136"/>
                  <a:gd name="T68" fmla="*/ 0 w 137"/>
                  <a:gd name="T69" fmla="*/ 0 h 1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37"/>
                  <a:gd name="T106" fmla="*/ 0 h 136"/>
                  <a:gd name="T107" fmla="*/ 137 w 137"/>
                  <a:gd name="T108" fmla="*/ 136 h 1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37" h="136">
                    <a:moveTo>
                      <a:pt x="104" y="69"/>
                    </a:moveTo>
                    <a:lnTo>
                      <a:pt x="128" y="44"/>
                    </a:lnTo>
                    <a:lnTo>
                      <a:pt x="133" y="54"/>
                    </a:lnTo>
                    <a:lnTo>
                      <a:pt x="136" y="63"/>
                    </a:lnTo>
                    <a:lnTo>
                      <a:pt x="137" y="73"/>
                    </a:lnTo>
                    <a:lnTo>
                      <a:pt x="137" y="77"/>
                    </a:lnTo>
                    <a:lnTo>
                      <a:pt x="136" y="82"/>
                    </a:lnTo>
                    <a:lnTo>
                      <a:pt x="134" y="92"/>
                    </a:lnTo>
                    <a:lnTo>
                      <a:pt x="132" y="96"/>
                    </a:lnTo>
                    <a:lnTo>
                      <a:pt x="129" y="101"/>
                    </a:lnTo>
                    <a:lnTo>
                      <a:pt x="124" y="110"/>
                    </a:lnTo>
                    <a:lnTo>
                      <a:pt x="117" y="118"/>
                    </a:lnTo>
                    <a:lnTo>
                      <a:pt x="106" y="127"/>
                    </a:lnTo>
                    <a:lnTo>
                      <a:pt x="96" y="133"/>
                    </a:lnTo>
                    <a:lnTo>
                      <a:pt x="84" y="136"/>
                    </a:lnTo>
                    <a:lnTo>
                      <a:pt x="72" y="136"/>
                    </a:lnTo>
                    <a:lnTo>
                      <a:pt x="66" y="135"/>
                    </a:lnTo>
                    <a:lnTo>
                      <a:pt x="60" y="134"/>
                    </a:lnTo>
                    <a:lnTo>
                      <a:pt x="48" y="130"/>
                    </a:lnTo>
                    <a:lnTo>
                      <a:pt x="42" y="126"/>
                    </a:lnTo>
                    <a:lnTo>
                      <a:pt x="36" y="122"/>
                    </a:lnTo>
                    <a:lnTo>
                      <a:pt x="30" y="117"/>
                    </a:lnTo>
                    <a:lnTo>
                      <a:pt x="24" y="112"/>
                    </a:lnTo>
                    <a:lnTo>
                      <a:pt x="14" y="100"/>
                    </a:lnTo>
                    <a:lnTo>
                      <a:pt x="7" y="89"/>
                    </a:lnTo>
                    <a:lnTo>
                      <a:pt x="2" y="77"/>
                    </a:lnTo>
                    <a:lnTo>
                      <a:pt x="0" y="64"/>
                    </a:lnTo>
                    <a:lnTo>
                      <a:pt x="0" y="59"/>
                    </a:lnTo>
                    <a:lnTo>
                      <a:pt x="1" y="53"/>
                    </a:lnTo>
                    <a:lnTo>
                      <a:pt x="4" y="41"/>
                    </a:lnTo>
                    <a:lnTo>
                      <a:pt x="6" y="36"/>
                    </a:lnTo>
                    <a:lnTo>
                      <a:pt x="8" y="34"/>
                    </a:lnTo>
                    <a:lnTo>
                      <a:pt x="9" y="31"/>
                    </a:lnTo>
                    <a:lnTo>
                      <a:pt x="13" y="25"/>
                    </a:lnTo>
                    <a:lnTo>
                      <a:pt x="18" y="20"/>
                    </a:lnTo>
                    <a:lnTo>
                      <a:pt x="28" y="12"/>
                    </a:lnTo>
                    <a:lnTo>
                      <a:pt x="40" y="5"/>
                    </a:lnTo>
                    <a:lnTo>
                      <a:pt x="51" y="1"/>
                    </a:lnTo>
                    <a:lnTo>
                      <a:pt x="63" y="0"/>
                    </a:lnTo>
                    <a:lnTo>
                      <a:pt x="69" y="1"/>
                    </a:lnTo>
                    <a:lnTo>
                      <a:pt x="76" y="2"/>
                    </a:lnTo>
                    <a:lnTo>
                      <a:pt x="87" y="7"/>
                    </a:lnTo>
                    <a:lnTo>
                      <a:pt x="100" y="15"/>
                    </a:lnTo>
                    <a:lnTo>
                      <a:pt x="111" y="25"/>
                    </a:lnTo>
                    <a:lnTo>
                      <a:pt x="118" y="32"/>
                    </a:lnTo>
                    <a:lnTo>
                      <a:pt x="57" y="93"/>
                    </a:lnTo>
                    <a:lnTo>
                      <a:pt x="67" y="101"/>
                    </a:lnTo>
                    <a:lnTo>
                      <a:pt x="78" y="104"/>
                    </a:lnTo>
                    <a:lnTo>
                      <a:pt x="83" y="104"/>
                    </a:lnTo>
                    <a:lnTo>
                      <a:pt x="88" y="102"/>
                    </a:lnTo>
                    <a:lnTo>
                      <a:pt x="93" y="99"/>
                    </a:lnTo>
                    <a:lnTo>
                      <a:pt x="97" y="96"/>
                    </a:lnTo>
                    <a:lnTo>
                      <a:pt x="102" y="90"/>
                    </a:lnTo>
                    <a:lnTo>
                      <a:pt x="105" y="83"/>
                    </a:lnTo>
                    <a:lnTo>
                      <a:pt x="105" y="76"/>
                    </a:lnTo>
                    <a:lnTo>
                      <a:pt x="104" y="69"/>
                    </a:lnTo>
                    <a:close/>
                    <a:moveTo>
                      <a:pt x="41" y="77"/>
                    </a:moveTo>
                    <a:lnTo>
                      <a:pt x="77" y="41"/>
                    </a:lnTo>
                    <a:lnTo>
                      <a:pt x="67" y="35"/>
                    </a:lnTo>
                    <a:lnTo>
                      <a:pt x="58" y="32"/>
                    </a:lnTo>
                    <a:lnTo>
                      <a:pt x="52" y="33"/>
                    </a:lnTo>
                    <a:lnTo>
                      <a:pt x="48" y="34"/>
                    </a:lnTo>
                    <a:lnTo>
                      <a:pt x="44" y="37"/>
                    </a:lnTo>
                    <a:lnTo>
                      <a:pt x="40" y="40"/>
                    </a:lnTo>
                    <a:lnTo>
                      <a:pt x="36" y="44"/>
                    </a:lnTo>
                    <a:lnTo>
                      <a:pt x="33" y="49"/>
                    </a:lnTo>
                    <a:lnTo>
                      <a:pt x="31" y="58"/>
                    </a:lnTo>
                    <a:lnTo>
                      <a:pt x="32" y="62"/>
                    </a:lnTo>
                    <a:lnTo>
                      <a:pt x="33" y="68"/>
                    </a:lnTo>
                    <a:lnTo>
                      <a:pt x="37" y="73"/>
                    </a:lnTo>
                    <a:lnTo>
                      <a:pt x="41" y="7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3" name="Freeform 182"/>
              <p:cNvSpPr>
                <a:spLocks noEditPoints="1"/>
              </p:cNvSpPr>
              <p:nvPr/>
            </p:nvSpPr>
            <p:spPr bwMode="auto">
              <a:xfrm>
                <a:off x="1732" y="4168"/>
                <a:ext cx="49" cy="40"/>
              </a:xfrm>
              <a:custGeom>
                <a:avLst/>
                <a:gdLst>
                  <a:gd name="T0" fmla="*/ 0 w 197"/>
                  <a:gd name="T1" fmla="*/ 0 h 160"/>
                  <a:gd name="T2" fmla="*/ 0 w 197"/>
                  <a:gd name="T3" fmla="*/ 0 h 160"/>
                  <a:gd name="T4" fmla="*/ 0 w 197"/>
                  <a:gd name="T5" fmla="*/ 0 h 160"/>
                  <a:gd name="T6" fmla="*/ 0 w 197"/>
                  <a:gd name="T7" fmla="*/ 0 h 160"/>
                  <a:gd name="T8" fmla="*/ 0 w 197"/>
                  <a:gd name="T9" fmla="*/ 0 h 160"/>
                  <a:gd name="T10" fmla="*/ 0 w 197"/>
                  <a:gd name="T11" fmla="*/ 0 h 160"/>
                  <a:gd name="T12" fmla="*/ 0 w 197"/>
                  <a:gd name="T13" fmla="*/ 0 h 160"/>
                  <a:gd name="T14" fmla="*/ 0 w 197"/>
                  <a:gd name="T15" fmla="*/ 0 h 160"/>
                  <a:gd name="T16" fmla="*/ 0 w 197"/>
                  <a:gd name="T17" fmla="*/ 0 h 160"/>
                  <a:gd name="T18" fmla="*/ 0 w 197"/>
                  <a:gd name="T19" fmla="*/ 0 h 160"/>
                  <a:gd name="T20" fmla="*/ 0 w 197"/>
                  <a:gd name="T21" fmla="*/ 0 h 160"/>
                  <a:gd name="T22" fmla="*/ 0 w 197"/>
                  <a:gd name="T23" fmla="*/ 0 h 160"/>
                  <a:gd name="T24" fmla="*/ 0 w 197"/>
                  <a:gd name="T25" fmla="*/ 0 h 160"/>
                  <a:gd name="T26" fmla="*/ 0 w 197"/>
                  <a:gd name="T27" fmla="*/ 0 h 160"/>
                  <a:gd name="T28" fmla="*/ 0 w 197"/>
                  <a:gd name="T29" fmla="*/ 0 h 160"/>
                  <a:gd name="T30" fmla="*/ 0 w 197"/>
                  <a:gd name="T31" fmla="*/ 0 h 160"/>
                  <a:gd name="T32" fmla="*/ 0 w 197"/>
                  <a:gd name="T33" fmla="*/ 0 h 160"/>
                  <a:gd name="T34" fmla="*/ 0 w 197"/>
                  <a:gd name="T35" fmla="*/ 0 h 160"/>
                  <a:gd name="T36" fmla="*/ 0 w 197"/>
                  <a:gd name="T37" fmla="*/ 0 h 160"/>
                  <a:gd name="T38" fmla="*/ 0 w 197"/>
                  <a:gd name="T39" fmla="*/ 0 h 160"/>
                  <a:gd name="T40" fmla="*/ 0 w 197"/>
                  <a:gd name="T41" fmla="*/ 0 h 160"/>
                  <a:gd name="T42" fmla="*/ 0 w 197"/>
                  <a:gd name="T43" fmla="*/ 0 h 160"/>
                  <a:gd name="T44" fmla="*/ 0 w 197"/>
                  <a:gd name="T45" fmla="*/ 0 h 160"/>
                  <a:gd name="T46" fmla="*/ 0 w 197"/>
                  <a:gd name="T47" fmla="*/ 0 h 160"/>
                  <a:gd name="T48" fmla="*/ 0 w 197"/>
                  <a:gd name="T49" fmla="*/ 0 h 160"/>
                  <a:gd name="T50" fmla="*/ 0 w 197"/>
                  <a:gd name="T51" fmla="*/ 0 h 160"/>
                  <a:gd name="T52" fmla="*/ 0 w 197"/>
                  <a:gd name="T53" fmla="*/ 0 h 160"/>
                  <a:gd name="T54" fmla="*/ 0 w 197"/>
                  <a:gd name="T55" fmla="*/ 0 h 160"/>
                  <a:gd name="T56" fmla="*/ 0 w 197"/>
                  <a:gd name="T57" fmla="*/ 0 h 160"/>
                  <a:gd name="T58" fmla="*/ 0 w 197"/>
                  <a:gd name="T59" fmla="*/ 0 h 160"/>
                  <a:gd name="T60" fmla="*/ 0 w 197"/>
                  <a:gd name="T61" fmla="*/ 0 h 160"/>
                  <a:gd name="T62" fmla="*/ 0 w 197"/>
                  <a:gd name="T63" fmla="*/ 0 h 160"/>
                  <a:gd name="T64" fmla="*/ 0 w 197"/>
                  <a:gd name="T65" fmla="*/ 0 h 160"/>
                  <a:gd name="T66" fmla="*/ 0 w 197"/>
                  <a:gd name="T67" fmla="*/ 0 h 160"/>
                  <a:gd name="T68" fmla="*/ 0 w 197"/>
                  <a:gd name="T69" fmla="*/ 0 h 160"/>
                  <a:gd name="T70" fmla="*/ 0 w 197"/>
                  <a:gd name="T71" fmla="*/ 0 h 160"/>
                  <a:gd name="T72" fmla="*/ 0 w 197"/>
                  <a:gd name="T73" fmla="*/ 0 h 160"/>
                  <a:gd name="T74" fmla="*/ 0 w 197"/>
                  <a:gd name="T75" fmla="*/ 0 h 160"/>
                  <a:gd name="T76" fmla="*/ 0 w 197"/>
                  <a:gd name="T77" fmla="*/ 0 h 160"/>
                  <a:gd name="T78" fmla="*/ 0 w 197"/>
                  <a:gd name="T79" fmla="*/ 0 h 160"/>
                  <a:gd name="T80" fmla="*/ 0 w 197"/>
                  <a:gd name="T81" fmla="*/ 0 h 160"/>
                  <a:gd name="T82" fmla="*/ 0 w 197"/>
                  <a:gd name="T83" fmla="*/ 0 h 160"/>
                  <a:gd name="T84" fmla="*/ 0 w 197"/>
                  <a:gd name="T85" fmla="*/ 0 h 160"/>
                  <a:gd name="T86" fmla="*/ 0 w 197"/>
                  <a:gd name="T87" fmla="*/ 0 h 160"/>
                  <a:gd name="T88" fmla="*/ 0 w 197"/>
                  <a:gd name="T89" fmla="*/ 0 h 160"/>
                  <a:gd name="T90" fmla="*/ 0 w 197"/>
                  <a:gd name="T91" fmla="*/ 0 h 160"/>
                  <a:gd name="T92" fmla="*/ 0 w 197"/>
                  <a:gd name="T93" fmla="*/ 0 h 160"/>
                  <a:gd name="T94" fmla="*/ 0 w 197"/>
                  <a:gd name="T95" fmla="*/ 0 h 160"/>
                  <a:gd name="T96" fmla="*/ 0 w 197"/>
                  <a:gd name="T97" fmla="*/ 0 h 160"/>
                  <a:gd name="T98" fmla="*/ 0 w 197"/>
                  <a:gd name="T99" fmla="*/ 0 h 160"/>
                  <a:gd name="T100" fmla="*/ 0 w 197"/>
                  <a:gd name="T101" fmla="*/ 0 h 160"/>
                  <a:gd name="T102" fmla="*/ 0 w 197"/>
                  <a:gd name="T103" fmla="*/ 0 h 160"/>
                  <a:gd name="T104" fmla="*/ 0 w 197"/>
                  <a:gd name="T105" fmla="*/ 0 h 160"/>
                  <a:gd name="T106" fmla="*/ 0 w 197"/>
                  <a:gd name="T107" fmla="*/ 0 h 160"/>
                  <a:gd name="T108" fmla="*/ 0 w 197"/>
                  <a:gd name="T109" fmla="*/ 0 h 160"/>
                  <a:gd name="T110" fmla="*/ 0 w 197"/>
                  <a:gd name="T111" fmla="*/ 0 h 160"/>
                  <a:gd name="T112" fmla="*/ 0 w 197"/>
                  <a:gd name="T113" fmla="*/ 0 h 160"/>
                  <a:gd name="T114" fmla="*/ 0 w 197"/>
                  <a:gd name="T115" fmla="*/ 0 h 160"/>
                  <a:gd name="T116" fmla="*/ 0 w 197"/>
                  <a:gd name="T117" fmla="*/ 0 h 160"/>
                  <a:gd name="T118" fmla="*/ 0 w 197"/>
                  <a:gd name="T119" fmla="*/ 0 h 160"/>
                  <a:gd name="T120" fmla="*/ 0 w 197"/>
                  <a:gd name="T121" fmla="*/ 0 h 160"/>
                  <a:gd name="T122" fmla="*/ 0 w 197"/>
                  <a:gd name="T123" fmla="*/ 0 h 160"/>
                  <a:gd name="T124" fmla="*/ 0 w 197"/>
                  <a:gd name="T125" fmla="*/ 0 h 16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97"/>
                  <a:gd name="T190" fmla="*/ 0 h 160"/>
                  <a:gd name="T191" fmla="*/ 197 w 197"/>
                  <a:gd name="T192" fmla="*/ 160 h 16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97" h="160">
                    <a:moveTo>
                      <a:pt x="49" y="110"/>
                    </a:moveTo>
                    <a:lnTo>
                      <a:pt x="56" y="116"/>
                    </a:lnTo>
                    <a:lnTo>
                      <a:pt x="63" y="122"/>
                    </a:lnTo>
                    <a:lnTo>
                      <a:pt x="69" y="125"/>
                    </a:lnTo>
                    <a:lnTo>
                      <a:pt x="75" y="126"/>
                    </a:lnTo>
                    <a:lnTo>
                      <a:pt x="82" y="126"/>
                    </a:lnTo>
                    <a:lnTo>
                      <a:pt x="87" y="125"/>
                    </a:lnTo>
                    <a:lnTo>
                      <a:pt x="92" y="123"/>
                    </a:lnTo>
                    <a:lnTo>
                      <a:pt x="97" y="118"/>
                    </a:lnTo>
                    <a:lnTo>
                      <a:pt x="105" y="108"/>
                    </a:lnTo>
                    <a:lnTo>
                      <a:pt x="106" y="96"/>
                    </a:lnTo>
                    <a:lnTo>
                      <a:pt x="104" y="90"/>
                    </a:lnTo>
                    <a:lnTo>
                      <a:pt x="101" y="84"/>
                    </a:lnTo>
                    <a:lnTo>
                      <a:pt x="96" y="76"/>
                    </a:lnTo>
                    <a:lnTo>
                      <a:pt x="90" y="70"/>
                    </a:lnTo>
                    <a:lnTo>
                      <a:pt x="76" y="59"/>
                    </a:lnTo>
                    <a:lnTo>
                      <a:pt x="64" y="55"/>
                    </a:lnTo>
                    <a:lnTo>
                      <a:pt x="58" y="55"/>
                    </a:lnTo>
                    <a:lnTo>
                      <a:pt x="52" y="56"/>
                    </a:lnTo>
                    <a:lnTo>
                      <a:pt x="47" y="59"/>
                    </a:lnTo>
                    <a:lnTo>
                      <a:pt x="41" y="64"/>
                    </a:lnTo>
                    <a:lnTo>
                      <a:pt x="37" y="68"/>
                    </a:lnTo>
                    <a:lnTo>
                      <a:pt x="35" y="73"/>
                    </a:lnTo>
                    <a:lnTo>
                      <a:pt x="34" y="85"/>
                    </a:lnTo>
                    <a:lnTo>
                      <a:pt x="36" y="91"/>
                    </a:lnTo>
                    <a:lnTo>
                      <a:pt x="39" y="97"/>
                    </a:lnTo>
                    <a:lnTo>
                      <a:pt x="44" y="104"/>
                    </a:lnTo>
                    <a:lnTo>
                      <a:pt x="49" y="110"/>
                    </a:lnTo>
                    <a:close/>
                    <a:moveTo>
                      <a:pt x="68" y="0"/>
                    </a:moveTo>
                    <a:lnTo>
                      <a:pt x="197" y="129"/>
                    </a:lnTo>
                    <a:lnTo>
                      <a:pt x="173" y="153"/>
                    </a:lnTo>
                    <a:lnTo>
                      <a:pt x="125" y="105"/>
                    </a:lnTo>
                    <a:lnTo>
                      <a:pt x="125" y="116"/>
                    </a:lnTo>
                    <a:lnTo>
                      <a:pt x="125" y="122"/>
                    </a:lnTo>
                    <a:lnTo>
                      <a:pt x="124" y="127"/>
                    </a:lnTo>
                    <a:lnTo>
                      <a:pt x="122" y="132"/>
                    </a:lnTo>
                    <a:lnTo>
                      <a:pt x="119" y="136"/>
                    </a:lnTo>
                    <a:lnTo>
                      <a:pt x="112" y="146"/>
                    </a:lnTo>
                    <a:lnTo>
                      <a:pt x="103" y="152"/>
                    </a:lnTo>
                    <a:lnTo>
                      <a:pt x="93" y="157"/>
                    </a:lnTo>
                    <a:lnTo>
                      <a:pt x="83" y="160"/>
                    </a:lnTo>
                    <a:lnTo>
                      <a:pt x="71" y="160"/>
                    </a:lnTo>
                    <a:lnTo>
                      <a:pt x="66" y="159"/>
                    </a:lnTo>
                    <a:lnTo>
                      <a:pt x="60" y="157"/>
                    </a:lnTo>
                    <a:lnTo>
                      <a:pt x="49" y="152"/>
                    </a:lnTo>
                    <a:lnTo>
                      <a:pt x="37" y="145"/>
                    </a:lnTo>
                    <a:lnTo>
                      <a:pt x="26" y="135"/>
                    </a:lnTo>
                    <a:lnTo>
                      <a:pt x="16" y="124"/>
                    </a:lnTo>
                    <a:lnTo>
                      <a:pt x="9" y="112"/>
                    </a:lnTo>
                    <a:lnTo>
                      <a:pt x="3" y="100"/>
                    </a:lnTo>
                    <a:lnTo>
                      <a:pt x="0" y="89"/>
                    </a:lnTo>
                    <a:lnTo>
                      <a:pt x="0" y="77"/>
                    </a:lnTo>
                    <a:lnTo>
                      <a:pt x="1" y="72"/>
                    </a:lnTo>
                    <a:lnTo>
                      <a:pt x="2" y="67"/>
                    </a:lnTo>
                    <a:lnTo>
                      <a:pt x="7" y="57"/>
                    </a:lnTo>
                    <a:lnTo>
                      <a:pt x="14" y="49"/>
                    </a:lnTo>
                    <a:lnTo>
                      <a:pt x="23" y="41"/>
                    </a:lnTo>
                    <a:lnTo>
                      <a:pt x="34" y="36"/>
                    </a:lnTo>
                    <a:lnTo>
                      <a:pt x="45" y="34"/>
                    </a:lnTo>
                    <a:lnTo>
                      <a:pt x="51" y="34"/>
                    </a:lnTo>
                    <a:lnTo>
                      <a:pt x="56" y="35"/>
                    </a:lnTo>
                    <a:lnTo>
                      <a:pt x="45" y="2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4" name="Freeform 183"/>
              <p:cNvSpPr>
                <a:spLocks/>
              </p:cNvSpPr>
              <p:nvPr/>
            </p:nvSpPr>
            <p:spPr bwMode="auto">
              <a:xfrm>
                <a:off x="1757" y="4140"/>
                <a:ext cx="43" cy="40"/>
              </a:xfrm>
              <a:custGeom>
                <a:avLst/>
                <a:gdLst>
                  <a:gd name="T0" fmla="*/ 0 w 173"/>
                  <a:gd name="T1" fmla="*/ 0 h 161"/>
                  <a:gd name="T2" fmla="*/ 0 w 173"/>
                  <a:gd name="T3" fmla="*/ 0 h 161"/>
                  <a:gd name="T4" fmla="*/ 0 w 173"/>
                  <a:gd name="T5" fmla="*/ 0 h 161"/>
                  <a:gd name="T6" fmla="*/ 0 w 173"/>
                  <a:gd name="T7" fmla="*/ 0 h 161"/>
                  <a:gd name="T8" fmla="*/ 0 w 173"/>
                  <a:gd name="T9" fmla="*/ 0 h 161"/>
                  <a:gd name="T10" fmla="*/ 0 w 173"/>
                  <a:gd name="T11" fmla="*/ 0 h 161"/>
                  <a:gd name="T12" fmla="*/ 0 w 173"/>
                  <a:gd name="T13" fmla="*/ 0 h 161"/>
                  <a:gd name="T14" fmla="*/ 0 w 173"/>
                  <a:gd name="T15" fmla="*/ 0 h 161"/>
                  <a:gd name="T16" fmla="*/ 0 w 173"/>
                  <a:gd name="T17" fmla="*/ 0 h 161"/>
                  <a:gd name="T18" fmla="*/ 0 w 173"/>
                  <a:gd name="T19" fmla="*/ 0 h 161"/>
                  <a:gd name="T20" fmla="*/ 0 w 173"/>
                  <a:gd name="T21" fmla="*/ 0 h 161"/>
                  <a:gd name="T22" fmla="*/ 0 w 173"/>
                  <a:gd name="T23" fmla="*/ 0 h 161"/>
                  <a:gd name="T24" fmla="*/ 0 w 173"/>
                  <a:gd name="T25" fmla="*/ 0 h 161"/>
                  <a:gd name="T26" fmla="*/ 0 w 173"/>
                  <a:gd name="T27" fmla="*/ 0 h 161"/>
                  <a:gd name="T28" fmla="*/ 0 w 173"/>
                  <a:gd name="T29" fmla="*/ 0 h 161"/>
                  <a:gd name="T30" fmla="*/ 0 w 173"/>
                  <a:gd name="T31" fmla="*/ 0 h 161"/>
                  <a:gd name="T32" fmla="*/ 0 w 173"/>
                  <a:gd name="T33" fmla="*/ 0 h 161"/>
                  <a:gd name="T34" fmla="*/ 0 w 173"/>
                  <a:gd name="T35" fmla="*/ 0 h 161"/>
                  <a:gd name="T36" fmla="*/ 0 w 173"/>
                  <a:gd name="T37" fmla="*/ 0 h 161"/>
                  <a:gd name="T38" fmla="*/ 0 w 173"/>
                  <a:gd name="T39" fmla="*/ 0 h 161"/>
                  <a:gd name="T40" fmla="*/ 0 w 173"/>
                  <a:gd name="T41" fmla="*/ 0 h 161"/>
                  <a:gd name="T42" fmla="*/ 0 w 173"/>
                  <a:gd name="T43" fmla="*/ 0 h 161"/>
                  <a:gd name="T44" fmla="*/ 0 w 173"/>
                  <a:gd name="T45" fmla="*/ 0 h 161"/>
                  <a:gd name="T46" fmla="*/ 0 w 173"/>
                  <a:gd name="T47" fmla="*/ 0 h 161"/>
                  <a:gd name="T48" fmla="*/ 0 w 173"/>
                  <a:gd name="T49" fmla="*/ 0 h 161"/>
                  <a:gd name="T50" fmla="*/ 0 w 173"/>
                  <a:gd name="T51" fmla="*/ 0 h 161"/>
                  <a:gd name="T52" fmla="*/ 0 w 173"/>
                  <a:gd name="T53" fmla="*/ 0 h 161"/>
                  <a:gd name="T54" fmla="*/ 0 w 173"/>
                  <a:gd name="T55" fmla="*/ 0 h 161"/>
                  <a:gd name="T56" fmla="*/ 0 w 173"/>
                  <a:gd name="T57" fmla="*/ 0 h 161"/>
                  <a:gd name="T58" fmla="*/ 0 w 173"/>
                  <a:gd name="T59" fmla="*/ 0 h 161"/>
                  <a:gd name="T60" fmla="*/ 0 w 173"/>
                  <a:gd name="T61" fmla="*/ 0 h 161"/>
                  <a:gd name="T62" fmla="*/ 0 w 173"/>
                  <a:gd name="T63" fmla="*/ 0 h 161"/>
                  <a:gd name="T64" fmla="*/ 0 w 173"/>
                  <a:gd name="T65" fmla="*/ 0 h 161"/>
                  <a:gd name="T66" fmla="*/ 0 w 173"/>
                  <a:gd name="T67" fmla="*/ 0 h 161"/>
                  <a:gd name="T68" fmla="*/ 0 w 173"/>
                  <a:gd name="T69" fmla="*/ 0 h 1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3"/>
                  <a:gd name="T106" fmla="*/ 0 h 161"/>
                  <a:gd name="T107" fmla="*/ 173 w 173"/>
                  <a:gd name="T108" fmla="*/ 161 h 1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3" h="161">
                    <a:moveTo>
                      <a:pt x="83" y="0"/>
                    </a:moveTo>
                    <a:lnTo>
                      <a:pt x="173" y="91"/>
                    </a:lnTo>
                    <a:lnTo>
                      <a:pt x="150" y="115"/>
                    </a:lnTo>
                    <a:lnTo>
                      <a:pt x="140" y="105"/>
                    </a:lnTo>
                    <a:lnTo>
                      <a:pt x="140" y="116"/>
                    </a:lnTo>
                    <a:lnTo>
                      <a:pt x="139" y="122"/>
                    </a:lnTo>
                    <a:lnTo>
                      <a:pt x="138" y="127"/>
                    </a:lnTo>
                    <a:lnTo>
                      <a:pt x="132" y="137"/>
                    </a:lnTo>
                    <a:lnTo>
                      <a:pt x="125" y="146"/>
                    </a:lnTo>
                    <a:lnTo>
                      <a:pt x="116" y="152"/>
                    </a:lnTo>
                    <a:lnTo>
                      <a:pt x="109" y="157"/>
                    </a:lnTo>
                    <a:lnTo>
                      <a:pt x="102" y="160"/>
                    </a:lnTo>
                    <a:lnTo>
                      <a:pt x="94" y="161"/>
                    </a:lnTo>
                    <a:lnTo>
                      <a:pt x="87" y="160"/>
                    </a:lnTo>
                    <a:lnTo>
                      <a:pt x="83" y="158"/>
                    </a:lnTo>
                    <a:lnTo>
                      <a:pt x="78" y="157"/>
                    </a:lnTo>
                    <a:lnTo>
                      <a:pt x="71" y="151"/>
                    </a:lnTo>
                    <a:lnTo>
                      <a:pt x="64" y="144"/>
                    </a:lnTo>
                    <a:lnTo>
                      <a:pt x="0" y="82"/>
                    </a:lnTo>
                    <a:lnTo>
                      <a:pt x="26" y="57"/>
                    </a:lnTo>
                    <a:lnTo>
                      <a:pt x="81" y="112"/>
                    </a:lnTo>
                    <a:lnTo>
                      <a:pt x="89" y="120"/>
                    </a:lnTo>
                    <a:lnTo>
                      <a:pt x="97" y="123"/>
                    </a:lnTo>
                    <a:lnTo>
                      <a:pt x="101" y="123"/>
                    </a:lnTo>
                    <a:lnTo>
                      <a:pt x="105" y="122"/>
                    </a:lnTo>
                    <a:lnTo>
                      <a:pt x="109" y="120"/>
                    </a:lnTo>
                    <a:lnTo>
                      <a:pt x="112" y="116"/>
                    </a:lnTo>
                    <a:lnTo>
                      <a:pt x="120" y="108"/>
                    </a:lnTo>
                    <a:lnTo>
                      <a:pt x="122" y="97"/>
                    </a:lnTo>
                    <a:lnTo>
                      <a:pt x="121" y="93"/>
                    </a:lnTo>
                    <a:lnTo>
                      <a:pt x="120" y="88"/>
                    </a:lnTo>
                    <a:lnTo>
                      <a:pt x="116" y="84"/>
                    </a:lnTo>
                    <a:lnTo>
                      <a:pt x="112" y="78"/>
                    </a:lnTo>
                    <a:lnTo>
                      <a:pt x="58" y="25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5" name="Freeform 184"/>
              <p:cNvSpPr>
                <a:spLocks noEditPoints="1"/>
              </p:cNvSpPr>
              <p:nvPr/>
            </p:nvSpPr>
            <p:spPr bwMode="auto">
              <a:xfrm>
                <a:off x="1777" y="4118"/>
                <a:ext cx="37" cy="37"/>
              </a:xfrm>
              <a:custGeom>
                <a:avLst/>
                <a:gdLst>
                  <a:gd name="T0" fmla="*/ 0 w 148"/>
                  <a:gd name="T1" fmla="*/ 0 h 149"/>
                  <a:gd name="T2" fmla="*/ 0 w 148"/>
                  <a:gd name="T3" fmla="*/ 0 h 149"/>
                  <a:gd name="T4" fmla="*/ 0 w 148"/>
                  <a:gd name="T5" fmla="*/ 0 h 149"/>
                  <a:gd name="T6" fmla="*/ 0 w 148"/>
                  <a:gd name="T7" fmla="*/ 0 h 149"/>
                  <a:gd name="T8" fmla="*/ 0 w 148"/>
                  <a:gd name="T9" fmla="*/ 0 h 149"/>
                  <a:gd name="T10" fmla="*/ 0 w 148"/>
                  <a:gd name="T11" fmla="*/ 0 h 149"/>
                  <a:gd name="T12" fmla="*/ 0 w 148"/>
                  <a:gd name="T13" fmla="*/ 0 h 149"/>
                  <a:gd name="T14" fmla="*/ 0 w 148"/>
                  <a:gd name="T15" fmla="*/ 0 h 149"/>
                  <a:gd name="T16" fmla="*/ 0 w 148"/>
                  <a:gd name="T17" fmla="*/ 0 h 149"/>
                  <a:gd name="T18" fmla="*/ 0 w 148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8"/>
                  <a:gd name="T31" fmla="*/ 0 h 149"/>
                  <a:gd name="T32" fmla="*/ 148 w 148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8" h="149">
                    <a:moveTo>
                      <a:pt x="23" y="47"/>
                    </a:moveTo>
                    <a:lnTo>
                      <a:pt x="0" y="24"/>
                    </a:lnTo>
                    <a:lnTo>
                      <a:pt x="25" y="0"/>
                    </a:lnTo>
                    <a:lnTo>
                      <a:pt x="47" y="22"/>
                    </a:lnTo>
                    <a:lnTo>
                      <a:pt x="23" y="47"/>
                    </a:lnTo>
                    <a:close/>
                    <a:moveTo>
                      <a:pt x="124" y="149"/>
                    </a:moveTo>
                    <a:lnTo>
                      <a:pt x="32" y="57"/>
                    </a:lnTo>
                    <a:lnTo>
                      <a:pt x="57" y="32"/>
                    </a:lnTo>
                    <a:lnTo>
                      <a:pt x="148" y="124"/>
                    </a:lnTo>
                    <a:lnTo>
                      <a:pt x="124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6" name="Freeform 185"/>
              <p:cNvSpPr>
                <a:spLocks/>
              </p:cNvSpPr>
              <p:nvPr/>
            </p:nvSpPr>
            <p:spPr bwMode="auto">
              <a:xfrm>
                <a:off x="1799" y="4089"/>
                <a:ext cx="55" cy="52"/>
              </a:xfrm>
              <a:custGeom>
                <a:avLst/>
                <a:gdLst>
                  <a:gd name="T0" fmla="*/ 0 w 222"/>
                  <a:gd name="T1" fmla="*/ 0 h 209"/>
                  <a:gd name="T2" fmla="*/ 0 w 222"/>
                  <a:gd name="T3" fmla="*/ 0 h 209"/>
                  <a:gd name="T4" fmla="*/ 0 w 222"/>
                  <a:gd name="T5" fmla="*/ 0 h 209"/>
                  <a:gd name="T6" fmla="*/ 0 w 222"/>
                  <a:gd name="T7" fmla="*/ 0 h 209"/>
                  <a:gd name="T8" fmla="*/ 0 w 222"/>
                  <a:gd name="T9" fmla="*/ 0 h 209"/>
                  <a:gd name="T10" fmla="*/ 0 w 222"/>
                  <a:gd name="T11" fmla="*/ 0 h 209"/>
                  <a:gd name="T12" fmla="*/ 0 w 222"/>
                  <a:gd name="T13" fmla="*/ 0 h 209"/>
                  <a:gd name="T14" fmla="*/ 0 w 222"/>
                  <a:gd name="T15" fmla="*/ 0 h 209"/>
                  <a:gd name="T16" fmla="*/ 0 w 222"/>
                  <a:gd name="T17" fmla="*/ 0 h 209"/>
                  <a:gd name="T18" fmla="*/ 0 w 222"/>
                  <a:gd name="T19" fmla="*/ 0 h 209"/>
                  <a:gd name="T20" fmla="*/ 0 w 222"/>
                  <a:gd name="T21" fmla="*/ 0 h 209"/>
                  <a:gd name="T22" fmla="*/ 0 w 222"/>
                  <a:gd name="T23" fmla="*/ 0 h 209"/>
                  <a:gd name="T24" fmla="*/ 0 w 222"/>
                  <a:gd name="T25" fmla="*/ 0 h 209"/>
                  <a:gd name="T26" fmla="*/ 0 w 222"/>
                  <a:gd name="T27" fmla="*/ 0 h 209"/>
                  <a:gd name="T28" fmla="*/ 0 w 222"/>
                  <a:gd name="T29" fmla="*/ 0 h 209"/>
                  <a:gd name="T30" fmla="*/ 0 w 222"/>
                  <a:gd name="T31" fmla="*/ 0 h 209"/>
                  <a:gd name="T32" fmla="*/ 0 w 222"/>
                  <a:gd name="T33" fmla="*/ 0 h 209"/>
                  <a:gd name="T34" fmla="*/ 0 w 222"/>
                  <a:gd name="T35" fmla="*/ 0 h 209"/>
                  <a:gd name="T36" fmla="*/ 0 w 222"/>
                  <a:gd name="T37" fmla="*/ 0 h 209"/>
                  <a:gd name="T38" fmla="*/ 0 w 222"/>
                  <a:gd name="T39" fmla="*/ 0 h 209"/>
                  <a:gd name="T40" fmla="*/ 0 w 222"/>
                  <a:gd name="T41" fmla="*/ 0 h 209"/>
                  <a:gd name="T42" fmla="*/ 0 w 222"/>
                  <a:gd name="T43" fmla="*/ 0 h 209"/>
                  <a:gd name="T44" fmla="*/ 0 w 222"/>
                  <a:gd name="T45" fmla="*/ 0 h 209"/>
                  <a:gd name="T46" fmla="*/ 0 w 222"/>
                  <a:gd name="T47" fmla="*/ 0 h 209"/>
                  <a:gd name="T48" fmla="*/ 0 w 222"/>
                  <a:gd name="T49" fmla="*/ 0 h 209"/>
                  <a:gd name="T50" fmla="*/ 0 w 222"/>
                  <a:gd name="T51" fmla="*/ 0 h 209"/>
                  <a:gd name="T52" fmla="*/ 0 w 222"/>
                  <a:gd name="T53" fmla="*/ 0 h 209"/>
                  <a:gd name="T54" fmla="*/ 0 w 222"/>
                  <a:gd name="T55" fmla="*/ 0 h 209"/>
                  <a:gd name="T56" fmla="*/ 0 w 222"/>
                  <a:gd name="T57" fmla="*/ 0 h 209"/>
                  <a:gd name="T58" fmla="*/ 0 w 222"/>
                  <a:gd name="T59" fmla="*/ 0 h 209"/>
                  <a:gd name="T60" fmla="*/ 0 w 222"/>
                  <a:gd name="T61" fmla="*/ 0 h 209"/>
                  <a:gd name="T62" fmla="*/ 0 w 222"/>
                  <a:gd name="T63" fmla="*/ 0 h 209"/>
                  <a:gd name="T64" fmla="*/ 0 w 222"/>
                  <a:gd name="T65" fmla="*/ 0 h 209"/>
                  <a:gd name="T66" fmla="*/ 0 w 222"/>
                  <a:gd name="T67" fmla="*/ 0 h 209"/>
                  <a:gd name="T68" fmla="*/ 0 w 222"/>
                  <a:gd name="T69" fmla="*/ 0 h 209"/>
                  <a:gd name="T70" fmla="*/ 0 w 222"/>
                  <a:gd name="T71" fmla="*/ 0 h 209"/>
                  <a:gd name="T72" fmla="*/ 0 w 222"/>
                  <a:gd name="T73" fmla="*/ 0 h 209"/>
                  <a:gd name="T74" fmla="*/ 0 w 222"/>
                  <a:gd name="T75" fmla="*/ 0 h 209"/>
                  <a:gd name="T76" fmla="*/ 0 w 222"/>
                  <a:gd name="T77" fmla="*/ 0 h 209"/>
                  <a:gd name="T78" fmla="*/ 0 w 222"/>
                  <a:gd name="T79" fmla="*/ 0 h 209"/>
                  <a:gd name="T80" fmla="*/ 0 w 222"/>
                  <a:gd name="T81" fmla="*/ 0 h 209"/>
                  <a:gd name="T82" fmla="*/ 0 w 222"/>
                  <a:gd name="T83" fmla="*/ 0 h 209"/>
                  <a:gd name="T84" fmla="*/ 0 w 222"/>
                  <a:gd name="T85" fmla="*/ 0 h 209"/>
                  <a:gd name="T86" fmla="*/ 0 w 222"/>
                  <a:gd name="T87" fmla="*/ 0 h 209"/>
                  <a:gd name="T88" fmla="*/ 0 w 222"/>
                  <a:gd name="T89" fmla="*/ 0 h 209"/>
                  <a:gd name="T90" fmla="*/ 0 w 222"/>
                  <a:gd name="T91" fmla="*/ 0 h 209"/>
                  <a:gd name="T92" fmla="*/ 0 w 222"/>
                  <a:gd name="T93" fmla="*/ 0 h 209"/>
                  <a:gd name="T94" fmla="*/ 0 w 222"/>
                  <a:gd name="T95" fmla="*/ 0 h 209"/>
                  <a:gd name="T96" fmla="*/ 0 w 222"/>
                  <a:gd name="T97" fmla="*/ 0 h 209"/>
                  <a:gd name="T98" fmla="*/ 0 w 222"/>
                  <a:gd name="T99" fmla="*/ 0 h 209"/>
                  <a:gd name="T100" fmla="*/ 0 w 222"/>
                  <a:gd name="T101" fmla="*/ 0 h 209"/>
                  <a:gd name="T102" fmla="*/ 0 w 222"/>
                  <a:gd name="T103" fmla="*/ 0 h 209"/>
                  <a:gd name="T104" fmla="*/ 0 w 222"/>
                  <a:gd name="T105" fmla="*/ 0 h 209"/>
                  <a:gd name="T106" fmla="*/ 0 w 222"/>
                  <a:gd name="T107" fmla="*/ 0 h 209"/>
                  <a:gd name="T108" fmla="*/ 0 w 222"/>
                  <a:gd name="T109" fmla="*/ 0 h 209"/>
                  <a:gd name="T110" fmla="*/ 0 w 222"/>
                  <a:gd name="T111" fmla="*/ 0 h 209"/>
                  <a:gd name="T112" fmla="*/ 0 w 222"/>
                  <a:gd name="T113" fmla="*/ 0 h 209"/>
                  <a:gd name="T114" fmla="*/ 0 w 222"/>
                  <a:gd name="T115" fmla="*/ 0 h 209"/>
                  <a:gd name="T116" fmla="*/ 0 w 222"/>
                  <a:gd name="T117" fmla="*/ 0 h 209"/>
                  <a:gd name="T118" fmla="*/ 0 w 222"/>
                  <a:gd name="T119" fmla="*/ 0 h 209"/>
                  <a:gd name="T120" fmla="*/ 0 w 222"/>
                  <a:gd name="T121" fmla="*/ 0 h 209"/>
                  <a:gd name="T122" fmla="*/ 0 w 222"/>
                  <a:gd name="T123" fmla="*/ 0 h 20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22"/>
                  <a:gd name="T187" fmla="*/ 0 h 209"/>
                  <a:gd name="T188" fmla="*/ 222 w 222"/>
                  <a:gd name="T189" fmla="*/ 209 h 20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22" h="209">
                    <a:moveTo>
                      <a:pt x="91" y="209"/>
                    </a:moveTo>
                    <a:lnTo>
                      <a:pt x="0" y="117"/>
                    </a:lnTo>
                    <a:lnTo>
                      <a:pt x="22" y="94"/>
                    </a:lnTo>
                    <a:lnTo>
                      <a:pt x="33" y="104"/>
                    </a:lnTo>
                    <a:lnTo>
                      <a:pt x="33" y="93"/>
                    </a:lnTo>
                    <a:lnTo>
                      <a:pt x="35" y="83"/>
                    </a:lnTo>
                    <a:lnTo>
                      <a:pt x="37" y="78"/>
                    </a:lnTo>
                    <a:lnTo>
                      <a:pt x="39" y="74"/>
                    </a:lnTo>
                    <a:lnTo>
                      <a:pt x="46" y="65"/>
                    </a:lnTo>
                    <a:lnTo>
                      <a:pt x="55" y="58"/>
                    </a:lnTo>
                    <a:lnTo>
                      <a:pt x="64" y="54"/>
                    </a:lnTo>
                    <a:lnTo>
                      <a:pt x="74" y="53"/>
                    </a:lnTo>
                    <a:lnTo>
                      <a:pt x="85" y="54"/>
                    </a:lnTo>
                    <a:lnTo>
                      <a:pt x="85" y="42"/>
                    </a:lnTo>
                    <a:lnTo>
                      <a:pt x="85" y="37"/>
                    </a:lnTo>
                    <a:lnTo>
                      <a:pt x="87" y="31"/>
                    </a:lnTo>
                    <a:lnTo>
                      <a:pt x="88" y="27"/>
                    </a:lnTo>
                    <a:lnTo>
                      <a:pt x="91" y="22"/>
                    </a:lnTo>
                    <a:lnTo>
                      <a:pt x="94" y="18"/>
                    </a:lnTo>
                    <a:lnTo>
                      <a:pt x="97" y="13"/>
                    </a:lnTo>
                    <a:lnTo>
                      <a:pt x="105" y="7"/>
                    </a:lnTo>
                    <a:lnTo>
                      <a:pt x="112" y="3"/>
                    </a:lnTo>
                    <a:lnTo>
                      <a:pt x="119" y="1"/>
                    </a:lnTo>
                    <a:lnTo>
                      <a:pt x="128" y="0"/>
                    </a:lnTo>
                    <a:lnTo>
                      <a:pt x="135" y="1"/>
                    </a:lnTo>
                    <a:lnTo>
                      <a:pt x="144" y="3"/>
                    </a:lnTo>
                    <a:lnTo>
                      <a:pt x="151" y="7"/>
                    </a:lnTo>
                    <a:lnTo>
                      <a:pt x="158" y="13"/>
                    </a:lnTo>
                    <a:lnTo>
                      <a:pt x="222" y="78"/>
                    </a:lnTo>
                    <a:lnTo>
                      <a:pt x="197" y="102"/>
                    </a:lnTo>
                    <a:lnTo>
                      <a:pt x="138" y="43"/>
                    </a:lnTo>
                    <a:lnTo>
                      <a:pt x="132" y="38"/>
                    </a:lnTo>
                    <a:lnTo>
                      <a:pt x="125" y="36"/>
                    </a:lnTo>
                    <a:lnTo>
                      <a:pt x="122" y="37"/>
                    </a:lnTo>
                    <a:lnTo>
                      <a:pt x="117" y="38"/>
                    </a:lnTo>
                    <a:lnTo>
                      <a:pt x="114" y="40"/>
                    </a:lnTo>
                    <a:lnTo>
                      <a:pt x="111" y="43"/>
                    </a:lnTo>
                    <a:lnTo>
                      <a:pt x="106" y="50"/>
                    </a:lnTo>
                    <a:lnTo>
                      <a:pt x="105" y="58"/>
                    </a:lnTo>
                    <a:lnTo>
                      <a:pt x="105" y="63"/>
                    </a:lnTo>
                    <a:lnTo>
                      <a:pt x="107" y="67"/>
                    </a:lnTo>
                    <a:lnTo>
                      <a:pt x="109" y="72"/>
                    </a:lnTo>
                    <a:lnTo>
                      <a:pt x="113" y="76"/>
                    </a:lnTo>
                    <a:lnTo>
                      <a:pt x="169" y="131"/>
                    </a:lnTo>
                    <a:lnTo>
                      <a:pt x="145" y="155"/>
                    </a:lnTo>
                    <a:lnTo>
                      <a:pt x="86" y="96"/>
                    </a:lnTo>
                    <a:lnTo>
                      <a:pt x="79" y="91"/>
                    </a:lnTo>
                    <a:lnTo>
                      <a:pt x="72" y="89"/>
                    </a:lnTo>
                    <a:lnTo>
                      <a:pt x="69" y="89"/>
                    </a:lnTo>
                    <a:lnTo>
                      <a:pt x="65" y="91"/>
                    </a:lnTo>
                    <a:lnTo>
                      <a:pt x="61" y="93"/>
                    </a:lnTo>
                    <a:lnTo>
                      <a:pt x="58" y="95"/>
                    </a:lnTo>
                    <a:lnTo>
                      <a:pt x="55" y="99"/>
                    </a:lnTo>
                    <a:lnTo>
                      <a:pt x="53" y="103"/>
                    </a:lnTo>
                    <a:lnTo>
                      <a:pt x="52" y="112"/>
                    </a:lnTo>
                    <a:lnTo>
                      <a:pt x="52" y="116"/>
                    </a:lnTo>
                    <a:lnTo>
                      <a:pt x="54" y="120"/>
                    </a:lnTo>
                    <a:lnTo>
                      <a:pt x="55" y="122"/>
                    </a:lnTo>
                    <a:lnTo>
                      <a:pt x="57" y="124"/>
                    </a:lnTo>
                    <a:lnTo>
                      <a:pt x="60" y="128"/>
                    </a:lnTo>
                    <a:lnTo>
                      <a:pt x="115" y="184"/>
                    </a:lnTo>
                    <a:lnTo>
                      <a:pt x="91" y="20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7" name="Freeform 186"/>
              <p:cNvSpPr>
                <a:spLocks noEditPoints="1"/>
              </p:cNvSpPr>
              <p:nvPr/>
            </p:nvSpPr>
            <p:spPr bwMode="auto">
              <a:xfrm>
                <a:off x="1857" y="4036"/>
                <a:ext cx="40" cy="41"/>
              </a:xfrm>
              <a:custGeom>
                <a:avLst/>
                <a:gdLst>
                  <a:gd name="T0" fmla="*/ 0 w 160"/>
                  <a:gd name="T1" fmla="*/ 0 h 162"/>
                  <a:gd name="T2" fmla="*/ 0 w 160"/>
                  <a:gd name="T3" fmla="*/ 0 h 162"/>
                  <a:gd name="T4" fmla="*/ 0 w 160"/>
                  <a:gd name="T5" fmla="*/ 0 h 162"/>
                  <a:gd name="T6" fmla="*/ 0 w 160"/>
                  <a:gd name="T7" fmla="*/ 0 h 162"/>
                  <a:gd name="T8" fmla="*/ 0 w 160"/>
                  <a:gd name="T9" fmla="*/ 0 h 162"/>
                  <a:gd name="T10" fmla="*/ 0 w 160"/>
                  <a:gd name="T11" fmla="*/ 0 h 162"/>
                  <a:gd name="T12" fmla="*/ 0 w 160"/>
                  <a:gd name="T13" fmla="*/ 0 h 162"/>
                  <a:gd name="T14" fmla="*/ 0 w 160"/>
                  <a:gd name="T15" fmla="*/ 0 h 162"/>
                  <a:gd name="T16" fmla="*/ 0 w 160"/>
                  <a:gd name="T17" fmla="*/ 0 h 162"/>
                  <a:gd name="T18" fmla="*/ 0 w 160"/>
                  <a:gd name="T19" fmla="*/ 0 h 162"/>
                  <a:gd name="T20" fmla="*/ 0 w 160"/>
                  <a:gd name="T21" fmla="*/ 0 h 162"/>
                  <a:gd name="T22" fmla="*/ 0 w 160"/>
                  <a:gd name="T23" fmla="*/ 0 h 162"/>
                  <a:gd name="T24" fmla="*/ 0 w 160"/>
                  <a:gd name="T25" fmla="*/ 0 h 162"/>
                  <a:gd name="T26" fmla="*/ 0 w 160"/>
                  <a:gd name="T27" fmla="*/ 0 h 162"/>
                  <a:gd name="T28" fmla="*/ 0 w 160"/>
                  <a:gd name="T29" fmla="*/ 0 h 162"/>
                  <a:gd name="T30" fmla="*/ 0 w 160"/>
                  <a:gd name="T31" fmla="*/ 0 h 162"/>
                  <a:gd name="T32" fmla="*/ 0 w 160"/>
                  <a:gd name="T33" fmla="*/ 0 h 162"/>
                  <a:gd name="T34" fmla="*/ 0 w 160"/>
                  <a:gd name="T35" fmla="*/ 0 h 162"/>
                  <a:gd name="T36" fmla="*/ 0 w 160"/>
                  <a:gd name="T37" fmla="*/ 0 h 162"/>
                  <a:gd name="T38" fmla="*/ 0 w 160"/>
                  <a:gd name="T39" fmla="*/ 0 h 162"/>
                  <a:gd name="T40" fmla="*/ 0 w 160"/>
                  <a:gd name="T41" fmla="*/ 0 h 162"/>
                  <a:gd name="T42" fmla="*/ 0 w 160"/>
                  <a:gd name="T43" fmla="*/ 0 h 162"/>
                  <a:gd name="T44" fmla="*/ 0 w 160"/>
                  <a:gd name="T45" fmla="*/ 0 h 162"/>
                  <a:gd name="T46" fmla="*/ 0 w 160"/>
                  <a:gd name="T47" fmla="*/ 0 h 162"/>
                  <a:gd name="T48" fmla="*/ 0 w 160"/>
                  <a:gd name="T49" fmla="*/ 0 h 162"/>
                  <a:gd name="T50" fmla="*/ 0 w 160"/>
                  <a:gd name="T51" fmla="*/ 0 h 162"/>
                  <a:gd name="T52" fmla="*/ 0 w 160"/>
                  <a:gd name="T53" fmla="*/ 0 h 162"/>
                  <a:gd name="T54" fmla="*/ 0 w 160"/>
                  <a:gd name="T55" fmla="*/ 0 h 162"/>
                  <a:gd name="T56" fmla="*/ 0 w 160"/>
                  <a:gd name="T57" fmla="*/ 0 h 162"/>
                  <a:gd name="T58" fmla="*/ 0 w 160"/>
                  <a:gd name="T59" fmla="*/ 0 h 162"/>
                  <a:gd name="T60" fmla="*/ 0 w 160"/>
                  <a:gd name="T61" fmla="*/ 0 h 162"/>
                  <a:gd name="T62" fmla="*/ 0 w 160"/>
                  <a:gd name="T63" fmla="*/ 0 h 162"/>
                  <a:gd name="T64" fmla="*/ 0 w 160"/>
                  <a:gd name="T65" fmla="*/ 0 h 162"/>
                  <a:gd name="T66" fmla="*/ 0 w 160"/>
                  <a:gd name="T67" fmla="*/ 0 h 162"/>
                  <a:gd name="T68" fmla="*/ 0 w 160"/>
                  <a:gd name="T69" fmla="*/ 0 h 162"/>
                  <a:gd name="T70" fmla="*/ 0 w 160"/>
                  <a:gd name="T71" fmla="*/ 0 h 162"/>
                  <a:gd name="T72" fmla="*/ 0 w 160"/>
                  <a:gd name="T73" fmla="*/ 0 h 162"/>
                  <a:gd name="T74" fmla="*/ 0 w 160"/>
                  <a:gd name="T75" fmla="*/ 0 h 162"/>
                  <a:gd name="T76" fmla="*/ 0 w 160"/>
                  <a:gd name="T77" fmla="*/ 0 h 162"/>
                  <a:gd name="T78" fmla="*/ 0 w 160"/>
                  <a:gd name="T79" fmla="*/ 0 h 162"/>
                  <a:gd name="T80" fmla="*/ 0 w 160"/>
                  <a:gd name="T81" fmla="*/ 0 h 162"/>
                  <a:gd name="T82" fmla="*/ 0 w 160"/>
                  <a:gd name="T83" fmla="*/ 0 h 162"/>
                  <a:gd name="T84" fmla="*/ 0 w 160"/>
                  <a:gd name="T85" fmla="*/ 0 h 162"/>
                  <a:gd name="T86" fmla="*/ 0 w 160"/>
                  <a:gd name="T87" fmla="*/ 0 h 162"/>
                  <a:gd name="T88" fmla="*/ 0 w 160"/>
                  <a:gd name="T89" fmla="*/ 0 h 162"/>
                  <a:gd name="T90" fmla="*/ 0 w 160"/>
                  <a:gd name="T91" fmla="*/ 0 h 1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60"/>
                  <a:gd name="T139" fmla="*/ 0 h 162"/>
                  <a:gd name="T140" fmla="*/ 160 w 160"/>
                  <a:gd name="T141" fmla="*/ 162 h 1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60" h="162">
                    <a:moveTo>
                      <a:pt x="80" y="41"/>
                    </a:moveTo>
                    <a:lnTo>
                      <a:pt x="69" y="32"/>
                    </a:lnTo>
                    <a:lnTo>
                      <a:pt x="64" y="30"/>
                    </a:lnTo>
                    <a:lnTo>
                      <a:pt x="58" y="29"/>
                    </a:lnTo>
                    <a:lnTo>
                      <a:pt x="53" y="29"/>
                    </a:lnTo>
                    <a:lnTo>
                      <a:pt x="48" y="31"/>
                    </a:lnTo>
                    <a:lnTo>
                      <a:pt x="43" y="34"/>
                    </a:lnTo>
                    <a:lnTo>
                      <a:pt x="38" y="38"/>
                    </a:lnTo>
                    <a:lnTo>
                      <a:pt x="32" y="46"/>
                    </a:lnTo>
                    <a:lnTo>
                      <a:pt x="31" y="57"/>
                    </a:lnTo>
                    <a:lnTo>
                      <a:pt x="32" y="62"/>
                    </a:lnTo>
                    <a:lnTo>
                      <a:pt x="35" y="67"/>
                    </a:lnTo>
                    <a:lnTo>
                      <a:pt x="38" y="73"/>
                    </a:lnTo>
                    <a:lnTo>
                      <a:pt x="43" y="78"/>
                    </a:lnTo>
                    <a:lnTo>
                      <a:pt x="48" y="82"/>
                    </a:lnTo>
                    <a:lnTo>
                      <a:pt x="53" y="85"/>
                    </a:lnTo>
                    <a:lnTo>
                      <a:pt x="64" y="88"/>
                    </a:lnTo>
                    <a:lnTo>
                      <a:pt x="73" y="86"/>
                    </a:lnTo>
                    <a:lnTo>
                      <a:pt x="78" y="84"/>
                    </a:lnTo>
                    <a:lnTo>
                      <a:pt x="83" y="80"/>
                    </a:lnTo>
                    <a:lnTo>
                      <a:pt x="89" y="71"/>
                    </a:lnTo>
                    <a:lnTo>
                      <a:pt x="91" y="61"/>
                    </a:lnTo>
                    <a:lnTo>
                      <a:pt x="90" y="56"/>
                    </a:lnTo>
                    <a:lnTo>
                      <a:pt x="88" y="51"/>
                    </a:lnTo>
                    <a:lnTo>
                      <a:pt x="85" y="46"/>
                    </a:lnTo>
                    <a:lnTo>
                      <a:pt x="80" y="41"/>
                    </a:lnTo>
                    <a:close/>
                    <a:moveTo>
                      <a:pt x="112" y="73"/>
                    </a:moveTo>
                    <a:lnTo>
                      <a:pt x="111" y="81"/>
                    </a:lnTo>
                    <a:lnTo>
                      <a:pt x="109" y="88"/>
                    </a:lnTo>
                    <a:lnTo>
                      <a:pt x="104" y="96"/>
                    </a:lnTo>
                    <a:lnTo>
                      <a:pt x="97" y="103"/>
                    </a:lnTo>
                    <a:lnTo>
                      <a:pt x="89" y="112"/>
                    </a:lnTo>
                    <a:lnTo>
                      <a:pt x="78" y="117"/>
                    </a:lnTo>
                    <a:lnTo>
                      <a:pt x="69" y="120"/>
                    </a:lnTo>
                    <a:lnTo>
                      <a:pt x="58" y="121"/>
                    </a:lnTo>
                    <a:lnTo>
                      <a:pt x="53" y="121"/>
                    </a:lnTo>
                    <a:lnTo>
                      <a:pt x="49" y="120"/>
                    </a:lnTo>
                    <a:lnTo>
                      <a:pt x="38" y="117"/>
                    </a:lnTo>
                    <a:lnTo>
                      <a:pt x="29" y="112"/>
                    </a:lnTo>
                    <a:lnTo>
                      <a:pt x="19" y="103"/>
                    </a:lnTo>
                    <a:lnTo>
                      <a:pt x="11" y="94"/>
                    </a:lnTo>
                    <a:lnTo>
                      <a:pt x="5" y="83"/>
                    </a:lnTo>
                    <a:lnTo>
                      <a:pt x="1" y="71"/>
                    </a:lnTo>
                    <a:lnTo>
                      <a:pt x="0" y="61"/>
                    </a:lnTo>
                    <a:lnTo>
                      <a:pt x="1" y="49"/>
                    </a:lnTo>
                    <a:lnTo>
                      <a:pt x="5" y="39"/>
                    </a:lnTo>
                    <a:lnTo>
                      <a:pt x="7" y="34"/>
                    </a:lnTo>
                    <a:lnTo>
                      <a:pt x="10" y="28"/>
                    </a:lnTo>
                    <a:lnTo>
                      <a:pt x="18" y="19"/>
                    </a:lnTo>
                    <a:lnTo>
                      <a:pt x="30" y="9"/>
                    </a:lnTo>
                    <a:lnTo>
                      <a:pt x="41" y="3"/>
                    </a:lnTo>
                    <a:lnTo>
                      <a:pt x="54" y="0"/>
                    </a:lnTo>
                    <a:lnTo>
                      <a:pt x="62" y="0"/>
                    </a:lnTo>
                    <a:lnTo>
                      <a:pt x="68" y="0"/>
                    </a:lnTo>
                    <a:lnTo>
                      <a:pt x="74" y="2"/>
                    </a:lnTo>
                    <a:lnTo>
                      <a:pt x="82" y="4"/>
                    </a:lnTo>
                    <a:lnTo>
                      <a:pt x="95" y="10"/>
                    </a:lnTo>
                    <a:lnTo>
                      <a:pt x="109" y="20"/>
                    </a:lnTo>
                    <a:lnTo>
                      <a:pt x="124" y="34"/>
                    </a:lnTo>
                    <a:lnTo>
                      <a:pt x="139" y="49"/>
                    </a:lnTo>
                    <a:lnTo>
                      <a:pt x="149" y="64"/>
                    </a:lnTo>
                    <a:lnTo>
                      <a:pt x="156" y="79"/>
                    </a:lnTo>
                    <a:lnTo>
                      <a:pt x="160" y="94"/>
                    </a:lnTo>
                    <a:lnTo>
                      <a:pt x="160" y="107"/>
                    </a:lnTo>
                    <a:lnTo>
                      <a:pt x="159" y="115"/>
                    </a:lnTo>
                    <a:lnTo>
                      <a:pt x="158" y="121"/>
                    </a:lnTo>
                    <a:lnTo>
                      <a:pt x="151" y="134"/>
                    </a:lnTo>
                    <a:lnTo>
                      <a:pt x="141" y="145"/>
                    </a:lnTo>
                    <a:lnTo>
                      <a:pt x="132" y="153"/>
                    </a:lnTo>
                    <a:lnTo>
                      <a:pt x="124" y="158"/>
                    </a:lnTo>
                    <a:lnTo>
                      <a:pt x="115" y="161"/>
                    </a:lnTo>
                    <a:lnTo>
                      <a:pt x="107" y="162"/>
                    </a:lnTo>
                    <a:lnTo>
                      <a:pt x="98" y="162"/>
                    </a:lnTo>
                    <a:lnTo>
                      <a:pt x="94" y="161"/>
                    </a:lnTo>
                    <a:lnTo>
                      <a:pt x="90" y="160"/>
                    </a:lnTo>
                    <a:lnTo>
                      <a:pt x="86" y="159"/>
                    </a:lnTo>
                    <a:lnTo>
                      <a:pt x="82" y="157"/>
                    </a:lnTo>
                    <a:lnTo>
                      <a:pt x="77" y="154"/>
                    </a:lnTo>
                    <a:lnTo>
                      <a:pt x="73" y="151"/>
                    </a:lnTo>
                    <a:lnTo>
                      <a:pt x="97" y="126"/>
                    </a:lnTo>
                    <a:lnTo>
                      <a:pt x="105" y="130"/>
                    </a:lnTo>
                    <a:lnTo>
                      <a:pt x="111" y="131"/>
                    </a:lnTo>
                    <a:lnTo>
                      <a:pt x="114" y="130"/>
                    </a:lnTo>
                    <a:lnTo>
                      <a:pt x="116" y="130"/>
                    </a:lnTo>
                    <a:lnTo>
                      <a:pt x="117" y="128"/>
                    </a:lnTo>
                    <a:lnTo>
                      <a:pt x="125" y="123"/>
                    </a:lnTo>
                    <a:lnTo>
                      <a:pt x="128" y="118"/>
                    </a:lnTo>
                    <a:lnTo>
                      <a:pt x="130" y="114"/>
                    </a:lnTo>
                    <a:lnTo>
                      <a:pt x="131" y="107"/>
                    </a:lnTo>
                    <a:lnTo>
                      <a:pt x="130" y="101"/>
                    </a:lnTo>
                    <a:lnTo>
                      <a:pt x="128" y="95"/>
                    </a:lnTo>
                    <a:lnTo>
                      <a:pt x="124" y="88"/>
                    </a:lnTo>
                    <a:lnTo>
                      <a:pt x="112" y="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8" name="Freeform 187"/>
              <p:cNvSpPr>
                <a:spLocks/>
              </p:cNvSpPr>
              <p:nvPr/>
            </p:nvSpPr>
            <p:spPr bwMode="auto">
              <a:xfrm>
                <a:off x="1881" y="4005"/>
                <a:ext cx="43" cy="45"/>
              </a:xfrm>
              <a:custGeom>
                <a:avLst/>
                <a:gdLst>
                  <a:gd name="T0" fmla="*/ 0 w 172"/>
                  <a:gd name="T1" fmla="*/ 0 h 181"/>
                  <a:gd name="T2" fmla="*/ 0 w 172"/>
                  <a:gd name="T3" fmla="*/ 0 h 181"/>
                  <a:gd name="T4" fmla="*/ 0 w 172"/>
                  <a:gd name="T5" fmla="*/ 0 h 181"/>
                  <a:gd name="T6" fmla="*/ 0 w 172"/>
                  <a:gd name="T7" fmla="*/ 0 h 181"/>
                  <a:gd name="T8" fmla="*/ 0 w 172"/>
                  <a:gd name="T9" fmla="*/ 0 h 181"/>
                  <a:gd name="T10" fmla="*/ 0 w 172"/>
                  <a:gd name="T11" fmla="*/ 0 h 181"/>
                  <a:gd name="T12" fmla="*/ 0 w 172"/>
                  <a:gd name="T13" fmla="*/ 0 h 181"/>
                  <a:gd name="T14" fmla="*/ 0 w 172"/>
                  <a:gd name="T15" fmla="*/ 0 h 181"/>
                  <a:gd name="T16" fmla="*/ 0 w 172"/>
                  <a:gd name="T17" fmla="*/ 0 h 181"/>
                  <a:gd name="T18" fmla="*/ 0 w 172"/>
                  <a:gd name="T19" fmla="*/ 0 h 181"/>
                  <a:gd name="T20" fmla="*/ 0 w 172"/>
                  <a:gd name="T21" fmla="*/ 0 h 181"/>
                  <a:gd name="T22" fmla="*/ 0 w 172"/>
                  <a:gd name="T23" fmla="*/ 0 h 181"/>
                  <a:gd name="T24" fmla="*/ 0 w 172"/>
                  <a:gd name="T25" fmla="*/ 0 h 181"/>
                  <a:gd name="T26" fmla="*/ 0 w 172"/>
                  <a:gd name="T27" fmla="*/ 0 h 181"/>
                  <a:gd name="T28" fmla="*/ 0 w 172"/>
                  <a:gd name="T29" fmla="*/ 0 h 181"/>
                  <a:gd name="T30" fmla="*/ 0 w 172"/>
                  <a:gd name="T31" fmla="*/ 0 h 181"/>
                  <a:gd name="T32" fmla="*/ 0 w 172"/>
                  <a:gd name="T33" fmla="*/ 0 h 181"/>
                  <a:gd name="T34" fmla="*/ 0 w 172"/>
                  <a:gd name="T35" fmla="*/ 0 h 181"/>
                  <a:gd name="T36" fmla="*/ 0 w 172"/>
                  <a:gd name="T37" fmla="*/ 0 h 181"/>
                  <a:gd name="T38" fmla="*/ 0 w 172"/>
                  <a:gd name="T39" fmla="*/ 0 h 181"/>
                  <a:gd name="T40" fmla="*/ 0 w 172"/>
                  <a:gd name="T41" fmla="*/ 0 h 181"/>
                  <a:gd name="T42" fmla="*/ 0 w 172"/>
                  <a:gd name="T43" fmla="*/ 0 h 181"/>
                  <a:gd name="T44" fmla="*/ 0 w 172"/>
                  <a:gd name="T45" fmla="*/ 0 h 181"/>
                  <a:gd name="T46" fmla="*/ 0 w 172"/>
                  <a:gd name="T47" fmla="*/ 0 h 181"/>
                  <a:gd name="T48" fmla="*/ 0 w 172"/>
                  <a:gd name="T49" fmla="*/ 0 h 181"/>
                  <a:gd name="T50" fmla="*/ 0 w 172"/>
                  <a:gd name="T51" fmla="*/ 0 h 181"/>
                  <a:gd name="T52" fmla="*/ 0 w 172"/>
                  <a:gd name="T53" fmla="*/ 0 h 181"/>
                  <a:gd name="T54" fmla="*/ 0 w 172"/>
                  <a:gd name="T55" fmla="*/ 0 h 181"/>
                  <a:gd name="T56" fmla="*/ 0 w 172"/>
                  <a:gd name="T57" fmla="*/ 0 h 181"/>
                  <a:gd name="T58" fmla="*/ 0 w 172"/>
                  <a:gd name="T59" fmla="*/ 0 h 181"/>
                  <a:gd name="T60" fmla="*/ 0 w 172"/>
                  <a:gd name="T61" fmla="*/ 0 h 181"/>
                  <a:gd name="T62" fmla="*/ 0 w 172"/>
                  <a:gd name="T63" fmla="*/ 0 h 181"/>
                  <a:gd name="T64" fmla="*/ 0 w 172"/>
                  <a:gd name="T65" fmla="*/ 0 h 181"/>
                  <a:gd name="T66" fmla="*/ 0 w 172"/>
                  <a:gd name="T67" fmla="*/ 0 h 181"/>
                  <a:gd name="T68" fmla="*/ 0 w 172"/>
                  <a:gd name="T69" fmla="*/ 0 h 181"/>
                  <a:gd name="T70" fmla="*/ 0 w 172"/>
                  <a:gd name="T71" fmla="*/ 0 h 181"/>
                  <a:gd name="T72" fmla="*/ 0 w 172"/>
                  <a:gd name="T73" fmla="*/ 0 h 181"/>
                  <a:gd name="T74" fmla="*/ 0 w 172"/>
                  <a:gd name="T75" fmla="*/ 0 h 181"/>
                  <a:gd name="T76" fmla="*/ 0 w 172"/>
                  <a:gd name="T77" fmla="*/ 0 h 181"/>
                  <a:gd name="T78" fmla="*/ 0 w 172"/>
                  <a:gd name="T79" fmla="*/ 0 h 181"/>
                  <a:gd name="T80" fmla="*/ 0 w 172"/>
                  <a:gd name="T81" fmla="*/ 0 h 181"/>
                  <a:gd name="T82" fmla="*/ 0 w 172"/>
                  <a:gd name="T83" fmla="*/ 0 h 181"/>
                  <a:gd name="T84" fmla="*/ 0 w 172"/>
                  <a:gd name="T85" fmla="*/ 0 h 181"/>
                  <a:gd name="T86" fmla="*/ 0 w 172"/>
                  <a:gd name="T87" fmla="*/ 0 h 181"/>
                  <a:gd name="T88" fmla="*/ 0 w 172"/>
                  <a:gd name="T89" fmla="*/ 0 h 181"/>
                  <a:gd name="T90" fmla="*/ 0 w 172"/>
                  <a:gd name="T91" fmla="*/ 0 h 181"/>
                  <a:gd name="T92" fmla="*/ 0 w 172"/>
                  <a:gd name="T93" fmla="*/ 0 h 181"/>
                  <a:gd name="T94" fmla="*/ 0 w 172"/>
                  <a:gd name="T95" fmla="*/ 0 h 181"/>
                  <a:gd name="T96" fmla="*/ 0 w 172"/>
                  <a:gd name="T97" fmla="*/ 0 h 181"/>
                  <a:gd name="T98" fmla="*/ 0 w 172"/>
                  <a:gd name="T99" fmla="*/ 0 h 181"/>
                  <a:gd name="T100" fmla="*/ 0 w 172"/>
                  <a:gd name="T101" fmla="*/ 0 h 181"/>
                  <a:gd name="T102" fmla="*/ 0 w 172"/>
                  <a:gd name="T103" fmla="*/ 0 h 181"/>
                  <a:gd name="T104" fmla="*/ 0 w 172"/>
                  <a:gd name="T105" fmla="*/ 0 h 181"/>
                  <a:gd name="T106" fmla="*/ 0 w 172"/>
                  <a:gd name="T107" fmla="*/ 0 h 181"/>
                  <a:gd name="T108" fmla="*/ 0 w 172"/>
                  <a:gd name="T109" fmla="*/ 0 h 181"/>
                  <a:gd name="T110" fmla="*/ 0 w 172"/>
                  <a:gd name="T111" fmla="*/ 0 h 181"/>
                  <a:gd name="T112" fmla="*/ 0 w 172"/>
                  <a:gd name="T113" fmla="*/ 0 h 181"/>
                  <a:gd name="T114" fmla="*/ 0 w 172"/>
                  <a:gd name="T115" fmla="*/ 0 h 181"/>
                  <a:gd name="T116" fmla="*/ 0 w 172"/>
                  <a:gd name="T117" fmla="*/ 0 h 181"/>
                  <a:gd name="T118" fmla="*/ 0 w 172"/>
                  <a:gd name="T119" fmla="*/ 0 h 18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72"/>
                  <a:gd name="T181" fmla="*/ 0 h 181"/>
                  <a:gd name="T182" fmla="*/ 172 w 172"/>
                  <a:gd name="T183" fmla="*/ 181 h 18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72" h="181">
                    <a:moveTo>
                      <a:pt x="73" y="166"/>
                    </a:moveTo>
                    <a:lnTo>
                      <a:pt x="97" y="143"/>
                    </a:lnTo>
                    <a:lnTo>
                      <a:pt x="102" y="146"/>
                    </a:lnTo>
                    <a:lnTo>
                      <a:pt x="106" y="148"/>
                    </a:lnTo>
                    <a:lnTo>
                      <a:pt x="114" y="149"/>
                    </a:lnTo>
                    <a:lnTo>
                      <a:pt x="119" y="149"/>
                    </a:lnTo>
                    <a:lnTo>
                      <a:pt x="123" y="147"/>
                    </a:lnTo>
                    <a:lnTo>
                      <a:pt x="127" y="145"/>
                    </a:lnTo>
                    <a:lnTo>
                      <a:pt x="131" y="141"/>
                    </a:lnTo>
                    <a:lnTo>
                      <a:pt x="139" y="131"/>
                    </a:lnTo>
                    <a:lnTo>
                      <a:pt x="141" y="121"/>
                    </a:lnTo>
                    <a:lnTo>
                      <a:pt x="140" y="115"/>
                    </a:lnTo>
                    <a:lnTo>
                      <a:pt x="138" y="110"/>
                    </a:lnTo>
                    <a:lnTo>
                      <a:pt x="130" y="99"/>
                    </a:lnTo>
                    <a:lnTo>
                      <a:pt x="120" y="92"/>
                    </a:lnTo>
                    <a:lnTo>
                      <a:pt x="109" y="89"/>
                    </a:lnTo>
                    <a:lnTo>
                      <a:pt x="104" y="89"/>
                    </a:lnTo>
                    <a:lnTo>
                      <a:pt x="99" y="91"/>
                    </a:lnTo>
                    <a:lnTo>
                      <a:pt x="93" y="93"/>
                    </a:lnTo>
                    <a:lnTo>
                      <a:pt x="88" y="97"/>
                    </a:lnTo>
                    <a:lnTo>
                      <a:pt x="84" y="103"/>
                    </a:lnTo>
                    <a:lnTo>
                      <a:pt x="82" y="109"/>
                    </a:lnTo>
                    <a:lnTo>
                      <a:pt x="81" y="115"/>
                    </a:lnTo>
                    <a:lnTo>
                      <a:pt x="81" y="122"/>
                    </a:lnTo>
                    <a:lnTo>
                      <a:pt x="58" y="143"/>
                    </a:lnTo>
                    <a:lnTo>
                      <a:pt x="0" y="70"/>
                    </a:lnTo>
                    <a:lnTo>
                      <a:pt x="70" y="0"/>
                    </a:lnTo>
                    <a:lnTo>
                      <a:pt x="91" y="21"/>
                    </a:lnTo>
                    <a:lnTo>
                      <a:pt x="38" y="73"/>
                    </a:lnTo>
                    <a:lnTo>
                      <a:pt x="60" y="101"/>
                    </a:lnTo>
                    <a:lnTo>
                      <a:pt x="61" y="94"/>
                    </a:lnTo>
                    <a:lnTo>
                      <a:pt x="64" y="87"/>
                    </a:lnTo>
                    <a:lnTo>
                      <a:pt x="68" y="80"/>
                    </a:lnTo>
                    <a:lnTo>
                      <a:pt x="73" y="73"/>
                    </a:lnTo>
                    <a:lnTo>
                      <a:pt x="83" y="66"/>
                    </a:lnTo>
                    <a:lnTo>
                      <a:pt x="93" y="60"/>
                    </a:lnTo>
                    <a:lnTo>
                      <a:pt x="103" y="57"/>
                    </a:lnTo>
                    <a:lnTo>
                      <a:pt x="113" y="56"/>
                    </a:lnTo>
                    <a:lnTo>
                      <a:pt x="124" y="57"/>
                    </a:lnTo>
                    <a:lnTo>
                      <a:pt x="134" y="60"/>
                    </a:lnTo>
                    <a:lnTo>
                      <a:pt x="144" y="66"/>
                    </a:lnTo>
                    <a:lnTo>
                      <a:pt x="153" y="73"/>
                    </a:lnTo>
                    <a:lnTo>
                      <a:pt x="162" y="84"/>
                    </a:lnTo>
                    <a:lnTo>
                      <a:pt x="168" y="94"/>
                    </a:lnTo>
                    <a:lnTo>
                      <a:pt x="171" y="105"/>
                    </a:lnTo>
                    <a:lnTo>
                      <a:pt x="172" y="116"/>
                    </a:lnTo>
                    <a:lnTo>
                      <a:pt x="170" y="128"/>
                    </a:lnTo>
                    <a:lnTo>
                      <a:pt x="169" y="133"/>
                    </a:lnTo>
                    <a:lnTo>
                      <a:pt x="166" y="139"/>
                    </a:lnTo>
                    <a:lnTo>
                      <a:pt x="160" y="150"/>
                    </a:lnTo>
                    <a:lnTo>
                      <a:pt x="156" y="155"/>
                    </a:lnTo>
                    <a:lnTo>
                      <a:pt x="151" y="161"/>
                    </a:lnTo>
                    <a:lnTo>
                      <a:pt x="142" y="169"/>
                    </a:lnTo>
                    <a:lnTo>
                      <a:pt x="131" y="175"/>
                    </a:lnTo>
                    <a:lnTo>
                      <a:pt x="122" y="179"/>
                    </a:lnTo>
                    <a:lnTo>
                      <a:pt x="111" y="181"/>
                    </a:lnTo>
                    <a:lnTo>
                      <a:pt x="102" y="181"/>
                    </a:lnTo>
                    <a:lnTo>
                      <a:pt x="92" y="178"/>
                    </a:lnTo>
                    <a:lnTo>
                      <a:pt x="83" y="173"/>
                    </a:lnTo>
                    <a:lnTo>
                      <a:pt x="73" y="16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89" name="Freeform 188"/>
              <p:cNvSpPr>
                <a:spLocks/>
              </p:cNvSpPr>
              <p:nvPr/>
            </p:nvSpPr>
            <p:spPr bwMode="auto">
              <a:xfrm>
                <a:off x="2090" y="4170"/>
                <a:ext cx="38" cy="37"/>
              </a:xfrm>
              <a:custGeom>
                <a:avLst/>
                <a:gdLst>
                  <a:gd name="T0" fmla="*/ 0 w 150"/>
                  <a:gd name="T1" fmla="*/ 0 h 150"/>
                  <a:gd name="T2" fmla="*/ 0 w 150"/>
                  <a:gd name="T3" fmla="*/ 0 h 150"/>
                  <a:gd name="T4" fmla="*/ 0 w 150"/>
                  <a:gd name="T5" fmla="*/ 0 h 150"/>
                  <a:gd name="T6" fmla="*/ 0 w 150"/>
                  <a:gd name="T7" fmla="*/ 0 h 150"/>
                  <a:gd name="T8" fmla="*/ 0 w 150"/>
                  <a:gd name="T9" fmla="*/ 0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150"/>
                  <a:gd name="T17" fmla="*/ 150 w 150"/>
                  <a:gd name="T18" fmla="*/ 150 h 1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150">
                    <a:moveTo>
                      <a:pt x="125" y="150"/>
                    </a:moveTo>
                    <a:lnTo>
                      <a:pt x="0" y="26"/>
                    </a:lnTo>
                    <a:lnTo>
                      <a:pt x="25" y="0"/>
                    </a:lnTo>
                    <a:lnTo>
                      <a:pt x="150" y="124"/>
                    </a:lnTo>
                    <a:lnTo>
                      <a:pt x="125" y="15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0" name="Freeform 189"/>
              <p:cNvSpPr>
                <a:spLocks/>
              </p:cNvSpPr>
              <p:nvPr/>
            </p:nvSpPr>
            <p:spPr bwMode="auto">
              <a:xfrm>
                <a:off x="2107" y="4158"/>
                <a:ext cx="39" cy="32"/>
              </a:xfrm>
              <a:custGeom>
                <a:avLst/>
                <a:gdLst>
                  <a:gd name="T0" fmla="*/ 0 w 157"/>
                  <a:gd name="T1" fmla="*/ 0 h 131"/>
                  <a:gd name="T2" fmla="*/ 0 w 157"/>
                  <a:gd name="T3" fmla="*/ 0 h 131"/>
                  <a:gd name="T4" fmla="*/ 0 w 157"/>
                  <a:gd name="T5" fmla="*/ 0 h 131"/>
                  <a:gd name="T6" fmla="*/ 0 w 157"/>
                  <a:gd name="T7" fmla="*/ 0 h 131"/>
                  <a:gd name="T8" fmla="*/ 0 w 157"/>
                  <a:gd name="T9" fmla="*/ 0 h 131"/>
                  <a:gd name="T10" fmla="*/ 0 w 157"/>
                  <a:gd name="T11" fmla="*/ 0 h 131"/>
                  <a:gd name="T12" fmla="*/ 0 w 157"/>
                  <a:gd name="T13" fmla="*/ 0 h 131"/>
                  <a:gd name="T14" fmla="*/ 0 w 157"/>
                  <a:gd name="T15" fmla="*/ 0 h 131"/>
                  <a:gd name="T16" fmla="*/ 0 w 157"/>
                  <a:gd name="T17" fmla="*/ 0 h 131"/>
                  <a:gd name="T18" fmla="*/ 0 w 157"/>
                  <a:gd name="T19" fmla="*/ 0 h 131"/>
                  <a:gd name="T20" fmla="*/ 0 w 157"/>
                  <a:gd name="T21" fmla="*/ 0 h 131"/>
                  <a:gd name="T22" fmla="*/ 0 w 157"/>
                  <a:gd name="T23" fmla="*/ 0 h 131"/>
                  <a:gd name="T24" fmla="*/ 0 w 157"/>
                  <a:gd name="T25" fmla="*/ 0 h 131"/>
                  <a:gd name="T26" fmla="*/ 0 w 157"/>
                  <a:gd name="T27" fmla="*/ 0 h 131"/>
                  <a:gd name="T28" fmla="*/ 0 w 157"/>
                  <a:gd name="T29" fmla="*/ 0 h 131"/>
                  <a:gd name="T30" fmla="*/ 0 w 157"/>
                  <a:gd name="T31" fmla="*/ 0 h 131"/>
                  <a:gd name="T32" fmla="*/ 0 w 157"/>
                  <a:gd name="T33" fmla="*/ 0 h 131"/>
                  <a:gd name="T34" fmla="*/ 0 w 157"/>
                  <a:gd name="T35" fmla="*/ 0 h 131"/>
                  <a:gd name="T36" fmla="*/ 0 w 157"/>
                  <a:gd name="T37" fmla="*/ 0 h 131"/>
                  <a:gd name="T38" fmla="*/ 0 w 157"/>
                  <a:gd name="T39" fmla="*/ 0 h 131"/>
                  <a:gd name="T40" fmla="*/ 0 w 157"/>
                  <a:gd name="T41" fmla="*/ 0 h 131"/>
                  <a:gd name="T42" fmla="*/ 0 w 157"/>
                  <a:gd name="T43" fmla="*/ 0 h 131"/>
                  <a:gd name="T44" fmla="*/ 0 w 157"/>
                  <a:gd name="T45" fmla="*/ 0 h 131"/>
                  <a:gd name="T46" fmla="*/ 0 w 157"/>
                  <a:gd name="T47" fmla="*/ 0 h 131"/>
                  <a:gd name="T48" fmla="*/ 0 w 157"/>
                  <a:gd name="T49" fmla="*/ 0 h 131"/>
                  <a:gd name="T50" fmla="*/ 0 w 157"/>
                  <a:gd name="T51" fmla="*/ 0 h 131"/>
                  <a:gd name="T52" fmla="*/ 0 w 157"/>
                  <a:gd name="T53" fmla="*/ 0 h 131"/>
                  <a:gd name="T54" fmla="*/ 0 w 157"/>
                  <a:gd name="T55" fmla="*/ 0 h 131"/>
                  <a:gd name="T56" fmla="*/ 0 w 157"/>
                  <a:gd name="T57" fmla="*/ 0 h 13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7"/>
                  <a:gd name="T88" fmla="*/ 0 h 131"/>
                  <a:gd name="T89" fmla="*/ 157 w 157"/>
                  <a:gd name="T90" fmla="*/ 131 h 13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7" h="131">
                    <a:moveTo>
                      <a:pt x="157" y="102"/>
                    </a:moveTo>
                    <a:lnTo>
                      <a:pt x="148" y="112"/>
                    </a:lnTo>
                    <a:lnTo>
                      <a:pt x="143" y="117"/>
                    </a:lnTo>
                    <a:lnTo>
                      <a:pt x="136" y="124"/>
                    </a:lnTo>
                    <a:lnTo>
                      <a:pt x="129" y="129"/>
                    </a:lnTo>
                    <a:lnTo>
                      <a:pt x="118" y="131"/>
                    </a:lnTo>
                    <a:lnTo>
                      <a:pt x="114" y="131"/>
                    </a:lnTo>
                    <a:lnTo>
                      <a:pt x="111" y="130"/>
                    </a:lnTo>
                    <a:lnTo>
                      <a:pt x="109" y="129"/>
                    </a:lnTo>
                    <a:lnTo>
                      <a:pt x="106" y="127"/>
                    </a:lnTo>
                    <a:lnTo>
                      <a:pt x="100" y="122"/>
                    </a:lnTo>
                    <a:lnTo>
                      <a:pt x="92" y="116"/>
                    </a:lnTo>
                    <a:lnTo>
                      <a:pt x="43" y="66"/>
                    </a:lnTo>
                    <a:lnTo>
                      <a:pt x="30" y="78"/>
                    </a:lnTo>
                    <a:lnTo>
                      <a:pt x="13" y="61"/>
                    </a:lnTo>
                    <a:lnTo>
                      <a:pt x="26" y="49"/>
                    </a:lnTo>
                    <a:lnTo>
                      <a:pt x="0" y="24"/>
                    </a:lnTo>
                    <a:lnTo>
                      <a:pt x="25" y="0"/>
                    </a:lnTo>
                    <a:lnTo>
                      <a:pt x="50" y="24"/>
                    </a:lnTo>
                    <a:lnTo>
                      <a:pt x="64" y="11"/>
                    </a:lnTo>
                    <a:lnTo>
                      <a:pt x="82" y="28"/>
                    </a:lnTo>
                    <a:lnTo>
                      <a:pt x="67" y="42"/>
                    </a:lnTo>
                    <a:lnTo>
                      <a:pt x="119" y="93"/>
                    </a:lnTo>
                    <a:lnTo>
                      <a:pt x="122" y="95"/>
                    </a:lnTo>
                    <a:lnTo>
                      <a:pt x="124" y="96"/>
                    </a:lnTo>
                    <a:lnTo>
                      <a:pt x="127" y="94"/>
                    </a:lnTo>
                    <a:lnTo>
                      <a:pt x="131" y="91"/>
                    </a:lnTo>
                    <a:lnTo>
                      <a:pt x="138" y="84"/>
                    </a:lnTo>
                    <a:lnTo>
                      <a:pt x="157" y="102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1" name="Freeform 190"/>
              <p:cNvSpPr>
                <a:spLocks noEditPoints="1"/>
              </p:cNvSpPr>
              <p:nvPr/>
            </p:nvSpPr>
            <p:spPr bwMode="auto">
              <a:xfrm>
                <a:off x="2131" y="4139"/>
                <a:ext cx="40" cy="37"/>
              </a:xfrm>
              <a:custGeom>
                <a:avLst/>
                <a:gdLst>
                  <a:gd name="T0" fmla="*/ 0 w 159"/>
                  <a:gd name="T1" fmla="*/ 0 h 147"/>
                  <a:gd name="T2" fmla="*/ 0 w 159"/>
                  <a:gd name="T3" fmla="*/ 0 h 147"/>
                  <a:gd name="T4" fmla="*/ 0 w 159"/>
                  <a:gd name="T5" fmla="*/ 0 h 147"/>
                  <a:gd name="T6" fmla="*/ 0 w 159"/>
                  <a:gd name="T7" fmla="*/ 0 h 147"/>
                  <a:gd name="T8" fmla="*/ 0 w 159"/>
                  <a:gd name="T9" fmla="*/ 0 h 147"/>
                  <a:gd name="T10" fmla="*/ 0 w 159"/>
                  <a:gd name="T11" fmla="*/ 0 h 147"/>
                  <a:gd name="T12" fmla="*/ 0 w 159"/>
                  <a:gd name="T13" fmla="*/ 0 h 147"/>
                  <a:gd name="T14" fmla="*/ 0 w 159"/>
                  <a:gd name="T15" fmla="*/ 0 h 147"/>
                  <a:gd name="T16" fmla="*/ 0 w 159"/>
                  <a:gd name="T17" fmla="*/ 0 h 147"/>
                  <a:gd name="T18" fmla="*/ 0 w 159"/>
                  <a:gd name="T19" fmla="*/ 0 h 147"/>
                  <a:gd name="T20" fmla="*/ 0 w 159"/>
                  <a:gd name="T21" fmla="*/ 0 h 147"/>
                  <a:gd name="T22" fmla="*/ 0 w 159"/>
                  <a:gd name="T23" fmla="*/ 0 h 147"/>
                  <a:gd name="T24" fmla="*/ 0 w 159"/>
                  <a:gd name="T25" fmla="*/ 0 h 147"/>
                  <a:gd name="T26" fmla="*/ 0 w 159"/>
                  <a:gd name="T27" fmla="*/ 0 h 147"/>
                  <a:gd name="T28" fmla="*/ 0 w 159"/>
                  <a:gd name="T29" fmla="*/ 0 h 147"/>
                  <a:gd name="T30" fmla="*/ 0 w 159"/>
                  <a:gd name="T31" fmla="*/ 0 h 147"/>
                  <a:gd name="T32" fmla="*/ 0 w 159"/>
                  <a:gd name="T33" fmla="*/ 0 h 147"/>
                  <a:gd name="T34" fmla="*/ 0 w 159"/>
                  <a:gd name="T35" fmla="*/ 0 h 147"/>
                  <a:gd name="T36" fmla="*/ 0 w 159"/>
                  <a:gd name="T37" fmla="*/ 0 h 147"/>
                  <a:gd name="T38" fmla="*/ 0 w 159"/>
                  <a:gd name="T39" fmla="*/ 0 h 147"/>
                  <a:gd name="T40" fmla="*/ 0 w 159"/>
                  <a:gd name="T41" fmla="*/ 0 h 147"/>
                  <a:gd name="T42" fmla="*/ 0 w 159"/>
                  <a:gd name="T43" fmla="*/ 0 h 147"/>
                  <a:gd name="T44" fmla="*/ 0 w 159"/>
                  <a:gd name="T45" fmla="*/ 0 h 147"/>
                  <a:gd name="T46" fmla="*/ 0 w 159"/>
                  <a:gd name="T47" fmla="*/ 0 h 147"/>
                  <a:gd name="T48" fmla="*/ 0 w 159"/>
                  <a:gd name="T49" fmla="*/ 0 h 147"/>
                  <a:gd name="T50" fmla="*/ 0 w 159"/>
                  <a:gd name="T51" fmla="*/ 0 h 147"/>
                  <a:gd name="T52" fmla="*/ 0 w 159"/>
                  <a:gd name="T53" fmla="*/ 0 h 147"/>
                  <a:gd name="T54" fmla="*/ 0 w 159"/>
                  <a:gd name="T55" fmla="*/ 0 h 147"/>
                  <a:gd name="T56" fmla="*/ 0 w 159"/>
                  <a:gd name="T57" fmla="*/ 0 h 147"/>
                  <a:gd name="T58" fmla="*/ 0 w 159"/>
                  <a:gd name="T59" fmla="*/ 0 h 147"/>
                  <a:gd name="T60" fmla="*/ 0 w 159"/>
                  <a:gd name="T61" fmla="*/ 0 h 147"/>
                  <a:gd name="T62" fmla="*/ 0 w 159"/>
                  <a:gd name="T63" fmla="*/ 0 h 147"/>
                  <a:gd name="T64" fmla="*/ 0 w 159"/>
                  <a:gd name="T65" fmla="*/ 0 h 147"/>
                  <a:gd name="T66" fmla="*/ 0 w 159"/>
                  <a:gd name="T67" fmla="*/ 0 h 147"/>
                  <a:gd name="T68" fmla="*/ 0 w 159"/>
                  <a:gd name="T69" fmla="*/ 0 h 147"/>
                  <a:gd name="T70" fmla="*/ 0 w 159"/>
                  <a:gd name="T71" fmla="*/ 0 h 147"/>
                  <a:gd name="T72" fmla="*/ 0 w 159"/>
                  <a:gd name="T73" fmla="*/ 0 h 147"/>
                  <a:gd name="T74" fmla="*/ 0 w 159"/>
                  <a:gd name="T75" fmla="*/ 0 h 147"/>
                  <a:gd name="T76" fmla="*/ 0 w 159"/>
                  <a:gd name="T77" fmla="*/ 0 h 147"/>
                  <a:gd name="T78" fmla="*/ 0 w 159"/>
                  <a:gd name="T79" fmla="*/ 0 h 147"/>
                  <a:gd name="T80" fmla="*/ 0 w 159"/>
                  <a:gd name="T81" fmla="*/ 0 h 147"/>
                  <a:gd name="T82" fmla="*/ 0 w 159"/>
                  <a:gd name="T83" fmla="*/ 0 h 147"/>
                  <a:gd name="T84" fmla="*/ 0 w 159"/>
                  <a:gd name="T85" fmla="*/ 0 h 147"/>
                  <a:gd name="T86" fmla="*/ 0 w 159"/>
                  <a:gd name="T87" fmla="*/ 0 h 147"/>
                  <a:gd name="T88" fmla="*/ 0 w 159"/>
                  <a:gd name="T89" fmla="*/ 0 h 14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9"/>
                  <a:gd name="T136" fmla="*/ 0 h 147"/>
                  <a:gd name="T137" fmla="*/ 159 w 159"/>
                  <a:gd name="T138" fmla="*/ 147 h 14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9" h="147">
                    <a:moveTo>
                      <a:pt x="120" y="90"/>
                    </a:moveTo>
                    <a:lnTo>
                      <a:pt x="121" y="102"/>
                    </a:lnTo>
                    <a:lnTo>
                      <a:pt x="120" y="108"/>
                    </a:lnTo>
                    <a:lnTo>
                      <a:pt x="118" y="113"/>
                    </a:lnTo>
                    <a:lnTo>
                      <a:pt x="116" y="118"/>
                    </a:lnTo>
                    <a:lnTo>
                      <a:pt x="115" y="122"/>
                    </a:lnTo>
                    <a:lnTo>
                      <a:pt x="113" y="125"/>
                    </a:lnTo>
                    <a:lnTo>
                      <a:pt x="104" y="134"/>
                    </a:lnTo>
                    <a:lnTo>
                      <a:pt x="98" y="141"/>
                    </a:lnTo>
                    <a:lnTo>
                      <a:pt x="90" y="145"/>
                    </a:lnTo>
                    <a:lnTo>
                      <a:pt x="84" y="147"/>
                    </a:lnTo>
                    <a:lnTo>
                      <a:pt x="77" y="147"/>
                    </a:lnTo>
                    <a:lnTo>
                      <a:pt x="69" y="146"/>
                    </a:lnTo>
                    <a:lnTo>
                      <a:pt x="62" y="144"/>
                    </a:lnTo>
                    <a:lnTo>
                      <a:pt x="54" y="140"/>
                    </a:lnTo>
                    <a:lnTo>
                      <a:pt x="47" y="133"/>
                    </a:lnTo>
                    <a:lnTo>
                      <a:pt x="42" y="126"/>
                    </a:lnTo>
                    <a:lnTo>
                      <a:pt x="38" y="120"/>
                    </a:lnTo>
                    <a:lnTo>
                      <a:pt x="35" y="112"/>
                    </a:lnTo>
                    <a:lnTo>
                      <a:pt x="34" y="105"/>
                    </a:lnTo>
                    <a:lnTo>
                      <a:pt x="35" y="97"/>
                    </a:lnTo>
                    <a:lnTo>
                      <a:pt x="39" y="90"/>
                    </a:lnTo>
                    <a:lnTo>
                      <a:pt x="43" y="82"/>
                    </a:lnTo>
                    <a:lnTo>
                      <a:pt x="49" y="73"/>
                    </a:lnTo>
                    <a:lnTo>
                      <a:pt x="60" y="59"/>
                    </a:lnTo>
                    <a:lnTo>
                      <a:pt x="66" y="50"/>
                    </a:lnTo>
                    <a:lnTo>
                      <a:pt x="68" y="44"/>
                    </a:lnTo>
                    <a:lnTo>
                      <a:pt x="67" y="40"/>
                    </a:lnTo>
                    <a:lnTo>
                      <a:pt x="65" y="37"/>
                    </a:lnTo>
                    <a:lnTo>
                      <a:pt x="59" y="33"/>
                    </a:lnTo>
                    <a:lnTo>
                      <a:pt x="52" y="33"/>
                    </a:lnTo>
                    <a:lnTo>
                      <a:pt x="46" y="35"/>
                    </a:lnTo>
                    <a:lnTo>
                      <a:pt x="39" y="41"/>
                    </a:lnTo>
                    <a:lnTo>
                      <a:pt x="33" y="49"/>
                    </a:lnTo>
                    <a:lnTo>
                      <a:pt x="31" y="55"/>
                    </a:lnTo>
                    <a:lnTo>
                      <a:pt x="31" y="61"/>
                    </a:lnTo>
                    <a:lnTo>
                      <a:pt x="33" y="65"/>
                    </a:lnTo>
                    <a:lnTo>
                      <a:pt x="35" y="68"/>
                    </a:lnTo>
                    <a:lnTo>
                      <a:pt x="37" y="69"/>
                    </a:lnTo>
                    <a:lnTo>
                      <a:pt x="13" y="92"/>
                    </a:lnTo>
                    <a:lnTo>
                      <a:pt x="12" y="91"/>
                    </a:lnTo>
                    <a:lnTo>
                      <a:pt x="6" y="84"/>
                    </a:lnTo>
                    <a:lnTo>
                      <a:pt x="2" y="75"/>
                    </a:lnTo>
                    <a:lnTo>
                      <a:pt x="0" y="67"/>
                    </a:lnTo>
                    <a:lnTo>
                      <a:pt x="0" y="58"/>
                    </a:lnTo>
                    <a:lnTo>
                      <a:pt x="0" y="54"/>
                    </a:lnTo>
                    <a:lnTo>
                      <a:pt x="2" y="50"/>
                    </a:lnTo>
                    <a:lnTo>
                      <a:pt x="5" y="40"/>
                    </a:lnTo>
                    <a:lnTo>
                      <a:pt x="11" y="33"/>
                    </a:lnTo>
                    <a:lnTo>
                      <a:pt x="19" y="24"/>
                    </a:lnTo>
                    <a:lnTo>
                      <a:pt x="28" y="15"/>
                    </a:lnTo>
                    <a:lnTo>
                      <a:pt x="38" y="9"/>
                    </a:lnTo>
                    <a:lnTo>
                      <a:pt x="47" y="3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70" y="1"/>
                    </a:lnTo>
                    <a:lnTo>
                      <a:pt x="75" y="2"/>
                    </a:lnTo>
                    <a:lnTo>
                      <a:pt x="78" y="5"/>
                    </a:lnTo>
                    <a:lnTo>
                      <a:pt x="81" y="7"/>
                    </a:lnTo>
                    <a:lnTo>
                      <a:pt x="84" y="10"/>
                    </a:lnTo>
                    <a:lnTo>
                      <a:pt x="138" y="61"/>
                    </a:lnTo>
                    <a:lnTo>
                      <a:pt x="142" y="66"/>
                    </a:lnTo>
                    <a:lnTo>
                      <a:pt x="146" y="69"/>
                    </a:lnTo>
                    <a:lnTo>
                      <a:pt x="150" y="70"/>
                    </a:lnTo>
                    <a:lnTo>
                      <a:pt x="156" y="69"/>
                    </a:lnTo>
                    <a:lnTo>
                      <a:pt x="159" y="73"/>
                    </a:lnTo>
                    <a:lnTo>
                      <a:pt x="134" y="98"/>
                    </a:lnTo>
                    <a:lnTo>
                      <a:pt x="126" y="95"/>
                    </a:lnTo>
                    <a:lnTo>
                      <a:pt x="120" y="90"/>
                    </a:lnTo>
                    <a:close/>
                    <a:moveTo>
                      <a:pt x="86" y="57"/>
                    </a:moveTo>
                    <a:lnTo>
                      <a:pt x="81" y="67"/>
                    </a:lnTo>
                    <a:lnTo>
                      <a:pt x="77" y="74"/>
                    </a:lnTo>
                    <a:lnTo>
                      <a:pt x="69" y="85"/>
                    </a:lnTo>
                    <a:lnTo>
                      <a:pt x="66" y="92"/>
                    </a:lnTo>
                    <a:lnTo>
                      <a:pt x="65" y="98"/>
                    </a:lnTo>
                    <a:lnTo>
                      <a:pt x="66" y="102"/>
                    </a:lnTo>
                    <a:lnTo>
                      <a:pt x="66" y="104"/>
                    </a:lnTo>
                    <a:lnTo>
                      <a:pt x="68" y="107"/>
                    </a:lnTo>
                    <a:lnTo>
                      <a:pt x="70" y="109"/>
                    </a:lnTo>
                    <a:lnTo>
                      <a:pt x="76" y="113"/>
                    </a:lnTo>
                    <a:lnTo>
                      <a:pt x="82" y="114"/>
                    </a:lnTo>
                    <a:lnTo>
                      <a:pt x="87" y="112"/>
                    </a:lnTo>
                    <a:lnTo>
                      <a:pt x="94" y="108"/>
                    </a:lnTo>
                    <a:lnTo>
                      <a:pt x="101" y="97"/>
                    </a:lnTo>
                    <a:lnTo>
                      <a:pt x="103" y="92"/>
                    </a:lnTo>
                    <a:lnTo>
                      <a:pt x="104" y="87"/>
                    </a:lnTo>
                    <a:lnTo>
                      <a:pt x="103" y="82"/>
                    </a:lnTo>
                    <a:lnTo>
                      <a:pt x="102" y="76"/>
                    </a:lnTo>
                    <a:lnTo>
                      <a:pt x="99" y="71"/>
                    </a:lnTo>
                    <a:lnTo>
                      <a:pt x="95" y="66"/>
                    </a:lnTo>
                    <a:lnTo>
                      <a:pt x="86" y="5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2" name="Freeform 191"/>
              <p:cNvSpPr>
                <a:spLocks/>
              </p:cNvSpPr>
              <p:nvPr/>
            </p:nvSpPr>
            <p:spPr bwMode="auto">
              <a:xfrm>
                <a:off x="2146" y="4115"/>
                <a:ext cx="37" cy="37"/>
              </a:xfrm>
              <a:custGeom>
                <a:avLst/>
                <a:gdLst>
                  <a:gd name="T0" fmla="*/ 0 w 148"/>
                  <a:gd name="T1" fmla="*/ 0 h 149"/>
                  <a:gd name="T2" fmla="*/ 0 w 148"/>
                  <a:gd name="T3" fmla="*/ 0 h 149"/>
                  <a:gd name="T4" fmla="*/ 0 w 148"/>
                  <a:gd name="T5" fmla="*/ 0 h 149"/>
                  <a:gd name="T6" fmla="*/ 0 w 148"/>
                  <a:gd name="T7" fmla="*/ 0 h 149"/>
                  <a:gd name="T8" fmla="*/ 0 w 148"/>
                  <a:gd name="T9" fmla="*/ 0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149"/>
                  <a:gd name="T17" fmla="*/ 148 w 148"/>
                  <a:gd name="T18" fmla="*/ 149 h 1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149">
                    <a:moveTo>
                      <a:pt x="124" y="149"/>
                    </a:moveTo>
                    <a:lnTo>
                      <a:pt x="0" y="24"/>
                    </a:lnTo>
                    <a:lnTo>
                      <a:pt x="24" y="0"/>
                    </a:lnTo>
                    <a:lnTo>
                      <a:pt x="148" y="124"/>
                    </a:lnTo>
                    <a:lnTo>
                      <a:pt x="124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3" name="Freeform 192"/>
              <p:cNvSpPr>
                <a:spLocks noEditPoints="1"/>
              </p:cNvSpPr>
              <p:nvPr/>
            </p:nvSpPr>
            <p:spPr bwMode="auto">
              <a:xfrm>
                <a:off x="2160" y="4101"/>
                <a:ext cx="37" cy="37"/>
              </a:xfrm>
              <a:custGeom>
                <a:avLst/>
                <a:gdLst>
                  <a:gd name="T0" fmla="*/ 0 w 148"/>
                  <a:gd name="T1" fmla="*/ 0 h 149"/>
                  <a:gd name="T2" fmla="*/ 0 w 148"/>
                  <a:gd name="T3" fmla="*/ 0 h 149"/>
                  <a:gd name="T4" fmla="*/ 0 w 148"/>
                  <a:gd name="T5" fmla="*/ 0 h 149"/>
                  <a:gd name="T6" fmla="*/ 0 w 148"/>
                  <a:gd name="T7" fmla="*/ 0 h 149"/>
                  <a:gd name="T8" fmla="*/ 0 w 148"/>
                  <a:gd name="T9" fmla="*/ 0 h 149"/>
                  <a:gd name="T10" fmla="*/ 0 w 148"/>
                  <a:gd name="T11" fmla="*/ 0 h 149"/>
                  <a:gd name="T12" fmla="*/ 0 w 148"/>
                  <a:gd name="T13" fmla="*/ 0 h 149"/>
                  <a:gd name="T14" fmla="*/ 0 w 148"/>
                  <a:gd name="T15" fmla="*/ 0 h 149"/>
                  <a:gd name="T16" fmla="*/ 0 w 148"/>
                  <a:gd name="T17" fmla="*/ 0 h 149"/>
                  <a:gd name="T18" fmla="*/ 0 w 148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8"/>
                  <a:gd name="T31" fmla="*/ 0 h 149"/>
                  <a:gd name="T32" fmla="*/ 148 w 148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8" h="149">
                    <a:moveTo>
                      <a:pt x="22" y="48"/>
                    </a:moveTo>
                    <a:lnTo>
                      <a:pt x="0" y="26"/>
                    </a:lnTo>
                    <a:lnTo>
                      <a:pt x="24" y="0"/>
                    </a:lnTo>
                    <a:lnTo>
                      <a:pt x="47" y="23"/>
                    </a:lnTo>
                    <a:lnTo>
                      <a:pt x="22" y="48"/>
                    </a:lnTo>
                    <a:close/>
                    <a:moveTo>
                      <a:pt x="124" y="149"/>
                    </a:moveTo>
                    <a:lnTo>
                      <a:pt x="32" y="57"/>
                    </a:lnTo>
                    <a:lnTo>
                      <a:pt x="56" y="33"/>
                    </a:lnTo>
                    <a:lnTo>
                      <a:pt x="148" y="125"/>
                    </a:lnTo>
                    <a:lnTo>
                      <a:pt x="124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4" name="Freeform 193"/>
              <p:cNvSpPr>
                <a:spLocks noEditPoints="1"/>
              </p:cNvSpPr>
              <p:nvPr/>
            </p:nvSpPr>
            <p:spPr bwMode="auto">
              <a:xfrm>
                <a:off x="2184" y="4086"/>
                <a:ext cx="40" cy="37"/>
              </a:xfrm>
              <a:custGeom>
                <a:avLst/>
                <a:gdLst>
                  <a:gd name="T0" fmla="*/ 0 w 159"/>
                  <a:gd name="T1" fmla="*/ 0 h 149"/>
                  <a:gd name="T2" fmla="*/ 0 w 159"/>
                  <a:gd name="T3" fmla="*/ 0 h 149"/>
                  <a:gd name="T4" fmla="*/ 0 w 159"/>
                  <a:gd name="T5" fmla="*/ 0 h 149"/>
                  <a:gd name="T6" fmla="*/ 0 w 159"/>
                  <a:gd name="T7" fmla="*/ 0 h 149"/>
                  <a:gd name="T8" fmla="*/ 0 w 159"/>
                  <a:gd name="T9" fmla="*/ 0 h 149"/>
                  <a:gd name="T10" fmla="*/ 0 w 159"/>
                  <a:gd name="T11" fmla="*/ 0 h 149"/>
                  <a:gd name="T12" fmla="*/ 0 w 159"/>
                  <a:gd name="T13" fmla="*/ 0 h 149"/>
                  <a:gd name="T14" fmla="*/ 0 w 159"/>
                  <a:gd name="T15" fmla="*/ 0 h 149"/>
                  <a:gd name="T16" fmla="*/ 0 w 159"/>
                  <a:gd name="T17" fmla="*/ 0 h 149"/>
                  <a:gd name="T18" fmla="*/ 0 w 159"/>
                  <a:gd name="T19" fmla="*/ 0 h 149"/>
                  <a:gd name="T20" fmla="*/ 0 w 159"/>
                  <a:gd name="T21" fmla="*/ 0 h 149"/>
                  <a:gd name="T22" fmla="*/ 0 w 159"/>
                  <a:gd name="T23" fmla="*/ 0 h 149"/>
                  <a:gd name="T24" fmla="*/ 0 w 159"/>
                  <a:gd name="T25" fmla="*/ 0 h 149"/>
                  <a:gd name="T26" fmla="*/ 0 w 159"/>
                  <a:gd name="T27" fmla="*/ 0 h 149"/>
                  <a:gd name="T28" fmla="*/ 0 w 159"/>
                  <a:gd name="T29" fmla="*/ 0 h 149"/>
                  <a:gd name="T30" fmla="*/ 0 w 159"/>
                  <a:gd name="T31" fmla="*/ 0 h 149"/>
                  <a:gd name="T32" fmla="*/ 0 w 159"/>
                  <a:gd name="T33" fmla="*/ 0 h 149"/>
                  <a:gd name="T34" fmla="*/ 0 w 159"/>
                  <a:gd name="T35" fmla="*/ 0 h 149"/>
                  <a:gd name="T36" fmla="*/ 0 w 159"/>
                  <a:gd name="T37" fmla="*/ 0 h 149"/>
                  <a:gd name="T38" fmla="*/ 0 w 159"/>
                  <a:gd name="T39" fmla="*/ 0 h 149"/>
                  <a:gd name="T40" fmla="*/ 0 w 159"/>
                  <a:gd name="T41" fmla="*/ 0 h 149"/>
                  <a:gd name="T42" fmla="*/ 0 w 159"/>
                  <a:gd name="T43" fmla="*/ 0 h 149"/>
                  <a:gd name="T44" fmla="*/ 0 w 159"/>
                  <a:gd name="T45" fmla="*/ 0 h 149"/>
                  <a:gd name="T46" fmla="*/ 0 w 159"/>
                  <a:gd name="T47" fmla="*/ 0 h 149"/>
                  <a:gd name="T48" fmla="*/ 0 w 159"/>
                  <a:gd name="T49" fmla="*/ 0 h 149"/>
                  <a:gd name="T50" fmla="*/ 0 w 159"/>
                  <a:gd name="T51" fmla="*/ 0 h 149"/>
                  <a:gd name="T52" fmla="*/ 0 w 159"/>
                  <a:gd name="T53" fmla="*/ 0 h 149"/>
                  <a:gd name="T54" fmla="*/ 0 w 159"/>
                  <a:gd name="T55" fmla="*/ 0 h 149"/>
                  <a:gd name="T56" fmla="*/ 0 w 159"/>
                  <a:gd name="T57" fmla="*/ 0 h 149"/>
                  <a:gd name="T58" fmla="*/ 0 w 159"/>
                  <a:gd name="T59" fmla="*/ 0 h 149"/>
                  <a:gd name="T60" fmla="*/ 0 w 159"/>
                  <a:gd name="T61" fmla="*/ 0 h 149"/>
                  <a:gd name="T62" fmla="*/ 0 w 159"/>
                  <a:gd name="T63" fmla="*/ 0 h 149"/>
                  <a:gd name="T64" fmla="*/ 0 w 159"/>
                  <a:gd name="T65" fmla="*/ 0 h 149"/>
                  <a:gd name="T66" fmla="*/ 0 w 159"/>
                  <a:gd name="T67" fmla="*/ 0 h 149"/>
                  <a:gd name="T68" fmla="*/ 0 w 159"/>
                  <a:gd name="T69" fmla="*/ 0 h 149"/>
                  <a:gd name="T70" fmla="*/ 0 w 159"/>
                  <a:gd name="T71" fmla="*/ 0 h 149"/>
                  <a:gd name="T72" fmla="*/ 0 w 159"/>
                  <a:gd name="T73" fmla="*/ 0 h 149"/>
                  <a:gd name="T74" fmla="*/ 0 w 159"/>
                  <a:gd name="T75" fmla="*/ 0 h 149"/>
                  <a:gd name="T76" fmla="*/ 0 w 159"/>
                  <a:gd name="T77" fmla="*/ 0 h 149"/>
                  <a:gd name="T78" fmla="*/ 0 w 159"/>
                  <a:gd name="T79" fmla="*/ 0 h 149"/>
                  <a:gd name="T80" fmla="*/ 0 w 159"/>
                  <a:gd name="T81" fmla="*/ 0 h 149"/>
                  <a:gd name="T82" fmla="*/ 0 w 159"/>
                  <a:gd name="T83" fmla="*/ 0 h 149"/>
                  <a:gd name="T84" fmla="*/ 0 w 159"/>
                  <a:gd name="T85" fmla="*/ 0 h 149"/>
                  <a:gd name="T86" fmla="*/ 0 w 159"/>
                  <a:gd name="T87" fmla="*/ 0 h 1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9"/>
                  <a:gd name="T133" fmla="*/ 0 h 149"/>
                  <a:gd name="T134" fmla="*/ 159 w 159"/>
                  <a:gd name="T135" fmla="*/ 149 h 14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9" h="149">
                    <a:moveTo>
                      <a:pt x="119" y="92"/>
                    </a:moveTo>
                    <a:lnTo>
                      <a:pt x="120" y="104"/>
                    </a:lnTo>
                    <a:lnTo>
                      <a:pt x="120" y="109"/>
                    </a:lnTo>
                    <a:lnTo>
                      <a:pt x="119" y="112"/>
                    </a:lnTo>
                    <a:lnTo>
                      <a:pt x="118" y="114"/>
                    </a:lnTo>
                    <a:lnTo>
                      <a:pt x="116" y="120"/>
                    </a:lnTo>
                    <a:lnTo>
                      <a:pt x="113" y="126"/>
                    </a:lnTo>
                    <a:lnTo>
                      <a:pt x="104" y="136"/>
                    </a:lnTo>
                    <a:lnTo>
                      <a:pt x="97" y="142"/>
                    </a:lnTo>
                    <a:lnTo>
                      <a:pt x="90" y="146"/>
                    </a:lnTo>
                    <a:lnTo>
                      <a:pt x="83" y="148"/>
                    </a:lnTo>
                    <a:lnTo>
                      <a:pt x="77" y="149"/>
                    </a:lnTo>
                    <a:lnTo>
                      <a:pt x="69" y="148"/>
                    </a:lnTo>
                    <a:lnTo>
                      <a:pt x="62" y="145"/>
                    </a:lnTo>
                    <a:lnTo>
                      <a:pt x="55" y="140"/>
                    </a:lnTo>
                    <a:lnTo>
                      <a:pt x="47" y="134"/>
                    </a:lnTo>
                    <a:lnTo>
                      <a:pt x="42" y="128"/>
                    </a:lnTo>
                    <a:lnTo>
                      <a:pt x="38" y="120"/>
                    </a:lnTo>
                    <a:lnTo>
                      <a:pt x="36" y="114"/>
                    </a:lnTo>
                    <a:lnTo>
                      <a:pt x="34" y="107"/>
                    </a:lnTo>
                    <a:lnTo>
                      <a:pt x="36" y="103"/>
                    </a:lnTo>
                    <a:lnTo>
                      <a:pt x="36" y="99"/>
                    </a:lnTo>
                    <a:lnTo>
                      <a:pt x="39" y="91"/>
                    </a:lnTo>
                    <a:lnTo>
                      <a:pt x="43" y="84"/>
                    </a:lnTo>
                    <a:lnTo>
                      <a:pt x="49" y="74"/>
                    </a:lnTo>
                    <a:lnTo>
                      <a:pt x="66" y="51"/>
                    </a:lnTo>
                    <a:lnTo>
                      <a:pt x="68" y="44"/>
                    </a:lnTo>
                    <a:lnTo>
                      <a:pt x="67" y="41"/>
                    </a:lnTo>
                    <a:lnTo>
                      <a:pt x="64" y="38"/>
                    </a:lnTo>
                    <a:lnTo>
                      <a:pt x="59" y="34"/>
                    </a:lnTo>
                    <a:lnTo>
                      <a:pt x="52" y="33"/>
                    </a:lnTo>
                    <a:lnTo>
                      <a:pt x="49" y="34"/>
                    </a:lnTo>
                    <a:lnTo>
                      <a:pt x="46" y="36"/>
                    </a:lnTo>
                    <a:lnTo>
                      <a:pt x="39" y="42"/>
                    </a:lnTo>
                    <a:lnTo>
                      <a:pt x="32" y="50"/>
                    </a:lnTo>
                    <a:lnTo>
                      <a:pt x="30" y="57"/>
                    </a:lnTo>
                    <a:lnTo>
                      <a:pt x="31" y="63"/>
                    </a:lnTo>
                    <a:lnTo>
                      <a:pt x="32" y="67"/>
                    </a:lnTo>
                    <a:lnTo>
                      <a:pt x="34" y="69"/>
                    </a:lnTo>
                    <a:lnTo>
                      <a:pt x="37" y="71"/>
                    </a:lnTo>
                    <a:lnTo>
                      <a:pt x="13" y="94"/>
                    </a:lnTo>
                    <a:lnTo>
                      <a:pt x="12" y="92"/>
                    </a:lnTo>
                    <a:lnTo>
                      <a:pt x="6" y="85"/>
                    </a:lnTo>
                    <a:lnTo>
                      <a:pt x="2" y="77"/>
                    </a:lnTo>
                    <a:lnTo>
                      <a:pt x="0" y="69"/>
                    </a:lnTo>
                    <a:lnTo>
                      <a:pt x="0" y="60"/>
                    </a:lnTo>
                    <a:lnTo>
                      <a:pt x="2" y="51"/>
                    </a:lnTo>
                    <a:lnTo>
                      <a:pt x="3" y="47"/>
                    </a:lnTo>
                    <a:lnTo>
                      <a:pt x="5" y="42"/>
                    </a:lnTo>
                    <a:lnTo>
                      <a:pt x="11" y="33"/>
                    </a:lnTo>
                    <a:lnTo>
                      <a:pt x="19" y="24"/>
                    </a:lnTo>
                    <a:lnTo>
                      <a:pt x="28" y="15"/>
                    </a:lnTo>
                    <a:lnTo>
                      <a:pt x="38" y="9"/>
                    </a:lnTo>
                    <a:lnTo>
                      <a:pt x="46" y="4"/>
                    </a:lnTo>
                    <a:lnTo>
                      <a:pt x="55" y="1"/>
                    </a:lnTo>
                    <a:lnTo>
                      <a:pt x="63" y="0"/>
                    </a:lnTo>
                    <a:lnTo>
                      <a:pt x="70" y="1"/>
                    </a:lnTo>
                    <a:lnTo>
                      <a:pt x="75" y="3"/>
                    </a:lnTo>
                    <a:lnTo>
                      <a:pt x="78" y="4"/>
                    </a:lnTo>
                    <a:lnTo>
                      <a:pt x="81" y="8"/>
                    </a:lnTo>
                    <a:lnTo>
                      <a:pt x="84" y="10"/>
                    </a:lnTo>
                    <a:lnTo>
                      <a:pt x="137" y="63"/>
                    </a:lnTo>
                    <a:lnTo>
                      <a:pt x="142" y="68"/>
                    </a:lnTo>
                    <a:lnTo>
                      <a:pt x="146" y="70"/>
                    </a:lnTo>
                    <a:lnTo>
                      <a:pt x="151" y="71"/>
                    </a:lnTo>
                    <a:lnTo>
                      <a:pt x="155" y="71"/>
                    </a:lnTo>
                    <a:lnTo>
                      <a:pt x="159" y="74"/>
                    </a:lnTo>
                    <a:lnTo>
                      <a:pt x="133" y="100"/>
                    </a:lnTo>
                    <a:lnTo>
                      <a:pt x="126" y="97"/>
                    </a:lnTo>
                    <a:lnTo>
                      <a:pt x="119" y="92"/>
                    </a:lnTo>
                    <a:close/>
                    <a:moveTo>
                      <a:pt x="85" y="58"/>
                    </a:moveTo>
                    <a:lnTo>
                      <a:pt x="77" y="75"/>
                    </a:lnTo>
                    <a:lnTo>
                      <a:pt x="69" y="87"/>
                    </a:lnTo>
                    <a:lnTo>
                      <a:pt x="66" y="93"/>
                    </a:lnTo>
                    <a:lnTo>
                      <a:pt x="65" y="99"/>
                    </a:lnTo>
                    <a:lnTo>
                      <a:pt x="66" y="105"/>
                    </a:lnTo>
                    <a:lnTo>
                      <a:pt x="70" y="111"/>
                    </a:lnTo>
                    <a:lnTo>
                      <a:pt x="76" y="114"/>
                    </a:lnTo>
                    <a:lnTo>
                      <a:pt x="82" y="115"/>
                    </a:lnTo>
                    <a:lnTo>
                      <a:pt x="87" y="113"/>
                    </a:lnTo>
                    <a:lnTo>
                      <a:pt x="94" y="109"/>
                    </a:lnTo>
                    <a:lnTo>
                      <a:pt x="98" y="104"/>
                    </a:lnTo>
                    <a:lnTo>
                      <a:pt x="101" y="98"/>
                    </a:lnTo>
                    <a:lnTo>
                      <a:pt x="103" y="88"/>
                    </a:lnTo>
                    <a:lnTo>
                      <a:pt x="103" y="82"/>
                    </a:lnTo>
                    <a:lnTo>
                      <a:pt x="101" y="77"/>
                    </a:lnTo>
                    <a:lnTo>
                      <a:pt x="98" y="72"/>
                    </a:lnTo>
                    <a:lnTo>
                      <a:pt x="94" y="67"/>
                    </a:lnTo>
                    <a:lnTo>
                      <a:pt x="85" y="5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5" name="Freeform 194"/>
              <p:cNvSpPr>
                <a:spLocks noEditPoints="1"/>
              </p:cNvSpPr>
              <p:nvPr/>
            </p:nvSpPr>
            <p:spPr bwMode="auto">
              <a:xfrm>
                <a:off x="2225" y="4035"/>
                <a:ext cx="40" cy="40"/>
              </a:xfrm>
              <a:custGeom>
                <a:avLst/>
                <a:gdLst>
                  <a:gd name="T0" fmla="*/ 0 w 160"/>
                  <a:gd name="T1" fmla="*/ 0 h 162"/>
                  <a:gd name="T2" fmla="*/ 0 w 160"/>
                  <a:gd name="T3" fmla="*/ 0 h 162"/>
                  <a:gd name="T4" fmla="*/ 0 w 160"/>
                  <a:gd name="T5" fmla="*/ 0 h 162"/>
                  <a:gd name="T6" fmla="*/ 0 w 160"/>
                  <a:gd name="T7" fmla="*/ 0 h 162"/>
                  <a:gd name="T8" fmla="*/ 0 w 160"/>
                  <a:gd name="T9" fmla="*/ 0 h 162"/>
                  <a:gd name="T10" fmla="*/ 0 w 160"/>
                  <a:gd name="T11" fmla="*/ 0 h 162"/>
                  <a:gd name="T12" fmla="*/ 0 w 160"/>
                  <a:gd name="T13" fmla="*/ 0 h 162"/>
                  <a:gd name="T14" fmla="*/ 0 w 160"/>
                  <a:gd name="T15" fmla="*/ 0 h 162"/>
                  <a:gd name="T16" fmla="*/ 0 w 160"/>
                  <a:gd name="T17" fmla="*/ 0 h 162"/>
                  <a:gd name="T18" fmla="*/ 0 w 160"/>
                  <a:gd name="T19" fmla="*/ 0 h 162"/>
                  <a:gd name="T20" fmla="*/ 0 w 160"/>
                  <a:gd name="T21" fmla="*/ 0 h 162"/>
                  <a:gd name="T22" fmla="*/ 0 w 160"/>
                  <a:gd name="T23" fmla="*/ 0 h 162"/>
                  <a:gd name="T24" fmla="*/ 0 w 160"/>
                  <a:gd name="T25" fmla="*/ 0 h 162"/>
                  <a:gd name="T26" fmla="*/ 0 w 160"/>
                  <a:gd name="T27" fmla="*/ 0 h 162"/>
                  <a:gd name="T28" fmla="*/ 0 w 160"/>
                  <a:gd name="T29" fmla="*/ 0 h 162"/>
                  <a:gd name="T30" fmla="*/ 0 w 160"/>
                  <a:gd name="T31" fmla="*/ 0 h 162"/>
                  <a:gd name="T32" fmla="*/ 0 w 160"/>
                  <a:gd name="T33" fmla="*/ 0 h 162"/>
                  <a:gd name="T34" fmla="*/ 0 w 160"/>
                  <a:gd name="T35" fmla="*/ 0 h 162"/>
                  <a:gd name="T36" fmla="*/ 0 w 160"/>
                  <a:gd name="T37" fmla="*/ 0 h 162"/>
                  <a:gd name="T38" fmla="*/ 0 w 160"/>
                  <a:gd name="T39" fmla="*/ 0 h 162"/>
                  <a:gd name="T40" fmla="*/ 0 w 160"/>
                  <a:gd name="T41" fmla="*/ 0 h 162"/>
                  <a:gd name="T42" fmla="*/ 0 w 160"/>
                  <a:gd name="T43" fmla="*/ 0 h 162"/>
                  <a:gd name="T44" fmla="*/ 0 w 160"/>
                  <a:gd name="T45" fmla="*/ 0 h 162"/>
                  <a:gd name="T46" fmla="*/ 0 w 160"/>
                  <a:gd name="T47" fmla="*/ 0 h 162"/>
                  <a:gd name="T48" fmla="*/ 0 w 160"/>
                  <a:gd name="T49" fmla="*/ 0 h 162"/>
                  <a:gd name="T50" fmla="*/ 0 w 160"/>
                  <a:gd name="T51" fmla="*/ 0 h 162"/>
                  <a:gd name="T52" fmla="*/ 0 w 160"/>
                  <a:gd name="T53" fmla="*/ 0 h 162"/>
                  <a:gd name="T54" fmla="*/ 0 w 160"/>
                  <a:gd name="T55" fmla="*/ 0 h 162"/>
                  <a:gd name="T56" fmla="*/ 0 w 160"/>
                  <a:gd name="T57" fmla="*/ 0 h 162"/>
                  <a:gd name="T58" fmla="*/ 0 w 160"/>
                  <a:gd name="T59" fmla="*/ 0 h 162"/>
                  <a:gd name="T60" fmla="*/ 0 w 160"/>
                  <a:gd name="T61" fmla="*/ 0 h 162"/>
                  <a:gd name="T62" fmla="*/ 0 w 160"/>
                  <a:gd name="T63" fmla="*/ 0 h 162"/>
                  <a:gd name="T64" fmla="*/ 0 w 160"/>
                  <a:gd name="T65" fmla="*/ 0 h 162"/>
                  <a:gd name="T66" fmla="*/ 0 w 160"/>
                  <a:gd name="T67" fmla="*/ 0 h 162"/>
                  <a:gd name="T68" fmla="*/ 0 w 160"/>
                  <a:gd name="T69" fmla="*/ 0 h 162"/>
                  <a:gd name="T70" fmla="*/ 0 w 160"/>
                  <a:gd name="T71" fmla="*/ 0 h 162"/>
                  <a:gd name="T72" fmla="*/ 0 w 160"/>
                  <a:gd name="T73" fmla="*/ 0 h 162"/>
                  <a:gd name="T74" fmla="*/ 0 w 160"/>
                  <a:gd name="T75" fmla="*/ 0 h 1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0"/>
                  <a:gd name="T115" fmla="*/ 0 h 162"/>
                  <a:gd name="T116" fmla="*/ 160 w 160"/>
                  <a:gd name="T117" fmla="*/ 162 h 16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0" h="162">
                    <a:moveTo>
                      <a:pt x="62" y="100"/>
                    </a:moveTo>
                    <a:lnTo>
                      <a:pt x="72" y="109"/>
                    </a:lnTo>
                    <a:lnTo>
                      <a:pt x="81" y="118"/>
                    </a:lnTo>
                    <a:lnTo>
                      <a:pt x="90" y="123"/>
                    </a:lnTo>
                    <a:lnTo>
                      <a:pt x="98" y="127"/>
                    </a:lnTo>
                    <a:lnTo>
                      <a:pt x="104" y="129"/>
                    </a:lnTo>
                    <a:lnTo>
                      <a:pt x="111" y="129"/>
                    </a:lnTo>
                    <a:lnTo>
                      <a:pt x="117" y="127"/>
                    </a:lnTo>
                    <a:lnTo>
                      <a:pt x="122" y="123"/>
                    </a:lnTo>
                    <a:lnTo>
                      <a:pt x="127" y="118"/>
                    </a:lnTo>
                    <a:lnTo>
                      <a:pt x="129" y="112"/>
                    </a:lnTo>
                    <a:lnTo>
                      <a:pt x="129" y="106"/>
                    </a:lnTo>
                    <a:lnTo>
                      <a:pt x="127" y="99"/>
                    </a:lnTo>
                    <a:lnTo>
                      <a:pt x="122" y="91"/>
                    </a:lnTo>
                    <a:lnTo>
                      <a:pt x="117" y="82"/>
                    </a:lnTo>
                    <a:lnTo>
                      <a:pt x="99" y="63"/>
                    </a:lnTo>
                    <a:lnTo>
                      <a:pt x="80" y="45"/>
                    </a:lnTo>
                    <a:lnTo>
                      <a:pt x="63" y="35"/>
                    </a:lnTo>
                    <a:lnTo>
                      <a:pt x="56" y="33"/>
                    </a:lnTo>
                    <a:lnTo>
                      <a:pt x="50" y="33"/>
                    </a:lnTo>
                    <a:lnTo>
                      <a:pt x="43" y="35"/>
                    </a:lnTo>
                    <a:lnTo>
                      <a:pt x="38" y="39"/>
                    </a:lnTo>
                    <a:lnTo>
                      <a:pt x="35" y="45"/>
                    </a:lnTo>
                    <a:lnTo>
                      <a:pt x="33" y="50"/>
                    </a:lnTo>
                    <a:lnTo>
                      <a:pt x="33" y="57"/>
                    </a:lnTo>
                    <a:lnTo>
                      <a:pt x="34" y="61"/>
                    </a:lnTo>
                    <a:lnTo>
                      <a:pt x="35" y="64"/>
                    </a:lnTo>
                    <a:lnTo>
                      <a:pt x="39" y="72"/>
                    </a:lnTo>
                    <a:lnTo>
                      <a:pt x="44" y="81"/>
                    </a:lnTo>
                    <a:lnTo>
                      <a:pt x="53" y="90"/>
                    </a:lnTo>
                    <a:lnTo>
                      <a:pt x="62" y="100"/>
                    </a:lnTo>
                    <a:close/>
                    <a:moveTo>
                      <a:pt x="37" y="125"/>
                    </a:moveTo>
                    <a:lnTo>
                      <a:pt x="23" y="109"/>
                    </a:lnTo>
                    <a:lnTo>
                      <a:pt x="13" y="95"/>
                    </a:lnTo>
                    <a:lnTo>
                      <a:pt x="5" y="81"/>
                    </a:lnTo>
                    <a:lnTo>
                      <a:pt x="1" y="67"/>
                    </a:lnTo>
                    <a:lnTo>
                      <a:pt x="0" y="54"/>
                    </a:lnTo>
                    <a:lnTo>
                      <a:pt x="1" y="48"/>
                    </a:lnTo>
                    <a:lnTo>
                      <a:pt x="3" y="42"/>
                    </a:lnTo>
                    <a:lnTo>
                      <a:pt x="5" y="36"/>
                    </a:lnTo>
                    <a:lnTo>
                      <a:pt x="7" y="33"/>
                    </a:lnTo>
                    <a:lnTo>
                      <a:pt x="10" y="30"/>
                    </a:lnTo>
                    <a:lnTo>
                      <a:pt x="18" y="19"/>
                    </a:lnTo>
                    <a:lnTo>
                      <a:pt x="30" y="10"/>
                    </a:lnTo>
                    <a:lnTo>
                      <a:pt x="41" y="4"/>
                    </a:lnTo>
                    <a:lnTo>
                      <a:pt x="54" y="1"/>
                    </a:lnTo>
                    <a:lnTo>
                      <a:pt x="60" y="0"/>
                    </a:lnTo>
                    <a:lnTo>
                      <a:pt x="67" y="1"/>
                    </a:lnTo>
                    <a:lnTo>
                      <a:pt x="74" y="4"/>
                    </a:lnTo>
                    <a:lnTo>
                      <a:pt x="80" y="6"/>
                    </a:lnTo>
                    <a:lnTo>
                      <a:pt x="88" y="9"/>
                    </a:lnTo>
                    <a:lnTo>
                      <a:pt x="95" y="13"/>
                    </a:lnTo>
                    <a:lnTo>
                      <a:pt x="109" y="24"/>
                    </a:lnTo>
                    <a:lnTo>
                      <a:pt x="125" y="37"/>
                    </a:lnTo>
                    <a:lnTo>
                      <a:pt x="138" y="53"/>
                    </a:lnTo>
                    <a:lnTo>
                      <a:pt x="149" y="68"/>
                    </a:lnTo>
                    <a:lnTo>
                      <a:pt x="156" y="82"/>
                    </a:lnTo>
                    <a:lnTo>
                      <a:pt x="160" y="95"/>
                    </a:lnTo>
                    <a:lnTo>
                      <a:pt x="160" y="108"/>
                    </a:lnTo>
                    <a:lnTo>
                      <a:pt x="159" y="114"/>
                    </a:lnTo>
                    <a:lnTo>
                      <a:pt x="158" y="121"/>
                    </a:lnTo>
                    <a:lnTo>
                      <a:pt x="155" y="126"/>
                    </a:lnTo>
                    <a:lnTo>
                      <a:pt x="152" y="132"/>
                    </a:lnTo>
                    <a:lnTo>
                      <a:pt x="148" y="138"/>
                    </a:lnTo>
                    <a:lnTo>
                      <a:pt x="142" y="143"/>
                    </a:lnTo>
                    <a:lnTo>
                      <a:pt x="131" y="152"/>
                    </a:lnTo>
                    <a:lnTo>
                      <a:pt x="119" y="159"/>
                    </a:lnTo>
                    <a:lnTo>
                      <a:pt x="107" y="161"/>
                    </a:lnTo>
                    <a:lnTo>
                      <a:pt x="100" y="162"/>
                    </a:lnTo>
                    <a:lnTo>
                      <a:pt x="94" y="161"/>
                    </a:lnTo>
                    <a:lnTo>
                      <a:pt x="88" y="159"/>
                    </a:lnTo>
                    <a:lnTo>
                      <a:pt x="81" y="157"/>
                    </a:lnTo>
                    <a:lnTo>
                      <a:pt x="74" y="153"/>
                    </a:lnTo>
                    <a:lnTo>
                      <a:pt x="67" y="149"/>
                    </a:lnTo>
                    <a:lnTo>
                      <a:pt x="53" y="139"/>
                    </a:lnTo>
                    <a:lnTo>
                      <a:pt x="37" y="12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6" name="Freeform 195"/>
              <p:cNvSpPr>
                <a:spLocks/>
              </p:cNvSpPr>
              <p:nvPr/>
            </p:nvSpPr>
            <p:spPr bwMode="auto">
              <a:xfrm>
                <a:off x="2250" y="4008"/>
                <a:ext cx="45" cy="46"/>
              </a:xfrm>
              <a:custGeom>
                <a:avLst/>
                <a:gdLst>
                  <a:gd name="T0" fmla="*/ 0 w 181"/>
                  <a:gd name="T1" fmla="*/ 0 h 185"/>
                  <a:gd name="T2" fmla="*/ 0 w 181"/>
                  <a:gd name="T3" fmla="*/ 0 h 185"/>
                  <a:gd name="T4" fmla="*/ 0 w 181"/>
                  <a:gd name="T5" fmla="*/ 0 h 185"/>
                  <a:gd name="T6" fmla="*/ 0 w 181"/>
                  <a:gd name="T7" fmla="*/ 0 h 185"/>
                  <a:gd name="T8" fmla="*/ 0 w 181"/>
                  <a:gd name="T9" fmla="*/ 0 h 185"/>
                  <a:gd name="T10" fmla="*/ 0 w 181"/>
                  <a:gd name="T11" fmla="*/ 0 h 185"/>
                  <a:gd name="T12" fmla="*/ 0 w 181"/>
                  <a:gd name="T13" fmla="*/ 0 h 185"/>
                  <a:gd name="T14" fmla="*/ 0 w 181"/>
                  <a:gd name="T15" fmla="*/ 0 h 185"/>
                  <a:gd name="T16" fmla="*/ 0 w 181"/>
                  <a:gd name="T17" fmla="*/ 0 h 185"/>
                  <a:gd name="T18" fmla="*/ 0 w 181"/>
                  <a:gd name="T19" fmla="*/ 0 h 185"/>
                  <a:gd name="T20" fmla="*/ 0 w 181"/>
                  <a:gd name="T21" fmla="*/ 0 h 185"/>
                  <a:gd name="T22" fmla="*/ 0 w 181"/>
                  <a:gd name="T23" fmla="*/ 0 h 185"/>
                  <a:gd name="T24" fmla="*/ 0 w 181"/>
                  <a:gd name="T25" fmla="*/ 0 h 185"/>
                  <a:gd name="T26" fmla="*/ 0 w 181"/>
                  <a:gd name="T27" fmla="*/ 0 h 185"/>
                  <a:gd name="T28" fmla="*/ 0 w 181"/>
                  <a:gd name="T29" fmla="*/ 0 h 185"/>
                  <a:gd name="T30" fmla="*/ 0 w 181"/>
                  <a:gd name="T31" fmla="*/ 0 h 185"/>
                  <a:gd name="T32" fmla="*/ 0 w 181"/>
                  <a:gd name="T33" fmla="*/ 0 h 185"/>
                  <a:gd name="T34" fmla="*/ 0 w 181"/>
                  <a:gd name="T35" fmla="*/ 0 h 185"/>
                  <a:gd name="T36" fmla="*/ 0 w 181"/>
                  <a:gd name="T37" fmla="*/ 0 h 185"/>
                  <a:gd name="T38" fmla="*/ 0 w 181"/>
                  <a:gd name="T39" fmla="*/ 0 h 185"/>
                  <a:gd name="T40" fmla="*/ 0 w 181"/>
                  <a:gd name="T41" fmla="*/ 0 h 185"/>
                  <a:gd name="T42" fmla="*/ 0 w 181"/>
                  <a:gd name="T43" fmla="*/ 0 h 185"/>
                  <a:gd name="T44" fmla="*/ 0 w 181"/>
                  <a:gd name="T45" fmla="*/ 0 h 185"/>
                  <a:gd name="T46" fmla="*/ 0 w 181"/>
                  <a:gd name="T47" fmla="*/ 0 h 185"/>
                  <a:gd name="T48" fmla="*/ 0 w 181"/>
                  <a:gd name="T49" fmla="*/ 0 h 185"/>
                  <a:gd name="T50" fmla="*/ 0 w 181"/>
                  <a:gd name="T51" fmla="*/ 0 h 185"/>
                  <a:gd name="T52" fmla="*/ 0 w 181"/>
                  <a:gd name="T53" fmla="*/ 0 h 185"/>
                  <a:gd name="T54" fmla="*/ 0 w 181"/>
                  <a:gd name="T55" fmla="*/ 0 h 185"/>
                  <a:gd name="T56" fmla="*/ 0 w 181"/>
                  <a:gd name="T57" fmla="*/ 0 h 185"/>
                  <a:gd name="T58" fmla="*/ 0 w 181"/>
                  <a:gd name="T59" fmla="*/ 0 h 185"/>
                  <a:gd name="T60" fmla="*/ 0 w 181"/>
                  <a:gd name="T61" fmla="*/ 0 h 185"/>
                  <a:gd name="T62" fmla="*/ 0 w 181"/>
                  <a:gd name="T63" fmla="*/ 0 h 185"/>
                  <a:gd name="T64" fmla="*/ 0 w 181"/>
                  <a:gd name="T65" fmla="*/ 0 h 185"/>
                  <a:gd name="T66" fmla="*/ 0 w 181"/>
                  <a:gd name="T67" fmla="*/ 0 h 185"/>
                  <a:gd name="T68" fmla="*/ 0 w 181"/>
                  <a:gd name="T69" fmla="*/ 0 h 185"/>
                  <a:gd name="T70" fmla="*/ 0 w 181"/>
                  <a:gd name="T71" fmla="*/ 0 h 185"/>
                  <a:gd name="T72" fmla="*/ 0 w 181"/>
                  <a:gd name="T73" fmla="*/ 0 h 185"/>
                  <a:gd name="T74" fmla="*/ 0 w 181"/>
                  <a:gd name="T75" fmla="*/ 0 h 185"/>
                  <a:gd name="T76" fmla="*/ 0 w 181"/>
                  <a:gd name="T77" fmla="*/ 0 h 185"/>
                  <a:gd name="T78" fmla="*/ 0 w 181"/>
                  <a:gd name="T79" fmla="*/ 0 h 185"/>
                  <a:gd name="T80" fmla="*/ 0 w 181"/>
                  <a:gd name="T81" fmla="*/ 0 h 185"/>
                  <a:gd name="T82" fmla="*/ 0 w 181"/>
                  <a:gd name="T83" fmla="*/ 0 h 185"/>
                  <a:gd name="T84" fmla="*/ 0 w 181"/>
                  <a:gd name="T85" fmla="*/ 0 h 185"/>
                  <a:gd name="T86" fmla="*/ 0 w 181"/>
                  <a:gd name="T87" fmla="*/ 0 h 185"/>
                  <a:gd name="T88" fmla="*/ 0 w 181"/>
                  <a:gd name="T89" fmla="*/ 0 h 185"/>
                  <a:gd name="T90" fmla="*/ 0 w 181"/>
                  <a:gd name="T91" fmla="*/ 0 h 185"/>
                  <a:gd name="T92" fmla="*/ 0 w 181"/>
                  <a:gd name="T93" fmla="*/ 0 h 185"/>
                  <a:gd name="T94" fmla="*/ 0 w 181"/>
                  <a:gd name="T95" fmla="*/ 0 h 185"/>
                  <a:gd name="T96" fmla="*/ 0 w 181"/>
                  <a:gd name="T97" fmla="*/ 0 h 185"/>
                  <a:gd name="T98" fmla="*/ 0 w 181"/>
                  <a:gd name="T99" fmla="*/ 0 h 185"/>
                  <a:gd name="T100" fmla="*/ 0 w 181"/>
                  <a:gd name="T101" fmla="*/ 0 h 185"/>
                  <a:gd name="T102" fmla="*/ 0 w 181"/>
                  <a:gd name="T103" fmla="*/ 0 h 185"/>
                  <a:gd name="T104" fmla="*/ 0 w 181"/>
                  <a:gd name="T105" fmla="*/ 0 h 185"/>
                  <a:gd name="T106" fmla="*/ 0 w 181"/>
                  <a:gd name="T107" fmla="*/ 0 h 185"/>
                  <a:gd name="T108" fmla="*/ 0 w 181"/>
                  <a:gd name="T109" fmla="*/ 0 h 185"/>
                  <a:gd name="T110" fmla="*/ 0 w 181"/>
                  <a:gd name="T111" fmla="*/ 0 h 185"/>
                  <a:gd name="T112" fmla="*/ 0 w 181"/>
                  <a:gd name="T113" fmla="*/ 0 h 185"/>
                  <a:gd name="T114" fmla="*/ 0 w 181"/>
                  <a:gd name="T115" fmla="*/ 0 h 185"/>
                  <a:gd name="T116" fmla="*/ 0 w 181"/>
                  <a:gd name="T117" fmla="*/ 0 h 185"/>
                  <a:gd name="T118" fmla="*/ 0 w 181"/>
                  <a:gd name="T119" fmla="*/ 0 h 185"/>
                  <a:gd name="T120" fmla="*/ 0 w 181"/>
                  <a:gd name="T121" fmla="*/ 0 h 185"/>
                  <a:gd name="T122" fmla="*/ 0 w 181"/>
                  <a:gd name="T123" fmla="*/ 0 h 185"/>
                  <a:gd name="T124" fmla="*/ 0 w 181"/>
                  <a:gd name="T125" fmla="*/ 0 h 18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1"/>
                  <a:gd name="T190" fmla="*/ 0 h 185"/>
                  <a:gd name="T191" fmla="*/ 181 w 181"/>
                  <a:gd name="T192" fmla="*/ 185 h 18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1" h="185">
                    <a:moveTo>
                      <a:pt x="96" y="185"/>
                    </a:moveTo>
                    <a:lnTo>
                      <a:pt x="88" y="176"/>
                    </a:lnTo>
                    <a:lnTo>
                      <a:pt x="82" y="168"/>
                    </a:lnTo>
                    <a:lnTo>
                      <a:pt x="77" y="158"/>
                    </a:lnTo>
                    <a:lnTo>
                      <a:pt x="75" y="149"/>
                    </a:lnTo>
                    <a:lnTo>
                      <a:pt x="73" y="128"/>
                    </a:lnTo>
                    <a:lnTo>
                      <a:pt x="74" y="122"/>
                    </a:lnTo>
                    <a:lnTo>
                      <a:pt x="74" y="116"/>
                    </a:lnTo>
                    <a:lnTo>
                      <a:pt x="76" y="103"/>
                    </a:lnTo>
                    <a:lnTo>
                      <a:pt x="81" y="83"/>
                    </a:lnTo>
                    <a:lnTo>
                      <a:pt x="84" y="67"/>
                    </a:lnTo>
                    <a:lnTo>
                      <a:pt x="84" y="60"/>
                    </a:lnTo>
                    <a:lnTo>
                      <a:pt x="83" y="56"/>
                    </a:lnTo>
                    <a:lnTo>
                      <a:pt x="83" y="54"/>
                    </a:lnTo>
                    <a:lnTo>
                      <a:pt x="80" y="47"/>
                    </a:lnTo>
                    <a:lnTo>
                      <a:pt x="74" y="41"/>
                    </a:lnTo>
                    <a:lnTo>
                      <a:pt x="66" y="35"/>
                    </a:lnTo>
                    <a:lnTo>
                      <a:pt x="56" y="33"/>
                    </a:lnTo>
                    <a:lnTo>
                      <a:pt x="52" y="34"/>
                    </a:lnTo>
                    <a:lnTo>
                      <a:pt x="48" y="35"/>
                    </a:lnTo>
                    <a:lnTo>
                      <a:pt x="43" y="38"/>
                    </a:lnTo>
                    <a:lnTo>
                      <a:pt x="38" y="41"/>
                    </a:lnTo>
                    <a:lnTo>
                      <a:pt x="32" y="51"/>
                    </a:lnTo>
                    <a:lnTo>
                      <a:pt x="31" y="56"/>
                    </a:lnTo>
                    <a:lnTo>
                      <a:pt x="30" y="60"/>
                    </a:lnTo>
                    <a:lnTo>
                      <a:pt x="31" y="66"/>
                    </a:lnTo>
                    <a:lnTo>
                      <a:pt x="34" y="72"/>
                    </a:lnTo>
                    <a:lnTo>
                      <a:pt x="37" y="77"/>
                    </a:lnTo>
                    <a:lnTo>
                      <a:pt x="43" y="82"/>
                    </a:lnTo>
                    <a:lnTo>
                      <a:pt x="43" y="83"/>
                    </a:lnTo>
                    <a:lnTo>
                      <a:pt x="20" y="105"/>
                    </a:lnTo>
                    <a:lnTo>
                      <a:pt x="12" y="95"/>
                    </a:lnTo>
                    <a:lnTo>
                      <a:pt x="6" y="84"/>
                    </a:lnTo>
                    <a:lnTo>
                      <a:pt x="1" y="73"/>
                    </a:lnTo>
                    <a:lnTo>
                      <a:pt x="0" y="62"/>
                    </a:lnTo>
                    <a:lnTo>
                      <a:pt x="1" y="52"/>
                    </a:lnTo>
                    <a:lnTo>
                      <a:pt x="5" y="41"/>
                    </a:lnTo>
                    <a:lnTo>
                      <a:pt x="11" y="30"/>
                    </a:lnTo>
                    <a:lnTo>
                      <a:pt x="20" y="20"/>
                    </a:lnTo>
                    <a:lnTo>
                      <a:pt x="30" y="12"/>
                    </a:lnTo>
                    <a:lnTo>
                      <a:pt x="41" y="5"/>
                    </a:lnTo>
                    <a:lnTo>
                      <a:pt x="50" y="2"/>
                    </a:lnTo>
                    <a:lnTo>
                      <a:pt x="61" y="0"/>
                    </a:lnTo>
                    <a:lnTo>
                      <a:pt x="66" y="0"/>
                    </a:lnTo>
                    <a:lnTo>
                      <a:pt x="71" y="1"/>
                    </a:lnTo>
                    <a:lnTo>
                      <a:pt x="81" y="4"/>
                    </a:lnTo>
                    <a:lnTo>
                      <a:pt x="90" y="8"/>
                    </a:lnTo>
                    <a:lnTo>
                      <a:pt x="99" y="16"/>
                    </a:lnTo>
                    <a:lnTo>
                      <a:pt x="105" y="23"/>
                    </a:lnTo>
                    <a:lnTo>
                      <a:pt x="109" y="30"/>
                    </a:lnTo>
                    <a:lnTo>
                      <a:pt x="112" y="38"/>
                    </a:lnTo>
                    <a:lnTo>
                      <a:pt x="114" y="46"/>
                    </a:lnTo>
                    <a:lnTo>
                      <a:pt x="115" y="55"/>
                    </a:lnTo>
                    <a:lnTo>
                      <a:pt x="114" y="64"/>
                    </a:lnTo>
                    <a:lnTo>
                      <a:pt x="111" y="85"/>
                    </a:lnTo>
                    <a:lnTo>
                      <a:pt x="105" y="115"/>
                    </a:lnTo>
                    <a:lnTo>
                      <a:pt x="104" y="127"/>
                    </a:lnTo>
                    <a:lnTo>
                      <a:pt x="105" y="131"/>
                    </a:lnTo>
                    <a:lnTo>
                      <a:pt x="105" y="133"/>
                    </a:lnTo>
                    <a:lnTo>
                      <a:pt x="106" y="135"/>
                    </a:lnTo>
                    <a:lnTo>
                      <a:pt x="160" y="80"/>
                    </a:lnTo>
                    <a:lnTo>
                      <a:pt x="181" y="100"/>
                    </a:lnTo>
                    <a:lnTo>
                      <a:pt x="96" y="18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7" name="Freeform 196"/>
              <p:cNvSpPr>
                <a:spLocks/>
              </p:cNvSpPr>
              <p:nvPr/>
            </p:nvSpPr>
            <p:spPr bwMode="auto">
              <a:xfrm>
                <a:off x="2332" y="4274"/>
                <a:ext cx="47" cy="48"/>
              </a:xfrm>
              <a:custGeom>
                <a:avLst/>
                <a:gdLst>
                  <a:gd name="T0" fmla="*/ 0 w 191"/>
                  <a:gd name="T1" fmla="*/ 0 h 191"/>
                  <a:gd name="T2" fmla="*/ 0 w 191"/>
                  <a:gd name="T3" fmla="*/ 0 h 191"/>
                  <a:gd name="T4" fmla="*/ 0 w 191"/>
                  <a:gd name="T5" fmla="*/ 0 h 191"/>
                  <a:gd name="T6" fmla="*/ 0 w 191"/>
                  <a:gd name="T7" fmla="*/ 0 h 191"/>
                  <a:gd name="T8" fmla="*/ 0 w 191"/>
                  <a:gd name="T9" fmla="*/ 0 h 191"/>
                  <a:gd name="T10" fmla="*/ 0 w 191"/>
                  <a:gd name="T11" fmla="*/ 0 h 191"/>
                  <a:gd name="T12" fmla="*/ 0 w 191"/>
                  <a:gd name="T13" fmla="*/ 0 h 191"/>
                  <a:gd name="T14" fmla="*/ 0 w 191"/>
                  <a:gd name="T15" fmla="*/ 0 h 1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1"/>
                  <a:gd name="T25" fmla="*/ 0 h 191"/>
                  <a:gd name="T26" fmla="*/ 191 w 191"/>
                  <a:gd name="T27" fmla="*/ 191 h 19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1" h="191">
                    <a:moveTo>
                      <a:pt x="167" y="191"/>
                    </a:moveTo>
                    <a:lnTo>
                      <a:pt x="0" y="110"/>
                    </a:lnTo>
                    <a:lnTo>
                      <a:pt x="28" y="82"/>
                    </a:lnTo>
                    <a:lnTo>
                      <a:pt x="148" y="148"/>
                    </a:lnTo>
                    <a:lnTo>
                      <a:pt x="82" y="29"/>
                    </a:lnTo>
                    <a:lnTo>
                      <a:pt x="109" y="0"/>
                    </a:lnTo>
                    <a:lnTo>
                      <a:pt x="191" y="167"/>
                    </a:lnTo>
                    <a:lnTo>
                      <a:pt x="167" y="191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8" name="Freeform 197"/>
              <p:cNvSpPr>
                <a:spLocks noEditPoints="1"/>
              </p:cNvSpPr>
              <p:nvPr/>
            </p:nvSpPr>
            <p:spPr bwMode="auto">
              <a:xfrm>
                <a:off x="2374" y="4264"/>
                <a:ext cx="34" cy="34"/>
              </a:xfrm>
              <a:custGeom>
                <a:avLst/>
                <a:gdLst>
                  <a:gd name="T0" fmla="*/ 0 w 136"/>
                  <a:gd name="T1" fmla="*/ 0 h 135"/>
                  <a:gd name="T2" fmla="*/ 0 w 136"/>
                  <a:gd name="T3" fmla="*/ 0 h 135"/>
                  <a:gd name="T4" fmla="*/ 0 w 136"/>
                  <a:gd name="T5" fmla="*/ 0 h 135"/>
                  <a:gd name="T6" fmla="*/ 0 w 136"/>
                  <a:gd name="T7" fmla="*/ 0 h 135"/>
                  <a:gd name="T8" fmla="*/ 0 w 136"/>
                  <a:gd name="T9" fmla="*/ 0 h 135"/>
                  <a:gd name="T10" fmla="*/ 0 w 136"/>
                  <a:gd name="T11" fmla="*/ 0 h 135"/>
                  <a:gd name="T12" fmla="*/ 0 w 136"/>
                  <a:gd name="T13" fmla="*/ 0 h 135"/>
                  <a:gd name="T14" fmla="*/ 0 w 136"/>
                  <a:gd name="T15" fmla="*/ 0 h 135"/>
                  <a:gd name="T16" fmla="*/ 0 w 136"/>
                  <a:gd name="T17" fmla="*/ 0 h 135"/>
                  <a:gd name="T18" fmla="*/ 0 w 136"/>
                  <a:gd name="T19" fmla="*/ 0 h 135"/>
                  <a:gd name="T20" fmla="*/ 0 w 136"/>
                  <a:gd name="T21" fmla="*/ 0 h 135"/>
                  <a:gd name="T22" fmla="*/ 0 w 136"/>
                  <a:gd name="T23" fmla="*/ 0 h 135"/>
                  <a:gd name="T24" fmla="*/ 0 w 136"/>
                  <a:gd name="T25" fmla="*/ 0 h 135"/>
                  <a:gd name="T26" fmla="*/ 0 w 136"/>
                  <a:gd name="T27" fmla="*/ 0 h 135"/>
                  <a:gd name="T28" fmla="*/ 0 w 136"/>
                  <a:gd name="T29" fmla="*/ 0 h 135"/>
                  <a:gd name="T30" fmla="*/ 0 w 136"/>
                  <a:gd name="T31" fmla="*/ 0 h 135"/>
                  <a:gd name="T32" fmla="*/ 0 w 136"/>
                  <a:gd name="T33" fmla="*/ 0 h 135"/>
                  <a:gd name="T34" fmla="*/ 0 w 136"/>
                  <a:gd name="T35" fmla="*/ 0 h 135"/>
                  <a:gd name="T36" fmla="*/ 0 w 136"/>
                  <a:gd name="T37" fmla="*/ 0 h 135"/>
                  <a:gd name="T38" fmla="*/ 0 w 136"/>
                  <a:gd name="T39" fmla="*/ 0 h 135"/>
                  <a:gd name="T40" fmla="*/ 0 w 136"/>
                  <a:gd name="T41" fmla="*/ 0 h 135"/>
                  <a:gd name="T42" fmla="*/ 0 w 136"/>
                  <a:gd name="T43" fmla="*/ 0 h 135"/>
                  <a:gd name="T44" fmla="*/ 0 w 136"/>
                  <a:gd name="T45" fmla="*/ 0 h 135"/>
                  <a:gd name="T46" fmla="*/ 0 w 136"/>
                  <a:gd name="T47" fmla="*/ 0 h 135"/>
                  <a:gd name="T48" fmla="*/ 0 w 136"/>
                  <a:gd name="T49" fmla="*/ 0 h 135"/>
                  <a:gd name="T50" fmla="*/ 0 w 136"/>
                  <a:gd name="T51" fmla="*/ 0 h 135"/>
                  <a:gd name="T52" fmla="*/ 0 w 136"/>
                  <a:gd name="T53" fmla="*/ 0 h 135"/>
                  <a:gd name="T54" fmla="*/ 0 w 136"/>
                  <a:gd name="T55" fmla="*/ 0 h 135"/>
                  <a:gd name="T56" fmla="*/ 0 w 136"/>
                  <a:gd name="T57" fmla="*/ 0 h 135"/>
                  <a:gd name="T58" fmla="*/ 0 w 136"/>
                  <a:gd name="T59" fmla="*/ 0 h 135"/>
                  <a:gd name="T60" fmla="*/ 0 w 136"/>
                  <a:gd name="T61" fmla="*/ 0 h 135"/>
                  <a:gd name="T62" fmla="*/ 0 w 136"/>
                  <a:gd name="T63" fmla="*/ 0 h 13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6"/>
                  <a:gd name="T97" fmla="*/ 0 h 135"/>
                  <a:gd name="T98" fmla="*/ 136 w 136"/>
                  <a:gd name="T99" fmla="*/ 135 h 13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6" h="135">
                    <a:moveTo>
                      <a:pt x="104" y="68"/>
                    </a:moveTo>
                    <a:lnTo>
                      <a:pt x="128" y="45"/>
                    </a:lnTo>
                    <a:lnTo>
                      <a:pt x="133" y="53"/>
                    </a:lnTo>
                    <a:lnTo>
                      <a:pt x="135" y="63"/>
                    </a:lnTo>
                    <a:lnTo>
                      <a:pt x="136" y="72"/>
                    </a:lnTo>
                    <a:lnTo>
                      <a:pt x="136" y="82"/>
                    </a:lnTo>
                    <a:lnTo>
                      <a:pt x="134" y="91"/>
                    </a:lnTo>
                    <a:lnTo>
                      <a:pt x="130" y="100"/>
                    </a:lnTo>
                    <a:lnTo>
                      <a:pt x="124" y="109"/>
                    </a:lnTo>
                    <a:lnTo>
                      <a:pt x="116" y="117"/>
                    </a:lnTo>
                    <a:lnTo>
                      <a:pt x="107" y="126"/>
                    </a:lnTo>
                    <a:lnTo>
                      <a:pt x="95" y="131"/>
                    </a:lnTo>
                    <a:lnTo>
                      <a:pt x="85" y="134"/>
                    </a:lnTo>
                    <a:lnTo>
                      <a:pt x="72" y="135"/>
                    </a:lnTo>
                    <a:lnTo>
                      <a:pt x="60" y="133"/>
                    </a:lnTo>
                    <a:lnTo>
                      <a:pt x="49" y="128"/>
                    </a:lnTo>
                    <a:lnTo>
                      <a:pt x="36" y="121"/>
                    </a:lnTo>
                    <a:lnTo>
                      <a:pt x="24" y="111"/>
                    </a:lnTo>
                    <a:lnTo>
                      <a:pt x="15" y="100"/>
                    </a:lnTo>
                    <a:lnTo>
                      <a:pt x="8" y="88"/>
                    </a:lnTo>
                    <a:lnTo>
                      <a:pt x="2" y="75"/>
                    </a:lnTo>
                    <a:lnTo>
                      <a:pt x="0" y="64"/>
                    </a:lnTo>
                    <a:lnTo>
                      <a:pt x="1" y="52"/>
                    </a:lnTo>
                    <a:lnTo>
                      <a:pt x="2" y="47"/>
                    </a:lnTo>
                    <a:lnTo>
                      <a:pt x="4" y="42"/>
                    </a:lnTo>
                    <a:lnTo>
                      <a:pt x="10" y="30"/>
                    </a:lnTo>
                    <a:lnTo>
                      <a:pt x="18" y="20"/>
                    </a:lnTo>
                    <a:lnTo>
                      <a:pt x="29" y="11"/>
                    </a:lnTo>
                    <a:lnTo>
                      <a:pt x="40" y="5"/>
                    </a:lnTo>
                    <a:lnTo>
                      <a:pt x="52" y="1"/>
                    </a:lnTo>
                    <a:lnTo>
                      <a:pt x="63" y="0"/>
                    </a:lnTo>
                    <a:lnTo>
                      <a:pt x="76" y="2"/>
                    </a:lnTo>
                    <a:lnTo>
                      <a:pt x="81" y="5"/>
                    </a:lnTo>
                    <a:lnTo>
                      <a:pt x="88" y="7"/>
                    </a:lnTo>
                    <a:lnTo>
                      <a:pt x="94" y="10"/>
                    </a:lnTo>
                    <a:lnTo>
                      <a:pt x="100" y="14"/>
                    </a:lnTo>
                    <a:lnTo>
                      <a:pt x="112" y="25"/>
                    </a:lnTo>
                    <a:lnTo>
                      <a:pt x="118" y="32"/>
                    </a:lnTo>
                    <a:lnTo>
                      <a:pt x="57" y="92"/>
                    </a:lnTo>
                    <a:lnTo>
                      <a:pt x="62" y="97"/>
                    </a:lnTo>
                    <a:lnTo>
                      <a:pt x="68" y="101"/>
                    </a:lnTo>
                    <a:lnTo>
                      <a:pt x="73" y="103"/>
                    </a:lnTo>
                    <a:lnTo>
                      <a:pt x="78" y="103"/>
                    </a:lnTo>
                    <a:lnTo>
                      <a:pt x="84" y="103"/>
                    </a:lnTo>
                    <a:lnTo>
                      <a:pt x="88" y="102"/>
                    </a:lnTo>
                    <a:lnTo>
                      <a:pt x="93" y="98"/>
                    </a:lnTo>
                    <a:lnTo>
                      <a:pt x="97" y="95"/>
                    </a:lnTo>
                    <a:lnTo>
                      <a:pt x="102" y="89"/>
                    </a:lnTo>
                    <a:lnTo>
                      <a:pt x="106" y="83"/>
                    </a:lnTo>
                    <a:lnTo>
                      <a:pt x="106" y="75"/>
                    </a:lnTo>
                    <a:lnTo>
                      <a:pt x="104" y="68"/>
                    </a:lnTo>
                    <a:close/>
                    <a:moveTo>
                      <a:pt x="40" y="76"/>
                    </a:moveTo>
                    <a:lnTo>
                      <a:pt x="77" y="40"/>
                    </a:lnTo>
                    <a:lnTo>
                      <a:pt x="68" y="34"/>
                    </a:lnTo>
                    <a:lnTo>
                      <a:pt x="57" y="31"/>
                    </a:lnTo>
                    <a:lnTo>
                      <a:pt x="53" y="32"/>
                    </a:lnTo>
                    <a:lnTo>
                      <a:pt x="49" y="33"/>
                    </a:lnTo>
                    <a:lnTo>
                      <a:pt x="43" y="36"/>
                    </a:lnTo>
                    <a:lnTo>
                      <a:pt x="39" y="39"/>
                    </a:lnTo>
                    <a:lnTo>
                      <a:pt x="34" y="48"/>
                    </a:lnTo>
                    <a:lnTo>
                      <a:pt x="32" y="56"/>
                    </a:lnTo>
                    <a:lnTo>
                      <a:pt x="32" y="62"/>
                    </a:lnTo>
                    <a:lnTo>
                      <a:pt x="34" y="66"/>
                    </a:lnTo>
                    <a:lnTo>
                      <a:pt x="37" y="71"/>
                    </a:lnTo>
                    <a:lnTo>
                      <a:pt x="40" y="7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899" name="Freeform 198"/>
              <p:cNvSpPr>
                <a:spLocks/>
              </p:cNvSpPr>
              <p:nvPr/>
            </p:nvSpPr>
            <p:spPr bwMode="auto">
              <a:xfrm>
                <a:off x="2396" y="4235"/>
                <a:ext cx="44" cy="40"/>
              </a:xfrm>
              <a:custGeom>
                <a:avLst/>
                <a:gdLst>
                  <a:gd name="T0" fmla="*/ 0 w 174"/>
                  <a:gd name="T1" fmla="*/ 0 h 161"/>
                  <a:gd name="T2" fmla="*/ 0 w 174"/>
                  <a:gd name="T3" fmla="*/ 0 h 161"/>
                  <a:gd name="T4" fmla="*/ 0 w 174"/>
                  <a:gd name="T5" fmla="*/ 0 h 161"/>
                  <a:gd name="T6" fmla="*/ 0 w 174"/>
                  <a:gd name="T7" fmla="*/ 0 h 161"/>
                  <a:gd name="T8" fmla="*/ 0 w 174"/>
                  <a:gd name="T9" fmla="*/ 0 h 161"/>
                  <a:gd name="T10" fmla="*/ 0 w 174"/>
                  <a:gd name="T11" fmla="*/ 0 h 161"/>
                  <a:gd name="T12" fmla="*/ 0 w 174"/>
                  <a:gd name="T13" fmla="*/ 0 h 161"/>
                  <a:gd name="T14" fmla="*/ 0 w 174"/>
                  <a:gd name="T15" fmla="*/ 0 h 161"/>
                  <a:gd name="T16" fmla="*/ 0 w 174"/>
                  <a:gd name="T17" fmla="*/ 0 h 161"/>
                  <a:gd name="T18" fmla="*/ 0 w 174"/>
                  <a:gd name="T19" fmla="*/ 0 h 161"/>
                  <a:gd name="T20" fmla="*/ 0 w 174"/>
                  <a:gd name="T21" fmla="*/ 0 h 161"/>
                  <a:gd name="T22" fmla="*/ 0 w 174"/>
                  <a:gd name="T23" fmla="*/ 0 h 161"/>
                  <a:gd name="T24" fmla="*/ 0 w 174"/>
                  <a:gd name="T25" fmla="*/ 0 h 161"/>
                  <a:gd name="T26" fmla="*/ 0 w 174"/>
                  <a:gd name="T27" fmla="*/ 0 h 161"/>
                  <a:gd name="T28" fmla="*/ 0 w 174"/>
                  <a:gd name="T29" fmla="*/ 0 h 161"/>
                  <a:gd name="T30" fmla="*/ 0 w 174"/>
                  <a:gd name="T31" fmla="*/ 0 h 161"/>
                  <a:gd name="T32" fmla="*/ 0 w 174"/>
                  <a:gd name="T33" fmla="*/ 0 h 161"/>
                  <a:gd name="T34" fmla="*/ 0 w 174"/>
                  <a:gd name="T35" fmla="*/ 0 h 161"/>
                  <a:gd name="T36" fmla="*/ 0 w 174"/>
                  <a:gd name="T37" fmla="*/ 0 h 161"/>
                  <a:gd name="T38" fmla="*/ 0 w 174"/>
                  <a:gd name="T39" fmla="*/ 0 h 161"/>
                  <a:gd name="T40" fmla="*/ 0 w 174"/>
                  <a:gd name="T41" fmla="*/ 0 h 161"/>
                  <a:gd name="T42" fmla="*/ 0 w 174"/>
                  <a:gd name="T43" fmla="*/ 0 h 161"/>
                  <a:gd name="T44" fmla="*/ 0 w 174"/>
                  <a:gd name="T45" fmla="*/ 0 h 161"/>
                  <a:gd name="T46" fmla="*/ 0 w 174"/>
                  <a:gd name="T47" fmla="*/ 0 h 161"/>
                  <a:gd name="T48" fmla="*/ 0 w 174"/>
                  <a:gd name="T49" fmla="*/ 0 h 161"/>
                  <a:gd name="T50" fmla="*/ 0 w 174"/>
                  <a:gd name="T51" fmla="*/ 0 h 161"/>
                  <a:gd name="T52" fmla="*/ 0 w 174"/>
                  <a:gd name="T53" fmla="*/ 0 h 161"/>
                  <a:gd name="T54" fmla="*/ 0 w 174"/>
                  <a:gd name="T55" fmla="*/ 0 h 161"/>
                  <a:gd name="T56" fmla="*/ 0 w 174"/>
                  <a:gd name="T57" fmla="*/ 0 h 161"/>
                  <a:gd name="T58" fmla="*/ 0 w 174"/>
                  <a:gd name="T59" fmla="*/ 0 h 161"/>
                  <a:gd name="T60" fmla="*/ 0 w 174"/>
                  <a:gd name="T61" fmla="*/ 0 h 161"/>
                  <a:gd name="T62" fmla="*/ 0 w 174"/>
                  <a:gd name="T63" fmla="*/ 0 h 161"/>
                  <a:gd name="T64" fmla="*/ 0 w 174"/>
                  <a:gd name="T65" fmla="*/ 0 h 161"/>
                  <a:gd name="T66" fmla="*/ 0 w 174"/>
                  <a:gd name="T67" fmla="*/ 0 h 161"/>
                  <a:gd name="T68" fmla="*/ 0 w 174"/>
                  <a:gd name="T69" fmla="*/ 0 h 161"/>
                  <a:gd name="T70" fmla="*/ 0 w 174"/>
                  <a:gd name="T71" fmla="*/ 0 h 16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4"/>
                  <a:gd name="T109" fmla="*/ 0 h 161"/>
                  <a:gd name="T110" fmla="*/ 174 w 174"/>
                  <a:gd name="T111" fmla="*/ 161 h 16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4" h="161">
                    <a:moveTo>
                      <a:pt x="92" y="161"/>
                    </a:moveTo>
                    <a:lnTo>
                      <a:pt x="0" y="69"/>
                    </a:lnTo>
                    <a:lnTo>
                      <a:pt x="24" y="45"/>
                    </a:lnTo>
                    <a:lnTo>
                      <a:pt x="35" y="56"/>
                    </a:lnTo>
                    <a:lnTo>
                      <a:pt x="35" y="45"/>
                    </a:lnTo>
                    <a:lnTo>
                      <a:pt x="36" y="39"/>
                    </a:lnTo>
                    <a:lnTo>
                      <a:pt x="38" y="34"/>
                    </a:lnTo>
                    <a:lnTo>
                      <a:pt x="40" y="29"/>
                    </a:lnTo>
                    <a:lnTo>
                      <a:pt x="42" y="24"/>
                    </a:lnTo>
                    <a:lnTo>
                      <a:pt x="49" y="15"/>
                    </a:lnTo>
                    <a:lnTo>
                      <a:pt x="57" y="9"/>
                    </a:lnTo>
                    <a:lnTo>
                      <a:pt x="65" y="4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9" y="1"/>
                    </a:lnTo>
                    <a:lnTo>
                      <a:pt x="96" y="5"/>
                    </a:lnTo>
                    <a:lnTo>
                      <a:pt x="103" y="10"/>
                    </a:lnTo>
                    <a:lnTo>
                      <a:pt x="112" y="16"/>
                    </a:lnTo>
                    <a:lnTo>
                      <a:pt x="174" y="78"/>
                    </a:lnTo>
                    <a:lnTo>
                      <a:pt x="150" y="104"/>
                    </a:lnTo>
                    <a:lnTo>
                      <a:pt x="94" y="48"/>
                    </a:lnTo>
                    <a:lnTo>
                      <a:pt x="85" y="40"/>
                    </a:lnTo>
                    <a:lnTo>
                      <a:pt x="77" y="37"/>
                    </a:lnTo>
                    <a:lnTo>
                      <a:pt x="73" y="37"/>
                    </a:lnTo>
                    <a:lnTo>
                      <a:pt x="70" y="38"/>
                    </a:lnTo>
                    <a:lnTo>
                      <a:pt x="65" y="40"/>
                    </a:lnTo>
                    <a:lnTo>
                      <a:pt x="61" y="44"/>
                    </a:lnTo>
                    <a:lnTo>
                      <a:pt x="55" y="53"/>
                    </a:lnTo>
                    <a:lnTo>
                      <a:pt x="54" y="58"/>
                    </a:lnTo>
                    <a:lnTo>
                      <a:pt x="53" y="63"/>
                    </a:lnTo>
                    <a:lnTo>
                      <a:pt x="54" y="68"/>
                    </a:lnTo>
                    <a:lnTo>
                      <a:pt x="56" y="73"/>
                    </a:lnTo>
                    <a:lnTo>
                      <a:pt x="58" y="77"/>
                    </a:lnTo>
                    <a:lnTo>
                      <a:pt x="62" y="82"/>
                    </a:lnTo>
                    <a:lnTo>
                      <a:pt x="116" y="136"/>
                    </a:lnTo>
                    <a:lnTo>
                      <a:pt x="92" y="161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0" name="Freeform 199"/>
              <p:cNvSpPr>
                <a:spLocks noEditPoints="1"/>
              </p:cNvSpPr>
              <p:nvPr/>
            </p:nvSpPr>
            <p:spPr bwMode="auto">
              <a:xfrm>
                <a:off x="2428" y="4209"/>
                <a:ext cx="34" cy="34"/>
              </a:xfrm>
              <a:custGeom>
                <a:avLst/>
                <a:gdLst>
                  <a:gd name="T0" fmla="*/ 0 w 135"/>
                  <a:gd name="T1" fmla="*/ 0 h 136"/>
                  <a:gd name="T2" fmla="*/ 0 w 135"/>
                  <a:gd name="T3" fmla="*/ 0 h 136"/>
                  <a:gd name="T4" fmla="*/ 0 w 135"/>
                  <a:gd name="T5" fmla="*/ 0 h 136"/>
                  <a:gd name="T6" fmla="*/ 0 w 135"/>
                  <a:gd name="T7" fmla="*/ 0 h 136"/>
                  <a:gd name="T8" fmla="*/ 0 w 135"/>
                  <a:gd name="T9" fmla="*/ 0 h 136"/>
                  <a:gd name="T10" fmla="*/ 0 w 135"/>
                  <a:gd name="T11" fmla="*/ 0 h 136"/>
                  <a:gd name="T12" fmla="*/ 0 w 135"/>
                  <a:gd name="T13" fmla="*/ 0 h 136"/>
                  <a:gd name="T14" fmla="*/ 0 w 135"/>
                  <a:gd name="T15" fmla="*/ 0 h 136"/>
                  <a:gd name="T16" fmla="*/ 0 w 135"/>
                  <a:gd name="T17" fmla="*/ 0 h 136"/>
                  <a:gd name="T18" fmla="*/ 0 w 135"/>
                  <a:gd name="T19" fmla="*/ 0 h 136"/>
                  <a:gd name="T20" fmla="*/ 0 w 135"/>
                  <a:gd name="T21" fmla="*/ 0 h 136"/>
                  <a:gd name="T22" fmla="*/ 0 w 135"/>
                  <a:gd name="T23" fmla="*/ 0 h 136"/>
                  <a:gd name="T24" fmla="*/ 0 w 135"/>
                  <a:gd name="T25" fmla="*/ 0 h 136"/>
                  <a:gd name="T26" fmla="*/ 0 w 135"/>
                  <a:gd name="T27" fmla="*/ 0 h 136"/>
                  <a:gd name="T28" fmla="*/ 0 w 135"/>
                  <a:gd name="T29" fmla="*/ 0 h 136"/>
                  <a:gd name="T30" fmla="*/ 0 w 135"/>
                  <a:gd name="T31" fmla="*/ 0 h 136"/>
                  <a:gd name="T32" fmla="*/ 0 w 135"/>
                  <a:gd name="T33" fmla="*/ 0 h 136"/>
                  <a:gd name="T34" fmla="*/ 0 w 135"/>
                  <a:gd name="T35" fmla="*/ 0 h 136"/>
                  <a:gd name="T36" fmla="*/ 0 w 135"/>
                  <a:gd name="T37" fmla="*/ 0 h 136"/>
                  <a:gd name="T38" fmla="*/ 0 w 135"/>
                  <a:gd name="T39" fmla="*/ 0 h 136"/>
                  <a:gd name="T40" fmla="*/ 0 w 135"/>
                  <a:gd name="T41" fmla="*/ 0 h 136"/>
                  <a:gd name="T42" fmla="*/ 0 w 135"/>
                  <a:gd name="T43" fmla="*/ 0 h 136"/>
                  <a:gd name="T44" fmla="*/ 0 w 135"/>
                  <a:gd name="T45" fmla="*/ 0 h 136"/>
                  <a:gd name="T46" fmla="*/ 0 w 135"/>
                  <a:gd name="T47" fmla="*/ 0 h 136"/>
                  <a:gd name="T48" fmla="*/ 0 w 135"/>
                  <a:gd name="T49" fmla="*/ 0 h 136"/>
                  <a:gd name="T50" fmla="*/ 0 w 135"/>
                  <a:gd name="T51" fmla="*/ 0 h 136"/>
                  <a:gd name="T52" fmla="*/ 0 w 135"/>
                  <a:gd name="T53" fmla="*/ 0 h 136"/>
                  <a:gd name="T54" fmla="*/ 0 w 135"/>
                  <a:gd name="T55" fmla="*/ 0 h 136"/>
                  <a:gd name="T56" fmla="*/ 0 w 135"/>
                  <a:gd name="T57" fmla="*/ 0 h 136"/>
                  <a:gd name="T58" fmla="*/ 0 w 135"/>
                  <a:gd name="T59" fmla="*/ 0 h 136"/>
                  <a:gd name="T60" fmla="*/ 0 w 135"/>
                  <a:gd name="T61" fmla="*/ 0 h 136"/>
                  <a:gd name="T62" fmla="*/ 0 w 135"/>
                  <a:gd name="T63" fmla="*/ 0 h 136"/>
                  <a:gd name="T64" fmla="*/ 0 w 135"/>
                  <a:gd name="T65" fmla="*/ 0 h 1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5"/>
                  <a:gd name="T100" fmla="*/ 0 h 136"/>
                  <a:gd name="T101" fmla="*/ 135 w 135"/>
                  <a:gd name="T102" fmla="*/ 136 h 1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5" h="136">
                    <a:moveTo>
                      <a:pt x="103" y="68"/>
                    </a:moveTo>
                    <a:lnTo>
                      <a:pt x="126" y="44"/>
                    </a:lnTo>
                    <a:lnTo>
                      <a:pt x="131" y="54"/>
                    </a:lnTo>
                    <a:lnTo>
                      <a:pt x="134" y="63"/>
                    </a:lnTo>
                    <a:lnTo>
                      <a:pt x="135" y="73"/>
                    </a:lnTo>
                    <a:lnTo>
                      <a:pt x="135" y="82"/>
                    </a:lnTo>
                    <a:lnTo>
                      <a:pt x="133" y="92"/>
                    </a:lnTo>
                    <a:lnTo>
                      <a:pt x="128" y="100"/>
                    </a:lnTo>
                    <a:lnTo>
                      <a:pt x="123" y="110"/>
                    </a:lnTo>
                    <a:lnTo>
                      <a:pt x="116" y="118"/>
                    </a:lnTo>
                    <a:lnTo>
                      <a:pt x="105" y="127"/>
                    </a:lnTo>
                    <a:lnTo>
                      <a:pt x="95" y="132"/>
                    </a:lnTo>
                    <a:lnTo>
                      <a:pt x="83" y="135"/>
                    </a:lnTo>
                    <a:lnTo>
                      <a:pt x="71" y="136"/>
                    </a:lnTo>
                    <a:lnTo>
                      <a:pt x="60" y="134"/>
                    </a:lnTo>
                    <a:lnTo>
                      <a:pt x="47" y="129"/>
                    </a:lnTo>
                    <a:lnTo>
                      <a:pt x="35" y="121"/>
                    </a:lnTo>
                    <a:lnTo>
                      <a:pt x="24" y="112"/>
                    </a:lnTo>
                    <a:lnTo>
                      <a:pt x="13" y="100"/>
                    </a:lnTo>
                    <a:lnTo>
                      <a:pt x="6" y="89"/>
                    </a:lnTo>
                    <a:lnTo>
                      <a:pt x="2" y="76"/>
                    </a:lnTo>
                    <a:lnTo>
                      <a:pt x="0" y="64"/>
                    </a:lnTo>
                    <a:lnTo>
                      <a:pt x="0" y="53"/>
                    </a:lnTo>
                    <a:lnTo>
                      <a:pt x="1" y="46"/>
                    </a:lnTo>
                    <a:lnTo>
                      <a:pt x="3" y="41"/>
                    </a:lnTo>
                    <a:lnTo>
                      <a:pt x="9" y="30"/>
                    </a:lnTo>
                    <a:lnTo>
                      <a:pt x="18" y="20"/>
                    </a:lnTo>
                    <a:lnTo>
                      <a:pt x="28" y="11"/>
                    </a:lnTo>
                    <a:lnTo>
                      <a:pt x="40" y="5"/>
                    </a:lnTo>
                    <a:lnTo>
                      <a:pt x="51" y="1"/>
                    </a:lnTo>
                    <a:lnTo>
                      <a:pt x="63" y="0"/>
                    </a:lnTo>
                    <a:lnTo>
                      <a:pt x="75" y="2"/>
                    </a:lnTo>
                    <a:lnTo>
                      <a:pt x="81" y="4"/>
                    </a:lnTo>
                    <a:lnTo>
                      <a:pt x="87" y="7"/>
                    </a:lnTo>
                    <a:lnTo>
                      <a:pt x="92" y="10"/>
                    </a:lnTo>
                    <a:lnTo>
                      <a:pt x="99" y="15"/>
                    </a:lnTo>
                    <a:lnTo>
                      <a:pt x="110" y="25"/>
                    </a:lnTo>
                    <a:lnTo>
                      <a:pt x="117" y="32"/>
                    </a:lnTo>
                    <a:lnTo>
                      <a:pt x="56" y="93"/>
                    </a:lnTo>
                    <a:lnTo>
                      <a:pt x="61" y="98"/>
                    </a:lnTo>
                    <a:lnTo>
                      <a:pt x="67" y="101"/>
                    </a:lnTo>
                    <a:lnTo>
                      <a:pt x="72" y="103"/>
                    </a:lnTo>
                    <a:lnTo>
                      <a:pt x="77" y="103"/>
                    </a:lnTo>
                    <a:lnTo>
                      <a:pt x="82" y="103"/>
                    </a:lnTo>
                    <a:lnTo>
                      <a:pt x="85" y="103"/>
                    </a:lnTo>
                    <a:lnTo>
                      <a:pt x="87" y="102"/>
                    </a:lnTo>
                    <a:lnTo>
                      <a:pt x="91" y="99"/>
                    </a:lnTo>
                    <a:lnTo>
                      <a:pt x="97" y="95"/>
                    </a:lnTo>
                    <a:lnTo>
                      <a:pt x="101" y="90"/>
                    </a:lnTo>
                    <a:lnTo>
                      <a:pt x="104" y="82"/>
                    </a:lnTo>
                    <a:lnTo>
                      <a:pt x="104" y="76"/>
                    </a:lnTo>
                    <a:lnTo>
                      <a:pt x="103" y="68"/>
                    </a:lnTo>
                    <a:close/>
                    <a:moveTo>
                      <a:pt x="40" y="77"/>
                    </a:moveTo>
                    <a:lnTo>
                      <a:pt x="76" y="41"/>
                    </a:lnTo>
                    <a:lnTo>
                      <a:pt x="66" y="34"/>
                    </a:lnTo>
                    <a:lnTo>
                      <a:pt x="57" y="32"/>
                    </a:lnTo>
                    <a:lnTo>
                      <a:pt x="51" y="32"/>
                    </a:lnTo>
                    <a:lnTo>
                      <a:pt x="47" y="34"/>
                    </a:lnTo>
                    <a:lnTo>
                      <a:pt x="43" y="36"/>
                    </a:lnTo>
                    <a:lnTo>
                      <a:pt x="39" y="40"/>
                    </a:lnTo>
                    <a:lnTo>
                      <a:pt x="32" y="48"/>
                    </a:lnTo>
                    <a:lnTo>
                      <a:pt x="30" y="57"/>
                    </a:lnTo>
                    <a:lnTo>
                      <a:pt x="31" y="62"/>
                    </a:lnTo>
                    <a:lnTo>
                      <a:pt x="33" y="66"/>
                    </a:lnTo>
                    <a:lnTo>
                      <a:pt x="35" y="72"/>
                    </a:lnTo>
                    <a:lnTo>
                      <a:pt x="40" y="7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1" name="Freeform 200"/>
              <p:cNvSpPr>
                <a:spLocks/>
              </p:cNvSpPr>
              <p:nvPr/>
            </p:nvSpPr>
            <p:spPr bwMode="auto">
              <a:xfrm>
                <a:off x="2450" y="4180"/>
                <a:ext cx="42" cy="43"/>
              </a:xfrm>
              <a:custGeom>
                <a:avLst/>
                <a:gdLst>
                  <a:gd name="T0" fmla="*/ 0 w 171"/>
                  <a:gd name="T1" fmla="*/ 0 h 171"/>
                  <a:gd name="T2" fmla="*/ 0 w 171"/>
                  <a:gd name="T3" fmla="*/ 0 h 171"/>
                  <a:gd name="T4" fmla="*/ 0 w 171"/>
                  <a:gd name="T5" fmla="*/ 0 h 171"/>
                  <a:gd name="T6" fmla="*/ 0 w 171"/>
                  <a:gd name="T7" fmla="*/ 0 h 171"/>
                  <a:gd name="T8" fmla="*/ 0 w 171"/>
                  <a:gd name="T9" fmla="*/ 0 h 171"/>
                  <a:gd name="T10" fmla="*/ 0 w 171"/>
                  <a:gd name="T11" fmla="*/ 0 h 171"/>
                  <a:gd name="T12" fmla="*/ 0 w 171"/>
                  <a:gd name="T13" fmla="*/ 0 h 171"/>
                  <a:gd name="T14" fmla="*/ 0 w 171"/>
                  <a:gd name="T15" fmla="*/ 0 h 171"/>
                  <a:gd name="T16" fmla="*/ 0 w 171"/>
                  <a:gd name="T17" fmla="*/ 0 h 171"/>
                  <a:gd name="T18" fmla="*/ 0 w 171"/>
                  <a:gd name="T19" fmla="*/ 0 h 171"/>
                  <a:gd name="T20" fmla="*/ 0 w 171"/>
                  <a:gd name="T21" fmla="*/ 0 h 17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1"/>
                  <a:gd name="T34" fmla="*/ 0 h 171"/>
                  <a:gd name="T35" fmla="*/ 171 w 171"/>
                  <a:gd name="T36" fmla="*/ 171 h 17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1" h="171">
                    <a:moveTo>
                      <a:pt x="90" y="171"/>
                    </a:moveTo>
                    <a:lnTo>
                      <a:pt x="71" y="152"/>
                    </a:lnTo>
                    <a:lnTo>
                      <a:pt x="68" y="48"/>
                    </a:lnTo>
                    <a:lnTo>
                      <a:pt x="20" y="96"/>
                    </a:lnTo>
                    <a:lnTo>
                      <a:pt x="0" y="76"/>
                    </a:lnTo>
                    <a:lnTo>
                      <a:pt x="77" y="0"/>
                    </a:lnTo>
                    <a:lnTo>
                      <a:pt x="97" y="20"/>
                    </a:lnTo>
                    <a:lnTo>
                      <a:pt x="99" y="120"/>
                    </a:lnTo>
                    <a:lnTo>
                      <a:pt x="150" y="68"/>
                    </a:lnTo>
                    <a:lnTo>
                      <a:pt x="171" y="89"/>
                    </a:lnTo>
                    <a:lnTo>
                      <a:pt x="90" y="171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2" name="Freeform 201"/>
              <p:cNvSpPr>
                <a:spLocks/>
              </p:cNvSpPr>
              <p:nvPr/>
            </p:nvSpPr>
            <p:spPr bwMode="auto">
              <a:xfrm>
                <a:off x="2475" y="4153"/>
                <a:ext cx="43" cy="40"/>
              </a:xfrm>
              <a:custGeom>
                <a:avLst/>
                <a:gdLst>
                  <a:gd name="T0" fmla="*/ 0 w 174"/>
                  <a:gd name="T1" fmla="*/ 0 h 161"/>
                  <a:gd name="T2" fmla="*/ 0 w 174"/>
                  <a:gd name="T3" fmla="*/ 0 h 161"/>
                  <a:gd name="T4" fmla="*/ 0 w 174"/>
                  <a:gd name="T5" fmla="*/ 0 h 161"/>
                  <a:gd name="T6" fmla="*/ 0 w 174"/>
                  <a:gd name="T7" fmla="*/ 0 h 161"/>
                  <a:gd name="T8" fmla="*/ 0 w 174"/>
                  <a:gd name="T9" fmla="*/ 0 h 161"/>
                  <a:gd name="T10" fmla="*/ 0 w 174"/>
                  <a:gd name="T11" fmla="*/ 0 h 161"/>
                  <a:gd name="T12" fmla="*/ 0 w 174"/>
                  <a:gd name="T13" fmla="*/ 0 h 161"/>
                  <a:gd name="T14" fmla="*/ 0 w 174"/>
                  <a:gd name="T15" fmla="*/ 0 h 161"/>
                  <a:gd name="T16" fmla="*/ 0 w 174"/>
                  <a:gd name="T17" fmla="*/ 0 h 161"/>
                  <a:gd name="T18" fmla="*/ 0 w 174"/>
                  <a:gd name="T19" fmla="*/ 0 h 161"/>
                  <a:gd name="T20" fmla="*/ 0 w 174"/>
                  <a:gd name="T21" fmla="*/ 0 h 161"/>
                  <a:gd name="T22" fmla="*/ 0 w 174"/>
                  <a:gd name="T23" fmla="*/ 0 h 161"/>
                  <a:gd name="T24" fmla="*/ 0 w 174"/>
                  <a:gd name="T25" fmla="*/ 0 h 161"/>
                  <a:gd name="T26" fmla="*/ 0 w 174"/>
                  <a:gd name="T27" fmla="*/ 0 h 161"/>
                  <a:gd name="T28" fmla="*/ 0 w 174"/>
                  <a:gd name="T29" fmla="*/ 0 h 161"/>
                  <a:gd name="T30" fmla="*/ 0 w 174"/>
                  <a:gd name="T31" fmla="*/ 0 h 161"/>
                  <a:gd name="T32" fmla="*/ 0 w 174"/>
                  <a:gd name="T33" fmla="*/ 0 h 161"/>
                  <a:gd name="T34" fmla="*/ 0 w 174"/>
                  <a:gd name="T35" fmla="*/ 0 h 161"/>
                  <a:gd name="T36" fmla="*/ 0 w 174"/>
                  <a:gd name="T37" fmla="*/ 0 h 161"/>
                  <a:gd name="T38" fmla="*/ 0 w 174"/>
                  <a:gd name="T39" fmla="*/ 0 h 161"/>
                  <a:gd name="T40" fmla="*/ 0 w 174"/>
                  <a:gd name="T41" fmla="*/ 0 h 161"/>
                  <a:gd name="T42" fmla="*/ 0 w 174"/>
                  <a:gd name="T43" fmla="*/ 0 h 161"/>
                  <a:gd name="T44" fmla="*/ 0 w 174"/>
                  <a:gd name="T45" fmla="*/ 0 h 161"/>
                  <a:gd name="T46" fmla="*/ 0 w 174"/>
                  <a:gd name="T47" fmla="*/ 0 h 161"/>
                  <a:gd name="T48" fmla="*/ 0 w 174"/>
                  <a:gd name="T49" fmla="*/ 0 h 161"/>
                  <a:gd name="T50" fmla="*/ 0 w 174"/>
                  <a:gd name="T51" fmla="*/ 0 h 161"/>
                  <a:gd name="T52" fmla="*/ 0 w 174"/>
                  <a:gd name="T53" fmla="*/ 0 h 161"/>
                  <a:gd name="T54" fmla="*/ 0 w 174"/>
                  <a:gd name="T55" fmla="*/ 0 h 161"/>
                  <a:gd name="T56" fmla="*/ 0 w 174"/>
                  <a:gd name="T57" fmla="*/ 0 h 161"/>
                  <a:gd name="T58" fmla="*/ 0 w 174"/>
                  <a:gd name="T59" fmla="*/ 0 h 161"/>
                  <a:gd name="T60" fmla="*/ 0 w 174"/>
                  <a:gd name="T61" fmla="*/ 0 h 161"/>
                  <a:gd name="T62" fmla="*/ 0 w 174"/>
                  <a:gd name="T63" fmla="*/ 0 h 161"/>
                  <a:gd name="T64" fmla="*/ 0 w 174"/>
                  <a:gd name="T65" fmla="*/ 0 h 161"/>
                  <a:gd name="T66" fmla="*/ 0 w 174"/>
                  <a:gd name="T67" fmla="*/ 0 h 16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74"/>
                  <a:gd name="T103" fmla="*/ 0 h 161"/>
                  <a:gd name="T104" fmla="*/ 174 w 174"/>
                  <a:gd name="T105" fmla="*/ 161 h 16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74" h="161">
                    <a:moveTo>
                      <a:pt x="83" y="0"/>
                    </a:moveTo>
                    <a:lnTo>
                      <a:pt x="174" y="92"/>
                    </a:lnTo>
                    <a:lnTo>
                      <a:pt x="150" y="116"/>
                    </a:lnTo>
                    <a:lnTo>
                      <a:pt x="140" y="106"/>
                    </a:lnTo>
                    <a:lnTo>
                      <a:pt x="140" y="117"/>
                    </a:lnTo>
                    <a:lnTo>
                      <a:pt x="139" y="123"/>
                    </a:lnTo>
                    <a:lnTo>
                      <a:pt x="137" y="125"/>
                    </a:lnTo>
                    <a:lnTo>
                      <a:pt x="136" y="127"/>
                    </a:lnTo>
                    <a:lnTo>
                      <a:pt x="131" y="137"/>
                    </a:lnTo>
                    <a:lnTo>
                      <a:pt x="124" y="146"/>
                    </a:lnTo>
                    <a:lnTo>
                      <a:pt x="116" y="153"/>
                    </a:lnTo>
                    <a:lnTo>
                      <a:pt x="109" y="157"/>
                    </a:lnTo>
                    <a:lnTo>
                      <a:pt x="102" y="161"/>
                    </a:lnTo>
                    <a:lnTo>
                      <a:pt x="94" y="161"/>
                    </a:lnTo>
                    <a:lnTo>
                      <a:pt x="86" y="160"/>
                    </a:lnTo>
                    <a:lnTo>
                      <a:pt x="78" y="156"/>
                    </a:lnTo>
                    <a:lnTo>
                      <a:pt x="71" y="152"/>
                    </a:lnTo>
                    <a:lnTo>
                      <a:pt x="63" y="145"/>
                    </a:lnTo>
                    <a:lnTo>
                      <a:pt x="0" y="83"/>
                    </a:lnTo>
                    <a:lnTo>
                      <a:pt x="25" y="57"/>
                    </a:lnTo>
                    <a:lnTo>
                      <a:pt x="80" y="113"/>
                    </a:lnTo>
                    <a:lnTo>
                      <a:pt x="89" y="120"/>
                    </a:lnTo>
                    <a:lnTo>
                      <a:pt x="97" y="124"/>
                    </a:lnTo>
                    <a:lnTo>
                      <a:pt x="101" y="124"/>
                    </a:lnTo>
                    <a:lnTo>
                      <a:pt x="105" y="123"/>
                    </a:lnTo>
                    <a:lnTo>
                      <a:pt x="109" y="120"/>
                    </a:lnTo>
                    <a:lnTo>
                      <a:pt x="112" y="117"/>
                    </a:lnTo>
                    <a:lnTo>
                      <a:pt x="118" y="108"/>
                    </a:lnTo>
                    <a:lnTo>
                      <a:pt x="122" y="98"/>
                    </a:lnTo>
                    <a:lnTo>
                      <a:pt x="121" y="93"/>
                    </a:lnTo>
                    <a:lnTo>
                      <a:pt x="118" y="89"/>
                    </a:lnTo>
                    <a:lnTo>
                      <a:pt x="112" y="79"/>
                    </a:lnTo>
                    <a:lnTo>
                      <a:pt x="57" y="24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3" name="Freeform 202"/>
              <p:cNvSpPr>
                <a:spLocks noEditPoints="1"/>
              </p:cNvSpPr>
              <p:nvPr/>
            </p:nvSpPr>
            <p:spPr bwMode="auto">
              <a:xfrm>
                <a:off x="2507" y="4131"/>
                <a:ext cx="34" cy="33"/>
              </a:xfrm>
              <a:custGeom>
                <a:avLst/>
                <a:gdLst>
                  <a:gd name="T0" fmla="*/ 0 w 136"/>
                  <a:gd name="T1" fmla="*/ 0 h 136"/>
                  <a:gd name="T2" fmla="*/ 0 w 136"/>
                  <a:gd name="T3" fmla="*/ 0 h 136"/>
                  <a:gd name="T4" fmla="*/ 0 w 136"/>
                  <a:gd name="T5" fmla="*/ 0 h 136"/>
                  <a:gd name="T6" fmla="*/ 0 w 136"/>
                  <a:gd name="T7" fmla="*/ 0 h 136"/>
                  <a:gd name="T8" fmla="*/ 0 w 136"/>
                  <a:gd name="T9" fmla="*/ 0 h 136"/>
                  <a:gd name="T10" fmla="*/ 0 w 136"/>
                  <a:gd name="T11" fmla="*/ 0 h 136"/>
                  <a:gd name="T12" fmla="*/ 0 w 136"/>
                  <a:gd name="T13" fmla="*/ 0 h 136"/>
                  <a:gd name="T14" fmla="*/ 0 w 136"/>
                  <a:gd name="T15" fmla="*/ 0 h 136"/>
                  <a:gd name="T16" fmla="*/ 0 w 136"/>
                  <a:gd name="T17" fmla="*/ 0 h 136"/>
                  <a:gd name="T18" fmla="*/ 0 w 136"/>
                  <a:gd name="T19" fmla="*/ 0 h 136"/>
                  <a:gd name="T20" fmla="*/ 0 w 136"/>
                  <a:gd name="T21" fmla="*/ 0 h 136"/>
                  <a:gd name="T22" fmla="*/ 0 w 136"/>
                  <a:gd name="T23" fmla="*/ 0 h 136"/>
                  <a:gd name="T24" fmla="*/ 0 w 136"/>
                  <a:gd name="T25" fmla="*/ 0 h 136"/>
                  <a:gd name="T26" fmla="*/ 0 w 136"/>
                  <a:gd name="T27" fmla="*/ 0 h 136"/>
                  <a:gd name="T28" fmla="*/ 0 w 136"/>
                  <a:gd name="T29" fmla="*/ 0 h 136"/>
                  <a:gd name="T30" fmla="*/ 0 w 136"/>
                  <a:gd name="T31" fmla="*/ 0 h 136"/>
                  <a:gd name="T32" fmla="*/ 0 w 136"/>
                  <a:gd name="T33" fmla="*/ 0 h 136"/>
                  <a:gd name="T34" fmla="*/ 0 w 136"/>
                  <a:gd name="T35" fmla="*/ 0 h 136"/>
                  <a:gd name="T36" fmla="*/ 0 w 136"/>
                  <a:gd name="T37" fmla="*/ 0 h 136"/>
                  <a:gd name="T38" fmla="*/ 0 w 136"/>
                  <a:gd name="T39" fmla="*/ 0 h 136"/>
                  <a:gd name="T40" fmla="*/ 0 w 136"/>
                  <a:gd name="T41" fmla="*/ 0 h 136"/>
                  <a:gd name="T42" fmla="*/ 0 w 136"/>
                  <a:gd name="T43" fmla="*/ 0 h 136"/>
                  <a:gd name="T44" fmla="*/ 0 w 136"/>
                  <a:gd name="T45" fmla="*/ 0 h 136"/>
                  <a:gd name="T46" fmla="*/ 0 w 136"/>
                  <a:gd name="T47" fmla="*/ 0 h 136"/>
                  <a:gd name="T48" fmla="*/ 0 w 136"/>
                  <a:gd name="T49" fmla="*/ 0 h 136"/>
                  <a:gd name="T50" fmla="*/ 0 w 136"/>
                  <a:gd name="T51" fmla="*/ 0 h 136"/>
                  <a:gd name="T52" fmla="*/ 0 w 136"/>
                  <a:gd name="T53" fmla="*/ 0 h 136"/>
                  <a:gd name="T54" fmla="*/ 0 w 136"/>
                  <a:gd name="T55" fmla="*/ 0 h 136"/>
                  <a:gd name="T56" fmla="*/ 0 w 136"/>
                  <a:gd name="T57" fmla="*/ 0 h 136"/>
                  <a:gd name="T58" fmla="*/ 0 w 136"/>
                  <a:gd name="T59" fmla="*/ 0 h 136"/>
                  <a:gd name="T60" fmla="*/ 0 w 136"/>
                  <a:gd name="T61" fmla="*/ 0 h 136"/>
                  <a:gd name="T62" fmla="*/ 0 w 136"/>
                  <a:gd name="T63" fmla="*/ 0 h 136"/>
                  <a:gd name="T64" fmla="*/ 0 w 136"/>
                  <a:gd name="T65" fmla="*/ 0 h 1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6"/>
                  <a:gd name="T100" fmla="*/ 0 h 136"/>
                  <a:gd name="T101" fmla="*/ 136 w 136"/>
                  <a:gd name="T102" fmla="*/ 136 h 1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6" h="136">
                    <a:moveTo>
                      <a:pt x="103" y="69"/>
                    </a:moveTo>
                    <a:lnTo>
                      <a:pt x="128" y="45"/>
                    </a:lnTo>
                    <a:lnTo>
                      <a:pt x="133" y="53"/>
                    </a:lnTo>
                    <a:lnTo>
                      <a:pt x="135" y="63"/>
                    </a:lnTo>
                    <a:lnTo>
                      <a:pt x="136" y="72"/>
                    </a:lnTo>
                    <a:lnTo>
                      <a:pt x="136" y="82"/>
                    </a:lnTo>
                    <a:lnTo>
                      <a:pt x="134" y="91"/>
                    </a:lnTo>
                    <a:lnTo>
                      <a:pt x="130" y="100"/>
                    </a:lnTo>
                    <a:lnTo>
                      <a:pt x="123" y="109"/>
                    </a:lnTo>
                    <a:lnTo>
                      <a:pt x="116" y="118"/>
                    </a:lnTo>
                    <a:lnTo>
                      <a:pt x="107" y="126"/>
                    </a:lnTo>
                    <a:lnTo>
                      <a:pt x="95" y="131"/>
                    </a:lnTo>
                    <a:lnTo>
                      <a:pt x="83" y="134"/>
                    </a:lnTo>
                    <a:lnTo>
                      <a:pt x="72" y="136"/>
                    </a:lnTo>
                    <a:lnTo>
                      <a:pt x="60" y="133"/>
                    </a:lnTo>
                    <a:lnTo>
                      <a:pt x="47" y="128"/>
                    </a:lnTo>
                    <a:lnTo>
                      <a:pt x="36" y="121"/>
                    </a:lnTo>
                    <a:lnTo>
                      <a:pt x="24" y="111"/>
                    </a:lnTo>
                    <a:lnTo>
                      <a:pt x="14" y="100"/>
                    </a:lnTo>
                    <a:lnTo>
                      <a:pt x="6" y="88"/>
                    </a:lnTo>
                    <a:lnTo>
                      <a:pt x="2" y="75"/>
                    </a:lnTo>
                    <a:lnTo>
                      <a:pt x="0" y="65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3" y="42"/>
                    </a:lnTo>
                    <a:lnTo>
                      <a:pt x="6" y="36"/>
                    </a:lnTo>
                    <a:lnTo>
                      <a:pt x="7" y="33"/>
                    </a:lnTo>
                    <a:lnTo>
                      <a:pt x="10" y="30"/>
                    </a:lnTo>
                    <a:lnTo>
                      <a:pt x="13" y="26"/>
                    </a:lnTo>
                    <a:lnTo>
                      <a:pt x="18" y="21"/>
                    </a:lnTo>
                    <a:lnTo>
                      <a:pt x="28" y="11"/>
                    </a:lnTo>
                    <a:lnTo>
                      <a:pt x="40" y="5"/>
                    </a:lnTo>
                    <a:lnTo>
                      <a:pt x="52" y="2"/>
                    </a:lnTo>
                    <a:lnTo>
                      <a:pt x="63" y="0"/>
                    </a:lnTo>
                    <a:lnTo>
                      <a:pt x="70" y="2"/>
                    </a:lnTo>
                    <a:lnTo>
                      <a:pt x="75" y="3"/>
                    </a:lnTo>
                    <a:lnTo>
                      <a:pt x="88" y="7"/>
                    </a:lnTo>
                    <a:lnTo>
                      <a:pt x="99" y="14"/>
                    </a:lnTo>
                    <a:lnTo>
                      <a:pt x="112" y="25"/>
                    </a:lnTo>
                    <a:lnTo>
                      <a:pt x="117" y="32"/>
                    </a:lnTo>
                    <a:lnTo>
                      <a:pt x="56" y="92"/>
                    </a:lnTo>
                    <a:lnTo>
                      <a:pt x="68" y="101"/>
                    </a:lnTo>
                    <a:lnTo>
                      <a:pt x="78" y="104"/>
                    </a:lnTo>
                    <a:lnTo>
                      <a:pt x="83" y="104"/>
                    </a:lnTo>
                    <a:lnTo>
                      <a:pt x="88" y="102"/>
                    </a:lnTo>
                    <a:lnTo>
                      <a:pt x="93" y="99"/>
                    </a:lnTo>
                    <a:lnTo>
                      <a:pt x="97" y="95"/>
                    </a:lnTo>
                    <a:lnTo>
                      <a:pt x="102" y="89"/>
                    </a:lnTo>
                    <a:lnTo>
                      <a:pt x="104" y="83"/>
                    </a:lnTo>
                    <a:lnTo>
                      <a:pt x="106" y="75"/>
                    </a:lnTo>
                    <a:lnTo>
                      <a:pt x="103" y="69"/>
                    </a:lnTo>
                    <a:close/>
                    <a:moveTo>
                      <a:pt x="40" y="76"/>
                    </a:moveTo>
                    <a:lnTo>
                      <a:pt x="76" y="41"/>
                    </a:lnTo>
                    <a:lnTo>
                      <a:pt x="66" y="34"/>
                    </a:lnTo>
                    <a:lnTo>
                      <a:pt x="57" y="32"/>
                    </a:lnTo>
                    <a:lnTo>
                      <a:pt x="53" y="32"/>
                    </a:lnTo>
                    <a:lnTo>
                      <a:pt x="47" y="34"/>
                    </a:lnTo>
                    <a:lnTo>
                      <a:pt x="43" y="36"/>
                    </a:lnTo>
                    <a:lnTo>
                      <a:pt x="39" y="41"/>
                    </a:lnTo>
                    <a:lnTo>
                      <a:pt x="36" y="45"/>
                    </a:lnTo>
                    <a:lnTo>
                      <a:pt x="33" y="49"/>
                    </a:lnTo>
                    <a:lnTo>
                      <a:pt x="32" y="57"/>
                    </a:lnTo>
                    <a:lnTo>
                      <a:pt x="32" y="63"/>
                    </a:lnTo>
                    <a:lnTo>
                      <a:pt x="34" y="67"/>
                    </a:lnTo>
                    <a:lnTo>
                      <a:pt x="37" y="72"/>
                    </a:lnTo>
                    <a:lnTo>
                      <a:pt x="40" y="7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4" name="Freeform 203"/>
              <p:cNvSpPr>
                <a:spLocks/>
              </p:cNvSpPr>
              <p:nvPr/>
            </p:nvSpPr>
            <p:spPr bwMode="auto">
              <a:xfrm>
                <a:off x="2522" y="4105"/>
                <a:ext cx="37" cy="37"/>
              </a:xfrm>
              <a:custGeom>
                <a:avLst/>
                <a:gdLst>
                  <a:gd name="T0" fmla="*/ 0 w 149"/>
                  <a:gd name="T1" fmla="*/ 0 h 149"/>
                  <a:gd name="T2" fmla="*/ 0 w 149"/>
                  <a:gd name="T3" fmla="*/ 0 h 149"/>
                  <a:gd name="T4" fmla="*/ 0 w 149"/>
                  <a:gd name="T5" fmla="*/ 0 h 149"/>
                  <a:gd name="T6" fmla="*/ 0 w 149"/>
                  <a:gd name="T7" fmla="*/ 0 h 149"/>
                  <a:gd name="T8" fmla="*/ 0 w 149"/>
                  <a:gd name="T9" fmla="*/ 0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9"/>
                  <a:gd name="T16" fmla="*/ 0 h 149"/>
                  <a:gd name="T17" fmla="*/ 149 w 149"/>
                  <a:gd name="T18" fmla="*/ 149 h 1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9" h="149">
                    <a:moveTo>
                      <a:pt x="124" y="149"/>
                    </a:moveTo>
                    <a:lnTo>
                      <a:pt x="0" y="25"/>
                    </a:lnTo>
                    <a:lnTo>
                      <a:pt x="24" y="0"/>
                    </a:lnTo>
                    <a:lnTo>
                      <a:pt x="149" y="125"/>
                    </a:lnTo>
                    <a:lnTo>
                      <a:pt x="124" y="149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0905" name="Freeform 204"/>
              <p:cNvSpPr>
                <a:spLocks noEditPoints="1"/>
              </p:cNvSpPr>
              <p:nvPr/>
            </p:nvSpPr>
            <p:spPr bwMode="auto">
              <a:xfrm>
                <a:off x="2547" y="4089"/>
                <a:ext cx="40" cy="37"/>
              </a:xfrm>
              <a:custGeom>
                <a:avLst/>
                <a:gdLst>
                  <a:gd name="T0" fmla="*/ 0 w 159"/>
                  <a:gd name="T1" fmla="*/ 0 h 149"/>
                  <a:gd name="T2" fmla="*/ 0 w 159"/>
                  <a:gd name="T3" fmla="*/ 0 h 149"/>
                  <a:gd name="T4" fmla="*/ 0 w 159"/>
                  <a:gd name="T5" fmla="*/ 0 h 149"/>
                  <a:gd name="T6" fmla="*/ 0 w 159"/>
                  <a:gd name="T7" fmla="*/ 0 h 149"/>
                  <a:gd name="T8" fmla="*/ 0 w 159"/>
                  <a:gd name="T9" fmla="*/ 0 h 149"/>
                  <a:gd name="T10" fmla="*/ 0 w 159"/>
                  <a:gd name="T11" fmla="*/ 0 h 149"/>
                  <a:gd name="T12" fmla="*/ 0 w 159"/>
                  <a:gd name="T13" fmla="*/ 0 h 149"/>
                  <a:gd name="T14" fmla="*/ 0 w 159"/>
                  <a:gd name="T15" fmla="*/ 0 h 149"/>
                  <a:gd name="T16" fmla="*/ 0 w 159"/>
                  <a:gd name="T17" fmla="*/ 0 h 149"/>
                  <a:gd name="T18" fmla="*/ 0 w 159"/>
                  <a:gd name="T19" fmla="*/ 0 h 149"/>
                  <a:gd name="T20" fmla="*/ 0 w 159"/>
                  <a:gd name="T21" fmla="*/ 0 h 149"/>
                  <a:gd name="T22" fmla="*/ 0 w 159"/>
                  <a:gd name="T23" fmla="*/ 0 h 149"/>
                  <a:gd name="T24" fmla="*/ 0 w 159"/>
                  <a:gd name="T25" fmla="*/ 0 h 149"/>
                  <a:gd name="T26" fmla="*/ 0 w 159"/>
                  <a:gd name="T27" fmla="*/ 0 h 149"/>
                  <a:gd name="T28" fmla="*/ 0 w 159"/>
                  <a:gd name="T29" fmla="*/ 0 h 149"/>
                  <a:gd name="T30" fmla="*/ 0 w 159"/>
                  <a:gd name="T31" fmla="*/ 0 h 149"/>
                  <a:gd name="T32" fmla="*/ 0 w 159"/>
                  <a:gd name="T33" fmla="*/ 0 h 149"/>
                  <a:gd name="T34" fmla="*/ 0 w 159"/>
                  <a:gd name="T35" fmla="*/ 0 h 149"/>
                  <a:gd name="T36" fmla="*/ 0 w 159"/>
                  <a:gd name="T37" fmla="*/ 0 h 149"/>
                  <a:gd name="T38" fmla="*/ 0 w 159"/>
                  <a:gd name="T39" fmla="*/ 0 h 149"/>
                  <a:gd name="T40" fmla="*/ 0 w 159"/>
                  <a:gd name="T41" fmla="*/ 0 h 149"/>
                  <a:gd name="T42" fmla="*/ 0 w 159"/>
                  <a:gd name="T43" fmla="*/ 0 h 149"/>
                  <a:gd name="T44" fmla="*/ 0 w 159"/>
                  <a:gd name="T45" fmla="*/ 0 h 149"/>
                  <a:gd name="T46" fmla="*/ 0 w 159"/>
                  <a:gd name="T47" fmla="*/ 0 h 149"/>
                  <a:gd name="T48" fmla="*/ 0 w 159"/>
                  <a:gd name="T49" fmla="*/ 0 h 149"/>
                  <a:gd name="T50" fmla="*/ 0 w 159"/>
                  <a:gd name="T51" fmla="*/ 0 h 149"/>
                  <a:gd name="T52" fmla="*/ 0 w 159"/>
                  <a:gd name="T53" fmla="*/ 0 h 149"/>
                  <a:gd name="T54" fmla="*/ 0 w 159"/>
                  <a:gd name="T55" fmla="*/ 0 h 149"/>
                  <a:gd name="T56" fmla="*/ 0 w 159"/>
                  <a:gd name="T57" fmla="*/ 0 h 149"/>
                  <a:gd name="T58" fmla="*/ 0 w 159"/>
                  <a:gd name="T59" fmla="*/ 0 h 149"/>
                  <a:gd name="T60" fmla="*/ 0 w 159"/>
                  <a:gd name="T61" fmla="*/ 0 h 149"/>
                  <a:gd name="T62" fmla="*/ 0 w 159"/>
                  <a:gd name="T63" fmla="*/ 0 h 149"/>
                  <a:gd name="T64" fmla="*/ 0 w 159"/>
                  <a:gd name="T65" fmla="*/ 0 h 149"/>
                  <a:gd name="T66" fmla="*/ 0 w 159"/>
                  <a:gd name="T67" fmla="*/ 0 h 149"/>
                  <a:gd name="T68" fmla="*/ 0 w 159"/>
                  <a:gd name="T69" fmla="*/ 0 h 149"/>
                  <a:gd name="T70" fmla="*/ 0 w 159"/>
                  <a:gd name="T71" fmla="*/ 0 h 149"/>
                  <a:gd name="T72" fmla="*/ 0 w 159"/>
                  <a:gd name="T73" fmla="*/ 0 h 149"/>
                  <a:gd name="T74" fmla="*/ 0 w 159"/>
                  <a:gd name="T75" fmla="*/ 0 h 149"/>
                  <a:gd name="T76" fmla="*/ 0 w 159"/>
                  <a:gd name="T77" fmla="*/ 0 h 149"/>
                  <a:gd name="T78" fmla="*/ 0 w 159"/>
                  <a:gd name="T79" fmla="*/ 0 h 149"/>
                  <a:gd name="T80" fmla="*/ 0 w 159"/>
                  <a:gd name="T81" fmla="*/ 0 h 149"/>
                  <a:gd name="T82" fmla="*/ 0 w 159"/>
                  <a:gd name="T83" fmla="*/ 0 h 149"/>
                  <a:gd name="T84" fmla="*/ 0 w 159"/>
                  <a:gd name="T85" fmla="*/ 0 h 149"/>
                  <a:gd name="T86" fmla="*/ 0 w 159"/>
                  <a:gd name="T87" fmla="*/ 0 h 149"/>
                  <a:gd name="T88" fmla="*/ 0 w 159"/>
                  <a:gd name="T89" fmla="*/ 0 h 149"/>
                  <a:gd name="T90" fmla="*/ 0 w 159"/>
                  <a:gd name="T91" fmla="*/ 0 h 149"/>
                  <a:gd name="T92" fmla="*/ 0 w 159"/>
                  <a:gd name="T93" fmla="*/ 0 h 14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9"/>
                  <a:gd name="T142" fmla="*/ 0 h 149"/>
                  <a:gd name="T143" fmla="*/ 159 w 159"/>
                  <a:gd name="T144" fmla="*/ 149 h 14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9" h="149">
                    <a:moveTo>
                      <a:pt x="120" y="91"/>
                    </a:moveTo>
                    <a:lnTo>
                      <a:pt x="121" y="103"/>
                    </a:lnTo>
                    <a:lnTo>
                      <a:pt x="121" y="108"/>
                    </a:lnTo>
                    <a:lnTo>
                      <a:pt x="120" y="112"/>
                    </a:lnTo>
                    <a:lnTo>
                      <a:pt x="119" y="114"/>
                    </a:lnTo>
                    <a:lnTo>
                      <a:pt x="116" y="120"/>
                    </a:lnTo>
                    <a:lnTo>
                      <a:pt x="113" y="125"/>
                    </a:lnTo>
                    <a:lnTo>
                      <a:pt x="109" y="130"/>
                    </a:lnTo>
                    <a:lnTo>
                      <a:pt x="105" y="135"/>
                    </a:lnTo>
                    <a:lnTo>
                      <a:pt x="97" y="141"/>
                    </a:lnTo>
                    <a:lnTo>
                      <a:pt x="91" y="145"/>
                    </a:lnTo>
                    <a:lnTo>
                      <a:pt x="84" y="148"/>
                    </a:lnTo>
                    <a:lnTo>
                      <a:pt x="77" y="149"/>
                    </a:lnTo>
                    <a:lnTo>
                      <a:pt x="70" y="148"/>
                    </a:lnTo>
                    <a:lnTo>
                      <a:pt x="63" y="144"/>
                    </a:lnTo>
                    <a:lnTo>
                      <a:pt x="55" y="140"/>
                    </a:lnTo>
                    <a:lnTo>
                      <a:pt x="48" y="134"/>
                    </a:lnTo>
                    <a:lnTo>
                      <a:pt x="43" y="127"/>
                    </a:lnTo>
                    <a:lnTo>
                      <a:pt x="38" y="120"/>
                    </a:lnTo>
                    <a:lnTo>
                      <a:pt x="36" y="114"/>
                    </a:lnTo>
                    <a:lnTo>
                      <a:pt x="35" y="106"/>
                    </a:lnTo>
                    <a:lnTo>
                      <a:pt x="36" y="99"/>
                    </a:lnTo>
                    <a:lnTo>
                      <a:pt x="39" y="91"/>
                    </a:lnTo>
                    <a:lnTo>
                      <a:pt x="44" y="83"/>
                    </a:lnTo>
                    <a:lnTo>
                      <a:pt x="50" y="74"/>
                    </a:lnTo>
                    <a:lnTo>
                      <a:pt x="61" y="60"/>
                    </a:lnTo>
                    <a:lnTo>
                      <a:pt x="67" y="50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59" y="34"/>
                    </a:lnTo>
                    <a:lnTo>
                      <a:pt x="53" y="33"/>
                    </a:lnTo>
                    <a:lnTo>
                      <a:pt x="47" y="36"/>
                    </a:lnTo>
                    <a:lnTo>
                      <a:pt x="39" y="42"/>
                    </a:lnTo>
                    <a:lnTo>
                      <a:pt x="34" y="49"/>
                    </a:lnTo>
                    <a:lnTo>
                      <a:pt x="31" y="56"/>
                    </a:lnTo>
                    <a:lnTo>
                      <a:pt x="31" y="60"/>
                    </a:lnTo>
                    <a:lnTo>
                      <a:pt x="32" y="63"/>
                    </a:lnTo>
                    <a:lnTo>
                      <a:pt x="34" y="66"/>
                    </a:lnTo>
                    <a:lnTo>
                      <a:pt x="36" y="68"/>
                    </a:lnTo>
                    <a:lnTo>
                      <a:pt x="37" y="71"/>
                    </a:lnTo>
                    <a:lnTo>
                      <a:pt x="14" y="93"/>
                    </a:lnTo>
                    <a:lnTo>
                      <a:pt x="12" y="92"/>
                    </a:lnTo>
                    <a:lnTo>
                      <a:pt x="7" y="84"/>
                    </a:lnTo>
                    <a:lnTo>
                      <a:pt x="2" y="76"/>
                    </a:lnTo>
                    <a:lnTo>
                      <a:pt x="0" y="68"/>
                    </a:lnTo>
                    <a:lnTo>
                      <a:pt x="0" y="59"/>
                    </a:lnTo>
                    <a:lnTo>
                      <a:pt x="0" y="55"/>
                    </a:lnTo>
                    <a:lnTo>
                      <a:pt x="2" y="50"/>
                    </a:lnTo>
                    <a:lnTo>
                      <a:pt x="6" y="42"/>
                    </a:lnTo>
                    <a:lnTo>
                      <a:pt x="12" y="33"/>
                    </a:lnTo>
                    <a:lnTo>
                      <a:pt x="19" y="24"/>
                    </a:lnTo>
                    <a:lnTo>
                      <a:pt x="29" y="15"/>
                    </a:lnTo>
                    <a:lnTo>
                      <a:pt x="38" y="8"/>
                    </a:lnTo>
                    <a:lnTo>
                      <a:pt x="47" y="4"/>
                    </a:lnTo>
                    <a:lnTo>
                      <a:pt x="55" y="1"/>
                    </a:lnTo>
                    <a:lnTo>
                      <a:pt x="64" y="0"/>
                    </a:lnTo>
                    <a:lnTo>
                      <a:pt x="71" y="1"/>
                    </a:lnTo>
                    <a:lnTo>
                      <a:pt x="75" y="3"/>
                    </a:lnTo>
                    <a:lnTo>
                      <a:pt x="78" y="4"/>
                    </a:lnTo>
                    <a:lnTo>
                      <a:pt x="82" y="7"/>
                    </a:lnTo>
                    <a:lnTo>
                      <a:pt x="85" y="9"/>
                    </a:lnTo>
                    <a:lnTo>
                      <a:pt x="138" y="62"/>
                    </a:lnTo>
                    <a:lnTo>
                      <a:pt x="143" y="66"/>
                    </a:lnTo>
                    <a:lnTo>
                      <a:pt x="147" y="69"/>
                    </a:lnTo>
                    <a:lnTo>
                      <a:pt x="150" y="71"/>
                    </a:lnTo>
                    <a:lnTo>
                      <a:pt x="155" y="71"/>
                    </a:lnTo>
                    <a:lnTo>
                      <a:pt x="159" y="74"/>
                    </a:lnTo>
                    <a:lnTo>
                      <a:pt x="134" y="99"/>
                    </a:lnTo>
                    <a:lnTo>
                      <a:pt x="130" y="98"/>
                    </a:lnTo>
                    <a:lnTo>
                      <a:pt x="127" y="97"/>
                    </a:lnTo>
                    <a:lnTo>
                      <a:pt x="120" y="91"/>
                    </a:lnTo>
                    <a:close/>
                    <a:moveTo>
                      <a:pt x="86" y="58"/>
                    </a:moveTo>
                    <a:lnTo>
                      <a:pt x="82" y="67"/>
                    </a:lnTo>
                    <a:lnTo>
                      <a:pt x="80" y="72"/>
                    </a:lnTo>
                    <a:lnTo>
                      <a:pt x="77" y="75"/>
                    </a:lnTo>
                    <a:lnTo>
                      <a:pt x="70" y="85"/>
                    </a:lnTo>
                    <a:lnTo>
                      <a:pt x="67" y="93"/>
                    </a:lnTo>
                    <a:lnTo>
                      <a:pt x="66" y="99"/>
                    </a:lnTo>
                    <a:lnTo>
                      <a:pt x="67" y="102"/>
                    </a:lnTo>
                    <a:lnTo>
                      <a:pt x="67" y="104"/>
                    </a:lnTo>
                    <a:lnTo>
                      <a:pt x="69" y="107"/>
                    </a:lnTo>
                    <a:lnTo>
                      <a:pt x="71" y="110"/>
                    </a:lnTo>
                    <a:lnTo>
                      <a:pt x="76" y="114"/>
                    </a:lnTo>
                    <a:lnTo>
                      <a:pt x="83" y="115"/>
                    </a:lnTo>
                    <a:lnTo>
                      <a:pt x="88" y="113"/>
                    </a:lnTo>
                    <a:lnTo>
                      <a:pt x="94" y="108"/>
                    </a:lnTo>
                    <a:lnTo>
                      <a:pt x="98" y="103"/>
                    </a:lnTo>
                    <a:lnTo>
                      <a:pt x="102" y="98"/>
                    </a:lnTo>
                    <a:lnTo>
                      <a:pt x="104" y="87"/>
                    </a:lnTo>
                    <a:lnTo>
                      <a:pt x="104" y="82"/>
                    </a:lnTo>
                    <a:lnTo>
                      <a:pt x="102" y="77"/>
                    </a:lnTo>
                    <a:lnTo>
                      <a:pt x="98" y="72"/>
                    </a:lnTo>
                    <a:lnTo>
                      <a:pt x="94" y="66"/>
                    </a:lnTo>
                    <a:lnTo>
                      <a:pt x="86" y="5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10598" name="Freeform 205"/>
            <p:cNvSpPr>
              <a:spLocks noEditPoints="1"/>
            </p:cNvSpPr>
            <p:nvPr/>
          </p:nvSpPr>
          <p:spPr bwMode="auto">
            <a:xfrm>
              <a:off x="2589" y="4036"/>
              <a:ext cx="40" cy="41"/>
            </a:xfrm>
            <a:custGeom>
              <a:avLst/>
              <a:gdLst>
                <a:gd name="T0" fmla="*/ 0 w 159"/>
                <a:gd name="T1" fmla="*/ 0 h 163"/>
                <a:gd name="T2" fmla="*/ 0 w 159"/>
                <a:gd name="T3" fmla="*/ 0 h 163"/>
                <a:gd name="T4" fmla="*/ 0 w 159"/>
                <a:gd name="T5" fmla="*/ 0 h 163"/>
                <a:gd name="T6" fmla="*/ 0 w 159"/>
                <a:gd name="T7" fmla="*/ 0 h 163"/>
                <a:gd name="T8" fmla="*/ 0 w 159"/>
                <a:gd name="T9" fmla="*/ 0 h 163"/>
                <a:gd name="T10" fmla="*/ 0 w 159"/>
                <a:gd name="T11" fmla="*/ 0 h 163"/>
                <a:gd name="T12" fmla="*/ 0 w 159"/>
                <a:gd name="T13" fmla="*/ 0 h 163"/>
                <a:gd name="T14" fmla="*/ 0 w 159"/>
                <a:gd name="T15" fmla="*/ 0 h 163"/>
                <a:gd name="T16" fmla="*/ 0 w 159"/>
                <a:gd name="T17" fmla="*/ 0 h 163"/>
                <a:gd name="T18" fmla="*/ 0 w 159"/>
                <a:gd name="T19" fmla="*/ 0 h 163"/>
                <a:gd name="T20" fmla="*/ 0 w 159"/>
                <a:gd name="T21" fmla="*/ 0 h 163"/>
                <a:gd name="T22" fmla="*/ 0 w 159"/>
                <a:gd name="T23" fmla="*/ 0 h 163"/>
                <a:gd name="T24" fmla="*/ 0 w 159"/>
                <a:gd name="T25" fmla="*/ 0 h 163"/>
                <a:gd name="T26" fmla="*/ 0 w 159"/>
                <a:gd name="T27" fmla="*/ 0 h 163"/>
                <a:gd name="T28" fmla="*/ 0 w 159"/>
                <a:gd name="T29" fmla="*/ 0 h 163"/>
                <a:gd name="T30" fmla="*/ 0 w 159"/>
                <a:gd name="T31" fmla="*/ 0 h 163"/>
                <a:gd name="T32" fmla="*/ 0 w 159"/>
                <a:gd name="T33" fmla="*/ 0 h 163"/>
                <a:gd name="T34" fmla="*/ 0 w 159"/>
                <a:gd name="T35" fmla="*/ 0 h 163"/>
                <a:gd name="T36" fmla="*/ 0 w 159"/>
                <a:gd name="T37" fmla="*/ 0 h 163"/>
                <a:gd name="T38" fmla="*/ 0 w 159"/>
                <a:gd name="T39" fmla="*/ 0 h 163"/>
                <a:gd name="T40" fmla="*/ 0 w 159"/>
                <a:gd name="T41" fmla="*/ 0 h 163"/>
                <a:gd name="T42" fmla="*/ 0 w 159"/>
                <a:gd name="T43" fmla="*/ 0 h 163"/>
                <a:gd name="T44" fmla="*/ 0 w 159"/>
                <a:gd name="T45" fmla="*/ 0 h 163"/>
                <a:gd name="T46" fmla="*/ 0 w 159"/>
                <a:gd name="T47" fmla="*/ 0 h 163"/>
                <a:gd name="T48" fmla="*/ 0 w 159"/>
                <a:gd name="T49" fmla="*/ 0 h 163"/>
                <a:gd name="T50" fmla="*/ 0 w 159"/>
                <a:gd name="T51" fmla="*/ 0 h 163"/>
                <a:gd name="T52" fmla="*/ 0 w 159"/>
                <a:gd name="T53" fmla="*/ 0 h 163"/>
                <a:gd name="T54" fmla="*/ 0 w 159"/>
                <a:gd name="T55" fmla="*/ 0 h 163"/>
                <a:gd name="T56" fmla="*/ 0 w 159"/>
                <a:gd name="T57" fmla="*/ 0 h 163"/>
                <a:gd name="T58" fmla="*/ 0 w 159"/>
                <a:gd name="T59" fmla="*/ 0 h 163"/>
                <a:gd name="T60" fmla="*/ 0 w 159"/>
                <a:gd name="T61" fmla="*/ 0 h 163"/>
                <a:gd name="T62" fmla="*/ 0 w 159"/>
                <a:gd name="T63" fmla="*/ 0 h 163"/>
                <a:gd name="T64" fmla="*/ 0 w 159"/>
                <a:gd name="T65" fmla="*/ 0 h 163"/>
                <a:gd name="T66" fmla="*/ 0 w 159"/>
                <a:gd name="T67" fmla="*/ 0 h 163"/>
                <a:gd name="T68" fmla="*/ 0 w 159"/>
                <a:gd name="T69" fmla="*/ 0 h 163"/>
                <a:gd name="T70" fmla="*/ 0 w 159"/>
                <a:gd name="T71" fmla="*/ 0 h 163"/>
                <a:gd name="T72" fmla="*/ 0 w 159"/>
                <a:gd name="T73" fmla="*/ 0 h 163"/>
                <a:gd name="T74" fmla="*/ 0 w 159"/>
                <a:gd name="T75" fmla="*/ 0 h 163"/>
                <a:gd name="T76" fmla="*/ 0 w 159"/>
                <a:gd name="T77" fmla="*/ 0 h 163"/>
                <a:gd name="T78" fmla="*/ 0 w 159"/>
                <a:gd name="T79" fmla="*/ 0 h 163"/>
                <a:gd name="T80" fmla="*/ 0 w 159"/>
                <a:gd name="T81" fmla="*/ 0 h 163"/>
                <a:gd name="T82" fmla="*/ 0 w 159"/>
                <a:gd name="T83" fmla="*/ 0 h 163"/>
                <a:gd name="T84" fmla="*/ 0 w 159"/>
                <a:gd name="T85" fmla="*/ 0 h 163"/>
                <a:gd name="T86" fmla="*/ 0 w 159"/>
                <a:gd name="T87" fmla="*/ 0 h 1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9"/>
                <a:gd name="T133" fmla="*/ 0 h 163"/>
                <a:gd name="T134" fmla="*/ 159 w 159"/>
                <a:gd name="T135" fmla="*/ 163 h 16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9" h="163">
                  <a:moveTo>
                    <a:pt x="80" y="41"/>
                  </a:moveTo>
                  <a:lnTo>
                    <a:pt x="69" y="33"/>
                  </a:lnTo>
                  <a:lnTo>
                    <a:pt x="58" y="30"/>
                  </a:lnTo>
                  <a:lnTo>
                    <a:pt x="48" y="31"/>
                  </a:lnTo>
                  <a:lnTo>
                    <a:pt x="42" y="35"/>
                  </a:lnTo>
                  <a:lnTo>
                    <a:pt x="38" y="38"/>
                  </a:lnTo>
                  <a:lnTo>
                    <a:pt x="32" y="47"/>
                  </a:lnTo>
                  <a:lnTo>
                    <a:pt x="31" y="57"/>
                  </a:lnTo>
                  <a:lnTo>
                    <a:pt x="32" y="62"/>
                  </a:lnTo>
                  <a:lnTo>
                    <a:pt x="35" y="67"/>
                  </a:lnTo>
                  <a:lnTo>
                    <a:pt x="38" y="72"/>
                  </a:lnTo>
                  <a:lnTo>
                    <a:pt x="43" y="78"/>
                  </a:lnTo>
                  <a:lnTo>
                    <a:pt x="48" y="82"/>
                  </a:lnTo>
                  <a:lnTo>
                    <a:pt x="53" y="85"/>
                  </a:lnTo>
                  <a:lnTo>
                    <a:pt x="63" y="88"/>
                  </a:lnTo>
                  <a:lnTo>
                    <a:pt x="73" y="87"/>
                  </a:lnTo>
                  <a:lnTo>
                    <a:pt x="78" y="84"/>
                  </a:lnTo>
                  <a:lnTo>
                    <a:pt x="82" y="81"/>
                  </a:lnTo>
                  <a:lnTo>
                    <a:pt x="89" y="71"/>
                  </a:lnTo>
                  <a:lnTo>
                    <a:pt x="91" y="62"/>
                  </a:lnTo>
                  <a:lnTo>
                    <a:pt x="90" y="57"/>
                  </a:lnTo>
                  <a:lnTo>
                    <a:pt x="88" y="51"/>
                  </a:lnTo>
                  <a:lnTo>
                    <a:pt x="84" y="46"/>
                  </a:lnTo>
                  <a:lnTo>
                    <a:pt x="80" y="41"/>
                  </a:lnTo>
                  <a:close/>
                  <a:moveTo>
                    <a:pt x="112" y="72"/>
                  </a:moveTo>
                  <a:lnTo>
                    <a:pt x="111" y="81"/>
                  </a:lnTo>
                  <a:lnTo>
                    <a:pt x="109" y="89"/>
                  </a:lnTo>
                  <a:lnTo>
                    <a:pt x="103" y="97"/>
                  </a:lnTo>
                  <a:lnTo>
                    <a:pt x="97" y="104"/>
                  </a:lnTo>
                  <a:lnTo>
                    <a:pt x="89" y="112"/>
                  </a:lnTo>
                  <a:lnTo>
                    <a:pt x="78" y="117"/>
                  </a:lnTo>
                  <a:lnTo>
                    <a:pt x="69" y="121"/>
                  </a:lnTo>
                  <a:lnTo>
                    <a:pt x="58" y="122"/>
                  </a:lnTo>
                  <a:lnTo>
                    <a:pt x="53" y="121"/>
                  </a:lnTo>
                  <a:lnTo>
                    <a:pt x="49" y="121"/>
                  </a:lnTo>
                  <a:lnTo>
                    <a:pt x="38" y="117"/>
                  </a:lnTo>
                  <a:lnTo>
                    <a:pt x="29" y="112"/>
                  </a:lnTo>
                  <a:lnTo>
                    <a:pt x="19" y="104"/>
                  </a:lnTo>
                  <a:lnTo>
                    <a:pt x="11" y="94"/>
                  </a:lnTo>
                  <a:lnTo>
                    <a:pt x="4" y="83"/>
                  </a:lnTo>
                  <a:lnTo>
                    <a:pt x="1" y="72"/>
                  </a:lnTo>
                  <a:lnTo>
                    <a:pt x="0" y="61"/>
                  </a:lnTo>
                  <a:lnTo>
                    <a:pt x="0" y="56"/>
                  </a:lnTo>
                  <a:lnTo>
                    <a:pt x="1" y="49"/>
                  </a:lnTo>
                  <a:lnTo>
                    <a:pt x="2" y="44"/>
                  </a:lnTo>
                  <a:lnTo>
                    <a:pt x="4" y="39"/>
                  </a:lnTo>
                  <a:lnTo>
                    <a:pt x="7" y="33"/>
                  </a:lnTo>
                  <a:lnTo>
                    <a:pt x="11" y="28"/>
                  </a:lnTo>
                  <a:lnTo>
                    <a:pt x="19" y="19"/>
                  </a:lnTo>
                  <a:lnTo>
                    <a:pt x="30" y="9"/>
                  </a:lnTo>
                  <a:lnTo>
                    <a:pt x="42" y="3"/>
                  </a:lnTo>
                  <a:lnTo>
                    <a:pt x="55" y="0"/>
                  </a:lnTo>
                  <a:lnTo>
                    <a:pt x="68" y="1"/>
                  </a:lnTo>
                  <a:lnTo>
                    <a:pt x="74" y="2"/>
                  </a:lnTo>
                  <a:lnTo>
                    <a:pt x="81" y="4"/>
                  </a:lnTo>
                  <a:lnTo>
                    <a:pt x="88" y="7"/>
                  </a:lnTo>
                  <a:lnTo>
                    <a:pt x="95" y="10"/>
                  </a:lnTo>
                  <a:lnTo>
                    <a:pt x="109" y="21"/>
                  </a:lnTo>
                  <a:lnTo>
                    <a:pt x="124" y="33"/>
                  </a:lnTo>
                  <a:lnTo>
                    <a:pt x="138" y="49"/>
                  </a:lnTo>
                  <a:lnTo>
                    <a:pt x="149" y="64"/>
                  </a:lnTo>
                  <a:lnTo>
                    <a:pt x="156" y="80"/>
                  </a:lnTo>
                  <a:lnTo>
                    <a:pt x="159" y="94"/>
                  </a:lnTo>
                  <a:lnTo>
                    <a:pt x="159" y="107"/>
                  </a:lnTo>
                  <a:lnTo>
                    <a:pt x="158" y="115"/>
                  </a:lnTo>
                  <a:lnTo>
                    <a:pt x="157" y="121"/>
                  </a:lnTo>
                  <a:lnTo>
                    <a:pt x="151" y="134"/>
                  </a:lnTo>
                  <a:lnTo>
                    <a:pt x="140" y="145"/>
                  </a:lnTo>
                  <a:lnTo>
                    <a:pt x="133" y="153"/>
                  </a:lnTo>
                  <a:lnTo>
                    <a:pt x="125" y="158"/>
                  </a:lnTo>
                  <a:lnTo>
                    <a:pt x="115" y="161"/>
                  </a:lnTo>
                  <a:lnTo>
                    <a:pt x="107" y="163"/>
                  </a:lnTo>
                  <a:lnTo>
                    <a:pt x="98" y="163"/>
                  </a:lnTo>
                  <a:lnTo>
                    <a:pt x="90" y="161"/>
                  </a:lnTo>
                  <a:lnTo>
                    <a:pt x="81" y="157"/>
                  </a:lnTo>
                  <a:lnTo>
                    <a:pt x="74" y="151"/>
                  </a:lnTo>
                  <a:lnTo>
                    <a:pt x="98" y="126"/>
                  </a:lnTo>
                  <a:lnTo>
                    <a:pt x="105" y="131"/>
                  </a:lnTo>
                  <a:lnTo>
                    <a:pt x="111" y="131"/>
                  </a:lnTo>
                  <a:lnTo>
                    <a:pt x="114" y="131"/>
                  </a:lnTo>
                  <a:lnTo>
                    <a:pt x="117" y="128"/>
                  </a:lnTo>
                  <a:lnTo>
                    <a:pt x="125" y="123"/>
                  </a:lnTo>
                  <a:lnTo>
                    <a:pt x="130" y="114"/>
                  </a:lnTo>
                  <a:lnTo>
                    <a:pt x="130" y="102"/>
                  </a:lnTo>
                  <a:lnTo>
                    <a:pt x="128" y="96"/>
                  </a:lnTo>
                  <a:lnTo>
                    <a:pt x="125" y="88"/>
                  </a:lnTo>
                  <a:lnTo>
                    <a:pt x="119" y="81"/>
                  </a:lnTo>
                  <a:lnTo>
                    <a:pt x="112" y="7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599" name="Freeform 206"/>
            <p:cNvSpPr>
              <a:spLocks noEditPoints="1"/>
            </p:cNvSpPr>
            <p:nvPr/>
          </p:nvSpPr>
          <p:spPr bwMode="auto">
            <a:xfrm>
              <a:off x="2617" y="4008"/>
              <a:ext cx="40" cy="41"/>
            </a:xfrm>
            <a:custGeom>
              <a:avLst/>
              <a:gdLst>
                <a:gd name="T0" fmla="*/ 0 w 160"/>
                <a:gd name="T1" fmla="*/ 0 h 163"/>
                <a:gd name="T2" fmla="*/ 0 w 160"/>
                <a:gd name="T3" fmla="*/ 0 h 163"/>
                <a:gd name="T4" fmla="*/ 0 w 160"/>
                <a:gd name="T5" fmla="*/ 0 h 163"/>
                <a:gd name="T6" fmla="*/ 0 w 160"/>
                <a:gd name="T7" fmla="*/ 0 h 163"/>
                <a:gd name="T8" fmla="*/ 0 w 160"/>
                <a:gd name="T9" fmla="*/ 0 h 163"/>
                <a:gd name="T10" fmla="*/ 0 w 160"/>
                <a:gd name="T11" fmla="*/ 0 h 163"/>
                <a:gd name="T12" fmla="*/ 0 w 160"/>
                <a:gd name="T13" fmla="*/ 0 h 163"/>
                <a:gd name="T14" fmla="*/ 0 w 160"/>
                <a:gd name="T15" fmla="*/ 0 h 163"/>
                <a:gd name="T16" fmla="*/ 0 w 160"/>
                <a:gd name="T17" fmla="*/ 0 h 163"/>
                <a:gd name="T18" fmla="*/ 0 w 160"/>
                <a:gd name="T19" fmla="*/ 0 h 163"/>
                <a:gd name="T20" fmla="*/ 0 w 160"/>
                <a:gd name="T21" fmla="*/ 0 h 163"/>
                <a:gd name="T22" fmla="*/ 0 w 160"/>
                <a:gd name="T23" fmla="*/ 0 h 163"/>
                <a:gd name="T24" fmla="*/ 0 w 160"/>
                <a:gd name="T25" fmla="*/ 0 h 163"/>
                <a:gd name="T26" fmla="*/ 0 w 160"/>
                <a:gd name="T27" fmla="*/ 0 h 163"/>
                <a:gd name="T28" fmla="*/ 0 w 160"/>
                <a:gd name="T29" fmla="*/ 0 h 163"/>
                <a:gd name="T30" fmla="*/ 0 w 160"/>
                <a:gd name="T31" fmla="*/ 0 h 163"/>
                <a:gd name="T32" fmla="*/ 0 w 160"/>
                <a:gd name="T33" fmla="*/ 0 h 163"/>
                <a:gd name="T34" fmla="*/ 0 w 160"/>
                <a:gd name="T35" fmla="*/ 0 h 163"/>
                <a:gd name="T36" fmla="*/ 0 w 160"/>
                <a:gd name="T37" fmla="*/ 0 h 163"/>
                <a:gd name="T38" fmla="*/ 0 w 160"/>
                <a:gd name="T39" fmla="*/ 0 h 163"/>
                <a:gd name="T40" fmla="*/ 0 w 160"/>
                <a:gd name="T41" fmla="*/ 0 h 163"/>
                <a:gd name="T42" fmla="*/ 0 w 160"/>
                <a:gd name="T43" fmla="*/ 0 h 163"/>
                <a:gd name="T44" fmla="*/ 0 w 160"/>
                <a:gd name="T45" fmla="*/ 0 h 163"/>
                <a:gd name="T46" fmla="*/ 0 w 160"/>
                <a:gd name="T47" fmla="*/ 0 h 163"/>
                <a:gd name="T48" fmla="*/ 0 w 160"/>
                <a:gd name="T49" fmla="*/ 0 h 163"/>
                <a:gd name="T50" fmla="*/ 0 w 160"/>
                <a:gd name="T51" fmla="*/ 0 h 163"/>
                <a:gd name="T52" fmla="*/ 0 w 160"/>
                <a:gd name="T53" fmla="*/ 0 h 163"/>
                <a:gd name="T54" fmla="*/ 0 w 160"/>
                <a:gd name="T55" fmla="*/ 0 h 163"/>
                <a:gd name="T56" fmla="*/ 0 w 160"/>
                <a:gd name="T57" fmla="*/ 0 h 163"/>
                <a:gd name="T58" fmla="*/ 0 w 160"/>
                <a:gd name="T59" fmla="*/ 0 h 163"/>
                <a:gd name="T60" fmla="*/ 0 w 160"/>
                <a:gd name="T61" fmla="*/ 0 h 163"/>
                <a:gd name="T62" fmla="*/ 0 w 160"/>
                <a:gd name="T63" fmla="*/ 0 h 163"/>
                <a:gd name="T64" fmla="*/ 0 w 160"/>
                <a:gd name="T65" fmla="*/ 0 h 163"/>
                <a:gd name="T66" fmla="*/ 0 w 160"/>
                <a:gd name="T67" fmla="*/ 0 h 163"/>
                <a:gd name="T68" fmla="*/ 0 w 160"/>
                <a:gd name="T69" fmla="*/ 0 h 163"/>
                <a:gd name="T70" fmla="*/ 0 w 160"/>
                <a:gd name="T71" fmla="*/ 0 h 163"/>
                <a:gd name="T72" fmla="*/ 0 w 160"/>
                <a:gd name="T73" fmla="*/ 0 h 163"/>
                <a:gd name="T74" fmla="*/ 0 w 160"/>
                <a:gd name="T75" fmla="*/ 0 h 163"/>
                <a:gd name="T76" fmla="*/ 0 w 160"/>
                <a:gd name="T77" fmla="*/ 0 h 163"/>
                <a:gd name="T78" fmla="*/ 0 w 160"/>
                <a:gd name="T79" fmla="*/ 0 h 163"/>
                <a:gd name="T80" fmla="*/ 0 w 160"/>
                <a:gd name="T81" fmla="*/ 0 h 163"/>
                <a:gd name="T82" fmla="*/ 0 w 160"/>
                <a:gd name="T83" fmla="*/ 0 h 163"/>
                <a:gd name="T84" fmla="*/ 0 w 160"/>
                <a:gd name="T85" fmla="*/ 0 h 163"/>
                <a:gd name="T86" fmla="*/ 0 w 160"/>
                <a:gd name="T87" fmla="*/ 0 h 163"/>
                <a:gd name="T88" fmla="*/ 0 w 160"/>
                <a:gd name="T89" fmla="*/ 0 h 163"/>
                <a:gd name="T90" fmla="*/ 0 w 160"/>
                <a:gd name="T91" fmla="*/ 0 h 163"/>
                <a:gd name="T92" fmla="*/ 0 w 160"/>
                <a:gd name="T93" fmla="*/ 0 h 163"/>
                <a:gd name="T94" fmla="*/ 0 w 160"/>
                <a:gd name="T95" fmla="*/ 0 h 163"/>
                <a:gd name="T96" fmla="*/ 0 w 160"/>
                <a:gd name="T97" fmla="*/ 0 h 16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0"/>
                <a:gd name="T148" fmla="*/ 0 h 163"/>
                <a:gd name="T149" fmla="*/ 160 w 160"/>
                <a:gd name="T150" fmla="*/ 163 h 16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0" h="163">
                  <a:moveTo>
                    <a:pt x="80" y="121"/>
                  </a:moveTo>
                  <a:lnTo>
                    <a:pt x="85" y="127"/>
                  </a:lnTo>
                  <a:lnTo>
                    <a:pt x="92" y="130"/>
                  </a:lnTo>
                  <a:lnTo>
                    <a:pt x="102" y="133"/>
                  </a:lnTo>
                  <a:lnTo>
                    <a:pt x="108" y="133"/>
                  </a:lnTo>
                  <a:lnTo>
                    <a:pt x="113" y="131"/>
                  </a:lnTo>
                  <a:lnTo>
                    <a:pt x="117" y="129"/>
                  </a:lnTo>
                  <a:lnTo>
                    <a:pt x="122" y="124"/>
                  </a:lnTo>
                  <a:lnTo>
                    <a:pt x="125" y="120"/>
                  </a:lnTo>
                  <a:lnTo>
                    <a:pt x="128" y="116"/>
                  </a:lnTo>
                  <a:lnTo>
                    <a:pt x="130" y="105"/>
                  </a:lnTo>
                  <a:lnTo>
                    <a:pt x="128" y="100"/>
                  </a:lnTo>
                  <a:lnTo>
                    <a:pt x="125" y="95"/>
                  </a:lnTo>
                  <a:lnTo>
                    <a:pt x="122" y="90"/>
                  </a:lnTo>
                  <a:lnTo>
                    <a:pt x="117" y="84"/>
                  </a:lnTo>
                  <a:lnTo>
                    <a:pt x="108" y="77"/>
                  </a:lnTo>
                  <a:lnTo>
                    <a:pt x="97" y="74"/>
                  </a:lnTo>
                  <a:lnTo>
                    <a:pt x="92" y="75"/>
                  </a:lnTo>
                  <a:lnTo>
                    <a:pt x="86" y="76"/>
                  </a:lnTo>
                  <a:lnTo>
                    <a:pt x="82" y="78"/>
                  </a:lnTo>
                  <a:lnTo>
                    <a:pt x="78" y="82"/>
                  </a:lnTo>
                  <a:lnTo>
                    <a:pt x="72" y="91"/>
                  </a:lnTo>
                  <a:lnTo>
                    <a:pt x="70" y="101"/>
                  </a:lnTo>
                  <a:lnTo>
                    <a:pt x="71" y="106"/>
                  </a:lnTo>
                  <a:lnTo>
                    <a:pt x="73" y="112"/>
                  </a:lnTo>
                  <a:lnTo>
                    <a:pt x="76" y="117"/>
                  </a:lnTo>
                  <a:lnTo>
                    <a:pt x="80" y="121"/>
                  </a:lnTo>
                  <a:close/>
                  <a:moveTo>
                    <a:pt x="48" y="90"/>
                  </a:moveTo>
                  <a:lnTo>
                    <a:pt x="48" y="85"/>
                  </a:lnTo>
                  <a:lnTo>
                    <a:pt x="48" y="81"/>
                  </a:lnTo>
                  <a:lnTo>
                    <a:pt x="49" y="78"/>
                  </a:lnTo>
                  <a:lnTo>
                    <a:pt x="51" y="76"/>
                  </a:lnTo>
                  <a:lnTo>
                    <a:pt x="52" y="74"/>
                  </a:lnTo>
                  <a:lnTo>
                    <a:pt x="56" y="65"/>
                  </a:lnTo>
                  <a:lnTo>
                    <a:pt x="62" y="58"/>
                  </a:lnTo>
                  <a:lnTo>
                    <a:pt x="72" y="52"/>
                  </a:lnTo>
                  <a:lnTo>
                    <a:pt x="81" y="45"/>
                  </a:lnTo>
                  <a:lnTo>
                    <a:pt x="91" y="42"/>
                  </a:lnTo>
                  <a:lnTo>
                    <a:pt x="101" y="41"/>
                  </a:lnTo>
                  <a:lnTo>
                    <a:pt x="112" y="43"/>
                  </a:lnTo>
                  <a:lnTo>
                    <a:pt x="122" y="46"/>
                  </a:lnTo>
                  <a:lnTo>
                    <a:pt x="127" y="48"/>
                  </a:lnTo>
                  <a:lnTo>
                    <a:pt x="132" y="52"/>
                  </a:lnTo>
                  <a:lnTo>
                    <a:pt x="141" y="59"/>
                  </a:lnTo>
                  <a:lnTo>
                    <a:pt x="150" y="70"/>
                  </a:lnTo>
                  <a:lnTo>
                    <a:pt x="155" y="80"/>
                  </a:lnTo>
                  <a:lnTo>
                    <a:pt x="159" y="91"/>
                  </a:lnTo>
                  <a:lnTo>
                    <a:pt x="160" y="101"/>
                  </a:lnTo>
                  <a:lnTo>
                    <a:pt x="159" y="113"/>
                  </a:lnTo>
                  <a:lnTo>
                    <a:pt x="155" y="123"/>
                  </a:lnTo>
                  <a:lnTo>
                    <a:pt x="153" y="129"/>
                  </a:lnTo>
                  <a:lnTo>
                    <a:pt x="152" y="131"/>
                  </a:lnTo>
                  <a:lnTo>
                    <a:pt x="151" y="132"/>
                  </a:lnTo>
                  <a:lnTo>
                    <a:pt x="150" y="134"/>
                  </a:lnTo>
                  <a:lnTo>
                    <a:pt x="141" y="144"/>
                  </a:lnTo>
                  <a:lnTo>
                    <a:pt x="130" y="154"/>
                  </a:lnTo>
                  <a:lnTo>
                    <a:pt x="118" y="160"/>
                  </a:lnTo>
                  <a:lnTo>
                    <a:pt x="105" y="162"/>
                  </a:lnTo>
                  <a:lnTo>
                    <a:pt x="99" y="163"/>
                  </a:lnTo>
                  <a:lnTo>
                    <a:pt x="93" y="162"/>
                  </a:lnTo>
                  <a:lnTo>
                    <a:pt x="86" y="161"/>
                  </a:lnTo>
                  <a:lnTo>
                    <a:pt x="79" y="159"/>
                  </a:lnTo>
                  <a:lnTo>
                    <a:pt x="65" y="152"/>
                  </a:lnTo>
                  <a:lnTo>
                    <a:pt x="52" y="142"/>
                  </a:lnTo>
                  <a:lnTo>
                    <a:pt x="37" y="130"/>
                  </a:lnTo>
                  <a:lnTo>
                    <a:pt x="23" y="114"/>
                  </a:lnTo>
                  <a:lnTo>
                    <a:pt x="12" y="98"/>
                  </a:lnTo>
                  <a:lnTo>
                    <a:pt x="5" y="83"/>
                  </a:lnTo>
                  <a:lnTo>
                    <a:pt x="1" y="68"/>
                  </a:lnTo>
                  <a:lnTo>
                    <a:pt x="0" y="55"/>
                  </a:lnTo>
                  <a:lnTo>
                    <a:pt x="1" y="48"/>
                  </a:lnTo>
                  <a:lnTo>
                    <a:pt x="3" y="42"/>
                  </a:lnTo>
                  <a:lnTo>
                    <a:pt x="9" y="29"/>
                  </a:lnTo>
                  <a:lnTo>
                    <a:pt x="19" y="18"/>
                  </a:lnTo>
                  <a:lnTo>
                    <a:pt x="27" y="10"/>
                  </a:lnTo>
                  <a:lnTo>
                    <a:pt x="36" y="5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71" y="2"/>
                  </a:lnTo>
                  <a:lnTo>
                    <a:pt x="75" y="3"/>
                  </a:lnTo>
                  <a:lnTo>
                    <a:pt x="79" y="5"/>
                  </a:lnTo>
                  <a:lnTo>
                    <a:pt x="87" y="12"/>
                  </a:lnTo>
                  <a:lnTo>
                    <a:pt x="62" y="37"/>
                  </a:lnTo>
                  <a:lnTo>
                    <a:pt x="56" y="33"/>
                  </a:lnTo>
                  <a:lnTo>
                    <a:pt x="49" y="32"/>
                  </a:lnTo>
                  <a:lnTo>
                    <a:pt x="45" y="33"/>
                  </a:lnTo>
                  <a:lnTo>
                    <a:pt x="44" y="33"/>
                  </a:lnTo>
                  <a:lnTo>
                    <a:pt x="42" y="34"/>
                  </a:lnTo>
                  <a:lnTo>
                    <a:pt x="36" y="39"/>
                  </a:lnTo>
                  <a:lnTo>
                    <a:pt x="32" y="44"/>
                  </a:lnTo>
                  <a:lnTo>
                    <a:pt x="29" y="49"/>
                  </a:lnTo>
                  <a:lnTo>
                    <a:pt x="29" y="55"/>
                  </a:lnTo>
                  <a:lnTo>
                    <a:pt x="29" y="60"/>
                  </a:lnTo>
                  <a:lnTo>
                    <a:pt x="32" y="67"/>
                  </a:lnTo>
                  <a:lnTo>
                    <a:pt x="36" y="75"/>
                  </a:lnTo>
                  <a:lnTo>
                    <a:pt x="41" y="82"/>
                  </a:lnTo>
                  <a:lnTo>
                    <a:pt x="48" y="9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0" name="Freeform 207"/>
            <p:cNvSpPr>
              <a:spLocks/>
            </p:cNvSpPr>
            <p:nvPr/>
          </p:nvSpPr>
          <p:spPr bwMode="auto">
            <a:xfrm>
              <a:off x="2846" y="4147"/>
              <a:ext cx="37" cy="37"/>
            </a:xfrm>
            <a:custGeom>
              <a:avLst/>
              <a:gdLst>
                <a:gd name="T0" fmla="*/ 0 w 150"/>
                <a:gd name="T1" fmla="*/ 0 h 150"/>
                <a:gd name="T2" fmla="*/ 0 w 150"/>
                <a:gd name="T3" fmla="*/ 0 h 150"/>
                <a:gd name="T4" fmla="*/ 0 w 150"/>
                <a:gd name="T5" fmla="*/ 0 h 150"/>
                <a:gd name="T6" fmla="*/ 0 w 150"/>
                <a:gd name="T7" fmla="*/ 0 h 150"/>
                <a:gd name="T8" fmla="*/ 0 w 150"/>
                <a:gd name="T9" fmla="*/ 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0"/>
                <a:gd name="T16" fmla="*/ 0 h 150"/>
                <a:gd name="T17" fmla="*/ 150 w 150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0" h="150">
                  <a:moveTo>
                    <a:pt x="124" y="150"/>
                  </a:moveTo>
                  <a:lnTo>
                    <a:pt x="0" y="26"/>
                  </a:lnTo>
                  <a:lnTo>
                    <a:pt x="25" y="0"/>
                  </a:lnTo>
                  <a:lnTo>
                    <a:pt x="150" y="124"/>
                  </a:lnTo>
                  <a:lnTo>
                    <a:pt x="124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1" name="Freeform 208"/>
            <p:cNvSpPr>
              <a:spLocks/>
            </p:cNvSpPr>
            <p:nvPr/>
          </p:nvSpPr>
          <p:spPr bwMode="auto">
            <a:xfrm>
              <a:off x="2868" y="4133"/>
              <a:ext cx="29" cy="37"/>
            </a:xfrm>
            <a:custGeom>
              <a:avLst/>
              <a:gdLst>
                <a:gd name="T0" fmla="*/ 0 w 117"/>
                <a:gd name="T1" fmla="*/ 0 h 147"/>
                <a:gd name="T2" fmla="*/ 0 w 117"/>
                <a:gd name="T3" fmla="*/ 0 h 147"/>
                <a:gd name="T4" fmla="*/ 0 w 117"/>
                <a:gd name="T5" fmla="*/ 0 h 147"/>
                <a:gd name="T6" fmla="*/ 0 w 117"/>
                <a:gd name="T7" fmla="*/ 0 h 147"/>
                <a:gd name="T8" fmla="*/ 0 w 117"/>
                <a:gd name="T9" fmla="*/ 0 h 147"/>
                <a:gd name="T10" fmla="*/ 0 w 117"/>
                <a:gd name="T11" fmla="*/ 0 h 147"/>
                <a:gd name="T12" fmla="*/ 0 w 117"/>
                <a:gd name="T13" fmla="*/ 0 h 147"/>
                <a:gd name="T14" fmla="*/ 0 w 117"/>
                <a:gd name="T15" fmla="*/ 0 h 147"/>
                <a:gd name="T16" fmla="*/ 0 w 117"/>
                <a:gd name="T17" fmla="*/ 0 h 147"/>
                <a:gd name="T18" fmla="*/ 0 w 117"/>
                <a:gd name="T19" fmla="*/ 0 h 147"/>
                <a:gd name="T20" fmla="*/ 0 w 117"/>
                <a:gd name="T21" fmla="*/ 0 h 147"/>
                <a:gd name="T22" fmla="*/ 0 w 117"/>
                <a:gd name="T23" fmla="*/ 0 h 147"/>
                <a:gd name="T24" fmla="*/ 0 w 117"/>
                <a:gd name="T25" fmla="*/ 0 h 147"/>
                <a:gd name="T26" fmla="*/ 0 w 117"/>
                <a:gd name="T27" fmla="*/ 0 h 147"/>
                <a:gd name="T28" fmla="*/ 0 w 117"/>
                <a:gd name="T29" fmla="*/ 0 h 147"/>
                <a:gd name="T30" fmla="*/ 0 w 117"/>
                <a:gd name="T31" fmla="*/ 0 h 147"/>
                <a:gd name="T32" fmla="*/ 0 w 117"/>
                <a:gd name="T33" fmla="*/ 0 h 147"/>
                <a:gd name="T34" fmla="*/ 0 w 117"/>
                <a:gd name="T35" fmla="*/ 0 h 147"/>
                <a:gd name="T36" fmla="*/ 0 w 117"/>
                <a:gd name="T37" fmla="*/ 0 h 147"/>
                <a:gd name="T38" fmla="*/ 0 w 117"/>
                <a:gd name="T39" fmla="*/ 0 h 147"/>
                <a:gd name="T40" fmla="*/ 0 w 117"/>
                <a:gd name="T41" fmla="*/ 0 h 147"/>
                <a:gd name="T42" fmla="*/ 0 w 117"/>
                <a:gd name="T43" fmla="*/ 0 h 147"/>
                <a:gd name="T44" fmla="*/ 0 w 117"/>
                <a:gd name="T45" fmla="*/ 0 h 147"/>
                <a:gd name="T46" fmla="*/ 0 w 117"/>
                <a:gd name="T47" fmla="*/ 0 h 14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7"/>
                <a:gd name="T73" fmla="*/ 0 h 147"/>
                <a:gd name="T74" fmla="*/ 117 w 117"/>
                <a:gd name="T75" fmla="*/ 147 h 14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7" h="147">
                  <a:moveTo>
                    <a:pt x="92" y="147"/>
                  </a:moveTo>
                  <a:lnTo>
                    <a:pt x="0" y="56"/>
                  </a:lnTo>
                  <a:lnTo>
                    <a:pt x="23" y="33"/>
                  </a:lnTo>
                  <a:lnTo>
                    <a:pt x="39" y="49"/>
                  </a:lnTo>
                  <a:lnTo>
                    <a:pt x="36" y="35"/>
                  </a:lnTo>
                  <a:lnTo>
                    <a:pt x="36" y="30"/>
                  </a:lnTo>
                  <a:lnTo>
                    <a:pt x="36" y="23"/>
                  </a:lnTo>
                  <a:lnTo>
                    <a:pt x="38" y="18"/>
                  </a:lnTo>
                  <a:lnTo>
                    <a:pt x="40" y="13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76" y="25"/>
                  </a:lnTo>
                  <a:lnTo>
                    <a:pt x="68" y="33"/>
                  </a:lnTo>
                  <a:lnTo>
                    <a:pt x="64" y="38"/>
                  </a:lnTo>
                  <a:lnTo>
                    <a:pt x="60" y="43"/>
                  </a:lnTo>
                  <a:lnTo>
                    <a:pt x="58" y="49"/>
                  </a:lnTo>
                  <a:lnTo>
                    <a:pt x="58" y="54"/>
                  </a:lnTo>
                  <a:lnTo>
                    <a:pt x="58" y="59"/>
                  </a:lnTo>
                  <a:lnTo>
                    <a:pt x="60" y="63"/>
                  </a:lnTo>
                  <a:lnTo>
                    <a:pt x="64" y="69"/>
                  </a:lnTo>
                  <a:lnTo>
                    <a:pt x="69" y="74"/>
                  </a:lnTo>
                  <a:lnTo>
                    <a:pt x="117" y="122"/>
                  </a:lnTo>
                  <a:lnTo>
                    <a:pt x="92" y="14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2" name="Freeform 209"/>
            <p:cNvSpPr>
              <a:spLocks noEditPoints="1"/>
            </p:cNvSpPr>
            <p:nvPr/>
          </p:nvSpPr>
          <p:spPr bwMode="auto">
            <a:xfrm>
              <a:off x="2889" y="4113"/>
              <a:ext cx="40" cy="37"/>
            </a:xfrm>
            <a:custGeom>
              <a:avLst/>
              <a:gdLst>
                <a:gd name="T0" fmla="*/ 0 w 159"/>
                <a:gd name="T1" fmla="*/ 0 h 148"/>
                <a:gd name="T2" fmla="*/ 0 w 159"/>
                <a:gd name="T3" fmla="*/ 0 h 148"/>
                <a:gd name="T4" fmla="*/ 0 w 159"/>
                <a:gd name="T5" fmla="*/ 0 h 148"/>
                <a:gd name="T6" fmla="*/ 0 w 159"/>
                <a:gd name="T7" fmla="*/ 0 h 148"/>
                <a:gd name="T8" fmla="*/ 0 w 159"/>
                <a:gd name="T9" fmla="*/ 0 h 148"/>
                <a:gd name="T10" fmla="*/ 0 w 159"/>
                <a:gd name="T11" fmla="*/ 0 h 148"/>
                <a:gd name="T12" fmla="*/ 0 w 159"/>
                <a:gd name="T13" fmla="*/ 0 h 148"/>
                <a:gd name="T14" fmla="*/ 0 w 159"/>
                <a:gd name="T15" fmla="*/ 0 h 148"/>
                <a:gd name="T16" fmla="*/ 0 w 159"/>
                <a:gd name="T17" fmla="*/ 0 h 148"/>
                <a:gd name="T18" fmla="*/ 0 w 159"/>
                <a:gd name="T19" fmla="*/ 0 h 148"/>
                <a:gd name="T20" fmla="*/ 0 w 159"/>
                <a:gd name="T21" fmla="*/ 0 h 148"/>
                <a:gd name="T22" fmla="*/ 0 w 159"/>
                <a:gd name="T23" fmla="*/ 0 h 148"/>
                <a:gd name="T24" fmla="*/ 0 w 159"/>
                <a:gd name="T25" fmla="*/ 0 h 148"/>
                <a:gd name="T26" fmla="*/ 0 w 159"/>
                <a:gd name="T27" fmla="*/ 0 h 148"/>
                <a:gd name="T28" fmla="*/ 0 w 159"/>
                <a:gd name="T29" fmla="*/ 0 h 148"/>
                <a:gd name="T30" fmla="*/ 0 w 159"/>
                <a:gd name="T31" fmla="*/ 0 h 148"/>
                <a:gd name="T32" fmla="*/ 0 w 159"/>
                <a:gd name="T33" fmla="*/ 0 h 148"/>
                <a:gd name="T34" fmla="*/ 0 w 159"/>
                <a:gd name="T35" fmla="*/ 0 h 148"/>
                <a:gd name="T36" fmla="*/ 0 w 159"/>
                <a:gd name="T37" fmla="*/ 0 h 148"/>
                <a:gd name="T38" fmla="*/ 0 w 159"/>
                <a:gd name="T39" fmla="*/ 0 h 148"/>
                <a:gd name="T40" fmla="*/ 0 w 159"/>
                <a:gd name="T41" fmla="*/ 0 h 148"/>
                <a:gd name="T42" fmla="*/ 0 w 159"/>
                <a:gd name="T43" fmla="*/ 0 h 148"/>
                <a:gd name="T44" fmla="*/ 0 w 159"/>
                <a:gd name="T45" fmla="*/ 0 h 148"/>
                <a:gd name="T46" fmla="*/ 0 w 159"/>
                <a:gd name="T47" fmla="*/ 0 h 148"/>
                <a:gd name="T48" fmla="*/ 0 w 159"/>
                <a:gd name="T49" fmla="*/ 0 h 148"/>
                <a:gd name="T50" fmla="*/ 0 w 159"/>
                <a:gd name="T51" fmla="*/ 0 h 148"/>
                <a:gd name="T52" fmla="*/ 0 w 159"/>
                <a:gd name="T53" fmla="*/ 0 h 148"/>
                <a:gd name="T54" fmla="*/ 0 w 159"/>
                <a:gd name="T55" fmla="*/ 0 h 148"/>
                <a:gd name="T56" fmla="*/ 0 w 159"/>
                <a:gd name="T57" fmla="*/ 0 h 148"/>
                <a:gd name="T58" fmla="*/ 0 w 159"/>
                <a:gd name="T59" fmla="*/ 0 h 148"/>
                <a:gd name="T60" fmla="*/ 0 w 159"/>
                <a:gd name="T61" fmla="*/ 0 h 148"/>
                <a:gd name="T62" fmla="*/ 0 w 159"/>
                <a:gd name="T63" fmla="*/ 0 h 148"/>
                <a:gd name="T64" fmla="*/ 0 w 159"/>
                <a:gd name="T65" fmla="*/ 0 h 148"/>
                <a:gd name="T66" fmla="*/ 0 w 159"/>
                <a:gd name="T67" fmla="*/ 0 h 148"/>
                <a:gd name="T68" fmla="*/ 0 w 159"/>
                <a:gd name="T69" fmla="*/ 0 h 148"/>
                <a:gd name="T70" fmla="*/ 0 w 159"/>
                <a:gd name="T71" fmla="*/ 0 h 148"/>
                <a:gd name="T72" fmla="*/ 0 w 159"/>
                <a:gd name="T73" fmla="*/ 0 h 148"/>
                <a:gd name="T74" fmla="*/ 0 w 159"/>
                <a:gd name="T75" fmla="*/ 0 h 148"/>
                <a:gd name="T76" fmla="*/ 0 w 159"/>
                <a:gd name="T77" fmla="*/ 0 h 148"/>
                <a:gd name="T78" fmla="*/ 0 w 159"/>
                <a:gd name="T79" fmla="*/ 0 h 148"/>
                <a:gd name="T80" fmla="*/ 0 w 159"/>
                <a:gd name="T81" fmla="*/ 0 h 148"/>
                <a:gd name="T82" fmla="*/ 0 w 159"/>
                <a:gd name="T83" fmla="*/ 0 h 148"/>
                <a:gd name="T84" fmla="*/ 0 w 159"/>
                <a:gd name="T85" fmla="*/ 0 h 148"/>
                <a:gd name="T86" fmla="*/ 0 w 159"/>
                <a:gd name="T87" fmla="*/ 0 h 148"/>
                <a:gd name="T88" fmla="*/ 0 w 159"/>
                <a:gd name="T89" fmla="*/ 0 h 148"/>
                <a:gd name="T90" fmla="*/ 0 w 159"/>
                <a:gd name="T91" fmla="*/ 0 h 148"/>
                <a:gd name="T92" fmla="*/ 0 w 159"/>
                <a:gd name="T93" fmla="*/ 0 h 14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9"/>
                <a:gd name="T142" fmla="*/ 0 h 148"/>
                <a:gd name="T143" fmla="*/ 159 w 159"/>
                <a:gd name="T144" fmla="*/ 148 h 14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9" h="148">
                  <a:moveTo>
                    <a:pt x="120" y="91"/>
                  </a:moveTo>
                  <a:lnTo>
                    <a:pt x="121" y="102"/>
                  </a:lnTo>
                  <a:lnTo>
                    <a:pt x="120" y="109"/>
                  </a:lnTo>
                  <a:lnTo>
                    <a:pt x="120" y="111"/>
                  </a:lnTo>
                  <a:lnTo>
                    <a:pt x="119" y="114"/>
                  </a:lnTo>
                  <a:lnTo>
                    <a:pt x="116" y="119"/>
                  </a:lnTo>
                  <a:lnTo>
                    <a:pt x="113" y="124"/>
                  </a:lnTo>
                  <a:lnTo>
                    <a:pt x="109" y="130"/>
                  </a:lnTo>
                  <a:lnTo>
                    <a:pt x="104" y="135"/>
                  </a:lnTo>
                  <a:lnTo>
                    <a:pt x="98" y="140"/>
                  </a:lnTo>
                  <a:lnTo>
                    <a:pt x="91" y="144"/>
                  </a:lnTo>
                  <a:lnTo>
                    <a:pt x="84" y="146"/>
                  </a:lnTo>
                  <a:lnTo>
                    <a:pt x="77" y="148"/>
                  </a:lnTo>
                  <a:lnTo>
                    <a:pt x="69" y="146"/>
                  </a:lnTo>
                  <a:lnTo>
                    <a:pt x="62" y="143"/>
                  </a:lnTo>
                  <a:lnTo>
                    <a:pt x="56" y="140"/>
                  </a:lnTo>
                  <a:lnTo>
                    <a:pt x="48" y="134"/>
                  </a:lnTo>
                  <a:lnTo>
                    <a:pt x="42" y="126"/>
                  </a:lnTo>
                  <a:lnTo>
                    <a:pt x="38" y="120"/>
                  </a:lnTo>
                  <a:lnTo>
                    <a:pt x="36" y="113"/>
                  </a:lnTo>
                  <a:lnTo>
                    <a:pt x="36" y="105"/>
                  </a:lnTo>
                  <a:lnTo>
                    <a:pt x="37" y="98"/>
                  </a:lnTo>
                  <a:lnTo>
                    <a:pt x="40" y="91"/>
                  </a:lnTo>
                  <a:lnTo>
                    <a:pt x="44" y="82"/>
                  </a:lnTo>
                  <a:lnTo>
                    <a:pt x="50" y="74"/>
                  </a:lnTo>
                  <a:lnTo>
                    <a:pt x="60" y="60"/>
                  </a:lnTo>
                  <a:lnTo>
                    <a:pt x="67" y="50"/>
                  </a:lnTo>
                  <a:lnTo>
                    <a:pt x="68" y="43"/>
                  </a:lnTo>
                  <a:lnTo>
                    <a:pt x="68" y="40"/>
                  </a:lnTo>
                  <a:lnTo>
                    <a:pt x="65" y="37"/>
                  </a:lnTo>
                  <a:lnTo>
                    <a:pt x="60" y="33"/>
                  </a:lnTo>
                  <a:lnTo>
                    <a:pt x="54" y="33"/>
                  </a:lnTo>
                  <a:lnTo>
                    <a:pt x="47" y="35"/>
                  </a:lnTo>
                  <a:lnTo>
                    <a:pt x="40" y="41"/>
                  </a:lnTo>
                  <a:lnTo>
                    <a:pt x="34" y="48"/>
                  </a:lnTo>
                  <a:lnTo>
                    <a:pt x="31" y="56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4" y="65"/>
                  </a:lnTo>
                  <a:lnTo>
                    <a:pt x="36" y="68"/>
                  </a:lnTo>
                  <a:lnTo>
                    <a:pt x="37" y="69"/>
                  </a:lnTo>
                  <a:lnTo>
                    <a:pt x="15" y="93"/>
                  </a:lnTo>
                  <a:lnTo>
                    <a:pt x="12" y="91"/>
                  </a:lnTo>
                  <a:lnTo>
                    <a:pt x="6" y="83"/>
                  </a:lnTo>
                  <a:lnTo>
                    <a:pt x="2" y="76"/>
                  </a:lnTo>
                  <a:lnTo>
                    <a:pt x="0" y="67"/>
                  </a:lnTo>
                  <a:lnTo>
                    <a:pt x="0" y="59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6" y="41"/>
                  </a:lnTo>
                  <a:lnTo>
                    <a:pt x="11" y="33"/>
                  </a:lnTo>
                  <a:lnTo>
                    <a:pt x="20" y="23"/>
                  </a:lnTo>
                  <a:lnTo>
                    <a:pt x="29" y="15"/>
                  </a:lnTo>
                  <a:lnTo>
                    <a:pt x="38" y="8"/>
                  </a:lnTo>
                  <a:lnTo>
                    <a:pt x="47" y="3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72" y="1"/>
                  </a:lnTo>
                  <a:lnTo>
                    <a:pt x="75" y="2"/>
                  </a:lnTo>
                  <a:lnTo>
                    <a:pt x="79" y="4"/>
                  </a:lnTo>
                  <a:lnTo>
                    <a:pt x="82" y="6"/>
                  </a:lnTo>
                  <a:lnTo>
                    <a:pt x="85" y="9"/>
                  </a:lnTo>
                  <a:lnTo>
                    <a:pt x="138" y="62"/>
                  </a:lnTo>
                  <a:lnTo>
                    <a:pt x="146" y="69"/>
                  </a:lnTo>
                  <a:lnTo>
                    <a:pt x="151" y="71"/>
                  </a:lnTo>
                  <a:lnTo>
                    <a:pt x="156" y="69"/>
                  </a:lnTo>
                  <a:lnTo>
                    <a:pt x="159" y="74"/>
                  </a:lnTo>
                  <a:lnTo>
                    <a:pt x="134" y="99"/>
                  </a:lnTo>
                  <a:lnTo>
                    <a:pt x="131" y="98"/>
                  </a:lnTo>
                  <a:lnTo>
                    <a:pt x="126" y="96"/>
                  </a:lnTo>
                  <a:lnTo>
                    <a:pt x="120" y="91"/>
                  </a:lnTo>
                  <a:close/>
                  <a:moveTo>
                    <a:pt x="86" y="57"/>
                  </a:moveTo>
                  <a:lnTo>
                    <a:pt x="82" y="66"/>
                  </a:lnTo>
                  <a:lnTo>
                    <a:pt x="80" y="71"/>
                  </a:lnTo>
                  <a:lnTo>
                    <a:pt x="78" y="74"/>
                  </a:lnTo>
                  <a:lnTo>
                    <a:pt x="70" y="85"/>
                  </a:lnTo>
                  <a:lnTo>
                    <a:pt x="67" y="93"/>
                  </a:lnTo>
                  <a:lnTo>
                    <a:pt x="66" y="98"/>
                  </a:lnTo>
                  <a:lnTo>
                    <a:pt x="66" y="101"/>
                  </a:lnTo>
                  <a:lnTo>
                    <a:pt x="67" y="104"/>
                  </a:lnTo>
                  <a:lnTo>
                    <a:pt x="68" y="106"/>
                  </a:lnTo>
                  <a:lnTo>
                    <a:pt x="72" y="110"/>
                  </a:lnTo>
                  <a:lnTo>
                    <a:pt x="77" y="113"/>
                  </a:lnTo>
                  <a:lnTo>
                    <a:pt x="82" y="114"/>
                  </a:lnTo>
                  <a:lnTo>
                    <a:pt x="88" y="113"/>
                  </a:lnTo>
                  <a:lnTo>
                    <a:pt x="94" y="109"/>
                  </a:lnTo>
                  <a:lnTo>
                    <a:pt x="98" y="103"/>
                  </a:lnTo>
                  <a:lnTo>
                    <a:pt x="101" y="98"/>
                  </a:lnTo>
                  <a:lnTo>
                    <a:pt x="104" y="87"/>
                  </a:lnTo>
                  <a:lnTo>
                    <a:pt x="103" y="81"/>
                  </a:lnTo>
                  <a:lnTo>
                    <a:pt x="102" y="76"/>
                  </a:lnTo>
                  <a:lnTo>
                    <a:pt x="99" y="71"/>
                  </a:lnTo>
                  <a:lnTo>
                    <a:pt x="95" y="66"/>
                  </a:lnTo>
                  <a:lnTo>
                    <a:pt x="86" y="5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3" name="Freeform 210"/>
            <p:cNvSpPr>
              <a:spLocks/>
            </p:cNvSpPr>
            <p:nvPr/>
          </p:nvSpPr>
          <p:spPr bwMode="auto">
            <a:xfrm>
              <a:off x="2912" y="4086"/>
              <a:ext cx="43" cy="40"/>
            </a:xfrm>
            <a:custGeom>
              <a:avLst/>
              <a:gdLst>
                <a:gd name="T0" fmla="*/ 0 w 174"/>
                <a:gd name="T1" fmla="*/ 0 h 160"/>
                <a:gd name="T2" fmla="*/ 0 w 174"/>
                <a:gd name="T3" fmla="*/ 0 h 160"/>
                <a:gd name="T4" fmla="*/ 0 w 174"/>
                <a:gd name="T5" fmla="*/ 0 h 160"/>
                <a:gd name="T6" fmla="*/ 0 w 174"/>
                <a:gd name="T7" fmla="*/ 0 h 160"/>
                <a:gd name="T8" fmla="*/ 0 w 174"/>
                <a:gd name="T9" fmla="*/ 0 h 160"/>
                <a:gd name="T10" fmla="*/ 0 w 174"/>
                <a:gd name="T11" fmla="*/ 0 h 160"/>
                <a:gd name="T12" fmla="*/ 0 w 174"/>
                <a:gd name="T13" fmla="*/ 0 h 160"/>
                <a:gd name="T14" fmla="*/ 0 w 174"/>
                <a:gd name="T15" fmla="*/ 0 h 160"/>
                <a:gd name="T16" fmla="*/ 0 w 174"/>
                <a:gd name="T17" fmla="*/ 0 h 160"/>
                <a:gd name="T18" fmla="*/ 0 w 174"/>
                <a:gd name="T19" fmla="*/ 0 h 160"/>
                <a:gd name="T20" fmla="*/ 0 w 174"/>
                <a:gd name="T21" fmla="*/ 0 h 160"/>
                <a:gd name="T22" fmla="*/ 0 w 174"/>
                <a:gd name="T23" fmla="*/ 0 h 160"/>
                <a:gd name="T24" fmla="*/ 0 w 174"/>
                <a:gd name="T25" fmla="*/ 0 h 160"/>
                <a:gd name="T26" fmla="*/ 0 w 174"/>
                <a:gd name="T27" fmla="*/ 0 h 160"/>
                <a:gd name="T28" fmla="*/ 0 w 174"/>
                <a:gd name="T29" fmla="*/ 0 h 160"/>
                <a:gd name="T30" fmla="*/ 0 w 174"/>
                <a:gd name="T31" fmla="*/ 0 h 160"/>
                <a:gd name="T32" fmla="*/ 0 w 174"/>
                <a:gd name="T33" fmla="*/ 0 h 160"/>
                <a:gd name="T34" fmla="*/ 0 w 174"/>
                <a:gd name="T35" fmla="*/ 0 h 160"/>
                <a:gd name="T36" fmla="*/ 0 w 174"/>
                <a:gd name="T37" fmla="*/ 0 h 160"/>
                <a:gd name="T38" fmla="*/ 0 w 174"/>
                <a:gd name="T39" fmla="*/ 0 h 160"/>
                <a:gd name="T40" fmla="*/ 0 w 174"/>
                <a:gd name="T41" fmla="*/ 0 h 160"/>
                <a:gd name="T42" fmla="*/ 0 w 174"/>
                <a:gd name="T43" fmla="*/ 0 h 160"/>
                <a:gd name="T44" fmla="*/ 0 w 174"/>
                <a:gd name="T45" fmla="*/ 0 h 160"/>
                <a:gd name="T46" fmla="*/ 0 w 174"/>
                <a:gd name="T47" fmla="*/ 0 h 160"/>
                <a:gd name="T48" fmla="*/ 0 w 174"/>
                <a:gd name="T49" fmla="*/ 0 h 160"/>
                <a:gd name="T50" fmla="*/ 0 w 174"/>
                <a:gd name="T51" fmla="*/ 0 h 160"/>
                <a:gd name="T52" fmla="*/ 0 w 174"/>
                <a:gd name="T53" fmla="*/ 0 h 160"/>
                <a:gd name="T54" fmla="*/ 0 w 174"/>
                <a:gd name="T55" fmla="*/ 0 h 160"/>
                <a:gd name="T56" fmla="*/ 0 w 174"/>
                <a:gd name="T57" fmla="*/ 0 h 160"/>
                <a:gd name="T58" fmla="*/ 0 w 174"/>
                <a:gd name="T59" fmla="*/ 0 h 160"/>
                <a:gd name="T60" fmla="*/ 0 w 174"/>
                <a:gd name="T61" fmla="*/ 0 h 160"/>
                <a:gd name="T62" fmla="*/ 0 w 174"/>
                <a:gd name="T63" fmla="*/ 0 h 160"/>
                <a:gd name="T64" fmla="*/ 0 w 174"/>
                <a:gd name="T65" fmla="*/ 0 h 160"/>
                <a:gd name="T66" fmla="*/ 0 w 174"/>
                <a:gd name="T67" fmla="*/ 0 h 160"/>
                <a:gd name="T68" fmla="*/ 0 w 174"/>
                <a:gd name="T69" fmla="*/ 0 h 160"/>
                <a:gd name="T70" fmla="*/ 0 w 174"/>
                <a:gd name="T71" fmla="*/ 0 h 160"/>
                <a:gd name="T72" fmla="*/ 0 w 174"/>
                <a:gd name="T73" fmla="*/ 0 h 16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160"/>
                <a:gd name="T113" fmla="*/ 174 w 174"/>
                <a:gd name="T114" fmla="*/ 160 h 16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160">
                  <a:moveTo>
                    <a:pt x="91" y="160"/>
                  </a:moveTo>
                  <a:lnTo>
                    <a:pt x="0" y="69"/>
                  </a:lnTo>
                  <a:lnTo>
                    <a:pt x="24" y="44"/>
                  </a:lnTo>
                  <a:lnTo>
                    <a:pt x="35" y="56"/>
                  </a:lnTo>
                  <a:lnTo>
                    <a:pt x="35" y="44"/>
                  </a:lnTo>
                  <a:lnTo>
                    <a:pt x="35" y="39"/>
                  </a:lnTo>
                  <a:lnTo>
                    <a:pt x="37" y="33"/>
                  </a:lnTo>
                  <a:lnTo>
                    <a:pt x="40" y="29"/>
                  </a:lnTo>
                  <a:lnTo>
                    <a:pt x="42" y="23"/>
                  </a:lnTo>
                  <a:lnTo>
                    <a:pt x="45" y="18"/>
                  </a:lnTo>
                  <a:lnTo>
                    <a:pt x="49" y="14"/>
                  </a:lnTo>
                  <a:lnTo>
                    <a:pt x="58" y="7"/>
                  </a:lnTo>
                  <a:lnTo>
                    <a:pt x="65" y="3"/>
                  </a:lnTo>
                  <a:lnTo>
                    <a:pt x="72" y="0"/>
                  </a:lnTo>
                  <a:lnTo>
                    <a:pt x="81" y="0"/>
                  </a:lnTo>
                  <a:lnTo>
                    <a:pt x="88" y="1"/>
                  </a:lnTo>
                  <a:lnTo>
                    <a:pt x="96" y="4"/>
                  </a:lnTo>
                  <a:lnTo>
                    <a:pt x="104" y="9"/>
                  </a:lnTo>
                  <a:lnTo>
                    <a:pt x="111" y="16"/>
                  </a:lnTo>
                  <a:lnTo>
                    <a:pt x="174" y="78"/>
                  </a:lnTo>
                  <a:lnTo>
                    <a:pt x="149" y="102"/>
                  </a:lnTo>
                  <a:lnTo>
                    <a:pt x="93" y="48"/>
                  </a:lnTo>
                  <a:lnTo>
                    <a:pt x="85" y="40"/>
                  </a:lnTo>
                  <a:lnTo>
                    <a:pt x="77" y="37"/>
                  </a:lnTo>
                  <a:lnTo>
                    <a:pt x="73" y="37"/>
                  </a:lnTo>
                  <a:lnTo>
                    <a:pt x="69" y="38"/>
                  </a:lnTo>
                  <a:lnTo>
                    <a:pt x="65" y="40"/>
                  </a:lnTo>
                  <a:lnTo>
                    <a:pt x="62" y="43"/>
                  </a:lnTo>
                  <a:lnTo>
                    <a:pt x="55" y="53"/>
                  </a:lnTo>
                  <a:lnTo>
                    <a:pt x="53" y="57"/>
                  </a:lnTo>
                  <a:lnTo>
                    <a:pt x="53" y="62"/>
                  </a:lnTo>
                  <a:lnTo>
                    <a:pt x="53" y="68"/>
                  </a:lnTo>
                  <a:lnTo>
                    <a:pt x="55" y="72"/>
                  </a:lnTo>
                  <a:lnTo>
                    <a:pt x="59" y="77"/>
                  </a:lnTo>
                  <a:lnTo>
                    <a:pt x="62" y="81"/>
                  </a:lnTo>
                  <a:lnTo>
                    <a:pt x="117" y="135"/>
                  </a:lnTo>
                  <a:lnTo>
                    <a:pt x="91" y="16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4" name="Freeform 211"/>
            <p:cNvSpPr>
              <a:spLocks noEditPoints="1"/>
            </p:cNvSpPr>
            <p:nvPr/>
          </p:nvSpPr>
          <p:spPr bwMode="auto">
            <a:xfrm>
              <a:off x="2956" y="4035"/>
              <a:ext cx="40" cy="41"/>
            </a:xfrm>
            <a:custGeom>
              <a:avLst/>
              <a:gdLst>
                <a:gd name="T0" fmla="*/ 0 w 159"/>
                <a:gd name="T1" fmla="*/ 0 h 162"/>
                <a:gd name="T2" fmla="*/ 0 w 159"/>
                <a:gd name="T3" fmla="*/ 0 h 162"/>
                <a:gd name="T4" fmla="*/ 0 w 159"/>
                <a:gd name="T5" fmla="*/ 0 h 162"/>
                <a:gd name="T6" fmla="*/ 0 w 159"/>
                <a:gd name="T7" fmla="*/ 0 h 162"/>
                <a:gd name="T8" fmla="*/ 0 w 159"/>
                <a:gd name="T9" fmla="*/ 0 h 162"/>
                <a:gd name="T10" fmla="*/ 0 w 159"/>
                <a:gd name="T11" fmla="*/ 0 h 162"/>
                <a:gd name="T12" fmla="*/ 0 w 159"/>
                <a:gd name="T13" fmla="*/ 0 h 162"/>
                <a:gd name="T14" fmla="*/ 0 w 159"/>
                <a:gd name="T15" fmla="*/ 0 h 162"/>
                <a:gd name="T16" fmla="*/ 0 w 159"/>
                <a:gd name="T17" fmla="*/ 0 h 162"/>
                <a:gd name="T18" fmla="*/ 0 w 159"/>
                <a:gd name="T19" fmla="*/ 0 h 162"/>
                <a:gd name="T20" fmla="*/ 0 w 159"/>
                <a:gd name="T21" fmla="*/ 0 h 162"/>
                <a:gd name="T22" fmla="*/ 0 w 159"/>
                <a:gd name="T23" fmla="*/ 0 h 162"/>
                <a:gd name="T24" fmla="*/ 0 w 159"/>
                <a:gd name="T25" fmla="*/ 0 h 162"/>
                <a:gd name="T26" fmla="*/ 0 w 159"/>
                <a:gd name="T27" fmla="*/ 0 h 162"/>
                <a:gd name="T28" fmla="*/ 0 w 159"/>
                <a:gd name="T29" fmla="*/ 0 h 162"/>
                <a:gd name="T30" fmla="*/ 0 w 159"/>
                <a:gd name="T31" fmla="*/ 0 h 162"/>
                <a:gd name="T32" fmla="*/ 0 w 159"/>
                <a:gd name="T33" fmla="*/ 0 h 162"/>
                <a:gd name="T34" fmla="*/ 0 w 159"/>
                <a:gd name="T35" fmla="*/ 0 h 162"/>
                <a:gd name="T36" fmla="*/ 0 w 159"/>
                <a:gd name="T37" fmla="*/ 0 h 162"/>
                <a:gd name="T38" fmla="*/ 0 w 159"/>
                <a:gd name="T39" fmla="*/ 0 h 162"/>
                <a:gd name="T40" fmla="*/ 0 w 159"/>
                <a:gd name="T41" fmla="*/ 0 h 162"/>
                <a:gd name="T42" fmla="*/ 0 w 159"/>
                <a:gd name="T43" fmla="*/ 0 h 162"/>
                <a:gd name="T44" fmla="*/ 0 w 159"/>
                <a:gd name="T45" fmla="*/ 0 h 162"/>
                <a:gd name="T46" fmla="*/ 0 w 159"/>
                <a:gd name="T47" fmla="*/ 0 h 162"/>
                <a:gd name="T48" fmla="*/ 0 w 159"/>
                <a:gd name="T49" fmla="*/ 0 h 162"/>
                <a:gd name="T50" fmla="*/ 0 w 159"/>
                <a:gd name="T51" fmla="*/ 0 h 162"/>
                <a:gd name="T52" fmla="*/ 0 w 159"/>
                <a:gd name="T53" fmla="*/ 0 h 162"/>
                <a:gd name="T54" fmla="*/ 0 w 159"/>
                <a:gd name="T55" fmla="*/ 0 h 162"/>
                <a:gd name="T56" fmla="*/ 0 w 159"/>
                <a:gd name="T57" fmla="*/ 0 h 162"/>
                <a:gd name="T58" fmla="*/ 0 w 159"/>
                <a:gd name="T59" fmla="*/ 0 h 162"/>
                <a:gd name="T60" fmla="*/ 0 w 159"/>
                <a:gd name="T61" fmla="*/ 0 h 162"/>
                <a:gd name="T62" fmla="*/ 0 w 159"/>
                <a:gd name="T63" fmla="*/ 0 h 162"/>
                <a:gd name="T64" fmla="*/ 0 w 159"/>
                <a:gd name="T65" fmla="*/ 0 h 162"/>
                <a:gd name="T66" fmla="*/ 0 w 159"/>
                <a:gd name="T67" fmla="*/ 0 h 162"/>
                <a:gd name="T68" fmla="*/ 0 w 159"/>
                <a:gd name="T69" fmla="*/ 0 h 162"/>
                <a:gd name="T70" fmla="*/ 0 w 159"/>
                <a:gd name="T71" fmla="*/ 0 h 162"/>
                <a:gd name="T72" fmla="*/ 0 w 159"/>
                <a:gd name="T73" fmla="*/ 0 h 162"/>
                <a:gd name="T74" fmla="*/ 0 w 159"/>
                <a:gd name="T75" fmla="*/ 0 h 162"/>
                <a:gd name="T76" fmla="*/ 0 w 159"/>
                <a:gd name="T77" fmla="*/ 0 h 162"/>
                <a:gd name="T78" fmla="*/ 0 w 159"/>
                <a:gd name="T79" fmla="*/ 0 h 162"/>
                <a:gd name="T80" fmla="*/ 0 w 159"/>
                <a:gd name="T81" fmla="*/ 0 h 162"/>
                <a:gd name="T82" fmla="*/ 0 w 159"/>
                <a:gd name="T83" fmla="*/ 0 h 162"/>
                <a:gd name="T84" fmla="*/ 0 w 159"/>
                <a:gd name="T85" fmla="*/ 0 h 162"/>
                <a:gd name="T86" fmla="*/ 0 w 159"/>
                <a:gd name="T87" fmla="*/ 0 h 1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9"/>
                <a:gd name="T133" fmla="*/ 0 h 162"/>
                <a:gd name="T134" fmla="*/ 159 w 159"/>
                <a:gd name="T135" fmla="*/ 162 h 1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9" h="162">
                  <a:moveTo>
                    <a:pt x="80" y="41"/>
                  </a:moveTo>
                  <a:lnTo>
                    <a:pt x="69" y="32"/>
                  </a:lnTo>
                  <a:lnTo>
                    <a:pt x="58" y="29"/>
                  </a:lnTo>
                  <a:lnTo>
                    <a:pt x="52" y="29"/>
                  </a:lnTo>
                  <a:lnTo>
                    <a:pt x="47" y="31"/>
                  </a:lnTo>
                  <a:lnTo>
                    <a:pt x="42" y="33"/>
                  </a:lnTo>
                  <a:lnTo>
                    <a:pt x="38" y="38"/>
                  </a:lnTo>
                  <a:lnTo>
                    <a:pt x="31" y="46"/>
                  </a:lnTo>
                  <a:lnTo>
                    <a:pt x="30" y="56"/>
                  </a:lnTo>
                  <a:lnTo>
                    <a:pt x="31" y="62"/>
                  </a:lnTo>
                  <a:lnTo>
                    <a:pt x="35" y="67"/>
                  </a:lnTo>
                  <a:lnTo>
                    <a:pt x="38" y="72"/>
                  </a:lnTo>
                  <a:lnTo>
                    <a:pt x="43" y="78"/>
                  </a:lnTo>
                  <a:lnTo>
                    <a:pt x="47" y="82"/>
                  </a:lnTo>
                  <a:lnTo>
                    <a:pt x="52" y="85"/>
                  </a:lnTo>
                  <a:lnTo>
                    <a:pt x="63" y="88"/>
                  </a:lnTo>
                  <a:lnTo>
                    <a:pt x="73" y="86"/>
                  </a:lnTo>
                  <a:lnTo>
                    <a:pt x="78" y="84"/>
                  </a:lnTo>
                  <a:lnTo>
                    <a:pt x="81" y="80"/>
                  </a:lnTo>
                  <a:lnTo>
                    <a:pt x="87" y="71"/>
                  </a:lnTo>
                  <a:lnTo>
                    <a:pt x="89" y="61"/>
                  </a:lnTo>
                  <a:lnTo>
                    <a:pt x="88" y="55"/>
                  </a:lnTo>
                  <a:lnTo>
                    <a:pt x="86" y="50"/>
                  </a:lnTo>
                  <a:lnTo>
                    <a:pt x="83" y="45"/>
                  </a:lnTo>
                  <a:lnTo>
                    <a:pt x="80" y="41"/>
                  </a:lnTo>
                  <a:close/>
                  <a:moveTo>
                    <a:pt x="112" y="72"/>
                  </a:moveTo>
                  <a:lnTo>
                    <a:pt x="110" y="81"/>
                  </a:lnTo>
                  <a:lnTo>
                    <a:pt x="107" y="88"/>
                  </a:lnTo>
                  <a:lnTo>
                    <a:pt x="103" y="96"/>
                  </a:lnTo>
                  <a:lnTo>
                    <a:pt x="97" y="103"/>
                  </a:lnTo>
                  <a:lnTo>
                    <a:pt x="87" y="111"/>
                  </a:lnTo>
                  <a:lnTo>
                    <a:pt x="78" y="117"/>
                  </a:lnTo>
                  <a:lnTo>
                    <a:pt x="68" y="120"/>
                  </a:lnTo>
                  <a:lnTo>
                    <a:pt x="58" y="121"/>
                  </a:lnTo>
                  <a:lnTo>
                    <a:pt x="48" y="120"/>
                  </a:lnTo>
                  <a:lnTo>
                    <a:pt x="38" y="117"/>
                  </a:lnTo>
                  <a:lnTo>
                    <a:pt x="33" y="113"/>
                  </a:lnTo>
                  <a:lnTo>
                    <a:pt x="28" y="110"/>
                  </a:lnTo>
                  <a:lnTo>
                    <a:pt x="19" y="103"/>
                  </a:lnTo>
                  <a:lnTo>
                    <a:pt x="10" y="92"/>
                  </a:lnTo>
                  <a:lnTo>
                    <a:pt x="4" y="82"/>
                  </a:lnTo>
                  <a:lnTo>
                    <a:pt x="1" y="71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1" y="49"/>
                  </a:lnTo>
                  <a:lnTo>
                    <a:pt x="2" y="44"/>
                  </a:lnTo>
                  <a:lnTo>
                    <a:pt x="4" y="39"/>
                  </a:lnTo>
                  <a:lnTo>
                    <a:pt x="7" y="33"/>
                  </a:lnTo>
                  <a:lnTo>
                    <a:pt x="10" y="28"/>
                  </a:lnTo>
                  <a:lnTo>
                    <a:pt x="19" y="17"/>
                  </a:lnTo>
                  <a:lnTo>
                    <a:pt x="29" y="8"/>
                  </a:lnTo>
                  <a:lnTo>
                    <a:pt x="42" y="3"/>
                  </a:lnTo>
                  <a:lnTo>
                    <a:pt x="55" y="0"/>
                  </a:lnTo>
                  <a:lnTo>
                    <a:pt x="67" y="0"/>
                  </a:lnTo>
                  <a:lnTo>
                    <a:pt x="74" y="1"/>
                  </a:lnTo>
                  <a:lnTo>
                    <a:pt x="81" y="3"/>
                  </a:lnTo>
                  <a:lnTo>
                    <a:pt x="87" y="6"/>
                  </a:lnTo>
                  <a:lnTo>
                    <a:pt x="94" y="10"/>
                  </a:lnTo>
                  <a:lnTo>
                    <a:pt x="108" y="20"/>
                  </a:lnTo>
                  <a:lnTo>
                    <a:pt x="123" y="33"/>
                  </a:lnTo>
                  <a:lnTo>
                    <a:pt x="137" y="48"/>
                  </a:lnTo>
                  <a:lnTo>
                    <a:pt x="147" y="64"/>
                  </a:lnTo>
                  <a:lnTo>
                    <a:pt x="155" y="79"/>
                  </a:lnTo>
                  <a:lnTo>
                    <a:pt x="159" y="93"/>
                  </a:lnTo>
                  <a:lnTo>
                    <a:pt x="159" y="107"/>
                  </a:lnTo>
                  <a:lnTo>
                    <a:pt x="158" y="113"/>
                  </a:lnTo>
                  <a:lnTo>
                    <a:pt x="156" y="121"/>
                  </a:lnTo>
                  <a:lnTo>
                    <a:pt x="150" y="132"/>
                  </a:lnTo>
                  <a:lnTo>
                    <a:pt x="140" y="145"/>
                  </a:lnTo>
                  <a:lnTo>
                    <a:pt x="132" y="153"/>
                  </a:lnTo>
                  <a:lnTo>
                    <a:pt x="123" y="158"/>
                  </a:lnTo>
                  <a:lnTo>
                    <a:pt x="115" y="161"/>
                  </a:lnTo>
                  <a:lnTo>
                    <a:pt x="106" y="162"/>
                  </a:lnTo>
                  <a:lnTo>
                    <a:pt x="97" y="162"/>
                  </a:lnTo>
                  <a:lnTo>
                    <a:pt x="88" y="160"/>
                  </a:lnTo>
                  <a:lnTo>
                    <a:pt x="81" y="156"/>
                  </a:lnTo>
                  <a:lnTo>
                    <a:pt x="74" y="150"/>
                  </a:lnTo>
                  <a:lnTo>
                    <a:pt x="97" y="126"/>
                  </a:lnTo>
                  <a:lnTo>
                    <a:pt x="104" y="129"/>
                  </a:lnTo>
                  <a:lnTo>
                    <a:pt x="110" y="130"/>
                  </a:lnTo>
                  <a:lnTo>
                    <a:pt x="114" y="129"/>
                  </a:lnTo>
                  <a:lnTo>
                    <a:pt x="117" y="128"/>
                  </a:lnTo>
                  <a:lnTo>
                    <a:pt x="123" y="123"/>
                  </a:lnTo>
                  <a:lnTo>
                    <a:pt x="129" y="112"/>
                  </a:lnTo>
                  <a:lnTo>
                    <a:pt x="129" y="101"/>
                  </a:lnTo>
                  <a:lnTo>
                    <a:pt x="127" y="94"/>
                  </a:lnTo>
                  <a:lnTo>
                    <a:pt x="123" y="87"/>
                  </a:lnTo>
                  <a:lnTo>
                    <a:pt x="118" y="80"/>
                  </a:lnTo>
                  <a:lnTo>
                    <a:pt x="112" y="7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5" name="Freeform 212"/>
            <p:cNvSpPr>
              <a:spLocks noEditPoints="1"/>
            </p:cNvSpPr>
            <p:nvPr/>
          </p:nvSpPr>
          <p:spPr bwMode="auto">
            <a:xfrm>
              <a:off x="2982" y="4008"/>
              <a:ext cx="42" cy="42"/>
            </a:xfrm>
            <a:custGeom>
              <a:avLst/>
              <a:gdLst>
                <a:gd name="T0" fmla="*/ 0 w 167"/>
                <a:gd name="T1" fmla="*/ 0 h 167"/>
                <a:gd name="T2" fmla="*/ 0 w 167"/>
                <a:gd name="T3" fmla="*/ 0 h 167"/>
                <a:gd name="T4" fmla="*/ 0 w 167"/>
                <a:gd name="T5" fmla="*/ 0 h 167"/>
                <a:gd name="T6" fmla="*/ 0 w 167"/>
                <a:gd name="T7" fmla="*/ 0 h 167"/>
                <a:gd name="T8" fmla="*/ 0 w 167"/>
                <a:gd name="T9" fmla="*/ 0 h 167"/>
                <a:gd name="T10" fmla="*/ 0 w 167"/>
                <a:gd name="T11" fmla="*/ 0 h 167"/>
                <a:gd name="T12" fmla="*/ 0 w 167"/>
                <a:gd name="T13" fmla="*/ 0 h 167"/>
                <a:gd name="T14" fmla="*/ 0 w 167"/>
                <a:gd name="T15" fmla="*/ 0 h 167"/>
                <a:gd name="T16" fmla="*/ 0 w 167"/>
                <a:gd name="T17" fmla="*/ 0 h 167"/>
                <a:gd name="T18" fmla="*/ 0 w 167"/>
                <a:gd name="T19" fmla="*/ 0 h 167"/>
                <a:gd name="T20" fmla="*/ 0 w 167"/>
                <a:gd name="T21" fmla="*/ 0 h 167"/>
                <a:gd name="T22" fmla="*/ 0 w 167"/>
                <a:gd name="T23" fmla="*/ 0 h 167"/>
                <a:gd name="T24" fmla="*/ 0 w 167"/>
                <a:gd name="T25" fmla="*/ 0 h 167"/>
                <a:gd name="T26" fmla="*/ 0 w 167"/>
                <a:gd name="T27" fmla="*/ 0 h 167"/>
                <a:gd name="T28" fmla="*/ 0 w 167"/>
                <a:gd name="T29" fmla="*/ 0 h 167"/>
                <a:gd name="T30" fmla="*/ 0 w 167"/>
                <a:gd name="T31" fmla="*/ 0 h 167"/>
                <a:gd name="T32" fmla="*/ 0 w 167"/>
                <a:gd name="T33" fmla="*/ 0 h 167"/>
                <a:gd name="T34" fmla="*/ 0 w 167"/>
                <a:gd name="T35" fmla="*/ 0 h 167"/>
                <a:gd name="T36" fmla="*/ 0 w 167"/>
                <a:gd name="T37" fmla="*/ 0 h 167"/>
                <a:gd name="T38" fmla="*/ 0 w 167"/>
                <a:gd name="T39" fmla="*/ 0 h 167"/>
                <a:gd name="T40" fmla="*/ 0 w 167"/>
                <a:gd name="T41" fmla="*/ 0 h 167"/>
                <a:gd name="T42" fmla="*/ 0 w 167"/>
                <a:gd name="T43" fmla="*/ 0 h 167"/>
                <a:gd name="T44" fmla="*/ 0 w 167"/>
                <a:gd name="T45" fmla="*/ 0 h 167"/>
                <a:gd name="T46" fmla="*/ 0 w 167"/>
                <a:gd name="T47" fmla="*/ 0 h 167"/>
                <a:gd name="T48" fmla="*/ 0 w 167"/>
                <a:gd name="T49" fmla="*/ 0 h 167"/>
                <a:gd name="T50" fmla="*/ 0 w 167"/>
                <a:gd name="T51" fmla="*/ 0 h 167"/>
                <a:gd name="T52" fmla="*/ 0 w 167"/>
                <a:gd name="T53" fmla="*/ 0 h 167"/>
                <a:gd name="T54" fmla="*/ 0 w 167"/>
                <a:gd name="T55" fmla="*/ 0 h 167"/>
                <a:gd name="T56" fmla="*/ 0 w 167"/>
                <a:gd name="T57" fmla="*/ 0 h 167"/>
                <a:gd name="T58" fmla="*/ 0 w 167"/>
                <a:gd name="T59" fmla="*/ 0 h 167"/>
                <a:gd name="T60" fmla="*/ 0 w 167"/>
                <a:gd name="T61" fmla="*/ 0 h 167"/>
                <a:gd name="T62" fmla="*/ 0 w 167"/>
                <a:gd name="T63" fmla="*/ 0 h 167"/>
                <a:gd name="T64" fmla="*/ 0 w 167"/>
                <a:gd name="T65" fmla="*/ 0 h 167"/>
                <a:gd name="T66" fmla="*/ 0 w 167"/>
                <a:gd name="T67" fmla="*/ 0 h 167"/>
                <a:gd name="T68" fmla="*/ 0 w 167"/>
                <a:gd name="T69" fmla="*/ 0 h 167"/>
                <a:gd name="T70" fmla="*/ 0 w 167"/>
                <a:gd name="T71" fmla="*/ 0 h 167"/>
                <a:gd name="T72" fmla="*/ 0 w 167"/>
                <a:gd name="T73" fmla="*/ 0 h 167"/>
                <a:gd name="T74" fmla="*/ 0 w 167"/>
                <a:gd name="T75" fmla="*/ 0 h 167"/>
                <a:gd name="T76" fmla="*/ 0 w 167"/>
                <a:gd name="T77" fmla="*/ 0 h 167"/>
                <a:gd name="T78" fmla="*/ 0 w 167"/>
                <a:gd name="T79" fmla="*/ 0 h 167"/>
                <a:gd name="T80" fmla="*/ 0 w 167"/>
                <a:gd name="T81" fmla="*/ 0 h 167"/>
                <a:gd name="T82" fmla="*/ 0 w 167"/>
                <a:gd name="T83" fmla="*/ 0 h 167"/>
                <a:gd name="T84" fmla="*/ 0 w 167"/>
                <a:gd name="T85" fmla="*/ 0 h 167"/>
                <a:gd name="T86" fmla="*/ 0 w 167"/>
                <a:gd name="T87" fmla="*/ 0 h 167"/>
                <a:gd name="T88" fmla="*/ 0 w 167"/>
                <a:gd name="T89" fmla="*/ 0 h 167"/>
                <a:gd name="T90" fmla="*/ 0 w 167"/>
                <a:gd name="T91" fmla="*/ 0 h 167"/>
                <a:gd name="T92" fmla="*/ 0 w 167"/>
                <a:gd name="T93" fmla="*/ 0 h 167"/>
                <a:gd name="T94" fmla="*/ 0 w 167"/>
                <a:gd name="T95" fmla="*/ 0 h 167"/>
                <a:gd name="T96" fmla="*/ 0 w 167"/>
                <a:gd name="T97" fmla="*/ 0 h 167"/>
                <a:gd name="T98" fmla="*/ 0 w 167"/>
                <a:gd name="T99" fmla="*/ 0 h 167"/>
                <a:gd name="T100" fmla="*/ 0 w 167"/>
                <a:gd name="T101" fmla="*/ 0 h 167"/>
                <a:gd name="T102" fmla="*/ 0 w 167"/>
                <a:gd name="T103" fmla="*/ 0 h 167"/>
                <a:gd name="T104" fmla="*/ 0 w 167"/>
                <a:gd name="T105" fmla="*/ 0 h 167"/>
                <a:gd name="T106" fmla="*/ 0 w 167"/>
                <a:gd name="T107" fmla="*/ 0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7"/>
                <a:gd name="T163" fmla="*/ 0 h 167"/>
                <a:gd name="T164" fmla="*/ 167 w 167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7" h="167">
                  <a:moveTo>
                    <a:pt x="88" y="124"/>
                  </a:moveTo>
                  <a:lnTo>
                    <a:pt x="92" y="129"/>
                  </a:lnTo>
                  <a:lnTo>
                    <a:pt x="97" y="132"/>
                  </a:lnTo>
                  <a:lnTo>
                    <a:pt x="106" y="134"/>
                  </a:lnTo>
                  <a:lnTo>
                    <a:pt x="111" y="133"/>
                  </a:lnTo>
                  <a:lnTo>
                    <a:pt x="115" y="131"/>
                  </a:lnTo>
                  <a:lnTo>
                    <a:pt x="125" y="124"/>
                  </a:lnTo>
                  <a:lnTo>
                    <a:pt x="131" y="115"/>
                  </a:lnTo>
                  <a:lnTo>
                    <a:pt x="134" y="105"/>
                  </a:lnTo>
                  <a:lnTo>
                    <a:pt x="133" y="101"/>
                  </a:lnTo>
                  <a:lnTo>
                    <a:pt x="132" y="96"/>
                  </a:lnTo>
                  <a:lnTo>
                    <a:pt x="126" y="87"/>
                  </a:lnTo>
                  <a:lnTo>
                    <a:pt x="116" y="81"/>
                  </a:lnTo>
                  <a:lnTo>
                    <a:pt x="107" y="78"/>
                  </a:lnTo>
                  <a:lnTo>
                    <a:pt x="101" y="79"/>
                  </a:lnTo>
                  <a:lnTo>
                    <a:pt x="96" y="81"/>
                  </a:lnTo>
                  <a:lnTo>
                    <a:pt x="92" y="83"/>
                  </a:lnTo>
                  <a:lnTo>
                    <a:pt x="88" y="87"/>
                  </a:lnTo>
                  <a:lnTo>
                    <a:pt x="84" y="92"/>
                  </a:lnTo>
                  <a:lnTo>
                    <a:pt x="81" y="96"/>
                  </a:lnTo>
                  <a:lnTo>
                    <a:pt x="79" y="105"/>
                  </a:lnTo>
                  <a:lnTo>
                    <a:pt x="80" y="111"/>
                  </a:lnTo>
                  <a:lnTo>
                    <a:pt x="81" y="116"/>
                  </a:lnTo>
                  <a:lnTo>
                    <a:pt x="84" y="120"/>
                  </a:lnTo>
                  <a:lnTo>
                    <a:pt x="88" y="124"/>
                  </a:lnTo>
                  <a:close/>
                  <a:moveTo>
                    <a:pt x="37" y="71"/>
                  </a:moveTo>
                  <a:lnTo>
                    <a:pt x="41" y="74"/>
                  </a:lnTo>
                  <a:lnTo>
                    <a:pt x="44" y="76"/>
                  </a:lnTo>
                  <a:lnTo>
                    <a:pt x="49" y="77"/>
                  </a:lnTo>
                  <a:lnTo>
                    <a:pt x="53" y="78"/>
                  </a:lnTo>
                  <a:lnTo>
                    <a:pt x="57" y="77"/>
                  </a:lnTo>
                  <a:lnTo>
                    <a:pt x="60" y="75"/>
                  </a:lnTo>
                  <a:lnTo>
                    <a:pt x="69" y="68"/>
                  </a:lnTo>
                  <a:lnTo>
                    <a:pt x="75" y="60"/>
                  </a:lnTo>
                  <a:lnTo>
                    <a:pt x="77" y="53"/>
                  </a:lnTo>
                  <a:lnTo>
                    <a:pt x="77" y="48"/>
                  </a:lnTo>
                  <a:lnTo>
                    <a:pt x="76" y="45"/>
                  </a:lnTo>
                  <a:lnTo>
                    <a:pt x="72" y="38"/>
                  </a:lnTo>
                  <a:lnTo>
                    <a:pt x="65" y="33"/>
                  </a:lnTo>
                  <a:lnTo>
                    <a:pt x="57" y="31"/>
                  </a:lnTo>
                  <a:lnTo>
                    <a:pt x="53" y="33"/>
                  </a:lnTo>
                  <a:lnTo>
                    <a:pt x="49" y="35"/>
                  </a:lnTo>
                  <a:lnTo>
                    <a:pt x="40" y="40"/>
                  </a:lnTo>
                  <a:lnTo>
                    <a:pt x="34" y="48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3" y="64"/>
                  </a:lnTo>
                  <a:lnTo>
                    <a:pt x="35" y="67"/>
                  </a:lnTo>
                  <a:lnTo>
                    <a:pt x="37" y="71"/>
                  </a:lnTo>
                  <a:close/>
                  <a:moveTo>
                    <a:pt x="52" y="103"/>
                  </a:moveTo>
                  <a:lnTo>
                    <a:pt x="41" y="105"/>
                  </a:lnTo>
                  <a:lnTo>
                    <a:pt x="36" y="105"/>
                  </a:lnTo>
                  <a:lnTo>
                    <a:pt x="32" y="104"/>
                  </a:lnTo>
                  <a:lnTo>
                    <a:pt x="27" y="103"/>
                  </a:lnTo>
                  <a:lnTo>
                    <a:pt x="22" y="101"/>
                  </a:lnTo>
                  <a:lnTo>
                    <a:pt x="14" y="94"/>
                  </a:lnTo>
                  <a:lnTo>
                    <a:pt x="8" y="85"/>
                  </a:lnTo>
                  <a:lnTo>
                    <a:pt x="2" y="77"/>
                  </a:lnTo>
                  <a:lnTo>
                    <a:pt x="0" y="68"/>
                  </a:lnTo>
                  <a:lnTo>
                    <a:pt x="0" y="59"/>
                  </a:lnTo>
                  <a:lnTo>
                    <a:pt x="2" y="49"/>
                  </a:lnTo>
                  <a:lnTo>
                    <a:pt x="5" y="40"/>
                  </a:lnTo>
                  <a:lnTo>
                    <a:pt x="12" y="30"/>
                  </a:lnTo>
                  <a:lnTo>
                    <a:pt x="20" y="21"/>
                  </a:lnTo>
                  <a:lnTo>
                    <a:pt x="30" y="13"/>
                  </a:lnTo>
                  <a:lnTo>
                    <a:pt x="39" y="6"/>
                  </a:lnTo>
                  <a:lnTo>
                    <a:pt x="50" y="2"/>
                  </a:lnTo>
                  <a:lnTo>
                    <a:pt x="59" y="0"/>
                  </a:lnTo>
                  <a:lnTo>
                    <a:pt x="69" y="0"/>
                  </a:lnTo>
                  <a:lnTo>
                    <a:pt x="77" y="3"/>
                  </a:lnTo>
                  <a:lnTo>
                    <a:pt x="81" y="5"/>
                  </a:lnTo>
                  <a:lnTo>
                    <a:pt x="86" y="7"/>
                  </a:lnTo>
                  <a:lnTo>
                    <a:pt x="90" y="10"/>
                  </a:lnTo>
                  <a:lnTo>
                    <a:pt x="94" y="14"/>
                  </a:lnTo>
                  <a:lnTo>
                    <a:pt x="100" y="22"/>
                  </a:lnTo>
                  <a:lnTo>
                    <a:pt x="105" y="31"/>
                  </a:lnTo>
                  <a:lnTo>
                    <a:pt x="106" y="42"/>
                  </a:lnTo>
                  <a:lnTo>
                    <a:pt x="106" y="47"/>
                  </a:lnTo>
                  <a:lnTo>
                    <a:pt x="104" y="53"/>
                  </a:lnTo>
                  <a:lnTo>
                    <a:pt x="116" y="49"/>
                  </a:lnTo>
                  <a:lnTo>
                    <a:pt x="123" y="49"/>
                  </a:lnTo>
                  <a:lnTo>
                    <a:pt x="128" y="50"/>
                  </a:lnTo>
                  <a:lnTo>
                    <a:pt x="134" y="53"/>
                  </a:lnTo>
                  <a:lnTo>
                    <a:pt x="139" y="55"/>
                  </a:lnTo>
                  <a:lnTo>
                    <a:pt x="146" y="59"/>
                  </a:lnTo>
                  <a:lnTo>
                    <a:pt x="151" y="63"/>
                  </a:lnTo>
                  <a:lnTo>
                    <a:pt x="158" y="73"/>
                  </a:lnTo>
                  <a:lnTo>
                    <a:pt x="164" y="82"/>
                  </a:lnTo>
                  <a:lnTo>
                    <a:pt x="166" y="92"/>
                  </a:lnTo>
                  <a:lnTo>
                    <a:pt x="167" y="102"/>
                  </a:lnTo>
                  <a:lnTo>
                    <a:pt x="165" y="113"/>
                  </a:lnTo>
                  <a:lnTo>
                    <a:pt x="161" y="123"/>
                  </a:lnTo>
                  <a:lnTo>
                    <a:pt x="153" y="134"/>
                  </a:lnTo>
                  <a:lnTo>
                    <a:pt x="145" y="144"/>
                  </a:lnTo>
                  <a:lnTo>
                    <a:pt x="134" y="154"/>
                  </a:lnTo>
                  <a:lnTo>
                    <a:pt x="124" y="160"/>
                  </a:lnTo>
                  <a:lnTo>
                    <a:pt x="113" y="164"/>
                  </a:lnTo>
                  <a:lnTo>
                    <a:pt x="102" y="167"/>
                  </a:lnTo>
                  <a:lnTo>
                    <a:pt x="93" y="167"/>
                  </a:lnTo>
                  <a:lnTo>
                    <a:pt x="82" y="163"/>
                  </a:lnTo>
                  <a:lnTo>
                    <a:pt x="78" y="161"/>
                  </a:lnTo>
                  <a:lnTo>
                    <a:pt x="73" y="158"/>
                  </a:lnTo>
                  <a:lnTo>
                    <a:pt x="65" y="151"/>
                  </a:lnTo>
                  <a:lnTo>
                    <a:pt x="55" y="140"/>
                  </a:lnTo>
                  <a:lnTo>
                    <a:pt x="51" y="129"/>
                  </a:lnTo>
                  <a:lnTo>
                    <a:pt x="50" y="117"/>
                  </a:lnTo>
                  <a:lnTo>
                    <a:pt x="51" y="111"/>
                  </a:lnTo>
                  <a:lnTo>
                    <a:pt x="52" y="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6" name="Freeform 213"/>
            <p:cNvSpPr>
              <a:spLocks noEditPoints="1"/>
            </p:cNvSpPr>
            <p:nvPr/>
          </p:nvSpPr>
          <p:spPr bwMode="auto">
            <a:xfrm>
              <a:off x="3089" y="4269"/>
              <a:ext cx="49" cy="49"/>
            </a:xfrm>
            <a:custGeom>
              <a:avLst/>
              <a:gdLst>
                <a:gd name="T0" fmla="*/ 0 w 199"/>
                <a:gd name="T1" fmla="*/ 0 h 198"/>
                <a:gd name="T2" fmla="*/ 0 w 199"/>
                <a:gd name="T3" fmla="*/ 0 h 198"/>
                <a:gd name="T4" fmla="*/ 0 w 199"/>
                <a:gd name="T5" fmla="*/ 0 h 198"/>
                <a:gd name="T6" fmla="*/ 0 w 199"/>
                <a:gd name="T7" fmla="*/ 0 h 198"/>
                <a:gd name="T8" fmla="*/ 0 w 199"/>
                <a:gd name="T9" fmla="*/ 0 h 198"/>
                <a:gd name="T10" fmla="*/ 0 w 199"/>
                <a:gd name="T11" fmla="*/ 0 h 198"/>
                <a:gd name="T12" fmla="*/ 0 w 199"/>
                <a:gd name="T13" fmla="*/ 0 h 198"/>
                <a:gd name="T14" fmla="*/ 0 w 199"/>
                <a:gd name="T15" fmla="*/ 0 h 198"/>
                <a:gd name="T16" fmla="*/ 0 w 199"/>
                <a:gd name="T17" fmla="*/ 0 h 198"/>
                <a:gd name="T18" fmla="*/ 0 w 199"/>
                <a:gd name="T19" fmla="*/ 0 h 198"/>
                <a:gd name="T20" fmla="*/ 0 w 199"/>
                <a:gd name="T21" fmla="*/ 0 h 198"/>
                <a:gd name="T22" fmla="*/ 0 w 199"/>
                <a:gd name="T23" fmla="*/ 0 h 198"/>
                <a:gd name="T24" fmla="*/ 0 w 199"/>
                <a:gd name="T25" fmla="*/ 0 h 19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9"/>
                <a:gd name="T40" fmla="*/ 0 h 198"/>
                <a:gd name="T41" fmla="*/ 199 w 199"/>
                <a:gd name="T42" fmla="*/ 198 h 19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9" h="198">
                  <a:moveTo>
                    <a:pt x="41" y="39"/>
                  </a:moveTo>
                  <a:lnTo>
                    <a:pt x="76" y="109"/>
                  </a:lnTo>
                  <a:lnTo>
                    <a:pt x="110" y="75"/>
                  </a:lnTo>
                  <a:lnTo>
                    <a:pt x="41" y="39"/>
                  </a:lnTo>
                  <a:close/>
                  <a:moveTo>
                    <a:pt x="0" y="30"/>
                  </a:moveTo>
                  <a:lnTo>
                    <a:pt x="30" y="0"/>
                  </a:lnTo>
                  <a:lnTo>
                    <a:pt x="199" y="79"/>
                  </a:lnTo>
                  <a:lnTo>
                    <a:pt x="172" y="106"/>
                  </a:lnTo>
                  <a:lnTo>
                    <a:pt x="139" y="89"/>
                  </a:lnTo>
                  <a:lnTo>
                    <a:pt x="90" y="136"/>
                  </a:lnTo>
                  <a:lnTo>
                    <a:pt x="108" y="170"/>
                  </a:lnTo>
                  <a:lnTo>
                    <a:pt x="81" y="19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7" name="Freeform 214"/>
            <p:cNvSpPr>
              <a:spLocks/>
            </p:cNvSpPr>
            <p:nvPr/>
          </p:nvSpPr>
          <p:spPr bwMode="auto">
            <a:xfrm>
              <a:off x="3120" y="4247"/>
              <a:ext cx="29" cy="37"/>
            </a:xfrm>
            <a:custGeom>
              <a:avLst/>
              <a:gdLst>
                <a:gd name="T0" fmla="*/ 0 w 116"/>
                <a:gd name="T1" fmla="*/ 0 h 146"/>
                <a:gd name="T2" fmla="*/ 0 w 116"/>
                <a:gd name="T3" fmla="*/ 0 h 146"/>
                <a:gd name="T4" fmla="*/ 0 w 116"/>
                <a:gd name="T5" fmla="*/ 0 h 146"/>
                <a:gd name="T6" fmla="*/ 0 w 116"/>
                <a:gd name="T7" fmla="*/ 0 h 146"/>
                <a:gd name="T8" fmla="*/ 0 w 116"/>
                <a:gd name="T9" fmla="*/ 0 h 146"/>
                <a:gd name="T10" fmla="*/ 0 w 116"/>
                <a:gd name="T11" fmla="*/ 0 h 146"/>
                <a:gd name="T12" fmla="*/ 0 w 116"/>
                <a:gd name="T13" fmla="*/ 0 h 146"/>
                <a:gd name="T14" fmla="*/ 0 w 116"/>
                <a:gd name="T15" fmla="*/ 0 h 146"/>
                <a:gd name="T16" fmla="*/ 0 w 116"/>
                <a:gd name="T17" fmla="*/ 0 h 146"/>
                <a:gd name="T18" fmla="*/ 0 w 116"/>
                <a:gd name="T19" fmla="*/ 0 h 146"/>
                <a:gd name="T20" fmla="*/ 0 w 116"/>
                <a:gd name="T21" fmla="*/ 0 h 146"/>
                <a:gd name="T22" fmla="*/ 0 w 116"/>
                <a:gd name="T23" fmla="*/ 0 h 146"/>
                <a:gd name="T24" fmla="*/ 0 w 116"/>
                <a:gd name="T25" fmla="*/ 0 h 146"/>
                <a:gd name="T26" fmla="*/ 0 w 116"/>
                <a:gd name="T27" fmla="*/ 0 h 146"/>
                <a:gd name="T28" fmla="*/ 0 w 116"/>
                <a:gd name="T29" fmla="*/ 0 h 146"/>
                <a:gd name="T30" fmla="*/ 0 w 116"/>
                <a:gd name="T31" fmla="*/ 0 h 146"/>
                <a:gd name="T32" fmla="*/ 0 w 116"/>
                <a:gd name="T33" fmla="*/ 0 h 146"/>
                <a:gd name="T34" fmla="*/ 0 w 116"/>
                <a:gd name="T35" fmla="*/ 0 h 146"/>
                <a:gd name="T36" fmla="*/ 0 w 116"/>
                <a:gd name="T37" fmla="*/ 0 h 146"/>
                <a:gd name="T38" fmla="*/ 0 w 116"/>
                <a:gd name="T39" fmla="*/ 0 h 146"/>
                <a:gd name="T40" fmla="*/ 0 w 116"/>
                <a:gd name="T41" fmla="*/ 0 h 146"/>
                <a:gd name="T42" fmla="*/ 0 w 116"/>
                <a:gd name="T43" fmla="*/ 0 h 146"/>
                <a:gd name="T44" fmla="*/ 0 w 116"/>
                <a:gd name="T45" fmla="*/ 0 h 146"/>
                <a:gd name="T46" fmla="*/ 0 w 116"/>
                <a:gd name="T47" fmla="*/ 0 h 146"/>
                <a:gd name="T48" fmla="*/ 0 w 116"/>
                <a:gd name="T49" fmla="*/ 0 h 1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6"/>
                <a:gd name="T76" fmla="*/ 0 h 146"/>
                <a:gd name="T77" fmla="*/ 116 w 116"/>
                <a:gd name="T78" fmla="*/ 146 h 1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6" h="146">
                  <a:moveTo>
                    <a:pt x="92" y="146"/>
                  </a:moveTo>
                  <a:lnTo>
                    <a:pt x="0" y="56"/>
                  </a:lnTo>
                  <a:lnTo>
                    <a:pt x="22" y="33"/>
                  </a:lnTo>
                  <a:lnTo>
                    <a:pt x="38" y="48"/>
                  </a:lnTo>
                  <a:lnTo>
                    <a:pt x="35" y="35"/>
                  </a:lnTo>
                  <a:lnTo>
                    <a:pt x="35" y="29"/>
                  </a:lnTo>
                  <a:lnTo>
                    <a:pt x="35" y="23"/>
                  </a:lnTo>
                  <a:lnTo>
                    <a:pt x="37" y="18"/>
                  </a:lnTo>
                  <a:lnTo>
                    <a:pt x="39" y="12"/>
                  </a:lnTo>
                  <a:lnTo>
                    <a:pt x="40" y="10"/>
                  </a:lnTo>
                  <a:lnTo>
                    <a:pt x="42" y="8"/>
                  </a:lnTo>
                  <a:lnTo>
                    <a:pt x="46" y="3"/>
                  </a:lnTo>
                  <a:lnTo>
                    <a:pt x="51" y="0"/>
                  </a:lnTo>
                  <a:lnTo>
                    <a:pt x="75" y="25"/>
                  </a:lnTo>
                  <a:lnTo>
                    <a:pt x="66" y="33"/>
                  </a:lnTo>
                  <a:lnTo>
                    <a:pt x="62" y="38"/>
                  </a:lnTo>
                  <a:lnTo>
                    <a:pt x="59" y="43"/>
                  </a:lnTo>
                  <a:lnTo>
                    <a:pt x="57" y="48"/>
                  </a:lnTo>
                  <a:lnTo>
                    <a:pt x="57" y="54"/>
                  </a:lnTo>
                  <a:lnTo>
                    <a:pt x="57" y="59"/>
                  </a:lnTo>
                  <a:lnTo>
                    <a:pt x="59" y="63"/>
                  </a:lnTo>
                  <a:lnTo>
                    <a:pt x="62" y="68"/>
                  </a:lnTo>
                  <a:lnTo>
                    <a:pt x="67" y="74"/>
                  </a:lnTo>
                  <a:lnTo>
                    <a:pt x="116" y="122"/>
                  </a:lnTo>
                  <a:lnTo>
                    <a:pt x="92" y="14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8" name="Freeform 215"/>
            <p:cNvSpPr>
              <a:spLocks noEditPoints="1"/>
            </p:cNvSpPr>
            <p:nvPr/>
          </p:nvSpPr>
          <p:spPr bwMode="auto">
            <a:xfrm>
              <a:off x="3142" y="4222"/>
              <a:ext cx="44" cy="49"/>
            </a:xfrm>
            <a:custGeom>
              <a:avLst/>
              <a:gdLst>
                <a:gd name="T0" fmla="*/ 0 w 177"/>
                <a:gd name="T1" fmla="*/ 0 h 198"/>
                <a:gd name="T2" fmla="*/ 0 w 177"/>
                <a:gd name="T3" fmla="*/ 0 h 198"/>
                <a:gd name="T4" fmla="*/ 0 w 177"/>
                <a:gd name="T5" fmla="*/ 0 h 198"/>
                <a:gd name="T6" fmla="*/ 0 w 177"/>
                <a:gd name="T7" fmla="*/ 0 h 198"/>
                <a:gd name="T8" fmla="*/ 0 w 177"/>
                <a:gd name="T9" fmla="*/ 0 h 198"/>
                <a:gd name="T10" fmla="*/ 0 w 177"/>
                <a:gd name="T11" fmla="*/ 0 h 198"/>
                <a:gd name="T12" fmla="*/ 0 w 177"/>
                <a:gd name="T13" fmla="*/ 0 h 198"/>
                <a:gd name="T14" fmla="*/ 0 w 177"/>
                <a:gd name="T15" fmla="*/ 0 h 198"/>
                <a:gd name="T16" fmla="*/ 0 w 177"/>
                <a:gd name="T17" fmla="*/ 0 h 198"/>
                <a:gd name="T18" fmla="*/ 0 w 177"/>
                <a:gd name="T19" fmla="*/ 0 h 198"/>
                <a:gd name="T20" fmla="*/ 0 w 177"/>
                <a:gd name="T21" fmla="*/ 0 h 198"/>
                <a:gd name="T22" fmla="*/ 0 w 177"/>
                <a:gd name="T23" fmla="*/ 0 h 198"/>
                <a:gd name="T24" fmla="*/ 0 w 177"/>
                <a:gd name="T25" fmla="*/ 0 h 198"/>
                <a:gd name="T26" fmla="*/ 0 w 177"/>
                <a:gd name="T27" fmla="*/ 0 h 198"/>
                <a:gd name="T28" fmla="*/ 0 w 177"/>
                <a:gd name="T29" fmla="*/ 0 h 198"/>
                <a:gd name="T30" fmla="*/ 0 w 177"/>
                <a:gd name="T31" fmla="*/ 0 h 198"/>
                <a:gd name="T32" fmla="*/ 0 w 177"/>
                <a:gd name="T33" fmla="*/ 0 h 198"/>
                <a:gd name="T34" fmla="*/ 0 w 177"/>
                <a:gd name="T35" fmla="*/ 0 h 198"/>
                <a:gd name="T36" fmla="*/ 0 w 177"/>
                <a:gd name="T37" fmla="*/ 0 h 198"/>
                <a:gd name="T38" fmla="*/ 0 w 177"/>
                <a:gd name="T39" fmla="*/ 0 h 198"/>
                <a:gd name="T40" fmla="*/ 0 w 177"/>
                <a:gd name="T41" fmla="*/ 0 h 198"/>
                <a:gd name="T42" fmla="*/ 0 w 177"/>
                <a:gd name="T43" fmla="*/ 0 h 198"/>
                <a:gd name="T44" fmla="*/ 0 w 177"/>
                <a:gd name="T45" fmla="*/ 0 h 198"/>
                <a:gd name="T46" fmla="*/ 0 w 177"/>
                <a:gd name="T47" fmla="*/ 0 h 198"/>
                <a:gd name="T48" fmla="*/ 0 w 177"/>
                <a:gd name="T49" fmla="*/ 0 h 198"/>
                <a:gd name="T50" fmla="*/ 0 w 177"/>
                <a:gd name="T51" fmla="*/ 0 h 198"/>
                <a:gd name="T52" fmla="*/ 0 w 177"/>
                <a:gd name="T53" fmla="*/ 0 h 198"/>
                <a:gd name="T54" fmla="*/ 0 w 177"/>
                <a:gd name="T55" fmla="*/ 0 h 198"/>
                <a:gd name="T56" fmla="*/ 0 w 177"/>
                <a:gd name="T57" fmla="*/ 0 h 198"/>
                <a:gd name="T58" fmla="*/ 0 w 177"/>
                <a:gd name="T59" fmla="*/ 0 h 198"/>
                <a:gd name="T60" fmla="*/ 0 w 177"/>
                <a:gd name="T61" fmla="*/ 0 h 198"/>
                <a:gd name="T62" fmla="*/ 0 w 177"/>
                <a:gd name="T63" fmla="*/ 0 h 198"/>
                <a:gd name="T64" fmla="*/ 0 w 177"/>
                <a:gd name="T65" fmla="*/ 0 h 198"/>
                <a:gd name="T66" fmla="*/ 0 w 177"/>
                <a:gd name="T67" fmla="*/ 0 h 198"/>
                <a:gd name="T68" fmla="*/ 0 w 177"/>
                <a:gd name="T69" fmla="*/ 0 h 198"/>
                <a:gd name="T70" fmla="*/ 0 w 177"/>
                <a:gd name="T71" fmla="*/ 0 h 198"/>
                <a:gd name="T72" fmla="*/ 0 w 177"/>
                <a:gd name="T73" fmla="*/ 0 h 198"/>
                <a:gd name="T74" fmla="*/ 0 w 177"/>
                <a:gd name="T75" fmla="*/ 0 h 198"/>
                <a:gd name="T76" fmla="*/ 0 w 177"/>
                <a:gd name="T77" fmla="*/ 0 h 198"/>
                <a:gd name="T78" fmla="*/ 0 w 177"/>
                <a:gd name="T79" fmla="*/ 0 h 198"/>
                <a:gd name="T80" fmla="*/ 0 w 177"/>
                <a:gd name="T81" fmla="*/ 0 h 198"/>
                <a:gd name="T82" fmla="*/ 0 w 177"/>
                <a:gd name="T83" fmla="*/ 0 h 198"/>
                <a:gd name="T84" fmla="*/ 0 w 177"/>
                <a:gd name="T85" fmla="*/ 0 h 198"/>
                <a:gd name="T86" fmla="*/ 0 w 177"/>
                <a:gd name="T87" fmla="*/ 0 h 198"/>
                <a:gd name="T88" fmla="*/ 0 w 177"/>
                <a:gd name="T89" fmla="*/ 0 h 19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7"/>
                <a:gd name="T136" fmla="*/ 0 h 198"/>
                <a:gd name="T137" fmla="*/ 177 w 177"/>
                <a:gd name="T138" fmla="*/ 198 h 19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7" h="198">
                  <a:moveTo>
                    <a:pt x="49" y="109"/>
                  </a:moveTo>
                  <a:lnTo>
                    <a:pt x="55" y="114"/>
                  </a:lnTo>
                  <a:lnTo>
                    <a:pt x="62" y="119"/>
                  </a:lnTo>
                  <a:lnTo>
                    <a:pt x="73" y="124"/>
                  </a:lnTo>
                  <a:lnTo>
                    <a:pt x="80" y="124"/>
                  </a:lnTo>
                  <a:lnTo>
                    <a:pt x="85" y="123"/>
                  </a:lnTo>
                  <a:lnTo>
                    <a:pt x="90" y="120"/>
                  </a:lnTo>
                  <a:lnTo>
                    <a:pt x="96" y="115"/>
                  </a:lnTo>
                  <a:lnTo>
                    <a:pt x="102" y="105"/>
                  </a:lnTo>
                  <a:lnTo>
                    <a:pt x="104" y="93"/>
                  </a:lnTo>
                  <a:lnTo>
                    <a:pt x="102" y="88"/>
                  </a:lnTo>
                  <a:lnTo>
                    <a:pt x="99" y="82"/>
                  </a:lnTo>
                  <a:lnTo>
                    <a:pt x="95" y="75"/>
                  </a:lnTo>
                  <a:lnTo>
                    <a:pt x="88" y="68"/>
                  </a:lnTo>
                  <a:lnTo>
                    <a:pt x="82" y="63"/>
                  </a:lnTo>
                  <a:lnTo>
                    <a:pt x="76" y="59"/>
                  </a:lnTo>
                  <a:lnTo>
                    <a:pt x="69" y="55"/>
                  </a:lnTo>
                  <a:lnTo>
                    <a:pt x="64" y="54"/>
                  </a:lnTo>
                  <a:lnTo>
                    <a:pt x="58" y="54"/>
                  </a:lnTo>
                  <a:lnTo>
                    <a:pt x="52" y="55"/>
                  </a:lnTo>
                  <a:lnTo>
                    <a:pt x="47" y="59"/>
                  </a:lnTo>
                  <a:lnTo>
                    <a:pt x="42" y="63"/>
                  </a:lnTo>
                  <a:lnTo>
                    <a:pt x="38" y="67"/>
                  </a:lnTo>
                  <a:lnTo>
                    <a:pt x="34" y="72"/>
                  </a:lnTo>
                  <a:lnTo>
                    <a:pt x="34" y="84"/>
                  </a:lnTo>
                  <a:lnTo>
                    <a:pt x="35" y="90"/>
                  </a:lnTo>
                  <a:lnTo>
                    <a:pt x="39" y="96"/>
                  </a:lnTo>
                  <a:lnTo>
                    <a:pt x="43" y="103"/>
                  </a:lnTo>
                  <a:lnTo>
                    <a:pt x="49" y="109"/>
                  </a:lnTo>
                  <a:close/>
                  <a:moveTo>
                    <a:pt x="83" y="187"/>
                  </a:moveTo>
                  <a:lnTo>
                    <a:pt x="109" y="161"/>
                  </a:lnTo>
                  <a:lnTo>
                    <a:pt x="116" y="163"/>
                  </a:lnTo>
                  <a:lnTo>
                    <a:pt x="121" y="162"/>
                  </a:lnTo>
                  <a:lnTo>
                    <a:pt x="127" y="160"/>
                  </a:lnTo>
                  <a:lnTo>
                    <a:pt x="134" y="155"/>
                  </a:lnTo>
                  <a:lnTo>
                    <a:pt x="139" y="149"/>
                  </a:lnTo>
                  <a:lnTo>
                    <a:pt x="142" y="143"/>
                  </a:lnTo>
                  <a:lnTo>
                    <a:pt x="144" y="139"/>
                  </a:lnTo>
                  <a:lnTo>
                    <a:pt x="144" y="133"/>
                  </a:lnTo>
                  <a:lnTo>
                    <a:pt x="143" y="128"/>
                  </a:lnTo>
                  <a:lnTo>
                    <a:pt x="141" y="123"/>
                  </a:lnTo>
                  <a:lnTo>
                    <a:pt x="131" y="111"/>
                  </a:lnTo>
                  <a:lnTo>
                    <a:pt x="123" y="104"/>
                  </a:lnTo>
                  <a:lnTo>
                    <a:pt x="124" y="113"/>
                  </a:lnTo>
                  <a:lnTo>
                    <a:pt x="123" y="124"/>
                  </a:lnTo>
                  <a:lnTo>
                    <a:pt x="118" y="132"/>
                  </a:lnTo>
                  <a:lnTo>
                    <a:pt x="110" y="142"/>
                  </a:lnTo>
                  <a:lnTo>
                    <a:pt x="101" y="149"/>
                  </a:lnTo>
                  <a:lnTo>
                    <a:pt x="91" y="155"/>
                  </a:lnTo>
                  <a:lnTo>
                    <a:pt x="81" y="158"/>
                  </a:lnTo>
                  <a:lnTo>
                    <a:pt x="69" y="158"/>
                  </a:lnTo>
                  <a:lnTo>
                    <a:pt x="64" y="157"/>
                  </a:lnTo>
                  <a:lnTo>
                    <a:pt x="58" y="156"/>
                  </a:lnTo>
                  <a:lnTo>
                    <a:pt x="47" y="151"/>
                  </a:lnTo>
                  <a:lnTo>
                    <a:pt x="44" y="149"/>
                  </a:lnTo>
                  <a:lnTo>
                    <a:pt x="42" y="148"/>
                  </a:lnTo>
                  <a:lnTo>
                    <a:pt x="35" y="144"/>
                  </a:lnTo>
                  <a:lnTo>
                    <a:pt x="25" y="134"/>
                  </a:lnTo>
                  <a:lnTo>
                    <a:pt x="15" y="123"/>
                  </a:lnTo>
                  <a:lnTo>
                    <a:pt x="7" y="111"/>
                  </a:lnTo>
                  <a:lnTo>
                    <a:pt x="3" y="100"/>
                  </a:lnTo>
                  <a:lnTo>
                    <a:pt x="0" y="88"/>
                  </a:lnTo>
                  <a:lnTo>
                    <a:pt x="0" y="78"/>
                  </a:lnTo>
                  <a:lnTo>
                    <a:pt x="3" y="66"/>
                  </a:lnTo>
                  <a:lnTo>
                    <a:pt x="8" y="56"/>
                  </a:lnTo>
                  <a:lnTo>
                    <a:pt x="15" y="47"/>
                  </a:lnTo>
                  <a:lnTo>
                    <a:pt x="25" y="40"/>
                  </a:lnTo>
                  <a:lnTo>
                    <a:pt x="34" y="35"/>
                  </a:lnTo>
                  <a:lnTo>
                    <a:pt x="45" y="33"/>
                  </a:lnTo>
                  <a:lnTo>
                    <a:pt x="55" y="35"/>
                  </a:lnTo>
                  <a:lnTo>
                    <a:pt x="45" y="24"/>
                  </a:lnTo>
                  <a:lnTo>
                    <a:pt x="68" y="0"/>
                  </a:lnTo>
                  <a:lnTo>
                    <a:pt x="154" y="86"/>
                  </a:lnTo>
                  <a:lnTo>
                    <a:pt x="165" y="99"/>
                  </a:lnTo>
                  <a:lnTo>
                    <a:pt x="173" y="109"/>
                  </a:lnTo>
                  <a:lnTo>
                    <a:pt x="176" y="121"/>
                  </a:lnTo>
                  <a:lnTo>
                    <a:pt x="177" y="133"/>
                  </a:lnTo>
                  <a:lnTo>
                    <a:pt x="174" y="143"/>
                  </a:lnTo>
                  <a:lnTo>
                    <a:pt x="169" y="153"/>
                  </a:lnTo>
                  <a:lnTo>
                    <a:pt x="161" y="164"/>
                  </a:lnTo>
                  <a:lnTo>
                    <a:pt x="151" y="176"/>
                  </a:lnTo>
                  <a:lnTo>
                    <a:pt x="142" y="184"/>
                  </a:lnTo>
                  <a:lnTo>
                    <a:pt x="133" y="190"/>
                  </a:lnTo>
                  <a:lnTo>
                    <a:pt x="124" y="195"/>
                  </a:lnTo>
                  <a:lnTo>
                    <a:pt x="115" y="197"/>
                  </a:lnTo>
                  <a:lnTo>
                    <a:pt x="106" y="198"/>
                  </a:lnTo>
                  <a:lnTo>
                    <a:pt x="102" y="198"/>
                  </a:lnTo>
                  <a:lnTo>
                    <a:pt x="98" y="197"/>
                  </a:lnTo>
                  <a:lnTo>
                    <a:pt x="90" y="193"/>
                  </a:lnTo>
                  <a:lnTo>
                    <a:pt x="83" y="18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09" name="Freeform 216"/>
            <p:cNvSpPr>
              <a:spLocks noEditPoints="1"/>
            </p:cNvSpPr>
            <p:nvPr/>
          </p:nvSpPr>
          <p:spPr bwMode="auto">
            <a:xfrm>
              <a:off x="3171" y="4199"/>
              <a:ext cx="34" cy="34"/>
            </a:xfrm>
            <a:custGeom>
              <a:avLst/>
              <a:gdLst>
                <a:gd name="T0" fmla="*/ 0 w 137"/>
                <a:gd name="T1" fmla="*/ 0 h 135"/>
                <a:gd name="T2" fmla="*/ 0 w 137"/>
                <a:gd name="T3" fmla="*/ 0 h 135"/>
                <a:gd name="T4" fmla="*/ 0 w 137"/>
                <a:gd name="T5" fmla="*/ 0 h 135"/>
                <a:gd name="T6" fmla="*/ 0 w 137"/>
                <a:gd name="T7" fmla="*/ 0 h 135"/>
                <a:gd name="T8" fmla="*/ 0 w 137"/>
                <a:gd name="T9" fmla="*/ 0 h 135"/>
                <a:gd name="T10" fmla="*/ 0 w 137"/>
                <a:gd name="T11" fmla="*/ 0 h 135"/>
                <a:gd name="T12" fmla="*/ 0 w 137"/>
                <a:gd name="T13" fmla="*/ 0 h 135"/>
                <a:gd name="T14" fmla="*/ 0 w 137"/>
                <a:gd name="T15" fmla="*/ 0 h 135"/>
                <a:gd name="T16" fmla="*/ 0 w 137"/>
                <a:gd name="T17" fmla="*/ 0 h 135"/>
                <a:gd name="T18" fmla="*/ 0 w 137"/>
                <a:gd name="T19" fmla="*/ 0 h 135"/>
                <a:gd name="T20" fmla="*/ 0 w 137"/>
                <a:gd name="T21" fmla="*/ 0 h 135"/>
                <a:gd name="T22" fmla="*/ 0 w 137"/>
                <a:gd name="T23" fmla="*/ 0 h 135"/>
                <a:gd name="T24" fmla="*/ 0 w 137"/>
                <a:gd name="T25" fmla="*/ 0 h 135"/>
                <a:gd name="T26" fmla="*/ 0 w 137"/>
                <a:gd name="T27" fmla="*/ 0 h 135"/>
                <a:gd name="T28" fmla="*/ 0 w 137"/>
                <a:gd name="T29" fmla="*/ 0 h 135"/>
                <a:gd name="T30" fmla="*/ 0 w 137"/>
                <a:gd name="T31" fmla="*/ 0 h 135"/>
                <a:gd name="T32" fmla="*/ 0 w 137"/>
                <a:gd name="T33" fmla="*/ 0 h 135"/>
                <a:gd name="T34" fmla="*/ 0 w 137"/>
                <a:gd name="T35" fmla="*/ 0 h 135"/>
                <a:gd name="T36" fmla="*/ 0 w 137"/>
                <a:gd name="T37" fmla="*/ 0 h 135"/>
                <a:gd name="T38" fmla="*/ 0 w 137"/>
                <a:gd name="T39" fmla="*/ 0 h 135"/>
                <a:gd name="T40" fmla="*/ 0 w 137"/>
                <a:gd name="T41" fmla="*/ 0 h 135"/>
                <a:gd name="T42" fmla="*/ 0 w 137"/>
                <a:gd name="T43" fmla="*/ 0 h 135"/>
                <a:gd name="T44" fmla="*/ 0 w 137"/>
                <a:gd name="T45" fmla="*/ 0 h 135"/>
                <a:gd name="T46" fmla="*/ 0 w 137"/>
                <a:gd name="T47" fmla="*/ 0 h 135"/>
                <a:gd name="T48" fmla="*/ 0 w 137"/>
                <a:gd name="T49" fmla="*/ 0 h 135"/>
                <a:gd name="T50" fmla="*/ 0 w 137"/>
                <a:gd name="T51" fmla="*/ 0 h 135"/>
                <a:gd name="T52" fmla="*/ 0 w 137"/>
                <a:gd name="T53" fmla="*/ 0 h 135"/>
                <a:gd name="T54" fmla="*/ 0 w 137"/>
                <a:gd name="T55" fmla="*/ 0 h 135"/>
                <a:gd name="T56" fmla="*/ 0 w 137"/>
                <a:gd name="T57" fmla="*/ 0 h 135"/>
                <a:gd name="T58" fmla="*/ 0 w 137"/>
                <a:gd name="T59" fmla="*/ 0 h 135"/>
                <a:gd name="T60" fmla="*/ 0 w 137"/>
                <a:gd name="T61" fmla="*/ 0 h 135"/>
                <a:gd name="T62" fmla="*/ 0 w 137"/>
                <a:gd name="T63" fmla="*/ 0 h 13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7"/>
                <a:gd name="T97" fmla="*/ 0 h 135"/>
                <a:gd name="T98" fmla="*/ 137 w 137"/>
                <a:gd name="T99" fmla="*/ 135 h 13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7" h="135">
                  <a:moveTo>
                    <a:pt x="104" y="68"/>
                  </a:moveTo>
                  <a:lnTo>
                    <a:pt x="128" y="44"/>
                  </a:lnTo>
                  <a:lnTo>
                    <a:pt x="132" y="53"/>
                  </a:lnTo>
                  <a:lnTo>
                    <a:pt x="136" y="62"/>
                  </a:lnTo>
                  <a:lnTo>
                    <a:pt x="137" y="72"/>
                  </a:lnTo>
                  <a:lnTo>
                    <a:pt x="136" y="81"/>
                  </a:lnTo>
                  <a:lnTo>
                    <a:pt x="134" y="91"/>
                  </a:lnTo>
                  <a:lnTo>
                    <a:pt x="129" y="100"/>
                  </a:lnTo>
                  <a:lnTo>
                    <a:pt x="124" y="108"/>
                  </a:lnTo>
                  <a:lnTo>
                    <a:pt x="117" y="117"/>
                  </a:lnTo>
                  <a:lnTo>
                    <a:pt x="106" y="125"/>
                  </a:lnTo>
                  <a:lnTo>
                    <a:pt x="96" y="132"/>
                  </a:lnTo>
                  <a:lnTo>
                    <a:pt x="84" y="135"/>
                  </a:lnTo>
                  <a:lnTo>
                    <a:pt x="72" y="135"/>
                  </a:lnTo>
                  <a:lnTo>
                    <a:pt x="60" y="133"/>
                  </a:lnTo>
                  <a:lnTo>
                    <a:pt x="48" y="129"/>
                  </a:lnTo>
                  <a:lnTo>
                    <a:pt x="35" y="121"/>
                  </a:lnTo>
                  <a:lnTo>
                    <a:pt x="24" y="111"/>
                  </a:lnTo>
                  <a:lnTo>
                    <a:pt x="14" y="99"/>
                  </a:lnTo>
                  <a:lnTo>
                    <a:pt x="7" y="87"/>
                  </a:lnTo>
                  <a:lnTo>
                    <a:pt x="2" y="76"/>
                  </a:lnTo>
                  <a:lnTo>
                    <a:pt x="0" y="63"/>
                  </a:lnTo>
                  <a:lnTo>
                    <a:pt x="1" y="51"/>
                  </a:lnTo>
                  <a:lnTo>
                    <a:pt x="2" y="46"/>
                  </a:lnTo>
                  <a:lnTo>
                    <a:pt x="4" y="41"/>
                  </a:lnTo>
                  <a:lnTo>
                    <a:pt x="9" y="29"/>
                  </a:lnTo>
                  <a:lnTo>
                    <a:pt x="17" y="20"/>
                  </a:lnTo>
                  <a:lnTo>
                    <a:pt x="28" y="10"/>
                  </a:lnTo>
                  <a:lnTo>
                    <a:pt x="40" y="4"/>
                  </a:lnTo>
                  <a:lnTo>
                    <a:pt x="51" y="1"/>
                  </a:lnTo>
                  <a:lnTo>
                    <a:pt x="63" y="0"/>
                  </a:lnTo>
                  <a:lnTo>
                    <a:pt x="75" y="2"/>
                  </a:lnTo>
                  <a:lnTo>
                    <a:pt x="81" y="4"/>
                  </a:lnTo>
                  <a:lnTo>
                    <a:pt x="87" y="6"/>
                  </a:lnTo>
                  <a:lnTo>
                    <a:pt x="93" y="9"/>
                  </a:lnTo>
                  <a:lnTo>
                    <a:pt x="100" y="14"/>
                  </a:lnTo>
                  <a:lnTo>
                    <a:pt x="111" y="24"/>
                  </a:lnTo>
                  <a:lnTo>
                    <a:pt x="118" y="31"/>
                  </a:lnTo>
                  <a:lnTo>
                    <a:pt x="56" y="92"/>
                  </a:lnTo>
                  <a:lnTo>
                    <a:pt x="67" y="100"/>
                  </a:lnTo>
                  <a:lnTo>
                    <a:pt x="78" y="103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7" y="101"/>
                  </a:lnTo>
                  <a:lnTo>
                    <a:pt x="92" y="98"/>
                  </a:lnTo>
                  <a:lnTo>
                    <a:pt x="97" y="95"/>
                  </a:lnTo>
                  <a:lnTo>
                    <a:pt x="102" y="88"/>
                  </a:lnTo>
                  <a:lnTo>
                    <a:pt x="105" y="82"/>
                  </a:lnTo>
                  <a:lnTo>
                    <a:pt x="105" y="76"/>
                  </a:lnTo>
                  <a:lnTo>
                    <a:pt x="104" y="68"/>
                  </a:lnTo>
                  <a:close/>
                  <a:moveTo>
                    <a:pt x="40" y="76"/>
                  </a:moveTo>
                  <a:lnTo>
                    <a:pt x="77" y="40"/>
                  </a:lnTo>
                  <a:lnTo>
                    <a:pt x="67" y="34"/>
                  </a:lnTo>
                  <a:lnTo>
                    <a:pt x="56" y="30"/>
                  </a:lnTo>
                  <a:lnTo>
                    <a:pt x="52" y="31"/>
                  </a:lnTo>
                  <a:lnTo>
                    <a:pt x="48" y="33"/>
                  </a:lnTo>
                  <a:lnTo>
                    <a:pt x="43" y="36"/>
                  </a:lnTo>
                  <a:lnTo>
                    <a:pt x="39" y="39"/>
                  </a:lnTo>
                  <a:lnTo>
                    <a:pt x="33" y="47"/>
                  </a:lnTo>
                  <a:lnTo>
                    <a:pt x="31" y="57"/>
                  </a:lnTo>
                  <a:lnTo>
                    <a:pt x="31" y="61"/>
                  </a:lnTo>
                  <a:lnTo>
                    <a:pt x="33" y="66"/>
                  </a:lnTo>
                  <a:lnTo>
                    <a:pt x="36" y="72"/>
                  </a:lnTo>
                  <a:lnTo>
                    <a:pt x="40" y="7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0" name="Freeform 217"/>
            <p:cNvSpPr>
              <a:spLocks/>
            </p:cNvSpPr>
            <p:nvPr/>
          </p:nvSpPr>
          <p:spPr bwMode="auto">
            <a:xfrm>
              <a:off x="3193" y="4171"/>
              <a:ext cx="44" cy="40"/>
            </a:xfrm>
            <a:custGeom>
              <a:avLst/>
              <a:gdLst>
                <a:gd name="T0" fmla="*/ 0 w 174"/>
                <a:gd name="T1" fmla="*/ 0 h 160"/>
                <a:gd name="T2" fmla="*/ 0 w 174"/>
                <a:gd name="T3" fmla="*/ 0 h 160"/>
                <a:gd name="T4" fmla="*/ 0 w 174"/>
                <a:gd name="T5" fmla="*/ 0 h 160"/>
                <a:gd name="T6" fmla="*/ 0 w 174"/>
                <a:gd name="T7" fmla="*/ 0 h 160"/>
                <a:gd name="T8" fmla="*/ 0 w 174"/>
                <a:gd name="T9" fmla="*/ 0 h 160"/>
                <a:gd name="T10" fmla="*/ 0 w 174"/>
                <a:gd name="T11" fmla="*/ 0 h 160"/>
                <a:gd name="T12" fmla="*/ 0 w 174"/>
                <a:gd name="T13" fmla="*/ 0 h 160"/>
                <a:gd name="T14" fmla="*/ 0 w 174"/>
                <a:gd name="T15" fmla="*/ 0 h 160"/>
                <a:gd name="T16" fmla="*/ 0 w 174"/>
                <a:gd name="T17" fmla="*/ 0 h 160"/>
                <a:gd name="T18" fmla="*/ 0 w 174"/>
                <a:gd name="T19" fmla="*/ 0 h 160"/>
                <a:gd name="T20" fmla="*/ 0 w 174"/>
                <a:gd name="T21" fmla="*/ 0 h 160"/>
                <a:gd name="T22" fmla="*/ 0 w 174"/>
                <a:gd name="T23" fmla="*/ 0 h 160"/>
                <a:gd name="T24" fmla="*/ 0 w 174"/>
                <a:gd name="T25" fmla="*/ 0 h 160"/>
                <a:gd name="T26" fmla="*/ 0 w 174"/>
                <a:gd name="T27" fmla="*/ 0 h 160"/>
                <a:gd name="T28" fmla="*/ 0 w 174"/>
                <a:gd name="T29" fmla="*/ 0 h 160"/>
                <a:gd name="T30" fmla="*/ 0 w 174"/>
                <a:gd name="T31" fmla="*/ 0 h 160"/>
                <a:gd name="T32" fmla="*/ 0 w 174"/>
                <a:gd name="T33" fmla="*/ 0 h 160"/>
                <a:gd name="T34" fmla="*/ 0 w 174"/>
                <a:gd name="T35" fmla="*/ 0 h 160"/>
                <a:gd name="T36" fmla="*/ 0 w 174"/>
                <a:gd name="T37" fmla="*/ 0 h 160"/>
                <a:gd name="T38" fmla="*/ 0 w 174"/>
                <a:gd name="T39" fmla="*/ 0 h 160"/>
                <a:gd name="T40" fmla="*/ 0 w 174"/>
                <a:gd name="T41" fmla="*/ 0 h 160"/>
                <a:gd name="T42" fmla="*/ 0 w 174"/>
                <a:gd name="T43" fmla="*/ 0 h 160"/>
                <a:gd name="T44" fmla="*/ 0 w 174"/>
                <a:gd name="T45" fmla="*/ 0 h 160"/>
                <a:gd name="T46" fmla="*/ 0 w 174"/>
                <a:gd name="T47" fmla="*/ 0 h 160"/>
                <a:gd name="T48" fmla="*/ 0 w 174"/>
                <a:gd name="T49" fmla="*/ 0 h 160"/>
                <a:gd name="T50" fmla="*/ 0 w 174"/>
                <a:gd name="T51" fmla="*/ 0 h 160"/>
                <a:gd name="T52" fmla="*/ 0 w 174"/>
                <a:gd name="T53" fmla="*/ 0 h 160"/>
                <a:gd name="T54" fmla="*/ 0 w 174"/>
                <a:gd name="T55" fmla="*/ 0 h 160"/>
                <a:gd name="T56" fmla="*/ 0 w 174"/>
                <a:gd name="T57" fmla="*/ 0 h 160"/>
                <a:gd name="T58" fmla="*/ 0 w 174"/>
                <a:gd name="T59" fmla="*/ 0 h 160"/>
                <a:gd name="T60" fmla="*/ 0 w 174"/>
                <a:gd name="T61" fmla="*/ 0 h 160"/>
                <a:gd name="T62" fmla="*/ 0 w 174"/>
                <a:gd name="T63" fmla="*/ 0 h 160"/>
                <a:gd name="T64" fmla="*/ 0 w 174"/>
                <a:gd name="T65" fmla="*/ 0 h 160"/>
                <a:gd name="T66" fmla="*/ 0 w 174"/>
                <a:gd name="T67" fmla="*/ 0 h 160"/>
                <a:gd name="T68" fmla="*/ 0 w 174"/>
                <a:gd name="T69" fmla="*/ 0 h 160"/>
                <a:gd name="T70" fmla="*/ 0 w 174"/>
                <a:gd name="T71" fmla="*/ 0 h 1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4"/>
                <a:gd name="T109" fmla="*/ 0 h 160"/>
                <a:gd name="T110" fmla="*/ 174 w 174"/>
                <a:gd name="T111" fmla="*/ 160 h 1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4" h="160">
                  <a:moveTo>
                    <a:pt x="92" y="160"/>
                  </a:moveTo>
                  <a:lnTo>
                    <a:pt x="0" y="68"/>
                  </a:lnTo>
                  <a:lnTo>
                    <a:pt x="24" y="44"/>
                  </a:lnTo>
                  <a:lnTo>
                    <a:pt x="35" y="56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8" y="34"/>
                  </a:lnTo>
                  <a:lnTo>
                    <a:pt x="40" y="28"/>
                  </a:lnTo>
                  <a:lnTo>
                    <a:pt x="42" y="23"/>
                  </a:lnTo>
                  <a:lnTo>
                    <a:pt x="50" y="15"/>
                  </a:lnTo>
                  <a:lnTo>
                    <a:pt x="57" y="8"/>
                  </a:lnTo>
                  <a:lnTo>
                    <a:pt x="66" y="3"/>
                  </a:lnTo>
                  <a:lnTo>
                    <a:pt x="73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4"/>
                  </a:lnTo>
                  <a:lnTo>
                    <a:pt x="104" y="9"/>
                  </a:lnTo>
                  <a:lnTo>
                    <a:pt x="112" y="16"/>
                  </a:lnTo>
                  <a:lnTo>
                    <a:pt x="174" y="78"/>
                  </a:lnTo>
                  <a:lnTo>
                    <a:pt x="150" y="103"/>
                  </a:lnTo>
                  <a:lnTo>
                    <a:pt x="94" y="47"/>
                  </a:lnTo>
                  <a:lnTo>
                    <a:pt x="86" y="40"/>
                  </a:lnTo>
                  <a:lnTo>
                    <a:pt x="77" y="37"/>
                  </a:lnTo>
                  <a:lnTo>
                    <a:pt x="73" y="37"/>
                  </a:lnTo>
                  <a:lnTo>
                    <a:pt x="70" y="38"/>
                  </a:lnTo>
                  <a:lnTo>
                    <a:pt x="66" y="40"/>
                  </a:lnTo>
                  <a:lnTo>
                    <a:pt x="61" y="43"/>
                  </a:lnTo>
                  <a:lnTo>
                    <a:pt x="55" y="53"/>
                  </a:lnTo>
                  <a:lnTo>
                    <a:pt x="54" y="58"/>
                  </a:lnTo>
                  <a:lnTo>
                    <a:pt x="53" y="62"/>
                  </a:lnTo>
                  <a:lnTo>
                    <a:pt x="54" y="67"/>
                  </a:lnTo>
                  <a:lnTo>
                    <a:pt x="56" y="73"/>
                  </a:lnTo>
                  <a:lnTo>
                    <a:pt x="58" y="77"/>
                  </a:lnTo>
                  <a:lnTo>
                    <a:pt x="62" y="81"/>
                  </a:lnTo>
                  <a:lnTo>
                    <a:pt x="116" y="136"/>
                  </a:lnTo>
                  <a:lnTo>
                    <a:pt x="92" y="16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1" name="Freeform 218"/>
            <p:cNvSpPr>
              <a:spLocks/>
            </p:cNvSpPr>
            <p:nvPr/>
          </p:nvSpPr>
          <p:spPr bwMode="auto">
            <a:xfrm>
              <a:off x="3215" y="4147"/>
              <a:ext cx="39" cy="33"/>
            </a:xfrm>
            <a:custGeom>
              <a:avLst/>
              <a:gdLst>
                <a:gd name="T0" fmla="*/ 0 w 155"/>
                <a:gd name="T1" fmla="*/ 0 h 131"/>
                <a:gd name="T2" fmla="*/ 0 w 155"/>
                <a:gd name="T3" fmla="*/ 0 h 131"/>
                <a:gd name="T4" fmla="*/ 0 w 155"/>
                <a:gd name="T5" fmla="*/ 0 h 131"/>
                <a:gd name="T6" fmla="*/ 0 w 155"/>
                <a:gd name="T7" fmla="*/ 0 h 131"/>
                <a:gd name="T8" fmla="*/ 0 w 155"/>
                <a:gd name="T9" fmla="*/ 0 h 131"/>
                <a:gd name="T10" fmla="*/ 0 w 155"/>
                <a:gd name="T11" fmla="*/ 0 h 131"/>
                <a:gd name="T12" fmla="*/ 0 w 155"/>
                <a:gd name="T13" fmla="*/ 0 h 131"/>
                <a:gd name="T14" fmla="*/ 0 w 155"/>
                <a:gd name="T15" fmla="*/ 0 h 131"/>
                <a:gd name="T16" fmla="*/ 0 w 155"/>
                <a:gd name="T17" fmla="*/ 0 h 131"/>
                <a:gd name="T18" fmla="*/ 0 w 155"/>
                <a:gd name="T19" fmla="*/ 0 h 131"/>
                <a:gd name="T20" fmla="*/ 0 w 155"/>
                <a:gd name="T21" fmla="*/ 0 h 131"/>
                <a:gd name="T22" fmla="*/ 0 w 155"/>
                <a:gd name="T23" fmla="*/ 0 h 131"/>
                <a:gd name="T24" fmla="*/ 0 w 155"/>
                <a:gd name="T25" fmla="*/ 0 h 131"/>
                <a:gd name="T26" fmla="*/ 0 w 155"/>
                <a:gd name="T27" fmla="*/ 0 h 131"/>
                <a:gd name="T28" fmla="*/ 0 w 155"/>
                <a:gd name="T29" fmla="*/ 0 h 131"/>
                <a:gd name="T30" fmla="*/ 0 w 155"/>
                <a:gd name="T31" fmla="*/ 0 h 131"/>
                <a:gd name="T32" fmla="*/ 0 w 155"/>
                <a:gd name="T33" fmla="*/ 0 h 131"/>
                <a:gd name="T34" fmla="*/ 0 w 155"/>
                <a:gd name="T35" fmla="*/ 0 h 131"/>
                <a:gd name="T36" fmla="*/ 0 w 155"/>
                <a:gd name="T37" fmla="*/ 0 h 131"/>
                <a:gd name="T38" fmla="*/ 0 w 155"/>
                <a:gd name="T39" fmla="*/ 0 h 131"/>
                <a:gd name="T40" fmla="*/ 0 w 155"/>
                <a:gd name="T41" fmla="*/ 0 h 131"/>
                <a:gd name="T42" fmla="*/ 0 w 155"/>
                <a:gd name="T43" fmla="*/ 0 h 131"/>
                <a:gd name="T44" fmla="*/ 0 w 155"/>
                <a:gd name="T45" fmla="*/ 0 h 131"/>
                <a:gd name="T46" fmla="*/ 0 w 155"/>
                <a:gd name="T47" fmla="*/ 0 h 131"/>
                <a:gd name="T48" fmla="*/ 0 w 155"/>
                <a:gd name="T49" fmla="*/ 0 h 1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5"/>
                <a:gd name="T76" fmla="*/ 0 h 131"/>
                <a:gd name="T77" fmla="*/ 155 w 155"/>
                <a:gd name="T78" fmla="*/ 131 h 13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5" h="131">
                  <a:moveTo>
                    <a:pt x="155" y="102"/>
                  </a:moveTo>
                  <a:lnTo>
                    <a:pt x="141" y="117"/>
                  </a:lnTo>
                  <a:lnTo>
                    <a:pt x="127" y="128"/>
                  </a:lnTo>
                  <a:lnTo>
                    <a:pt x="121" y="131"/>
                  </a:lnTo>
                  <a:lnTo>
                    <a:pt x="116" y="131"/>
                  </a:lnTo>
                  <a:lnTo>
                    <a:pt x="110" y="130"/>
                  </a:lnTo>
                  <a:lnTo>
                    <a:pt x="104" y="127"/>
                  </a:lnTo>
                  <a:lnTo>
                    <a:pt x="91" y="115"/>
                  </a:lnTo>
                  <a:lnTo>
                    <a:pt x="41" y="65"/>
                  </a:lnTo>
                  <a:lnTo>
                    <a:pt x="29" y="78"/>
                  </a:lnTo>
                  <a:lnTo>
                    <a:pt x="12" y="61"/>
                  </a:lnTo>
                  <a:lnTo>
                    <a:pt x="24" y="49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48" y="24"/>
                  </a:lnTo>
                  <a:lnTo>
                    <a:pt x="63" y="9"/>
                  </a:lnTo>
                  <a:lnTo>
                    <a:pt x="80" y="27"/>
                  </a:lnTo>
                  <a:lnTo>
                    <a:pt x="65" y="41"/>
                  </a:lnTo>
                  <a:lnTo>
                    <a:pt x="116" y="93"/>
                  </a:lnTo>
                  <a:lnTo>
                    <a:pt x="119" y="95"/>
                  </a:lnTo>
                  <a:lnTo>
                    <a:pt x="122" y="96"/>
                  </a:lnTo>
                  <a:lnTo>
                    <a:pt x="125" y="94"/>
                  </a:lnTo>
                  <a:lnTo>
                    <a:pt x="130" y="90"/>
                  </a:lnTo>
                  <a:lnTo>
                    <a:pt x="136" y="83"/>
                  </a:lnTo>
                  <a:lnTo>
                    <a:pt x="155" y="10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2" name="Freeform 219"/>
            <p:cNvSpPr>
              <a:spLocks noEditPoints="1"/>
            </p:cNvSpPr>
            <p:nvPr/>
          </p:nvSpPr>
          <p:spPr bwMode="auto">
            <a:xfrm>
              <a:off x="3229" y="4130"/>
              <a:ext cx="37" cy="37"/>
            </a:xfrm>
            <a:custGeom>
              <a:avLst/>
              <a:gdLst>
                <a:gd name="T0" fmla="*/ 0 w 148"/>
                <a:gd name="T1" fmla="*/ 0 h 148"/>
                <a:gd name="T2" fmla="*/ 0 w 148"/>
                <a:gd name="T3" fmla="*/ 0 h 148"/>
                <a:gd name="T4" fmla="*/ 0 w 148"/>
                <a:gd name="T5" fmla="*/ 0 h 148"/>
                <a:gd name="T6" fmla="*/ 0 w 148"/>
                <a:gd name="T7" fmla="*/ 0 h 148"/>
                <a:gd name="T8" fmla="*/ 0 w 148"/>
                <a:gd name="T9" fmla="*/ 0 h 148"/>
                <a:gd name="T10" fmla="*/ 0 w 148"/>
                <a:gd name="T11" fmla="*/ 0 h 148"/>
                <a:gd name="T12" fmla="*/ 0 w 148"/>
                <a:gd name="T13" fmla="*/ 0 h 148"/>
                <a:gd name="T14" fmla="*/ 0 w 148"/>
                <a:gd name="T15" fmla="*/ 0 h 148"/>
                <a:gd name="T16" fmla="*/ 0 w 148"/>
                <a:gd name="T17" fmla="*/ 0 h 148"/>
                <a:gd name="T18" fmla="*/ 0 w 148"/>
                <a:gd name="T19" fmla="*/ 0 h 1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8"/>
                <a:gd name="T31" fmla="*/ 0 h 148"/>
                <a:gd name="T32" fmla="*/ 148 w 148"/>
                <a:gd name="T33" fmla="*/ 148 h 14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8" h="148">
                  <a:moveTo>
                    <a:pt x="22" y="47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46" y="23"/>
                  </a:lnTo>
                  <a:lnTo>
                    <a:pt x="22" y="47"/>
                  </a:lnTo>
                  <a:close/>
                  <a:moveTo>
                    <a:pt x="124" y="148"/>
                  </a:moveTo>
                  <a:lnTo>
                    <a:pt x="32" y="57"/>
                  </a:lnTo>
                  <a:lnTo>
                    <a:pt x="57" y="32"/>
                  </a:lnTo>
                  <a:lnTo>
                    <a:pt x="148" y="124"/>
                  </a:lnTo>
                  <a:lnTo>
                    <a:pt x="124" y="14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3" name="Freeform 220"/>
            <p:cNvSpPr>
              <a:spLocks/>
            </p:cNvSpPr>
            <p:nvPr/>
          </p:nvSpPr>
          <p:spPr bwMode="auto">
            <a:xfrm>
              <a:off x="3250" y="4114"/>
              <a:ext cx="43" cy="40"/>
            </a:xfrm>
            <a:custGeom>
              <a:avLst/>
              <a:gdLst>
                <a:gd name="T0" fmla="*/ 0 w 173"/>
                <a:gd name="T1" fmla="*/ 0 h 160"/>
                <a:gd name="T2" fmla="*/ 0 w 173"/>
                <a:gd name="T3" fmla="*/ 0 h 160"/>
                <a:gd name="T4" fmla="*/ 0 w 173"/>
                <a:gd name="T5" fmla="*/ 0 h 160"/>
                <a:gd name="T6" fmla="*/ 0 w 173"/>
                <a:gd name="T7" fmla="*/ 0 h 160"/>
                <a:gd name="T8" fmla="*/ 0 w 173"/>
                <a:gd name="T9" fmla="*/ 0 h 160"/>
                <a:gd name="T10" fmla="*/ 0 w 173"/>
                <a:gd name="T11" fmla="*/ 0 h 160"/>
                <a:gd name="T12" fmla="*/ 0 w 173"/>
                <a:gd name="T13" fmla="*/ 0 h 160"/>
                <a:gd name="T14" fmla="*/ 0 w 173"/>
                <a:gd name="T15" fmla="*/ 0 h 160"/>
                <a:gd name="T16" fmla="*/ 0 w 173"/>
                <a:gd name="T17" fmla="*/ 0 h 160"/>
                <a:gd name="T18" fmla="*/ 0 w 173"/>
                <a:gd name="T19" fmla="*/ 0 h 160"/>
                <a:gd name="T20" fmla="*/ 0 w 173"/>
                <a:gd name="T21" fmla="*/ 0 h 160"/>
                <a:gd name="T22" fmla="*/ 0 w 173"/>
                <a:gd name="T23" fmla="*/ 0 h 160"/>
                <a:gd name="T24" fmla="*/ 0 w 173"/>
                <a:gd name="T25" fmla="*/ 0 h 160"/>
                <a:gd name="T26" fmla="*/ 0 w 173"/>
                <a:gd name="T27" fmla="*/ 0 h 160"/>
                <a:gd name="T28" fmla="*/ 0 w 173"/>
                <a:gd name="T29" fmla="*/ 0 h 160"/>
                <a:gd name="T30" fmla="*/ 0 w 173"/>
                <a:gd name="T31" fmla="*/ 0 h 160"/>
                <a:gd name="T32" fmla="*/ 0 w 173"/>
                <a:gd name="T33" fmla="*/ 0 h 160"/>
                <a:gd name="T34" fmla="*/ 0 w 173"/>
                <a:gd name="T35" fmla="*/ 0 h 160"/>
                <a:gd name="T36" fmla="*/ 0 w 173"/>
                <a:gd name="T37" fmla="*/ 0 h 160"/>
                <a:gd name="T38" fmla="*/ 0 w 173"/>
                <a:gd name="T39" fmla="*/ 0 h 160"/>
                <a:gd name="T40" fmla="*/ 0 w 173"/>
                <a:gd name="T41" fmla="*/ 0 h 160"/>
                <a:gd name="T42" fmla="*/ 0 w 173"/>
                <a:gd name="T43" fmla="*/ 0 h 160"/>
                <a:gd name="T44" fmla="*/ 0 w 173"/>
                <a:gd name="T45" fmla="*/ 0 h 160"/>
                <a:gd name="T46" fmla="*/ 0 w 173"/>
                <a:gd name="T47" fmla="*/ 0 h 160"/>
                <a:gd name="T48" fmla="*/ 0 w 173"/>
                <a:gd name="T49" fmla="*/ 0 h 160"/>
                <a:gd name="T50" fmla="*/ 0 w 173"/>
                <a:gd name="T51" fmla="*/ 0 h 160"/>
                <a:gd name="T52" fmla="*/ 0 w 173"/>
                <a:gd name="T53" fmla="*/ 0 h 160"/>
                <a:gd name="T54" fmla="*/ 0 w 173"/>
                <a:gd name="T55" fmla="*/ 0 h 160"/>
                <a:gd name="T56" fmla="*/ 0 w 173"/>
                <a:gd name="T57" fmla="*/ 0 h 160"/>
                <a:gd name="T58" fmla="*/ 0 w 173"/>
                <a:gd name="T59" fmla="*/ 0 h 160"/>
                <a:gd name="T60" fmla="*/ 0 w 173"/>
                <a:gd name="T61" fmla="*/ 0 h 160"/>
                <a:gd name="T62" fmla="*/ 0 w 173"/>
                <a:gd name="T63" fmla="*/ 0 h 160"/>
                <a:gd name="T64" fmla="*/ 0 w 173"/>
                <a:gd name="T65" fmla="*/ 0 h 160"/>
                <a:gd name="T66" fmla="*/ 0 w 173"/>
                <a:gd name="T67" fmla="*/ 0 h 160"/>
                <a:gd name="T68" fmla="*/ 0 w 173"/>
                <a:gd name="T69" fmla="*/ 0 h 160"/>
                <a:gd name="T70" fmla="*/ 0 w 173"/>
                <a:gd name="T71" fmla="*/ 0 h 1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3"/>
                <a:gd name="T109" fmla="*/ 0 h 160"/>
                <a:gd name="T110" fmla="*/ 173 w 173"/>
                <a:gd name="T111" fmla="*/ 160 h 1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3" h="160">
                  <a:moveTo>
                    <a:pt x="92" y="160"/>
                  </a:moveTo>
                  <a:lnTo>
                    <a:pt x="0" y="70"/>
                  </a:lnTo>
                  <a:lnTo>
                    <a:pt x="23" y="45"/>
                  </a:lnTo>
                  <a:lnTo>
                    <a:pt x="35" y="56"/>
                  </a:lnTo>
                  <a:lnTo>
                    <a:pt x="35" y="45"/>
                  </a:lnTo>
                  <a:lnTo>
                    <a:pt x="36" y="39"/>
                  </a:lnTo>
                  <a:lnTo>
                    <a:pt x="37" y="34"/>
                  </a:lnTo>
                  <a:lnTo>
                    <a:pt x="39" y="29"/>
                  </a:lnTo>
                  <a:lnTo>
                    <a:pt x="42" y="24"/>
                  </a:lnTo>
                  <a:lnTo>
                    <a:pt x="50" y="15"/>
                  </a:lnTo>
                  <a:lnTo>
                    <a:pt x="57" y="8"/>
                  </a:lnTo>
                  <a:lnTo>
                    <a:pt x="64" y="4"/>
                  </a:lnTo>
                  <a:lnTo>
                    <a:pt x="72" y="1"/>
                  </a:lnTo>
                  <a:lnTo>
                    <a:pt x="80" y="0"/>
                  </a:lnTo>
                  <a:lnTo>
                    <a:pt x="88" y="1"/>
                  </a:lnTo>
                  <a:lnTo>
                    <a:pt x="96" y="4"/>
                  </a:lnTo>
                  <a:lnTo>
                    <a:pt x="103" y="9"/>
                  </a:lnTo>
                  <a:lnTo>
                    <a:pt x="111" y="17"/>
                  </a:lnTo>
                  <a:lnTo>
                    <a:pt x="173" y="79"/>
                  </a:lnTo>
                  <a:lnTo>
                    <a:pt x="149" y="103"/>
                  </a:lnTo>
                  <a:lnTo>
                    <a:pt x="94" y="48"/>
                  </a:lnTo>
                  <a:lnTo>
                    <a:pt x="84" y="41"/>
                  </a:lnTo>
                  <a:lnTo>
                    <a:pt x="77" y="38"/>
                  </a:lnTo>
                  <a:lnTo>
                    <a:pt x="73" y="38"/>
                  </a:lnTo>
                  <a:lnTo>
                    <a:pt x="69" y="39"/>
                  </a:lnTo>
                  <a:lnTo>
                    <a:pt x="64" y="41"/>
                  </a:lnTo>
                  <a:lnTo>
                    <a:pt x="61" y="44"/>
                  </a:lnTo>
                  <a:lnTo>
                    <a:pt x="55" y="53"/>
                  </a:lnTo>
                  <a:lnTo>
                    <a:pt x="53" y="58"/>
                  </a:lnTo>
                  <a:lnTo>
                    <a:pt x="53" y="63"/>
                  </a:lnTo>
                  <a:lnTo>
                    <a:pt x="53" y="67"/>
                  </a:lnTo>
                  <a:lnTo>
                    <a:pt x="55" y="73"/>
                  </a:lnTo>
                  <a:lnTo>
                    <a:pt x="58" y="77"/>
                  </a:lnTo>
                  <a:lnTo>
                    <a:pt x="62" y="82"/>
                  </a:lnTo>
                  <a:lnTo>
                    <a:pt x="116" y="136"/>
                  </a:lnTo>
                  <a:lnTo>
                    <a:pt x="92" y="16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4" name="Freeform 221"/>
            <p:cNvSpPr>
              <a:spLocks noEditPoints="1"/>
            </p:cNvSpPr>
            <p:nvPr/>
          </p:nvSpPr>
          <p:spPr bwMode="auto">
            <a:xfrm>
              <a:off x="3281" y="4088"/>
              <a:ext cx="40" cy="37"/>
            </a:xfrm>
            <a:custGeom>
              <a:avLst/>
              <a:gdLst>
                <a:gd name="T0" fmla="*/ 0 w 159"/>
                <a:gd name="T1" fmla="*/ 0 h 148"/>
                <a:gd name="T2" fmla="*/ 0 w 159"/>
                <a:gd name="T3" fmla="*/ 0 h 148"/>
                <a:gd name="T4" fmla="*/ 0 w 159"/>
                <a:gd name="T5" fmla="*/ 0 h 148"/>
                <a:gd name="T6" fmla="*/ 0 w 159"/>
                <a:gd name="T7" fmla="*/ 0 h 148"/>
                <a:gd name="T8" fmla="*/ 0 w 159"/>
                <a:gd name="T9" fmla="*/ 0 h 148"/>
                <a:gd name="T10" fmla="*/ 0 w 159"/>
                <a:gd name="T11" fmla="*/ 0 h 148"/>
                <a:gd name="T12" fmla="*/ 0 w 159"/>
                <a:gd name="T13" fmla="*/ 0 h 148"/>
                <a:gd name="T14" fmla="*/ 0 w 159"/>
                <a:gd name="T15" fmla="*/ 0 h 148"/>
                <a:gd name="T16" fmla="*/ 0 w 159"/>
                <a:gd name="T17" fmla="*/ 0 h 148"/>
                <a:gd name="T18" fmla="*/ 0 w 159"/>
                <a:gd name="T19" fmla="*/ 0 h 148"/>
                <a:gd name="T20" fmla="*/ 0 w 159"/>
                <a:gd name="T21" fmla="*/ 0 h 148"/>
                <a:gd name="T22" fmla="*/ 0 w 159"/>
                <a:gd name="T23" fmla="*/ 0 h 148"/>
                <a:gd name="T24" fmla="*/ 0 w 159"/>
                <a:gd name="T25" fmla="*/ 0 h 148"/>
                <a:gd name="T26" fmla="*/ 0 w 159"/>
                <a:gd name="T27" fmla="*/ 0 h 148"/>
                <a:gd name="T28" fmla="*/ 0 w 159"/>
                <a:gd name="T29" fmla="*/ 0 h 148"/>
                <a:gd name="T30" fmla="*/ 0 w 159"/>
                <a:gd name="T31" fmla="*/ 0 h 148"/>
                <a:gd name="T32" fmla="*/ 0 w 159"/>
                <a:gd name="T33" fmla="*/ 0 h 148"/>
                <a:gd name="T34" fmla="*/ 0 w 159"/>
                <a:gd name="T35" fmla="*/ 0 h 148"/>
                <a:gd name="T36" fmla="*/ 0 w 159"/>
                <a:gd name="T37" fmla="*/ 0 h 148"/>
                <a:gd name="T38" fmla="*/ 0 w 159"/>
                <a:gd name="T39" fmla="*/ 0 h 148"/>
                <a:gd name="T40" fmla="*/ 0 w 159"/>
                <a:gd name="T41" fmla="*/ 0 h 148"/>
                <a:gd name="T42" fmla="*/ 0 w 159"/>
                <a:gd name="T43" fmla="*/ 0 h 148"/>
                <a:gd name="T44" fmla="*/ 0 w 159"/>
                <a:gd name="T45" fmla="*/ 0 h 148"/>
                <a:gd name="T46" fmla="*/ 0 w 159"/>
                <a:gd name="T47" fmla="*/ 0 h 148"/>
                <a:gd name="T48" fmla="*/ 0 w 159"/>
                <a:gd name="T49" fmla="*/ 0 h 148"/>
                <a:gd name="T50" fmla="*/ 0 w 159"/>
                <a:gd name="T51" fmla="*/ 0 h 148"/>
                <a:gd name="T52" fmla="*/ 0 w 159"/>
                <a:gd name="T53" fmla="*/ 0 h 148"/>
                <a:gd name="T54" fmla="*/ 0 w 159"/>
                <a:gd name="T55" fmla="*/ 0 h 148"/>
                <a:gd name="T56" fmla="*/ 0 w 159"/>
                <a:gd name="T57" fmla="*/ 0 h 148"/>
                <a:gd name="T58" fmla="*/ 0 w 159"/>
                <a:gd name="T59" fmla="*/ 0 h 148"/>
                <a:gd name="T60" fmla="*/ 0 w 159"/>
                <a:gd name="T61" fmla="*/ 0 h 148"/>
                <a:gd name="T62" fmla="*/ 0 w 159"/>
                <a:gd name="T63" fmla="*/ 0 h 148"/>
                <a:gd name="T64" fmla="*/ 0 w 159"/>
                <a:gd name="T65" fmla="*/ 0 h 148"/>
                <a:gd name="T66" fmla="*/ 0 w 159"/>
                <a:gd name="T67" fmla="*/ 0 h 148"/>
                <a:gd name="T68" fmla="*/ 0 w 159"/>
                <a:gd name="T69" fmla="*/ 0 h 148"/>
                <a:gd name="T70" fmla="*/ 0 w 159"/>
                <a:gd name="T71" fmla="*/ 0 h 148"/>
                <a:gd name="T72" fmla="*/ 0 w 159"/>
                <a:gd name="T73" fmla="*/ 0 h 148"/>
                <a:gd name="T74" fmla="*/ 0 w 159"/>
                <a:gd name="T75" fmla="*/ 0 h 148"/>
                <a:gd name="T76" fmla="*/ 0 w 159"/>
                <a:gd name="T77" fmla="*/ 0 h 148"/>
                <a:gd name="T78" fmla="*/ 0 w 159"/>
                <a:gd name="T79" fmla="*/ 0 h 148"/>
                <a:gd name="T80" fmla="*/ 0 w 159"/>
                <a:gd name="T81" fmla="*/ 0 h 148"/>
                <a:gd name="T82" fmla="*/ 0 w 159"/>
                <a:gd name="T83" fmla="*/ 0 h 148"/>
                <a:gd name="T84" fmla="*/ 0 w 159"/>
                <a:gd name="T85" fmla="*/ 0 h 148"/>
                <a:gd name="T86" fmla="*/ 0 w 159"/>
                <a:gd name="T87" fmla="*/ 0 h 14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9"/>
                <a:gd name="T133" fmla="*/ 0 h 148"/>
                <a:gd name="T134" fmla="*/ 159 w 159"/>
                <a:gd name="T135" fmla="*/ 148 h 14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9" h="148">
                  <a:moveTo>
                    <a:pt x="120" y="91"/>
                  </a:moveTo>
                  <a:lnTo>
                    <a:pt x="121" y="103"/>
                  </a:lnTo>
                  <a:lnTo>
                    <a:pt x="120" y="109"/>
                  </a:lnTo>
                  <a:lnTo>
                    <a:pt x="120" y="111"/>
                  </a:lnTo>
                  <a:lnTo>
                    <a:pt x="119" y="114"/>
                  </a:lnTo>
                  <a:lnTo>
                    <a:pt x="116" y="120"/>
                  </a:lnTo>
                  <a:lnTo>
                    <a:pt x="112" y="125"/>
                  </a:lnTo>
                  <a:lnTo>
                    <a:pt x="104" y="136"/>
                  </a:lnTo>
                  <a:lnTo>
                    <a:pt x="98" y="142"/>
                  </a:lnTo>
                  <a:lnTo>
                    <a:pt x="90" y="146"/>
                  </a:lnTo>
                  <a:lnTo>
                    <a:pt x="84" y="148"/>
                  </a:lnTo>
                  <a:lnTo>
                    <a:pt x="77" y="148"/>
                  </a:lnTo>
                  <a:lnTo>
                    <a:pt x="69" y="147"/>
                  </a:lnTo>
                  <a:lnTo>
                    <a:pt x="62" y="145"/>
                  </a:lnTo>
                  <a:lnTo>
                    <a:pt x="55" y="141"/>
                  </a:lnTo>
                  <a:lnTo>
                    <a:pt x="48" y="134"/>
                  </a:lnTo>
                  <a:lnTo>
                    <a:pt x="42" y="127"/>
                  </a:lnTo>
                  <a:lnTo>
                    <a:pt x="38" y="121"/>
                  </a:lnTo>
                  <a:lnTo>
                    <a:pt x="35" y="113"/>
                  </a:lnTo>
                  <a:lnTo>
                    <a:pt x="35" y="106"/>
                  </a:lnTo>
                  <a:lnTo>
                    <a:pt x="35" y="103"/>
                  </a:lnTo>
                  <a:lnTo>
                    <a:pt x="36" y="99"/>
                  </a:lnTo>
                  <a:lnTo>
                    <a:pt x="39" y="91"/>
                  </a:lnTo>
                  <a:lnTo>
                    <a:pt x="44" y="83"/>
                  </a:lnTo>
                  <a:lnTo>
                    <a:pt x="49" y="74"/>
                  </a:lnTo>
                  <a:lnTo>
                    <a:pt x="66" y="51"/>
                  </a:lnTo>
                  <a:lnTo>
                    <a:pt x="68" y="44"/>
                  </a:lnTo>
                  <a:lnTo>
                    <a:pt x="67" y="41"/>
                  </a:lnTo>
                  <a:lnTo>
                    <a:pt x="65" y="37"/>
                  </a:lnTo>
                  <a:lnTo>
                    <a:pt x="59" y="34"/>
                  </a:lnTo>
                  <a:lnTo>
                    <a:pt x="52" y="33"/>
                  </a:lnTo>
                  <a:lnTo>
                    <a:pt x="49" y="34"/>
                  </a:lnTo>
                  <a:lnTo>
                    <a:pt x="46" y="35"/>
                  </a:lnTo>
                  <a:lnTo>
                    <a:pt x="39" y="42"/>
                  </a:lnTo>
                  <a:lnTo>
                    <a:pt x="33" y="49"/>
                  </a:lnTo>
                  <a:lnTo>
                    <a:pt x="31" y="56"/>
                  </a:lnTo>
                  <a:lnTo>
                    <a:pt x="31" y="63"/>
                  </a:lnTo>
                  <a:lnTo>
                    <a:pt x="33" y="66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13" y="93"/>
                  </a:lnTo>
                  <a:lnTo>
                    <a:pt x="12" y="91"/>
                  </a:lnTo>
                  <a:lnTo>
                    <a:pt x="6" y="84"/>
                  </a:lnTo>
                  <a:lnTo>
                    <a:pt x="2" y="76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2" y="51"/>
                  </a:lnTo>
                  <a:lnTo>
                    <a:pt x="3" y="47"/>
                  </a:lnTo>
                  <a:lnTo>
                    <a:pt x="5" y="42"/>
                  </a:lnTo>
                  <a:lnTo>
                    <a:pt x="11" y="33"/>
                  </a:lnTo>
                  <a:lnTo>
                    <a:pt x="19" y="24"/>
                  </a:lnTo>
                  <a:lnTo>
                    <a:pt x="28" y="15"/>
                  </a:lnTo>
                  <a:lnTo>
                    <a:pt x="38" y="9"/>
                  </a:lnTo>
                  <a:lnTo>
                    <a:pt x="47" y="4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71" y="2"/>
                  </a:lnTo>
                  <a:lnTo>
                    <a:pt x="74" y="3"/>
                  </a:lnTo>
                  <a:lnTo>
                    <a:pt x="79" y="5"/>
                  </a:lnTo>
                  <a:lnTo>
                    <a:pt x="82" y="7"/>
                  </a:lnTo>
                  <a:lnTo>
                    <a:pt x="85" y="10"/>
                  </a:lnTo>
                  <a:lnTo>
                    <a:pt x="138" y="63"/>
                  </a:lnTo>
                  <a:lnTo>
                    <a:pt x="142" y="67"/>
                  </a:lnTo>
                  <a:lnTo>
                    <a:pt x="146" y="70"/>
                  </a:lnTo>
                  <a:lnTo>
                    <a:pt x="150" y="71"/>
                  </a:lnTo>
                  <a:lnTo>
                    <a:pt x="156" y="70"/>
                  </a:lnTo>
                  <a:lnTo>
                    <a:pt x="159" y="74"/>
                  </a:lnTo>
                  <a:lnTo>
                    <a:pt x="134" y="100"/>
                  </a:lnTo>
                  <a:lnTo>
                    <a:pt x="126" y="97"/>
                  </a:lnTo>
                  <a:lnTo>
                    <a:pt x="120" y="91"/>
                  </a:lnTo>
                  <a:close/>
                  <a:moveTo>
                    <a:pt x="86" y="59"/>
                  </a:moveTo>
                  <a:lnTo>
                    <a:pt x="77" y="75"/>
                  </a:lnTo>
                  <a:lnTo>
                    <a:pt x="69" y="86"/>
                  </a:lnTo>
                  <a:lnTo>
                    <a:pt x="67" y="93"/>
                  </a:lnTo>
                  <a:lnTo>
                    <a:pt x="66" y="99"/>
                  </a:lnTo>
                  <a:lnTo>
                    <a:pt x="67" y="105"/>
                  </a:lnTo>
                  <a:lnTo>
                    <a:pt x="71" y="110"/>
                  </a:lnTo>
                  <a:lnTo>
                    <a:pt x="77" y="114"/>
                  </a:lnTo>
                  <a:lnTo>
                    <a:pt x="82" y="115"/>
                  </a:lnTo>
                  <a:lnTo>
                    <a:pt x="88" y="113"/>
                  </a:lnTo>
                  <a:lnTo>
                    <a:pt x="93" y="109"/>
                  </a:lnTo>
                  <a:lnTo>
                    <a:pt x="98" y="104"/>
                  </a:lnTo>
                  <a:lnTo>
                    <a:pt x="101" y="99"/>
                  </a:lnTo>
                  <a:lnTo>
                    <a:pt x="104" y="88"/>
                  </a:lnTo>
                  <a:lnTo>
                    <a:pt x="103" y="83"/>
                  </a:lnTo>
                  <a:lnTo>
                    <a:pt x="102" y="78"/>
                  </a:lnTo>
                  <a:lnTo>
                    <a:pt x="99" y="72"/>
                  </a:lnTo>
                  <a:lnTo>
                    <a:pt x="94" y="67"/>
                  </a:lnTo>
                  <a:lnTo>
                    <a:pt x="86" y="5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5" name="Freeform 222"/>
            <p:cNvSpPr>
              <a:spLocks noEditPoints="1"/>
            </p:cNvSpPr>
            <p:nvPr/>
          </p:nvSpPr>
          <p:spPr bwMode="auto">
            <a:xfrm>
              <a:off x="3322" y="4035"/>
              <a:ext cx="40" cy="40"/>
            </a:xfrm>
            <a:custGeom>
              <a:avLst/>
              <a:gdLst>
                <a:gd name="T0" fmla="*/ 0 w 161"/>
                <a:gd name="T1" fmla="*/ 0 h 160"/>
                <a:gd name="T2" fmla="*/ 0 w 161"/>
                <a:gd name="T3" fmla="*/ 0 h 160"/>
                <a:gd name="T4" fmla="*/ 0 w 161"/>
                <a:gd name="T5" fmla="*/ 0 h 160"/>
                <a:gd name="T6" fmla="*/ 0 w 161"/>
                <a:gd name="T7" fmla="*/ 0 h 160"/>
                <a:gd name="T8" fmla="*/ 0 w 161"/>
                <a:gd name="T9" fmla="*/ 0 h 160"/>
                <a:gd name="T10" fmla="*/ 0 w 161"/>
                <a:gd name="T11" fmla="*/ 0 h 160"/>
                <a:gd name="T12" fmla="*/ 0 w 161"/>
                <a:gd name="T13" fmla="*/ 0 h 160"/>
                <a:gd name="T14" fmla="*/ 0 w 161"/>
                <a:gd name="T15" fmla="*/ 0 h 160"/>
                <a:gd name="T16" fmla="*/ 0 w 161"/>
                <a:gd name="T17" fmla="*/ 0 h 160"/>
                <a:gd name="T18" fmla="*/ 0 w 161"/>
                <a:gd name="T19" fmla="*/ 0 h 160"/>
                <a:gd name="T20" fmla="*/ 0 w 161"/>
                <a:gd name="T21" fmla="*/ 0 h 160"/>
                <a:gd name="T22" fmla="*/ 0 w 161"/>
                <a:gd name="T23" fmla="*/ 0 h 160"/>
                <a:gd name="T24" fmla="*/ 0 w 161"/>
                <a:gd name="T25" fmla="*/ 0 h 160"/>
                <a:gd name="T26" fmla="*/ 0 w 161"/>
                <a:gd name="T27" fmla="*/ 0 h 160"/>
                <a:gd name="T28" fmla="*/ 0 w 161"/>
                <a:gd name="T29" fmla="*/ 0 h 160"/>
                <a:gd name="T30" fmla="*/ 0 w 161"/>
                <a:gd name="T31" fmla="*/ 0 h 160"/>
                <a:gd name="T32" fmla="*/ 0 w 161"/>
                <a:gd name="T33" fmla="*/ 0 h 160"/>
                <a:gd name="T34" fmla="*/ 0 w 161"/>
                <a:gd name="T35" fmla="*/ 0 h 160"/>
                <a:gd name="T36" fmla="*/ 0 w 161"/>
                <a:gd name="T37" fmla="*/ 0 h 160"/>
                <a:gd name="T38" fmla="*/ 0 w 161"/>
                <a:gd name="T39" fmla="*/ 0 h 160"/>
                <a:gd name="T40" fmla="*/ 0 w 161"/>
                <a:gd name="T41" fmla="*/ 0 h 160"/>
                <a:gd name="T42" fmla="*/ 0 w 161"/>
                <a:gd name="T43" fmla="*/ 0 h 160"/>
                <a:gd name="T44" fmla="*/ 0 w 161"/>
                <a:gd name="T45" fmla="*/ 0 h 160"/>
                <a:gd name="T46" fmla="*/ 0 w 161"/>
                <a:gd name="T47" fmla="*/ 0 h 160"/>
                <a:gd name="T48" fmla="*/ 0 w 161"/>
                <a:gd name="T49" fmla="*/ 0 h 160"/>
                <a:gd name="T50" fmla="*/ 0 w 161"/>
                <a:gd name="T51" fmla="*/ 0 h 160"/>
                <a:gd name="T52" fmla="*/ 0 w 161"/>
                <a:gd name="T53" fmla="*/ 0 h 160"/>
                <a:gd name="T54" fmla="*/ 0 w 161"/>
                <a:gd name="T55" fmla="*/ 0 h 160"/>
                <a:gd name="T56" fmla="*/ 0 w 161"/>
                <a:gd name="T57" fmla="*/ 0 h 160"/>
                <a:gd name="T58" fmla="*/ 0 w 161"/>
                <a:gd name="T59" fmla="*/ 0 h 160"/>
                <a:gd name="T60" fmla="*/ 0 w 161"/>
                <a:gd name="T61" fmla="*/ 0 h 160"/>
                <a:gd name="T62" fmla="*/ 0 w 161"/>
                <a:gd name="T63" fmla="*/ 0 h 160"/>
                <a:gd name="T64" fmla="*/ 0 w 161"/>
                <a:gd name="T65" fmla="*/ 0 h 160"/>
                <a:gd name="T66" fmla="*/ 0 w 161"/>
                <a:gd name="T67" fmla="*/ 0 h 160"/>
                <a:gd name="T68" fmla="*/ 0 w 161"/>
                <a:gd name="T69" fmla="*/ 0 h 160"/>
                <a:gd name="T70" fmla="*/ 0 w 161"/>
                <a:gd name="T71" fmla="*/ 0 h 160"/>
                <a:gd name="T72" fmla="*/ 0 w 161"/>
                <a:gd name="T73" fmla="*/ 0 h 160"/>
                <a:gd name="T74" fmla="*/ 0 w 161"/>
                <a:gd name="T75" fmla="*/ 0 h 16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1"/>
                <a:gd name="T115" fmla="*/ 0 h 160"/>
                <a:gd name="T116" fmla="*/ 161 w 161"/>
                <a:gd name="T117" fmla="*/ 160 h 16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1" h="160">
                  <a:moveTo>
                    <a:pt x="61" y="99"/>
                  </a:moveTo>
                  <a:lnTo>
                    <a:pt x="72" y="108"/>
                  </a:lnTo>
                  <a:lnTo>
                    <a:pt x="81" y="116"/>
                  </a:lnTo>
                  <a:lnTo>
                    <a:pt x="90" y="122"/>
                  </a:lnTo>
                  <a:lnTo>
                    <a:pt x="97" y="126"/>
                  </a:lnTo>
                  <a:lnTo>
                    <a:pt x="105" y="128"/>
                  </a:lnTo>
                  <a:lnTo>
                    <a:pt x="111" y="128"/>
                  </a:lnTo>
                  <a:lnTo>
                    <a:pt x="116" y="126"/>
                  </a:lnTo>
                  <a:lnTo>
                    <a:pt x="121" y="122"/>
                  </a:lnTo>
                  <a:lnTo>
                    <a:pt x="126" y="117"/>
                  </a:lnTo>
                  <a:lnTo>
                    <a:pt x="128" y="110"/>
                  </a:lnTo>
                  <a:lnTo>
                    <a:pt x="128" y="104"/>
                  </a:lnTo>
                  <a:lnTo>
                    <a:pt x="127" y="101"/>
                  </a:lnTo>
                  <a:lnTo>
                    <a:pt x="126" y="97"/>
                  </a:lnTo>
                  <a:lnTo>
                    <a:pt x="123" y="89"/>
                  </a:lnTo>
                  <a:lnTo>
                    <a:pt x="116" y="81"/>
                  </a:lnTo>
                  <a:lnTo>
                    <a:pt x="99" y="61"/>
                  </a:lnTo>
                  <a:lnTo>
                    <a:pt x="89" y="51"/>
                  </a:lnTo>
                  <a:lnTo>
                    <a:pt x="79" y="44"/>
                  </a:lnTo>
                  <a:lnTo>
                    <a:pt x="71" y="38"/>
                  </a:lnTo>
                  <a:lnTo>
                    <a:pt x="62" y="34"/>
                  </a:lnTo>
                  <a:lnTo>
                    <a:pt x="55" y="32"/>
                  </a:lnTo>
                  <a:lnTo>
                    <a:pt x="49" y="32"/>
                  </a:lnTo>
                  <a:lnTo>
                    <a:pt x="43" y="34"/>
                  </a:lnTo>
                  <a:lnTo>
                    <a:pt x="38" y="38"/>
                  </a:lnTo>
                  <a:lnTo>
                    <a:pt x="34" y="43"/>
                  </a:lnTo>
                  <a:lnTo>
                    <a:pt x="32" y="49"/>
                  </a:lnTo>
                  <a:lnTo>
                    <a:pt x="32" y="55"/>
                  </a:lnTo>
                  <a:lnTo>
                    <a:pt x="34" y="63"/>
                  </a:lnTo>
                  <a:lnTo>
                    <a:pt x="38" y="70"/>
                  </a:lnTo>
                  <a:lnTo>
                    <a:pt x="44" y="79"/>
                  </a:lnTo>
                  <a:lnTo>
                    <a:pt x="52" y="88"/>
                  </a:lnTo>
                  <a:lnTo>
                    <a:pt x="61" y="99"/>
                  </a:lnTo>
                  <a:close/>
                  <a:moveTo>
                    <a:pt x="37" y="123"/>
                  </a:moveTo>
                  <a:lnTo>
                    <a:pt x="23" y="108"/>
                  </a:lnTo>
                  <a:lnTo>
                    <a:pt x="12" y="93"/>
                  </a:lnTo>
                  <a:lnTo>
                    <a:pt x="4" y="80"/>
                  </a:lnTo>
                  <a:lnTo>
                    <a:pt x="1" y="66"/>
                  </a:lnTo>
                  <a:lnTo>
                    <a:pt x="0" y="53"/>
                  </a:lnTo>
                  <a:lnTo>
                    <a:pt x="1" y="47"/>
                  </a:lnTo>
                  <a:lnTo>
                    <a:pt x="2" y="41"/>
                  </a:lnTo>
                  <a:lnTo>
                    <a:pt x="5" y="34"/>
                  </a:lnTo>
                  <a:lnTo>
                    <a:pt x="6" y="32"/>
                  </a:lnTo>
                  <a:lnTo>
                    <a:pt x="9" y="29"/>
                  </a:lnTo>
                  <a:lnTo>
                    <a:pt x="18" y="17"/>
                  </a:lnTo>
                  <a:lnTo>
                    <a:pt x="30" y="8"/>
                  </a:lnTo>
                  <a:lnTo>
                    <a:pt x="41" y="3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7" y="1"/>
                  </a:lnTo>
                  <a:lnTo>
                    <a:pt x="73" y="2"/>
                  </a:lnTo>
                  <a:lnTo>
                    <a:pt x="80" y="4"/>
                  </a:lnTo>
                  <a:lnTo>
                    <a:pt x="87" y="8"/>
                  </a:lnTo>
                  <a:lnTo>
                    <a:pt x="94" y="11"/>
                  </a:lnTo>
                  <a:lnTo>
                    <a:pt x="109" y="23"/>
                  </a:lnTo>
                  <a:lnTo>
                    <a:pt x="124" y="36"/>
                  </a:lnTo>
                  <a:lnTo>
                    <a:pt x="137" y="51"/>
                  </a:lnTo>
                  <a:lnTo>
                    <a:pt x="149" y="66"/>
                  </a:lnTo>
                  <a:lnTo>
                    <a:pt x="155" y="81"/>
                  </a:lnTo>
                  <a:lnTo>
                    <a:pt x="159" y="93"/>
                  </a:lnTo>
                  <a:lnTo>
                    <a:pt x="161" y="107"/>
                  </a:lnTo>
                  <a:lnTo>
                    <a:pt x="159" y="112"/>
                  </a:lnTo>
                  <a:lnTo>
                    <a:pt x="157" y="119"/>
                  </a:lnTo>
                  <a:lnTo>
                    <a:pt x="154" y="125"/>
                  </a:lnTo>
                  <a:lnTo>
                    <a:pt x="151" y="131"/>
                  </a:lnTo>
                  <a:lnTo>
                    <a:pt x="142" y="142"/>
                  </a:lnTo>
                  <a:lnTo>
                    <a:pt x="131" y="151"/>
                  </a:lnTo>
                  <a:lnTo>
                    <a:pt x="119" y="158"/>
                  </a:lnTo>
                  <a:lnTo>
                    <a:pt x="107" y="160"/>
                  </a:lnTo>
                  <a:lnTo>
                    <a:pt x="100" y="160"/>
                  </a:lnTo>
                  <a:lnTo>
                    <a:pt x="94" y="159"/>
                  </a:lnTo>
                  <a:lnTo>
                    <a:pt x="88" y="158"/>
                  </a:lnTo>
                  <a:lnTo>
                    <a:pt x="80" y="156"/>
                  </a:lnTo>
                  <a:lnTo>
                    <a:pt x="74" y="151"/>
                  </a:lnTo>
                  <a:lnTo>
                    <a:pt x="67" y="148"/>
                  </a:lnTo>
                  <a:lnTo>
                    <a:pt x="52" y="137"/>
                  </a:lnTo>
                  <a:lnTo>
                    <a:pt x="37" y="12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6" name="Freeform 223"/>
            <p:cNvSpPr>
              <a:spLocks/>
            </p:cNvSpPr>
            <p:nvPr/>
          </p:nvSpPr>
          <p:spPr bwMode="auto">
            <a:xfrm>
              <a:off x="3350" y="4009"/>
              <a:ext cx="38" cy="36"/>
            </a:xfrm>
            <a:custGeom>
              <a:avLst/>
              <a:gdLst>
                <a:gd name="T0" fmla="*/ 0 w 152"/>
                <a:gd name="T1" fmla="*/ 0 h 145"/>
                <a:gd name="T2" fmla="*/ 0 w 152"/>
                <a:gd name="T3" fmla="*/ 0 h 145"/>
                <a:gd name="T4" fmla="*/ 0 w 152"/>
                <a:gd name="T5" fmla="*/ 0 h 145"/>
                <a:gd name="T6" fmla="*/ 0 w 152"/>
                <a:gd name="T7" fmla="*/ 0 h 145"/>
                <a:gd name="T8" fmla="*/ 0 w 152"/>
                <a:gd name="T9" fmla="*/ 0 h 145"/>
                <a:gd name="T10" fmla="*/ 0 w 152"/>
                <a:gd name="T11" fmla="*/ 0 h 145"/>
                <a:gd name="T12" fmla="*/ 0 w 152"/>
                <a:gd name="T13" fmla="*/ 0 h 145"/>
                <a:gd name="T14" fmla="*/ 0 w 152"/>
                <a:gd name="T15" fmla="*/ 0 h 145"/>
                <a:gd name="T16" fmla="*/ 0 w 152"/>
                <a:gd name="T17" fmla="*/ 0 h 145"/>
                <a:gd name="T18" fmla="*/ 0 w 152"/>
                <a:gd name="T19" fmla="*/ 0 h 145"/>
                <a:gd name="T20" fmla="*/ 0 w 152"/>
                <a:gd name="T21" fmla="*/ 0 h 145"/>
                <a:gd name="T22" fmla="*/ 0 w 152"/>
                <a:gd name="T23" fmla="*/ 0 h 145"/>
                <a:gd name="T24" fmla="*/ 0 w 152"/>
                <a:gd name="T25" fmla="*/ 0 h 145"/>
                <a:gd name="T26" fmla="*/ 0 w 152"/>
                <a:gd name="T27" fmla="*/ 0 h 145"/>
                <a:gd name="T28" fmla="*/ 0 w 152"/>
                <a:gd name="T29" fmla="*/ 0 h 145"/>
                <a:gd name="T30" fmla="*/ 0 w 152"/>
                <a:gd name="T31" fmla="*/ 0 h 14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2"/>
                <a:gd name="T49" fmla="*/ 0 h 145"/>
                <a:gd name="T50" fmla="*/ 152 w 152"/>
                <a:gd name="T51" fmla="*/ 145 h 14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2" h="145">
                  <a:moveTo>
                    <a:pt x="128" y="145"/>
                  </a:moveTo>
                  <a:lnTo>
                    <a:pt x="45" y="61"/>
                  </a:lnTo>
                  <a:lnTo>
                    <a:pt x="17" y="90"/>
                  </a:lnTo>
                  <a:lnTo>
                    <a:pt x="0" y="73"/>
                  </a:lnTo>
                  <a:lnTo>
                    <a:pt x="2" y="72"/>
                  </a:lnTo>
                  <a:lnTo>
                    <a:pt x="8" y="64"/>
                  </a:lnTo>
                  <a:lnTo>
                    <a:pt x="14" y="57"/>
                  </a:lnTo>
                  <a:lnTo>
                    <a:pt x="18" y="51"/>
                  </a:lnTo>
                  <a:lnTo>
                    <a:pt x="20" y="44"/>
                  </a:lnTo>
                  <a:lnTo>
                    <a:pt x="20" y="38"/>
                  </a:lnTo>
                  <a:lnTo>
                    <a:pt x="19" y="32"/>
                  </a:lnTo>
                  <a:lnTo>
                    <a:pt x="16" y="25"/>
                  </a:lnTo>
                  <a:lnTo>
                    <a:pt x="11" y="19"/>
                  </a:lnTo>
                  <a:lnTo>
                    <a:pt x="32" y="0"/>
                  </a:lnTo>
                  <a:lnTo>
                    <a:pt x="152" y="120"/>
                  </a:lnTo>
                  <a:lnTo>
                    <a:pt x="128" y="14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7" name="Freeform 224"/>
            <p:cNvSpPr>
              <a:spLocks noEditPoints="1"/>
            </p:cNvSpPr>
            <p:nvPr/>
          </p:nvSpPr>
          <p:spPr bwMode="auto">
            <a:xfrm>
              <a:off x="3644" y="4250"/>
              <a:ext cx="51" cy="51"/>
            </a:xfrm>
            <a:custGeom>
              <a:avLst/>
              <a:gdLst>
                <a:gd name="T0" fmla="*/ 0 w 205"/>
                <a:gd name="T1" fmla="*/ 0 h 204"/>
                <a:gd name="T2" fmla="*/ 0 w 205"/>
                <a:gd name="T3" fmla="*/ 0 h 204"/>
                <a:gd name="T4" fmla="*/ 0 w 205"/>
                <a:gd name="T5" fmla="*/ 0 h 204"/>
                <a:gd name="T6" fmla="*/ 0 w 205"/>
                <a:gd name="T7" fmla="*/ 0 h 204"/>
                <a:gd name="T8" fmla="*/ 0 w 205"/>
                <a:gd name="T9" fmla="*/ 0 h 204"/>
                <a:gd name="T10" fmla="*/ 0 w 205"/>
                <a:gd name="T11" fmla="*/ 0 h 204"/>
                <a:gd name="T12" fmla="*/ 0 w 205"/>
                <a:gd name="T13" fmla="*/ 0 h 204"/>
                <a:gd name="T14" fmla="*/ 0 w 205"/>
                <a:gd name="T15" fmla="*/ 0 h 204"/>
                <a:gd name="T16" fmla="*/ 0 w 205"/>
                <a:gd name="T17" fmla="*/ 0 h 204"/>
                <a:gd name="T18" fmla="*/ 0 w 205"/>
                <a:gd name="T19" fmla="*/ 0 h 204"/>
                <a:gd name="T20" fmla="*/ 0 w 205"/>
                <a:gd name="T21" fmla="*/ 0 h 204"/>
                <a:gd name="T22" fmla="*/ 0 w 205"/>
                <a:gd name="T23" fmla="*/ 0 h 204"/>
                <a:gd name="T24" fmla="*/ 0 w 205"/>
                <a:gd name="T25" fmla="*/ 0 h 204"/>
                <a:gd name="T26" fmla="*/ 0 w 205"/>
                <a:gd name="T27" fmla="*/ 0 h 204"/>
                <a:gd name="T28" fmla="*/ 0 w 205"/>
                <a:gd name="T29" fmla="*/ 0 h 204"/>
                <a:gd name="T30" fmla="*/ 0 w 205"/>
                <a:gd name="T31" fmla="*/ 0 h 204"/>
                <a:gd name="T32" fmla="*/ 0 w 205"/>
                <a:gd name="T33" fmla="*/ 0 h 204"/>
                <a:gd name="T34" fmla="*/ 0 w 205"/>
                <a:gd name="T35" fmla="*/ 0 h 204"/>
                <a:gd name="T36" fmla="*/ 0 w 205"/>
                <a:gd name="T37" fmla="*/ 0 h 204"/>
                <a:gd name="T38" fmla="*/ 0 w 205"/>
                <a:gd name="T39" fmla="*/ 0 h 204"/>
                <a:gd name="T40" fmla="*/ 0 w 205"/>
                <a:gd name="T41" fmla="*/ 0 h 204"/>
                <a:gd name="T42" fmla="*/ 0 w 205"/>
                <a:gd name="T43" fmla="*/ 0 h 204"/>
                <a:gd name="T44" fmla="*/ 0 w 205"/>
                <a:gd name="T45" fmla="*/ 0 h 204"/>
                <a:gd name="T46" fmla="*/ 0 w 205"/>
                <a:gd name="T47" fmla="*/ 0 h 204"/>
                <a:gd name="T48" fmla="*/ 0 w 205"/>
                <a:gd name="T49" fmla="*/ 0 h 204"/>
                <a:gd name="T50" fmla="*/ 0 w 205"/>
                <a:gd name="T51" fmla="*/ 0 h 204"/>
                <a:gd name="T52" fmla="*/ 0 w 205"/>
                <a:gd name="T53" fmla="*/ 0 h 204"/>
                <a:gd name="T54" fmla="*/ 0 w 205"/>
                <a:gd name="T55" fmla="*/ 0 h 204"/>
                <a:gd name="T56" fmla="*/ 0 w 205"/>
                <a:gd name="T57" fmla="*/ 0 h 204"/>
                <a:gd name="T58" fmla="*/ 0 w 205"/>
                <a:gd name="T59" fmla="*/ 0 h 204"/>
                <a:gd name="T60" fmla="*/ 0 w 205"/>
                <a:gd name="T61" fmla="*/ 0 h 204"/>
                <a:gd name="T62" fmla="*/ 0 w 205"/>
                <a:gd name="T63" fmla="*/ 0 h 204"/>
                <a:gd name="T64" fmla="*/ 0 w 205"/>
                <a:gd name="T65" fmla="*/ 0 h 204"/>
                <a:gd name="T66" fmla="*/ 0 w 205"/>
                <a:gd name="T67" fmla="*/ 0 h 204"/>
                <a:gd name="T68" fmla="*/ 0 w 205"/>
                <a:gd name="T69" fmla="*/ 0 h 204"/>
                <a:gd name="T70" fmla="*/ 0 w 205"/>
                <a:gd name="T71" fmla="*/ 0 h 204"/>
                <a:gd name="T72" fmla="*/ 0 w 205"/>
                <a:gd name="T73" fmla="*/ 0 h 204"/>
                <a:gd name="T74" fmla="*/ 0 w 205"/>
                <a:gd name="T75" fmla="*/ 0 h 204"/>
                <a:gd name="T76" fmla="*/ 0 w 205"/>
                <a:gd name="T77" fmla="*/ 0 h 204"/>
                <a:gd name="T78" fmla="*/ 0 w 205"/>
                <a:gd name="T79" fmla="*/ 0 h 204"/>
                <a:gd name="T80" fmla="*/ 0 w 205"/>
                <a:gd name="T81" fmla="*/ 0 h 204"/>
                <a:gd name="T82" fmla="*/ 0 w 205"/>
                <a:gd name="T83" fmla="*/ 0 h 204"/>
                <a:gd name="T84" fmla="*/ 0 w 205"/>
                <a:gd name="T85" fmla="*/ 0 h 204"/>
                <a:gd name="T86" fmla="*/ 0 w 205"/>
                <a:gd name="T87" fmla="*/ 0 h 204"/>
                <a:gd name="T88" fmla="*/ 0 w 205"/>
                <a:gd name="T89" fmla="*/ 0 h 204"/>
                <a:gd name="T90" fmla="*/ 0 w 205"/>
                <a:gd name="T91" fmla="*/ 0 h 204"/>
                <a:gd name="T92" fmla="*/ 0 w 205"/>
                <a:gd name="T93" fmla="*/ 0 h 204"/>
                <a:gd name="T94" fmla="*/ 0 w 205"/>
                <a:gd name="T95" fmla="*/ 0 h 204"/>
                <a:gd name="T96" fmla="*/ 0 w 205"/>
                <a:gd name="T97" fmla="*/ 0 h 204"/>
                <a:gd name="T98" fmla="*/ 0 w 205"/>
                <a:gd name="T99" fmla="*/ 0 h 204"/>
                <a:gd name="T100" fmla="*/ 0 w 205"/>
                <a:gd name="T101" fmla="*/ 0 h 204"/>
                <a:gd name="T102" fmla="*/ 0 w 205"/>
                <a:gd name="T103" fmla="*/ 0 h 204"/>
                <a:gd name="T104" fmla="*/ 0 w 205"/>
                <a:gd name="T105" fmla="*/ 0 h 204"/>
                <a:gd name="T106" fmla="*/ 0 w 205"/>
                <a:gd name="T107" fmla="*/ 0 h 204"/>
                <a:gd name="T108" fmla="*/ 0 w 205"/>
                <a:gd name="T109" fmla="*/ 0 h 204"/>
                <a:gd name="T110" fmla="*/ 0 w 205"/>
                <a:gd name="T111" fmla="*/ 0 h 204"/>
                <a:gd name="T112" fmla="*/ 0 w 205"/>
                <a:gd name="T113" fmla="*/ 0 h 204"/>
                <a:gd name="T114" fmla="*/ 0 w 205"/>
                <a:gd name="T115" fmla="*/ 0 h 204"/>
                <a:gd name="T116" fmla="*/ 0 w 205"/>
                <a:gd name="T117" fmla="*/ 0 h 204"/>
                <a:gd name="T118" fmla="*/ 0 w 205"/>
                <a:gd name="T119" fmla="*/ 0 h 204"/>
                <a:gd name="T120" fmla="*/ 0 w 205"/>
                <a:gd name="T121" fmla="*/ 0 h 204"/>
                <a:gd name="T122" fmla="*/ 0 w 205"/>
                <a:gd name="T123" fmla="*/ 0 h 20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05"/>
                <a:gd name="T187" fmla="*/ 0 h 204"/>
                <a:gd name="T188" fmla="*/ 205 w 205"/>
                <a:gd name="T189" fmla="*/ 204 h 20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05" h="204">
                  <a:moveTo>
                    <a:pt x="127" y="157"/>
                  </a:moveTo>
                  <a:lnTo>
                    <a:pt x="156" y="127"/>
                  </a:lnTo>
                  <a:lnTo>
                    <a:pt x="165" y="116"/>
                  </a:lnTo>
                  <a:lnTo>
                    <a:pt x="168" y="112"/>
                  </a:lnTo>
                  <a:lnTo>
                    <a:pt x="169" y="107"/>
                  </a:lnTo>
                  <a:lnTo>
                    <a:pt x="169" y="103"/>
                  </a:lnTo>
                  <a:lnTo>
                    <a:pt x="168" y="99"/>
                  </a:lnTo>
                  <a:lnTo>
                    <a:pt x="165" y="94"/>
                  </a:lnTo>
                  <a:lnTo>
                    <a:pt x="162" y="90"/>
                  </a:lnTo>
                  <a:lnTo>
                    <a:pt x="152" y="84"/>
                  </a:lnTo>
                  <a:lnTo>
                    <a:pt x="144" y="83"/>
                  </a:lnTo>
                  <a:lnTo>
                    <a:pt x="140" y="84"/>
                  </a:lnTo>
                  <a:lnTo>
                    <a:pt x="134" y="87"/>
                  </a:lnTo>
                  <a:lnTo>
                    <a:pt x="129" y="90"/>
                  </a:lnTo>
                  <a:lnTo>
                    <a:pt x="124" y="95"/>
                  </a:lnTo>
                  <a:lnTo>
                    <a:pt x="94" y="124"/>
                  </a:lnTo>
                  <a:lnTo>
                    <a:pt x="127" y="157"/>
                  </a:lnTo>
                  <a:close/>
                  <a:moveTo>
                    <a:pt x="73" y="103"/>
                  </a:moveTo>
                  <a:lnTo>
                    <a:pt x="102" y="75"/>
                  </a:lnTo>
                  <a:lnTo>
                    <a:pt x="109" y="66"/>
                  </a:lnTo>
                  <a:lnTo>
                    <a:pt x="112" y="58"/>
                  </a:lnTo>
                  <a:lnTo>
                    <a:pt x="113" y="54"/>
                  </a:lnTo>
                  <a:lnTo>
                    <a:pt x="112" y="51"/>
                  </a:lnTo>
                  <a:lnTo>
                    <a:pt x="110" y="47"/>
                  </a:lnTo>
                  <a:lnTo>
                    <a:pt x="107" y="44"/>
                  </a:lnTo>
                  <a:lnTo>
                    <a:pt x="99" y="38"/>
                  </a:lnTo>
                  <a:lnTo>
                    <a:pt x="92" y="37"/>
                  </a:lnTo>
                  <a:lnTo>
                    <a:pt x="84" y="42"/>
                  </a:lnTo>
                  <a:lnTo>
                    <a:pt x="75" y="48"/>
                  </a:lnTo>
                  <a:lnTo>
                    <a:pt x="47" y="77"/>
                  </a:lnTo>
                  <a:lnTo>
                    <a:pt x="73" y="103"/>
                  </a:lnTo>
                  <a:close/>
                  <a:moveTo>
                    <a:pt x="125" y="204"/>
                  </a:moveTo>
                  <a:lnTo>
                    <a:pt x="0" y="81"/>
                  </a:lnTo>
                  <a:lnTo>
                    <a:pt x="58" y="22"/>
                  </a:lnTo>
                  <a:lnTo>
                    <a:pt x="68" y="13"/>
                  </a:lnTo>
                  <a:lnTo>
                    <a:pt x="77" y="7"/>
                  </a:lnTo>
                  <a:lnTo>
                    <a:pt x="87" y="3"/>
                  </a:lnTo>
                  <a:lnTo>
                    <a:pt x="96" y="0"/>
                  </a:lnTo>
                  <a:lnTo>
                    <a:pt x="105" y="1"/>
                  </a:lnTo>
                  <a:lnTo>
                    <a:pt x="113" y="4"/>
                  </a:lnTo>
                  <a:lnTo>
                    <a:pt x="122" y="8"/>
                  </a:lnTo>
                  <a:lnTo>
                    <a:pt x="129" y="14"/>
                  </a:lnTo>
                  <a:lnTo>
                    <a:pt x="137" y="24"/>
                  </a:lnTo>
                  <a:lnTo>
                    <a:pt x="142" y="34"/>
                  </a:lnTo>
                  <a:lnTo>
                    <a:pt x="143" y="44"/>
                  </a:lnTo>
                  <a:lnTo>
                    <a:pt x="141" y="55"/>
                  </a:lnTo>
                  <a:lnTo>
                    <a:pt x="153" y="51"/>
                  </a:lnTo>
                  <a:lnTo>
                    <a:pt x="160" y="51"/>
                  </a:lnTo>
                  <a:lnTo>
                    <a:pt x="166" y="51"/>
                  </a:lnTo>
                  <a:lnTo>
                    <a:pt x="172" y="53"/>
                  </a:lnTo>
                  <a:lnTo>
                    <a:pt x="178" y="56"/>
                  </a:lnTo>
                  <a:lnTo>
                    <a:pt x="183" y="61"/>
                  </a:lnTo>
                  <a:lnTo>
                    <a:pt x="189" y="65"/>
                  </a:lnTo>
                  <a:lnTo>
                    <a:pt x="197" y="74"/>
                  </a:lnTo>
                  <a:lnTo>
                    <a:pt x="202" y="84"/>
                  </a:lnTo>
                  <a:lnTo>
                    <a:pt x="205" y="94"/>
                  </a:lnTo>
                  <a:lnTo>
                    <a:pt x="205" y="104"/>
                  </a:lnTo>
                  <a:lnTo>
                    <a:pt x="203" y="114"/>
                  </a:lnTo>
                  <a:lnTo>
                    <a:pt x="198" y="125"/>
                  </a:lnTo>
                  <a:lnTo>
                    <a:pt x="191" y="137"/>
                  </a:lnTo>
                  <a:lnTo>
                    <a:pt x="181" y="147"/>
                  </a:lnTo>
                  <a:lnTo>
                    <a:pt x="125" y="20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8" name="Freeform 225"/>
            <p:cNvSpPr>
              <a:spLocks/>
            </p:cNvSpPr>
            <p:nvPr/>
          </p:nvSpPr>
          <p:spPr bwMode="auto">
            <a:xfrm>
              <a:off x="3684" y="4232"/>
              <a:ext cx="29" cy="37"/>
            </a:xfrm>
            <a:custGeom>
              <a:avLst/>
              <a:gdLst>
                <a:gd name="T0" fmla="*/ 0 w 117"/>
                <a:gd name="T1" fmla="*/ 0 h 147"/>
                <a:gd name="T2" fmla="*/ 0 w 117"/>
                <a:gd name="T3" fmla="*/ 0 h 147"/>
                <a:gd name="T4" fmla="*/ 0 w 117"/>
                <a:gd name="T5" fmla="*/ 0 h 147"/>
                <a:gd name="T6" fmla="*/ 0 w 117"/>
                <a:gd name="T7" fmla="*/ 0 h 147"/>
                <a:gd name="T8" fmla="*/ 0 w 117"/>
                <a:gd name="T9" fmla="*/ 0 h 147"/>
                <a:gd name="T10" fmla="*/ 0 w 117"/>
                <a:gd name="T11" fmla="*/ 0 h 147"/>
                <a:gd name="T12" fmla="*/ 0 w 117"/>
                <a:gd name="T13" fmla="*/ 0 h 147"/>
                <a:gd name="T14" fmla="*/ 0 w 117"/>
                <a:gd name="T15" fmla="*/ 0 h 147"/>
                <a:gd name="T16" fmla="*/ 0 w 117"/>
                <a:gd name="T17" fmla="*/ 0 h 147"/>
                <a:gd name="T18" fmla="*/ 0 w 117"/>
                <a:gd name="T19" fmla="*/ 0 h 147"/>
                <a:gd name="T20" fmla="*/ 0 w 117"/>
                <a:gd name="T21" fmla="*/ 0 h 147"/>
                <a:gd name="T22" fmla="*/ 0 w 117"/>
                <a:gd name="T23" fmla="*/ 0 h 147"/>
                <a:gd name="T24" fmla="*/ 0 w 117"/>
                <a:gd name="T25" fmla="*/ 0 h 147"/>
                <a:gd name="T26" fmla="*/ 0 w 117"/>
                <a:gd name="T27" fmla="*/ 0 h 147"/>
                <a:gd name="T28" fmla="*/ 0 w 117"/>
                <a:gd name="T29" fmla="*/ 0 h 147"/>
                <a:gd name="T30" fmla="*/ 0 w 117"/>
                <a:gd name="T31" fmla="*/ 0 h 147"/>
                <a:gd name="T32" fmla="*/ 0 w 117"/>
                <a:gd name="T33" fmla="*/ 0 h 147"/>
                <a:gd name="T34" fmla="*/ 0 w 117"/>
                <a:gd name="T35" fmla="*/ 0 h 147"/>
                <a:gd name="T36" fmla="*/ 0 w 117"/>
                <a:gd name="T37" fmla="*/ 0 h 147"/>
                <a:gd name="T38" fmla="*/ 0 w 117"/>
                <a:gd name="T39" fmla="*/ 0 h 147"/>
                <a:gd name="T40" fmla="*/ 0 w 117"/>
                <a:gd name="T41" fmla="*/ 0 h 147"/>
                <a:gd name="T42" fmla="*/ 0 w 117"/>
                <a:gd name="T43" fmla="*/ 0 h 147"/>
                <a:gd name="T44" fmla="*/ 0 w 117"/>
                <a:gd name="T45" fmla="*/ 0 h 147"/>
                <a:gd name="T46" fmla="*/ 0 w 117"/>
                <a:gd name="T47" fmla="*/ 0 h 14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7"/>
                <a:gd name="T73" fmla="*/ 0 h 147"/>
                <a:gd name="T74" fmla="*/ 117 w 117"/>
                <a:gd name="T75" fmla="*/ 147 h 14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7" h="147">
                  <a:moveTo>
                    <a:pt x="91" y="147"/>
                  </a:moveTo>
                  <a:lnTo>
                    <a:pt x="0" y="56"/>
                  </a:lnTo>
                  <a:lnTo>
                    <a:pt x="23" y="32"/>
                  </a:lnTo>
                  <a:lnTo>
                    <a:pt x="39" y="48"/>
                  </a:lnTo>
                  <a:lnTo>
                    <a:pt x="36" y="35"/>
                  </a:lnTo>
                  <a:lnTo>
                    <a:pt x="36" y="29"/>
                  </a:lnTo>
                  <a:lnTo>
                    <a:pt x="36" y="23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3" y="8"/>
                  </a:lnTo>
                  <a:lnTo>
                    <a:pt x="47" y="4"/>
                  </a:lnTo>
                  <a:lnTo>
                    <a:pt x="51" y="0"/>
                  </a:lnTo>
                  <a:lnTo>
                    <a:pt x="76" y="25"/>
                  </a:lnTo>
                  <a:lnTo>
                    <a:pt x="67" y="32"/>
                  </a:lnTo>
                  <a:lnTo>
                    <a:pt x="63" y="38"/>
                  </a:lnTo>
                  <a:lnTo>
                    <a:pt x="60" y="43"/>
                  </a:lnTo>
                  <a:lnTo>
                    <a:pt x="58" y="48"/>
                  </a:lnTo>
                  <a:lnTo>
                    <a:pt x="58" y="53"/>
                  </a:lnTo>
                  <a:lnTo>
                    <a:pt x="58" y="59"/>
                  </a:lnTo>
                  <a:lnTo>
                    <a:pt x="60" y="63"/>
                  </a:lnTo>
                  <a:lnTo>
                    <a:pt x="63" y="68"/>
                  </a:lnTo>
                  <a:lnTo>
                    <a:pt x="68" y="74"/>
                  </a:lnTo>
                  <a:lnTo>
                    <a:pt x="117" y="122"/>
                  </a:lnTo>
                  <a:lnTo>
                    <a:pt x="91" y="14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19" name="Freeform 226"/>
            <p:cNvSpPr>
              <a:spLocks noEditPoints="1"/>
            </p:cNvSpPr>
            <p:nvPr/>
          </p:nvSpPr>
          <p:spPr bwMode="auto">
            <a:xfrm>
              <a:off x="3706" y="4212"/>
              <a:ext cx="40" cy="37"/>
            </a:xfrm>
            <a:custGeom>
              <a:avLst/>
              <a:gdLst>
                <a:gd name="T0" fmla="*/ 0 w 160"/>
                <a:gd name="T1" fmla="*/ 0 h 148"/>
                <a:gd name="T2" fmla="*/ 0 w 160"/>
                <a:gd name="T3" fmla="*/ 0 h 148"/>
                <a:gd name="T4" fmla="*/ 0 w 160"/>
                <a:gd name="T5" fmla="*/ 0 h 148"/>
                <a:gd name="T6" fmla="*/ 0 w 160"/>
                <a:gd name="T7" fmla="*/ 0 h 148"/>
                <a:gd name="T8" fmla="*/ 0 w 160"/>
                <a:gd name="T9" fmla="*/ 0 h 148"/>
                <a:gd name="T10" fmla="*/ 0 w 160"/>
                <a:gd name="T11" fmla="*/ 0 h 148"/>
                <a:gd name="T12" fmla="*/ 0 w 160"/>
                <a:gd name="T13" fmla="*/ 0 h 148"/>
                <a:gd name="T14" fmla="*/ 0 w 160"/>
                <a:gd name="T15" fmla="*/ 0 h 148"/>
                <a:gd name="T16" fmla="*/ 0 w 160"/>
                <a:gd name="T17" fmla="*/ 0 h 148"/>
                <a:gd name="T18" fmla="*/ 0 w 160"/>
                <a:gd name="T19" fmla="*/ 0 h 148"/>
                <a:gd name="T20" fmla="*/ 0 w 160"/>
                <a:gd name="T21" fmla="*/ 0 h 148"/>
                <a:gd name="T22" fmla="*/ 0 w 160"/>
                <a:gd name="T23" fmla="*/ 0 h 148"/>
                <a:gd name="T24" fmla="*/ 0 w 160"/>
                <a:gd name="T25" fmla="*/ 0 h 148"/>
                <a:gd name="T26" fmla="*/ 0 w 160"/>
                <a:gd name="T27" fmla="*/ 0 h 148"/>
                <a:gd name="T28" fmla="*/ 0 w 160"/>
                <a:gd name="T29" fmla="*/ 0 h 148"/>
                <a:gd name="T30" fmla="*/ 0 w 160"/>
                <a:gd name="T31" fmla="*/ 0 h 148"/>
                <a:gd name="T32" fmla="*/ 0 w 160"/>
                <a:gd name="T33" fmla="*/ 0 h 148"/>
                <a:gd name="T34" fmla="*/ 0 w 160"/>
                <a:gd name="T35" fmla="*/ 0 h 148"/>
                <a:gd name="T36" fmla="*/ 0 w 160"/>
                <a:gd name="T37" fmla="*/ 0 h 148"/>
                <a:gd name="T38" fmla="*/ 0 w 160"/>
                <a:gd name="T39" fmla="*/ 0 h 148"/>
                <a:gd name="T40" fmla="*/ 0 w 160"/>
                <a:gd name="T41" fmla="*/ 0 h 148"/>
                <a:gd name="T42" fmla="*/ 0 w 160"/>
                <a:gd name="T43" fmla="*/ 0 h 148"/>
                <a:gd name="T44" fmla="*/ 0 w 160"/>
                <a:gd name="T45" fmla="*/ 0 h 148"/>
                <a:gd name="T46" fmla="*/ 0 w 160"/>
                <a:gd name="T47" fmla="*/ 0 h 148"/>
                <a:gd name="T48" fmla="*/ 0 w 160"/>
                <a:gd name="T49" fmla="*/ 0 h 148"/>
                <a:gd name="T50" fmla="*/ 0 w 160"/>
                <a:gd name="T51" fmla="*/ 0 h 148"/>
                <a:gd name="T52" fmla="*/ 0 w 160"/>
                <a:gd name="T53" fmla="*/ 0 h 148"/>
                <a:gd name="T54" fmla="*/ 0 w 160"/>
                <a:gd name="T55" fmla="*/ 0 h 148"/>
                <a:gd name="T56" fmla="*/ 0 w 160"/>
                <a:gd name="T57" fmla="*/ 0 h 148"/>
                <a:gd name="T58" fmla="*/ 0 w 160"/>
                <a:gd name="T59" fmla="*/ 0 h 148"/>
                <a:gd name="T60" fmla="*/ 0 w 160"/>
                <a:gd name="T61" fmla="*/ 0 h 148"/>
                <a:gd name="T62" fmla="*/ 0 w 160"/>
                <a:gd name="T63" fmla="*/ 0 h 148"/>
                <a:gd name="T64" fmla="*/ 0 w 160"/>
                <a:gd name="T65" fmla="*/ 0 h 148"/>
                <a:gd name="T66" fmla="*/ 0 w 160"/>
                <a:gd name="T67" fmla="*/ 0 h 148"/>
                <a:gd name="T68" fmla="*/ 0 w 160"/>
                <a:gd name="T69" fmla="*/ 0 h 148"/>
                <a:gd name="T70" fmla="*/ 0 w 160"/>
                <a:gd name="T71" fmla="*/ 0 h 148"/>
                <a:gd name="T72" fmla="*/ 0 w 160"/>
                <a:gd name="T73" fmla="*/ 0 h 148"/>
                <a:gd name="T74" fmla="*/ 0 w 160"/>
                <a:gd name="T75" fmla="*/ 0 h 148"/>
                <a:gd name="T76" fmla="*/ 0 w 160"/>
                <a:gd name="T77" fmla="*/ 0 h 148"/>
                <a:gd name="T78" fmla="*/ 0 w 160"/>
                <a:gd name="T79" fmla="*/ 0 h 148"/>
                <a:gd name="T80" fmla="*/ 0 w 160"/>
                <a:gd name="T81" fmla="*/ 0 h 148"/>
                <a:gd name="T82" fmla="*/ 0 w 160"/>
                <a:gd name="T83" fmla="*/ 0 h 148"/>
                <a:gd name="T84" fmla="*/ 0 w 160"/>
                <a:gd name="T85" fmla="*/ 0 h 14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148"/>
                <a:gd name="T131" fmla="*/ 160 w 160"/>
                <a:gd name="T132" fmla="*/ 148 h 14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148">
                  <a:moveTo>
                    <a:pt x="121" y="91"/>
                  </a:moveTo>
                  <a:lnTo>
                    <a:pt x="122" y="103"/>
                  </a:lnTo>
                  <a:lnTo>
                    <a:pt x="121" y="109"/>
                  </a:lnTo>
                  <a:lnTo>
                    <a:pt x="118" y="114"/>
                  </a:lnTo>
                  <a:lnTo>
                    <a:pt x="116" y="120"/>
                  </a:lnTo>
                  <a:lnTo>
                    <a:pt x="115" y="123"/>
                  </a:lnTo>
                  <a:lnTo>
                    <a:pt x="113" y="125"/>
                  </a:lnTo>
                  <a:lnTo>
                    <a:pt x="105" y="135"/>
                  </a:lnTo>
                  <a:lnTo>
                    <a:pt x="98" y="142"/>
                  </a:lnTo>
                  <a:lnTo>
                    <a:pt x="91" y="146"/>
                  </a:lnTo>
                  <a:lnTo>
                    <a:pt x="85" y="148"/>
                  </a:lnTo>
                  <a:lnTo>
                    <a:pt x="77" y="148"/>
                  </a:lnTo>
                  <a:lnTo>
                    <a:pt x="70" y="147"/>
                  </a:lnTo>
                  <a:lnTo>
                    <a:pt x="63" y="145"/>
                  </a:lnTo>
                  <a:lnTo>
                    <a:pt x="56" y="141"/>
                  </a:lnTo>
                  <a:lnTo>
                    <a:pt x="49" y="134"/>
                  </a:lnTo>
                  <a:lnTo>
                    <a:pt x="42" y="127"/>
                  </a:lnTo>
                  <a:lnTo>
                    <a:pt x="38" y="121"/>
                  </a:lnTo>
                  <a:lnTo>
                    <a:pt x="36" y="113"/>
                  </a:lnTo>
                  <a:lnTo>
                    <a:pt x="36" y="106"/>
                  </a:lnTo>
                  <a:lnTo>
                    <a:pt x="37" y="99"/>
                  </a:lnTo>
                  <a:lnTo>
                    <a:pt x="39" y="91"/>
                  </a:lnTo>
                  <a:lnTo>
                    <a:pt x="44" y="83"/>
                  </a:lnTo>
                  <a:lnTo>
                    <a:pt x="50" y="74"/>
                  </a:lnTo>
                  <a:lnTo>
                    <a:pt x="67" y="51"/>
                  </a:lnTo>
                  <a:lnTo>
                    <a:pt x="69" y="44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59" y="34"/>
                  </a:lnTo>
                  <a:lnTo>
                    <a:pt x="53" y="33"/>
                  </a:lnTo>
                  <a:lnTo>
                    <a:pt x="47" y="36"/>
                  </a:lnTo>
                  <a:lnTo>
                    <a:pt x="39" y="42"/>
                  </a:lnTo>
                  <a:lnTo>
                    <a:pt x="34" y="49"/>
                  </a:lnTo>
                  <a:lnTo>
                    <a:pt x="32" y="56"/>
                  </a:lnTo>
                  <a:lnTo>
                    <a:pt x="32" y="63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7" y="70"/>
                  </a:lnTo>
                  <a:lnTo>
                    <a:pt x="14" y="93"/>
                  </a:lnTo>
                  <a:lnTo>
                    <a:pt x="13" y="91"/>
                  </a:lnTo>
                  <a:lnTo>
                    <a:pt x="7" y="84"/>
                  </a:lnTo>
                  <a:lnTo>
                    <a:pt x="2" y="76"/>
                  </a:lnTo>
                  <a:lnTo>
                    <a:pt x="0" y="68"/>
                  </a:lnTo>
                  <a:lnTo>
                    <a:pt x="0" y="59"/>
                  </a:lnTo>
                  <a:lnTo>
                    <a:pt x="2" y="51"/>
                  </a:lnTo>
                  <a:lnTo>
                    <a:pt x="3" y="47"/>
                  </a:lnTo>
                  <a:lnTo>
                    <a:pt x="6" y="42"/>
                  </a:lnTo>
                  <a:lnTo>
                    <a:pt x="12" y="33"/>
                  </a:lnTo>
                  <a:lnTo>
                    <a:pt x="19" y="24"/>
                  </a:lnTo>
                  <a:lnTo>
                    <a:pt x="29" y="15"/>
                  </a:lnTo>
                  <a:lnTo>
                    <a:pt x="38" y="9"/>
                  </a:lnTo>
                  <a:lnTo>
                    <a:pt x="48" y="4"/>
                  </a:lnTo>
                  <a:lnTo>
                    <a:pt x="56" y="1"/>
                  </a:lnTo>
                  <a:lnTo>
                    <a:pt x="64" y="0"/>
                  </a:lnTo>
                  <a:lnTo>
                    <a:pt x="72" y="1"/>
                  </a:lnTo>
                  <a:lnTo>
                    <a:pt x="78" y="5"/>
                  </a:lnTo>
                  <a:lnTo>
                    <a:pt x="86" y="10"/>
                  </a:lnTo>
                  <a:lnTo>
                    <a:pt x="138" y="63"/>
                  </a:lnTo>
                  <a:lnTo>
                    <a:pt x="143" y="67"/>
                  </a:lnTo>
                  <a:lnTo>
                    <a:pt x="147" y="70"/>
                  </a:lnTo>
                  <a:lnTo>
                    <a:pt x="151" y="71"/>
                  </a:lnTo>
                  <a:lnTo>
                    <a:pt x="156" y="70"/>
                  </a:lnTo>
                  <a:lnTo>
                    <a:pt x="160" y="74"/>
                  </a:lnTo>
                  <a:lnTo>
                    <a:pt x="134" y="100"/>
                  </a:lnTo>
                  <a:lnTo>
                    <a:pt x="127" y="96"/>
                  </a:lnTo>
                  <a:lnTo>
                    <a:pt x="121" y="91"/>
                  </a:lnTo>
                  <a:close/>
                  <a:moveTo>
                    <a:pt x="87" y="58"/>
                  </a:moveTo>
                  <a:lnTo>
                    <a:pt x="77" y="75"/>
                  </a:lnTo>
                  <a:lnTo>
                    <a:pt x="70" y="86"/>
                  </a:lnTo>
                  <a:lnTo>
                    <a:pt x="67" y="93"/>
                  </a:lnTo>
                  <a:lnTo>
                    <a:pt x="66" y="100"/>
                  </a:lnTo>
                  <a:lnTo>
                    <a:pt x="67" y="103"/>
                  </a:lnTo>
                  <a:lnTo>
                    <a:pt x="67" y="105"/>
                  </a:lnTo>
                  <a:lnTo>
                    <a:pt x="69" y="108"/>
                  </a:lnTo>
                  <a:lnTo>
                    <a:pt x="71" y="110"/>
                  </a:lnTo>
                  <a:lnTo>
                    <a:pt x="76" y="114"/>
                  </a:lnTo>
                  <a:lnTo>
                    <a:pt x="83" y="115"/>
                  </a:lnTo>
                  <a:lnTo>
                    <a:pt x="88" y="113"/>
                  </a:lnTo>
                  <a:lnTo>
                    <a:pt x="94" y="109"/>
                  </a:lnTo>
                  <a:lnTo>
                    <a:pt x="102" y="99"/>
                  </a:lnTo>
                  <a:lnTo>
                    <a:pt x="104" y="93"/>
                  </a:lnTo>
                  <a:lnTo>
                    <a:pt x="105" y="88"/>
                  </a:lnTo>
                  <a:lnTo>
                    <a:pt x="104" y="83"/>
                  </a:lnTo>
                  <a:lnTo>
                    <a:pt x="103" y="77"/>
                  </a:lnTo>
                  <a:lnTo>
                    <a:pt x="99" y="72"/>
                  </a:lnTo>
                  <a:lnTo>
                    <a:pt x="95" y="67"/>
                  </a:lnTo>
                  <a:lnTo>
                    <a:pt x="87" y="5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0" name="Freeform 227"/>
            <p:cNvSpPr>
              <a:spLocks/>
            </p:cNvSpPr>
            <p:nvPr/>
          </p:nvSpPr>
          <p:spPr bwMode="auto">
            <a:xfrm>
              <a:off x="3732" y="4186"/>
              <a:ext cx="36" cy="35"/>
            </a:xfrm>
            <a:custGeom>
              <a:avLst/>
              <a:gdLst>
                <a:gd name="T0" fmla="*/ 0 w 140"/>
                <a:gd name="T1" fmla="*/ 0 h 139"/>
                <a:gd name="T2" fmla="*/ 0 w 140"/>
                <a:gd name="T3" fmla="*/ 0 h 139"/>
                <a:gd name="T4" fmla="*/ 0 w 140"/>
                <a:gd name="T5" fmla="*/ 0 h 139"/>
                <a:gd name="T6" fmla="*/ 0 w 140"/>
                <a:gd name="T7" fmla="*/ 0 h 139"/>
                <a:gd name="T8" fmla="*/ 0 w 140"/>
                <a:gd name="T9" fmla="*/ 0 h 139"/>
                <a:gd name="T10" fmla="*/ 0 w 140"/>
                <a:gd name="T11" fmla="*/ 0 h 139"/>
                <a:gd name="T12" fmla="*/ 0 w 140"/>
                <a:gd name="T13" fmla="*/ 0 h 139"/>
                <a:gd name="T14" fmla="*/ 0 w 140"/>
                <a:gd name="T15" fmla="*/ 0 h 139"/>
                <a:gd name="T16" fmla="*/ 0 w 140"/>
                <a:gd name="T17" fmla="*/ 0 h 139"/>
                <a:gd name="T18" fmla="*/ 0 w 140"/>
                <a:gd name="T19" fmla="*/ 0 h 139"/>
                <a:gd name="T20" fmla="*/ 0 w 140"/>
                <a:gd name="T21" fmla="*/ 0 h 139"/>
                <a:gd name="T22" fmla="*/ 0 w 140"/>
                <a:gd name="T23" fmla="*/ 0 h 139"/>
                <a:gd name="T24" fmla="*/ 0 w 140"/>
                <a:gd name="T25" fmla="*/ 0 h 139"/>
                <a:gd name="T26" fmla="*/ 0 w 140"/>
                <a:gd name="T27" fmla="*/ 0 h 139"/>
                <a:gd name="T28" fmla="*/ 0 w 140"/>
                <a:gd name="T29" fmla="*/ 0 h 139"/>
                <a:gd name="T30" fmla="*/ 0 w 140"/>
                <a:gd name="T31" fmla="*/ 0 h 139"/>
                <a:gd name="T32" fmla="*/ 0 w 140"/>
                <a:gd name="T33" fmla="*/ 0 h 139"/>
                <a:gd name="T34" fmla="*/ 0 w 140"/>
                <a:gd name="T35" fmla="*/ 0 h 139"/>
                <a:gd name="T36" fmla="*/ 0 w 140"/>
                <a:gd name="T37" fmla="*/ 0 h 139"/>
                <a:gd name="T38" fmla="*/ 0 w 140"/>
                <a:gd name="T39" fmla="*/ 0 h 139"/>
                <a:gd name="T40" fmla="*/ 0 w 140"/>
                <a:gd name="T41" fmla="*/ 0 h 139"/>
                <a:gd name="T42" fmla="*/ 0 w 140"/>
                <a:gd name="T43" fmla="*/ 0 h 139"/>
                <a:gd name="T44" fmla="*/ 0 w 140"/>
                <a:gd name="T45" fmla="*/ 0 h 139"/>
                <a:gd name="T46" fmla="*/ 0 w 140"/>
                <a:gd name="T47" fmla="*/ 0 h 139"/>
                <a:gd name="T48" fmla="*/ 0 w 140"/>
                <a:gd name="T49" fmla="*/ 0 h 139"/>
                <a:gd name="T50" fmla="*/ 0 w 140"/>
                <a:gd name="T51" fmla="*/ 0 h 139"/>
                <a:gd name="T52" fmla="*/ 0 w 140"/>
                <a:gd name="T53" fmla="*/ 0 h 139"/>
                <a:gd name="T54" fmla="*/ 0 w 140"/>
                <a:gd name="T55" fmla="*/ 0 h 139"/>
                <a:gd name="T56" fmla="*/ 0 w 140"/>
                <a:gd name="T57" fmla="*/ 0 h 139"/>
                <a:gd name="T58" fmla="*/ 0 w 140"/>
                <a:gd name="T59" fmla="*/ 0 h 139"/>
                <a:gd name="T60" fmla="*/ 0 w 140"/>
                <a:gd name="T61" fmla="*/ 0 h 139"/>
                <a:gd name="T62" fmla="*/ 0 w 140"/>
                <a:gd name="T63" fmla="*/ 0 h 139"/>
                <a:gd name="T64" fmla="*/ 0 w 140"/>
                <a:gd name="T65" fmla="*/ 0 h 139"/>
                <a:gd name="T66" fmla="*/ 0 w 140"/>
                <a:gd name="T67" fmla="*/ 0 h 139"/>
                <a:gd name="T68" fmla="*/ 0 w 140"/>
                <a:gd name="T69" fmla="*/ 0 h 139"/>
                <a:gd name="T70" fmla="*/ 0 w 140"/>
                <a:gd name="T71" fmla="*/ 0 h 139"/>
                <a:gd name="T72" fmla="*/ 0 w 140"/>
                <a:gd name="T73" fmla="*/ 0 h 139"/>
                <a:gd name="T74" fmla="*/ 0 w 140"/>
                <a:gd name="T75" fmla="*/ 0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0"/>
                <a:gd name="T115" fmla="*/ 0 h 139"/>
                <a:gd name="T116" fmla="*/ 140 w 140"/>
                <a:gd name="T117" fmla="*/ 139 h 1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0" h="139">
                  <a:moveTo>
                    <a:pt x="44" y="126"/>
                  </a:moveTo>
                  <a:lnTo>
                    <a:pt x="68" y="100"/>
                  </a:lnTo>
                  <a:lnTo>
                    <a:pt x="76" y="106"/>
                  </a:lnTo>
                  <a:lnTo>
                    <a:pt x="83" y="107"/>
                  </a:lnTo>
                  <a:lnTo>
                    <a:pt x="93" y="103"/>
                  </a:lnTo>
                  <a:lnTo>
                    <a:pt x="101" y="96"/>
                  </a:lnTo>
                  <a:lnTo>
                    <a:pt x="107" y="89"/>
                  </a:lnTo>
                  <a:lnTo>
                    <a:pt x="109" y="82"/>
                  </a:lnTo>
                  <a:lnTo>
                    <a:pt x="109" y="76"/>
                  </a:lnTo>
                  <a:lnTo>
                    <a:pt x="107" y="72"/>
                  </a:lnTo>
                  <a:lnTo>
                    <a:pt x="101" y="69"/>
                  </a:lnTo>
                  <a:lnTo>
                    <a:pt x="98" y="69"/>
                  </a:lnTo>
                  <a:lnTo>
                    <a:pt x="94" y="71"/>
                  </a:lnTo>
                  <a:lnTo>
                    <a:pt x="70" y="85"/>
                  </a:lnTo>
                  <a:lnTo>
                    <a:pt x="53" y="94"/>
                  </a:lnTo>
                  <a:lnTo>
                    <a:pt x="45" y="97"/>
                  </a:lnTo>
                  <a:lnTo>
                    <a:pt x="38" y="98"/>
                  </a:lnTo>
                  <a:lnTo>
                    <a:pt x="30" y="98"/>
                  </a:lnTo>
                  <a:lnTo>
                    <a:pt x="24" y="96"/>
                  </a:lnTo>
                  <a:lnTo>
                    <a:pt x="18" y="93"/>
                  </a:lnTo>
                  <a:lnTo>
                    <a:pt x="12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" y="48"/>
                  </a:lnTo>
                  <a:lnTo>
                    <a:pt x="5" y="38"/>
                  </a:lnTo>
                  <a:lnTo>
                    <a:pt x="10" y="30"/>
                  </a:lnTo>
                  <a:lnTo>
                    <a:pt x="19" y="20"/>
                  </a:lnTo>
                  <a:lnTo>
                    <a:pt x="27" y="12"/>
                  </a:lnTo>
                  <a:lnTo>
                    <a:pt x="37" y="6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5" y="0"/>
                  </a:lnTo>
                  <a:lnTo>
                    <a:pt x="74" y="1"/>
                  </a:lnTo>
                  <a:lnTo>
                    <a:pt x="82" y="5"/>
                  </a:lnTo>
                  <a:lnTo>
                    <a:pt x="91" y="12"/>
                  </a:lnTo>
                  <a:lnTo>
                    <a:pt x="66" y="35"/>
                  </a:lnTo>
                  <a:lnTo>
                    <a:pt x="60" y="32"/>
                  </a:lnTo>
                  <a:lnTo>
                    <a:pt x="53" y="31"/>
                  </a:lnTo>
                  <a:lnTo>
                    <a:pt x="49" y="32"/>
                  </a:lnTo>
                  <a:lnTo>
                    <a:pt x="45" y="33"/>
                  </a:lnTo>
                  <a:lnTo>
                    <a:pt x="38" y="39"/>
                  </a:lnTo>
                  <a:lnTo>
                    <a:pt x="32" y="45"/>
                  </a:lnTo>
                  <a:lnTo>
                    <a:pt x="29" y="52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2" y="61"/>
                  </a:lnTo>
                  <a:lnTo>
                    <a:pt x="38" y="63"/>
                  </a:lnTo>
                  <a:lnTo>
                    <a:pt x="41" y="63"/>
                  </a:lnTo>
                  <a:lnTo>
                    <a:pt x="45" y="62"/>
                  </a:lnTo>
                  <a:lnTo>
                    <a:pt x="68" y="48"/>
                  </a:lnTo>
                  <a:lnTo>
                    <a:pt x="86" y="38"/>
                  </a:lnTo>
                  <a:lnTo>
                    <a:pt x="102" y="33"/>
                  </a:lnTo>
                  <a:lnTo>
                    <a:pt x="109" y="33"/>
                  </a:lnTo>
                  <a:lnTo>
                    <a:pt x="113" y="34"/>
                  </a:lnTo>
                  <a:lnTo>
                    <a:pt x="115" y="35"/>
                  </a:lnTo>
                  <a:lnTo>
                    <a:pt x="121" y="38"/>
                  </a:lnTo>
                  <a:lnTo>
                    <a:pt x="127" y="43"/>
                  </a:lnTo>
                  <a:lnTo>
                    <a:pt x="134" y="52"/>
                  </a:lnTo>
                  <a:lnTo>
                    <a:pt x="138" y="60"/>
                  </a:lnTo>
                  <a:lnTo>
                    <a:pt x="140" y="69"/>
                  </a:lnTo>
                  <a:lnTo>
                    <a:pt x="140" y="78"/>
                  </a:lnTo>
                  <a:lnTo>
                    <a:pt x="138" y="88"/>
                  </a:lnTo>
                  <a:lnTo>
                    <a:pt x="133" y="97"/>
                  </a:lnTo>
                  <a:lnTo>
                    <a:pt x="125" y="108"/>
                  </a:lnTo>
                  <a:lnTo>
                    <a:pt x="116" y="118"/>
                  </a:lnTo>
                  <a:lnTo>
                    <a:pt x="107" y="127"/>
                  </a:lnTo>
                  <a:lnTo>
                    <a:pt x="98" y="133"/>
                  </a:lnTo>
                  <a:lnTo>
                    <a:pt x="88" y="137"/>
                  </a:lnTo>
                  <a:lnTo>
                    <a:pt x="79" y="139"/>
                  </a:lnTo>
                  <a:lnTo>
                    <a:pt x="69" y="139"/>
                  </a:lnTo>
                  <a:lnTo>
                    <a:pt x="61" y="137"/>
                  </a:lnTo>
                  <a:lnTo>
                    <a:pt x="53" y="133"/>
                  </a:lnTo>
                  <a:lnTo>
                    <a:pt x="45" y="127"/>
                  </a:lnTo>
                  <a:lnTo>
                    <a:pt x="44" y="12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1" name="Freeform 228"/>
            <p:cNvSpPr>
              <a:spLocks noEditPoints="1"/>
            </p:cNvSpPr>
            <p:nvPr/>
          </p:nvSpPr>
          <p:spPr bwMode="auto">
            <a:xfrm>
              <a:off x="3747" y="4161"/>
              <a:ext cx="37" cy="37"/>
            </a:xfrm>
            <a:custGeom>
              <a:avLst/>
              <a:gdLst>
                <a:gd name="T0" fmla="*/ 0 w 149"/>
                <a:gd name="T1" fmla="*/ 0 h 149"/>
                <a:gd name="T2" fmla="*/ 0 w 149"/>
                <a:gd name="T3" fmla="*/ 0 h 149"/>
                <a:gd name="T4" fmla="*/ 0 w 149"/>
                <a:gd name="T5" fmla="*/ 0 h 149"/>
                <a:gd name="T6" fmla="*/ 0 w 149"/>
                <a:gd name="T7" fmla="*/ 0 h 149"/>
                <a:gd name="T8" fmla="*/ 0 w 149"/>
                <a:gd name="T9" fmla="*/ 0 h 149"/>
                <a:gd name="T10" fmla="*/ 0 w 149"/>
                <a:gd name="T11" fmla="*/ 0 h 149"/>
                <a:gd name="T12" fmla="*/ 0 w 149"/>
                <a:gd name="T13" fmla="*/ 0 h 149"/>
                <a:gd name="T14" fmla="*/ 0 w 149"/>
                <a:gd name="T15" fmla="*/ 0 h 149"/>
                <a:gd name="T16" fmla="*/ 0 w 149"/>
                <a:gd name="T17" fmla="*/ 0 h 149"/>
                <a:gd name="T18" fmla="*/ 0 w 149"/>
                <a:gd name="T19" fmla="*/ 0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9"/>
                <a:gd name="T31" fmla="*/ 0 h 149"/>
                <a:gd name="T32" fmla="*/ 149 w 149"/>
                <a:gd name="T33" fmla="*/ 149 h 1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9" h="149">
                  <a:moveTo>
                    <a:pt x="22" y="47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47" y="23"/>
                  </a:lnTo>
                  <a:lnTo>
                    <a:pt x="22" y="47"/>
                  </a:lnTo>
                  <a:close/>
                  <a:moveTo>
                    <a:pt x="124" y="149"/>
                  </a:moveTo>
                  <a:lnTo>
                    <a:pt x="33" y="57"/>
                  </a:lnTo>
                  <a:lnTo>
                    <a:pt x="57" y="32"/>
                  </a:lnTo>
                  <a:lnTo>
                    <a:pt x="149" y="124"/>
                  </a:lnTo>
                  <a:lnTo>
                    <a:pt x="124" y="14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2" name="Freeform 229"/>
            <p:cNvSpPr>
              <a:spLocks/>
            </p:cNvSpPr>
            <p:nvPr/>
          </p:nvSpPr>
          <p:spPr bwMode="auto">
            <a:xfrm>
              <a:off x="3761" y="4147"/>
              <a:ext cx="37" cy="37"/>
            </a:xfrm>
            <a:custGeom>
              <a:avLst/>
              <a:gdLst>
                <a:gd name="T0" fmla="*/ 0 w 149"/>
                <a:gd name="T1" fmla="*/ 0 h 149"/>
                <a:gd name="T2" fmla="*/ 0 w 149"/>
                <a:gd name="T3" fmla="*/ 0 h 149"/>
                <a:gd name="T4" fmla="*/ 0 w 149"/>
                <a:gd name="T5" fmla="*/ 0 h 149"/>
                <a:gd name="T6" fmla="*/ 0 w 149"/>
                <a:gd name="T7" fmla="*/ 0 h 149"/>
                <a:gd name="T8" fmla="*/ 0 w 149"/>
                <a:gd name="T9" fmla="*/ 0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9"/>
                <a:gd name="T16" fmla="*/ 0 h 149"/>
                <a:gd name="T17" fmla="*/ 149 w 149"/>
                <a:gd name="T18" fmla="*/ 149 h 1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9" h="149">
                  <a:moveTo>
                    <a:pt x="124" y="149"/>
                  </a:moveTo>
                  <a:lnTo>
                    <a:pt x="0" y="25"/>
                  </a:lnTo>
                  <a:lnTo>
                    <a:pt x="24" y="0"/>
                  </a:lnTo>
                  <a:lnTo>
                    <a:pt x="149" y="124"/>
                  </a:lnTo>
                  <a:lnTo>
                    <a:pt x="124" y="14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3" name="Freeform 230"/>
            <p:cNvSpPr>
              <a:spLocks noEditPoints="1"/>
            </p:cNvSpPr>
            <p:nvPr/>
          </p:nvSpPr>
          <p:spPr bwMode="auto">
            <a:xfrm>
              <a:off x="3802" y="4105"/>
              <a:ext cx="40" cy="40"/>
            </a:xfrm>
            <a:custGeom>
              <a:avLst/>
              <a:gdLst>
                <a:gd name="T0" fmla="*/ 0 w 161"/>
                <a:gd name="T1" fmla="*/ 0 h 162"/>
                <a:gd name="T2" fmla="*/ 0 w 161"/>
                <a:gd name="T3" fmla="*/ 0 h 162"/>
                <a:gd name="T4" fmla="*/ 0 w 161"/>
                <a:gd name="T5" fmla="*/ 0 h 162"/>
                <a:gd name="T6" fmla="*/ 0 w 161"/>
                <a:gd name="T7" fmla="*/ 0 h 162"/>
                <a:gd name="T8" fmla="*/ 0 w 161"/>
                <a:gd name="T9" fmla="*/ 0 h 162"/>
                <a:gd name="T10" fmla="*/ 0 w 161"/>
                <a:gd name="T11" fmla="*/ 0 h 162"/>
                <a:gd name="T12" fmla="*/ 0 w 161"/>
                <a:gd name="T13" fmla="*/ 0 h 162"/>
                <a:gd name="T14" fmla="*/ 0 w 161"/>
                <a:gd name="T15" fmla="*/ 0 h 162"/>
                <a:gd name="T16" fmla="*/ 0 w 161"/>
                <a:gd name="T17" fmla="*/ 0 h 162"/>
                <a:gd name="T18" fmla="*/ 0 w 161"/>
                <a:gd name="T19" fmla="*/ 0 h 162"/>
                <a:gd name="T20" fmla="*/ 0 w 161"/>
                <a:gd name="T21" fmla="*/ 0 h 162"/>
                <a:gd name="T22" fmla="*/ 0 w 161"/>
                <a:gd name="T23" fmla="*/ 0 h 162"/>
                <a:gd name="T24" fmla="*/ 0 w 161"/>
                <a:gd name="T25" fmla="*/ 0 h 162"/>
                <a:gd name="T26" fmla="*/ 0 w 161"/>
                <a:gd name="T27" fmla="*/ 0 h 162"/>
                <a:gd name="T28" fmla="*/ 0 w 161"/>
                <a:gd name="T29" fmla="*/ 0 h 162"/>
                <a:gd name="T30" fmla="*/ 0 w 161"/>
                <a:gd name="T31" fmla="*/ 0 h 162"/>
                <a:gd name="T32" fmla="*/ 0 w 161"/>
                <a:gd name="T33" fmla="*/ 0 h 162"/>
                <a:gd name="T34" fmla="*/ 0 w 161"/>
                <a:gd name="T35" fmla="*/ 0 h 162"/>
                <a:gd name="T36" fmla="*/ 0 w 161"/>
                <a:gd name="T37" fmla="*/ 0 h 162"/>
                <a:gd name="T38" fmla="*/ 0 w 161"/>
                <a:gd name="T39" fmla="*/ 0 h 162"/>
                <a:gd name="T40" fmla="*/ 0 w 161"/>
                <a:gd name="T41" fmla="*/ 0 h 162"/>
                <a:gd name="T42" fmla="*/ 0 w 161"/>
                <a:gd name="T43" fmla="*/ 0 h 162"/>
                <a:gd name="T44" fmla="*/ 0 w 161"/>
                <a:gd name="T45" fmla="*/ 0 h 162"/>
                <a:gd name="T46" fmla="*/ 0 w 161"/>
                <a:gd name="T47" fmla="*/ 0 h 162"/>
                <a:gd name="T48" fmla="*/ 0 w 161"/>
                <a:gd name="T49" fmla="*/ 0 h 162"/>
                <a:gd name="T50" fmla="*/ 0 w 161"/>
                <a:gd name="T51" fmla="*/ 0 h 162"/>
                <a:gd name="T52" fmla="*/ 0 w 161"/>
                <a:gd name="T53" fmla="*/ 0 h 162"/>
                <a:gd name="T54" fmla="*/ 0 w 161"/>
                <a:gd name="T55" fmla="*/ 0 h 162"/>
                <a:gd name="T56" fmla="*/ 0 w 161"/>
                <a:gd name="T57" fmla="*/ 0 h 162"/>
                <a:gd name="T58" fmla="*/ 0 w 161"/>
                <a:gd name="T59" fmla="*/ 0 h 162"/>
                <a:gd name="T60" fmla="*/ 0 w 161"/>
                <a:gd name="T61" fmla="*/ 0 h 162"/>
                <a:gd name="T62" fmla="*/ 0 w 161"/>
                <a:gd name="T63" fmla="*/ 0 h 162"/>
                <a:gd name="T64" fmla="*/ 0 w 161"/>
                <a:gd name="T65" fmla="*/ 0 h 162"/>
                <a:gd name="T66" fmla="*/ 0 w 161"/>
                <a:gd name="T67" fmla="*/ 0 h 162"/>
                <a:gd name="T68" fmla="*/ 0 w 161"/>
                <a:gd name="T69" fmla="*/ 0 h 162"/>
                <a:gd name="T70" fmla="*/ 0 w 161"/>
                <a:gd name="T71" fmla="*/ 0 h 162"/>
                <a:gd name="T72" fmla="*/ 0 w 161"/>
                <a:gd name="T73" fmla="*/ 0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61"/>
                <a:gd name="T112" fmla="*/ 0 h 162"/>
                <a:gd name="T113" fmla="*/ 161 w 161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61" h="162">
                  <a:moveTo>
                    <a:pt x="62" y="99"/>
                  </a:moveTo>
                  <a:lnTo>
                    <a:pt x="72" y="109"/>
                  </a:lnTo>
                  <a:lnTo>
                    <a:pt x="81" y="117"/>
                  </a:lnTo>
                  <a:lnTo>
                    <a:pt x="90" y="124"/>
                  </a:lnTo>
                  <a:lnTo>
                    <a:pt x="98" y="127"/>
                  </a:lnTo>
                  <a:lnTo>
                    <a:pt x="105" y="129"/>
                  </a:lnTo>
                  <a:lnTo>
                    <a:pt x="111" y="129"/>
                  </a:lnTo>
                  <a:lnTo>
                    <a:pt x="114" y="128"/>
                  </a:lnTo>
                  <a:lnTo>
                    <a:pt x="117" y="127"/>
                  </a:lnTo>
                  <a:lnTo>
                    <a:pt x="123" y="122"/>
                  </a:lnTo>
                  <a:lnTo>
                    <a:pt x="127" y="117"/>
                  </a:lnTo>
                  <a:lnTo>
                    <a:pt x="128" y="112"/>
                  </a:lnTo>
                  <a:lnTo>
                    <a:pt x="129" y="106"/>
                  </a:lnTo>
                  <a:lnTo>
                    <a:pt x="127" y="98"/>
                  </a:lnTo>
                  <a:lnTo>
                    <a:pt x="123" y="91"/>
                  </a:lnTo>
                  <a:lnTo>
                    <a:pt x="117" y="81"/>
                  </a:lnTo>
                  <a:lnTo>
                    <a:pt x="99" y="62"/>
                  </a:lnTo>
                  <a:lnTo>
                    <a:pt x="80" y="44"/>
                  </a:lnTo>
                  <a:lnTo>
                    <a:pt x="63" y="35"/>
                  </a:lnTo>
                  <a:lnTo>
                    <a:pt x="56" y="33"/>
                  </a:lnTo>
                  <a:lnTo>
                    <a:pt x="50" y="33"/>
                  </a:lnTo>
                  <a:lnTo>
                    <a:pt x="43" y="35"/>
                  </a:lnTo>
                  <a:lnTo>
                    <a:pt x="38" y="39"/>
                  </a:lnTo>
                  <a:lnTo>
                    <a:pt x="34" y="44"/>
                  </a:lnTo>
                  <a:lnTo>
                    <a:pt x="32" y="50"/>
                  </a:lnTo>
                  <a:lnTo>
                    <a:pt x="33" y="57"/>
                  </a:lnTo>
                  <a:lnTo>
                    <a:pt x="35" y="63"/>
                  </a:lnTo>
                  <a:lnTo>
                    <a:pt x="38" y="72"/>
                  </a:lnTo>
                  <a:lnTo>
                    <a:pt x="45" y="80"/>
                  </a:lnTo>
                  <a:lnTo>
                    <a:pt x="52" y="90"/>
                  </a:lnTo>
                  <a:lnTo>
                    <a:pt x="62" y="99"/>
                  </a:lnTo>
                  <a:close/>
                  <a:moveTo>
                    <a:pt x="37" y="125"/>
                  </a:moveTo>
                  <a:lnTo>
                    <a:pt x="23" y="109"/>
                  </a:lnTo>
                  <a:lnTo>
                    <a:pt x="13" y="95"/>
                  </a:lnTo>
                  <a:lnTo>
                    <a:pt x="5" y="80"/>
                  </a:lnTo>
                  <a:lnTo>
                    <a:pt x="1" y="67"/>
                  </a:lnTo>
                  <a:lnTo>
                    <a:pt x="0" y="54"/>
                  </a:lnTo>
                  <a:lnTo>
                    <a:pt x="1" y="48"/>
                  </a:lnTo>
                  <a:lnTo>
                    <a:pt x="3" y="41"/>
                  </a:lnTo>
                  <a:lnTo>
                    <a:pt x="5" y="36"/>
                  </a:lnTo>
                  <a:lnTo>
                    <a:pt x="8" y="33"/>
                  </a:lnTo>
                  <a:lnTo>
                    <a:pt x="10" y="30"/>
                  </a:lnTo>
                  <a:lnTo>
                    <a:pt x="18" y="19"/>
                  </a:lnTo>
                  <a:lnTo>
                    <a:pt x="30" y="10"/>
                  </a:lnTo>
                  <a:lnTo>
                    <a:pt x="41" y="3"/>
                  </a:lnTo>
                  <a:lnTo>
                    <a:pt x="54" y="1"/>
                  </a:lnTo>
                  <a:lnTo>
                    <a:pt x="60" y="0"/>
                  </a:lnTo>
                  <a:lnTo>
                    <a:pt x="67" y="1"/>
                  </a:lnTo>
                  <a:lnTo>
                    <a:pt x="74" y="3"/>
                  </a:lnTo>
                  <a:lnTo>
                    <a:pt x="80" y="5"/>
                  </a:lnTo>
                  <a:lnTo>
                    <a:pt x="88" y="9"/>
                  </a:lnTo>
                  <a:lnTo>
                    <a:pt x="95" y="13"/>
                  </a:lnTo>
                  <a:lnTo>
                    <a:pt x="109" y="23"/>
                  </a:lnTo>
                  <a:lnTo>
                    <a:pt x="125" y="37"/>
                  </a:lnTo>
                  <a:lnTo>
                    <a:pt x="138" y="53"/>
                  </a:lnTo>
                  <a:lnTo>
                    <a:pt x="149" y="68"/>
                  </a:lnTo>
                  <a:lnTo>
                    <a:pt x="156" y="81"/>
                  </a:lnTo>
                  <a:lnTo>
                    <a:pt x="161" y="95"/>
                  </a:lnTo>
                  <a:lnTo>
                    <a:pt x="161" y="108"/>
                  </a:lnTo>
                  <a:lnTo>
                    <a:pt x="160" y="114"/>
                  </a:lnTo>
                  <a:lnTo>
                    <a:pt x="157" y="120"/>
                  </a:lnTo>
                  <a:lnTo>
                    <a:pt x="155" y="126"/>
                  </a:lnTo>
                  <a:lnTo>
                    <a:pt x="152" y="132"/>
                  </a:lnTo>
                  <a:lnTo>
                    <a:pt x="143" y="144"/>
                  </a:lnTo>
                  <a:lnTo>
                    <a:pt x="131" y="152"/>
                  </a:lnTo>
                  <a:lnTo>
                    <a:pt x="119" y="158"/>
                  </a:lnTo>
                  <a:lnTo>
                    <a:pt x="107" y="162"/>
                  </a:lnTo>
                  <a:lnTo>
                    <a:pt x="100" y="162"/>
                  </a:lnTo>
                  <a:lnTo>
                    <a:pt x="94" y="160"/>
                  </a:lnTo>
                  <a:lnTo>
                    <a:pt x="88" y="158"/>
                  </a:lnTo>
                  <a:lnTo>
                    <a:pt x="81" y="156"/>
                  </a:lnTo>
                  <a:lnTo>
                    <a:pt x="74" y="153"/>
                  </a:lnTo>
                  <a:lnTo>
                    <a:pt x="67" y="149"/>
                  </a:lnTo>
                  <a:lnTo>
                    <a:pt x="53" y="138"/>
                  </a:lnTo>
                  <a:lnTo>
                    <a:pt x="37" y="12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4" name="Freeform 231"/>
            <p:cNvSpPr>
              <a:spLocks/>
            </p:cNvSpPr>
            <p:nvPr/>
          </p:nvSpPr>
          <p:spPr bwMode="auto">
            <a:xfrm>
              <a:off x="3828" y="4078"/>
              <a:ext cx="45" cy="46"/>
            </a:xfrm>
            <a:custGeom>
              <a:avLst/>
              <a:gdLst>
                <a:gd name="T0" fmla="*/ 0 w 181"/>
                <a:gd name="T1" fmla="*/ 0 h 186"/>
                <a:gd name="T2" fmla="*/ 0 w 181"/>
                <a:gd name="T3" fmla="*/ 0 h 186"/>
                <a:gd name="T4" fmla="*/ 0 w 181"/>
                <a:gd name="T5" fmla="*/ 0 h 186"/>
                <a:gd name="T6" fmla="*/ 0 w 181"/>
                <a:gd name="T7" fmla="*/ 0 h 186"/>
                <a:gd name="T8" fmla="*/ 0 w 181"/>
                <a:gd name="T9" fmla="*/ 0 h 186"/>
                <a:gd name="T10" fmla="*/ 0 w 181"/>
                <a:gd name="T11" fmla="*/ 0 h 186"/>
                <a:gd name="T12" fmla="*/ 0 w 181"/>
                <a:gd name="T13" fmla="*/ 0 h 186"/>
                <a:gd name="T14" fmla="*/ 0 w 181"/>
                <a:gd name="T15" fmla="*/ 0 h 186"/>
                <a:gd name="T16" fmla="*/ 0 w 181"/>
                <a:gd name="T17" fmla="*/ 0 h 186"/>
                <a:gd name="T18" fmla="*/ 0 w 181"/>
                <a:gd name="T19" fmla="*/ 0 h 186"/>
                <a:gd name="T20" fmla="*/ 0 w 181"/>
                <a:gd name="T21" fmla="*/ 0 h 186"/>
                <a:gd name="T22" fmla="*/ 0 w 181"/>
                <a:gd name="T23" fmla="*/ 0 h 186"/>
                <a:gd name="T24" fmla="*/ 0 w 181"/>
                <a:gd name="T25" fmla="*/ 0 h 186"/>
                <a:gd name="T26" fmla="*/ 0 w 181"/>
                <a:gd name="T27" fmla="*/ 0 h 186"/>
                <a:gd name="T28" fmla="*/ 0 w 181"/>
                <a:gd name="T29" fmla="*/ 0 h 186"/>
                <a:gd name="T30" fmla="*/ 0 w 181"/>
                <a:gd name="T31" fmla="*/ 0 h 186"/>
                <a:gd name="T32" fmla="*/ 0 w 181"/>
                <a:gd name="T33" fmla="*/ 0 h 186"/>
                <a:gd name="T34" fmla="*/ 0 w 181"/>
                <a:gd name="T35" fmla="*/ 0 h 186"/>
                <a:gd name="T36" fmla="*/ 0 w 181"/>
                <a:gd name="T37" fmla="*/ 0 h 186"/>
                <a:gd name="T38" fmla="*/ 0 w 181"/>
                <a:gd name="T39" fmla="*/ 0 h 186"/>
                <a:gd name="T40" fmla="*/ 0 w 181"/>
                <a:gd name="T41" fmla="*/ 0 h 186"/>
                <a:gd name="T42" fmla="*/ 0 w 181"/>
                <a:gd name="T43" fmla="*/ 0 h 186"/>
                <a:gd name="T44" fmla="*/ 0 w 181"/>
                <a:gd name="T45" fmla="*/ 0 h 186"/>
                <a:gd name="T46" fmla="*/ 0 w 181"/>
                <a:gd name="T47" fmla="*/ 0 h 186"/>
                <a:gd name="T48" fmla="*/ 0 w 181"/>
                <a:gd name="T49" fmla="*/ 0 h 186"/>
                <a:gd name="T50" fmla="*/ 0 w 181"/>
                <a:gd name="T51" fmla="*/ 0 h 186"/>
                <a:gd name="T52" fmla="*/ 0 w 181"/>
                <a:gd name="T53" fmla="*/ 0 h 186"/>
                <a:gd name="T54" fmla="*/ 0 w 181"/>
                <a:gd name="T55" fmla="*/ 0 h 186"/>
                <a:gd name="T56" fmla="*/ 0 w 181"/>
                <a:gd name="T57" fmla="*/ 0 h 186"/>
                <a:gd name="T58" fmla="*/ 0 w 181"/>
                <a:gd name="T59" fmla="*/ 0 h 186"/>
                <a:gd name="T60" fmla="*/ 0 w 181"/>
                <a:gd name="T61" fmla="*/ 0 h 186"/>
                <a:gd name="T62" fmla="*/ 0 w 181"/>
                <a:gd name="T63" fmla="*/ 0 h 186"/>
                <a:gd name="T64" fmla="*/ 0 w 181"/>
                <a:gd name="T65" fmla="*/ 0 h 186"/>
                <a:gd name="T66" fmla="*/ 0 w 181"/>
                <a:gd name="T67" fmla="*/ 0 h 186"/>
                <a:gd name="T68" fmla="*/ 0 w 181"/>
                <a:gd name="T69" fmla="*/ 0 h 186"/>
                <a:gd name="T70" fmla="*/ 0 w 181"/>
                <a:gd name="T71" fmla="*/ 0 h 186"/>
                <a:gd name="T72" fmla="*/ 0 w 181"/>
                <a:gd name="T73" fmla="*/ 0 h 186"/>
                <a:gd name="T74" fmla="*/ 0 w 181"/>
                <a:gd name="T75" fmla="*/ 0 h 186"/>
                <a:gd name="T76" fmla="*/ 0 w 181"/>
                <a:gd name="T77" fmla="*/ 0 h 186"/>
                <a:gd name="T78" fmla="*/ 0 w 181"/>
                <a:gd name="T79" fmla="*/ 0 h 186"/>
                <a:gd name="T80" fmla="*/ 0 w 181"/>
                <a:gd name="T81" fmla="*/ 0 h 186"/>
                <a:gd name="T82" fmla="*/ 0 w 181"/>
                <a:gd name="T83" fmla="*/ 0 h 186"/>
                <a:gd name="T84" fmla="*/ 0 w 181"/>
                <a:gd name="T85" fmla="*/ 0 h 186"/>
                <a:gd name="T86" fmla="*/ 0 w 181"/>
                <a:gd name="T87" fmla="*/ 0 h 186"/>
                <a:gd name="T88" fmla="*/ 0 w 181"/>
                <a:gd name="T89" fmla="*/ 0 h 186"/>
                <a:gd name="T90" fmla="*/ 0 w 181"/>
                <a:gd name="T91" fmla="*/ 0 h 186"/>
                <a:gd name="T92" fmla="*/ 0 w 181"/>
                <a:gd name="T93" fmla="*/ 0 h 186"/>
                <a:gd name="T94" fmla="*/ 0 w 181"/>
                <a:gd name="T95" fmla="*/ 0 h 186"/>
                <a:gd name="T96" fmla="*/ 0 w 181"/>
                <a:gd name="T97" fmla="*/ 0 h 186"/>
                <a:gd name="T98" fmla="*/ 0 w 181"/>
                <a:gd name="T99" fmla="*/ 0 h 186"/>
                <a:gd name="T100" fmla="*/ 0 w 181"/>
                <a:gd name="T101" fmla="*/ 0 h 186"/>
                <a:gd name="T102" fmla="*/ 0 w 181"/>
                <a:gd name="T103" fmla="*/ 0 h 186"/>
                <a:gd name="T104" fmla="*/ 0 w 181"/>
                <a:gd name="T105" fmla="*/ 0 h 186"/>
                <a:gd name="T106" fmla="*/ 0 w 181"/>
                <a:gd name="T107" fmla="*/ 0 h 186"/>
                <a:gd name="T108" fmla="*/ 0 w 181"/>
                <a:gd name="T109" fmla="*/ 0 h 186"/>
                <a:gd name="T110" fmla="*/ 0 w 181"/>
                <a:gd name="T111" fmla="*/ 0 h 186"/>
                <a:gd name="T112" fmla="*/ 0 w 181"/>
                <a:gd name="T113" fmla="*/ 0 h 186"/>
                <a:gd name="T114" fmla="*/ 0 w 181"/>
                <a:gd name="T115" fmla="*/ 0 h 186"/>
                <a:gd name="T116" fmla="*/ 0 w 181"/>
                <a:gd name="T117" fmla="*/ 0 h 186"/>
                <a:gd name="T118" fmla="*/ 0 w 181"/>
                <a:gd name="T119" fmla="*/ 0 h 18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1"/>
                <a:gd name="T181" fmla="*/ 0 h 186"/>
                <a:gd name="T182" fmla="*/ 181 w 181"/>
                <a:gd name="T183" fmla="*/ 186 h 18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1" h="186">
                  <a:moveTo>
                    <a:pt x="96" y="186"/>
                  </a:moveTo>
                  <a:lnTo>
                    <a:pt x="88" y="177"/>
                  </a:lnTo>
                  <a:lnTo>
                    <a:pt x="82" y="168"/>
                  </a:lnTo>
                  <a:lnTo>
                    <a:pt x="76" y="149"/>
                  </a:lnTo>
                  <a:lnTo>
                    <a:pt x="73" y="140"/>
                  </a:lnTo>
                  <a:lnTo>
                    <a:pt x="73" y="129"/>
                  </a:lnTo>
                  <a:lnTo>
                    <a:pt x="77" y="105"/>
                  </a:lnTo>
                  <a:lnTo>
                    <a:pt x="84" y="68"/>
                  </a:lnTo>
                  <a:lnTo>
                    <a:pt x="84" y="61"/>
                  </a:lnTo>
                  <a:lnTo>
                    <a:pt x="82" y="54"/>
                  </a:lnTo>
                  <a:lnTo>
                    <a:pt x="80" y="48"/>
                  </a:lnTo>
                  <a:lnTo>
                    <a:pt x="75" y="42"/>
                  </a:lnTo>
                  <a:lnTo>
                    <a:pt x="66" y="35"/>
                  </a:lnTo>
                  <a:lnTo>
                    <a:pt x="57" y="33"/>
                  </a:lnTo>
                  <a:lnTo>
                    <a:pt x="52" y="34"/>
                  </a:lnTo>
                  <a:lnTo>
                    <a:pt x="49" y="34"/>
                  </a:lnTo>
                  <a:lnTo>
                    <a:pt x="47" y="35"/>
                  </a:lnTo>
                  <a:lnTo>
                    <a:pt x="43" y="38"/>
                  </a:lnTo>
                  <a:lnTo>
                    <a:pt x="39" y="42"/>
                  </a:lnTo>
                  <a:lnTo>
                    <a:pt x="34" y="47"/>
                  </a:lnTo>
                  <a:lnTo>
                    <a:pt x="32" y="51"/>
                  </a:lnTo>
                  <a:lnTo>
                    <a:pt x="30" y="56"/>
                  </a:lnTo>
                  <a:lnTo>
                    <a:pt x="30" y="62"/>
                  </a:lnTo>
                  <a:lnTo>
                    <a:pt x="31" y="67"/>
                  </a:lnTo>
                  <a:lnTo>
                    <a:pt x="33" y="72"/>
                  </a:lnTo>
                  <a:lnTo>
                    <a:pt x="38" y="77"/>
                  </a:lnTo>
                  <a:lnTo>
                    <a:pt x="42" y="83"/>
                  </a:lnTo>
                  <a:lnTo>
                    <a:pt x="43" y="84"/>
                  </a:lnTo>
                  <a:lnTo>
                    <a:pt x="21" y="106"/>
                  </a:lnTo>
                  <a:lnTo>
                    <a:pt x="11" y="95"/>
                  </a:lnTo>
                  <a:lnTo>
                    <a:pt x="5" y="85"/>
                  </a:lnTo>
                  <a:lnTo>
                    <a:pt x="1" y="74"/>
                  </a:lnTo>
                  <a:lnTo>
                    <a:pt x="0" y="63"/>
                  </a:lnTo>
                  <a:lnTo>
                    <a:pt x="1" y="52"/>
                  </a:lnTo>
                  <a:lnTo>
                    <a:pt x="5" y="42"/>
                  </a:lnTo>
                  <a:lnTo>
                    <a:pt x="8" y="35"/>
                  </a:lnTo>
                  <a:lnTo>
                    <a:pt x="11" y="30"/>
                  </a:lnTo>
                  <a:lnTo>
                    <a:pt x="21" y="19"/>
                  </a:lnTo>
                  <a:lnTo>
                    <a:pt x="30" y="11"/>
                  </a:lnTo>
                  <a:lnTo>
                    <a:pt x="40" y="6"/>
                  </a:lnTo>
                  <a:lnTo>
                    <a:pt x="50" y="2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81" y="4"/>
                  </a:lnTo>
                  <a:lnTo>
                    <a:pt x="90" y="9"/>
                  </a:lnTo>
                  <a:lnTo>
                    <a:pt x="99" y="16"/>
                  </a:lnTo>
                  <a:lnTo>
                    <a:pt x="105" y="24"/>
                  </a:lnTo>
                  <a:lnTo>
                    <a:pt x="109" y="31"/>
                  </a:lnTo>
                  <a:lnTo>
                    <a:pt x="115" y="47"/>
                  </a:lnTo>
                  <a:lnTo>
                    <a:pt x="115" y="65"/>
                  </a:lnTo>
                  <a:lnTo>
                    <a:pt x="111" y="86"/>
                  </a:lnTo>
                  <a:lnTo>
                    <a:pt x="105" y="117"/>
                  </a:lnTo>
                  <a:lnTo>
                    <a:pt x="104" y="127"/>
                  </a:lnTo>
                  <a:lnTo>
                    <a:pt x="104" y="131"/>
                  </a:lnTo>
                  <a:lnTo>
                    <a:pt x="105" y="133"/>
                  </a:lnTo>
                  <a:lnTo>
                    <a:pt x="105" y="136"/>
                  </a:lnTo>
                  <a:lnTo>
                    <a:pt x="160" y="81"/>
                  </a:lnTo>
                  <a:lnTo>
                    <a:pt x="181" y="101"/>
                  </a:lnTo>
                  <a:lnTo>
                    <a:pt x="96" y="18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5" name="Freeform 232"/>
            <p:cNvSpPr>
              <a:spLocks/>
            </p:cNvSpPr>
            <p:nvPr/>
          </p:nvSpPr>
          <p:spPr bwMode="auto">
            <a:xfrm>
              <a:off x="3856" y="4053"/>
              <a:ext cx="29" cy="49"/>
            </a:xfrm>
            <a:custGeom>
              <a:avLst/>
              <a:gdLst>
                <a:gd name="T0" fmla="*/ 0 w 113"/>
                <a:gd name="T1" fmla="*/ 0 h 198"/>
                <a:gd name="T2" fmla="*/ 0 w 113"/>
                <a:gd name="T3" fmla="*/ 0 h 198"/>
                <a:gd name="T4" fmla="*/ 0 w 113"/>
                <a:gd name="T5" fmla="*/ 0 h 198"/>
                <a:gd name="T6" fmla="*/ 0 w 113"/>
                <a:gd name="T7" fmla="*/ 0 h 198"/>
                <a:gd name="T8" fmla="*/ 0 w 113"/>
                <a:gd name="T9" fmla="*/ 0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3"/>
                <a:gd name="T16" fmla="*/ 0 h 198"/>
                <a:gd name="T17" fmla="*/ 113 w 113"/>
                <a:gd name="T18" fmla="*/ 198 h 1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3" h="198">
                  <a:moveTo>
                    <a:pt x="102" y="198"/>
                  </a:moveTo>
                  <a:lnTo>
                    <a:pt x="0" y="12"/>
                  </a:lnTo>
                  <a:lnTo>
                    <a:pt x="11" y="0"/>
                  </a:lnTo>
                  <a:lnTo>
                    <a:pt x="113" y="186"/>
                  </a:lnTo>
                  <a:lnTo>
                    <a:pt x="102" y="19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6" name="Freeform 233"/>
            <p:cNvSpPr>
              <a:spLocks noEditPoints="1"/>
            </p:cNvSpPr>
            <p:nvPr/>
          </p:nvSpPr>
          <p:spPr bwMode="auto">
            <a:xfrm>
              <a:off x="3871" y="4036"/>
              <a:ext cx="40" cy="40"/>
            </a:xfrm>
            <a:custGeom>
              <a:avLst/>
              <a:gdLst>
                <a:gd name="T0" fmla="*/ 0 w 159"/>
                <a:gd name="T1" fmla="*/ 0 h 160"/>
                <a:gd name="T2" fmla="*/ 0 w 159"/>
                <a:gd name="T3" fmla="*/ 0 h 160"/>
                <a:gd name="T4" fmla="*/ 0 w 159"/>
                <a:gd name="T5" fmla="*/ 0 h 160"/>
                <a:gd name="T6" fmla="*/ 0 w 159"/>
                <a:gd name="T7" fmla="*/ 0 h 160"/>
                <a:gd name="T8" fmla="*/ 0 w 159"/>
                <a:gd name="T9" fmla="*/ 0 h 160"/>
                <a:gd name="T10" fmla="*/ 0 w 159"/>
                <a:gd name="T11" fmla="*/ 0 h 160"/>
                <a:gd name="T12" fmla="*/ 0 w 159"/>
                <a:gd name="T13" fmla="*/ 0 h 160"/>
                <a:gd name="T14" fmla="*/ 0 w 159"/>
                <a:gd name="T15" fmla="*/ 0 h 160"/>
                <a:gd name="T16" fmla="*/ 0 w 159"/>
                <a:gd name="T17" fmla="*/ 0 h 160"/>
                <a:gd name="T18" fmla="*/ 0 w 159"/>
                <a:gd name="T19" fmla="*/ 0 h 160"/>
                <a:gd name="T20" fmla="*/ 0 w 159"/>
                <a:gd name="T21" fmla="*/ 0 h 160"/>
                <a:gd name="T22" fmla="*/ 0 w 159"/>
                <a:gd name="T23" fmla="*/ 0 h 160"/>
                <a:gd name="T24" fmla="*/ 0 w 159"/>
                <a:gd name="T25" fmla="*/ 0 h 160"/>
                <a:gd name="T26" fmla="*/ 0 w 159"/>
                <a:gd name="T27" fmla="*/ 0 h 160"/>
                <a:gd name="T28" fmla="*/ 0 w 159"/>
                <a:gd name="T29" fmla="*/ 0 h 160"/>
                <a:gd name="T30" fmla="*/ 0 w 159"/>
                <a:gd name="T31" fmla="*/ 0 h 160"/>
                <a:gd name="T32" fmla="*/ 0 w 159"/>
                <a:gd name="T33" fmla="*/ 0 h 160"/>
                <a:gd name="T34" fmla="*/ 0 w 159"/>
                <a:gd name="T35" fmla="*/ 0 h 160"/>
                <a:gd name="T36" fmla="*/ 0 w 159"/>
                <a:gd name="T37" fmla="*/ 0 h 160"/>
                <a:gd name="T38" fmla="*/ 0 w 159"/>
                <a:gd name="T39" fmla="*/ 0 h 160"/>
                <a:gd name="T40" fmla="*/ 0 w 159"/>
                <a:gd name="T41" fmla="*/ 0 h 160"/>
                <a:gd name="T42" fmla="*/ 0 w 159"/>
                <a:gd name="T43" fmla="*/ 0 h 160"/>
                <a:gd name="T44" fmla="*/ 0 w 159"/>
                <a:gd name="T45" fmla="*/ 0 h 160"/>
                <a:gd name="T46" fmla="*/ 0 w 159"/>
                <a:gd name="T47" fmla="*/ 0 h 160"/>
                <a:gd name="T48" fmla="*/ 0 w 159"/>
                <a:gd name="T49" fmla="*/ 0 h 160"/>
                <a:gd name="T50" fmla="*/ 0 w 159"/>
                <a:gd name="T51" fmla="*/ 0 h 160"/>
                <a:gd name="T52" fmla="*/ 0 w 159"/>
                <a:gd name="T53" fmla="*/ 0 h 160"/>
                <a:gd name="T54" fmla="*/ 0 w 159"/>
                <a:gd name="T55" fmla="*/ 0 h 160"/>
                <a:gd name="T56" fmla="*/ 0 w 159"/>
                <a:gd name="T57" fmla="*/ 0 h 160"/>
                <a:gd name="T58" fmla="*/ 0 w 159"/>
                <a:gd name="T59" fmla="*/ 0 h 160"/>
                <a:gd name="T60" fmla="*/ 0 w 159"/>
                <a:gd name="T61" fmla="*/ 0 h 160"/>
                <a:gd name="T62" fmla="*/ 0 w 159"/>
                <a:gd name="T63" fmla="*/ 0 h 160"/>
                <a:gd name="T64" fmla="*/ 0 w 159"/>
                <a:gd name="T65" fmla="*/ 0 h 160"/>
                <a:gd name="T66" fmla="*/ 0 w 159"/>
                <a:gd name="T67" fmla="*/ 0 h 160"/>
                <a:gd name="T68" fmla="*/ 0 w 159"/>
                <a:gd name="T69" fmla="*/ 0 h 160"/>
                <a:gd name="T70" fmla="*/ 0 w 159"/>
                <a:gd name="T71" fmla="*/ 0 h 1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9"/>
                <a:gd name="T109" fmla="*/ 0 h 160"/>
                <a:gd name="T110" fmla="*/ 159 w 159"/>
                <a:gd name="T111" fmla="*/ 160 h 1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9" h="160">
                  <a:moveTo>
                    <a:pt x="61" y="99"/>
                  </a:moveTo>
                  <a:lnTo>
                    <a:pt x="81" y="116"/>
                  </a:lnTo>
                  <a:lnTo>
                    <a:pt x="97" y="126"/>
                  </a:lnTo>
                  <a:lnTo>
                    <a:pt x="103" y="128"/>
                  </a:lnTo>
                  <a:lnTo>
                    <a:pt x="109" y="128"/>
                  </a:lnTo>
                  <a:lnTo>
                    <a:pt x="116" y="126"/>
                  </a:lnTo>
                  <a:lnTo>
                    <a:pt x="121" y="122"/>
                  </a:lnTo>
                  <a:lnTo>
                    <a:pt x="125" y="117"/>
                  </a:lnTo>
                  <a:lnTo>
                    <a:pt x="126" y="111"/>
                  </a:lnTo>
                  <a:lnTo>
                    <a:pt x="126" y="104"/>
                  </a:lnTo>
                  <a:lnTo>
                    <a:pt x="125" y="98"/>
                  </a:lnTo>
                  <a:lnTo>
                    <a:pt x="121" y="89"/>
                  </a:lnTo>
                  <a:lnTo>
                    <a:pt x="116" y="81"/>
                  </a:lnTo>
                  <a:lnTo>
                    <a:pt x="98" y="62"/>
                  </a:lnTo>
                  <a:lnTo>
                    <a:pt x="79" y="44"/>
                  </a:lnTo>
                  <a:lnTo>
                    <a:pt x="70" y="38"/>
                  </a:lnTo>
                  <a:lnTo>
                    <a:pt x="62" y="34"/>
                  </a:lnTo>
                  <a:lnTo>
                    <a:pt x="55" y="32"/>
                  </a:lnTo>
                  <a:lnTo>
                    <a:pt x="48" y="32"/>
                  </a:lnTo>
                  <a:lnTo>
                    <a:pt x="45" y="33"/>
                  </a:lnTo>
                  <a:lnTo>
                    <a:pt x="43" y="34"/>
                  </a:lnTo>
                  <a:lnTo>
                    <a:pt x="38" y="39"/>
                  </a:lnTo>
                  <a:lnTo>
                    <a:pt x="33" y="44"/>
                  </a:lnTo>
                  <a:lnTo>
                    <a:pt x="31" y="49"/>
                  </a:lnTo>
                  <a:lnTo>
                    <a:pt x="31" y="56"/>
                  </a:lnTo>
                  <a:lnTo>
                    <a:pt x="33" y="63"/>
                  </a:lnTo>
                  <a:lnTo>
                    <a:pt x="38" y="70"/>
                  </a:lnTo>
                  <a:lnTo>
                    <a:pt x="44" y="79"/>
                  </a:lnTo>
                  <a:lnTo>
                    <a:pt x="61" y="99"/>
                  </a:lnTo>
                  <a:close/>
                  <a:moveTo>
                    <a:pt x="36" y="124"/>
                  </a:moveTo>
                  <a:lnTo>
                    <a:pt x="22" y="108"/>
                  </a:lnTo>
                  <a:lnTo>
                    <a:pt x="11" y="94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2" y="41"/>
                  </a:lnTo>
                  <a:lnTo>
                    <a:pt x="4" y="36"/>
                  </a:lnTo>
                  <a:lnTo>
                    <a:pt x="8" y="29"/>
                  </a:lnTo>
                  <a:lnTo>
                    <a:pt x="17" y="19"/>
                  </a:lnTo>
                  <a:lnTo>
                    <a:pt x="28" y="9"/>
                  </a:lnTo>
                  <a:lnTo>
                    <a:pt x="40" y="3"/>
                  </a:lnTo>
                  <a:lnTo>
                    <a:pt x="52" y="1"/>
                  </a:lnTo>
                  <a:lnTo>
                    <a:pt x="59" y="0"/>
                  </a:lnTo>
                  <a:lnTo>
                    <a:pt x="65" y="1"/>
                  </a:lnTo>
                  <a:lnTo>
                    <a:pt x="72" y="3"/>
                  </a:lnTo>
                  <a:lnTo>
                    <a:pt x="79" y="5"/>
                  </a:lnTo>
                  <a:lnTo>
                    <a:pt x="93" y="12"/>
                  </a:lnTo>
                  <a:lnTo>
                    <a:pt x="107" y="23"/>
                  </a:lnTo>
                  <a:lnTo>
                    <a:pt x="123" y="37"/>
                  </a:lnTo>
                  <a:lnTo>
                    <a:pt x="137" y="51"/>
                  </a:lnTo>
                  <a:lnTo>
                    <a:pt x="147" y="66"/>
                  </a:lnTo>
                  <a:lnTo>
                    <a:pt x="155" y="81"/>
                  </a:lnTo>
                  <a:lnTo>
                    <a:pt x="159" y="94"/>
                  </a:lnTo>
                  <a:lnTo>
                    <a:pt x="159" y="107"/>
                  </a:lnTo>
                  <a:lnTo>
                    <a:pt x="158" y="113"/>
                  </a:lnTo>
                  <a:lnTo>
                    <a:pt x="156" y="119"/>
                  </a:lnTo>
                  <a:lnTo>
                    <a:pt x="154" y="125"/>
                  </a:lnTo>
                  <a:lnTo>
                    <a:pt x="151" y="132"/>
                  </a:lnTo>
                  <a:lnTo>
                    <a:pt x="141" y="142"/>
                  </a:lnTo>
                  <a:lnTo>
                    <a:pt x="129" y="152"/>
                  </a:lnTo>
                  <a:lnTo>
                    <a:pt x="124" y="155"/>
                  </a:lnTo>
                  <a:lnTo>
                    <a:pt x="118" y="158"/>
                  </a:lnTo>
                  <a:lnTo>
                    <a:pt x="105" y="160"/>
                  </a:lnTo>
                  <a:lnTo>
                    <a:pt x="99" y="160"/>
                  </a:lnTo>
                  <a:lnTo>
                    <a:pt x="93" y="159"/>
                  </a:lnTo>
                  <a:lnTo>
                    <a:pt x="86" y="158"/>
                  </a:lnTo>
                  <a:lnTo>
                    <a:pt x="80" y="156"/>
                  </a:lnTo>
                  <a:lnTo>
                    <a:pt x="77" y="154"/>
                  </a:lnTo>
                  <a:lnTo>
                    <a:pt x="72" y="153"/>
                  </a:lnTo>
                  <a:lnTo>
                    <a:pt x="66" y="148"/>
                  </a:lnTo>
                  <a:lnTo>
                    <a:pt x="51" y="138"/>
                  </a:lnTo>
                  <a:lnTo>
                    <a:pt x="36" y="12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7" name="Freeform 234"/>
            <p:cNvSpPr>
              <a:spLocks/>
            </p:cNvSpPr>
            <p:nvPr/>
          </p:nvSpPr>
          <p:spPr bwMode="auto">
            <a:xfrm>
              <a:off x="3897" y="4009"/>
              <a:ext cx="41" cy="41"/>
            </a:xfrm>
            <a:custGeom>
              <a:avLst/>
              <a:gdLst>
                <a:gd name="T0" fmla="*/ 0 w 165"/>
                <a:gd name="T1" fmla="*/ 0 h 166"/>
                <a:gd name="T2" fmla="*/ 0 w 165"/>
                <a:gd name="T3" fmla="*/ 0 h 166"/>
                <a:gd name="T4" fmla="*/ 0 w 165"/>
                <a:gd name="T5" fmla="*/ 0 h 166"/>
                <a:gd name="T6" fmla="*/ 0 w 165"/>
                <a:gd name="T7" fmla="*/ 0 h 166"/>
                <a:gd name="T8" fmla="*/ 0 w 165"/>
                <a:gd name="T9" fmla="*/ 0 h 166"/>
                <a:gd name="T10" fmla="*/ 0 w 165"/>
                <a:gd name="T11" fmla="*/ 0 h 166"/>
                <a:gd name="T12" fmla="*/ 0 w 165"/>
                <a:gd name="T13" fmla="*/ 0 h 166"/>
                <a:gd name="T14" fmla="*/ 0 w 165"/>
                <a:gd name="T15" fmla="*/ 0 h 166"/>
                <a:gd name="T16" fmla="*/ 0 w 165"/>
                <a:gd name="T17" fmla="*/ 0 h 166"/>
                <a:gd name="T18" fmla="*/ 0 w 165"/>
                <a:gd name="T19" fmla="*/ 0 h 166"/>
                <a:gd name="T20" fmla="*/ 0 w 165"/>
                <a:gd name="T21" fmla="*/ 0 h 166"/>
                <a:gd name="T22" fmla="*/ 0 w 165"/>
                <a:gd name="T23" fmla="*/ 0 h 166"/>
                <a:gd name="T24" fmla="*/ 0 w 165"/>
                <a:gd name="T25" fmla="*/ 0 h 166"/>
                <a:gd name="T26" fmla="*/ 0 w 165"/>
                <a:gd name="T27" fmla="*/ 0 h 166"/>
                <a:gd name="T28" fmla="*/ 0 w 165"/>
                <a:gd name="T29" fmla="*/ 0 h 166"/>
                <a:gd name="T30" fmla="*/ 0 w 165"/>
                <a:gd name="T31" fmla="*/ 0 h 166"/>
                <a:gd name="T32" fmla="*/ 0 w 165"/>
                <a:gd name="T33" fmla="*/ 0 h 166"/>
                <a:gd name="T34" fmla="*/ 0 w 165"/>
                <a:gd name="T35" fmla="*/ 0 h 166"/>
                <a:gd name="T36" fmla="*/ 0 w 165"/>
                <a:gd name="T37" fmla="*/ 0 h 166"/>
                <a:gd name="T38" fmla="*/ 0 w 165"/>
                <a:gd name="T39" fmla="*/ 0 h 166"/>
                <a:gd name="T40" fmla="*/ 0 w 165"/>
                <a:gd name="T41" fmla="*/ 0 h 166"/>
                <a:gd name="T42" fmla="*/ 0 w 165"/>
                <a:gd name="T43" fmla="*/ 0 h 166"/>
                <a:gd name="T44" fmla="*/ 0 w 165"/>
                <a:gd name="T45" fmla="*/ 0 h 166"/>
                <a:gd name="T46" fmla="*/ 0 w 165"/>
                <a:gd name="T47" fmla="*/ 0 h 166"/>
                <a:gd name="T48" fmla="*/ 0 w 165"/>
                <a:gd name="T49" fmla="*/ 0 h 166"/>
                <a:gd name="T50" fmla="*/ 0 w 165"/>
                <a:gd name="T51" fmla="*/ 0 h 166"/>
                <a:gd name="T52" fmla="*/ 0 w 165"/>
                <a:gd name="T53" fmla="*/ 0 h 166"/>
                <a:gd name="T54" fmla="*/ 0 w 165"/>
                <a:gd name="T55" fmla="*/ 0 h 166"/>
                <a:gd name="T56" fmla="*/ 0 w 165"/>
                <a:gd name="T57" fmla="*/ 0 h 166"/>
                <a:gd name="T58" fmla="*/ 0 w 165"/>
                <a:gd name="T59" fmla="*/ 0 h 166"/>
                <a:gd name="T60" fmla="*/ 0 w 165"/>
                <a:gd name="T61" fmla="*/ 0 h 166"/>
                <a:gd name="T62" fmla="*/ 0 w 165"/>
                <a:gd name="T63" fmla="*/ 0 h 166"/>
                <a:gd name="T64" fmla="*/ 0 w 165"/>
                <a:gd name="T65" fmla="*/ 0 h 166"/>
                <a:gd name="T66" fmla="*/ 0 w 165"/>
                <a:gd name="T67" fmla="*/ 0 h 166"/>
                <a:gd name="T68" fmla="*/ 0 w 165"/>
                <a:gd name="T69" fmla="*/ 0 h 166"/>
                <a:gd name="T70" fmla="*/ 0 w 165"/>
                <a:gd name="T71" fmla="*/ 0 h 166"/>
                <a:gd name="T72" fmla="*/ 0 w 165"/>
                <a:gd name="T73" fmla="*/ 0 h 166"/>
                <a:gd name="T74" fmla="*/ 0 w 165"/>
                <a:gd name="T75" fmla="*/ 0 h 166"/>
                <a:gd name="T76" fmla="*/ 0 w 165"/>
                <a:gd name="T77" fmla="*/ 0 h 166"/>
                <a:gd name="T78" fmla="*/ 0 w 165"/>
                <a:gd name="T79" fmla="*/ 0 h 166"/>
                <a:gd name="T80" fmla="*/ 0 w 165"/>
                <a:gd name="T81" fmla="*/ 0 h 166"/>
                <a:gd name="T82" fmla="*/ 0 w 165"/>
                <a:gd name="T83" fmla="*/ 0 h 166"/>
                <a:gd name="T84" fmla="*/ 0 w 165"/>
                <a:gd name="T85" fmla="*/ 0 h 166"/>
                <a:gd name="T86" fmla="*/ 0 w 165"/>
                <a:gd name="T87" fmla="*/ 0 h 166"/>
                <a:gd name="T88" fmla="*/ 0 w 165"/>
                <a:gd name="T89" fmla="*/ 0 h 166"/>
                <a:gd name="T90" fmla="*/ 0 w 165"/>
                <a:gd name="T91" fmla="*/ 0 h 1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65"/>
                <a:gd name="T139" fmla="*/ 0 h 166"/>
                <a:gd name="T140" fmla="*/ 165 w 165"/>
                <a:gd name="T141" fmla="*/ 166 h 16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65" h="166">
                  <a:moveTo>
                    <a:pt x="60" y="146"/>
                  </a:moveTo>
                  <a:lnTo>
                    <a:pt x="83" y="122"/>
                  </a:lnTo>
                  <a:lnTo>
                    <a:pt x="89" y="128"/>
                  </a:lnTo>
                  <a:lnTo>
                    <a:pt x="94" y="131"/>
                  </a:lnTo>
                  <a:lnTo>
                    <a:pt x="99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4" y="131"/>
                  </a:lnTo>
                  <a:lnTo>
                    <a:pt x="118" y="129"/>
                  </a:lnTo>
                  <a:lnTo>
                    <a:pt x="124" y="125"/>
                  </a:lnTo>
                  <a:lnTo>
                    <a:pt x="130" y="115"/>
                  </a:lnTo>
                  <a:lnTo>
                    <a:pt x="132" y="106"/>
                  </a:lnTo>
                  <a:lnTo>
                    <a:pt x="132" y="101"/>
                  </a:lnTo>
                  <a:lnTo>
                    <a:pt x="131" y="96"/>
                  </a:lnTo>
                  <a:lnTo>
                    <a:pt x="124" y="87"/>
                  </a:lnTo>
                  <a:lnTo>
                    <a:pt x="115" y="80"/>
                  </a:lnTo>
                  <a:lnTo>
                    <a:pt x="110" y="79"/>
                  </a:lnTo>
                  <a:lnTo>
                    <a:pt x="105" y="79"/>
                  </a:lnTo>
                  <a:lnTo>
                    <a:pt x="99" y="80"/>
                  </a:lnTo>
                  <a:lnTo>
                    <a:pt x="94" y="83"/>
                  </a:lnTo>
                  <a:lnTo>
                    <a:pt x="89" y="87"/>
                  </a:lnTo>
                  <a:lnTo>
                    <a:pt x="82" y="92"/>
                  </a:lnTo>
                  <a:lnTo>
                    <a:pt x="79" y="96"/>
                  </a:lnTo>
                  <a:lnTo>
                    <a:pt x="62" y="79"/>
                  </a:lnTo>
                  <a:lnTo>
                    <a:pt x="64" y="76"/>
                  </a:lnTo>
                  <a:lnTo>
                    <a:pt x="73" y="67"/>
                  </a:lnTo>
                  <a:lnTo>
                    <a:pt x="76" y="57"/>
                  </a:lnTo>
                  <a:lnTo>
                    <a:pt x="76" y="53"/>
                  </a:lnTo>
                  <a:lnTo>
                    <a:pt x="75" y="49"/>
                  </a:lnTo>
                  <a:lnTo>
                    <a:pt x="73" y="44"/>
                  </a:lnTo>
                  <a:lnTo>
                    <a:pt x="69" y="40"/>
                  </a:lnTo>
                  <a:lnTo>
                    <a:pt x="61" y="35"/>
                  </a:lnTo>
                  <a:lnTo>
                    <a:pt x="53" y="33"/>
                  </a:lnTo>
                  <a:lnTo>
                    <a:pt x="45" y="35"/>
                  </a:lnTo>
                  <a:lnTo>
                    <a:pt x="37" y="40"/>
                  </a:lnTo>
                  <a:lnTo>
                    <a:pt x="32" y="49"/>
                  </a:lnTo>
                  <a:lnTo>
                    <a:pt x="31" y="53"/>
                  </a:lnTo>
                  <a:lnTo>
                    <a:pt x="30" y="57"/>
                  </a:lnTo>
                  <a:lnTo>
                    <a:pt x="31" y="61"/>
                  </a:lnTo>
                  <a:lnTo>
                    <a:pt x="33" y="67"/>
                  </a:lnTo>
                  <a:lnTo>
                    <a:pt x="36" y="71"/>
                  </a:lnTo>
                  <a:lnTo>
                    <a:pt x="39" y="75"/>
                  </a:lnTo>
                  <a:lnTo>
                    <a:pt x="40" y="76"/>
                  </a:lnTo>
                  <a:lnTo>
                    <a:pt x="18" y="98"/>
                  </a:lnTo>
                  <a:lnTo>
                    <a:pt x="10" y="89"/>
                  </a:lnTo>
                  <a:lnTo>
                    <a:pt x="4" y="79"/>
                  </a:lnTo>
                  <a:lnTo>
                    <a:pt x="1" y="70"/>
                  </a:lnTo>
                  <a:lnTo>
                    <a:pt x="0" y="59"/>
                  </a:lnTo>
                  <a:lnTo>
                    <a:pt x="1" y="50"/>
                  </a:lnTo>
                  <a:lnTo>
                    <a:pt x="5" y="40"/>
                  </a:lnTo>
                  <a:lnTo>
                    <a:pt x="11" y="30"/>
                  </a:lnTo>
                  <a:lnTo>
                    <a:pt x="19" y="20"/>
                  </a:lnTo>
                  <a:lnTo>
                    <a:pt x="29" y="12"/>
                  </a:lnTo>
                  <a:lnTo>
                    <a:pt x="38" y="6"/>
                  </a:lnTo>
                  <a:lnTo>
                    <a:pt x="48" y="2"/>
                  </a:lnTo>
                  <a:lnTo>
                    <a:pt x="57" y="0"/>
                  </a:lnTo>
                  <a:lnTo>
                    <a:pt x="67" y="0"/>
                  </a:lnTo>
                  <a:lnTo>
                    <a:pt x="76" y="3"/>
                  </a:lnTo>
                  <a:lnTo>
                    <a:pt x="80" y="4"/>
                  </a:lnTo>
                  <a:lnTo>
                    <a:pt x="83" y="7"/>
                  </a:lnTo>
                  <a:lnTo>
                    <a:pt x="92" y="14"/>
                  </a:lnTo>
                  <a:lnTo>
                    <a:pt x="98" y="22"/>
                  </a:lnTo>
                  <a:lnTo>
                    <a:pt x="101" y="31"/>
                  </a:lnTo>
                  <a:lnTo>
                    <a:pt x="102" y="41"/>
                  </a:lnTo>
                  <a:lnTo>
                    <a:pt x="100" y="52"/>
                  </a:lnTo>
                  <a:lnTo>
                    <a:pt x="114" y="49"/>
                  </a:lnTo>
                  <a:lnTo>
                    <a:pt x="120" y="49"/>
                  </a:lnTo>
                  <a:lnTo>
                    <a:pt x="126" y="49"/>
                  </a:lnTo>
                  <a:lnTo>
                    <a:pt x="129" y="50"/>
                  </a:lnTo>
                  <a:lnTo>
                    <a:pt x="132" y="51"/>
                  </a:lnTo>
                  <a:lnTo>
                    <a:pt x="137" y="53"/>
                  </a:lnTo>
                  <a:lnTo>
                    <a:pt x="148" y="60"/>
                  </a:lnTo>
                  <a:lnTo>
                    <a:pt x="156" y="70"/>
                  </a:lnTo>
                  <a:lnTo>
                    <a:pt x="161" y="79"/>
                  </a:lnTo>
                  <a:lnTo>
                    <a:pt x="165" y="90"/>
                  </a:lnTo>
                  <a:lnTo>
                    <a:pt x="165" y="100"/>
                  </a:lnTo>
                  <a:lnTo>
                    <a:pt x="163" y="112"/>
                  </a:lnTo>
                  <a:lnTo>
                    <a:pt x="158" y="122"/>
                  </a:lnTo>
                  <a:lnTo>
                    <a:pt x="152" y="134"/>
                  </a:lnTo>
                  <a:lnTo>
                    <a:pt x="142" y="145"/>
                  </a:lnTo>
                  <a:lnTo>
                    <a:pt x="133" y="153"/>
                  </a:lnTo>
                  <a:lnTo>
                    <a:pt x="122" y="159"/>
                  </a:lnTo>
                  <a:lnTo>
                    <a:pt x="112" y="164"/>
                  </a:lnTo>
                  <a:lnTo>
                    <a:pt x="101" y="166"/>
                  </a:lnTo>
                  <a:lnTo>
                    <a:pt x="96" y="165"/>
                  </a:lnTo>
                  <a:lnTo>
                    <a:pt x="91" y="165"/>
                  </a:lnTo>
                  <a:lnTo>
                    <a:pt x="86" y="163"/>
                  </a:lnTo>
                  <a:lnTo>
                    <a:pt x="81" y="161"/>
                  </a:lnTo>
                  <a:lnTo>
                    <a:pt x="76" y="158"/>
                  </a:lnTo>
                  <a:lnTo>
                    <a:pt x="71" y="155"/>
                  </a:lnTo>
                  <a:lnTo>
                    <a:pt x="61" y="147"/>
                  </a:lnTo>
                  <a:lnTo>
                    <a:pt x="60" y="14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8" name="Freeform 235"/>
            <p:cNvSpPr>
              <a:spLocks/>
            </p:cNvSpPr>
            <p:nvPr/>
          </p:nvSpPr>
          <p:spPr bwMode="auto">
            <a:xfrm>
              <a:off x="551" y="3956"/>
              <a:ext cx="23" cy="53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16" y="37"/>
                  </a:lnTo>
                  <a:lnTo>
                    <a:pt x="26" y="36"/>
                  </a:lnTo>
                  <a:lnTo>
                    <a:pt x="36" y="34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8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29" name="Freeform 236"/>
            <p:cNvSpPr>
              <a:spLocks noEditPoints="1"/>
            </p:cNvSpPr>
            <p:nvPr/>
          </p:nvSpPr>
          <p:spPr bwMode="auto">
            <a:xfrm>
              <a:off x="593" y="3956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4" y="111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8" y="156"/>
                  </a:lnTo>
                  <a:lnTo>
                    <a:pt x="51" y="167"/>
                  </a:lnTo>
                  <a:lnTo>
                    <a:pt x="53" y="171"/>
                  </a:lnTo>
                  <a:lnTo>
                    <a:pt x="55" y="174"/>
                  </a:lnTo>
                  <a:lnTo>
                    <a:pt x="62" y="179"/>
                  </a:lnTo>
                  <a:lnTo>
                    <a:pt x="68" y="184"/>
                  </a:lnTo>
                  <a:lnTo>
                    <a:pt x="77" y="185"/>
                  </a:lnTo>
                  <a:lnTo>
                    <a:pt x="81" y="184"/>
                  </a:lnTo>
                  <a:lnTo>
                    <a:pt x="85" y="184"/>
                  </a:lnTo>
                  <a:lnTo>
                    <a:pt x="88" y="181"/>
                  </a:lnTo>
                  <a:lnTo>
                    <a:pt x="91" y="179"/>
                  </a:lnTo>
                  <a:lnTo>
                    <a:pt x="95" y="177"/>
                  </a:lnTo>
                  <a:lnTo>
                    <a:pt x="98" y="174"/>
                  </a:lnTo>
                  <a:lnTo>
                    <a:pt x="102" y="167"/>
                  </a:lnTo>
                  <a:lnTo>
                    <a:pt x="105" y="156"/>
                  </a:lnTo>
                  <a:lnTo>
                    <a:pt x="107" y="143"/>
                  </a:lnTo>
                  <a:lnTo>
                    <a:pt x="109" y="111"/>
                  </a:lnTo>
                  <a:lnTo>
                    <a:pt x="109" y="93"/>
                  </a:lnTo>
                  <a:lnTo>
                    <a:pt x="107" y="78"/>
                  </a:lnTo>
                  <a:lnTo>
                    <a:pt x="105" y="65"/>
                  </a:lnTo>
                  <a:lnTo>
                    <a:pt x="104" y="62"/>
                  </a:lnTo>
                  <a:lnTo>
                    <a:pt x="104" y="59"/>
                  </a:lnTo>
                  <a:lnTo>
                    <a:pt x="102" y="55"/>
                  </a:lnTo>
                  <a:lnTo>
                    <a:pt x="98" y="46"/>
                  </a:lnTo>
                  <a:lnTo>
                    <a:pt x="91" y="41"/>
                  </a:lnTo>
                  <a:lnTo>
                    <a:pt x="85" y="37"/>
                  </a:lnTo>
                  <a:lnTo>
                    <a:pt x="77" y="36"/>
                  </a:lnTo>
                  <a:lnTo>
                    <a:pt x="72" y="37"/>
                  </a:lnTo>
                  <a:lnTo>
                    <a:pt x="68" y="37"/>
                  </a:lnTo>
                  <a:lnTo>
                    <a:pt x="65" y="39"/>
                  </a:lnTo>
                  <a:lnTo>
                    <a:pt x="62" y="41"/>
                  </a:lnTo>
                  <a:lnTo>
                    <a:pt x="55" y="46"/>
                  </a:lnTo>
                  <a:lnTo>
                    <a:pt x="51" y="55"/>
                  </a:lnTo>
                  <a:lnTo>
                    <a:pt x="48" y="65"/>
                  </a:lnTo>
                  <a:lnTo>
                    <a:pt x="46" y="78"/>
                  </a:lnTo>
                  <a:lnTo>
                    <a:pt x="44" y="111"/>
                  </a:lnTo>
                  <a:close/>
                  <a:moveTo>
                    <a:pt x="0" y="110"/>
                  </a:moveTo>
                  <a:lnTo>
                    <a:pt x="1" y="97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3" y="73"/>
                  </a:lnTo>
                  <a:lnTo>
                    <a:pt x="5" y="62"/>
                  </a:lnTo>
                  <a:lnTo>
                    <a:pt x="7" y="52"/>
                  </a:lnTo>
                  <a:lnTo>
                    <a:pt x="9" y="47"/>
                  </a:lnTo>
                  <a:lnTo>
                    <a:pt x="10" y="43"/>
                  </a:lnTo>
                  <a:lnTo>
                    <a:pt x="14" y="35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29" y="16"/>
                  </a:lnTo>
                  <a:lnTo>
                    <a:pt x="43" y="7"/>
                  </a:lnTo>
                  <a:lnTo>
                    <a:pt x="59" y="2"/>
                  </a:lnTo>
                  <a:lnTo>
                    <a:pt x="77" y="0"/>
                  </a:lnTo>
                  <a:lnTo>
                    <a:pt x="86" y="1"/>
                  </a:lnTo>
                  <a:lnTo>
                    <a:pt x="95" y="2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0"/>
                  </a:lnTo>
                  <a:lnTo>
                    <a:pt x="123" y="16"/>
                  </a:lnTo>
                  <a:lnTo>
                    <a:pt x="128" y="21"/>
                  </a:lnTo>
                  <a:lnTo>
                    <a:pt x="134" y="27"/>
                  </a:lnTo>
                  <a:lnTo>
                    <a:pt x="142" y="43"/>
                  </a:lnTo>
                  <a:lnTo>
                    <a:pt x="148" y="62"/>
                  </a:lnTo>
                  <a:lnTo>
                    <a:pt x="153" y="84"/>
                  </a:lnTo>
                  <a:lnTo>
                    <a:pt x="154" y="111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1" y="142"/>
                  </a:lnTo>
                  <a:lnTo>
                    <a:pt x="150" y="148"/>
                  </a:lnTo>
                  <a:lnTo>
                    <a:pt x="148" y="158"/>
                  </a:lnTo>
                  <a:lnTo>
                    <a:pt x="146" y="169"/>
                  </a:lnTo>
                  <a:lnTo>
                    <a:pt x="143" y="177"/>
                  </a:lnTo>
                  <a:lnTo>
                    <a:pt x="139" y="186"/>
                  </a:lnTo>
                  <a:lnTo>
                    <a:pt x="135" y="193"/>
                  </a:lnTo>
                  <a:lnTo>
                    <a:pt x="129" y="199"/>
                  </a:lnTo>
                  <a:lnTo>
                    <a:pt x="123" y="205"/>
                  </a:lnTo>
                  <a:lnTo>
                    <a:pt x="110" y="213"/>
                  </a:lnTo>
                  <a:lnTo>
                    <a:pt x="95" y="218"/>
                  </a:lnTo>
                  <a:lnTo>
                    <a:pt x="77" y="219"/>
                  </a:lnTo>
                  <a:lnTo>
                    <a:pt x="67" y="219"/>
                  </a:lnTo>
                  <a:lnTo>
                    <a:pt x="59" y="218"/>
                  </a:lnTo>
                  <a:lnTo>
                    <a:pt x="50" y="216"/>
                  </a:lnTo>
                  <a:lnTo>
                    <a:pt x="43" y="213"/>
                  </a:lnTo>
                  <a:lnTo>
                    <a:pt x="29" y="205"/>
                  </a:lnTo>
                  <a:lnTo>
                    <a:pt x="19" y="192"/>
                  </a:lnTo>
                  <a:lnTo>
                    <a:pt x="14" y="186"/>
                  </a:lnTo>
                  <a:lnTo>
                    <a:pt x="10" y="177"/>
                  </a:lnTo>
                  <a:lnTo>
                    <a:pt x="5" y="158"/>
                  </a:lnTo>
                  <a:lnTo>
                    <a:pt x="1" y="136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0" name="Freeform 237"/>
            <p:cNvSpPr>
              <a:spLocks noEditPoints="1"/>
            </p:cNvSpPr>
            <p:nvPr/>
          </p:nvSpPr>
          <p:spPr bwMode="auto">
            <a:xfrm>
              <a:off x="639" y="3956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1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9" y="156"/>
                  </a:lnTo>
                  <a:lnTo>
                    <a:pt x="52" y="167"/>
                  </a:lnTo>
                  <a:lnTo>
                    <a:pt x="54" y="171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4"/>
                  </a:lnTo>
                  <a:lnTo>
                    <a:pt x="76" y="185"/>
                  </a:lnTo>
                  <a:lnTo>
                    <a:pt x="80" y="184"/>
                  </a:lnTo>
                  <a:lnTo>
                    <a:pt x="85" y="184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7"/>
                  </a:lnTo>
                  <a:lnTo>
                    <a:pt x="106" y="156"/>
                  </a:lnTo>
                  <a:lnTo>
                    <a:pt x="108" y="143"/>
                  </a:lnTo>
                  <a:lnTo>
                    <a:pt x="110" y="111"/>
                  </a:lnTo>
                  <a:lnTo>
                    <a:pt x="109" y="93"/>
                  </a:lnTo>
                  <a:lnTo>
                    <a:pt x="108" y="78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4" y="59"/>
                  </a:lnTo>
                  <a:lnTo>
                    <a:pt x="101" y="55"/>
                  </a:lnTo>
                  <a:lnTo>
                    <a:pt x="97" y="46"/>
                  </a:lnTo>
                  <a:lnTo>
                    <a:pt x="92" y="41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7"/>
                  </a:lnTo>
                  <a:lnTo>
                    <a:pt x="69" y="37"/>
                  </a:lnTo>
                  <a:lnTo>
                    <a:pt x="65" y="39"/>
                  </a:lnTo>
                  <a:lnTo>
                    <a:pt x="61" y="41"/>
                  </a:lnTo>
                  <a:lnTo>
                    <a:pt x="56" y="46"/>
                  </a:lnTo>
                  <a:lnTo>
                    <a:pt x="52" y="55"/>
                  </a:lnTo>
                  <a:lnTo>
                    <a:pt x="49" y="65"/>
                  </a:lnTo>
                  <a:lnTo>
                    <a:pt x="46" y="78"/>
                  </a:lnTo>
                  <a:lnTo>
                    <a:pt x="45" y="111"/>
                  </a:lnTo>
                  <a:close/>
                  <a:moveTo>
                    <a:pt x="0" y="110"/>
                  </a:moveTo>
                  <a:lnTo>
                    <a:pt x="0" y="97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2" y="73"/>
                  </a:lnTo>
                  <a:lnTo>
                    <a:pt x="4" y="62"/>
                  </a:lnTo>
                  <a:lnTo>
                    <a:pt x="8" y="52"/>
                  </a:lnTo>
                  <a:lnTo>
                    <a:pt x="9" y="47"/>
                  </a:lnTo>
                  <a:lnTo>
                    <a:pt x="11" y="43"/>
                  </a:lnTo>
                  <a:lnTo>
                    <a:pt x="15" y="35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6"/>
                  </a:lnTo>
                  <a:lnTo>
                    <a:pt x="42" y="7"/>
                  </a:lnTo>
                  <a:lnTo>
                    <a:pt x="58" y="2"/>
                  </a:lnTo>
                  <a:lnTo>
                    <a:pt x="76" y="0"/>
                  </a:lnTo>
                  <a:lnTo>
                    <a:pt x="86" y="1"/>
                  </a:lnTo>
                  <a:lnTo>
                    <a:pt x="94" y="2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0"/>
                  </a:lnTo>
                  <a:lnTo>
                    <a:pt x="124" y="16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11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2"/>
                  </a:lnTo>
                  <a:lnTo>
                    <a:pt x="151" y="148"/>
                  </a:lnTo>
                  <a:lnTo>
                    <a:pt x="149" y="158"/>
                  </a:lnTo>
                  <a:lnTo>
                    <a:pt x="147" y="169"/>
                  </a:lnTo>
                  <a:lnTo>
                    <a:pt x="144" y="177"/>
                  </a:lnTo>
                  <a:lnTo>
                    <a:pt x="139" y="186"/>
                  </a:lnTo>
                  <a:lnTo>
                    <a:pt x="135" y="193"/>
                  </a:lnTo>
                  <a:lnTo>
                    <a:pt x="130" y="199"/>
                  </a:lnTo>
                  <a:lnTo>
                    <a:pt x="124" y="205"/>
                  </a:lnTo>
                  <a:lnTo>
                    <a:pt x="111" y="213"/>
                  </a:lnTo>
                  <a:lnTo>
                    <a:pt x="95" y="218"/>
                  </a:lnTo>
                  <a:lnTo>
                    <a:pt x="76" y="219"/>
                  </a:lnTo>
                  <a:lnTo>
                    <a:pt x="67" y="219"/>
                  </a:lnTo>
                  <a:lnTo>
                    <a:pt x="58" y="218"/>
                  </a:lnTo>
                  <a:lnTo>
                    <a:pt x="51" y="216"/>
                  </a:lnTo>
                  <a:lnTo>
                    <a:pt x="42" y="213"/>
                  </a:lnTo>
                  <a:lnTo>
                    <a:pt x="30" y="205"/>
                  </a:lnTo>
                  <a:lnTo>
                    <a:pt x="19" y="192"/>
                  </a:lnTo>
                  <a:lnTo>
                    <a:pt x="15" y="186"/>
                  </a:lnTo>
                  <a:lnTo>
                    <a:pt x="11" y="177"/>
                  </a:lnTo>
                  <a:lnTo>
                    <a:pt x="4" y="158"/>
                  </a:lnTo>
                  <a:lnTo>
                    <a:pt x="1" y="136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1" name="Freeform 238"/>
            <p:cNvSpPr>
              <a:spLocks/>
            </p:cNvSpPr>
            <p:nvPr/>
          </p:nvSpPr>
          <p:spPr bwMode="auto">
            <a:xfrm>
              <a:off x="551" y="3838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2" name="Freeform 239"/>
            <p:cNvSpPr>
              <a:spLocks noEditPoints="1"/>
            </p:cNvSpPr>
            <p:nvPr/>
          </p:nvSpPr>
          <p:spPr bwMode="auto">
            <a:xfrm>
              <a:off x="593" y="3838"/>
              <a:ext cx="39" cy="55"/>
            </a:xfrm>
            <a:custGeom>
              <a:avLst/>
              <a:gdLst>
                <a:gd name="T0" fmla="*/ 0 w 154"/>
                <a:gd name="T1" fmla="*/ 0 h 220"/>
                <a:gd name="T2" fmla="*/ 0 w 154"/>
                <a:gd name="T3" fmla="*/ 0 h 220"/>
                <a:gd name="T4" fmla="*/ 0 w 154"/>
                <a:gd name="T5" fmla="*/ 0 h 220"/>
                <a:gd name="T6" fmla="*/ 0 w 154"/>
                <a:gd name="T7" fmla="*/ 0 h 220"/>
                <a:gd name="T8" fmla="*/ 0 w 154"/>
                <a:gd name="T9" fmla="*/ 0 h 220"/>
                <a:gd name="T10" fmla="*/ 0 w 154"/>
                <a:gd name="T11" fmla="*/ 0 h 220"/>
                <a:gd name="T12" fmla="*/ 0 w 154"/>
                <a:gd name="T13" fmla="*/ 0 h 220"/>
                <a:gd name="T14" fmla="*/ 0 w 154"/>
                <a:gd name="T15" fmla="*/ 0 h 220"/>
                <a:gd name="T16" fmla="*/ 0 w 154"/>
                <a:gd name="T17" fmla="*/ 0 h 220"/>
                <a:gd name="T18" fmla="*/ 0 w 154"/>
                <a:gd name="T19" fmla="*/ 0 h 220"/>
                <a:gd name="T20" fmla="*/ 0 w 154"/>
                <a:gd name="T21" fmla="*/ 0 h 220"/>
                <a:gd name="T22" fmla="*/ 0 w 154"/>
                <a:gd name="T23" fmla="*/ 0 h 220"/>
                <a:gd name="T24" fmla="*/ 0 w 154"/>
                <a:gd name="T25" fmla="*/ 0 h 220"/>
                <a:gd name="T26" fmla="*/ 0 w 154"/>
                <a:gd name="T27" fmla="*/ 0 h 220"/>
                <a:gd name="T28" fmla="*/ 0 w 154"/>
                <a:gd name="T29" fmla="*/ 0 h 220"/>
                <a:gd name="T30" fmla="*/ 0 w 154"/>
                <a:gd name="T31" fmla="*/ 0 h 220"/>
                <a:gd name="T32" fmla="*/ 0 w 154"/>
                <a:gd name="T33" fmla="*/ 0 h 220"/>
                <a:gd name="T34" fmla="*/ 0 w 154"/>
                <a:gd name="T35" fmla="*/ 0 h 220"/>
                <a:gd name="T36" fmla="*/ 0 w 154"/>
                <a:gd name="T37" fmla="*/ 0 h 220"/>
                <a:gd name="T38" fmla="*/ 0 w 154"/>
                <a:gd name="T39" fmla="*/ 0 h 220"/>
                <a:gd name="T40" fmla="*/ 0 w 154"/>
                <a:gd name="T41" fmla="*/ 0 h 220"/>
                <a:gd name="T42" fmla="*/ 0 w 154"/>
                <a:gd name="T43" fmla="*/ 0 h 220"/>
                <a:gd name="T44" fmla="*/ 0 w 154"/>
                <a:gd name="T45" fmla="*/ 0 h 220"/>
                <a:gd name="T46" fmla="*/ 0 w 154"/>
                <a:gd name="T47" fmla="*/ 0 h 220"/>
                <a:gd name="T48" fmla="*/ 0 w 154"/>
                <a:gd name="T49" fmla="*/ 0 h 220"/>
                <a:gd name="T50" fmla="*/ 0 w 154"/>
                <a:gd name="T51" fmla="*/ 0 h 220"/>
                <a:gd name="T52" fmla="*/ 0 w 154"/>
                <a:gd name="T53" fmla="*/ 0 h 220"/>
                <a:gd name="T54" fmla="*/ 0 w 154"/>
                <a:gd name="T55" fmla="*/ 0 h 220"/>
                <a:gd name="T56" fmla="*/ 0 w 154"/>
                <a:gd name="T57" fmla="*/ 0 h 220"/>
                <a:gd name="T58" fmla="*/ 0 w 154"/>
                <a:gd name="T59" fmla="*/ 0 h 220"/>
                <a:gd name="T60" fmla="*/ 0 w 154"/>
                <a:gd name="T61" fmla="*/ 0 h 220"/>
                <a:gd name="T62" fmla="*/ 0 w 154"/>
                <a:gd name="T63" fmla="*/ 0 h 220"/>
                <a:gd name="T64" fmla="*/ 0 w 154"/>
                <a:gd name="T65" fmla="*/ 0 h 220"/>
                <a:gd name="T66" fmla="*/ 0 w 154"/>
                <a:gd name="T67" fmla="*/ 0 h 220"/>
                <a:gd name="T68" fmla="*/ 0 w 154"/>
                <a:gd name="T69" fmla="*/ 0 h 220"/>
                <a:gd name="T70" fmla="*/ 0 w 154"/>
                <a:gd name="T71" fmla="*/ 0 h 220"/>
                <a:gd name="T72" fmla="*/ 0 w 154"/>
                <a:gd name="T73" fmla="*/ 0 h 220"/>
                <a:gd name="T74" fmla="*/ 0 w 154"/>
                <a:gd name="T75" fmla="*/ 0 h 220"/>
                <a:gd name="T76" fmla="*/ 0 w 154"/>
                <a:gd name="T77" fmla="*/ 0 h 220"/>
                <a:gd name="T78" fmla="*/ 0 w 154"/>
                <a:gd name="T79" fmla="*/ 0 h 220"/>
                <a:gd name="T80" fmla="*/ 0 w 154"/>
                <a:gd name="T81" fmla="*/ 0 h 220"/>
                <a:gd name="T82" fmla="*/ 0 w 154"/>
                <a:gd name="T83" fmla="*/ 0 h 220"/>
                <a:gd name="T84" fmla="*/ 0 w 154"/>
                <a:gd name="T85" fmla="*/ 0 h 220"/>
                <a:gd name="T86" fmla="*/ 0 w 154"/>
                <a:gd name="T87" fmla="*/ 0 h 220"/>
                <a:gd name="T88" fmla="*/ 0 w 154"/>
                <a:gd name="T89" fmla="*/ 0 h 220"/>
                <a:gd name="T90" fmla="*/ 0 w 154"/>
                <a:gd name="T91" fmla="*/ 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20"/>
                <a:gd name="T140" fmla="*/ 154 w 154"/>
                <a:gd name="T141" fmla="*/ 220 h 22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20">
                  <a:moveTo>
                    <a:pt x="44" y="110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8" y="155"/>
                  </a:lnTo>
                  <a:lnTo>
                    <a:pt x="51" y="166"/>
                  </a:lnTo>
                  <a:lnTo>
                    <a:pt x="53" y="170"/>
                  </a:lnTo>
                  <a:lnTo>
                    <a:pt x="55" y="174"/>
                  </a:lnTo>
                  <a:lnTo>
                    <a:pt x="62" y="180"/>
                  </a:lnTo>
                  <a:lnTo>
                    <a:pt x="68" y="183"/>
                  </a:lnTo>
                  <a:lnTo>
                    <a:pt x="77" y="184"/>
                  </a:lnTo>
                  <a:lnTo>
                    <a:pt x="81" y="184"/>
                  </a:lnTo>
                  <a:lnTo>
                    <a:pt x="85" y="183"/>
                  </a:lnTo>
                  <a:lnTo>
                    <a:pt x="88" y="182"/>
                  </a:lnTo>
                  <a:lnTo>
                    <a:pt x="91" y="180"/>
                  </a:lnTo>
                  <a:lnTo>
                    <a:pt x="95" y="178"/>
                  </a:lnTo>
                  <a:lnTo>
                    <a:pt x="98" y="174"/>
                  </a:lnTo>
                  <a:lnTo>
                    <a:pt x="102" y="166"/>
                  </a:lnTo>
                  <a:lnTo>
                    <a:pt x="105" y="155"/>
                  </a:lnTo>
                  <a:lnTo>
                    <a:pt x="107" y="143"/>
                  </a:lnTo>
                  <a:lnTo>
                    <a:pt x="109" y="110"/>
                  </a:lnTo>
                  <a:lnTo>
                    <a:pt x="109" y="93"/>
                  </a:lnTo>
                  <a:lnTo>
                    <a:pt x="107" y="77"/>
                  </a:lnTo>
                  <a:lnTo>
                    <a:pt x="105" y="65"/>
                  </a:lnTo>
                  <a:lnTo>
                    <a:pt x="104" y="61"/>
                  </a:lnTo>
                  <a:lnTo>
                    <a:pt x="104" y="59"/>
                  </a:lnTo>
                  <a:lnTo>
                    <a:pt x="102" y="54"/>
                  </a:lnTo>
                  <a:lnTo>
                    <a:pt x="98" y="47"/>
                  </a:lnTo>
                  <a:lnTo>
                    <a:pt x="91" y="40"/>
                  </a:lnTo>
                  <a:lnTo>
                    <a:pt x="85" y="37"/>
                  </a:lnTo>
                  <a:lnTo>
                    <a:pt x="77" y="36"/>
                  </a:lnTo>
                  <a:lnTo>
                    <a:pt x="72" y="36"/>
                  </a:lnTo>
                  <a:lnTo>
                    <a:pt x="68" y="37"/>
                  </a:lnTo>
                  <a:lnTo>
                    <a:pt x="65" y="38"/>
                  </a:lnTo>
                  <a:lnTo>
                    <a:pt x="62" y="40"/>
                  </a:lnTo>
                  <a:lnTo>
                    <a:pt x="55" y="47"/>
                  </a:lnTo>
                  <a:lnTo>
                    <a:pt x="51" y="54"/>
                  </a:lnTo>
                  <a:lnTo>
                    <a:pt x="48" y="65"/>
                  </a:lnTo>
                  <a:lnTo>
                    <a:pt x="46" y="77"/>
                  </a:lnTo>
                  <a:lnTo>
                    <a:pt x="44" y="110"/>
                  </a:lnTo>
                  <a:close/>
                  <a:moveTo>
                    <a:pt x="0" y="110"/>
                  </a:moveTo>
                  <a:lnTo>
                    <a:pt x="1" y="96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3" y="72"/>
                  </a:lnTo>
                  <a:lnTo>
                    <a:pt x="5" y="61"/>
                  </a:lnTo>
                  <a:lnTo>
                    <a:pt x="7" y="52"/>
                  </a:lnTo>
                  <a:lnTo>
                    <a:pt x="9" y="47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29" y="15"/>
                  </a:lnTo>
                  <a:lnTo>
                    <a:pt x="43" y="7"/>
                  </a:lnTo>
                  <a:lnTo>
                    <a:pt x="59" y="1"/>
                  </a:lnTo>
                  <a:lnTo>
                    <a:pt x="77" y="0"/>
                  </a:lnTo>
                  <a:lnTo>
                    <a:pt x="86" y="0"/>
                  </a:lnTo>
                  <a:lnTo>
                    <a:pt x="95" y="1"/>
                  </a:lnTo>
                  <a:lnTo>
                    <a:pt x="103" y="3"/>
                  </a:lnTo>
                  <a:lnTo>
                    <a:pt x="110" y="7"/>
                  </a:lnTo>
                  <a:lnTo>
                    <a:pt x="117" y="11"/>
                  </a:lnTo>
                  <a:lnTo>
                    <a:pt x="123" y="15"/>
                  </a:lnTo>
                  <a:lnTo>
                    <a:pt x="128" y="21"/>
                  </a:lnTo>
                  <a:lnTo>
                    <a:pt x="134" y="28"/>
                  </a:lnTo>
                  <a:lnTo>
                    <a:pt x="142" y="44"/>
                  </a:lnTo>
                  <a:lnTo>
                    <a:pt x="148" y="63"/>
                  </a:lnTo>
                  <a:lnTo>
                    <a:pt x="153" y="85"/>
                  </a:lnTo>
                  <a:lnTo>
                    <a:pt x="154" y="110"/>
                  </a:lnTo>
                  <a:lnTo>
                    <a:pt x="153" y="124"/>
                  </a:lnTo>
                  <a:lnTo>
                    <a:pt x="153" y="136"/>
                  </a:lnTo>
                  <a:lnTo>
                    <a:pt x="151" y="142"/>
                  </a:lnTo>
                  <a:lnTo>
                    <a:pt x="150" y="148"/>
                  </a:lnTo>
                  <a:lnTo>
                    <a:pt x="148" y="159"/>
                  </a:lnTo>
                  <a:lnTo>
                    <a:pt x="146" y="168"/>
                  </a:lnTo>
                  <a:lnTo>
                    <a:pt x="143" y="178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29" y="199"/>
                  </a:lnTo>
                  <a:lnTo>
                    <a:pt x="123" y="204"/>
                  </a:lnTo>
                  <a:lnTo>
                    <a:pt x="110" y="212"/>
                  </a:lnTo>
                  <a:lnTo>
                    <a:pt x="95" y="218"/>
                  </a:lnTo>
                  <a:lnTo>
                    <a:pt x="77" y="220"/>
                  </a:lnTo>
                  <a:lnTo>
                    <a:pt x="67" y="219"/>
                  </a:lnTo>
                  <a:lnTo>
                    <a:pt x="59" y="218"/>
                  </a:lnTo>
                  <a:lnTo>
                    <a:pt x="50" y="216"/>
                  </a:lnTo>
                  <a:lnTo>
                    <a:pt x="43" y="212"/>
                  </a:lnTo>
                  <a:lnTo>
                    <a:pt x="29" y="204"/>
                  </a:lnTo>
                  <a:lnTo>
                    <a:pt x="19" y="192"/>
                  </a:lnTo>
                  <a:lnTo>
                    <a:pt x="14" y="185"/>
                  </a:lnTo>
                  <a:lnTo>
                    <a:pt x="10" y="176"/>
                  </a:lnTo>
                  <a:lnTo>
                    <a:pt x="5" y="159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3" name="Freeform 240"/>
            <p:cNvSpPr>
              <a:spLocks/>
            </p:cNvSpPr>
            <p:nvPr/>
          </p:nvSpPr>
          <p:spPr bwMode="auto">
            <a:xfrm>
              <a:off x="639" y="3839"/>
              <a:ext cx="38" cy="54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49"/>
                  </a:moveTo>
                  <a:lnTo>
                    <a:pt x="41" y="149"/>
                  </a:lnTo>
                  <a:lnTo>
                    <a:pt x="42" y="156"/>
                  </a:lnTo>
                  <a:lnTo>
                    <a:pt x="44" y="162"/>
                  </a:lnTo>
                  <a:lnTo>
                    <a:pt x="48" y="167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8"/>
                  </a:lnTo>
                  <a:lnTo>
                    <a:pt x="105" y="163"/>
                  </a:lnTo>
                  <a:lnTo>
                    <a:pt x="107" y="157"/>
                  </a:lnTo>
                  <a:lnTo>
                    <a:pt x="110" y="140"/>
                  </a:lnTo>
                  <a:lnTo>
                    <a:pt x="109" y="132"/>
                  </a:lnTo>
                  <a:lnTo>
                    <a:pt x="108" y="127"/>
                  </a:lnTo>
                  <a:lnTo>
                    <a:pt x="107" y="124"/>
                  </a:lnTo>
                  <a:lnTo>
                    <a:pt x="105" y="117"/>
                  </a:lnTo>
                  <a:lnTo>
                    <a:pt x="100" y="111"/>
                  </a:lnTo>
                  <a:lnTo>
                    <a:pt x="95" y="107"/>
                  </a:lnTo>
                  <a:lnTo>
                    <a:pt x="89" y="104"/>
                  </a:lnTo>
                  <a:lnTo>
                    <a:pt x="81" y="102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5"/>
                  </a:lnTo>
                  <a:lnTo>
                    <a:pt x="54" y="107"/>
                  </a:lnTo>
                  <a:lnTo>
                    <a:pt x="51" y="109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5"/>
                  </a:lnTo>
                  <a:lnTo>
                    <a:pt x="51" y="35"/>
                  </a:lnTo>
                  <a:lnTo>
                    <a:pt x="45" y="78"/>
                  </a:lnTo>
                  <a:lnTo>
                    <a:pt x="53" y="73"/>
                  </a:lnTo>
                  <a:lnTo>
                    <a:pt x="61" y="70"/>
                  </a:lnTo>
                  <a:lnTo>
                    <a:pt x="71" y="67"/>
                  </a:lnTo>
                  <a:lnTo>
                    <a:pt x="81" y="67"/>
                  </a:lnTo>
                  <a:lnTo>
                    <a:pt x="90" y="67"/>
                  </a:lnTo>
                  <a:lnTo>
                    <a:pt x="97" y="68"/>
                  </a:lnTo>
                  <a:lnTo>
                    <a:pt x="111" y="72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7"/>
                  </a:lnTo>
                  <a:lnTo>
                    <a:pt x="148" y="108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6"/>
                  </a:lnTo>
                  <a:lnTo>
                    <a:pt x="152" y="154"/>
                  </a:lnTo>
                  <a:lnTo>
                    <a:pt x="148" y="168"/>
                  </a:lnTo>
                  <a:lnTo>
                    <a:pt x="140" y="181"/>
                  </a:lnTo>
                  <a:lnTo>
                    <a:pt x="136" y="187"/>
                  </a:lnTo>
                  <a:lnTo>
                    <a:pt x="132" y="193"/>
                  </a:lnTo>
                  <a:lnTo>
                    <a:pt x="120" y="201"/>
                  </a:lnTo>
                  <a:lnTo>
                    <a:pt x="107" y="207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3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6"/>
                  </a:lnTo>
                  <a:lnTo>
                    <a:pt x="1" y="164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4" name="Freeform 241"/>
            <p:cNvSpPr>
              <a:spLocks/>
            </p:cNvSpPr>
            <p:nvPr/>
          </p:nvSpPr>
          <p:spPr bwMode="auto">
            <a:xfrm>
              <a:off x="551" y="3720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4"/>
                  </a:lnTo>
                  <a:lnTo>
                    <a:pt x="36" y="32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5" name="Freeform 242"/>
            <p:cNvSpPr>
              <a:spLocks/>
            </p:cNvSpPr>
            <p:nvPr/>
          </p:nvSpPr>
          <p:spPr bwMode="auto">
            <a:xfrm>
              <a:off x="597" y="3720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2" y="213"/>
                  </a:moveTo>
                  <a:lnTo>
                    <a:pt x="52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16" y="37"/>
                  </a:lnTo>
                  <a:lnTo>
                    <a:pt x="27" y="34"/>
                  </a:lnTo>
                  <a:lnTo>
                    <a:pt x="36" y="32"/>
                  </a:lnTo>
                  <a:lnTo>
                    <a:pt x="44" y="28"/>
                  </a:lnTo>
                  <a:lnTo>
                    <a:pt x="50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2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6" name="Freeform 243"/>
            <p:cNvSpPr>
              <a:spLocks noEditPoints="1"/>
            </p:cNvSpPr>
            <p:nvPr/>
          </p:nvSpPr>
          <p:spPr bwMode="auto">
            <a:xfrm>
              <a:off x="639" y="3720"/>
              <a:ext cx="39" cy="55"/>
            </a:xfrm>
            <a:custGeom>
              <a:avLst/>
              <a:gdLst>
                <a:gd name="T0" fmla="*/ 0 w 154"/>
                <a:gd name="T1" fmla="*/ 0 h 218"/>
                <a:gd name="T2" fmla="*/ 0 w 154"/>
                <a:gd name="T3" fmla="*/ 0 h 218"/>
                <a:gd name="T4" fmla="*/ 0 w 154"/>
                <a:gd name="T5" fmla="*/ 0 h 218"/>
                <a:gd name="T6" fmla="*/ 0 w 154"/>
                <a:gd name="T7" fmla="*/ 0 h 218"/>
                <a:gd name="T8" fmla="*/ 0 w 154"/>
                <a:gd name="T9" fmla="*/ 0 h 218"/>
                <a:gd name="T10" fmla="*/ 0 w 154"/>
                <a:gd name="T11" fmla="*/ 0 h 218"/>
                <a:gd name="T12" fmla="*/ 0 w 154"/>
                <a:gd name="T13" fmla="*/ 0 h 218"/>
                <a:gd name="T14" fmla="*/ 0 w 154"/>
                <a:gd name="T15" fmla="*/ 0 h 218"/>
                <a:gd name="T16" fmla="*/ 0 w 154"/>
                <a:gd name="T17" fmla="*/ 0 h 218"/>
                <a:gd name="T18" fmla="*/ 0 w 154"/>
                <a:gd name="T19" fmla="*/ 0 h 218"/>
                <a:gd name="T20" fmla="*/ 0 w 154"/>
                <a:gd name="T21" fmla="*/ 0 h 218"/>
                <a:gd name="T22" fmla="*/ 0 w 154"/>
                <a:gd name="T23" fmla="*/ 0 h 218"/>
                <a:gd name="T24" fmla="*/ 0 w 154"/>
                <a:gd name="T25" fmla="*/ 0 h 218"/>
                <a:gd name="T26" fmla="*/ 0 w 154"/>
                <a:gd name="T27" fmla="*/ 0 h 218"/>
                <a:gd name="T28" fmla="*/ 0 w 154"/>
                <a:gd name="T29" fmla="*/ 0 h 218"/>
                <a:gd name="T30" fmla="*/ 0 w 154"/>
                <a:gd name="T31" fmla="*/ 0 h 218"/>
                <a:gd name="T32" fmla="*/ 0 w 154"/>
                <a:gd name="T33" fmla="*/ 0 h 218"/>
                <a:gd name="T34" fmla="*/ 0 w 154"/>
                <a:gd name="T35" fmla="*/ 0 h 218"/>
                <a:gd name="T36" fmla="*/ 0 w 154"/>
                <a:gd name="T37" fmla="*/ 0 h 218"/>
                <a:gd name="T38" fmla="*/ 0 w 154"/>
                <a:gd name="T39" fmla="*/ 0 h 218"/>
                <a:gd name="T40" fmla="*/ 0 w 154"/>
                <a:gd name="T41" fmla="*/ 0 h 218"/>
                <a:gd name="T42" fmla="*/ 0 w 154"/>
                <a:gd name="T43" fmla="*/ 0 h 218"/>
                <a:gd name="T44" fmla="*/ 0 w 154"/>
                <a:gd name="T45" fmla="*/ 0 h 218"/>
                <a:gd name="T46" fmla="*/ 0 w 154"/>
                <a:gd name="T47" fmla="*/ 0 h 218"/>
                <a:gd name="T48" fmla="*/ 0 w 154"/>
                <a:gd name="T49" fmla="*/ 0 h 218"/>
                <a:gd name="T50" fmla="*/ 0 w 154"/>
                <a:gd name="T51" fmla="*/ 0 h 218"/>
                <a:gd name="T52" fmla="*/ 0 w 154"/>
                <a:gd name="T53" fmla="*/ 0 h 218"/>
                <a:gd name="T54" fmla="*/ 0 w 154"/>
                <a:gd name="T55" fmla="*/ 0 h 218"/>
                <a:gd name="T56" fmla="*/ 0 w 154"/>
                <a:gd name="T57" fmla="*/ 0 h 218"/>
                <a:gd name="T58" fmla="*/ 0 w 154"/>
                <a:gd name="T59" fmla="*/ 0 h 218"/>
                <a:gd name="T60" fmla="*/ 0 w 154"/>
                <a:gd name="T61" fmla="*/ 0 h 218"/>
                <a:gd name="T62" fmla="*/ 0 w 154"/>
                <a:gd name="T63" fmla="*/ 0 h 218"/>
                <a:gd name="T64" fmla="*/ 0 w 154"/>
                <a:gd name="T65" fmla="*/ 0 h 218"/>
                <a:gd name="T66" fmla="*/ 0 w 154"/>
                <a:gd name="T67" fmla="*/ 0 h 218"/>
                <a:gd name="T68" fmla="*/ 0 w 154"/>
                <a:gd name="T69" fmla="*/ 0 h 218"/>
                <a:gd name="T70" fmla="*/ 0 w 154"/>
                <a:gd name="T71" fmla="*/ 0 h 218"/>
                <a:gd name="T72" fmla="*/ 0 w 154"/>
                <a:gd name="T73" fmla="*/ 0 h 218"/>
                <a:gd name="T74" fmla="*/ 0 w 154"/>
                <a:gd name="T75" fmla="*/ 0 h 218"/>
                <a:gd name="T76" fmla="*/ 0 w 154"/>
                <a:gd name="T77" fmla="*/ 0 h 218"/>
                <a:gd name="T78" fmla="*/ 0 w 154"/>
                <a:gd name="T79" fmla="*/ 0 h 218"/>
                <a:gd name="T80" fmla="*/ 0 w 154"/>
                <a:gd name="T81" fmla="*/ 0 h 218"/>
                <a:gd name="T82" fmla="*/ 0 w 154"/>
                <a:gd name="T83" fmla="*/ 0 h 218"/>
                <a:gd name="T84" fmla="*/ 0 w 154"/>
                <a:gd name="T85" fmla="*/ 0 h 218"/>
                <a:gd name="T86" fmla="*/ 0 w 154"/>
                <a:gd name="T87" fmla="*/ 0 h 218"/>
                <a:gd name="T88" fmla="*/ 0 w 154"/>
                <a:gd name="T89" fmla="*/ 0 h 218"/>
                <a:gd name="T90" fmla="*/ 0 w 154"/>
                <a:gd name="T91" fmla="*/ 0 h 21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8"/>
                <a:gd name="T140" fmla="*/ 154 w 154"/>
                <a:gd name="T141" fmla="*/ 218 h 21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8">
                  <a:moveTo>
                    <a:pt x="45" y="109"/>
                  </a:moveTo>
                  <a:lnTo>
                    <a:pt x="45" y="127"/>
                  </a:lnTo>
                  <a:lnTo>
                    <a:pt x="46" y="142"/>
                  </a:lnTo>
                  <a:lnTo>
                    <a:pt x="49" y="155"/>
                  </a:lnTo>
                  <a:lnTo>
                    <a:pt x="52" y="165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2"/>
                  </a:lnTo>
                  <a:lnTo>
                    <a:pt x="76" y="183"/>
                  </a:lnTo>
                  <a:lnTo>
                    <a:pt x="80" y="183"/>
                  </a:lnTo>
                  <a:lnTo>
                    <a:pt x="85" y="182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5"/>
                  </a:lnTo>
                  <a:lnTo>
                    <a:pt x="106" y="155"/>
                  </a:lnTo>
                  <a:lnTo>
                    <a:pt x="108" y="142"/>
                  </a:lnTo>
                  <a:lnTo>
                    <a:pt x="110" y="109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9"/>
                  </a:lnTo>
                  <a:lnTo>
                    <a:pt x="101" y="53"/>
                  </a:lnTo>
                  <a:lnTo>
                    <a:pt x="97" y="46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6"/>
                  </a:lnTo>
                  <a:lnTo>
                    <a:pt x="52" y="53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09"/>
                  </a:lnTo>
                  <a:close/>
                  <a:moveTo>
                    <a:pt x="0" y="109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8"/>
                  </a:lnTo>
                  <a:lnTo>
                    <a:pt x="2" y="71"/>
                  </a:lnTo>
                  <a:lnTo>
                    <a:pt x="4" y="61"/>
                  </a:lnTo>
                  <a:lnTo>
                    <a:pt x="8" y="51"/>
                  </a:lnTo>
                  <a:lnTo>
                    <a:pt x="9" y="46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4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0"/>
                  </a:lnTo>
                  <a:lnTo>
                    <a:pt x="124" y="14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09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1"/>
                  </a:lnTo>
                  <a:lnTo>
                    <a:pt x="151" y="147"/>
                  </a:lnTo>
                  <a:lnTo>
                    <a:pt x="149" y="158"/>
                  </a:lnTo>
                  <a:lnTo>
                    <a:pt x="147" y="167"/>
                  </a:lnTo>
                  <a:lnTo>
                    <a:pt x="144" y="177"/>
                  </a:lnTo>
                  <a:lnTo>
                    <a:pt x="139" y="184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3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18"/>
                  </a:lnTo>
                  <a:lnTo>
                    <a:pt x="67" y="218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3"/>
                  </a:lnTo>
                  <a:lnTo>
                    <a:pt x="19" y="192"/>
                  </a:lnTo>
                  <a:lnTo>
                    <a:pt x="15" y="184"/>
                  </a:lnTo>
                  <a:lnTo>
                    <a:pt x="11" y="176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7" name="Freeform 244"/>
            <p:cNvSpPr>
              <a:spLocks/>
            </p:cNvSpPr>
            <p:nvPr/>
          </p:nvSpPr>
          <p:spPr bwMode="auto">
            <a:xfrm>
              <a:off x="551" y="3602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8" name="Freeform 245"/>
            <p:cNvSpPr>
              <a:spLocks/>
            </p:cNvSpPr>
            <p:nvPr/>
          </p:nvSpPr>
          <p:spPr bwMode="auto">
            <a:xfrm>
              <a:off x="597" y="3602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2" y="213"/>
                  </a:moveTo>
                  <a:lnTo>
                    <a:pt x="52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16" y="37"/>
                  </a:lnTo>
                  <a:lnTo>
                    <a:pt x="27" y="35"/>
                  </a:lnTo>
                  <a:lnTo>
                    <a:pt x="36" y="33"/>
                  </a:lnTo>
                  <a:lnTo>
                    <a:pt x="44" y="29"/>
                  </a:lnTo>
                  <a:lnTo>
                    <a:pt x="50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2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39" name="Freeform 246"/>
            <p:cNvSpPr>
              <a:spLocks/>
            </p:cNvSpPr>
            <p:nvPr/>
          </p:nvSpPr>
          <p:spPr bwMode="auto">
            <a:xfrm>
              <a:off x="639" y="3604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7"/>
                  </a:lnTo>
                  <a:lnTo>
                    <a:pt x="44" y="162"/>
                  </a:lnTo>
                  <a:lnTo>
                    <a:pt x="48" y="167"/>
                  </a:lnTo>
                  <a:lnTo>
                    <a:pt x="51" y="171"/>
                  </a:lnTo>
                  <a:lnTo>
                    <a:pt x="55" y="174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9"/>
                  </a:lnTo>
                  <a:lnTo>
                    <a:pt x="89" y="177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4"/>
                  </a:lnTo>
                  <a:lnTo>
                    <a:pt x="107" y="157"/>
                  </a:lnTo>
                  <a:lnTo>
                    <a:pt x="110" y="141"/>
                  </a:lnTo>
                  <a:lnTo>
                    <a:pt x="109" y="132"/>
                  </a:lnTo>
                  <a:lnTo>
                    <a:pt x="108" y="128"/>
                  </a:lnTo>
                  <a:lnTo>
                    <a:pt x="107" y="125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8"/>
                  </a:lnTo>
                  <a:lnTo>
                    <a:pt x="89" y="105"/>
                  </a:lnTo>
                  <a:lnTo>
                    <a:pt x="81" y="103"/>
                  </a:lnTo>
                  <a:lnTo>
                    <a:pt x="74" y="102"/>
                  </a:lnTo>
                  <a:lnTo>
                    <a:pt x="64" y="103"/>
                  </a:lnTo>
                  <a:lnTo>
                    <a:pt x="57" y="106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1"/>
                  </a:lnTo>
                  <a:lnTo>
                    <a:pt x="71" y="68"/>
                  </a:lnTo>
                  <a:lnTo>
                    <a:pt x="81" y="68"/>
                  </a:lnTo>
                  <a:lnTo>
                    <a:pt x="90" y="68"/>
                  </a:lnTo>
                  <a:lnTo>
                    <a:pt x="97" y="69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3"/>
                  </a:lnTo>
                  <a:lnTo>
                    <a:pt x="153" y="139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2"/>
                  </a:lnTo>
                  <a:lnTo>
                    <a:pt x="136" y="187"/>
                  </a:lnTo>
                  <a:lnTo>
                    <a:pt x="132" y="192"/>
                  </a:lnTo>
                  <a:lnTo>
                    <a:pt x="120" y="202"/>
                  </a:lnTo>
                  <a:lnTo>
                    <a:pt x="107" y="208"/>
                  </a:lnTo>
                  <a:lnTo>
                    <a:pt x="91" y="211"/>
                  </a:lnTo>
                  <a:lnTo>
                    <a:pt x="73" y="213"/>
                  </a:lnTo>
                  <a:lnTo>
                    <a:pt x="66" y="212"/>
                  </a:lnTo>
                  <a:lnTo>
                    <a:pt x="57" y="212"/>
                  </a:lnTo>
                  <a:lnTo>
                    <a:pt x="50" y="210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4"/>
                  </a:lnTo>
                  <a:lnTo>
                    <a:pt x="20" y="197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7"/>
                  </a:lnTo>
                  <a:lnTo>
                    <a:pt x="1" y="164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0" name="Freeform 247"/>
            <p:cNvSpPr>
              <a:spLocks/>
            </p:cNvSpPr>
            <p:nvPr/>
          </p:nvSpPr>
          <p:spPr bwMode="auto">
            <a:xfrm>
              <a:off x="551" y="3484"/>
              <a:ext cx="23" cy="53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1" name="Freeform 248"/>
            <p:cNvSpPr>
              <a:spLocks/>
            </p:cNvSpPr>
            <p:nvPr/>
          </p:nvSpPr>
          <p:spPr bwMode="auto">
            <a:xfrm>
              <a:off x="593" y="3484"/>
              <a:ext cx="37" cy="53"/>
            </a:xfrm>
            <a:custGeom>
              <a:avLst/>
              <a:gdLst>
                <a:gd name="T0" fmla="*/ 0 w 151"/>
                <a:gd name="T1" fmla="*/ 0 h 214"/>
                <a:gd name="T2" fmla="*/ 0 w 151"/>
                <a:gd name="T3" fmla="*/ 0 h 214"/>
                <a:gd name="T4" fmla="*/ 0 w 151"/>
                <a:gd name="T5" fmla="*/ 0 h 214"/>
                <a:gd name="T6" fmla="*/ 0 w 151"/>
                <a:gd name="T7" fmla="*/ 0 h 214"/>
                <a:gd name="T8" fmla="*/ 0 w 151"/>
                <a:gd name="T9" fmla="*/ 0 h 214"/>
                <a:gd name="T10" fmla="*/ 0 w 151"/>
                <a:gd name="T11" fmla="*/ 0 h 214"/>
                <a:gd name="T12" fmla="*/ 0 w 151"/>
                <a:gd name="T13" fmla="*/ 0 h 214"/>
                <a:gd name="T14" fmla="*/ 0 w 151"/>
                <a:gd name="T15" fmla="*/ 0 h 214"/>
                <a:gd name="T16" fmla="*/ 0 w 151"/>
                <a:gd name="T17" fmla="*/ 0 h 214"/>
                <a:gd name="T18" fmla="*/ 0 w 151"/>
                <a:gd name="T19" fmla="*/ 0 h 214"/>
                <a:gd name="T20" fmla="*/ 0 w 151"/>
                <a:gd name="T21" fmla="*/ 0 h 214"/>
                <a:gd name="T22" fmla="*/ 0 w 151"/>
                <a:gd name="T23" fmla="*/ 0 h 214"/>
                <a:gd name="T24" fmla="*/ 0 w 151"/>
                <a:gd name="T25" fmla="*/ 0 h 214"/>
                <a:gd name="T26" fmla="*/ 0 w 151"/>
                <a:gd name="T27" fmla="*/ 0 h 214"/>
                <a:gd name="T28" fmla="*/ 0 w 151"/>
                <a:gd name="T29" fmla="*/ 0 h 214"/>
                <a:gd name="T30" fmla="*/ 0 w 151"/>
                <a:gd name="T31" fmla="*/ 0 h 214"/>
                <a:gd name="T32" fmla="*/ 0 w 151"/>
                <a:gd name="T33" fmla="*/ 0 h 214"/>
                <a:gd name="T34" fmla="*/ 0 w 151"/>
                <a:gd name="T35" fmla="*/ 0 h 214"/>
                <a:gd name="T36" fmla="*/ 0 w 151"/>
                <a:gd name="T37" fmla="*/ 0 h 214"/>
                <a:gd name="T38" fmla="*/ 0 w 151"/>
                <a:gd name="T39" fmla="*/ 0 h 214"/>
                <a:gd name="T40" fmla="*/ 0 w 151"/>
                <a:gd name="T41" fmla="*/ 0 h 214"/>
                <a:gd name="T42" fmla="*/ 0 w 151"/>
                <a:gd name="T43" fmla="*/ 0 h 214"/>
                <a:gd name="T44" fmla="*/ 0 w 151"/>
                <a:gd name="T45" fmla="*/ 0 h 214"/>
                <a:gd name="T46" fmla="*/ 0 w 151"/>
                <a:gd name="T47" fmla="*/ 0 h 214"/>
                <a:gd name="T48" fmla="*/ 0 w 151"/>
                <a:gd name="T49" fmla="*/ 0 h 214"/>
                <a:gd name="T50" fmla="*/ 0 w 151"/>
                <a:gd name="T51" fmla="*/ 0 h 214"/>
                <a:gd name="T52" fmla="*/ 0 w 151"/>
                <a:gd name="T53" fmla="*/ 0 h 214"/>
                <a:gd name="T54" fmla="*/ 0 w 151"/>
                <a:gd name="T55" fmla="*/ 0 h 214"/>
                <a:gd name="T56" fmla="*/ 0 w 151"/>
                <a:gd name="T57" fmla="*/ 0 h 214"/>
                <a:gd name="T58" fmla="*/ 0 w 151"/>
                <a:gd name="T59" fmla="*/ 0 h 214"/>
                <a:gd name="T60" fmla="*/ 0 w 151"/>
                <a:gd name="T61" fmla="*/ 0 h 214"/>
                <a:gd name="T62" fmla="*/ 0 w 151"/>
                <a:gd name="T63" fmla="*/ 0 h 214"/>
                <a:gd name="T64" fmla="*/ 0 w 151"/>
                <a:gd name="T65" fmla="*/ 0 h 2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214"/>
                <a:gd name="T101" fmla="*/ 151 w 151"/>
                <a:gd name="T102" fmla="*/ 214 h 2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214">
                  <a:moveTo>
                    <a:pt x="0" y="214"/>
                  </a:moveTo>
                  <a:lnTo>
                    <a:pt x="2" y="199"/>
                  </a:lnTo>
                  <a:lnTo>
                    <a:pt x="4" y="185"/>
                  </a:lnTo>
                  <a:lnTo>
                    <a:pt x="8" y="173"/>
                  </a:lnTo>
                  <a:lnTo>
                    <a:pt x="14" y="163"/>
                  </a:lnTo>
                  <a:lnTo>
                    <a:pt x="22" y="152"/>
                  </a:lnTo>
                  <a:lnTo>
                    <a:pt x="31" y="143"/>
                  </a:lnTo>
                  <a:lnTo>
                    <a:pt x="54" y="125"/>
                  </a:lnTo>
                  <a:lnTo>
                    <a:pt x="76" y="111"/>
                  </a:lnTo>
                  <a:lnTo>
                    <a:pt x="93" y="99"/>
                  </a:lnTo>
                  <a:lnTo>
                    <a:pt x="100" y="92"/>
                  </a:lnTo>
                  <a:lnTo>
                    <a:pt x="105" y="85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4" y="49"/>
                  </a:lnTo>
                  <a:lnTo>
                    <a:pt x="101" y="45"/>
                  </a:lnTo>
                  <a:lnTo>
                    <a:pt x="95" y="40"/>
                  </a:lnTo>
                  <a:lnTo>
                    <a:pt x="90" y="38"/>
                  </a:lnTo>
                  <a:lnTo>
                    <a:pt x="76" y="36"/>
                  </a:lnTo>
                  <a:lnTo>
                    <a:pt x="69" y="36"/>
                  </a:lnTo>
                  <a:lnTo>
                    <a:pt x="63" y="38"/>
                  </a:lnTo>
                  <a:lnTo>
                    <a:pt x="56" y="42"/>
                  </a:lnTo>
                  <a:lnTo>
                    <a:pt x="52" y="46"/>
                  </a:lnTo>
                  <a:lnTo>
                    <a:pt x="48" y="51"/>
                  </a:lnTo>
                  <a:lnTo>
                    <a:pt x="46" y="58"/>
                  </a:lnTo>
                  <a:lnTo>
                    <a:pt x="44" y="75"/>
                  </a:lnTo>
                  <a:lnTo>
                    <a:pt x="44" y="76"/>
                  </a:lnTo>
                  <a:lnTo>
                    <a:pt x="4" y="76"/>
                  </a:lnTo>
                  <a:lnTo>
                    <a:pt x="5" y="68"/>
                  </a:lnTo>
                  <a:lnTo>
                    <a:pt x="5" y="59"/>
                  </a:lnTo>
                  <a:lnTo>
                    <a:pt x="9" y="44"/>
                  </a:lnTo>
                  <a:lnTo>
                    <a:pt x="12" y="37"/>
                  </a:lnTo>
                  <a:lnTo>
                    <a:pt x="15" y="31"/>
                  </a:lnTo>
                  <a:lnTo>
                    <a:pt x="19" y="25"/>
                  </a:lnTo>
                  <a:lnTo>
                    <a:pt x="24" y="20"/>
                  </a:lnTo>
                  <a:lnTo>
                    <a:pt x="34" y="11"/>
                  </a:lnTo>
                  <a:lnTo>
                    <a:pt x="47" y="6"/>
                  </a:lnTo>
                  <a:lnTo>
                    <a:pt x="63" y="1"/>
                  </a:lnTo>
                  <a:lnTo>
                    <a:pt x="80" y="0"/>
                  </a:lnTo>
                  <a:lnTo>
                    <a:pt x="95" y="1"/>
                  </a:lnTo>
                  <a:lnTo>
                    <a:pt x="103" y="3"/>
                  </a:lnTo>
                  <a:lnTo>
                    <a:pt x="109" y="5"/>
                  </a:lnTo>
                  <a:lnTo>
                    <a:pt x="117" y="8"/>
                  </a:lnTo>
                  <a:lnTo>
                    <a:pt x="122" y="11"/>
                  </a:lnTo>
                  <a:lnTo>
                    <a:pt x="132" y="18"/>
                  </a:lnTo>
                  <a:lnTo>
                    <a:pt x="141" y="28"/>
                  </a:lnTo>
                  <a:lnTo>
                    <a:pt x="146" y="39"/>
                  </a:lnTo>
                  <a:lnTo>
                    <a:pt x="150" y="52"/>
                  </a:lnTo>
                  <a:lnTo>
                    <a:pt x="151" y="66"/>
                  </a:lnTo>
                  <a:lnTo>
                    <a:pt x="150" y="78"/>
                  </a:lnTo>
                  <a:lnTo>
                    <a:pt x="148" y="89"/>
                  </a:lnTo>
                  <a:lnTo>
                    <a:pt x="144" y="99"/>
                  </a:lnTo>
                  <a:lnTo>
                    <a:pt x="139" y="107"/>
                  </a:lnTo>
                  <a:lnTo>
                    <a:pt x="131" y="115"/>
                  </a:lnTo>
                  <a:lnTo>
                    <a:pt x="123" y="123"/>
                  </a:lnTo>
                  <a:lnTo>
                    <a:pt x="102" y="139"/>
                  </a:lnTo>
                  <a:lnTo>
                    <a:pt x="84" y="150"/>
                  </a:lnTo>
                  <a:lnTo>
                    <a:pt x="70" y="160"/>
                  </a:lnTo>
                  <a:lnTo>
                    <a:pt x="58" y="168"/>
                  </a:lnTo>
                  <a:lnTo>
                    <a:pt x="53" y="177"/>
                  </a:lnTo>
                  <a:lnTo>
                    <a:pt x="149" y="177"/>
                  </a:lnTo>
                  <a:lnTo>
                    <a:pt x="149" y="214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2" name="Freeform 249"/>
            <p:cNvSpPr>
              <a:spLocks noEditPoints="1"/>
            </p:cNvSpPr>
            <p:nvPr/>
          </p:nvSpPr>
          <p:spPr bwMode="auto">
            <a:xfrm>
              <a:off x="639" y="3484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0"/>
                  </a:moveTo>
                  <a:lnTo>
                    <a:pt x="45" y="127"/>
                  </a:lnTo>
                  <a:lnTo>
                    <a:pt x="46" y="143"/>
                  </a:lnTo>
                  <a:lnTo>
                    <a:pt x="49" y="155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3"/>
                  </a:lnTo>
                  <a:lnTo>
                    <a:pt x="61" y="179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3"/>
                  </a:lnTo>
                  <a:lnTo>
                    <a:pt x="85" y="183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3"/>
                  </a:lnTo>
                  <a:lnTo>
                    <a:pt x="101" y="166"/>
                  </a:lnTo>
                  <a:lnTo>
                    <a:pt x="106" y="155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4" y="59"/>
                  </a:lnTo>
                  <a:lnTo>
                    <a:pt x="101" y="54"/>
                  </a:lnTo>
                  <a:lnTo>
                    <a:pt x="97" y="47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7"/>
                  </a:lnTo>
                  <a:lnTo>
                    <a:pt x="52" y="54"/>
                  </a:lnTo>
                  <a:lnTo>
                    <a:pt x="49" y="65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10"/>
                  </a:moveTo>
                  <a:lnTo>
                    <a:pt x="0" y="96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2" y="72"/>
                  </a:lnTo>
                  <a:lnTo>
                    <a:pt x="4" y="62"/>
                  </a:lnTo>
                  <a:lnTo>
                    <a:pt x="8" y="52"/>
                  </a:lnTo>
                  <a:lnTo>
                    <a:pt x="9" y="47"/>
                  </a:lnTo>
                  <a:lnTo>
                    <a:pt x="11" y="43"/>
                  </a:lnTo>
                  <a:lnTo>
                    <a:pt x="15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7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1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8"/>
                  </a:lnTo>
                  <a:lnTo>
                    <a:pt x="143" y="44"/>
                  </a:lnTo>
                  <a:lnTo>
                    <a:pt x="149" y="63"/>
                  </a:lnTo>
                  <a:lnTo>
                    <a:pt x="153" y="85"/>
                  </a:lnTo>
                  <a:lnTo>
                    <a:pt x="154" y="110"/>
                  </a:lnTo>
                  <a:lnTo>
                    <a:pt x="153" y="123"/>
                  </a:lnTo>
                  <a:lnTo>
                    <a:pt x="153" y="135"/>
                  </a:lnTo>
                  <a:lnTo>
                    <a:pt x="152" y="142"/>
                  </a:lnTo>
                  <a:lnTo>
                    <a:pt x="151" y="147"/>
                  </a:lnTo>
                  <a:lnTo>
                    <a:pt x="149" y="158"/>
                  </a:lnTo>
                  <a:lnTo>
                    <a:pt x="147" y="168"/>
                  </a:lnTo>
                  <a:lnTo>
                    <a:pt x="144" y="177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30" y="199"/>
                  </a:lnTo>
                  <a:lnTo>
                    <a:pt x="124" y="204"/>
                  </a:lnTo>
                  <a:lnTo>
                    <a:pt x="111" y="212"/>
                  </a:lnTo>
                  <a:lnTo>
                    <a:pt x="95" y="218"/>
                  </a:lnTo>
                  <a:lnTo>
                    <a:pt x="76" y="219"/>
                  </a:lnTo>
                  <a:lnTo>
                    <a:pt x="67" y="219"/>
                  </a:lnTo>
                  <a:lnTo>
                    <a:pt x="58" y="218"/>
                  </a:lnTo>
                  <a:lnTo>
                    <a:pt x="51" y="216"/>
                  </a:lnTo>
                  <a:lnTo>
                    <a:pt x="42" y="212"/>
                  </a:lnTo>
                  <a:lnTo>
                    <a:pt x="30" y="204"/>
                  </a:lnTo>
                  <a:lnTo>
                    <a:pt x="19" y="191"/>
                  </a:lnTo>
                  <a:lnTo>
                    <a:pt x="15" y="185"/>
                  </a:lnTo>
                  <a:lnTo>
                    <a:pt x="11" y="177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3" name="Freeform 250"/>
            <p:cNvSpPr>
              <a:spLocks/>
            </p:cNvSpPr>
            <p:nvPr/>
          </p:nvSpPr>
          <p:spPr bwMode="auto">
            <a:xfrm>
              <a:off x="551" y="3366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2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4" name="Freeform 251"/>
            <p:cNvSpPr>
              <a:spLocks/>
            </p:cNvSpPr>
            <p:nvPr/>
          </p:nvSpPr>
          <p:spPr bwMode="auto">
            <a:xfrm>
              <a:off x="593" y="3366"/>
              <a:ext cx="37" cy="53"/>
            </a:xfrm>
            <a:custGeom>
              <a:avLst/>
              <a:gdLst>
                <a:gd name="T0" fmla="*/ 0 w 151"/>
                <a:gd name="T1" fmla="*/ 0 h 213"/>
                <a:gd name="T2" fmla="*/ 0 w 151"/>
                <a:gd name="T3" fmla="*/ 0 h 213"/>
                <a:gd name="T4" fmla="*/ 0 w 151"/>
                <a:gd name="T5" fmla="*/ 0 h 213"/>
                <a:gd name="T6" fmla="*/ 0 w 151"/>
                <a:gd name="T7" fmla="*/ 0 h 213"/>
                <a:gd name="T8" fmla="*/ 0 w 151"/>
                <a:gd name="T9" fmla="*/ 0 h 213"/>
                <a:gd name="T10" fmla="*/ 0 w 151"/>
                <a:gd name="T11" fmla="*/ 0 h 213"/>
                <a:gd name="T12" fmla="*/ 0 w 151"/>
                <a:gd name="T13" fmla="*/ 0 h 213"/>
                <a:gd name="T14" fmla="*/ 0 w 151"/>
                <a:gd name="T15" fmla="*/ 0 h 213"/>
                <a:gd name="T16" fmla="*/ 0 w 151"/>
                <a:gd name="T17" fmla="*/ 0 h 213"/>
                <a:gd name="T18" fmla="*/ 0 w 151"/>
                <a:gd name="T19" fmla="*/ 0 h 213"/>
                <a:gd name="T20" fmla="*/ 0 w 151"/>
                <a:gd name="T21" fmla="*/ 0 h 213"/>
                <a:gd name="T22" fmla="*/ 0 w 151"/>
                <a:gd name="T23" fmla="*/ 0 h 213"/>
                <a:gd name="T24" fmla="*/ 0 w 151"/>
                <a:gd name="T25" fmla="*/ 0 h 213"/>
                <a:gd name="T26" fmla="*/ 0 w 151"/>
                <a:gd name="T27" fmla="*/ 0 h 213"/>
                <a:gd name="T28" fmla="*/ 0 w 151"/>
                <a:gd name="T29" fmla="*/ 0 h 213"/>
                <a:gd name="T30" fmla="*/ 0 w 151"/>
                <a:gd name="T31" fmla="*/ 0 h 213"/>
                <a:gd name="T32" fmla="*/ 0 w 151"/>
                <a:gd name="T33" fmla="*/ 0 h 213"/>
                <a:gd name="T34" fmla="*/ 0 w 151"/>
                <a:gd name="T35" fmla="*/ 0 h 213"/>
                <a:gd name="T36" fmla="*/ 0 w 151"/>
                <a:gd name="T37" fmla="*/ 0 h 213"/>
                <a:gd name="T38" fmla="*/ 0 w 151"/>
                <a:gd name="T39" fmla="*/ 0 h 213"/>
                <a:gd name="T40" fmla="*/ 0 w 151"/>
                <a:gd name="T41" fmla="*/ 0 h 213"/>
                <a:gd name="T42" fmla="*/ 0 w 151"/>
                <a:gd name="T43" fmla="*/ 0 h 213"/>
                <a:gd name="T44" fmla="*/ 0 w 151"/>
                <a:gd name="T45" fmla="*/ 0 h 213"/>
                <a:gd name="T46" fmla="*/ 0 w 151"/>
                <a:gd name="T47" fmla="*/ 0 h 213"/>
                <a:gd name="T48" fmla="*/ 0 w 151"/>
                <a:gd name="T49" fmla="*/ 0 h 213"/>
                <a:gd name="T50" fmla="*/ 0 w 151"/>
                <a:gd name="T51" fmla="*/ 0 h 213"/>
                <a:gd name="T52" fmla="*/ 0 w 151"/>
                <a:gd name="T53" fmla="*/ 0 h 213"/>
                <a:gd name="T54" fmla="*/ 0 w 151"/>
                <a:gd name="T55" fmla="*/ 0 h 213"/>
                <a:gd name="T56" fmla="*/ 0 w 151"/>
                <a:gd name="T57" fmla="*/ 0 h 213"/>
                <a:gd name="T58" fmla="*/ 0 w 151"/>
                <a:gd name="T59" fmla="*/ 0 h 213"/>
                <a:gd name="T60" fmla="*/ 0 w 151"/>
                <a:gd name="T61" fmla="*/ 0 h 213"/>
                <a:gd name="T62" fmla="*/ 0 w 151"/>
                <a:gd name="T63" fmla="*/ 0 h 213"/>
                <a:gd name="T64" fmla="*/ 0 w 151"/>
                <a:gd name="T65" fmla="*/ 0 h 2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213"/>
                <a:gd name="T101" fmla="*/ 151 w 151"/>
                <a:gd name="T102" fmla="*/ 213 h 2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213">
                  <a:moveTo>
                    <a:pt x="0" y="213"/>
                  </a:moveTo>
                  <a:lnTo>
                    <a:pt x="2" y="198"/>
                  </a:lnTo>
                  <a:lnTo>
                    <a:pt x="4" y="184"/>
                  </a:lnTo>
                  <a:lnTo>
                    <a:pt x="8" y="173"/>
                  </a:lnTo>
                  <a:lnTo>
                    <a:pt x="14" y="162"/>
                  </a:lnTo>
                  <a:lnTo>
                    <a:pt x="22" y="152"/>
                  </a:lnTo>
                  <a:lnTo>
                    <a:pt x="31" y="142"/>
                  </a:lnTo>
                  <a:lnTo>
                    <a:pt x="54" y="124"/>
                  </a:lnTo>
                  <a:lnTo>
                    <a:pt x="76" y="111"/>
                  </a:lnTo>
                  <a:lnTo>
                    <a:pt x="93" y="98"/>
                  </a:lnTo>
                  <a:lnTo>
                    <a:pt x="100" y="92"/>
                  </a:lnTo>
                  <a:lnTo>
                    <a:pt x="105" y="84"/>
                  </a:lnTo>
                  <a:lnTo>
                    <a:pt x="108" y="76"/>
                  </a:lnTo>
                  <a:lnTo>
                    <a:pt x="109" y="66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4" y="48"/>
                  </a:lnTo>
                  <a:lnTo>
                    <a:pt x="101" y="44"/>
                  </a:lnTo>
                  <a:lnTo>
                    <a:pt x="95" y="40"/>
                  </a:lnTo>
                  <a:lnTo>
                    <a:pt x="90" y="38"/>
                  </a:lnTo>
                  <a:lnTo>
                    <a:pt x="76" y="36"/>
                  </a:lnTo>
                  <a:lnTo>
                    <a:pt x="69" y="36"/>
                  </a:lnTo>
                  <a:lnTo>
                    <a:pt x="63" y="38"/>
                  </a:lnTo>
                  <a:lnTo>
                    <a:pt x="56" y="41"/>
                  </a:lnTo>
                  <a:lnTo>
                    <a:pt x="52" y="45"/>
                  </a:lnTo>
                  <a:lnTo>
                    <a:pt x="48" y="50"/>
                  </a:lnTo>
                  <a:lnTo>
                    <a:pt x="46" y="58"/>
                  </a:lnTo>
                  <a:lnTo>
                    <a:pt x="44" y="75"/>
                  </a:lnTo>
                  <a:lnTo>
                    <a:pt x="44" y="76"/>
                  </a:lnTo>
                  <a:lnTo>
                    <a:pt x="4" y="76"/>
                  </a:lnTo>
                  <a:lnTo>
                    <a:pt x="5" y="67"/>
                  </a:lnTo>
                  <a:lnTo>
                    <a:pt x="5" y="59"/>
                  </a:lnTo>
                  <a:lnTo>
                    <a:pt x="9" y="43"/>
                  </a:lnTo>
                  <a:lnTo>
                    <a:pt x="12" y="37"/>
                  </a:lnTo>
                  <a:lnTo>
                    <a:pt x="15" y="30"/>
                  </a:lnTo>
                  <a:lnTo>
                    <a:pt x="19" y="24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7" y="5"/>
                  </a:lnTo>
                  <a:lnTo>
                    <a:pt x="63" y="1"/>
                  </a:lnTo>
                  <a:lnTo>
                    <a:pt x="80" y="0"/>
                  </a:lnTo>
                  <a:lnTo>
                    <a:pt x="95" y="1"/>
                  </a:lnTo>
                  <a:lnTo>
                    <a:pt x="103" y="2"/>
                  </a:lnTo>
                  <a:lnTo>
                    <a:pt x="109" y="4"/>
                  </a:lnTo>
                  <a:lnTo>
                    <a:pt x="117" y="7"/>
                  </a:lnTo>
                  <a:lnTo>
                    <a:pt x="122" y="10"/>
                  </a:lnTo>
                  <a:lnTo>
                    <a:pt x="132" y="18"/>
                  </a:lnTo>
                  <a:lnTo>
                    <a:pt x="141" y="27"/>
                  </a:lnTo>
                  <a:lnTo>
                    <a:pt x="146" y="39"/>
                  </a:lnTo>
                  <a:lnTo>
                    <a:pt x="150" y="51"/>
                  </a:lnTo>
                  <a:lnTo>
                    <a:pt x="151" y="65"/>
                  </a:lnTo>
                  <a:lnTo>
                    <a:pt x="150" y="78"/>
                  </a:lnTo>
                  <a:lnTo>
                    <a:pt x="148" y="87"/>
                  </a:lnTo>
                  <a:lnTo>
                    <a:pt x="144" y="97"/>
                  </a:lnTo>
                  <a:lnTo>
                    <a:pt x="139" y="105"/>
                  </a:lnTo>
                  <a:lnTo>
                    <a:pt x="131" y="114"/>
                  </a:lnTo>
                  <a:lnTo>
                    <a:pt x="123" y="122"/>
                  </a:lnTo>
                  <a:lnTo>
                    <a:pt x="102" y="138"/>
                  </a:lnTo>
                  <a:lnTo>
                    <a:pt x="84" y="150"/>
                  </a:lnTo>
                  <a:lnTo>
                    <a:pt x="70" y="159"/>
                  </a:lnTo>
                  <a:lnTo>
                    <a:pt x="58" y="168"/>
                  </a:lnTo>
                  <a:lnTo>
                    <a:pt x="53" y="176"/>
                  </a:lnTo>
                  <a:lnTo>
                    <a:pt x="149" y="176"/>
                  </a:lnTo>
                  <a:lnTo>
                    <a:pt x="149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5" name="Freeform 252"/>
            <p:cNvSpPr>
              <a:spLocks/>
            </p:cNvSpPr>
            <p:nvPr/>
          </p:nvSpPr>
          <p:spPr bwMode="auto">
            <a:xfrm>
              <a:off x="639" y="3368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2"/>
                  </a:lnTo>
                  <a:lnTo>
                    <a:pt x="48" y="167"/>
                  </a:lnTo>
                  <a:lnTo>
                    <a:pt x="51" y="171"/>
                  </a:lnTo>
                  <a:lnTo>
                    <a:pt x="55" y="174"/>
                  </a:lnTo>
                  <a:lnTo>
                    <a:pt x="60" y="176"/>
                  </a:lnTo>
                  <a:lnTo>
                    <a:pt x="73" y="178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4"/>
                  </a:lnTo>
                  <a:lnTo>
                    <a:pt x="107" y="156"/>
                  </a:lnTo>
                  <a:lnTo>
                    <a:pt x="110" y="139"/>
                  </a:lnTo>
                  <a:lnTo>
                    <a:pt x="109" y="131"/>
                  </a:lnTo>
                  <a:lnTo>
                    <a:pt x="108" y="128"/>
                  </a:lnTo>
                  <a:lnTo>
                    <a:pt x="107" y="124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7"/>
                  </a:lnTo>
                  <a:lnTo>
                    <a:pt x="89" y="103"/>
                  </a:lnTo>
                  <a:lnTo>
                    <a:pt x="81" y="101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5"/>
                  </a:lnTo>
                  <a:lnTo>
                    <a:pt x="54" y="107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1"/>
                  </a:lnTo>
                  <a:lnTo>
                    <a:pt x="71" y="68"/>
                  </a:lnTo>
                  <a:lnTo>
                    <a:pt x="81" y="68"/>
                  </a:lnTo>
                  <a:lnTo>
                    <a:pt x="90" y="68"/>
                  </a:lnTo>
                  <a:lnTo>
                    <a:pt x="97" y="69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6"/>
                  </a:lnTo>
                  <a:lnTo>
                    <a:pt x="148" y="109"/>
                  </a:lnTo>
                  <a:lnTo>
                    <a:pt x="152" y="122"/>
                  </a:lnTo>
                  <a:lnTo>
                    <a:pt x="153" y="137"/>
                  </a:lnTo>
                  <a:lnTo>
                    <a:pt x="153" y="146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2"/>
                  </a:lnTo>
                  <a:lnTo>
                    <a:pt x="136" y="187"/>
                  </a:lnTo>
                  <a:lnTo>
                    <a:pt x="132" y="192"/>
                  </a:lnTo>
                  <a:lnTo>
                    <a:pt x="120" y="202"/>
                  </a:lnTo>
                  <a:lnTo>
                    <a:pt x="107" y="208"/>
                  </a:lnTo>
                  <a:lnTo>
                    <a:pt x="91" y="211"/>
                  </a:lnTo>
                  <a:lnTo>
                    <a:pt x="73" y="213"/>
                  </a:lnTo>
                  <a:lnTo>
                    <a:pt x="66" y="212"/>
                  </a:lnTo>
                  <a:lnTo>
                    <a:pt x="57" y="212"/>
                  </a:lnTo>
                  <a:lnTo>
                    <a:pt x="50" y="210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4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6"/>
                  </a:lnTo>
                  <a:lnTo>
                    <a:pt x="1" y="164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6" name="Freeform 253"/>
            <p:cNvSpPr>
              <a:spLocks/>
            </p:cNvSpPr>
            <p:nvPr/>
          </p:nvSpPr>
          <p:spPr bwMode="auto">
            <a:xfrm>
              <a:off x="551" y="3248"/>
              <a:ext cx="23" cy="54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7" name="Freeform 254"/>
            <p:cNvSpPr>
              <a:spLocks/>
            </p:cNvSpPr>
            <p:nvPr/>
          </p:nvSpPr>
          <p:spPr bwMode="auto">
            <a:xfrm>
              <a:off x="593" y="3248"/>
              <a:ext cx="38" cy="55"/>
            </a:xfrm>
            <a:custGeom>
              <a:avLst/>
              <a:gdLst>
                <a:gd name="T0" fmla="*/ 0 w 152"/>
                <a:gd name="T1" fmla="*/ 0 h 220"/>
                <a:gd name="T2" fmla="*/ 0 w 152"/>
                <a:gd name="T3" fmla="*/ 0 h 220"/>
                <a:gd name="T4" fmla="*/ 0 w 152"/>
                <a:gd name="T5" fmla="*/ 0 h 220"/>
                <a:gd name="T6" fmla="*/ 0 w 152"/>
                <a:gd name="T7" fmla="*/ 0 h 220"/>
                <a:gd name="T8" fmla="*/ 0 w 152"/>
                <a:gd name="T9" fmla="*/ 0 h 220"/>
                <a:gd name="T10" fmla="*/ 0 w 152"/>
                <a:gd name="T11" fmla="*/ 0 h 220"/>
                <a:gd name="T12" fmla="*/ 0 w 152"/>
                <a:gd name="T13" fmla="*/ 0 h 220"/>
                <a:gd name="T14" fmla="*/ 0 w 152"/>
                <a:gd name="T15" fmla="*/ 0 h 220"/>
                <a:gd name="T16" fmla="*/ 0 w 152"/>
                <a:gd name="T17" fmla="*/ 0 h 220"/>
                <a:gd name="T18" fmla="*/ 0 w 152"/>
                <a:gd name="T19" fmla="*/ 0 h 220"/>
                <a:gd name="T20" fmla="*/ 0 w 152"/>
                <a:gd name="T21" fmla="*/ 0 h 220"/>
                <a:gd name="T22" fmla="*/ 0 w 152"/>
                <a:gd name="T23" fmla="*/ 0 h 220"/>
                <a:gd name="T24" fmla="*/ 0 w 152"/>
                <a:gd name="T25" fmla="*/ 0 h 220"/>
                <a:gd name="T26" fmla="*/ 0 w 152"/>
                <a:gd name="T27" fmla="*/ 0 h 220"/>
                <a:gd name="T28" fmla="*/ 0 w 152"/>
                <a:gd name="T29" fmla="*/ 0 h 220"/>
                <a:gd name="T30" fmla="*/ 0 w 152"/>
                <a:gd name="T31" fmla="*/ 0 h 220"/>
                <a:gd name="T32" fmla="*/ 0 w 152"/>
                <a:gd name="T33" fmla="*/ 0 h 220"/>
                <a:gd name="T34" fmla="*/ 0 w 152"/>
                <a:gd name="T35" fmla="*/ 0 h 220"/>
                <a:gd name="T36" fmla="*/ 0 w 152"/>
                <a:gd name="T37" fmla="*/ 0 h 220"/>
                <a:gd name="T38" fmla="*/ 0 w 152"/>
                <a:gd name="T39" fmla="*/ 0 h 220"/>
                <a:gd name="T40" fmla="*/ 0 w 152"/>
                <a:gd name="T41" fmla="*/ 0 h 220"/>
                <a:gd name="T42" fmla="*/ 0 w 152"/>
                <a:gd name="T43" fmla="*/ 0 h 220"/>
                <a:gd name="T44" fmla="*/ 0 w 152"/>
                <a:gd name="T45" fmla="*/ 0 h 220"/>
                <a:gd name="T46" fmla="*/ 0 w 152"/>
                <a:gd name="T47" fmla="*/ 0 h 220"/>
                <a:gd name="T48" fmla="*/ 0 w 152"/>
                <a:gd name="T49" fmla="*/ 0 h 220"/>
                <a:gd name="T50" fmla="*/ 0 w 152"/>
                <a:gd name="T51" fmla="*/ 0 h 220"/>
                <a:gd name="T52" fmla="*/ 0 w 152"/>
                <a:gd name="T53" fmla="*/ 0 h 220"/>
                <a:gd name="T54" fmla="*/ 0 w 152"/>
                <a:gd name="T55" fmla="*/ 0 h 220"/>
                <a:gd name="T56" fmla="*/ 0 w 152"/>
                <a:gd name="T57" fmla="*/ 0 h 220"/>
                <a:gd name="T58" fmla="*/ 0 w 152"/>
                <a:gd name="T59" fmla="*/ 0 h 220"/>
                <a:gd name="T60" fmla="*/ 0 w 152"/>
                <a:gd name="T61" fmla="*/ 0 h 220"/>
                <a:gd name="T62" fmla="*/ 0 w 152"/>
                <a:gd name="T63" fmla="*/ 0 h 220"/>
                <a:gd name="T64" fmla="*/ 0 w 152"/>
                <a:gd name="T65" fmla="*/ 0 h 220"/>
                <a:gd name="T66" fmla="*/ 0 w 152"/>
                <a:gd name="T67" fmla="*/ 0 h 220"/>
                <a:gd name="T68" fmla="*/ 0 w 152"/>
                <a:gd name="T69" fmla="*/ 0 h 220"/>
                <a:gd name="T70" fmla="*/ 0 w 152"/>
                <a:gd name="T71" fmla="*/ 0 h 220"/>
                <a:gd name="T72" fmla="*/ 0 w 152"/>
                <a:gd name="T73" fmla="*/ 0 h 220"/>
                <a:gd name="T74" fmla="*/ 0 w 152"/>
                <a:gd name="T75" fmla="*/ 0 h 220"/>
                <a:gd name="T76" fmla="*/ 0 w 152"/>
                <a:gd name="T77" fmla="*/ 0 h 220"/>
                <a:gd name="T78" fmla="*/ 0 w 152"/>
                <a:gd name="T79" fmla="*/ 0 h 220"/>
                <a:gd name="T80" fmla="*/ 0 w 152"/>
                <a:gd name="T81" fmla="*/ 0 h 220"/>
                <a:gd name="T82" fmla="*/ 0 w 152"/>
                <a:gd name="T83" fmla="*/ 0 h 220"/>
                <a:gd name="T84" fmla="*/ 0 w 152"/>
                <a:gd name="T85" fmla="*/ 0 h 220"/>
                <a:gd name="T86" fmla="*/ 0 w 152"/>
                <a:gd name="T87" fmla="*/ 0 h 220"/>
                <a:gd name="T88" fmla="*/ 0 w 152"/>
                <a:gd name="T89" fmla="*/ 0 h 220"/>
                <a:gd name="T90" fmla="*/ 0 w 152"/>
                <a:gd name="T91" fmla="*/ 0 h 220"/>
                <a:gd name="T92" fmla="*/ 0 w 152"/>
                <a:gd name="T93" fmla="*/ 0 h 220"/>
                <a:gd name="T94" fmla="*/ 0 w 152"/>
                <a:gd name="T95" fmla="*/ 0 h 220"/>
                <a:gd name="T96" fmla="*/ 0 w 152"/>
                <a:gd name="T97" fmla="*/ 0 h 220"/>
                <a:gd name="T98" fmla="*/ 0 w 152"/>
                <a:gd name="T99" fmla="*/ 0 h 220"/>
                <a:gd name="T100" fmla="*/ 0 w 152"/>
                <a:gd name="T101" fmla="*/ 0 h 220"/>
                <a:gd name="T102" fmla="*/ 0 w 152"/>
                <a:gd name="T103" fmla="*/ 0 h 2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2"/>
                <a:gd name="T157" fmla="*/ 0 h 220"/>
                <a:gd name="T158" fmla="*/ 152 w 152"/>
                <a:gd name="T159" fmla="*/ 220 h 2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2" h="220">
                  <a:moveTo>
                    <a:pt x="0" y="148"/>
                  </a:moveTo>
                  <a:lnTo>
                    <a:pt x="41" y="148"/>
                  </a:lnTo>
                  <a:lnTo>
                    <a:pt x="42" y="156"/>
                  </a:lnTo>
                  <a:lnTo>
                    <a:pt x="42" y="160"/>
                  </a:lnTo>
                  <a:lnTo>
                    <a:pt x="43" y="164"/>
                  </a:lnTo>
                  <a:lnTo>
                    <a:pt x="46" y="170"/>
                  </a:lnTo>
                  <a:lnTo>
                    <a:pt x="49" y="175"/>
                  </a:lnTo>
                  <a:lnTo>
                    <a:pt x="54" y="179"/>
                  </a:lnTo>
                  <a:lnTo>
                    <a:pt x="60" y="182"/>
                  </a:lnTo>
                  <a:lnTo>
                    <a:pt x="74" y="184"/>
                  </a:lnTo>
                  <a:lnTo>
                    <a:pt x="82" y="184"/>
                  </a:lnTo>
                  <a:lnTo>
                    <a:pt x="89" y="182"/>
                  </a:lnTo>
                  <a:lnTo>
                    <a:pt x="94" y="179"/>
                  </a:lnTo>
                  <a:lnTo>
                    <a:pt x="98" y="177"/>
                  </a:lnTo>
                  <a:lnTo>
                    <a:pt x="100" y="175"/>
                  </a:lnTo>
                  <a:lnTo>
                    <a:pt x="106" y="166"/>
                  </a:lnTo>
                  <a:lnTo>
                    <a:pt x="108" y="152"/>
                  </a:lnTo>
                  <a:lnTo>
                    <a:pt x="108" y="145"/>
                  </a:lnTo>
                  <a:lnTo>
                    <a:pt x="106" y="138"/>
                  </a:lnTo>
                  <a:lnTo>
                    <a:pt x="103" y="132"/>
                  </a:lnTo>
                  <a:lnTo>
                    <a:pt x="98" y="128"/>
                  </a:lnTo>
                  <a:lnTo>
                    <a:pt x="85" y="121"/>
                  </a:lnTo>
                  <a:lnTo>
                    <a:pt x="68" y="119"/>
                  </a:lnTo>
                  <a:lnTo>
                    <a:pt x="62" y="119"/>
                  </a:lnTo>
                  <a:lnTo>
                    <a:pt x="62" y="90"/>
                  </a:lnTo>
                  <a:lnTo>
                    <a:pt x="66" y="90"/>
                  </a:lnTo>
                  <a:lnTo>
                    <a:pt x="74" y="90"/>
                  </a:lnTo>
                  <a:lnTo>
                    <a:pt x="82" y="89"/>
                  </a:lnTo>
                  <a:lnTo>
                    <a:pt x="88" y="86"/>
                  </a:lnTo>
                  <a:lnTo>
                    <a:pt x="93" y="82"/>
                  </a:lnTo>
                  <a:lnTo>
                    <a:pt x="98" y="79"/>
                  </a:lnTo>
                  <a:lnTo>
                    <a:pt x="101" y="74"/>
                  </a:lnTo>
                  <a:lnTo>
                    <a:pt x="102" y="68"/>
                  </a:lnTo>
                  <a:lnTo>
                    <a:pt x="103" y="61"/>
                  </a:lnTo>
                  <a:lnTo>
                    <a:pt x="102" y="55"/>
                  </a:lnTo>
                  <a:lnTo>
                    <a:pt x="101" y="50"/>
                  </a:lnTo>
                  <a:lnTo>
                    <a:pt x="99" y="45"/>
                  </a:lnTo>
                  <a:lnTo>
                    <a:pt x="94" y="41"/>
                  </a:lnTo>
                  <a:lnTo>
                    <a:pt x="86" y="36"/>
                  </a:lnTo>
                  <a:lnTo>
                    <a:pt x="74" y="34"/>
                  </a:lnTo>
                  <a:lnTo>
                    <a:pt x="67" y="35"/>
                  </a:lnTo>
                  <a:lnTo>
                    <a:pt x="64" y="35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2" y="42"/>
                  </a:lnTo>
                  <a:lnTo>
                    <a:pt x="47" y="52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" y="68"/>
                  </a:lnTo>
                  <a:lnTo>
                    <a:pt x="6" y="53"/>
                  </a:lnTo>
                  <a:lnTo>
                    <a:pt x="9" y="39"/>
                  </a:lnTo>
                  <a:lnTo>
                    <a:pt x="15" y="28"/>
                  </a:lnTo>
                  <a:lnTo>
                    <a:pt x="23" y="18"/>
                  </a:lnTo>
                  <a:lnTo>
                    <a:pt x="28" y="14"/>
                  </a:lnTo>
                  <a:lnTo>
                    <a:pt x="33" y="11"/>
                  </a:lnTo>
                  <a:lnTo>
                    <a:pt x="46" y="4"/>
                  </a:lnTo>
                  <a:lnTo>
                    <a:pt x="60" y="1"/>
                  </a:lnTo>
                  <a:lnTo>
                    <a:pt x="75" y="0"/>
                  </a:lnTo>
                  <a:lnTo>
                    <a:pt x="84" y="1"/>
                  </a:lnTo>
                  <a:lnTo>
                    <a:pt x="91" y="1"/>
                  </a:lnTo>
                  <a:lnTo>
                    <a:pt x="105" y="4"/>
                  </a:lnTo>
                  <a:lnTo>
                    <a:pt x="117" y="10"/>
                  </a:lnTo>
                  <a:lnTo>
                    <a:pt x="127" y="16"/>
                  </a:lnTo>
                  <a:lnTo>
                    <a:pt x="135" y="24"/>
                  </a:lnTo>
                  <a:lnTo>
                    <a:pt x="141" y="35"/>
                  </a:lnTo>
                  <a:lnTo>
                    <a:pt x="144" y="45"/>
                  </a:lnTo>
                  <a:lnTo>
                    <a:pt x="145" y="58"/>
                  </a:lnTo>
                  <a:lnTo>
                    <a:pt x="145" y="64"/>
                  </a:lnTo>
                  <a:lnTo>
                    <a:pt x="144" y="71"/>
                  </a:lnTo>
                  <a:lnTo>
                    <a:pt x="142" y="77"/>
                  </a:lnTo>
                  <a:lnTo>
                    <a:pt x="139" y="82"/>
                  </a:lnTo>
                  <a:lnTo>
                    <a:pt x="136" y="88"/>
                  </a:lnTo>
                  <a:lnTo>
                    <a:pt x="130" y="92"/>
                  </a:lnTo>
                  <a:lnTo>
                    <a:pt x="120" y="100"/>
                  </a:lnTo>
                  <a:lnTo>
                    <a:pt x="127" y="104"/>
                  </a:lnTo>
                  <a:lnTo>
                    <a:pt x="134" y="109"/>
                  </a:lnTo>
                  <a:lnTo>
                    <a:pt x="140" y="114"/>
                  </a:lnTo>
                  <a:lnTo>
                    <a:pt x="144" y="119"/>
                  </a:lnTo>
                  <a:lnTo>
                    <a:pt x="148" y="127"/>
                  </a:lnTo>
                  <a:lnTo>
                    <a:pt x="150" y="133"/>
                  </a:lnTo>
                  <a:lnTo>
                    <a:pt x="152" y="150"/>
                  </a:lnTo>
                  <a:lnTo>
                    <a:pt x="152" y="157"/>
                  </a:lnTo>
                  <a:lnTo>
                    <a:pt x="151" y="165"/>
                  </a:lnTo>
                  <a:lnTo>
                    <a:pt x="149" y="172"/>
                  </a:lnTo>
                  <a:lnTo>
                    <a:pt x="147" y="178"/>
                  </a:lnTo>
                  <a:lnTo>
                    <a:pt x="144" y="185"/>
                  </a:lnTo>
                  <a:lnTo>
                    <a:pt x="141" y="190"/>
                  </a:lnTo>
                  <a:lnTo>
                    <a:pt x="131" y="201"/>
                  </a:lnTo>
                  <a:lnTo>
                    <a:pt x="121" y="209"/>
                  </a:lnTo>
                  <a:lnTo>
                    <a:pt x="107" y="214"/>
                  </a:lnTo>
                  <a:lnTo>
                    <a:pt x="92" y="219"/>
                  </a:lnTo>
                  <a:lnTo>
                    <a:pt x="74" y="220"/>
                  </a:lnTo>
                  <a:lnTo>
                    <a:pt x="66" y="219"/>
                  </a:lnTo>
                  <a:lnTo>
                    <a:pt x="58" y="219"/>
                  </a:lnTo>
                  <a:lnTo>
                    <a:pt x="50" y="216"/>
                  </a:lnTo>
                  <a:lnTo>
                    <a:pt x="43" y="214"/>
                  </a:lnTo>
                  <a:lnTo>
                    <a:pt x="36" y="212"/>
                  </a:lnTo>
                  <a:lnTo>
                    <a:pt x="30" y="209"/>
                  </a:lnTo>
                  <a:lnTo>
                    <a:pt x="24" y="205"/>
                  </a:lnTo>
                  <a:lnTo>
                    <a:pt x="20" y="201"/>
                  </a:lnTo>
                  <a:lnTo>
                    <a:pt x="11" y="191"/>
                  </a:lnTo>
                  <a:lnTo>
                    <a:pt x="5" y="179"/>
                  </a:lnTo>
                  <a:lnTo>
                    <a:pt x="1" y="165"/>
                  </a:lnTo>
                  <a:lnTo>
                    <a:pt x="0" y="149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8" name="Freeform 255"/>
            <p:cNvSpPr>
              <a:spLocks noEditPoints="1"/>
            </p:cNvSpPr>
            <p:nvPr/>
          </p:nvSpPr>
          <p:spPr bwMode="auto">
            <a:xfrm>
              <a:off x="639" y="3248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0"/>
                  </a:moveTo>
                  <a:lnTo>
                    <a:pt x="45" y="127"/>
                  </a:lnTo>
                  <a:lnTo>
                    <a:pt x="46" y="143"/>
                  </a:lnTo>
                  <a:lnTo>
                    <a:pt x="49" y="155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3"/>
                  </a:lnTo>
                  <a:lnTo>
                    <a:pt x="61" y="178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3"/>
                  </a:lnTo>
                  <a:lnTo>
                    <a:pt x="85" y="183"/>
                  </a:lnTo>
                  <a:lnTo>
                    <a:pt x="89" y="181"/>
                  </a:lnTo>
                  <a:lnTo>
                    <a:pt x="92" y="178"/>
                  </a:lnTo>
                  <a:lnTo>
                    <a:pt x="95" y="176"/>
                  </a:lnTo>
                  <a:lnTo>
                    <a:pt x="97" y="173"/>
                  </a:lnTo>
                  <a:lnTo>
                    <a:pt x="101" y="166"/>
                  </a:lnTo>
                  <a:lnTo>
                    <a:pt x="106" y="155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09" y="92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8"/>
                  </a:lnTo>
                  <a:lnTo>
                    <a:pt x="101" y="54"/>
                  </a:lnTo>
                  <a:lnTo>
                    <a:pt x="97" y="47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7"/>
                  </a:lnTo>
                  <a:lnTo>
                    <a:pt x="52" y="54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09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7"/>
                  </a:lnTo>
                  <a:lnTo>
                    <a:pt x="2" y="72"/>
                  </a:lnTo>
                  <a:lnTo>
                    <a:pt x="4" y="61"/>
                  </a:lnTo>
                  <a:lnTo>
                    <a:pt x="8" y="51"/>
                  </a:lnTo>
                  <a:lnTo>
                    <a:pt x="9" y="47"/>
                  </a:lnTo>
                  <a:lnTo>
                    <a:pt x="11" y="42"/>
                  </a:lnTo>
                  <a:lnTo>
                    <a:pt x="15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1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8"/>
                  </a:lnTo>
                  <a:lnTo>
                    <a:pt x="143" y="43"/>
                  </a:lnTo>
                  <a:lnTo>
                    <a:pt x="149" y="61"/>
                  </a:lnTo>
                  <a:lnTo>
                    <a:pt x="153" y="83"/>
                  </a:lnTo>
                  <a:lnTo>
                    <a:pt x="154" y="110"/>
                  </a:lnTo>
                  <a:lnTo>
                    <a:pt x="153" y="123"/>
                  </a:lnTo>
                  <a:lnTo>
                    <a:pt x="153" y="135"/>
                  </a:lnTo>
                  <a:lnTo>
                    <a:pt x="152" y="142"/>
                  </a:lnTo>
                  <a:lnTo>
                    <a:pt x="151" y="147"/>
                  </a:lnTo>
                  <a:lnTo>
                    <a:pt x="149" y="157"/>
                  </a:lnTo>
                  <a:lnTo>
                    <a:pt x="147" y="168"/>
                  </a:lnTo>
                  <a:lnTo>
                    <a:pt x="144" y="176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4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19"/>
                  </a:lnTo>
                  <a:lnTo>
                    <a:pt x="67" y="219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4"/>
                  </a:lnTo>
                  <a:lnTo>
                    <a:pt x="19" y="191"/>
                  </a:lnTo>
                  <a:lnTo>
                    <a:pt x="15" y="185"/>
                  </a:lnTo>
                  <a:lnTo>
                    <a:pt x="11" y="176"/>
                  </a:lnTo>
                  <a:lnTo>
                    <a:pt x="4" y="157"/>
                  </a:lnTo>
                  <a:lnTo>
                    <a:pt x="1" y="135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49" name="Freeform 256"/>
            <p:cNvSpPr>
              <a:spLocks/>
            </p:cNvSpPr>
            <p:nvPr/>
          </p:nvSpPr>
          <p:spPr bwMode="auto">
            <a:xfrm>
              <a:off x="551" y="3130"/>
              <a:ext cx="23" cy="54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6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0" name="Freeform 257"/>
            <p:cNvSpPr>
              <a:spLocks/>
            </p:cNvSpPr>
            <p:nvPr/>
          </p:nvSpPr>
          <p:spPr bwMode="auto">
            <a:xfrm>
              <a:off x="593" y="3130"/>
              <a:ext cx="38" cy="55"/>
            </a:xfrm>
            <a:custGeom>
              <a:avLst/>
              <a:gdLst>
                <a:gd name="T0" fmla="*/ 0 w 152"/>
                <a:gd name="T1" fmla="*/ 0 h 220"/>
                <a:gd name="T2" fmla="*/ 0 w 152"/>
                <a:gd name="T3" fmla="*/ 0 h 220"/>
                <a:gd name="T4" fmla="*/ 0 w 152"/>
                <a:gd name="T5" fmla="*/ 0 h 220"/>
                <a:gd name="T6" fmla="*/ 0 w 152"/>
                <a:gd name="T7" fmla="*/ 0 h 220"/>
                <a:gd name="T8" fmla="*/ 0 w 152"/>
                <a:gd name="T9" fmla="*/ 0 h 220"/>
                <a:gd name="T10" fmla="*/ 0 w 152"/>
                <a:gd name="T11" fmla="*/ 0 h 220"/>
                <a:gd name="T12" fmla="*/ 0 w 152"/>
                <a:gd name="T13" fmla="*/ 0 h 220"/>
                <a:gd name="T14" fmla="*/ 0 w 152"/>
                <a:gd name="T15" fmla="*/ 0 h 220"/>
                <a:gd name="T16" fmla="*/ 0 w 152"/>
                <a:gd name="T17" fmla="*/ 0 h 220"/>
                <a:gd name="T18" fmla="*/ 0 w 152"/>
                <a:gd name="T19" fmla="*/ 0 h 220"/>
                <a:gd name="T20" fmla="*/ 0 w 152"/>
                <a:gd name="T21" fmla="*/ 0 h 220"/>
                <a:gd name="T22" fmla="*/ 0 w 152"/>
                <a:gd name="T23" fmla="*/ 0 h 220"/>
                <a:gd name="T24" fmla="*/ 0 w 152"/>
                <a:gd name="T25" fmla="*/ 0 h 220"/>
                <a:gd name="T26" fmla="*/ 0 w 152"/>
                <a:gd name="T27" fmla="*/ 0 h 220"/>
                <a:gd name="T28" fmla="*/ 0 w 152"/>
                <a:gd name="T29" fmla="*/ 0 h 220"/>
                <a:gd name="T30" fmla="*/ 0 w 152"/>
                <a:gd name="T31" fmla="*/ 0 h 220"/>
                <a:gd name="T32" fmla="*/ 0 w 152"/>
                <a:gd name="T33" fmla="*/ 0 h 220"/>
                <a:gd name="T34" fmla="*/ 0 w 152"/>
                <a:gd name="T35" fmla="*/ 0 h 220"/>
                <a:gd name="T36" fmla="*/ 0 w 152"/>
                <a:gd name="T37" fmla="*/ 0 h 220"/>
                <a:gd name="T38" fmla="*/ 0 w 152"/>
                <a:gd name="T39" fmla="*/ 0 h 220"/>
                <a:gd name="T40" fmla="*/ 0 w 152"/>
                <a:gd name="T41" fmla="*/ 0 h 220"/>
                <a:gd name="T42" fmla="*/ 0 w 152"/>
                <a:gd name="T43" fmla="*/ 0 h 220"/>
                <a:gd name="T44" fmla="*/ 0 w 152"/>
                <a:gd name="T45" fmla="*/ 0 h 220"/>
                <a:gd name="T46" fmla="*/ 0 w 152"/>
                <a:gd name="T47" fmla="*/ 0 h 220"/>
                <a:gd name="T48" fmla="*/ 0 w 152"/>
                <a:gd name="T49" fmla="*/ 0 h 220"/>
                <a:gd name="T50" fmla="*/ 0 w 152"/>
                <a:gd name="T51" fmla="*/ 0 h 220"/>
                <a:gd name="T52" fmla="*/ 0 w 152"/>
                <a:gd name="T53" fmla="*/ 0 h 220"/>
                <a:gd name="T54" fmla="*/ 0 w 152"/>
                <a:gd name="T55" fmla="*/ 0 h 220"/>
                <a:gd name="T56" fmla="*/ 0 w 152"/>
                <a:gd name="T57" fmla="*/ 0 h 220"/>
                <a:gd name="T58" fmla="*/ 0 w 152"/>
                <a:gd name="T59" fmla="*/ 0 h 220"/>
                <a:gd name="T60" fmla="*/ 0 w 152"/>
                <a:gd name="T61" fmla="*/ 0 h 220"/>
                <a:gd name="T62" fmla="*/ 0 w 152"/>
                <a:gd name="T63" fmla="*/ 0 h 220"/>
                <a:gd name="T64" fmla="*/ 0 w 152"/>
                <a:gd name="T65" fmla="*/ 0 h 220"/>
                <a:gd name="T66" fmla="*/ 0 w 152"/>
                <a:gd name="T67" fmla="*/ 0 h 220"/>
                <a:gd name="T68" fmla="*/ 0 w 152"/>
                <a:gd name="T69" fmla="*/ 0 h 220"/>
                <a:gd name="T70" fmla="*/ 0 w 152"/>
                <a:gd name="T71" fmla="*/ 0 h 220"/>
                <a:gd name="T72" fmla="*/ 0 w 152"/>
                <a:gd name="T73" fmla="*/ 0 h 220"/>
                <a:gd name="T74" fmla="*/ 0 w 152"/>
                <a:gd name="T75" fmla="*/ 0 h 220"/>
                <a:gd name="T76" fmla="*/ 0 w 152"/>
                <a:gd name="T77" fmla="*/ 0 h 220"/>
                <a:gd name="T78" fmla="*/ 0 w 152"/>
                <a:gd name="T79" fmla="*/ 0 h 220"/>
                <a:gd name="T80" fmla="*/ 0 w 152"/>
                <a:gd name="T81" fmla="*/ 0 h 220"/>
                <a:gd name="T82" fmla="*/ 0 w 152"/>
                <a:gd name="T83" fmla="*/ 0 h 220"/>
                <a:gd name="T84" fmla="*/ 0 w 152"/>
                <a:gd name="T85" fmla="*/ 0 h 220"/>
                <a:gd name="T86" fmla="*/ 0 w 152"/>
                <a:gd name="T87" fmla="*/ 0 h 220"/>
                <a:gd name="T88" fmla="*/ 0 w 152"/>
                <a:gd name="T89" fmla="*/ 0 h 220"/>
                <a:gd name="T90" fmla="*/ 0 w 152"/>
                <a:gd name="T91" fmla="*/ 0 h 220"/>
                <a:gd name="T92" fmla="*/ 0 w 152"/>
                <a:gd name="T93" fmla="*/ 0 h 220"/>
                <a:gd name="T94" fmla="*/ 0 w 152"/>
                <a:gd name="T95" fmla="*/ 0 h 220"/>
                <a:gd name="T96" fmla="*/ 0 w 152"/>
                <a:gd name="T97" fmla="*/ 0 h 220"/>
                <a:gd name="T98" fmla="*/ 0 w 152"/>
                <a:gd name="T99" fmla="*/ 0 h 220"/>
                <a:gd name="T100" fmla="*/ 0 w 152"/>
                <a:gd name="T101" fmla="*/ 0 h 220"/>
                <a:gd name="T102" fmla="*/ 0 w 152"/>
                <a:gd name="T103" fmla="*/ 0 h 2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2"/>
                <a:gd name="T157" fmla="*/ 0 h 220"/>
                <a:gd name="T158" fmla="*/ 152 w 152"/>
                <a:gd name="T159" fmla="*/ 220 h 2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2" h="220">
                  <a:moveTo>
                    <a:pt x="0" y="148"/>
                  </a:moveTo>
                  <a:lnTo>
                    <a:pt x="41" y="148"/>
                  </a:lnTo>
                  <a:lnTo>
                    <a:pt x="42" y="157"/>
                  </a:lnTo>
                  <a:lnTo>
                    <a:pt x="42" y="161"/>
                  </a:lnTo>
                  <a:lnTo>
                    <a:pt x="43" y="164"/>
                  </a:lnTo>
                  <a:lnTo>
                    <a:pt x="46" y="170"/>
                  </a:lnTo>
                  <a:lnTo>
                    <a:pt x="49" y="176"/>
                  </a:lnTo>
                  <a:lnTo>
                    <a:pt x="54" y="180"/>
                  </a:lnTo>
                  <a:lnTo>
                    <a:pt x="60" y="182"/>
                  </a:lnTo>
                  <a:lnTo>
                    <a:pt x="74" y="184"/>
                  </a:lnTo>
                  <a:lnTo>
                    <a:pt x="82" y="184"/>
                  </a:lnTo>
                  <a:lnTo>
                    <a:pt x="89" y="182"/>
                  </a:lnTo>
                  <a:lnTo>
                    <a:pt x="94" y="180"/>
                  </a:lnTo>
                  <a:lnTo>
                    <a:pt x="98" y="178"/>
                  </a:lnTo>
                  <a:lnTo>
                    <a:pt x="100" y="176"/>
                  </a:lnTo>
                  <a:lnTo>
                    <a:pt x="106" y="166"/>
                  </a:lnTo>
                  <a:lnTo>
                    <a:pt x="108" y="152"/>
                  </a:lnTo>
                  <a:lnTo>
                    <a:pt x="108" y="145"/>
                  </a:lnTo>
                  <a:lnTo>
                    <a:pt x="106" y="139"/>
                  </a:lnTo>
                  <a:lnTo>
                    <a:pt x="103" y="132"/>
                  </a:lnTo>
                  <a:lnTo>
                    <a:pt x="98" y="128"/>
                  </a:lnTo>
                  <a:lnTo>
                    <a:pt x="85" y="122"/>
                  </a:lnTo>
                  <a:lnTo>
                    <a:pt x="68" y="120"/>
                  </a:lnTo>
                  <a:lnTo>
                    <a:pt x="62" y="120"/>
                  </a:lnTo>
                  <a:lnTo>
                    <a:pt x="62" y="90"/>
                  </a:lnTo>
                  <a:lnTo>
                    <a:pt x="66" y="90"/>
                  </a:lnTo>
                  <a:lnTo>
                    <a:pt x="74" y="90"/>
                  </a:lnTo>
                  <a:lnTo>
                    <a:pt x="82" y="89"/>
                  </a:lnTo>
                  <a:lnTo>
                    <a:pt x="88" y="86"/>
                  </a:lnTo>
                  <a:lnTo>
                    <a:pt x="93" y="83"/>
                  </a:lnTo>
                  <a:lnTo>
                    <a:pt x="98" y="80"/>
                  </a:lnTo>
                  <a:lnTo>
                    <a:pt x="101" y="74"/>
                  </a:lnTo>
                  <a:lnTo>
                    <a:pt x="102" y="68"/>
                  </a:lnTo>
                  <a:lnTo>
                    <a:pt x="103" y="62"/>
                  </a:lnTo>
                  <a:lnTo>
                    <a:pt x="102" y="55"/>
                  </a:lnTo>
                  <a:lnTo>
                    <a:pt x="101" y="50"/>
                  </a:lnTo>
                  <a:lnTo>
                    <a:pt x="99" y="45"/>
                  </a:lnTo>
                  <a:lnTo>
                    <a:pt x="94" y="42"/>
                  </a:lnTo>
                  <a:lnTo>
                    <a:pt x="86" y="36"/>
                  </a:lnTo>
                  <a:lnTo>
                    <a:pt x="74" y="34"/>
                  </a:lnTo>
                  <a:lnTo>
                    <a:pt x="67" y="34"/>
                  </a:lnTo>
                  <a:lnTo>
                    <a:pt x="64" y="35"/>
                  </a:lnTo>
                  <a:lnTo>
                    <a:pt x="62" y="36"/>
                  </a:lnTo>
                  <a:lnTo>
                    <a:pt x="56" y="38"/>
                  </a:lnTo>
                  <a:lnTo>
                    <a:pt x="52" y="43"/>
                  </a:lnTo>
                  <a:lnTo>
                    <a:pt x="47" y="52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" y="68"/>
                  </a:lnTo>
                  <a:lnTo>
                    <a:pt x="6" y="53"/>
                  </a:lnTo>
                  <a:lnTo>
                    <a:pt x="9" y="40"/>
                  </a:lnTo>
                  <a:lnTo>
                    <a:pt x="15" y="28"/>
                  </a:lnTo>
                  <a:lnTo>
                    <a:pt x="23" y="17"/>
                  </a:lnTo>
                  <a:lnTo>
                    <a:pt x="28" y="14"/>
                  </a:lnTo>
                  <a:lnTo>
                    <a:pt x="33" y="11"/>
                  </a:lnTo>
                  <a:lnTo>
                    <a:pt x="46" y="5"/>
                  </a:lnTo>
                  <a:lnTo>
                    <a:pt x="60" y="2"/>
                  </a:lnTo>
                  <a:lnTo>
                    <a:pt x="75" y="0"/>
                  </a:lnTo>
                  <a:lnTo>
                    <a:pt x="84" y="2"/>
                  </a:lnTo>
                  <a:lnTo>
                    <a:pt x="91" y="2"/>
                  </a:lnTo>
                  <a:lnTo>
                    <a:pt x="105" y="5"/>
                  </a:lnTo>
                  <a:lnTo>
                    <a:pt x="117" y="10"/>
                  </a:lnTo>
                  <a:lnTo>
                    <a:pt x="127" y="16"/>
                  </a:lnTo>
                  <a:lnTo>
                    <a:pt x="135" y="25"/>
                  </a:lnTo>
                  <a:lnTo>
                    <a:pt x="141" y="34"/>
                  </a:lnTo>
                  <a:lnTo>
                    <a:pt x="144" y="46"/>
                  </a:lnTo>
                  <a:lnTo>
                    <a:pt x="145" y="59"/>
                  </a:lnTo>
                  <a:lnTo>
                    <a:pt x="145" y="65"/>
                  </a:lnTo>
                  <a:lnTo>
                    <a:pt x="144" y="71"/>
                  </a:lnTo>
                  <a:lnTo>
                    <a:pt x="142" y="78"/>
                  </a:lnTo>
                  <a:lnTo>
                    <a:pt x="139" y="83"/>
                  </a:lnTo>
                  <a:lnTo>
                    <a:pt x="136" y="88"/>
                  </a:lnTo>
                  <a:lnTo>
                    <a:pt x="130" y="92"/>
                  </a:lnTo>
                  <a:lnTo>
                    <a:pt x="120" y="101"/>
                  </a:lnTo>
                  <a:lnTo>
                    <a:pt x="127" y="104"/>
                  </a:lnTo>
                  <a:lnTo>
                    <a:pt x="134" y="109"/>
                  </a:lnTo>
                  <a:lnTo>
                    <a:pt x="140" y="114"/>
                  </a:lnTo>
                  <a:lnTo>
                    <a:pt x="144" y="120"/>
                  </a:lnTo>
                  <a:lnTo>
                    <a:pt x="148" y="127"/>
                  </a:lnTo>
                  <a:lnTo>
                    <a:pt x="150" y="133"/>
                  </a:lnTo>
                  <a:lnTo>
                    <a:pt x="152" y="150"/>
                  </a:lnTo>
                  <a:lnTo>
                    <a:pt x="152" y="158"/>
                  </a:lnTo>
                  <a:lnTo>
                    <a:pt x="151" y="165"/>
                  </a:lnTo>
                  <a:lnTo>
                    <a:pt x="149" y="172"/>
                  </a:lnTo>
                  <a:lnTo>
                    <a:pt x="147" y="179"/>
                  </a:lnTo>
                  <a:lnTo>
                    <a:pt x="144" y="185"/>
                  </a:lnTo>
                  <a:lnTo>
                    <a:pt x="141" y="190"/>
                  </a:lnTo>
                  <a:lnTo>
                    <a:pt x="131" y="201"/>
                  </a:lnTo>
                  <a:lnTo>
                    <a:pt x="121" y="209"/>
                  </a:lnTo>
                  <a:lnTo>
                    <a:pt x="107" y="215"/>
                  </a:lnTo>
                  <a:lnTo>
                    <a:pt x="92" y="219"/>
                  </a:lnTo>
                  <a:lnTo>
                    <a:pt x="74" y="220"/>
                  </a:lnTo>
                  <a:lnTo>
                    <a:pt x="66" y="219"/>
                  </a:lnTo>
                  <a:lnTo>
                    <a:pt x="58" y="219"/>
                  </a:lnTo>
                  <a:lnTo>
                    <a:pt x="50" y="217"/>
                  </a:lnTo>
                  <a:lnTo>
                    <a:pt x="43" y="215"/>
                  </a:lnTo>
                  <a:lnTo>
                    <a:pt x="36" y="213"/>
                  </a:lnTo>
                  <a:lnTo>
                    <a:pt x="30" y="209"/>
                  </a:lnTo>
                  <a:lnTo>
                    <a:pt x="24" y="205"/>
                  </a:lnTo>
                  <a:lnTo>
                    <a:pt x="20" y="201"/>
                  </a:lnTo>
                  <a:lnTo>
                    <a:pt x="11" y="191"/>
                  </a:lnTo>
                  <a:lnTo>
                    <a:pt x="5" y="180"/>
                  </a:lnTo>
                  <a:lnTo>
                    <a:pt x="1" y="165"/>
                  </a:lnTo>
                  <a:lnTo>
                    <a:pt x="0" y="149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1" name="Freeform 258"/>
            <p:cNvSpPr>
              <a:spLocks/>
            </p:cNvSpPr>
            <p:nvPr/>
          </p:nvSpPr>
          <p:spPr bwMode="auto">
            <a:xfrm>
              <a:off x="639" y="3132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1"/>
                  </a:lnTo>
                  <a:lnTo>
                    <a:pt x="48" y="167"/>
                  </a:lnTo>
                  <a:lnTo>
                    <a:pt x="51" y="171"/>
                  </a:lnTo>
                  <a:lnTo>
                    <a:pt x="55" y="174"/>
                  </a:lnTo>
                  <a:lnTo>
                    <a:pt x="60" y="176"/>
                  </a:lnTo>
                  <a:lnTo>
                    <a:pt x="73" y="178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3"/>
                  </a:lnTo>
                  <a:lnTo>
                    <a:pt x="107" y="156"/>
                  </a:lnTo>
                  <a:lnTo>
                    <a:pt x="110" y="139"/>
                  </a:lnTo>
                  <a:lnTo>
                    <a:pt x="109" y="131"/>
                  </a:lnTo>
                  <a:lnTo>
                    <a:pt x="108" y="127"/>
                  </a:lnTo>
                  <a:lnTo>
                    <a:pt x="107" y="123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6"/>
                  </a:lnTo>
                  <a:lnTo>
                    <a:pt x="89" y="103"/>
                  </a:lnTo>
                  <a:lnTo>
                    <a:pt x="81" y="101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4"/>
                  </a:lnTo>
                  <a:lnTo>
                    <a:pt x="54" y="106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5"/>
                  </a:lnTo>
                  <a:lnTo>
                    <a:pt x="51" y="35"/>
                  </a:lnTo>
                  <a:lnTo>
                    <a:pt x="45" y="78"/>
                  </a:lnTo>
                  <a:lnTo>
                    <a:pt x="53" y="73"/>
                  </a:lnTo>
                  <a:lnTo>
                    <a:pt x="61" y="69"/>
                  </a:lnTo>
                  <a:lnTo>
                    <a:pt x="71" y="67"/>
                  </a:lnTo>
                  <a:lnTo>
                    <a:pt x="81" y="66"/>
                  </a:lnTo>
                  <a:lnTo>
                    <a:pt x="90" y="67"/>
                  </a:lnTo>
                  <a:lnTo>
                    <a:pt x="97" y="67"/>
                  </a:lnTo>
                  <a:lnTo>
                    <a:pt x="111" y="72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6"/>
                  </a:lnTo>
                  <a:lnTo>
                    <a:pt x="148" y="108"/>
                  </a:lnTo>
                  <a:lnTo>
                    <a:pt x="152" y="122"/>
                  </a:lnTo>
                  <a:lnTo>
                    <a:pt x="153" y="137"/>
                  </a:lnTo>
                  <a:lnTo>
                    <a:pt x="153" y="145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1"/>
                  </a:lnTo>
                  <a:lnTo>
                    <a:pt x="136" y="187"/>
                  </a:lnTo>
                  <a:lnTo>
                    <a:pt x="132" y="192"/>
                  </a:lnTo>
                  <a:lnTo>
                    <a:pt x="120" y="201"/>
                  </a:lnTo>
                  <a:lnTo>
                    <a:pt x="107" y="208"/>
                  </a:lnTo>
                  <a:lnTo>
                    <a:pt x="91" y="211"/>
                  </a:lnTo>
                  <a:lnTo>
                    <a:pt x="73" y="213"/>
                  </a:lnTo>
                  <a:lnTo>
                    <a:pt x="66" y="212"/>
                  </a:lnTo>
                  <a:lnTo>
                    <a:pt x="57" y="212"/>
                  </a:lnTo>
                  <a:lnTo>
                    <a:pt x="50" y="210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3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6"/>
                  </a:lnTo>
                  <a:lnTo>
                    <a:pt x="1" y="163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2" name="Freeform 259"/>
            <p:cNvSpPr>
              <a:spLocks/>
            </p:cNvSpPr>
            <p:nvPr/>
          </p:nvSpPr>
          <p:spPr bwMode="auto">
            <a:xfrm>
              <a:off x="551" y="3012"/>
              <a:ext cx="23" cy="54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16" y="37"/>
                  </a:lnTo>
                  <a:lnTo>
                    <a:pt x="26" y="36"/>
                  </a:lnTo>
                  <a:lnTo>
                    <a:pt x="36" y="34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8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3" name="Freeform 260"/>
            <p:cNvSpPr>
              <a:spLocks noEditPoints="1"/>
            </p:cNvSpPr>
            <p:nvPr/>
          </p:nvSpPr>
          <p:spPr bwMode="auto">
            <a:xfrm>
              <a:off x="592" y="3014"/>
              <a:ext cx="39" cy="52"/>
            </a:xfrm>
            <a:custGeom>
              <a:avLst/>
              <a:gdLst>
                <a:gd name="T0" fmla="*/ 0 w 156"/>
                <a:gd name="T1" fmla="*/ 0 h 207"/>
                <a:gd name="T2" fmla="*/ 0 w 156"/>
                <a:gd name="T3" fmla="*/ 0 h 207"/>
                <a:gd name="T4" fmla="*/ 0 w 156"/>
                <a:gd name="T5" fmla="*/ 0 h 207"/>
                <a:gd name="T6" fmla="*/ 0 w 156"/>
                <a:gd name="T7" fmla="*/ 0 h 207"/>
                <a:gd name="T8" fmla="*/ 0 w 156"/>
                <a:gd name="T9" fmla="*/ 0 h 207"/>
                <a:gd name="T10" fmla="*/ 0 w 156"/>
                <a:gd name="T11" fmla="*/ 0 h 207"/>
                <a:gd name="T12" fmla="*/ 0 w 156"/>
                <a:gd name="T13" fmla="*/ 0 h 207"/>
                <a:gd name="T14" fmla="*/ 0 w 156"/>
                <a:gd name="T15" fmla="*/ 0 h 207"/>
                <a:gd name="T16" fmla="*/ 0 w 156"/>
                <a:gd name="T17" fmla="*/ 0 h 207"/>
                <a:gd name="T18" fmla="*/ 0 w 156"/>
                <a:gd name="T19" fmla="*/ 0 h 207"/>
                <a:gd name="T20" fmla="*/ 0 w 156"/>
                <a:gd name="T21" fmla="*/ 0 h 207"/>
                <a:gd name="T22" fmla="*/ 0 w 156"/>
                <a:gd name="T23" fmla="*/ 0 h 207"/>
                <a:gd name="T24" fmla="*/ 0 w 156"/>
                <a:gd name="T25" fmla="*/ 0 h 207"/>
                <a:gd name="T26" fmla="*/ 0 w 156"/>
                <a:gd name="T27" fmla="*/ 0 h 207"/>
                <a:gd name="T28" fmla="*/ 0 w 156"/>
                <a:gd name="T29" fmla="*/ 0 h 207"/>
                <a:gd name="T30" fmla="*/ 0 w 156"/>
                <a:gd name="T31" fmla="*/ 0 h 20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6"/>
                <a:gd name="T49" fmla="*/ 0 h 207"/>
                <a:gd name="T50" fmla="*/ 156 w 156"/>
                <a:gd name="T51" fmla="*/ 207 h 20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6" h="207">
                  <a:moveTo>
                    <a:pt x="91" y="129"/>
                  </a:moveTo>
                  <a:lnTo>
                    <a:pt x="91" y="38"/>
                  </a:lnTo>
                  <a:lnTo>
                    <a:pt x="33" y="129"/>
                  </a:lnTo>
                  <a:lnTo>
                    <a:pt x="91" y="129"/>
                  </a:lnTo>
                  <a:close/>
                  <a:moveTo>
                    <a:pt x="90" y="207"/>
                  </a:moveTo>
                  <a:lnTo>
                    <a:pt x="90" y="162"/>
                  </a:lnTo>
                  <a:lnTo>
                    <a:pt x="0" y="162"/>
                  </a:lnTo>
                  <a:lnTo>
                    <a:pt x="0" y="125"/>
                  </a:lnTo>
                  <a:lnTo>
                    <a:pt x="78" y="0"/>
                  </a:lnTo>
                  <a:lnTo>
                    <a:pt x="132" y="0"/>
                  </a:lnTo>
                  <a:lnTo>
                    <a:pt x="132" y="128"/>
                  </a:lnTo>
                  <a:lnTo>
                    <a:pt x="156" y="128"/>
                  </a:lnTo>
                  <a:lnTo>
                    <a:pt x="156" y="162"/>
                  </a:lnTo>
                  <a:lnTo>
                    <a:pt x="132" y="162"/>
                  </a:lnTo>
                  <a:lnTo>
                    <a:pt x="132" y="207"/>
                  </a:lnTo>
                  <a:lnTo>
                    <a:pt x="90" y="20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4" name="Freeform 261"/>
            <p:cNvSpPr>
              <a:spLocks noEditPoints="1"/>
            </p:cNvSpPr>
            <p:nvPr/>
          </p:nvSpPr>
          <p:spPr bwMode="auto">
            <a:xfrm>
              <a:off x="639" y="3012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1"/>
                  </a:moveTo>
                  <a:lnTo>
                    <a:pt x="45" y="127"/>
                  </a:lnTo>
                  <a:lnTo>
                    <a:pt x="46" y="143"/>
                  </a:lnTo>
                  <a:lnTo>
                    <a:pt x="49" y="156"/>
                  </a:lnTo>
                  <a:lnTo>
                    <a:pt x="52" y="167"/>
                  </a:lnTo>
                  <a:lnTo>
                    <a:pt x="54" y="171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3"/>
                  </a:lnTo>
                  <a:lnTo>
                    <a:pt x="85" y="183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7"/>
                  </a:lnTo>
                  <a:lnTo>
                    <a:pt x="106" y="156"/>
                  </a:lnTo>
                  <a:lnTo>
                    <a:pt x="108" y="143"/>
                  </a:lnTo>
                  <a:lnTo>
                    <a:pt x="110" y="111"/>
                  </a:lnTo>
                  <a:lnTo>
                    <a:pt x="109" y="93"/>
                  </a:lnTo>
                  <a:lnTo>
                    <a:pt x="108" y="78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4" y="59"/>
                  </a:lnTo>
                  <a:lnTo>
                    <a:pt x="101" y="55"/>
                  </a:lnTo>
                  <a:lnTo>
                    <a:pt x="97" y="46"/>
                  </a:lnTo>
                  <a:lnTo>
                    <a:pt x="92" y="41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7"/>
                  </a:lnTo>
                  <a:lnTo>
                    <a:pt x="69" y="37"/>
                  </a:lnTo>
                  <a:lnTo>
                    <a:pt x="65" y="39"/>
                  </a:lnTo>
                  <a:lnTo>
                    <a:pt x="61" y="41"/>
                  </a:lnTo>
                  <a:lnTo>
                    <a:pt x="56" y="46"/>
                  </a:lnTo>
                  <a:lnTo>
                    <a:pt x="52" y="55"/>
                  </a:lnTo>
                  <a:lnTo>
                    <a:pt x="49" y="65"/>
                  </a:lnTo>
                  <a:lnTo>
                    <a:pt x="46" y="78"/>
                  </a:lnTo>
                  <a:lnTo>
                    <a:pt x="45" y="111"/>
                  </a:lnTo>
                  <a:close/>
                  <a:moveTo>
                    <a:pt x="0" y="110"/>
                  </a:moveTo>
                  <a:lnTo>
                    <a:pt x="0" y="97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2" y="73"/>
                  </a:lnTo>
                  <a:lnTo>
                    <a:pt x="4" y="62"/>
                  </a:lnTo>
                  <a:lnTo>
                    <a:pt x="8" y="51"/>
                  </a:lnTo>
                  <a:lnTo>
                    <a:pt x="9" y="47"/>
                  </a:lnTo>
                  <a:lnTo>
                    <a:pt x="11" y="43"/>
                  </a:lnTo>
                  <a:lnTo>
                    <a:pt x="15" y="35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6"/>
                  </a:lnTo>
                  <a:lnTo>
                    <a:pt x="42" y="7"/>
                  </a:lnTo>
                  <a:lnTo>
                    <a:pt x="58" y="2"/>
                  </a:lnTo>
                  <a:lnTo>
                    <a:pt x="76" y="0"/>
                  </a:lnTo>
                  <a:lnTo>
                    <a:pt x="86" y="1"/>
                  </a:lnTo>
                  <a:lnTo>
                    <a:pt x="94" y="2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0"/>
                  </a:lnTo>
                  <a:lnTo>
                    <a:pt x="124" y="16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11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2"/>
                  </a:lnTo>
                  <a:lnTo>
                    <a:pt x="151" y="148"/>
                  </a:lnTo>
                  <a:lnTo>
                    <a:pt x="149" y="158"/>
                  </a:lnTo>
                  <a:lnTo>
                    <a:pt x="147" y="169"/>
                  </a:lnTo>
                  <a:lnTo>
                    <a:pt x="144" y="177"/>
                  </a:lnTo>
                  <a:lnTo>
                    <a:pt x="139" y="185"/>
                  </a:lnTo>
                  <a:lnTo>
                    <a:pt x="135" y="193"/>
                  </a:lnTo>
                  <a:lnTo>
                    <a:pt x="130" y="199"/>
                  </a:lnTo>
                  <a:lnTo>
                    <a:pt x="124" y="204"/>
                  </a:lnTo>
                  <a:lnTo>
                    <a:pt x="111" y="213"/>
                  </a:lnTo>
                  <a:lnTo>
                    <a:pt x="95" y="218"/>
                  </a:lnTo>
                  <a:lnTo>
                    <a:pt x="76" y="219"/>
                  </a:lnTo>
                  <a:lnTo>
                    <a:pt x="67" y="219"/>
                  </a:lnTo>
                  <a:lnTo>
                    <a:pt x="58" y="218"/>
                  </a:lnTo>
                  <a:lnTo>
                    <a:pt x="51" y="216"/>
                  </a:lnTo>
                  <a:lnTo>
                    <a:pt x="42" y="213"/>
                  </a:lnTo>
                  <a:lnTo>
                    <a:pt x="30" y="204"/>
                  </a:lnTo>
                  <a:lnTo>
                    <a:pt x="19" y="192"/>
                  </a:lnTo>
                  <a:lnTo>
                    <a:pt x="15" y="185"/>
                  </a:lnTo>
                  <a:lnTo>
                    <a:pt x="11" y="177"/>
                  </a:lnTo>
                  <a:lnTo>
                    <a:pt x="4" y="158"/>
                  </a:lnTo>
                  <a:lnTo>
                    <a:pt x="1" y="136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5" name="Freeform 262"/>
            <p:cNvSpPr>
              <a:spLocks/>
            </p:cNvSpPr>
            <p:nvPr/>
          </p:nvSpPr>
          <p:spPr bwMode="auto">
            <a:xfrm>
              <a:off x="551" y="2895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6" name="Freeform 263"/>
            <p:cNvSpPr>
              <a:spLocks noEditPoints="1"/>
            </p:cNvSpPr>
            <p:nvPr/>
          </p:nvSpPr>
          <p:spPr bwMode="auto">
            <a:xfrm>
              <a:off x="592" y="2896"/>
              <a:ext cx="39" cy="52"/>
            </a:xfrm>
            <a:custGeom>
              <a:avLst/>
              <a:gdLst>
                <a:gd name="T0" fmla="*/ 0 w 156"/>
                <a:gd name="T1" fmla="*/ 0 h 206"/>
                <a:gd name="T2" fmla="*/ 0 w 156"/>
                <a:gd name="T3" fmla="*/ 0 h 206"/>
                <a:gd name="T4" fmla="*/ 0 w 156"/>
                <a:gd name="T5" fmla="*/ 0 h 206"/>
                <a:gd name="T6" fmla="*/ 0 w 156"/>
                <a:gd name="T7" fmla="*/ 0 h 206"/>
                <a:gd name="T8" fmla="*/ 0 w 156"/>
                <a:gd name="T9" fmla="*/ 0 h 206"/>
                <a:gd name="T10" fmla="*/ 0 w 156"/>
                <a:gd name="T11" fmla="*/ 0 h 206"/>
                <a:gd name="T12" fmla="*/ 0 w 156"/>
                <a:gd name="T13" fmla="*/ 0 h 206"/>
                <a:gd name="T14" fmla="*/ 0 w 156"/>
                <a:gd name="T15" fmla="*/ 0 h 206"/>
                <a:gd name="T16" fmla="*/ 0 w 156"/>
                <a:gd name="T17" fmla="*/ 0 h 206"/>
                <a:gd name="T18" fmla="*/ 0 w 156"/>
                <a:gd name="T19" fmla="*/ 0 h 206"/>
                <a:gd name="T20" fmla="*/ 0 w 156"/>
                <a:gd name="T21" fmla="*/ 0 h 206"/>
                <a:gd name="T22" fmla="*/ 0 w 156"/>
                <a:gd name="T23" fmla="*/ 0 h 206"/>
                <a:gd name="T24" fmla="*/ 0 w 156"/>
                <a:gd name="T25" fmla="*/ 0 h 206"/>
                <a:gd name="T26" fmla="*/ 0 w 156"/>
                <a:gd name="T27" fmla="*/ 0 h 206"/>
                <a:gd name="T28" fmla="*/ 0 w 156"/>
                <a:gd name="T29" fmla="*/ 0 h 206"/>
                <a:gd name="T30" fmla="*/ 0 w 156"/>
                <a:gd name="T31" fmla="*/ 0 h 20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6"/>
                <a:gd name="T49" fmla="*/ 0 h 206"/>
                <a:gd name="T50" fmla="*/ 156 w 156"/>
                <a:gd name="T51" fmla="*/ 206 h 20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6" h="206">
                  <a:moveTo>
                    <a:pt x="91" y="128"/>
                  </a:moveTo>
                  <a:lnTo>
                    <a:pt x="91" y="38"/>
                  </a:lnTo>
                  <a:lnTo>
                    <a:pt x="33" y="128"/>
                  </a:lnTo>
                  <a:lnTo>
                    <a:pt x="91" y="128"/>
                  </a:lnTo>
                  <a:close/>
                  <a:moveTo>
                    <a:pt x="90" y="206"/>
                  </a:moveTo>
                  <a:lnTo>
                    <a:pt x="90" y="161"/>
                  </a:lnTo>
                  <a:lnTo>
                    <a:pt x="0" y="161"/>
                  </a:lnTo>
                  <a:lnTo>
                    <a:pt x="0" y="124"/>
                  </a:lnTo>
                  <a:lnTo>
                    <a:pt x="78" y="0"/>
                  </a:lnTo>
                  <a:lnTo>
                    <a:pt x="132" y="0"/>
                  </a:lnTo>
                  <a:lnTo>
                    <a:pt x="132" y="127"/>
                  </a:lnTo>
                  <a:lnTo>
                    <a:pt x="156" y="127"/>
                  </a:lnTo>
                  <a:lnTo>
                    <a:pt x="156" y="161"/>
                  </a:lnTo>
                  <a:lnTo>
                    <a:pt x="132" y="161"/>
                  </a:lnTo>
                  <a:lnTo>
                    <a:pt x="132" y="206"/>
                  </a:lnTo>
                  <a:lnTo>
                    <a:pt x="90" y="20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7" name="Freeform 264"/>
            <p:cNvSpPr>
              <a:spLocks/>
            </p:cNvSpPr>
            <p:nvPr/>
          </p:nvSpPr>
          <p:spPr bwMode="auto">
            <a:xfrm>
              <a:off x="639" y="2896"/>
              <a:ext cx="38" cy="54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49"/>
                  </a:moveTo>
                  <a:lnTo>
                    <a:pt x="41" y="149"/>
                  </a:lnTo>
                  <a:lnTo>
                    <a:pt x="42" y="156"/>
                  </a:lnTo>
                  <a:lnTo>
                    <a:pt x="44" y="162"/>
                  </a:lnTo>
                  <a:lnTo>
                    <a:pt x="48" y="167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8"/>
                  </a:lnTo>
                  <a:lnTo>
                    <a:pt x="105" y="163"/>
                  </a:lnTo>
                  <a:lnTo>
                    <a:pt x="107" y="157"/>
                  </a:lnTo>
                  <a:lnTo>
                    <a:pt x="110" y="140"/>
                  </a:lnTo>
                  <a:lnTo>
                    <a:pt x="109" y="131"/>
                  </a:lnTo>
                  <a:lnTo>
                    <a:pt x="108" y="127"/>
                  </a:lnTo>
                  <a:lnTo>
                    <a:pt x="107" y="124"/>
                  </a:lnTo>
                  <a:lnTo>
                    <a:pt x="105" y="117"/>
                  </a:lnTo>
                  <a:lnTo>
                    <a:pt x="100" y="111"/>
                  </a:lnTo>
                  <a:lnTo>
                    <a:pt x="95" y="107"/>
                  </a:lnTo>
                  <a:lnTo>
                    <a:pt x="89" y="104"/>
                  </a:lnTo>
                  <a:lnTo>
                    <a:pt x="81" y="102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5"/>
                  </a:lnTo>
                  <a:lnTo>
                    <a:pt x="54" y="107"/>
                  </a:lnTo>
                  <a:lnTo>
                    <a:pt x="51" y="109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5"/>
                  </a:lnTo>
                  <a:lnTo>
                    <a:pt x="51" y="35"/>
                  </a:lnTo>
                  <a:lnTo>
                    <a:pt x="45" y="78"/>
                  </a:lnTo>
                  <a:lnTo>
                    <a:pt x="53" y="73"/>
                  </a:lnTo>
                  <a:lnTo>
                    <a:pt x="61" y="70"/>
                  </a:lnTo>
                  <a:lnTo>
                    <a:pt x="71" y="67"/>
                  </a:lnTo>
                  <a:lnTo>
                    <a:pt x="81" y="67"/>
                  </a:lnTo>
                  <a:lnTo>
                    <a:pt x="90" y="67"/>
                  </a:lnTo>
                  <a:lnTo>
                    <a:pt x="97" y="68"/>
                  </a:lnTo>
                  <a:lnTo>
                    <a:pt x="111" y="72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7"/>
                  </a:lnTo>
                  <a:lnTo>
                    <a:pt x="148" y="108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6"/>
                  </a:lnTo>
                  <a:lnTo>
                    <a:pt x="152" y="154"/>
                  </a:lnTo>
                  <a:lnTo>
                    <a:pt x="148" y="168"/>
                  </a:lnTo>
                  <a:lnTo>
                    <a:pt x="140" y="181"/>
                  </a:lnTo>
                  <a:lnTo>
                    <a:pt x="136" y="187"/>
                  </a:lnTo>
                  <a:lnTo>
                    <a:pt x="132" y="193"/>
                  </a:lnTo>
                  <a:lnTo>
                    <a:pt x="120" y="201"/>
                  </a:lnTo>
                  <a:lnTo>
                    <a:pt x="107" y="207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6"/>
                  </a:lnTo>
                  <a:lnTo>
                    <a:pt x="31" y="203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7"/>
                  </a:lnTo>
                  <a:lnTo>
                    <a:pt x="5" y="176"/>
                  </a:lnTo>
                  <a:lnTo>
                    <a:pt x="1" y="164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8" name="Freeform 265"/>
            <p:cNvSpPr>
              <a:spLocks/>
            </p:cNvSpPr>
            <p:nvPr/>
          </p:nvSpPr>
          <p:spPr bwMode="auto">
            <a:xfrm>
              <a:off x="551" y="2777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4"/>
                  </a:lnTo>
                  <a:lnTo>
                    <a:pt x="36" y="32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59" name="Freeform 266"/>
            <p:cNvSpPr>
              <a:spLocks/>
            </p:cNvSpPr>
            <p:nvPr/>
          </p:nvSpPr>
          <p:spPr bwMode="auto">
            <a:xfrm>
              <a:off x="593" y="2778"/>
              <a:ext cx="38" cy="54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3" y="150"/>
                  </a:lnTo>
                  <a:lnTo>
                    <a:pt x="44" y="156"/>
                  </a:lnTo>
                  <a:lnTo>
                    <a:pt x="45" y="162"/>
                  </a:lnTo>
                  <a:lnTo>
                    <a:pt x="48" y="168"/>
                  </a:lnTo>
                  <a:lnTo>
                    <a:pt x="52" y="172"/>
                  </a:lnTo>
                  <a:lnTo>
                    <a:pt x="56" y="175"/>
                  </a:lnTo>
                  <a:lnTo>
                    <a:pt x="62" y="177"/>
                  </a:lnTo>
                  <a:lnTo>
                    <a:pt x="74" y="179"/>
                  </a:lnTo>
                  <a:lnTo>
                    <a:pt x="83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1" y="169"/>
                  </a:lnTo>
                  <a:lnTo>
                    <a:pt x="105" y="164"/>
                  </a:lnTo>
                  <a:lnTo>
                    <a:pt x="108" y="157"/>
                  </a:lnTo>
                  <a:lnTo>
                    <a:pt x="110" y="140"/>
                  </a:lnTo>
                  <a:lnTo>
                    <a:pt x="110" y="132"/>
                  </a:lnTo>
                  <a:lnTo>
                    <a:pt x="109" y="128"/>
                  </a:lnTo>
                  <a:lnTo>
                    <a:pt x="108" y="124"/>
                  </a:lnTo>
                  <a:lnTo>
                    <a:pt x="105" y="117"/>
                  </a:lnTo>
                  <a:lnTo>
                    <a:pt x="101" y="112"/>
                  </a:lnTo>
                  <a:lnTo>
                    <a:pt x="95" y="108"/>
                  </a:lnTo>
                  <a:lnTo>
                    <a:pt x="89" y="104"/>
                  </a:lnTo>
                  <a:lnTo>
                    <a:pt x="83" y="102"/>
                  </a:lnTo>
                  <a:lnTo>
                    <a:pt x="74" y="101"/>
                  </a:lnTo>
                  <a:lnTo>
                    <a:pt x="66" y="102"/>
                  </a:lnTo>
                  <a:lnTo>
                    <a:pt x="58" y="105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6" y="116"/>
                  </a:lnTo>
                  <a:lnTo>
                    <a:pt x="8" y="114"/>
                  </a:lnTo>
                  <a:lnTo>
                    <a:pt x="22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2" y="36"/>
                  </a:lnTo>
                  <a:lnTo>
                    <a:pt x="46" y="78"/>
                  </a:lnTo>
                  <a:lnTo>
                    <a:pt x="53" y="74"/>
                  </a:lnTo>
                  <a:lnTo>
                    <a:pt x="62" y="71"/>
                  </a:lnTo>
                  <a:lnTo>
                    <a:pt x="71" y="67"/>
                  </a:lnTo>
                  <a:lnTo>
                    <a:pt x="83" y="67"/>
                  </a:lnTo>
                  <a:lnTo>
                    <a:pt x="90" y="67"/>
                  </a:lnTo>
                  <a:lnTo>
                    <a:pt x="98" y="69"/>
                  </a:lnTo>
                  <a:lnTo>
                    <a:pt x="112" y="73"/>
                  </a:lnTo>
                  <a:lnTo>
                    <a:pt x="118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1" y="181"/>
                  </a:lnTo>
                  <a:lnTo>
                    <a:pt x="137" y="188"/>
                  </a:lnTo>
                  <a:lnTo>
                    <a:pt x="132" y="193"/>
                  </a:lnTo>
                  <a:lnTo>
                    <a:pt x="121" y="201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4" y="213"/>
                  </a:lnTo>
                  <a:lnTo>
                    <a:pt x="66" y="213"/>
                  </a:lnTo>
                  <a:lnTo>
                    <a:pt x="58" y="212"/>
                  </a:lnTo>
                  <a:lnTo>
                    <a:pt x="51" y="211"/>
                  </a:lnTo>
                  <a:lnTo>
                    <a:pt x="44" y="209"/>
                  </a:lnTo>
                  <a:lnTo>
                    <a:pt x="37" y="207"/>
                  </a:lnTo>
                  <a:lnTo>
                    <a:pt x="32" y="204"/>
                  </a:lnTo>
                  <a:lnTo>
                    <a:pt x="22" y="196"/>
                  </a:lnTo>
                  <a:lnTo>
                    <a:pt x="17" y="192"/>
                  </a:lnTo>
                  <a:lnTo>
                    <a:pt x="13" y="188"/>
                  </a:lnTo>
                  <a:lnTo>
                    <a:pt x="7" y="176"/>
                  </a:lnTo>
                  <a:lnTo>
                    <a:pt x="3" y="165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0" name="Freeform 267"/>
            <p:cNvSpPr>
              <a:spLocks noEditPoints="1"/>
            </p:cNvSpPr>
            <p:nvPr/>
          </p:nvSpPr>
          <p:spPr bwMode="auto">
            <a:xfrm>
              <a:off x="639" y="2777"/>
              <a:ext cx="39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09"/>
                  </a:moveTo>
                  <a:lnTo>
                    <a:pt x="45" y="127"/>
                  </a:lnTo>
                  <a:lnTo>
                    <a:pt x="46" y="142"/>
                  </a:lnTo>
                  <a:lnTo>
                    <a:pt x="49" y="155"/>
                  </a:lnTo>
                  <a:lnTo>
                    <a:pt x="52" y="165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2"/>
                  </a:lnTo>
                  <a:lnTo>
                    <a:pt x="76" y="183"/>
                  </a:lnTo>
                  <a:lnTo>
                    <a:pt x="80" y="183"/>
                  </a:lnTo>
                  <a:lnTo>
                    <a:pt x="85" y="182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5"/>
                  </a:lnTo>
                  <a:lnTo>
                    <a:pt x="106" y="155"/>
                  </a:lnTo>
                  <a:lnTo>
                    <a:pt x="108" y="142"/>
                  </a:lnTo>
                  <a:lnTo>
                    <a:pt x="110" y="109"/>
                  </a:lnTo>
                  <a:lnTo>
                    <a:pt x="109" y="92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9"/>
                  </a:lnTo>
                  <a:lnTo>
                    <a:pt x="101" y="53"/>
                  </a:lnTo>
                  <a:lnTo>
                    <a:pt x="97" y="46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6"/>
                  </a:lnTo>
                  <a:lnTo>
                    <a:pt x="52" y="53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09"/>
                  </a:lnTo>
                  <a:close/>
                  <a:moveTo>
                    <a:pt x="0" y="109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8"/>
                  </a:lnTo>
                  <a:lnTo>
                    <a:pt x="2" y="71"/>
                  </a:lnTo>
                  <a:lnTo>
                    <a:pt x="4" y="61"/>
                  </a:lnTo>
                  <a:lnTo>
                    <a:pt x="8" y="51"/>
                  </a:lnTo>
                  <a:lnTo>
                    <a:pt x="9" y="46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4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0"/>
                  </a:lnTo>
                  <a:lnTo>
                    <a:pt x="124" y="14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09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1"/>
                  </a:lnTo>
                  <a:lnTo>
                    <a:pt x="151" y="147"/>
                  </a:lnTo>
                  <a:lnTo>
                    <a:pt x="149" y="158"/>
                  </a:lnTo>
                  <a:lnTo>
                    <a:pt x="147" y="167"/>
                  </a:lnTo>
                  <a:lnTo>
                    <a:pt x="144" y="177"/>
                  </a:lnTo>
                  <a:lnTo>
                    <a:pt x="139" y="184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3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19"/>
                  </a:lnTo>
                  <a:lnTo>
                    <a:pt x="67" y="218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3"/>
                  </a:lnTo>
                  <a:lnTo>
                    <a:pt x="19" y="192"/>
                  </a:lnTo>
                  <a:lnTo>
                    <a:pt x="15" y="184"/>
                  </a:lnTo>
                  <a:lnTo>
                    <a:pt x="11" y="176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1" name="Freeform 268"/>
            <p:cNvSpPr>
              <a:spLocks/>
            </p:cNvSpPr>
            <p:nvPr/>
          </p:nvSpPr>
          <p:spPr bwMode="auto">
            <a:xfrm>
              <a:off x="551" y="2659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2" name="Freeform 269"/>
            <p:cNvSpPr>
              <a:spLocks/>
            </p:cNvSpPr>
            <p:nvPr/>
          </p:nvSpPr>
          <p:spPr bwMode="auto">
            <a:xfrm>
              <a:off x="593" y="2661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3" y="150"/>
                  </a:lnTo>
                  <a:lnTo>
                    <a:pt x="44" y="156"/>
                  </a:lnTo>
                  <a:lnTo>
                    <a:pt x="45" y="163"/>
                  </a:lnTo>
                  <a:lnTo>
                    <a:pt x="48" y="168"/>
                  </a:lnTo>
                  <a:lnTo>
                    <a:pt x="52" y="172"/>
                  </a:lnTo>
                  <a:lnTo>
                    <a:pt x="56" y="175"/>
                  </a:lnTo>
                  <a:lnTo>
                    <a:pt x="62" y="178"/>
                  </a:lnTo>
                  <a:lnTo>
                    <a:pt x="74" y="180"/>
                  </a:lnTo>
                  <a:lnTo>
                    <a:pt x="83" y="179"/>
                  </a:lnTo>
                  <a:lnTo>
                    <a:pt x="89" y="177"/>
                  </a:lnTo>
                  <a:lnTo>
                    <a:pt x="95" y="173"/>
                  </a:lnTo>
                  <a:lnTo>
                    <a:pt x="101" y="169"/>
                  </a:lnTo>
                  <a:lnTo>
                    <a:pt x="105" y="164"/>
                  </a:lnTo>
                  <a:lnTo>
                    <a:pt x="108" y="158"/>
                  </a:lnTo>
                  <a:lnTo>
                    <a:pt x="110" y="141"/>
                  </a:lnTo>
                  <a:lnTo>
                    <a:pt x="110" y="132"/>
                  </a:lnTo>
                  <a:lnTo>
                    <a:pt x="109" y="128"/>
                  </a:lnTo>
                  <a:lnTo>
                    <a:pt x="108" y="125"/>
                  </a:lnTo>
                  <a:lnTo>
                    <a:pt x="105" y="117"/>
                  </a:lnTo>
                  <a:lnTo>
                    <a:pt x="101" y="112"/>
                  </a:lnTo>
                  <a:lnTo>
                    <a:pt x="95" y="108"/>
                  </a:lnTo>
                  <a:lnTo>
                    <a:pt x="89" y="105"/>
                  </a:lnTo>
                  <a:lnTo>
                    <a:pt x="83" y="103"/>
                  </a:lnTo>
                  <a:lnTo>
                    <a:pt x="74" y="102"/>
                  </a:lnTo>
                  <a:lnTo>
                    <a:pt x="66" y="103"/>
                  </a:lnTo>
                  <a:lnTo>
                    <a:pt x="58" y="106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6" y="116"/>
                  </a:lnTo>
                  <a:lnTo>
                    <a:pt x="8" y="114"/>
                  </a:lnTo>
                  <a:lnTo>
                    <a:pt x="22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2" y="36"/>
                  </a:lnTo>
                  <a:lnTo>
                    <a:pt x="46" y="78"/>
                  </a:lnTo>
                  <a:lnTo>
                    <a:pt x="53" y="74"/>
                  </a:lnTo>
                  <a:lnTo>
                    <a:pt x="62" y="71"/>
                  </a:lnTo>
                  <a:lnTo>
                    <a:pt x="71" y="68"/>
                  </a:lnTo>
                  <a:lnTo>
                    <a:pt x="83" y="68"/>
                  </a:lnTo>
                  <a:lnTo>
                    <a:pt x="90" y="68"/>
                  </a:lnTo>
                  <a:lnTo>
                    <a:pt x="98" y="69"/>
                  </a:lnTo>
                  <a:lnTo>
                    <a:pt x="112" y="73"/>
                  </a:lnTo>
                  <a:lnTo>
                    <a:pt x="118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3"/>
                  </a:lnTo>
                  <a:lnTo>
                    <a:pt x="153" y="139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1" y="182"/>
                  </a:lnTo>
                  <a:lnTo>
                    <a:pt x="137" y="188"/>
                  </a:lnTo>
                  <a:lnTo>
                    <a:pt x="132" y="193"/>
                  </a:lnTo>
                  <a:lnTo>
                    <a:pt x="121" y="202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4" y="213"/>
                  </a:lnTo>
                  <a:lnTo>
                    <a:pt x="66" y="213"/>
                  </a:lnTo>
                  <a:lnTo>
                    <a:pt x="58" y="212"/>
                  </a:lnTo>
                  <a:lnTo>
                    <a:pt x="51" y="211"/>
                  </a:lnTo>
                  <a:lnTo>
                    <a:pt x="44" y="209"/>
                  </a:lnTo>
                  <a:lnTo>
                    <a:pt x="37" y="207"/>
                  </a:lnTo>
                  <a:lnTo>
                    <a:pt x="32" y="204"/>
                  </a:lnTo>
                  <a:lnTo>
                    <a:pt x="22" y="197"/>
                  </a:lnTo>
                  <a:lnTo>
                    <a:pt x="17" y="192"/>
                  </a:lnTo>
                  <a:lnTo>
                    <a:pt x="13" y="188"/>
                  </a:lnTo>
                  <a:lnTo>
                    <a:pt x="7" y="177"/>
                  </a:lnTo>
                  <a:lnTo>
                    <a:pt x="3" y="165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3" name="Freeform 270"/>
            <p:cNvSpPr>
              <a:spLocks/>
            </p:cNvSpPr>
            <p:nvPr/>
          </p:nvSpPr>
          <p:spPr bwMode="auto">
            <a:xfrm>
              <a:off x="639" y="2661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3"/>
                  </a:lnTo>
                  <a:lnTo>
                    <a:pt x="48" y="168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8"/>
                  </a:lnTo>
                  <a:lnTo>
                    <a:pt x="73" y="180"/>
                  </a:lnTo>
                  <a:lnTo>
                    <a:pt x="81" y="179"/>
                  </a:lnTo>
                  <a:lnTo>
                    <a:pt x="89" y="177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4"/>
                  </a:lnTo>
                  <a:lnTo>
                    <a:pt x="107" y="158"/>
                  </a:lnTo>
                  <a:lnTo>
                    <a:pt x="110" y="141"/>
                  </a:lnTo>
                  <a:lnTo>
                    <a:pt x="109" y="132"/>
                  </a:lnTo>
                  <a:lnTo>
                    <a:pt x="108" y="128"/>
                  </a:lnTo>
                  <a:lnTo>
                    <a:pt x="107" y="125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8"/>
                  </a:lnTo>
                  <a:lnTo>
                    <a:pt x="89" y="105"/>
                  </a:lnTo>
                  <a:lnTo>
                    <a:pt x="81" y="103"/>
                  </a:lnTo>
                  <a:lnTo>
                    <a:pt x="74" y="102"/>
                  </a:lnTo>
                  <a:lnTo>
                    <a:pt x="64" y="103"/>
                  </a:lnTo>
                  <a:lnTo>
                    <a:pt x="57" y="106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1"/>
                  </a:lnTo>
                  <a:lnTo>
                    <a:pt x="71" y="68"/>
                  </a:lnTo>
                  <a:lnTo>
                    <a:pt x="81" y="68"/>
                  </a:lnTo>
                  <a:lnTo>
                    <a:pt x="90" y="68"/>
                  </a:lnTo>
                  <a:lnTo>
                    <a:pt x="97" y="69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3"/>
                  </a:lnTo>
                  <a:lnTo>
                    <a:pt x="153" y="139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2"/>
                  </a:lnTo>
                  <a:lnTo>
                    <a:pt x="136" y="188"/>
                  </a:lnTo>
                  <a:lnTo>
                    <a:pt x="132" y="193"/>
                  </a:lnTo>
                  <a:lnTo>
                    <a:pt x="120" y="202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7"/>
                  </a:lnTo>
                  <a:lnTo>
                    <a:pt x="31" y="204"/>
                  </a:lnTo>
                  <a:lnTo>
                    <a:pt x="20" y="197"/>
                  </a:lnTo>
                  <a:lnTo>
                    <a:pt x="16" y="192"/>
                  </a:lnTo>
                  <a:lnTo>
                    <a:pt x="12" y="188"/>
                  </a:lnTo>
                  <a:lnTo>
                    <a:pt x="5" y="177"/>
                  </a:lnTo>
                  <a:lnTo>
                    <a:pt x="1" y="165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4" name="Freeform 271"/>
            <p:cNvSpPr>
              <a:spLocks/>
            </p:cNvSpPr>
            <p:nvPr/>
          </p:nvSpPr>
          <p:spPr bwMode="auto">
            <a:xfrm>
              <a:off x="551" y="2541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5" name="Freeform 272"/>
            <p:cNvSpPr>
              <a:spLocks noEditPoints="1"/>
            </p:cNvSpPr>
            <p:nvPr/>
          </p:nvSpPr>
          <p:spPr bwMode="auto">
            <a:xfrm>
              <a:off x="593" y="2541"/>
              <a:ext cx="39" cy="55"/>
            </a:xfrm>
            <a:custGeom>
              <a:avLst/>
              <a:gdLst>
                <a:gd name="T0" fmla="*/ 0 w 153"/>
                <a:gd name="T1" fmla="*/ 0 h 220"/>
                <a:gd name="T2" fmla="*/ 0 w 153"/>
                <a:gd name="T3" fmla="*/ 0 h 220"/>
                <a:gd name="T4" fmla="*/ 0 w 153"/>
                <a:gd name="T5" fmla="*/ 0 h 220"/>
                <a:gd name="T6" fmla="*/ 0 w 153"/>
                <a:gd name="T7" fmla="*/ 0 h 220"/>
                <a:gd name="T8" fmla="*/ 0 w 153"/>
                <a:gd name="T9" fmla="*/ 0 h 220"/>
                <a:gd name="T10" fmla="*/ 0 w 153"/>
                <a:gd name="T11" fmla="*/ 0 h 220"/>
                <a:gd name="T12" fmla="*/ 0 w 153"/>
                <a:gd name="T13" fmla="*/ 0 h 220"/>
                <a:gd name="T14" fmla="*/ 0 w 153"/>
                <a:gd name="T15" fmla="*/ 0 h 220"/>
                <a:gd name="T16" fmla="*/ 0 w 153"/>
                <a:gd name="T17" fmla="*/ 0 h 220"/>
                <a:gd name="T18" fmla="*/ 0 w 153"/>
                <a:gd name="T19" fmla="*/ 0 h 220"/>
                <a:gd name="T20" fmla="*/ 0 w 153"/>
                <a:gd name="T21" fmla="*/ 0 h 220"/>
                <a:gd name="T22" fmla="*/ 0 w 153"/>
                <a:gd name="T23" fmla="*/ 0 h 220"/>
                <a:gd name="T24" fmla="*/ 0 w 153"/>
                <a:gd name="T25" fmla="*/ 0 h 220"/>
                <a:gd name="T26" fmla="*/ 0 w 153"/>
                <a:gd name="T27" fmla="*/ 0 h 220"/>
                <a:gd name="T28" fmla="*/ 0 w 153"/>
                <a:gd name="T29" fmla="*/ 0 h 220"/>
                <a:gd name="T30" fmla="*/ 0 w 153"/>
                <a:gd name="T31" fmla="*/ 0 h 220"/>
                <a:gd name="T32" fmla="*/ 0 w 153"/>
                <a:gd name="T33" fmla="*/ 0 h 220"/>
                <a:gd name="T34" fmla="*/ 0 w 153"/>
                <a:gd name="T35" fmla="*/ 0 h 220"/>
                <a:gd name="T36" fmla="*/ 0 w 153"/>
                <a:gd name="T37" fmla="*/ 0 h 220"/>
                <a:gd name="T38" fmla="*/ 0 w 153"/>
                <a:gd name="T39" fmla="*/ 0 h 220"/>
                <a:gd name="T40" fmla="*/ 0 w 153"/>
                <a:gd name="T41" fmla="*/ 0 h 220"/>
                <a:gd name="T42" fmla="*/ 0 w 153"/>
                <a:gd name="T43" fmla="*/ 0 h 220"/>
                <a:gd name="T44" fmla="*/ 0 w 153"/>
                <a:gd name="T45" fmla="*/ 0 h 220"/>
                <a:gd name="T46" fmla="*/ 0 w 153"/>
                <a:gd name="T47" fmla="*/ 0 h 220"/>
                <a:gd name="T48" fmla="*/ 0 w 153"/>
                <a:gd name="T49" fmla="*/ 0 h 220"/>
                <a:gd name="T50" fmla="*/ 0 w 153"/>
                <a:gd name="T51" fmla="*/ 0 h 220"/>
                <a:gd name="T52" fmla="*/ 0 w 153"/>
                <a:gd name="T53" fmla="*/ 0 h 220"/>
                <a:gd name="T54" fmla="*/ 0 w 153"/>
                <a:gd name="T55" fmla="*/ 0 h 220"/>
                <a:gd name="T56" fmla="*/ 0 w 153"/>
                <a:gd name="T57" fmla="*/ 0 h 220"/>
                <a:gd name="T58" fmla="*/ 0 w 153"/>
                <a:gd name="T59" fmla="*/ 0 h 220"/>
                <a:gd name="T60" fmla="*/ 0 w 153"/>
                <a:gd name="T61" fmla="*/ 0 h 220"/>
                <a:gd name="T62" fmla="*/ 0 w 153"/>
                <a:gd name="T63" fmla="*/ 0 h 220"/>
                <a:gd name="T64" fmla="*/ 0 w 153"/>
                <a:gd name="T65" fmla="*/ 0 h 220"/>
                <a:gd name="T66" fmla="*/ 0 w 153"/>
                <a:gd name="T67" fmla="*/ 0 h 220"/>
                <a:gd name="T68" fmla="*/ 0 w 153"/>
                <a:gd name="T69" fmla="*/ 0 h 220"/>
                <a:gd name="T70" fmla="*/ 0 w 153"/>
                <a:gd name="T71" fmla="*/ 0 h 220"/>
                <a:gd name="T72" fmla="*/ 0 w 153"/>
                <a:gd name="T73" fmla="*/ 0 h 220"/>
                <a:gd name="T74" fmla="*/ 0 w 153"/>
                <a:gd name="T75" fmla="*/ 0 h 220"/>
                <a:gd name="T76" fmla="*/ 0 w 153"/>
                <a:gd name="T77" fmla="*/ 0 h 220"/>
                <a:gd name="T78" fmla="*/ 0 w 153"/>
                <a:gd name="T79" fmla="*/ 0 h 220"/>
                <a:gd name="T80" fmla="*/ 0 w 153"/>
                <a:gd name="T81" fmla="*/ 0 h 220"/>
                <a:gd name="T82" fmla="*/ 0 w 153"/>
                <a:gd name="T83" fmla="*/ 0 h 220"/>
                <a:gd name="T84" fmla="*/ 0 w 153"/>
                <a:gd name="T85" fmla="*/ 0 h 220"/>
                <a:gd name="T86" fmla="*/ 0 w 153"/>
                <a:gd name="T87" fmla="*/ 0 h 220"/>
                <a:gd name="T88" fmla="*/ 0 w 153"/>
                <a:gd name="T89" fmla="*/ 0 h 220"/>
                <a:gd name="T90" fmla="*/ 0 w 153"/>
                <a:gd name="T91" fmla="*/ 0 h 220"/>
                <a:gd name="T92" fmla="*/ 0 w 153"/>
                <a:gd name="T93" fmla="*/ 0 h 220"/>
                <a:gd name="T94" fmla="*/ 0 w 153"/>
                <a:gd name="T95" fmla="*/ 0 h 220"/>
                <a:gd name="T96" fmla="*/ 0 w 153"/>
                <a:gd name="T97" fmla="*/ 0 h 220"/>
                <a:gd name="T98" fmla="*/ 0 w 153"/>
                <a:gd name="T99" fmla="*/ 0 h 220"/>
                <a:gd name="T100" fmla="*/ 0 w 153"/>
                <a:gd name="T101" fmla="*/ 0 h 220"/>
                <a:gd name="T102" fmla="*/ 0 w 153"/>
                <a:gd name="T103" fmla="*/ 0 h 2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3"/>
                <a:gd name="T157" fmla="*/ 0 h 220"/>
                <a:gd name="T158" fmla="*/ 153 w 153"/>
                <a:gd name="T159" fmla="*/ 220 h 2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3" h="220">
                  <a:moveTo>
                    <a:pt x="45" y="146"/>
                  </a:moveTo>
                  <a:lnTo>
                    <a:pt x="45" y="155"/>
                  </a:lnTo>
                  <a:lnTo>
                    <a:pt x="47" y="163"/>
                  </a:lnTo>
                  <a:lnTo>
                    <a:pt x="50" y="169"/>
                  </a:lnTo>
                  <a:lnTo>
                    <a:pt x="53" y="176"/>
                  </a:lnTo>
                  <a:lnTo>
                    <a:pt x="59" y="180"/>
                  </a:lnTo>
                  <a:lnTo>
                    <a:pt x="65" y="183"/>
                  </a:lnTo>
                  <a:lnTo>
                    <a:pt x="71" y="185"/>
                  </a:lnTo>
                  <a:lnTo>
                    <a:pt x="79" y="186"/>
                  </a:lnTo>
                  <a:lnTo>
                    <a:pt x="85" y="185"/>
                  </a:lnTo>
                  <a:lnTo>
                    <a:pt x="91" y="183"/>
                  </a:lnTo>
                  <a:lnTo>
                    <a:pt x="97" y="180"/>
                  </a:lnTo>
                  <a:lnTo>
                    <a:pt x="102" y="176"/>
                  </a:lnTo>
                  <a:lnTo>
                    <a:pt x="105" y="170"/>
                  </a:lnTo>
                  <a:lnTo>
                    <a:pt x="108" y="163"/>
                  </a:lnTo>
                  <a:lnTo>
                    <a:pt x="110" y="147"/>
                  </a:lnTo>
                  <a:lnTo>
                    <a:pt x="109" y="139"/>
                  </a:lnTo>
                  <a:lnTo>
                    <a:pt x="109" y="134"/>
                  </a:lnTo>
                  <a:lnTo>
                    <a:pt x="108" y="131"/>
                  </a:lnTo>
                  <a:lnTo>
                    <a:pt x="106" y="128"/>
                  </a:lnTo>
                  <a:lnTo>
                    <a:pt x="105" y="125"/>
                  </a:lnTo>
                  <a:lnTo>
                    <a:pt x="101" y="120"/>
                  </a:lnTo>
                  <a:lnTo>
                    <a:pt x="97" y="115"/>
                  </a:lnTo>
                  <a:lnTo>
                    <a:pt x="90" y="112"/>
                  </a:lnTo>
                  <a:lnTo>
                    <a:pt x="77" y="110"/>
                  </a:lnTo>
                  <a:lnTo>
                    <a:pt x="69" y="110"/>
                  </a:lnTo>
                  <a:lnTo>
                    <a:pt x="63" y="112"/>
                  </a:lnTo>
                  <a:lnTo>
                    <a:pt x="58" y="115"/>
                  </a:lnTo>
                  <a:lnTo>
                    <a:pt x="53" y="120"/>
                  </a:lnTo>
                  <a:lnTo>
                    <a:pt x="49" y="125"/>
                  </a:lnTo>
                  <a:lnTo>
                    <a:pt x="47" y="131"/>
                  </a:lnTo>
                  <a:lnTo>
                    <a:pt x="45" y="146"/>
                  </a:lnTo>
                  <a:close/>
                  <a:moveTo>
                    <a:pt x="44" y="90"/>
                  </a:moveTo>
                  <a:lnTo>
                    <a:pt x="52" y="84"/>
                  </a:lnTo>
                  <a:lnTo>
                    <a:pt x="62" y="78"/>
                  </a:lnTo>
                  <a:lnTo>
                    <a:pt x="72" y="76"/>
                  </a:lnTo>
                  <a:lnTo>
                    <a:pt x="84" y="75"/>
                  </a:lnTo>
                  <a:lnTo>
                    <a:pt x="91" y="75"/>
                  </a:lnTo>
                  <a:lnTo>
                    <a:pt x="99" y="76"/>
                  </a:lnTo>
                  <a:lnTo>
                    <a:pt x="113" y="81"/>
                  </a:lnTo>
                  <a:lnTo>
                    <a:pt x="124" y="86"/>
                  </a:lnTo>
                  <a:lnTo>
                    <a:pt x="134" y="94"/>
                  </a:lnTo>
                  <a:lnTo>
                    <a:pt x="142" y="105"/>
                  </a:lnTo>
                  <a:lnTo>
                    <a:pt x="148" y="116"/>
                  </a:lnTo>
                  <a:lnTo>
                    <a:pt x="152" y="130"/>
                  </a:lnTo>
                  <a:lnTo>
                    <a:pt x="153" y="145"/>
                  </a:lnTo>
                  <a:lnTo>
                    <a:pt x="153" y="153"/>
                  </a:lnTo>
                  <a:lnTo>
                    <a:pt x="152" y="162"/>
                  </a:lnTo>
                  <a:lnTo>
                    <a:pt x="149" y="169"/>
                  </a:lnTo>
                  <a:lnTo>
                    <a:pt x="147" y="176"/>
                  </a:lnTo>
                  <a:lnTo>
                    <a:pt x="141" y="188"/>
                  </a:lnTo>
                  <a:lnTo>
                    <a:pt x="137" y="195"/>
                  </a:lnTo>
                  <a:lnTo>
                    <a:pt x="133" y="200"/>
                  </a:lnTo>
                  <a:lnTo>
                    <a:pt x="121" y="208"/>
                  </a:lnTo>
                  <a:lnTo>
                    <a:pt x="109" y="215"/>
                  </a:lnTo>
                  <a:lnTo>
                    <a:pt x="95" y="219"/>
                  </a:lnTo>
                  <a:lnTo>
                    <a:pt x="79" y="220"/>
                  </a:lnTo>
                  <a:lnTo>
                    <a:pt x="69" y="220"/>
                  </a:lnTo>
                  <a:lnTo>
                    <a:pt x="60" y="219"/>
                  </a:lnTo>
                  <a:lnTo>
                    <a:pt x="52" y="217"/>
                  </a:lnTo>
                  <a:lnTo>
                    <a:pt x="44" y="213"/>
                  </a:lnTo>
                  <a:lnTo>
                    <a:pt x="38" y="209"/>
                  </a:lnTo>
                  <a:lnTo>
                    <a:pt x="30" y="205"/>
                  </a:lnTo>
                  <a:lnTo>
                    <a:pt x="25" y="200"/>
                  </a:lnTo>
                  <a:lnTo>
                    <a:pt x="20" y="193"/>
                  </a:lnTo>
                  <a:lnTo>
                    <a:pt x="14" y="186"/>
                  </a:lnTo>
                  <a:lnTo>
                    <a:pt x="11" y="179"/>
                  </a:lnTo>
                  <a:lnTo>
                    <a:pt x="5" y="161"/>
                  </a:lnTo>
                  <a:lnTo>
                    <a:pt x="1" y="140"/>
                  </a:lnTo>
                  <a:lnTo>
                    <a:pt x="0" y="115"/>
                  </a:lnTo>
                  <a:lnTo>
                    <a:pt x="0" y="102"/>
                  </a:lnTo>
                  <a:lnTo>
                    <a:pt x="1" y="89"/>
                  </a:lnTo>
                  <a:lnTo>
                    <a:pt x="3" y="76"/>
                  </a:lnTo>
                  <a:lnTo>
                    <a:pt x="5" y="66"/>
                  </a:lnTo>
                  <a:lnTo>
                    <a:pt x="6" y="61"/>
                  </a:lnTo>
                  <a:lnTo>
                    <a:pt x="8" y="55"/>
                  </a:lnTo>
                  <a:lnTo>
                    <a:pt x="11" y="46"/>
                  </a:lnTo>
                  <a:lnTo>
                    <a:pt x="21" y="30"/>
                  </a:lnTo>
                  <a:lnTo>
                    <a:pt x="32" y="17"/>
                  </a:lnTo>
                  <a:lnTo>
                    <a:pt x="40" y="12"/>
                  </a:lnTo>
                  <a:lnTo>
                    <a:pt x="47" y="8"/>
                  </a:lnTo>
                  <a:lnTo>
                    <a:pt x="64" y="2"/>
                  </a:lnTo>
                  <a:lnTo>
                    <a:pt x="83" y="0"/>
                  </a:lnTo>
                  <a:lnTo>
                    <a:pt x="97" y="1"/>
                  </a:lnTo>
                  <a:lnTo>
                    <a:pt x="103" y="2"/>
                  </a:lnTo>
                  <a:lnTo>
                    <a:pt x="109" y="4"/>
                  </a:lnTo>
                  <a:lnTo>
                    <a:pt x="114" y="6"/>
                  </a:lnTo>
                  <a:lnTo>
                    <a:pt x="119" y="9"/>
                  </a:lnTo>
                  <a:lnTo>
                    <a:pt x="128" y="15"/>
                  </a:lnTo>
                  <a:lnTo>
                    <a:pt x="136" y="23"/>
                  </a:lnTo>
                  <a:lnTo>
                    <a:pt x="142" y="32"/>
                  </a:lnTo>
                  <a:lnTo>
                    <a:pt x="145" y="43"/>
                  </a:lnTo>
                  <a:lnTo>
                    <a:pt x="147" y="55"/>
                  </a:lnTo>
                  <a:lnTo>
                    <a:pt x="104" y="55"/>
                  </a:lnTo>
                  <a:lnTo>
                    <a:pt x="102" y="46"/>
                  </a:lnTo>
                  <a:lnTo>
                    <a:pt x="97" y="39"/>
                  </a:lnTo>
                  <a:lnTo>
                    <a:pt x="89" y="35"/>
                  </a:lnTo>
                  <a:lnTo>
                    <a:pt x="79" y="34"/>
                  </a:lnTo>
                  <a:lnTo>
                    <a:pt x="71" y="35"/>
                  </a:lnTo>
                  <a:lnTo>
                    <a:pt x="64" y="37"/>
                  </a:lnTo>
                  <a:lnTo>
                    <a:pt x="59" y="42"/>
                  </a:lnTo>
                  <a:lnTo>
                    <a:pt x="53" y="48"/>
                  </a:lnTo>
                  <a:lnTo>
                    <a:pt x="47" y="66"/>
                  </a:lnTo>
                  <a:lnTo>
                    <a:pt x="44" y="9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6" name="Freeform 273"/>
            <p:cNvSpPr>
              <a:spLocks noEditPoints="1"/>
            </p:cNvSpPr>
            <p:nvPr/>
          </p:nvSpPr>
          <p:spPr bwMode="auto">
            <a:xfrm>
              <a:off x="639" y="2541"/>
              <a:ext cx="39" cy="55"/>
            </a:xfrm>
            <a:custGeom>
              <a:avLst/>
              <a:gdLst>
                <a:gd name="T0" fmla="*/ 0 w 154"/>
                <a:gd name="T1" fmla="*/ 0 h 220"/>
                <a:gd name="T2" fmla="*/ 0 w 154"/>
                <a:gd name="T3" fmla="*/ 0 h 220"/>
                <a:gd name="T4" fmla="*/ 0 w 154"/>
                <a:gd name="T5" fmla="*/ 0 h 220"/>
                <a:gd name="T6" fmla="*/ 0 w 154"/>
                <a:gd name="T7" fmla="*/ 0 h 220"/>
                <a:gd name="T8" fmla="*/ 0 w 154"/>
                <a:gd name="T9" fmla="*/ 0 h 220"/>
                <a:gd name="T10" fmla="*/ 0 w 154"/>
                <a:gd name="T11" fmla="*/ 0 h 220"/>
                <a:gd name="T12" fmla="*/ 0 w 154"/>
                <a:gd name="T13" fmla="*/ 0 h 220"/>
                <a:gd name="T14" fmla="*/ 0 w 154"/>
                <a:gd name="T15" fmla="*/ 0 h 220"/>
                <a:gd name="T16" fmla="*/ 0 w 154"/>
                <a:gd name="T17" fmla="*/ 0 h 220"/>
                <a:gd name="T18" fmla="*/ 0 w 154"/>
                <a:gd name="T19" fmla="*/ 0 h 220"/>
                <a:gd name="T20" fmla="*/ 0 w 154"/>
                <a:gd name="T21" fmla="*/ 0 h 220"/>
                <a:gd name="T22" fmla="*/ 0 w 154"/>
                <a:gd name="T23" fmla="*/ 0 h 220"/>
                <a:gd name="T24" fmla="*/ 0 w 154"/>
                <a:gd name="T25" fmla="*/ 0 h 220"/>
                <a:gd name="T26" fmla="*/ 0 w 154"/>
                <a:gd name="T27" fmla="*/ 0 h 220"/>
                <a:gd name="T28" fmla="*/ 0 w 154"/>
                <a:gd name="T29" fmla="*/ 0 h 220"/>
                <a:gd name="T30" fmla="*/ 0 w 154"/>
                <a:gd name="T31" fmla="*/ 0 h 220"/>
                <a:gd name="T32" fmla="*/ 0 w 154"/>
                <a:gd name="T33" fmla="*/ 0 h 220"/>
                <a:gd name="T34" fmla="*/ 0 w 154"/>
                <a:gd name="T35" fmla="*/ 0 h 220"/>
                <a:gd name="T36" fmla="*/ 0 w 154"/>
                <a:gd name="T37" fmla="*/ 0 h 220"/>
                <a:gd name="T38" fmla="*/ 0 w 154"/>
                <a:gd name="T39" fmla="*/ 0 h 220"/>
                <a:gd name="T40" fmla="*/ 0 w 154"/>
                <a:gd name="T41" fmla="*/ 0 h 220"/>
                <a:gd name="T42" fmla="*/ 0 w 154"/>
                <a:gd name="T43" fmla="*/ 0 h 220"/>
                <a:gd name="T44" fmla="*/ 0 w 154"/>
                <a:gd name="T45" fmla="*/ 0 h 220"/>
                <a:gd name="T46" fmla="*/ 0 w 154"/>
                <a:gd name="T47" fmla="*/ 0 h 220"/>
                <a:gd name="T48" fmla="*/ 0 w 154"/>
                <a:gd name="T49" fmla="*/ 0 h 220"/>
                <a:gd name="T50" fmla="*/ 0 w 154"/>
                <a:gd name="T51" fmla="*/ 0 h 220"/>
                <a:gd name="T52" fmla="*/ 0 w 154"/>
                <a:gd name="T53" fmla="*/ 0 h 220"/>
                <a:gd name="T54" fmla="*/ 0 w 154"/>
                <a:gd name="T55" fmla="*/ 0 h 220"/>
                <a:gd name="T56" fmla="*/ 0 w 154"/>
                <a:gd name="T57" fmla="*/ 0 h 220"/>
                <a:gd name="T58" fmla="*/ 0 w 154"/>
                <a:gd name="T59" fmla="*/ 0 h 220"/>
                <a:gd name="T60" fmla="*/ 0 w 154"/>
                <a:gd name="T61" fmla="*/ 0 h 220"/>
                <a:gd name="T62" fmla="*/ 0 w 154"/>
                <a:gd name="T63" fmla="*/ 0 h 220"/>
                <a:gd name="T64" fmla="*/ 0 w 154"/>
                <a:gd name="T65" fmla="*/ 0 h 220"/>
                <a:gd name="T66" fmla="*/ 0 w 154"/>
                <a:gd name="T67" fmla="*/ 0 h 220"/>
                <a:gd name="T68" fmla="*/ 0 w 154"/>
                <a:gd name="T69" fmla="*/ 0 h 220"/>
                <a:gd name="T70" fmla="*/ 0 w 154"/>
                <a:gd name="T71" fmla="*/ 0 h 220"/>
                <a:gd name="T72" fmla="*/ 0 w 154"/>
                <a:gd name="T73" fmla="*/ 0 h 220"/>
                <a:gd name="T74" fmla="*/ 0 w 154"/>
                <a:gd name="T75" fmla="*/ 0 h 220"/>
                <a:gd name="T76" fmla="*/ 0 w 154"/>
                <a:gd name="T77" fmla="*/ 0 h 220"/>
                <a:gd name="T78" fmla="*/ 0 w 154"/>
                <a:gd name="T79" fmla="*/ 0 h 220"/>
                <a:gd name="T80" fmla="*/ 0 w 154"/>
                <a:gd name="T81" fmla="*/ 0 h 220"/>
                <a:gd name="T82" fmla="*/ 0 w 154"/>
                <a:gd name="T83" fmla="*/ 0 h 220"/>
                <a:gd name="T84" fmla="*/ 0 w 154"/>
                <a:gd name="T85" fmla="*/ 0 h 220"/>
                <a:gd name="T86" fmla="*/ 0 w 154"/>
                <a:gd name="T87" fmla="*/ 0 h 220"/>
                <a:gd name="T88" fmla="*/ 0 w 154"/>
                <a:gd name="T89" fmla="*/ 0 h 220"/>
                <a:gd name="T90" fmla="*/ 0 w 154"/>
                <a:gd name="T91" fmla="*/ 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20"/>
                <a:gd name="T140" fmla="*/ 154 w 154"/>
                <a:gd name="T141" fmla="*/ 220 h 22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20">
                  <a:moveTo>
                    <a:pt x="45" y="110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9" y="155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80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4"/>
                  </a:lnTo>
                  <a:lnTo>
                    <a:pt x="85" y="183"/>
                  </a:lnTo>
                  <a:lnTo>
                    <a:pt x="89" y="182"/>
                  </a:lnTo>
                  <a:lnTo>
                    <a:pt x="92" y="180"/>
                  </a:lnTo>
                  <a:lnTo>
                    <a:pt x="95" y="178"/>
                  </a:lnTo>
                  <a:lnTo>
                    <a:pt x="97" y="174"/>
                  </a:lnTo>
                  <a:lnTo>
                    <a:pt x="101" y="166"/>
                  </a:lnTo>
                  <a:lnTo>
                    <a:pt x="106" y="155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4" y="59"/>
                  </a:lnTo>
                  <a:lnTo>
                    <a:pt x="101" y="54"/>
                  </a:lnTo>
                  <a:lnTo>
                    <a:pt x="97" y="47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7"/>
                  </a:lnTo>
                  <a:lnTo>
                    <a:pt x="52" y="54"/>
                  </a:lnTo>
                  <a:lnTo>
                    <a:pt x="49" y="65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10"/>
                  </a:moveTo>
                  <a:lnTo>
                    <a:pt x="0" y="96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2" y="72"/>
                  </a:lnTo>
                  <a:lnTo>
                    <a:pt x="4" y="62"/>
                  </a:lnTo>
                  <a:lnTo>
                    <a:pt x="8" y="52"/>
                  </a:lnTo>
                  <a:lnTo>
                    <a:pt x="9" y="47"/>
                  </a:lnTo>
                  <a:lnTo>
                    <a:pt x="11" y="43"/>
                  </a:lnTo>
                  <a:lnTo>
                    <a:pt x="15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7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4"/>
                  </a:lnTo>
                  <a:lnTo>
                    <a:pt x="110" y="7"/>
                  </a:lnTo>
                  <a:lnTo>
                    <a:pt x="117" y="11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8"/>
                  </a:lnTo>
                  <a:lnTo>
                    <a:pt x="143" y="44"/>
                  </a:lnTo>
                  <a:lnTo>
                    <a:pt x="149" y="63"/>
                  </a:lnTo>
                  <a:lnTo>
                    <a:pt x="153" y="85"/>
                  </a:lnTo>
                  <a:lnTo>
                    <a:pt x="154" y="110"/>
                  </a:lnTo>
                  <a:lnTo>
                    <a:pt x="153" y="124"/>
                  </a:lnTo>
                  <a:lnTo>
                    <a:pt x="153" y="136"/>
                  </a:lnTo>
                  <a:lnTo>
                    <a:pt x="152" y="142"/>
                  </a:lnTo>
                  <a:lnTo>
                    <a:pt x="151" y="148"/>
                  </a:lnTo>
                  <a:lnTo>
                    <a:pt x="149" y="159"/>
                  </a:lnTo>
                  <a:lnTo>
                    <a:pt x="147" y="168"/>
                  </a:lnTo>
                  <a:lnTo>
                    <a:pt x="144" y="178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30" y="199"/>
                  </a:lnTo>
                  <a:lnTo>
                    <a:pt x="124" y="204"/>
                  </a:lnTo>
                  <a:lnTo>
                    <a:pt x="111" y="212"/>
                  </a:lnTo>
                  <a:lnTo>
                    <a:pt x="95" y="218"/>
                  </a:lnTo>
                  <a:lnTo>
                    <a:pt x="76" y="220"/>
                  </a:lnTo>
                  <a:lnTo>
                    <a:pt x="67" y="219"/>
                  </a:lnTo>
                  <a:lnTo>
                    <a:pt x="58" y="218"/>
                  </a:lnTo>
                  <a:lnTo>
                    <a:pt x="51" y="216"/>
                  </a:lnTo>
                  <a:lnTo>
                    <a:pt x="42" y="212"/>
                  </a:lnTo>
                  <a:lnTo>
                    <a:pt x="30" y="204"/>
                  </a:lnTo>
                  <a:lnTo>
                    <a:pt x="19" y="192"/>
                  </a:lnTo>
                  <a:lnTo>
                    <a:pt x="15" y="185"/>
                  </a:lnTo>
                  <a:lnTo>
                    <a:pt x="11" y="177"/>
                  </a:lnTo>
                  <a:lnTo>
                    <a:pt x="4" y="159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7" name="Freeform 274"/>
            <p:cNvSpPr>
              <a:spLocks/>
            </p:cNvSpPr>
            <p:nvPr/>
          </p:nvSpPr>
          <p:spPr bwMode="auto">
            <a:xfrm>
              <a:off x="551" y="2423"/>
              <a:ext cx="23" cy="53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2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8" name="Freeform 275"/>
            <p:cNvSpPr>
              <a:spLocks noEditPoints="1"/>
            </p:cNvSpPr>
            <p:nvPr/>
          </p:nvSpPr>
          <p:spPr bwMode="auto">
            <a:xfrm>
              <a:off x="593" y="2423"/>
              <a:ext cx="39" cy="55"/>
            </a:xfrm>
            <a:custGeom>
              <a:avLst/>
              <a:gdLst>
                <a:gd name="T0" fmla="*/ 0 w 153"/>
                <a:gd name="T1" fmla="*/ 0 h 219"/>
                <a:gd name="T2" fmla="*/ 0 w 153"/>
                <a:gd name="T3" fmla="*/ 0 h 219"/>
                <a:gd name="T4" fmla="*/ 0 w 153"/>
                <a:gd name="T5" fmla="*/ 0 h 219"/>
                <a:gd name="T6" fmla="*/ 0 w 153"/>
                <a:gd name="T7" fmla="*/ 0 h 219"/>
                <a:gd name="T8" fmla="*/ 0 w 153"/>
                <a:gd name="T9" fmla="*/ 0 h 219"/>
                <a:gd name="T10" fmla="*/ 0 w 153"/>
                <a:gd name="T11" fmla="*/ 0 h 219"/>
                <a:gd name="T12" fmla="*/ 0 w 153"/>
                <a:gd name="T13" fmla="*/ 0 h 219"/>
                <a:gd name="T14" fmla="*/ 0 w 153"/>
                <a:gd name="T15" fmla="*/ 0 h 219"/>
                <a:gd name="T16" fmla="*/ 0 w 153"/>
                <a:gd name="T17" fmla="*/ 0 h 219"/>
                <a:gd name="T18" fmla="*/ 0 w 153"/>
                <a:gd name="T19" fmla="*/ 0 h 219"/>
                <a:gd name="T20" fmla="*/ 0 w 153"/>
                <a:gd name="T21" fmla="*/ 0 h 219"/>
                <a:gd name="T22" fmla="*/ 0 w 153"/>
                <a:gd name="T23" fmla="*/ 0 h 219"/>
                <a:gd name="T24" fmla="*/ 0 w 153"/>
                <a:gd name="T25" fmla="*/ 0 h 219"/>
                <a:gd name="T26" fmla="*/ 0 w 153"/>
                <a:gd name="T27" fmla="*/ 0 h 219"/>
                <a:gd name="T28" fmla="*/ 0 w 153"/>
                <a:gd name="T29" fmla="*/ 0 h 219"/>
                <a:gd name="T30" fmla="*/ 0 w 153"/>
                <a:gd name="T31" fmla="*/ 0 h 219"/>
                <a:gd name="T32" fmla="*/ 0 w 153"/>
                <a:gd name="T33" fmla="*/ 0 h 219"/>
                <a:gd name="T34" fmla="*/ 0 w 153"/>
                <a:gd name="T35" fmla="*/ 0 h 219"/>
                <a:gd name="T36" fmla="*/ 0 w 153"/>
                <a:gd name="T37" fmla="*/ 0 h 219"/>
                <a:gd name="T38" fmla="*/ 0 w 153"/>
                <a:gd name="T39" fmla="*/ 0 h 219"/>
                <a:gd name="T40" fmla="*/ 0 w 153"/>
                <a:gd name="T41" fmla="*/ 0 h 219"/>
                <a:gd name="T42" fmla="*/ 0 w 153"/>
                <a:gd name="T43" fmla="*/ 0 h 219"/>
                <a:gd name="T44" fmla="*/ 0 w 153"/>
                <a:gd name="T45" fmla="*/ 0 h 219"/>
                <a:gd name="T46" fmla="*/ 0 w 153"/>
                <a:gd name="T47" fmla="*/ 0 h 219"/>
                <a:gd name="T48" fmla="*/ 0 w 153"/>
                <a:gd name="T49" fmla="*/ 0 h 219"/>
                <a:gd name="T50" fmla="*/ 0 w 153"/>
                <a:gd name="T51" fmla="*/ 0 h 219"/>
                <a:gd name="T52" fmla="*/ 0 w 153"/>
                <a:gd name="T53" fmla="*/ 0 h 219"/>
                <a:gd name="T54" fmla="*/ 0 w 153"/>
                <a:gd name="T55" fmla="*/ 0 h 219"/>
                <a:gd name="T56" fmla="*/ 0 w 153"/>
                <a:gd name="T57" fmla="*/ 0 h 219"/>
                <a:gd name="T58" fmla="*/ 0 w 153"/>
                <a:gd name="T59" fmla="*/ 0 h 219"/>
                <a:gd name="T60" fmla="*/ 0 w 153"/>
                <a:gd name="T61" fmla="*/ 0 h 219"/>
                <a:gd name="T62" fmla="*/ 0 w 153"/>
                <a:gd name="T63" fmla="*/ 0 h 219"/>
                <a:gd name="T64" fmla="*/ 0 w 153"/>
                <a:gd name="T65" fmla="*/ 0 h 219"/>
                <a:gd name="T66" fmla="*/ 0 w 153"/>
                <a:gd name="T67" fmla="*/ 0 h 219"/>
                <a:gd name="T68" fmla="*/ 0 w 153"/>
                <a:gd name="T69" fmla="*/ 0 h 219"/>
                <a:gd name="T70" fmla="*/ 0 w 153"/>
                <a:gd name="T71" fmla="*/ 0 h 219"/>
                <a:gd name="T72" fmla="*/ 0 w 153"/>
                <a:gd name="T73" fmla="*/ 0 h 219"/>
                <a:gd name="T74" fmla="*/ 0 w 153"/>
                <a:gd name="T75" fmla="*/ 0 h 219"/>
                <a:gd name="T76" fmla="*/ 0 w 153"/>
                <a:gd name="T77" fmla="*/ 0 h 219"/>
                <a:gd name="T78" fmla="*/ 0 w 153"/>
                <a:gd name="T79" fmla="*/ 0 h 219"/>
                <a:gd name="T80" fmla="*/ 0 w 153"/>
                <a:gd name="T81" fmla="*/ 0 h 219"/>
                <a:gd name="T82" fmla="*/ 0 w 153"/>
                <a:gd name="T83" fmla="*/ 0 h 219"/>
                <a:gd name="T84" fmla="*/ 0 w 153"/>
                <a:gd name="T85" fmla="*/ 0 h 219"/>
                <a:gd name="T86" fmla="*/ 0 w 153"/>
                <a:gd name="T87" fmla="*/ 0 h 219"/>
                <a:gd name="T88" fmla="*/ 0 w 153"/>
                <a:gd name="T89" fmla="*/ 0 h 219"/>
                <a:gd name="T90" fmla="*/ 0 w 153"/>
                <a:gd name="T91" fmla="*/ 0 h 219"/>
                <a:gd name="T92" fmla="*/ 0 w 153"/>
                <a:gd name="T93" fmla="*/ 0 h 219"/>
                <a:gd name="T94" fmla="*/ 0 w 153"/>
                <a:gd name="T95" fmla="*/ 0 h 219"/>
                <a:gd name="T96" fmla="*/ 0 w 153"/>
                <a:gd name="T97" fmla="*/ 0 h 219"/>
                <a:gd name="T98" fmla="*/ 0 w 153"/>
                <a:gd name="T99" fmla="*/ 0 h 219"/>
                <a:gd name="T100" fmla="*/ 0 w 153"/>
                <a:gd name="T101" fmla="*/ 0 h 219"/>
                <a:gd name="T102" fmla="*/ 0 w 153"/>
                <a:gd name="T103" fmla="*/ 0 h 21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3"/>
                <a:gd name="T157" fmla="*/ 0 h 219"/>
                <a:gd name="T158" fmla="*/ 153 w 153"/>
                <a:gd name="T159" fmla="*/ 219 h 21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3" h="219">
                  <a:moveTo>
                    <a:pt x="45" y="145"/>
                  </a:moveTo>
                  <a:lnTo>
                    <a:pt x="45" y="155"/>
                  </a:lnTo>
                  <a:lnTo>
                    <a:pt x="47" y="162"/>
                  </a:lnTo>
                  <a:lnTo>
                    <a:pt x="50" y="169"/>
                  </a:lnTo>
                  <a:lnTo>
                    <a:pt x="53" y="175"/>
                  </a:lnTo>
                  <a:lnTo>
                    <a:pt x="59" y="179"/>
                  </a:lnTo>
                  <a:lnTo>
                    <a:pt x="65" y="182"/>
                  </a:lnTo>
                  <a:lnTo>
                    <a:pt x="71" y="184"/>
                  </a:lnTo>
                  <a:lnTo>
                    <a:pt x="79" y="185"/>
                  </a:lnTo>
                  <a:lnTo>
                    <a:pt x="85" y="184"/>
                  </a:lnTo>
                  <a:lnTo>
                    <a:pt x="91" y="182"/>
                  </a:lnTo>
                  <a:lnTo>
                    <a:pt x="97" y="179"/>
                  </a:lnTo>
                  <a:lnTo>
                    <a:pt x="102" y="175"/>
                  </a:lnTo>
                  <a:lnTo>
                    <a:pt x="105" y="170"/>
                  </a:lnTo>
                  <a:lnTo>
                    <a:pt x="108" y="162"/>
                  </a:lnTo>
                  <a:lnTo>
                    <a:pt x="110" y="146"/>
                  </a:lnTo>
                  <a:lnTo>
                    <a:pt x="109" y="138"/>
                  </a:lnTo>
                  <a:lnTo>
                    <a:pt x="109" y="134"/>
                  </a:lnTo>
                  <a:lnTo>
                    <a:pt x="108" y="131"/>
                  </a:lnTo>
                  <a:lnTo>
                    <a:pt x="106" y="127"/>
                  </a:lnTo>
                  <a:lnTo>
                    <a:pt x="105" y="124"/>
                  </a:lnTo>
                  <a:lnTo>
                    <a:pt x="101" y="119"/>
                  </a:lnTo>
                  <a:lnTo>
                    <a:pt x="97" y="115"/>
                  </a:lnTo>
                  <a:lnTo>
                    <a:pt x="90" y="112"/>
                  </a:lnTo>
                  <a:lnTo>
                    <a:pt x="77" y="109"/>
                  </a:lnTo>
                  <a:lnTo>
                    <a:pt x="69" y="109"/>
                  </a:lnTo>
                  <a:lnTo>
                    <a:pt x="63" y="112"/>
                  </a:lnTo>
                  <a:lnTo>
                    <a:pt x="58" y="115"/>
                  </a:lnTo>
                  <a:lnTo>
                    <a:pt x="53" y="119"/>
                  </a:lnTo>
                  <a:lnTo>
                    <a:pt x="49" y="124"/>
                  </a:lnTo>
                  <a:lnTo>
                    <a:pt x="47" y="131"/>
                  </a:lnTo>
                  <a:lnTo>
                    <a:pt x="45" y="145"/>
                  </a:lnTo>
                  <a:close/>
                  <a:moveTo>
                    <a:pt x="44" y="89"/>
                  </a:moveTo>
                  <a:lnTo>
                    <a:pt x="52" y="83"/>
                  </a:lnTo>
                  <a:lnTo>
                    <a:pt x="62" y="78"/>
                  </a:lnTo>
                  <a:lnTo>
                    <a:pt x="72" y="76"/>
                  </a:lnTo>
                  <a:lnTo>
                    <a:pt x="84" y="75"/>
                  </a:lnTo>
                  <a:lnTo>
                    <a:pt x="91" y="75"/>
                  </a:lnTo>
                  <a:lnTo>
                    <a:pt x="99" y="76"/>
                  </a:lnTo>
                  <a:lnTo>
                    <a:pt x="113" y="80"/>
                  </a:lnTo>
                  <a:lnTo>
                    <a:pt x="124" y="85"/>
                  </a:lnTo>
                  <a:lnTo>
                    <a:pt x="134" y="94"/>
                  </a:lnTo>
                  <a:lnTo>
                    <a:pt x="142" y="104"/>
                  </a:lnTo>
                  <a:lnTo>
                    <a:pt x="148" y="116"/>
                  </a:lnTo>
                  <a:lnTo>
                    <a:pt x="152" y="130"/>
                  </a:lnTo>
                  <a:lnTo>
                    <a:pt x="153" y="144"/>
                  </a:lnTo>
                  <a:lnTo>
                    <a:pt x="153" y="153"/>
                  </a:lnTo>
                  <a:lnTo>
                    <a:pt x="152" y="161"/>
                  </a:lnTo>
                  <a:lnTo>
                    <a:pt x="149" y="169"/>
                  </a:lnTo>
                  <a:lnTo>
                    <a:pt x="147" y="175"/>
                  </a:lnTo>
                  <a:lnTo>
                    <a:pt x="141" y="188"/>
                  </a:lnTo>
                  <a:lnTo>
                    <a:pt x="137" y="194"/>
                  </a:lnTo>
                  <a:lnTo>
                    <a:pt x="133" y="199"/>
                  </a:lnTo>
                  <a:lnTo>
                    <a:pt x="121" y="208"/>
                  </a:lnTo>
                  <a:lnTo>
                    <a:pt x="109" y="214"/>
                  </a:lnTo>
                  <a:lnTo>
                    <a:pt x="95" y="218"/>
                  </a:lnTo>
                  <a:lnTo>
                    <a:pt x="79" y="219"/>
                  </a:lnTo>
                  <a:lnTo>
                    <a:pt x="69" y="219"/>
                  </a:lnTo>
                  <a:lnTo>
                    <a:pt x="60" y="218"/>
                  </a:lnTo>
                  <a:lnTo>
                    <a:pt x="52" y="216"/>
                  </a:lnTo>
                  <a:lnTo>
                    <a:pt x="44" y="213"/>
                  </a:lnTo>
                  <a:lnTo>
                    <a:pt x="38" y="209"/>
                  </a:lnTo>
                  <a:lnTo>
                    <a:pt x="30" y="204"/>
                  </a:lnTo>
                  <a:lnTo>
                    <a:pt x="25" y="199"/>
                  </a:lnTo>
                  <a:lnTo>
                    <a:pt x="20" y="193"/>
                  </a:lnTo>
                  <a:lnTo>
                    <a:pt x="14" y="185"/>
                  </a:lnTo>
                  <a:lnTo>
                    <a:pt x="11" y="178"/>
                  </a:lnTo>
                  <a:lnTo>
                    <a:pt x="5" y="160"/>
                  </a:lnTo>
                  <a:lnTo>
                    <a:pt x="1" y="139"/>
                  </a:lnTo>
                  <a:lnTo>
                    <a:pt x="0" y="115"/>
                  </a:lnTo>
                  <a:lnTo>
                    <a:pt x="0" y="101"/>
                  </a:lnTo>
                  <a:lnTo>
                    <a:pt x="1" y="88"/>
                  </a:lnTo>
                  <a:lnTo>
                    <a:pt x="3" y="76"/>
                  </a:lnTo>
                  <a:lnTo>
                    <a:pt x="5" y="65"/>
                  </a:lnTo>
                  <a:lnTo>
                    <a:pt x="6" y="60"/>
                  </a:lnTo>
                  <a:lnTo>
                    <a:pt x="8" y="55"/>
                  </a:lnTo>
                  <a:lnTo>
                    <a:pt x="11" y="45"/>
                  </a:lnTo>
                  <a:lnTo>
                    <a:pt x="21" y="29"/>
                  </a:lnTo>
                  <a:lnTo>
                    <a:pt x="32" y="17"/>
                  </a:lnTo>
                  <a:lnTo>
                    <a:pt x="40" y="11"/>
                  </a:lnTo>
                  <a:lnTo>
                    <a:pt x="47" y="7"/>
                  </a:lnTo>
                  <a:lnTo>
                    <a:pt x="64" y="2"/>
                  </a:lnTo>
                  <a:lnTo>
                    <a:pt x="83" y="0"/>
                  </a:lnTo>
                  <a:lnTo>
                    <a:pt x="97" y="1"/>
                  </a:lnTo>
                  <a:lnTo>
                    <a:pt x="103" y="2"/>
                  </a:lnTo>
                  <a:lnTo>
                    <a:pt x="109" y="3"/>
                  </a:lnTo>
                  <a:lnTo>
                    <a:pt x="114" y="5"/>
                  </a:lnTo>
                  <a:lnTo>
                    <a:pt x="119" y="8"/>
                  </a:lnTo>
                  <a:lnTo>
                    <a:pt x="128" y="15"/>
                  </a:lnTo>
                  <a:lnTo>
                    <a:pt x="136" y="22"/>
                  </a:lnTo>
                  <a:lnTo>
                    <a:pt x="142" y="31"/>
                  </a:lnTo>
                  <a:lnTo>
                    <a:pt x="145" y="42"/>
                  </a:lnTo>
                  <a:lnTo>
                    <a:pt x="147" y="55"/>
                  </a:lnTo>
                  <a:lnTo>
                    <a:pt x="104" y="55"/>
                  </a:lnTo>
                  <a:lnTo>
                    <a:pt x="102" y="45"/>
                  </a:lnTo>
                  <a:lnTo>
                    <a:pt x="97" y="39"/>
                  </a:lnTo>
                  <a:lnTo>
                    <a:pt x="89" y="35"/>
                  </a:lnTo>
                  <a:lnTo>
                    <a:pt x="79" y="33"/>
                  </a:lnTo>
                  <a:lnTo>
                    <a:pt x="71" y="35"/>
                  </a:lnTo>
                  <a:lnTo>
                    <a:pt x="64" y="37"/>
                  </a:lnTo>
                  <a:lnTo>
                    <a:pt x="59" y="41"/>
                  </a:lnTo>
                  <a:lnTo>
                    <a:pt x="53" y="47"/>
                  </a:lnTo>
                  <a:lnTo>
                    <a:pt x="47" y="65"/>
                  </a:lnTo>
                  <a:lnTo>
                    <a:pt x="44" y="8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69" name="Freeform 276"/>
            <p:cNvSpPr>
              <a:spLocks/>
            </p:cNvSpPr>
            <p:nvPr/>
          </p:nvSpPr>
          <p:spPr bwMode="auto">
            <a:xfrm>
              <a:off x="639" y="2425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3"/>
                  </a:lnTo>
                  <a:lnTo>
                    <a:pt x="48" y="168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4"/>
                  </a:lnTo>
                  <a:lnTo>
                    <a:pt x="107" y="157"/>
                  </a:lnTo>
                  <a:lnTo>
                    <a:pt x="110" y="140"/>
                  </a:lnTo>
                  <a:lnTo>
                    <a:pt x="109" y="132"/>
                  </a:lnTo>
                  <a:lnTo>
                    <a:pt x="108" y="128"/>
                  </a:lnTo>
                  <a:lnTo>
                    <a:pt x="107" y="125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8"/>
                  </a:lnTo>
                  <a:lnTo>
                    <a:pt x="89" y="105"/>
                  </a:lnTo>
                  <a:lnTo>
                    <a:pt x="81" y="102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6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1"/>
                  </a:lnTo>
                  <a:lnTo>
                    <a:pt x="71" y="68"/>
                  </a:lnTo>
                  <a:lnTo>
                    <a:pt x="81" y="68"/>
                  </a:lnTo>
                  <a:lnTo>
                    <a:pt x="90" y="68"/>
                  </a:lnTo>
                  <a:lnTo>
                    <a:pt x="97" y="69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7"/>
                  </a:lnTo>
                  <a:lnTo>
                    <a:pt x="143" y="97"/>
                  </a:lnTo>
                  <a:lnTo>
                    <a:pt x="148" y="109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7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2"/>
                  </a:lnTo>
                  <a:lnTo>
                    <a:pt x="136" y="188"/>
                  </a:lnTo>
                  <a:lnTo>
                    <a:pt x="132" y="193"/>
                  </a:lnTo>
                  <a:lnTo>
                    <a:pt x="120" y="202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7"/>
                  </a:lnTo>
                  <a:lnTo>
                    <a:pt x="31" y="204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8"/>
                  </a:lnTo>
                  <a:lnTo>
                    <a:pt x="5" y="176"/>
                  </a:lnTo>
                  <a:lnTo>
                    <a:pt x="1" y="165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0" name="Freeform 277"/>
            <p:cNvSpPr>
              <a:spLocks/>
            </p:cNvSpPr>
            <p:nvPr/>
          </p:nvSpPr>
          <p:spPr bwMode="auto">
            <a:xfrm>
              <a:off x="551" y="2305"/>
              <a:ext cx="23" cy="54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1" name="Freeform 278"/>
            <p:cNvSpPr>
              <a:spLocks/>
            </p:cNvSpPr>
            <p:nvPr/>
          </p:nvSpPr>
          <p:spPr bwMode="auto">
            <a:xfrm>
              <a:off x="593" y="2307"/>
              <a:ext cx="38" cy="52"/>
            </a:xfrm>
            <a:custGeom>
              <a:avLst/>
              <a:gdLst>
                <a:gd name="T0" fmla="*/ 0 w 150"/>
                <a:gd name="T1" fmla="*/ 0 h 207"/>
                <a:gd name="T2" fmla="*/ 0 w 150"/>
                <a:gd name="T3" fmla="*/ 0 h 207"/>
                <a:gd name="T4" fmla="*/ 0 w 150"/>
                <a:gd name="T5" fmla="*/ 0 h 207"/>
                <a:gd name="T6" fmla="*/ 0 w 150"/>
                <a:gd name="T7" fmla="*/ 0 h 207"/>
                <a:gd name="T8" fmla="*/ 0 w 150"/>
                <a:gd name="T9" fmla="*/ 0 h 207"/>
                <a:gd name="T10" fmla="*/ 0 w 150"/>
                <a:gd name="T11" fmla="*/ 0 h 207"/>
                <a:gd name="T12" fmla="*/ 0 w 150"/>
                <a:gd name="T13" fmla="*/ 0 h 207"/>
                <a:gd name="T14" fmla="*/ 0 w 150"/>
                <a:gd name="T15" fmla="*/ 0 h 207"/>
                <a:gd name="T16" fmla="*/ 0 w 150"/>
                <a:gd name="T17" fmla="*/ 0 h 207"/>
                <a:gd name="T18" fmla="*/ 0 w 150"/>
                <a:gd name="T19" fmla="*/ 0 h 207"/>
                <a:gd name="T20" fmla="*/ 0 w 150"/>
                <a:gd name="T21" fmla="*/ 0 h 207"/>
                <a:gd name="T22" fmla="*/ 0 w 150"/>
                <a:gd name="T23" fmla="*/ 0 h 207"/>
                <a:gd name="T24" fmla="*/ 0 w 150"/>
                <a:gd name="T25" fmla="*/ 0 h 207"/>
                <a:gd name="T26" fmla="*/ 0 w 150"/>
                <a:gd name="T27" fmla="*/ 0 h 207"/>
                <a:gd name="T28" fmla="*/ 0 w 150"/>
                <a:gd name="T29" fmla="*/ 0 h 207"/>
                <a:gd name="T30" fmla="*/ 0 w 150"/>
                <a:gd name="T31" fmla="*/ 0 h 207"/>
                <a:gd name="T32" fmla="*/ 0 w 150"/>
                <a:gd name="T33" fmla="*/ 0 h 207"/>
                <a:gd name="T34" fmla="*/ 0 w 150"/>
                <a:gd name="T35" fmla="*/ 0 h 207"/>
                <a:gd name="T36" fmla="*/ 0 w 150"/>
                <a:gd name="T37" fmla="*/ 0 h 207"/>
                <a:gd name="T38" fmla="*/ 0 w 150"/>
                <a:gd name="T39" fmla="*/ 0 h 207"/>
                <a:gd name="T40" fmla="*/ 0 w 150"/>
                <a:gd name="T41" fmla="*/ 0 h 207"/>
                <a:gd name="T42" fmla="*/ 0 w 150"/>
                <a:gd name="T43" fmla="*/ 0 h 207"/>
                <a:gd name="T44" fmla="*/ 0 w 150"/>
                <a:gd name="T45" fmla="*/ 0 h 207"/>
                <a:gd name="T46" fmla="*/ 0 w 150"/>
                <a:gd name="T47" fmla="*/ 0 h 2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0"/>
                <a:gd name="T73" fmla="*/ 0 h 207"/>
                <a:gd name="T74" fmla="*/ 150 w 150"/>
                <a:gd name="T75" fmla="*/ 207 h 20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0" h="207">
                  <a:moveTo>
                    <a:pt x="75" y="207"/>
                  </a:moveTo>
                  <a:lnTo>
                    <a:pt x="29" y="207"/>
                  </a:lnTo>
                  <a:lnTo>
                    <a:pt x="30" y="197"/>
                  </a:lnTo>
                  <a:lnTo>
                    <a:pt x="31" y="186"/>
                  </a:lnTo>
                  <a:lnTo>
                    <a:pt x="33" y="175"/>
                  </a:lnTo>
                  <a:lnTo>
                    <a:pt x="35" y="164"/>
                  </a:lnTo>
                  <a:lnTo>
                    <a:pt x="42" y="143"/>
                  </a:lnTo>
                  <a:lnTo>
                    <a:pt x="50" y="121"/>
                  </a:lnTo>
                  <a:lnTo>
                    <a:pt x="61" y="100"/>
                  </a:lnTo>
                  <a:lnTo>
                    <a:pt x="73" y="79"/>
                  </a:lnTo>
                  <a:lnTo>
                    <a:pt x="88" y="57"/>
                  </a:lnTo>
                  <a:lnTo>
                    <a:pt x="104" y="36"/>
                  </a:lnTo>
                  <a:lnTo>
                    <a:pt x="0" y="36"/>
                  </a:lnTo>
                  <a:lnTo>
                    <a:pt x="0" y="0"/>
                  </a:lnTo>
                  <a:lnTo>
                    <a:pt x="150" y="0"/>
                  </a:lnTo>
                  <a:lnTo>
                    <a:pt x="150" y="32"/>
                  </a:lnTo>
                  <a:lnTo>
                    <a:pt x="134" y="52"/>
                  </a:lnTo>
                  <a:lnTo>
                    <a:pt x="119" y="72"/>
                  </a:lnTo>
                  <a:lnTo>
                    <a:pt x="107" y="93"/>
                  </a:lnTo>
                  <a:lnTo>
                    <a:pt x="97" y="114"/>
                  </a:lnTo>
                  <a:lnTo>
                    <a:pt x="88" y="137"/>
                  </a:lnTo>
                  <a:lnTo>
                    <a:pt x="82" y="160"/>
                  </a:lnTo>
                  <a:lnTo>
                    <a:pt x="77" y="183"/>
                  </a:lnTo>
                  <a:lnTo>
                    <a:pt x="75" y="20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2" name="Freeform 279"/>
            <p:cNvSpPr>
              <a:spLocks noEditPoints="1"/>
            </p:cNvSpPr>
            <p:nvPr/>
          </p:nvSpPr>
          <p:spPr bwMode="auto">
            <a:xfrm>
              <a:off x="639" y="2305"/>
              <a:ext cx="39" cy="55"/>
            </a:xfrm>
            <a:custGeom>
              <a:avLst/>
              <a:gdLst>
                <a:gd name="T0" fmla="*/ 0 w 154"/>
                <a:gd name="T1" fmla="*/ 0 h 220"/>
                <a:gd name="T2" fmla="*/ 0 w 154"/>
                <a:gd name="T3" fmla="*/ 0 h 220"/>
                <a:gd name="T4" fmla="*/ 0 w 154"/>
                <a:gd name="T5" fmla="*/ 0 h 220"/>
                <a:gd name="T6" fmla="*/ 0 w 154"/>
                <a:gd name="T7" fmla="*/ 0 h 220"/>
                <a:gd name="T8" fmla="*/ 0 w 154"/>
                <a:gd name="T9" fmla="*/ 0 h 220"/>
                <a:gd name="T10" fmla="*/ 0 w 154"/>
                <a:gd name="T11" fmla="*/ 0 h 220"/>
                <a:gd name="T12" fmla="*/ 0 w 154"/>
                <a:gd name="T13" fmla="*/ 0 h 220"/>
                <a:gd name="T14" fmla="*/ 0 w 154"/>
                <a:gd name="T15" fmla="*/ 0 h 220"/>
                <a:gd name="T16" fmla="*/ 0 w 154"/>
                <a:gd name="T17" fmla="*/ 0 h 220"/>
                <a:gd name="T18" fmla="*/ 0 w 154"/>
                <a:gd name="T19" fmla="*/ 0 h 220"/>
                <a:gd name="T20" fmla="*/ 0 w 154"/>
                <a:gd name="T21" fmla="*/ 0 h 220"/>
                <a:gd name="T22" fmla="*/ 0 w 154"/>
                <a:gd name="T23" fmla="*/ 0 h 220"/>
                <a:gd name="T24" fmla="*/ 0 w 154"/>
                <a:gd name="T25" fmla="*/ 0 h 220"/>
                <a:gd name="T26" fmla="*/ 0 w 154"/>
                <a:gd name="T27" fmla="*/ 0 h 220"/>
                <a:gd name="T28" fmla="*/ 0 w 154"/>
                <a:gd name="T29" fmla="*/ 0 h 220"/>
                <a:gd name="T30" fmla="*/ 0 w 154"/>
                <a:gd name="T31" fmla="*/ 0 h 220"/>
                <a:gd name="T32" fmla="*/ 0 w 154"/>
                <a:gd name="T33" fmla="*/ 0 h 220"/>
                <a:gd name="T34" fmla="*/ 0 w 154"/>
                <a:gd name="T35" fmla="*/ 0 h 220"/>
                <a:gd name="T36" fmla="*/ 0 w 154"/>
                <a:gd name="T37" fmla="*/ 0 h 220"/>
                <a:gd name="T38" fmla="*/ 0 w 154"/>
                <a:gd name="T39" fmla="*/ 0 h 220"/>
                <a:gd name="T40" fmla="*/ 0 w 154"/>
                <a:gd name="T41" fmla="*/ 0 h 220"/>
                <a:gd name="T42" fmla="*/ 0 w 154"/>
                <a:gd name="T43" fmla="*/ 0 h 220"/>
                <a:gd name="T44" fmla="*/ 0 w 154"/>
                <a:gd name="T45" fmla="*/ 0 h 220"/>
                <a:gd name="T46" fmla="*/ 0 w 154"/>
                <a:gd name="T47" fmla="*/ 0 h 220"/>
                <a:gd name="T48" fmla="*/ 0 w 154"/>
                <a:gd name="T49" fmla="*/ 0 h 220"/>
                <a:gd name="T50" fmla="*/ 0 w 154"/>
                <a:gd name="T51" fmla="*/ 0 h 220"/>
                <a:gd name="T52" fmla="*/ 0 w 154"/>
                <a:gd name="T53" fmla="*/ 0 h 220"/>
                <a:gd name="T54" fmla="*/ 0 w 154"/>
                <a:gd name="T55" fmla="*/ 0 h 220"/>
                <a:gd name="T56" fmla="*/ 0 w 154"/>
                <a:gd name="T57" fmla="*/ 0 h 220"/>
                <a:gd name="T58" fmla="*/ 0 w 154"/>
                <a:gd name="T59" fmla="*/ 0 h 220"/>
                <a:gd name="T60" fmla="*/ 0 w 154"/>
                <a:gd name="T61" fmla="*/ 0 h 220"/>
                <a:gd name="T62" fmla="*/ 0 w 154"/>
                <a:gd name="T63" fmla="*/ 0 h 220"/>
                <a:gd name="T64" fmla="*/ 0 w 154"/>
                <a:gd name="T65" fmla="*/ 0 h 220"/>
                <a:gd name="T66" fmla="*/ 0 w 154"/>
                <a:gd name="T67" fmla="*/ 0 h 220"/>
                <a:gd name="T68" fmla="*/ 0 w 154"/>
                <a:gd name="T69" fmla="*/ 0 h 220"/>
                <a:gd name="T70" fmla="*/ 0 w 154"/>
                <a:gd name="T71" fmla="*/ 0 h 220"/>
                <a:gd name="T72" fmla="*/ 0 w 154"/>
                <a:gd name="T73" fmla="*/ 0 h 220"/>
                <a:gd name="T74" fmla="*/ 0 w 154"/>
                <a:gd name="T75" fmla="*/ 0 h 220"/>
                <a:gd name="T76" fmla="*/ 0 w 154"/>
                <a:gd name="T77" fmla="*/ 0 h 220"/>
                <a:gd name="T78" fmla="*/ 0 w 154"/>
                <a:gd name="T79" fmla="*/ 0 h 220"/>
                <a:gd name="T80" fmla="*/ 0 w 154"/>
                <a:gd name="T81" fmla="*/ 0 h 220"/>
                <a:gd name="T82" fmla="*/ 0 w 154"/>
                <a:gd name="T83" fmla="*/ 0 h 220"/>
                <a:gd name="T84" fmla="*/ 0 w 154"/>
                <a:gd name="T85" fmla="*/ 0 h 220"/>
                <a:gd name="T86" fmla="*/ 0 w 154"/>
                <a:gd name="T87" fmla="*/ 0 h 220"/>
                <a:gd name="T88" fmla="*/ 0 w 154"/>
                <a:gd name="T89" fmla="*/ 0 h 220"/>
                <a:gd name="T90" fmla="*/ 0 w 154"/>
                <a:gd name="T91" fmla="*/ 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20"/>
                <a:gd name="T140" fmla="*/ 154 w 154"/>
                <a:gd name="T141" fmla="*/ 220 h 22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20">
                  <a:moveTo>
                    <a:pt x="45" y="110"/>
                  </a:moveTo>
                  <a:lnTo>
                    <a:pt x="45" y="128"/>
                  </a:lnTo>
                  <a:lnTo>
                    <a:pt x="46" y="143"/>
                  </a:lnTo>
                  <a:lnTo>
                    <a:pt x="49" y="155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3"/>
                  </a:lnTo>
                  <a:lnTo>
                    <a:pt x="76" y="184"/>
                  </a:lnTo>
                  <a:lnTo>
                    <a:pt x="80" y="184"/>
                  </a:lnTo>
                  <a:lnTo>
                    <a:pt x="85" y="183"/>
                  </a:lnTo>
                  <a:lnTo>
                    <a:pt x="89" y="182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6"/>
                  </a:lnTo>
                  <a:lnTo>
                    <a:pt x="106" y="155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9"/>
                  </a:lnTo>
                  <a:lnTo>
                    <a:pt x="101" y="54"/>
                  </a:lnTo>
                  <a:lnTo>
                    <a:pt x="97" y="47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7"/>
                  </a:lnTo>
                  <a:lnTo>
                    <a:pt x="52" y="54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10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8"/>
                  </a:lnTo>
                  <a:lnTo>
                    <a:pt x="2" y="72"/>
                  </a:lnTo>
                  <a:lnTo>
                    <a:pt x="4" y="61"/>
                  </a:lnTo>
                  <a:lnTo>
                    <a:pt x="8" y="52"/>
                  </a:lnTo>
                  <a:lnTo>
                    <a:pt x="9" y="47"/>
                  </a:lnTo>
                  <a:lnTo>
                    <a:pt x="11" y="42"/>
                  </a:lnTo>
                  <a:lnTo>
                    <a:pt x="15" y="35"/>
                  </a:lnTo>
                  <a:lnTo>
                    <a:pt x="19" y="28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1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8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5"/>
                  </a:lnTo>
                  <a:lnTo>
                    <a:pt x="154" y="110"/>
                  </a:lnTo>
                  <a:lnTo>
                    <a:pt x="153" y="124"/>
                  </a:lnTo>
                  <a:lnTo>
                    <a:pt x="153" y="136"/>
                  </a:lnTo>
                  <a:lnTo>
                    <a:pt x="152" y="141"/>
                  </a:lnTo>
                  <a:lnTo>
                    <a:pt x="151" y="148"/>
                  </a:lnTo>
                  <a:lnTo>
                    <a:pt x="149" y="158"/>
                  </a:lnTo>
                  <a:lnTo>
                    <a:pt x="147" y="168"/>
                  </a:lnTo>
                  <a:lnTo>
                    <a:pt x="144" y="177"/>
                  </a:lnTo>
                  <a:lnTo>
                    <a:pt x="139" y="185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4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20"/>
                  </a:lnTo>
                  <a:lnTo>
                    <a:pt x="67" y="219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4"/>
                  </a:lnTo>
                  <a:lnTo>
                    <a:pt x="19" y="192"/>
                  </a:lnTo>
                  <a:lnTo>
                    <a:pt x="15" y="185"/>
                  </a:lnTo>
                  <a:lnTo>
                    <a:pt x="11" y="176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3" name="Freeform 280"/>
            <p:cNvSpPr>
              <a:spLocks/>
            </p:cNvSpPr>
            <p:nvPr/>
          </p:nvSpPr>
          <p:spPr bwMode="auto">
            <a:xfrm>
              <a:off x="551" y="2187"/>
              <a:ext cx="23" cy="54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8"/>
                  </a:lnTo>
                  <a:lnTo>
                    <a:pt x="0" y="6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5"/>
                  </a:lnTo>
                  <a:lnTo>
                    <a:pt x="54" y="17"/>
                  </a:lnTo>
                  <a:lnTo>
                    <a:pt x="58" y="10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4" name="Freeform 281"/>
            <p:cNvSpPr>
              <a:spLocks/>
            </p:cNvSpPr>
            <p:nvPr/>
          </p:nvSpPr>
          <p:spPr bwMode="auto">
            <a:xfrm>
              <a:off x="593" y="2189"/>
              <a:ext cx="38" cy="52"/>
            </a:xfrm>
            <a:custGeom>
              <a:avLst/>
              <a:gdLst>
                <a:gd name="T0" fmla="*/ 0 w 150"/>
                <a:gd name="T1" fmla="*/ 0 h 207"/>
                <a:gd name="T2" fmla="*/ 0 w 150"/>
                <a:gd name="T3" fmla="*/ 0 h 207"/>
                <a:gd name="T4" fmla="*/ 0 w 150"/>
                <a:gd name="T5" fmla="*/ 0 h 207"/>
                <a:gd name="T6" fmla="*/ 0 w 150"/>
                <a:gd name="T7" fmla="*/ 0 h 207"/>
                <a:gd name="T8" fmla="*/ 0 w 150"/>
                <a:gd name="T9" fmla="*/ 0 h 207"/>
                <a:gd name="T10" fmla="*/ 0 w 150"/>
                <a:gd name="T11" fmla="*/ 0 h 207"/>
                <a:gd name="T12" fmla="*/ 0 w 150"/>
                <a:gd name="T13" fmla="*/ 0 h 207"/>
                <a:gd name="T14" fmla="*/ 0 w 150"/>
                <a:gd name="T15" fmla="*/ 0 h 207"/>
                <a:gd name="T16" fmla="*/ 0 w 150"/>
                <a:gd name="T17" fmla="*/ 0 h 207"/>
                <a:gd name="T18" fmla="*/ 0 w 150"/>
                <a:gd name="T19" fmla="*/ 0 h 207"/>
                <a:gd name="T20" fmla="*/ 0 w 150"/>
                <a:gd name="T21" fmla="*/ 0 h 207"/>
                <a:gd name="T22" fmla="*/ 0 w 150"/>
                <a:gd name="T23" fmla="*/ 0 h 207"/>
                <a:gd name="T24" fmla="*/ 0 w 150"/>
                <a:gd name="T25" fmla="*/ 0 h 207"/>
                <a:gd name="T26" fmla="*/ 0 w 150"/>
                <a:gd name="T27" fmla="*/ 0 h 207"/>
                <a:gd name="T28" fmla="*/ 0 w 150"/>
                <a:gd name="T29" fmla="*/ 0 h 207"/>
                <a:gd name="T30" fmla="*/ 0 w 150"/>
                <a:gd name="T31" fmla="*/ 0 h 207"/>
                <a:gd name="T32" fmla="*/ 0 w 150"/>
                <a:gd name="T33" fmla="*/ 0 h 207"/>
                <a:gd name="T34" fmla="*/ 0 w 150"/>
                <a:gd name="T35" fmla="*/ 0 h 207"/>
                <a:gd name="T36" fmla="*/ 0 w 150"/>
                <a:gd name="T37" fmla="*/ 0 h 207"/>
                <a:gd name="T38" fmla="*/ 0 w 150"/>
                <a:gd name="T39" fmla="*/ 0 h 207"/>
                <a:gd name="T40" fmla="*/ 0 w 150"/>
                <a:gd name="T41" fmla="*/ 0 h 207"/>
                <a:gd name="T42" fmla="*/ 0 w 150"/>
                <a:gd name="T43" fmla="*/ 0 h 207"/>
                <a:gd name="T44" fmla="*/ 0 w 150"/>
                <a:gd name="T45" fmla="*/ 0 h 207"/>
                <a:gd name="T46" fmla="*/ 0 w 150"/>
                <a:gd name="T47" fmla="*/ 0 h 2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0"/>
                <a:gd name="T73" fmla="*/ 0 h 207"/>
                <a:gd name="T74" fmla="*/ 150 w 150"/>
                <a:gd name="T75" fmla="*/ 207 h 20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0" h="207">
                  <a:moveTo>
                    <a:pt x="75" y="207"/>
                  </a:moveTo>
                  <a:lnTo>
                    <a:pt x="29" y="207"/>
                  </a:lnTo>
                  <a:lnTo>
                    <a:pt x="30" y="196"/>
                  </a:lnTo>
                  <a:lnTo>
                    <a:pt x="31" y="185"/>
                  </a:lnTo>
                  <a:lnTo>
                    <a:pt x="33" y="174"/>
                  </a:lnTo>
                  <a:lnTo>
                    <a:pt x="35" y="163"/>
                  </a:lnTo>
                  <a:lnTo>
                    <a:pt x="42" y="142"/>
                  </a:lnTo>
                  <a:lnTo>
                    <a:pt x="50" y="120"/>
                  </a:lnTo>
                  <a:lnTo>
                    <a:pt x="61" y="99"/>
                  </a:lnTo>
                  <a:lnTo>
                    <a:pt x="73" y="78"/>
                  </a:lnTo>
                  <a:lnTo>
                    <a:pt x="88" y="57"/>
                  </a:lnTo>
                  <a:lnTo>
                    <a:pt x="104" y="36"/>
                  </a:lnTo>
                  <a:lnTo>
                    <a:pt x="0" y="36"/>
                  </a:lnTo>
                  <a:lnTo>
                    <a:pt x="0" y="0"/>
                  </a:lnTo>
                  <a:lnTo>
                    <a:pt x="150" y="0"/>
                  </a:lnTo>
                  <a:lnTo>
                    <a:pt x="150" y="31"/>
                  </a:lnTo>
                  <a:lnTo>
                    <a:pt x="134" y="51"/>
                  </a:lnTo>
                  <a:lnTo>
                    <a:pt x="119" y="72"/>
                  </a:lnTo>
                  <a:lnTo>
                    <a:pt x="107" y="93"/>
                  </a:lnTo>
                  <a:lnTo>
                    <a:pt x="97" y="114"/>
                  </a:lnTo>
                  <a:lnTo>
                    <a:pt x="88" y="136"/>
                  </a:lnTo>
                  <a:lnTo>
                    <a:pt x="82" y="159"/>
                  </a:lnTo>
                  <a:lnTo>
                    <a:pt x="77" y="182"/>
                  </a:lnTo>
                  <a:lnTo>
                    <a:pt x="75" y="20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5" name="Freeform 282"/>
            <p:cNvSpPr>
              <a:spLocks/>
            </p:cNvSpPr>
            <p:nvPr/>
          </p:nvSpPr>
          <p:spPr bwMode="auto">
            <a:xfrm>
              <a:off x="639" y="2189"/>
              <a:ext cx="38" cy="53"/>
            </a:xfrm>
            <a:custGeom>
              <a:avLst/>
              <a:gdLst>
                <a:gd name="T0" fmla="*/ 0 w 153"/>
                <a:gd name="T1" fmla="*/ 0 h 213"/>
                <a:gd name="T2" fmla="*/ 0 w 153"/>
                <a:gd name="T3" fmla="*/ 0 h 213"/>
                <a:gd name="T4" fmla="*/ 0 w 153"/>
                <a:gd name="T5" fmla="*/ 0 h 213"/>
                <a:gd name="T6" fmla="*/ 0 w 153"/>
                <a:gd name="T7" fmla="*/ 0 h 213"/>
                <a:gd name="T8" fmla="*/ 0 w 153"/>
                <a:gd name="T9" fmla="*/ 0 h 213"/>
                <a:gd name="T10" fmla="*/ 0 w 153"/>
                <a:gd name="T11" fmla="*/ 0 h 213"/>
                <a:gd name="T12" fmla="*/ 0 w 153"/>
                <a:gd name="T13" fmla="*/ 0 h 213"/>
                <a:gd name="T14" fmla="*/ 0 w 153"/>
                <a:gd name="T15" fmla="*/ 0 h 213"/>
                <a:gd name="T16" fmla="*/ 0 w 153"/>
                <a:gd name="T17" fmla="*/ 0 h 213"/>
                <a:gd name="T18" fmla="*/ 0 w 153"/>
                <a:gd name="T19" fmla="*/ 0 h 213"/>
                <a:gd name="T20" fmla="*/ 0 w 153"/>
                <a:gd name="T21" fmla="*/ 0 h 213"/>
                <a:gd name="T22" fmla="*/ 0 w 153"/>
                <a:gd name="T23" fmla="*/ 0 h 213"/>
                <a:gd name="T24" fmla="*/ 0 w 153"/>
                <a:gd name="T25" fmla="*/ 0 h 213"/>
                <a:gd name="T26" fmla="*/ 0 w 153"/>
                <a:gd name="T27" fmla="*/ 0 h 213"/>
                <a:gd name="T28" fmla="*/ 0 w 153"/>
                <a:gd name="T29" fmla="*/ 0 h 213"/>
                <a:gd name="T30" fmla="*/ 0 w 153"/>
                <a:gd name="T31" fmla="*/ 0 h 213"/>
                <a:gd name="T32" fmla="*/ 0 w 153"/>
                <a:gd name="T33" fmla="*/ 0 h 213"/>
                <a:gd name="T34" fmla="*/ 0 w 153"/>
                <a:gd name="T35" fmla="*/ 0 h 213"/>
                <a:gd name="T36" fmla="*/ 0 w 153"/>
                <a:gd name="T37" fmla="*/ 0 h 213"/>
                <a:gd name="T38" fmla="*/ 0 w 153"/>
                <a:gd name="T39" fmla="*/ 0 h 213"/>
                <a:gd name="T40" fmla="*/ 0 w 153"/>
                <a:gd name="T41" fmla="*/ 0 h 213"/>
                <a:gd name="T42" fmla="*/ 0 w 153"/>
                <a:gd name="T43" fmla="*/ 0 h 213"/>
                <a:gd name="T44" fmla="*/ 0 w 153"/>
                <a:gd name="T45" fmla="*/ 0 h 213"/>
                <a:gd name="T46" fmla="*/ 0 w 153"/>
                <a:gd name="T47" fmla="*/ 0 h 213"/>
                <a:gd name="T48" fmla="*/ 0 w 153"/>
                <a:gd name="T49" fmla="*/ 0 h 213"/>
                <a:gd name="T50" fmla="*/ 0 w 153"/>
                <a:gd name="T51" fmla="*/ 0 h 213"/>
                <a:gd name="T52" fmla="*/ 0 w 153"/>
                <a:gd name="T53" fmla="*/ 0 h 213"/>
                <a:gd name="T54" fmla="*/ 0 w 153"/>
                <a:gd name="T55" fmla="*/ 0 h 213"/>
                <a:gd name="T56" fmla="*/ 0 w 153"/>
                <a:gd name="T57" fmla="*/ 0 h 213"/>
                <a:gd name="T58" fmla="*/ 0 w 153"/>
                <a:gd name="T59" fmla="*/ 0 h 213"/>
                <a:gd name="T60" fmla="*/ 0 w 153"/>
                <a:gd name="T61" fmla="*/ 0 h 213"/>
                <a:gd name="T62" fmla="*/ 0 w 153"/>
                <a:gd name="T63" fmla="*/ 0 h 213"/>
                <a:gd name="T64" fmla="*/ 0 w 153"/>
                <a:gd name="T65" fmla="*/ 0 h 213"/>
                <a:gd name="T66" fmla="*/ 0 w 153"/>
                <a:gd name="T67" fmla="*/ 0 h 213"/>
                <a:gd name="T68" fmla="*/ 0 w 153"/>
                <a:gd name="T69" fmla="*/ 0 h 213"/>
                <a:gd name="T70" fmla="*/ 0 w 153"/>
                <a:gd name="T71" fmla="*/ 0 h 2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3"/>
                <a:gd name="T110" fmla="*/ 153 w 153"/>
                <a:gd name="T111" fmla="*/ 213 h 2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3">
                  <a:moveTo>
                    <a:pt x="0" y="150"/>
                  </a:moveTo>
                  <a:lnTo>
                    <a:pt x="41" y="150"/>
                  </a:lnTo>
                  <a:lnTo>
                    <a:pt x="42" y="156"/>
                  </a:lnTo>
                  <a:lnTo>
                    <a:pt x="44" y="162"/>
                  </a:lnTo>
                  <a:lnTo>
                    <a:pt x="48" y="168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8"/>
                  </a:lnTo>
                  <a:lnTo>
                    <a:pt x="89" y="176"/>
                  </a:lnTo>
                  <a:lnTo>
                    <a:pt x="95" y="173"/>
                  </a:lnTo>
                  <a:lnTo>
                    <a:pt x="100" y="169"/>
                  </a:lnTo>
                  <a:lnTo>
                    <a:pt x="105" y="163"/>
                  </a:lnTo>
                  <a:lnTo>
                    <a:pt x="107" y="157"/>
                  </a:lnTo>
                  <a:lnTo>
                    <a:pt x="110" y="140"/>
                  </a:lnTo>
                  <a:lnTo>
                    <a:pt x="109" y="132"/>
                  </a:lnTo>
                  <a:lnTo>
                    <a:pt x="108" y="127"/>
                  </a:lnTo>
                  <a:lnTo>
                    <a:pt x="107" y="124"/>
                  </a:lnTo>
                  <a:lnTo>
                    <a:pt x="105" y="117"/>
                  </a:lnTo>
                  <a:lnTo>
                    <a:pt x="100" y="112"/>
                  </a:lnTo>
                  <a:lnTo>
                    <a:pt x="95" y="107"/>
                  </a:lnTo>
                  <a:lnTo>
                    <a:pt x="89" y="104"/>
                  </a:lnTo>
                  <a:lnTo>
                    <a:pt x="81" y="102"/>
                  </a:lnTo>
                  <a:lnTo>
                    <a:pt x="74" y="101"/>
                  </a:lnTo>
                  <a:lnTo>
                    <a:pt x="64" y="102"/>
                  </a:lnTo>
                  <a:lnTo>
                    <a:pt x="57" y="105"/>
                  </a:lnTo>
                  <a:lnTo>
                    <a:pt x="54" y="107"/>
                  </a:lnTo>
                  <a:lnTo>
                    <a:pt x="51" y="110"/>
                  </a:lnTo>
                  <a:lnTo>
                    <a:pt x="45" y="116"/>
                  </a:lnTo>
                  <a:lnTo>
                    <a:pt x="7" y="114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5" y="78"/>
                  </a:lnTo>
                  <a:lnTo>
                    <a:pt x="53" y="74"/>
                  </a:lnTo>
                  <a:lnTo>
                    <a:pt x="61" y="70"/>
                  </a:lnTo>
                  <a:lnTo>
                    <a:pt x="71" y="67"/>
                  </a:lnTo>
                  <a:lnTo>
                    <a:pt x="81" y="67"/>
                  </a:lnTo>
                  <a:lnTo>
                    <a:pt x="90" y="67"/>
                  </a:lnTo>
                  <a:lnTo>
                    <a:pt x="97" y="68"/>
                  </a:lnTo>
                  <a:lnTo>
                    <a:pt x="111" y="73"/>
                  </a:lnTo>
                  <a:lnTo>
                    <a:pt x="117" y="75"/>
                  </a:lnTo>
                  <a:lnTo>
                    <a:pt x="124" y="78"/>
                  </a:lnTo>
                  <a:lnTo>
                    <a:pt x="134" y="86"/>
                  </a:lnTo>
                  <a:lnTo>
                    <a:pt x="143" y="97"/>
                  </a:lnTo>
                  <a:lnTo>
                    <a:pt x="148" y="108"/>
                  </a:lnTo>
                  <a:lnTo>
                    <a:pt x="152" y="122"/>
                  </a:lnTo>
                  <a:lnTo>
                    <a:pt x="153" y="138"/>
                  </a:lnTo>
                  <a:lnTo>
                    <a:pt x="153" y="146"/>
                  </a:lnTo>
                  <a:lnTo>
                    <a:pt x="152" y="154"/>
                  </a:lnTo>
                  <a:lnTo>
                    <a:pt x="148" y="169"/>
                  </a:lnTo>
                  <a:lnTo>
                    <a:pt x="140" y="181"/>
                  </a:lnTo>
                  <a:lnTo>
                    <a:pt x="136" y="188"/>
                  </a:lnTo>
                  <a:lnTo>
                    <a:pt x="132" y="193"/>
                  </a:lnTo>
                  <a:lnTo>
                    <a:pt x="120" y="201"/>
                  </a:lnTo>
                  <a:lnTo>
                    <a:pt x="107" y="208"/>
                  </a:lnTo>
                  <a:lnTo>
                    <a:pt x="91" y="212"/>
                  </a:lnTo>
                  <a:lnTo>
                    <a:pt x="73" y="213"/>
                  </a:lnTo>
                  <a:lnTo>
                    <a:pt x="66" y="213"/>
                  </a:lnTo>
                  <a:lnTo>
                    <a:pt x="57" y="212"/>
                  </a:lnTo>
                  <a:lnTo>
                    <a:pt x="50" y="211"/>
                  </a:lnTo>
                  <a:lnTo>
                    <a:pt x="43" y="209"/>
                  </a:lnTo>
                  <a:lnTo>
                    <a:pt x="37" y="207"/>
                  </a:lnTo>
                  <a:lnTo>
                    <a:pt x="31" y="203"/>
                  </a:lnTo>
                  <a:lnTo>
                    <a:pt x="20" y="196"/>
                  </a:lnTo>
                  <a:lnTo>
                    <a:pt x="16" y="192"/>
                  </a:lnTo>
                  <a:lnTo>
                    <a:pt x="12" y="188"/>
                  </a:lnTo>
                  <a:lnTo>
                    <a:pt x="5" y="176"/>
                  </a:lnTo>
                  <a:lnTo>
                    <a:pt x="1" y="164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6" name="Freeform 283"/>
            <p:cNvSpPr>
              <a:spLocks/>
            </p:cNvSpPr>
            <p:nvPr/>
          </p:nvSpPr>
          <p:spPr bwMode="auto">
            <a:xfrm>
              <a:off x="551" y="2069"/>
              <a:ext cx="23" cy="54"/>
            </a:xfrm>
            <a:custGeom>
              <a:avLst/>
              <a:gdLst>
                <a:gd name="T0" fmla="*/ 0 w 94"/>
                <a:gd name="T1" fmla="*/ 0 h 213"/>
                <a:gd name="T2" fmla="*/ 0 w 94"/>
                <a:gd name="T3" fmla="*/ 0 h 213"/>
                <a:gd name="T4" fmla="*/ 0 w 94"/>
                <a:gd name="T5" fmla="*/ 0 h 213"/>
                <a:gd name="T6" fmla="*/ 0 w 94"/>
                <a:gd name="T7" fmla="*/ 0 h 213"/>
                <a:gd name="T8" fmla="*/ 0 w 94"/>
                <a:gd name="T9" fmla="*/ 0 h 213"/>
                <a:gd name="T10" fmla="*/ 0 w 94"/>
                <a:gd name="T11" fmla="*/ 0 h 213"/>
                <a:gd name="T12" fmla="*/ 0 w 94"/>
                <a:gd name="T13" fmla="*/ 0 h 213"/>
                <a:gd name="T14" fmla="*/ 0 w 94"/>
                <a:gd name="T15" fmla="*/ 0 h 213"/>
                <a:gd name="T16" fmla="*/ 0 w 94"/>
                <a:gd name="T17" fmla="*/ 0 h 213"/>
                <a:gd name="T18" fmla="*/ 0 w 94"/>
                <a:gd name="T19" fmla="*/ 0 h 213"/>
                <a:gd name="T20" fmla="*/ 0 w 94"/>
                <a:gd name="T21" fmla="*/ 0 h 213"/>
                <a:gd name="T22" fmla="*/ 0 w 94"/>
                <a:gd name="T23" fmla="*/ 0 h 213"/>
                <a:gd name="T24" fmla="*/ 0 w 94"/>
                <a:gd name="T25" fmla="*/ 0 h 213"/>
                <a:gd name="T26" fmla="*/ 0 w 94"/>
                <a:gd name="T27" fmla="*/ 0 h 213"/>
                <a:gd name="T28" fmla="*/ 0 w 94"/>
                <a:gd name="T29" fmla="*/ 0 h 213"/>
                <a:gd name="T30" fmla="*/ 0 w 94"/>
                <a:gd name="T31" fmla="*/ 0 h 2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3"/>
                <a:gd name="T50" fmla="*/ 94 w 94"/>
                <a:gd name="T51" fmla="*/ 213 h 2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3">
                  <a:moveTo>
                    <a:pt x="51" y="213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6" y="37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8"/>
                  </a:lnTo>
                  <a:lnTo>
                    <a:pt x="49" y="24"/>
                  </a:lnTo>
                  <a:lnTo>
                    <a:pt x="54" y="17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3"/>
                  </a:lnTo>
                  <a:lnTo>
                    <a:pt x="51" y="21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7" name="Freeform 284"/>
            <p:cNvSpPr>
              <a:spLocks noEditPoints="1"/>
            </p:cNvSpPr>
            <p:nvPr/>
          </p:nvSpPr>
          <p:spPr bwMode="auto">
            <a:xfrm>
              <a:off x="593" y="2069"/>
              <a:ext cx="39" cy="55"/>
            </a:xfrm>
            <a:custGeom>
              <a:avLst/>
              <a:gdLst>
                <a:gd name="T0" fmla="*/ 0 w 153"/>
                <a:gd name="T1" fmla="*/ 0 h 219"/>
                <a:gd name="T2" fmla="*/ 0 w 153"/>
                <a:gd name="T3" fmla="*/ 0 h 219"/>
                <a:gd name="T4" fmla="*/ 0 w 153"/>
                <a:gd name="T5" fmla="*/ 0 h 219"/>
                <a:gd name="T6" fmla="*/ 0 w 153"/>
                <a:gd name="T7" fmla="*/ 0 h 219"/>
                <a:gd name="T8" fmla="*/ 0 w 153"/>
                <a:gd name="T9" fmla="*/ 0 h 219"/>
                <a:gd name="T10" fmla="*/ 0 w 153"/>
                <a:gd name="T11" fmla="*/ 0 h 219"/>
                <a:gd name="T12" fmla="*/ 0 w 153"/>
                <a:gd name="T13" fmla="*/ 0 h 219"/>
                <a:gd name="T14" fmla="*/ 0 w 153"/>
                <a:gd name="T15" fmla="*/ 0 h 219"/>
                <a:gd name="T16" fmla="*/ 0 w 153"/>
                <a:gd name="T17" fmla="*/ 0 h 219"/>
                <a:gd name="T18" fmla="*/ 0 w 153"/>
                <a:gd name="T19" fmla="*/ 0 h 219"/>
                <a:gd name="T20" fmla="*/ 0 w 153"/>
                <a:gd name="T21" fmla="*/ 0 h 219"/>
                <a:gd name="T22" fmla="*/ 0 w 153"/>
                <a:gd name="T23" fmla="*/ 0 h 219"/>
                <a:gd name="T24" fmla="*/ 0 w 153"/>
                <a:gd name="T25" fmla="*/ 0 h 219"/>
                <a:gd name="T26" fmla="*/ 0 w 153"/>
                <a:gd name="T27" fmla="*/ 0 h 219"/>
                <a:gd name="T28" fmla="*/ 0 w 153"/>
                <a:gd name="T29" fmla="*/ 0 h 219"/>
                <a:gd name="T30" fmla="*/ 0 w 153"/>
                <a:gd name="T31" fmla="*/ 0 h 219"/>
                <a:gd name="T32" fmla="*/ 0 w 153"/>
                <a:gd name="T33" fmla="*/ 0 h 219"/>
                <a:gd name="T34" fmla="*/ 0 w 153"/>
                <a:gd name="T35" fmla="*/ 0 h 219"/>
                <a:gd name="T36" fmla="*/ 0 w 153"/>
                <a:gd name="T37" fmla="*/ 0 h 219"/>
                <a:gd name="T38" fmla="*/ 0 w 153"/>
                <a:gd name="T39" fmla="*/ 0 h 219"/>
                <a:gd name="T40" fmla="*/ 0 w 153"/>
                <a:gd name="T41" fmla="*/ 0 h 219"/>
                <a:gd name="T42" fmla="*/ 0 w 153"/>
                <a:gd name="T43" fmla="*/ 0 h 219"/>
                <a:gd name="T44" fmla="*/ 0 w 153"/>
                <a:gd name="T45" fmla="*/ 0 h 219"/>
                <a:gd name="T46" fmla="*/ 0 w 153"/>
                <a:gd name="T47" fmla="*/ 0 h 219"/>
                <a:gd name="T48" fmla="*/ 0 w 153"/>
                <a:gd name="T49" fmla="*/ 0 h 219"/>
                <a:gd name="T50" fmla="*/ 0 w 153"/>
                <a:gd name="T51" fmla="*/ 0 h 219"/>
                <a:gd name="T52" fmla="*/ 0 w 153"/>
                <a:gd name="T53" fmla="*/ 0 h 219"/>
                <a:gd name="T54" fmla="*/ 0 w 153"/>
                <a:gd name="T55" fmla="*/ 0 h 219"/>
                <a:gd name="T56" fmla="*/ 0 w 153"/>
                <a:gd name="T57" fmla="*/ 0 h 219"/>
                <a:gd name="T58" fmla="*/ 0 w 153"/>
                <a:gd name="T59" fmla="*/ 0 h 219"/>
                <a:gd name="T60" fmla="*/ 0 w 153"/>
                <a:gd name="T61" fmla="*/ 0 h 219"/>
                <a:gd name="T62" fmla="*/ 0 w 153"/>
                <a:gd name="T63" fmla="*/ 0 h 219"/>
                <a:gd name="T64" fmla="*/ 0 w 153"/>
                <a:gd name="T65" fmla="*/ 0 h 219"/>
                <a:gd name="T66" fmla="*/ 0 w 153"/>
                <a:gd name="T67" fmla="*/ 0 h 219"/>
                <a:gd name="T68" fmla="*/ 0 w 153"/>
                <a:gd name="T69" fmla="*/ 0 h 219"/>
                <a:gd name="T70" fmla="*/ 0 w 153"/>
                <a:gd name="T71" fmla="*/ 0 h 219"/>
                <a:gd name="T72" fmla="*/ 0 w 153"/>
                <a:gd name="T73" fmla="*/ 0 h 219"/>
                <a:gd name="T74" fmla="*/ 0 w 153"/>
                <a:gd name="T75" fmla="*/ 0 h 219"/>
                <a:gd name="T76" fmla="*/ 0 w 153"/>
                <a:gd name="T77" fmla="*/ 0 h 219"/>
                <a:gd name="T78" fmla="*/ 0 w 153"/>
                <a:gd name="T79" fmla="*/ 0 h 219"/>
                <a:gd name="T80" fmla="*/ 0 w 153"/>
                <a:gd name="T81" fmla="*/ 0 h 219"/>
                <a:gd name="T82" fmla="*/ 0 w 153"/>
                <a:gd name="T83" fmla="*/ 0 h 219"/>
                <a:gd name="T84" fmla="*/ 0 w 153"/>
                <a:gd name="T85" fmla="*/ 0 h 219"/>
                <a:gd name="T86" fmla="*/ 0 w 153"/>
                <a:gd name="T87" fmla="*/ 0 h 219"/>
                <a:gd name="T88" fmla="*/ 0 w 153"/>
                <a:gd name="T89" fmla="*/ 0 h 219"/>
                <a:gd name="T90" fmla="*/ 0 w 153"/>
                <a:gd name="T91" fmla="*/ 0 h 219"/>
                <a:gd name="T92" fmla="*/ 0 w 153"/>
                <a:gd name="T93" fmla="*/ 0 h 219"/>
                <a:gd name="T94" fmla="*/ 0 w 153"/>
                <a:gd name="T95" fmla="*/ 0 h 219"/>
                <a:gd name="T96" fmla="*/ 0 w 153"/>
                <a:gd name="T97" fmla="*/ 0 h 219"/>
                <a:gd name="T98" fmla="*/ 0 w 153"/>
                <a:gd name="T99" fmla="*/ 0 h 219"/>
                <a:gd name="T100" fmla="*/ 0 w 153"/>
                <a:gd name="T101" fmla="*/ 0 h 219"/>
                <a:gd name="T102" fmla="*/ 0 w 153"/>
                <a:gd name="T103" fmla="*/ 0 h 219"/>
                <a:gd name="T104" fmla="*/ 0 w 153"/>
                <a:gd name="T105" fmla="*/ 0 h 219"/>
                <a:gd name="T106" fmla="*/ 0 w 153"/>
                <a:gd name="T107" fmla="*/ 0 h 219"/>
                <a:gd name="T108" fmla="*/ 0 w 153"/>
                <a:gd name="T109" fmla="*/ 0 h 219"/>
                <a:gd name="T110" fmla="*/ 0 w 153"/>
                <a:gd name="T111" fmla="*/ 0 h 219"/>
                <a:gd name="T112" fmla="*/ 0 w 153"/>
                <a:gd name="T113" fmla="*/ 0 h 219"/>
                <a:gd name="T114" fmla="*/ 0 w 153"/>
                <a:gd name="T115" fmla="*/ 0 h 219"/>
                <a:gd name="T116" fmla="*/ 0 w 153"/>
                <a:gd name="T117" fmla="*/ 0 h 219"/>
                <a:gd name="T118" fmla="*/ 0 w 153"/>
                <a:gd name="T119" fmla="*/ 0 h 219"/>
                <a:gd name="T120" fmla="*/ 0 w 153"/>
                <a:gd name="T121" fmla="*/ 0 h 219"/>
                <a:gd name="T122" fmla="*/ 0 w 153"/>
                <a:gd name="T123" fmla="*/ 0 h 2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3"/>
                <a:gd name="T187" fmla="*/ 0 h 219"/>
                <a:gd name="T188" fmla="*/ 153 w 153"/>
                <a:gd name="T189" fmla="*/ 219 h 2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3" h="219">
                  <a:moveTo>
                    <a:pt x="43" y="152"/>
                  </a:moveTo>
                  <a:lnTo>
                    <a:pt x="43" y="159"/>
                  </a:lnTo>
                  <a:lnTo>
                    <a:pt x="45" y="165"/>
                  </a:lnTo>
                  <a:lnTo>
                    <a:pt x="47" y="171"/>
                  </a:lnTo>
                  <a:lnTo>
                    <a:pt x="51" y="176"/>
                  </a:lnTo>
                  <a:lnTo>
                    <a:pt x="56" y="179"/>
                  </a:lnTo>
                  <a:lnTo>
                    <a:pt x="62" y="182"/>
                  </a:lnTo>
                  <a:lnTo>
                    <a:pt x="76" y="184"/>
                  </a:lnTo>
                  <a:lnTo>
                    <a:pt x="83" y="183"/>
                  </a:lnTo>
                  <a:lnTo>
                    <a:pt x="90" y="182"/>
                  </a:lnTo>
                  <a:lnTo>
                    <a:pt x="96" y="179"/>
                  </a:lnTo>
                  <a:lnTo>
                    <a:pt x="101" y="176"/>
                  </a:lnTo>
                  <a:lnTo>
                    <a:pt x="107" y="165"/>
                  </a:lnTo>
                  <a:lnTo>
                    <a:pt x="109" y="152"/>
                  </a:lnTo>
                  <a:lnTo>
                    <a:pt x="109" y="144"/>
                  </a:lnTo>
                  <a:lnTo>
                    <a:pt x="107" y="138"/>
                  </a:lnTo>
                  <a:lnTo>
                    <a:pt x="104" y="133"/>
                  </a:lnTo>
                  <a:lnTo>
                    <a:pt x="101" y="127"/>
                  </a:lnTo>
                  <a:lnTo>
                    <a:pt x="96" y="124"/>
                  </a:lnTo>
                  <a:lnTo>
                    <a:pt x="89" y="121"/>
                  </a:lnTo>
                  <a:lnTo>
                    <a:pt x="76" y="119"/>
                  </a:lnTo>
                  <a:lnTo>
                    <a:pt x="68" y="119"/>
                  </a:lnTo>
                  <a:lnTo>
                    <a:pt x="62" y="121"/>
                  </a:lnTo>
                  <a:lnTo>
                    <a:pt x="60" y="122"/>
                  </a:lnTo>
                  <a:lnTo>
                    <a:pt x="57" y="124"/>
                  </a:lnTo>
                  <a:lnTo>
                    <a:pt x="51" y="127"/>
                  </a:lnTo>
                  <a:lnTo>
                    <a:pt x="48" y="133"/>
                  </a:lnTo>
                  <a:lnTo>
                    <a:pt x="45" y="138"/>
                  </a:lnTo>
                  <a:lnTo>
                    <a:pt x="43" y="152"/>
                  </a:lnTo>
                  <a:close/>
                  <a:moveTo>
                    <a:pt x="46" y="60"/>
                  </a:moveTo>
                  <a:lnTo>
                    <a:pt x="47" y="65"/>
                  </a:lnTo>
                  <a:lnTo>
                    <a:pt x="48" y="71"/>
                  </a:lnTo>
                  <a:lnTo>
                    <a:pt x="50" y="75"/>
                  </a:lnTo>
                  <a:lnTo>
                    <a:pt x="53" y="79"/>
                  </a:lnTo>
                  <a:lnTo>
                    <a:pt x="63" y="84"/>
                  </a:lnTo>
                  <a:lnTo>
                    <a:pt x="76" y="85"/>
                  </a:lnTo>
                  <a:lnTo>
                    <a:pt x="83" y="85"/>
                  </a:lnTo>
                  <a:lnTo>
                    <a:pt x="88" y="84"/>
                  </a:lnTo>
                  <a:lnTo>
                    <a:pt x="94" y="82"/>
                  </a:lnTo>
                  <a:lnTo>
                    <a:pt x="98" y="79"/>
                  </a:lnTo>
                  <a:lnTo>
                    <a:pt x="104" y="71"/>
                  </a:lnTo>
                  <a:lnTo>
                    <a:pt x="106" y="60"/>
                  </a:lnTo>
                  <a:lnTo>
                    <a:pt x="105" y="55"/>
                  </a:lnTo>
                  <a:lnTo>
                    <a:pt x="104" y="49"/>
                  </a:lnTo>
                  <a:lnTo>
                    <a:pt x="101" y="45"/>
                  </a:lnTo>
                  <a:lnTo>
                    <a:pt x="98" y="41"/>
                  </a:lnTo>
                  <a:lnTo>
                    <a:pt x="88" y="36"/>
                  </a:lnTo>
                  <a:lnTo>
                    <a:pt x="76" y="34"/>
                  </a:lnTo>
                  <a:lnTo>
                    <a:pt x="69" y="35"/>
                  </a:lnTo>
                  <a:lnTo>
                    <a:pt x="63" y="36"/>
                  </a:lnTo>
                  <a:lnTo>
                    <a:pt x="59" y="38"/>
                  </a:lnTo>
                  <a:lnTo>
                    <a:pt x="54" y="41"/>
                  </a:lnTo>
                  <a:lnTo>
                    <a:pt x="48" y="49"/>
                  </a:lnTo>
                  <a:lnTo>
                    <a:pt x="46" y="60"/>
                  </a:lnTo>
                  <a:close/>
                  <a:moveTo>
                    <a:pt x="30" y="102"/>
                  </a:moveTo>
                  <a:lnTo>
                    <a:pt x="19" y="94"/>
                  </a:lnTo>
                  <a:lnTo>
                    <a:pt x="11" y="84"/>
                  </a:lnTo>
                  <a:lnTo>
                    <a:pt x="7" y="73"/>
                  </a:lnTo>
                  <a:lnTo>
                    <a:pt x="6" y="59"/>
                  </a:lnTo>
                  <a:lnTo>
                    <a:pt x="6" y="52"/>
                  </a:lnTo>
                  <a:lnTo>
                    <a:pt x="7" y="45"/>
                  </a:lnTo>
                  <a:lnTo>
                    <a:pt x="8" y="43"/>
                  </a:lnTo>
                  <a:lnTo>
                    <a:pt x="8" y="40"/>
                  </a:lnTo>
                  <a:lnTo>
                    <a:pt x="10" y="34"/>
                  </a:lnTo>
                  <a:lnTo>
                    <a:pt x="17" y="24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34" y="8"/>
                  </a:lnTo>
                  <a:lnTo>
                    <a:pt x="46" y="4"/>
                  </a:lnTo>
                  <a:lnTo>
                    <a:pt x="60" y="1"/>
                  </a:lnTo>
                  <a:lnTo>
                    <a:pt x="76" y="0"/>
                  </a:lnTo>
                  <a:lnTo>
                    <a:pt x="91" y="1"/>
                  </a:lnTo>
                  <a:lnTo>
                    <a:pt x="106" y="4"/>
                  </a:lnTo>
                  <a:lnTo>
                    <a:pt x="118" y="8"/>
                  </a:lnTo>
                  <a:lnTo>
                    <a:pt x="123" y="11"/>
                  </a:lnTo>
                  <a:lnTo>
                    <a:pt x="127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42" y="34"/>
                  </a:lnTo>
                  <a:lnTo>
                    <a:pt x="145" y="45"/>
                  </a:lnTo>
                  <a:lnTo>
                    <a:pt x="146" y="59"/>
                  </a:lnTo>
                  <a:lnTo>
                    <a:pt x="146" y="65"/>
                  </a:lnTo>
                  <a:lnTo>
                    <a:pt x="145" y="73"/>
                  </a:lnTo>
                  <a:lnTo>
                    <a:pt x="143" y="79"/>
                  </a:lnTo>
                  <a:lnTo>
                    <a:pt x="140" y="84"/>
                  </a:lnTo>
                  <a:lnTo>
                    <a:pt x="132" y="94"/>
                  </a:lnTo>
                  <a:lnTo>
                    <a:pt x="121" y="102"/>
                  </a:lnTo>
                  <a:lnTo>
                    <a:pt x="128" y="105"/>
                  </a:lnTo>
                  <a:lnTo>
                    <a:pt x="132" y="107"/>
                  </a:lnTo>
                  <a:lnTo>
                    <a:pt x="135" y="111"/>
                  </a:lnTo>
                  <a:lnTo>
                    <a:pt x="140" y="116"/>
                  </a:lnTo>
                  <a:lnTo>
                    <a:pt x="144" y="121"/>
                  </a:lnTo>
                  <a:lnTo>
                    <a:pt x="150" y="136"/>
                  </a:lnTo>
                  <a:lnTo>
                    <a:pt x="153" y="153"/>
                  </a:lnTo>
                  <a:lnTo>
                    <a:pt x="152" y="160"/>
                  </a:lnTo>
                  <a:lnTo>
                    <a:pt x="150" y="168"/>
                  </a:lnTo>
                  <a:lnTo>
                    <a:pt x="149" y="175"/>
                  </a:lnTo>
                  <a:lnTo>
                    <a:pt x="147" y="181"/>
                  </a:lnTo>
                  <a:lnTo>
                    <a:pt x="144" y="187"/>
                  </a:lnTo>
                  <a:lnTo>
                    <a:pt x="141" y="192"/>
                  </a:lnTo>
                  <a:lnTo>
                    <a:pt x="132" y="201"/>
                  </a:lnTo>
                  <a:lnTo>
                    <a:pt x="121" y="209"/>
                  </a:lnTo>
                  <a:lnTo>
                    <a:pt x="108" y="214"/>
                  </a:lnTo>
                  <a:lnTo>
                    <a:pt x="92" y="218"/>
                  </a:lnTo>
                  <a:lnTo>
                    <a:pt x="76" y="219"/>
                  </a:lnTo>
                  <a:lnTo>
                    <a:pt x="67" y="218"/>
                  </a:lnTo>
                  <a:lnTo>
                    <a:pt x="59" y="218"/>
                  </a:lnTo>
                  <a:lnTo>
                    <a:pt x="50" y="216"/>
                  </a:lnTo>
                  <a:lnTo>
                    <a:pt x="43" y="214"/>
                  </a:lnTo>
                  <a:lnTo>
                    <a:pt x="37" y="212"/>
                  </a:lnTo>
                  <a:lnTo>
                    <a:pt x="30" y="209"/>
                  </a:lnTo>
                  <a:lnTo>
                    <a:pt x="24" y="206"/>
                  </a:lnTo>
                  <a:lnTo>
                    <a:pt x="20" y="201"/>
                  </a:lnTo>
                  <a:lnTo>
                    <a:pt x="10" y="192"/>
                  </a:lnTo>
                  <a:lnTo>
                    <a:pt x="5" y="181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44"/>
                  </a:lnTo>
                  <a:lnTo>
                    <a:pt x="1" y="136"/>
                  </a:lnTo>
                  <a:lnTo>
                    <a:pt x="4" y="129"/>
                  </a:lnTo>
                  <a:lnTo>
                    <a:pt x="7" y="122"/>
                  </a:lnTo>
                  <a:lnTo>
                    <a:pt x="11" y="116"/>
                  </a:lnTo>
                  <a:lnTo>
                    <a:pt x="17" y="111"/>
                  </a:lnTo>
                  <a:lnTo>
                    <a:pt x="30" y="10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8" name="Freeform 285"/>
            <p:cNvSpPr>
              <a:spLocks noEditPoints="1"/>
            </p:cNvSpPr>
            <p:nvPr/>
          </p:nvSpPr>
          <p:spPr bwMode="auto">
            <a:xfrm>
              <a:off x="639" y="2069"/>
              <a:ext cx="39" cy="55"/>
            </a:xfrm>
            <a:custGeom>
              <a:avLst/>
              <a:gdLst>
                <a:gd name="T0" fmla="*/ 0 w 154"/>
                <a:gd name="T1" fmla="*/ 0 h 218"/>
                <a:gd name="T2" fmla="*/ 0 w 154"/>
                <a:gd name="T3" fmla="*/ 0 h 218"/>
                <a:gd name="T4" fmla="*/ 0 w 154"/>
                <a:gd name="T5" fmla="*/ 0 h 218"/>
                <a:gd name="T6" fmla="*/ 0 w 154"/>
                <a:gd name="T7" fmla="*/ 0 h 218"/>
                <a:gd name="T8" fmla="*/ 0 w 154"/>
                <a:gd name="T9" fmla="*/ 0 h 218"/>
                <a:gd name="T10" fmla="*/ 0 w 154"/>
                <a:gd name="T11" fmla="*/ 0 h 218"/>
                <a:gd name="T12" fmla="*/ 0 w 154"/>
                <a:gd name="T13" fmla="*/ 0 h 218"/>
                <a:gd name="T14" fmla="*/ 0 w 154"/>
                <a:gd name="T15" fmla="*/ 0 h 218"/>
                <a:gd name="T16" fmla="*/ 0 w 154"/>
                <a:gd name="T17" fmla="*/ 0 h 218"/>
                <a:gd name="T18" fmla="*/ 0 w 154"/>
                <a:gd name="T19" fmla="*/ 0 h 218"/>
                <a:gd name="T20" fmla="*/ 0 w 154"/>
                <a:gd name="T21" fmla="*/ 0 h 218"/>
                <a:gd name="T22" fmla="*/ 0 w 154"/>
                <a:gd name="T23" fmla="*/ 0 h 218"/>
                <a:gd name="T24" fmla="*/ 0 w 154"/>
                <a:gd name="T25" fmla="*/ 0 h 218"/>
                <a:gd name="T26" fmla="*/ 0 w 154"/>
                <a:gd name="T27" fmla="*/ 0 h 218"/>
                <a:gd name="T28" fmla="*/ 0 w 154"/>
                <a:gd name="T29" fmla="*/ 0 h 218"/>
                <a:gd name="T30" fmla="*/ 0 w 154"/>
                <a:gd name="T31" fmla="*/ 0 h 218"/>
                <a:gd name="T32" fmla="*/ 0 w 154"/>
                <a:gd name="T33" fmla="*/ 0 h 218"/>
                <a:gd name="T34" fmla="*/ 0 w 154"/>
                <a:gd name="T35" fmla="*/ 0 h 218"/>
                <a:gd name="T36" fmla="*/ 0 w 154"/>
                <a:gd name="T37" fmla="*/ 0 h 218"/>
                <a:gd name="T38" fmla="*/ 0 w 154"/>
                <a:gd name="T39" fmla="*/ 0 h 218"/>
                <a:gd name="T40" fmla="*/ 0 w 154"/>
                <a:gd name="T41" fmla="*/ 0 h 218"/>
                <a:gd name="T42" fmla="*/ 0 w 154"/>
                <a:gd name="T43" fmla="*/ 0 h 218"/>
                <a:gd name="T44" fmla="*/ 0 w 154"/>
                <a:gd name="T45" fmla="*/ 0 h 218"/>
                <a:gd name="T46" fmla="*/ 0 w 154"/>
                <a:gd name="T47" fmla="*/ 0 h 218"/>
                <a:gd name="T48" fmla="*/ 0 w 154"/>
                <a:gd name="T49" fmla="*/ 0 h 218"/>
                <a:gd name="T50" fmla="*/ 0 w 154"/>
                <a:gd name="T51" fmla="*/ 0 h 218"/>
                <a:gd name="T52" fmla="*/ 0 w 154"/>
                <a:gd name="T53" fmla="*/ 0 h 218"/>
                <a:gd name="T54" fmla="*/ 0 w 154"/>
                <a:gd name="T55" fmla="*/ 0 h 218"/>
                <a:gd name="T56" fmla="*/ 0 w 154"/>
                <a:gd name="T57" fmla="*/ 0 h 218"/>
                <a:gd name="T58" fmla="*/ 0 w 154"/>
                <a:gd name="T59" fmla="*/ 0 h 218"/>
                <a:gd name="T60" fmla="*/ 0 w 154"/>
                <a:gd name="T61" fmla="*/ 0 h 218"/>
                <a:gd name="T62" fmla="*/ 0 w 154"/>
                <a:gd name="T63" fmla="*/ 0 h 218"/>
                <a:gd name="T64" fmla="*/ 0 w 154"/>
                <a:gd name="T65" fmla="*/ 0 h 218"/>
                <a:gd name="T66" fmla="*/ 0 w 154"/>
                <a:gd name="T67" fmla="*/ 0 h 218"/>
                <a:gd name="T68" fmla="*/ 0 w 154"/>
                <a:gd name="T69" fmla="*/ 0 h 218"/>
                <a:gd name="T70" fmla="*/ 0 w 154"/>
                <a:gd name="T71" fmla="*/ 0 h 218"/>
                <a:gd name="T72" fmla="*/ 0 w 154"/>
                <a:gd name="T73" fmla="*/ 0 h 218"/>
                <a:gd name="T74" fmla="*/ 0 w 154"/>
                <a:gd name="T75" fmla="*/ 0 h 218"/>
                <a:gd name="T76" fmla="*/ 0 w 154"/>
                <a:gd name="T77" fmla="*/ 0 h 218"/>
                <a:gd name="T78" fmla="*/ 0 w 154"/>
                <a:gd name="T79" fmla="*/ 0 h 218"/>
                <a:gd name="T80" fmla="*/ 0 w 154"/>
                <a:gd name="T81" fmla="*/ 0 h 218"/>
                <a:gd name="T82" fmla="*/ 0 w 154"/>
                <a:gd name="T83" fmla="*/ 0 h 218"/>
                <a:gd name="T84" fmla="*/ 0 w 154"/>
                <a:gd name="T85" fmla="*/ 0 h 218"/>
                <a:gd name="T86" fmla="*/ 0 w 154"/>
                <a:gd name="T87" fmla="*/ 0 h 218"/>
                <a:gd name="T88" fmla="*/ 0 w 154"/>
                <a:gd name="T89" fmla="*/ 0 h 218"/>
                <a:gd name="T90" fmla="*/ 0 w 154"/>
                <a:gd name="T91" fmla="*/ 0 h 21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8"/>
                <a:gd name="T140" fmla="*/ 154 w 154"/>
                <a:gd name="T141" fmla="*/ 218 h 21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8">
                  <a:moveTo>
                    <a:pt x="45" y="110"/>
                  </a:moveTo>
                  <a:lnTo>
                    <a:pt x="45" y="127"/>
                  </a:lnTo>
                  <a:lnTo>
                    <a:pt x="46" y="142"/>
                  </a:lnTo>
                  <a:lnTo>
                    <a:pt x="49" y="155"/>
                  </a:lnTo>
                  <a:lnTo>
                    <a:pt x="52" y="165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1" y="179"/>
                  </a:lnTo>
                  <a:lnTo>
                    <a:pt x="69" y="182"/>
                  </a:lnTo>
                  <a:lnTo>
                    <a:pt x="76" y="183"/>
                  </a:lnTo>
                  <a:lnTo>
                    <a:pt x="80" y="183"/>
                  </a:lnTo>
                  <a:lnTo>
                    <a:pt x="85" y="182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7" y="174"/>
                  </a:lnTo>
                  <a:lnTo>
                    <a:pt x="101" y="165"/>
                  </a:lnTo>
                  <a:lnTo>
                    <a:pt x="106" y="155"/>
                  </a:lnTo>
                  <a:lnTo>
                    <a:pt x="108" y="142"/>
                  </a:lnTo>
                  <a:lnTo>
                    <a:pt x="110" y="110"/>
                  </a:lnTo>
                  <a:lnTo>
                    <a:pt x="109" y="93"/>
                  </a:lnTo>
                  <a:lnTo>
                    <a:pt x="108" y="77"/>
                  </a:lnTo>
                  <a:lnTo>
                    <a:pt x="106" y="64"/>
                  </a:lnTo>
                  <a:lnTo>
                    <a:pt x="105" y="61"/>
                  </a:lnTo>
                  <a:lnTo>
                    <a:pt x="104" y="59"/>
                  </a:lnTo>
                  <a:lnTo>
                    <a:pt x="101" y="54"/>
                  </a:lnTo>
                  <a:lnTo>
                    <a:pt x="97" y="46"/>
                  </a:lnTo>
                  <a:lnTo>
                    <a:pt x="92" y="40"/>
                  </a:lnTo>
                  <a:lnTo>
                    <a:pt x="85" y="37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7"/>
                  </a:lnTo>
                  <a:lnTo>
                    <a:pt x="65" y="38"/>
                  </a:lnTo>
                  <a:lnTo>
                    <a:pt x="61" y="40"/>
                  </a:lnTo>
                  <a:lnTo>
                    <a:pt x="56" y="46"/>
                  </a:lnTo>
                  <a:lnTo>
                    <a:pt x="52" y="54"/>
                  </a:lnTo>
                  <a:lnTo>
                    <a:pt x="49" y="64"/>
                  </a:lnTo>
                  <a:lnTo>
                    <a:pt x="46" y="77"/>
                  </a:lnTo>
                  <a:lnTo>
                    <a:pt x="45" y="110"/>
                  </a:lnTo>
                  <a:close/>
                  <a:moveTo>
                    <a:pt x="0" y="110"/>
                  </a:moveTo>
                  <a:lnTo>
                    <a:pt x="0" y="96"/>
                  </a:lnTo>
                  <a:lnTo>
                    <a:pt x="1" y="83"/>
                  </a:lnTo>
                  <a:lnTo>
                    <a:pt x="2" y="78"/>
                  </a:lnTo>
                  <a:lnTo>
                    <a:pt x="2" y="72"/>
                  </a:lnTo>
                  <a:lnTo>
                    <a:pt x="4" y="61"/>
                  </a:lnTo>
                  <a:lnTo>
                    <a:pt x="8" y="52"/>
                  </a:lnTo>
                  <a:lnTo>
                    <a:pt x="9" y="46"/>
                  </a:lnTo>
                  <a:lnTo>
                    <a:pt x="11" y="42"/>
                  </a:lnTo>
                  <a:lnTo>
                    <a:pt x="15" y="35"/>
                  </a:lnTo>
                  <a:lnTo>
                    <a:pt x="19" y="27"/>
                  </a:lnTo>
                  <a:lnTo>
                    <a:pt x="24" y="21"/>
                  </a:lnTo>
                  <a:lnTo>
                    <a:pt x="30" y="15"/>
                  </a:lnTo>
                  <a:lnTo>
                    <a:pt x="42" y="6"/>
                  </a:lnTo>
                  <a:lnTo>
                    <a:pt x="58" y="1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3" y="3"/>
                  </a:lnTo>
                  <a:lnTo>
                    <a:pt x="110" y="6"/>
                  </a:lnTo>
                  <a:lnTo>
                    <a:pt x="117" y="10"/>
                  </a:lnTo>
                  <a:lnTo>
                    <a:pt x="124" y="15"/>
                  </a:lnTo>
                  <a:lnTo>
                    <a:pt x="129" y="21"/>
                  </a:lnTo>
                  <a:lnTo>
                    <a:pt x="134" y="27"/>
                  </a:lnTo>
                  <a:lnTo>
                    <a:pt x="143" y="43"/>
                  </a:lnTo>
                  <a:lnTo>
                    <a:pt x="149" y="62"/>
                  </a:lnTo>
                  <a:lnTo>
                    <a:pt x="153" y="84"/>
                  </a:lnTo>
                  <a:lnTo>
                    <a:pt x="154" y="110"/>
                  </a:lnTo>
                  <a:lnTo>
                    <a:pt x="153" y="123"/>
                  </a:lnTo>
                  <a:lnTo>
                    <a:pt x="153" y="136"/>
                  </a:lnTo>
                  <a:lnTo>
                    <a:pt x="152" y="141"/>
                  </a:lnTo>
                  <a:lnTo>
                    <a:pt x="151" y="148"/>
                  </a:lnTo>
                  <a:lnTo>
                    <a:pt x="149" y="158"/>
                  </a:lnTo>
                  <a:lnTo>
                    <a:pt x="147" y="168"/>
                  </a:lnTo>
                  <a:lnTo>
                    <a:pt x="144" y="177"/>
                  </a:lnTo>
                  <a:lnTo>
                    <a:pt x="139" y="184"/>
                  </a:lnTo>
                  <a:lnTo>
                    <a:pt x="135" y="192"/>
                  </a:lnTo>
                  <a:lnTo>
                    <a:pt x="130" y="198"/>
                  </a:lnTo>
                  <a:lnTo>
                    <a:pt x="124" y="203"/>
                  </a:lnTo>
                  <a:lnTo>
                    <a:pt x="111" y="212"/>
                  </a:lnTo>
                  <a:lnTo>
                    <a:pt x="95" y="217"/>
                  </a:lnTo>
                  <a:lnTo>
                    <a:pt x="76" y="218"/>
                  </a:lnTo>
                  <a:lnTo>
                    <a:pt x="67" y="218"/>
                  </a:lnTo>
                  <a:lnTo>
                    <a:pt x="58" y="217"/>
                  </a:lnTo>
                  <a:lnTo>
                    <a:pt x="51" y="215"/>
                  </a:lnTo>
                  <a:lnTo>
                    <a:pt x="42" y="212"/>
                  </a:lnTo>
                  <a:lnTo>
                    <a:pt x="30" y="203"/>
                  </a:lnTo>
                  <a:lnTo>
                    <a:pt x="19" y="192"/>
                  </a:lnTo>
                  <a:lnTo>
                    <a:pt x="15" y="184"/>
                  </a:lnTo>
                  <a:lnTo>
                    <a:pt x="11" y="176"/>
                  </a:lnTo>
                  <a:lnTo>
                    <a:pt x="4" y="158"/>
                  </a:lnTo>
                  <a:lnTo>
                    <a:pt x="1" y="135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79" name="Line 286"/>
            <p:cNvSpPr>
              <a:spLocks noChangeShapeType="1"/>
            </p:cNvSpPr>
            <p:nvPr/>
          </p:nvSpPr>
          <p:spPr bwMode="auto">
            <a:xfrm>
              <a:off x="716" y="2096"/>
              <a:ext cx="1" cy="1887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0" name="Line 287"/>
            <p:cNvSpPr>
              <a:spLocks noChangeShapeType="1"/>
            </p:cNvSpPr>
            <p:nvPr/>
          </p:nvSpPr>
          <p:spPr bwMode="auto">
            <a:xfrm flipV="1">
              <a:off x="716" y="2040"/>
              <a:ext cx="56" cy="56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1" name="Line 288"/>
            <p:cNvSpPr>
              <a:spLocks noChangeShapeType="1"/>
            </p:cNvSpPr>
            <p:nvPr/>
          </p:nvSpPr>
          <p:spPr bwMode="auto">
            <a:xfrm>
              <a:off x="4067" y="2040"/>
              <a:ext cx="1" cy="1886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2" name="Line 289"/>
            <p:cNvSpPr>
              <a:spLocks noChangeShapeType="1"/>
            </p:cNvSpPr>
            <p:nvPr/>
          </p:nvSpPr>
          <p:spPr bwMode="auto">
            <a:xfrm>
              <a:off x="716" y="3983"/>
              <a:ext cx="3295" cy="1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3" name="Line 290"/>
            <p:cNvSpPr>
              <a:spLocks noChangeShapeType="1"/>
            </p:cNvSpPr>
            <p:nvPr/>
          </p:nvSpPr>
          <p:spPr bwMode="auto">
            <a:xfrm flipV="1">
              <a:off x="4011" y="3926"/>
              <a:ext cx="56" cy="57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4" name="Line 291"/>
            <p:cNvSpPr>
              <a:spLocks noChangeShapeType="1"/>
            </p:cNvSpPr>
            <p:nvPr/>
          </p:nvSpPr>
          <p:spPr bwMode="auto">
            <a:xfrm>
              <a:off x="772" y="2040"/>
              <a:ext cx="3295" cy="1"/>
            </a:xfrm>
            <a:prstGeom prst="line">
              <a:avLst/>
            </a:prstGeom>
            <a:noFill/>
            <a:ln w="9525">
              <a:solidFill>
                <a:srgbClr val="5555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5" name="Rectangle 292"/>
            <p:cNvSpPr>
              <a:spLocks noChangeArrowheads="1"/>
            </p:cNvSpPr>
            <p:nvPr/>
          </p:nvSpPr>
          <p:spPr bwMode="auto">
            <a:xfrm>
              <a:off x="1636" y="1541"/>
              <a:ext cx="1373" cy="228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10686" name="Rectangle 293"/>
            <p:cNvSpPr>
              <a:spLocks noChangeArrowheads="1"/>
            </p:cNvSpPr>
            <p:nvPr/>
          </p:nvSpPr>
          <p:spPr bwMode="auto">
            <a:xfrm>
              <a:off x="1697" y="1608"/>
              <a:ext cx="74" cy="73"/>
            </a:xfrm>
            <a:prstGeom prst="rect">
              <a:avLst/>
            </a:prstGeom>
            <a:solidFill>
              <a:srgbClr val="80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10687" name="Freeform 294"/>
            <p:cNvSpPr>
              <a:spLocks/>
            </p:cNvSpPr>
            <p:nvPr/>
          </p:nvSpPr>
          <p:spPr bwMode="auto">
            <a:xfrm>
              <a:off x="1794" y="1629"/>
              <a:ext cx="38" cy="54"/>
            </a:xfrm>
            <a:custGeom>
              <a:avLst/>
              <a:gdLst>
                <a:gd name="T0" fmla="*/ 0 w 153"/>
                <a:gd name="T1" fmla="*/ 0 h 214"/>
                <a:gd name="T2" fmla="*/ 0 w 153"/>
                <a:gd name="T3" fmla="*/ 0 h 214"/>
                <a:gd name="T4" fmla="*/ 0 w 153"/>
                <a:gd name="T5" fmla="*/ 0 h 214"/>
                <a:gd name="T6" fmla="*/ 0 w 153"/>
                <a:gd name="T7" fmla="*/ 0 h 214"/>
                <a:gd name="T8" fmla="*/ 0 w 153"/>
                <a:gd name="T9" fmla="*/ 0 h 214"/>
                <a:gd name="T10" fmla="*/ 0 w 153"/>
                <a:gd name="T11" fmla="*/ 0 h 214"/>
                <a:gd name="T12" fmla="*/ 0 w 153"/>
                <a:gd name="T13" fmla="*/ 0 h 214"/>
                <a:gd name="T14" fmla="*/ 0 w 153"/>
                <a:gd name="T15" fmla="*/ 0 h 214"/>
                <a:gd name="T16" fmla="*/ 0 w 153"/>
                <a:gd name="T17" fmla="*/ 0 h 214"/>
                <a:gd name="T18" fmla="*/ 0 w 153"/>
                <a:gd name="T19" fmla="*/ 0 h 214"/>
                <a:gd name="T20" fmla="*/ 0 w 153"/>
                <a:gd name="T21" fmla="*/ 0 h 214"/>
                <a:gd name="T22" fmla="*/ 0 w 153"/>
                <a:gd name="T23" fmla="*/ 0 h 214"/>
                <a:gd name="T24" fmla="*/ 0 w 153"/>
                <a:gd name="T25" fmla="*/ 0 h 214"/>
                <a:gd name="T26" fmla="*/ 0 w 153"/>
                <a:gd name="T27" fmla="*/ 0 h 214"/>
                <a:gd name="T28" fmla="*/ 0 w 153"/>
                <a:gd name="T29" fmla="*/ 0 h 214"/>
                <a:gd name="T30" fmla="*/ 0 w 153"/>
                <a:gd name="T31" fmla="*/ 0 h 214"/>
                <a:gd name="T32" fmla="*/ 0 w 153"/>
                <a:gd name="T33" fmla="*/ 0 h 214"/>
                <a:gd name="T34" fmla="*/ 0 w 153"/>
                <a:gd name="T35" fmla="*/ 0 h 214"/>
                <a:gd name="T36" fmla="*/ 0 w 153"/>
                <a:gd name="T37" fmla="*/ 0 h 214"/>
                <a:gd name="T38" fmla="*/ 0 w 153"/>
                <a:gd name="T39" fmla="*/ 0 h 214"/>
                <a:gd name="T40" fmla="*/ 0 w 153"/>
                <a:gd name="T41" fmla="*/ 0 h 214"/>
                <a:gd name="T42" fmla="*/ 0 w 153"/>
                <a:gd name="T43" fmla="*/ 0 h 214"/>
                <a:gd name="T44" fmla="*/ 0 w 153"/>
                <a:gd name="T45" fmla="*/ 0 h 214"/>
                <a:gd name="T46" fmla="*/ 0 w 153"/>
                <a:gd name="T47" fmla="*/ 0 h 214"/>
                <a:gd name="T48" fmla="*/ 0 w 153"/>
                <a:gd name="T49" fmla="*/ 0 h 214"/>
                <a:gd name="T50" fmla="*/ 0 w 153"/>
                <a:gd name="T51" fmla="*/ 0 h 214"/>
                <a:gd name="T52" fmla="*/ 0 w 153"/>
                <a:gd name="T53" fmla="*/ 0 h 214"/>
                <a:gd name="T54" fmla="*/ 0 w 153"/>
                <a:gd name="T55" fmla="*/ 0 h 214"/>
                <a:gd name="T56" fmla="*/ 0 w 153"/>
                <a:gd name="T57" fmla="*/ 0 h 214"/>
                <a:gd name="T58" fmla="*/ 0 w 153"/>
                <a:gd name="T59" fmla="*/ 0 h 214"/>
                <a:gd name="T60" fmla="*/ 0 w 153"/>
                <a:gd name="T61" fmla="*/ 0 h 214"/>
                <a:gd name="T62" fmla="*/ 0 w 153"/>
                <a:gd name="T63" fmla="*/ 0 h 214"/>
                <a:gd name="T64" fmla="*/ 0 w 153"/>
                <a:gd name="T65" fmla="*/ 0 h 214"/>
                <a:gd name="T66" fmla="*/ 0 w 153"/>
                <a:gd name="T67" fmla="*/ 0 h 214"/>
                <a:gd name="T68" fmla="*/ 0 w 153"/>
                <a:gd name="T69" fmla="*/ 0 h 214"/>
                <a:gd name="T70" fmla="*/ 0 w 153"/>
                <a:gd name="T71" fmla="*/ 0 h 21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3"/>
                <a:gd name="T109" fmla="*/ 0 h 214"/>
                <a:gd name="T110" fmla="*/ 153 w 153"/>
                <a:gd name="T111" fmla="*/ 214 h 21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3" h="214">
                  <a:moveTo>
                    <a:pt x="0" y="151"/>
                  </a:moveTo>
                  <a:lnTo>
                    <a:pt x="41" y="151"/>
                  </a:lnTo>
                  <a:lnTo>
                    <a:pt x="42" y="157"/>
                  </a:lnTo>
                  <a:lnTo>
                    <a:pt x="43" y="162"/>
                  </a:lnTo>
                  <a:lnTo>
                    <a:pt x="47" y="168"/>
                  </a:lnTo>
                  <a:lnTo>
                    <a:pt x="51" y="172"/>
                  </a:lnTo>
                  <a:lnTo>
                    <a:pt x="55" y="175"/>
                  </a:lnTo>
                  <a:lnTo>
                    <a:pt x="60" y="177"/>
                  </a:lnTo>
                  <a:lnTo>
                    <a:pt x="73" y="179"/>
                  </a:lnTo>
                  <a:lnTo>
                    <a:pt x="81" y="179"/>
                  </a:lnTo>
                  <a:lnTo>
                    <a:pt x="88" y="177"/>
                  </a:lnTo>
                  <a:lnTo>
                    <a:pt x="94" y="174"/>
                  </a:lnTo>
                  <a:lnTo>
                    <a:pt x="99" y="170"/>
                  </a:lnTo>
                  <a:lnTo>
                    <a:pt x="103" y="164"/>
                  </a:lnTo>
                  <a:lnTo>
                    <a:pt x="107" y="157"/>
                  </a:lnTo>
                  <a:lnTo>
                    <a:pt x="109" y="140"/>
                  </a:lnTo>
                  <a:lnTo>
                    <a:pt x="109" y="132"/>
                  </a:lnTo>
                  <a:lnTo>
                    <a:pt x="108" y="129"/>
                  </a:lnTo>
                  <a:lnTo>
                    <a:pt x="107" y="124"/>
                  </a:lnTo>
                  <a:lnTo>
                    <a:pt x="103" y="118"/>
                  </a:lnTo>
                  <a:lnTo>
                    <a:pt x="99" y="113"/>
                  </a:lnTo>
                  <a:lnTo>
                    <a:pt x="94" y="108"/>
                  </a:lnTo>
                  <a:lnTo>
                    <a:pt x="88" y="104"/>
                  </a:lnTo>
                  <a:lnTo>
                    <a:pt x="81" y="102"/>
                  </a:lnTo>
                  <a:lnTo>
                    <a:pt x="73" y="102"/>
                  </a:lnTo>
                  <a:lnTo>
                    <a:pt x="64" y="103"/>
                  </a:lnTo>
                  <a:lnTo>
                    <a:pt x="57" y="105"/>
                  </a:lnTo>
                  <a:lnTo>
                    <a:pt x="53" y="108"/>
                  </a:lnTo>
                  <a:lnTo>
                    <a:pt x="50" y="111"/>
                  </a:lnTo>
                  <a:lnTo>
                    <a:pt x="44" y="117"/>
                  </a:lnTo>
                  <a:lnTo>
                    <a:pt x="7" y="115"/>
                  </a:lnTo>
                  <a:lnTo>
                    <a:pt x="20" y="0"/>
                  </a:lnTo>
                  <a:lnTo>
                    <a:pt x="144" y="0"/>
                  </a:lnTo>
                  <a:lnTo>
                    <a:pt x="144" y="36"/>
                  </a:lnTo>
                  <a:lnTo>
                    <a:pt x="51" y="36"/>
                  </a:lnTo>
                  <a:lnTo>
                    <a:pt x="44" y="79"/>
                  </a:lnTo>
                  <a:lnTo>
                    <a:pt x="52" y="74"/>
                  </a:lnTo>
                  <a:lnTo>
                    <a:pt x="60" y="71"/>
                  </a:lnTo>
                  <a:lnTo>
                    <a:pt x="70" y="68"/>
                  </a:lnTo>
                  <a:lnTo>
                    <a:pt x="81" y="67"/>
                  </a:lnTo>
                  <a:lnTo>
                    <a:pt x="89" y="68"/>
                  </a:lnTo>
                  <a:lnTo>
                    <a:pt x="96" y="68"/>
                  </a:lnTo>
                  <a:lnTo>
                    <a:pt x="111" y="73"/>
                  </a:lnTo>
                  <a:lnTo>
                    <a:pt x="117" y="76"/>
                  </a:lnTo>
                  <a:lnTo>
                    <a:pt x="122" y="79"/>
                  </a:lnTo>
                  <a:lnTo>
                    <a:pt x="133" y="87"/>
                  </a:lnTo>
                  <a:lnTo>
                    <a:pt x="141" y="97"/>
                  </a:lnTo>
                  <a:lnTo>
                    <a:pt x="148" y="110"/>
                  </a:lnTo>
                  <a:lnTo>
                    <a:pt x="152" y="123"/>
                  </a:lnTo>
                  <a:lnTo>
                    <a:pt x="153" y="138"/>
                  </a:lnTo>
                  <a:lnTo>
                    <a:pt x="152" y="147"/>
                  </a:lnTo>
                  <a:lnTo>
                    <a:pt x="151" y="155"/>
                  </a:lnTo>
                  <a:lnTo>
                    <a:pt x="147" y="170"/>
                  </a:lnTo>
                  <a:lnTo>
                    <a:pt x="140" y="182"/>
                  </a:lnTo>
                  <a:lnTo>
                    <a:pt x="136" y="188"/>
                  </a:lnTo>
                  <a:lnTo>
                    <a:pt x="131" y="193"/>
                  </a:lnTo>
                  <a:lnTo>
                    <a:pt x="119" y="202"/>
                  </a:lnTo>
                  <a:lnTo>
                    <a:pt x="106" y="209"/>
                  </a:lnTo>
                  <a:lnTo>
                    <a:pt x="90" y="212"/>
                  </a:lnTo>
                  <a:lnTo>
                    <a:pt x="73" y="214"/>
                  </a:lnTo>
                  <a:lnTo>
                    <a:pt x="64" y="213"/>
                  </a:lnTo>
                  <a:lnTo>
                    <a:pt x="57" y="213"/>
                  </a:lnTo>
                  <a:lnTo>
                    <a:pt x="50" y="211"/>
                  </a:lnTo>
                  <a:lnTo>
                    <a:pt x="42" y="210"/>
                  </a:lnTo>
                  <a:lnTo>
                    <a:pt x="36" y="207"/>
                  </a:lnTo>
                  <a:lnTo>
                    <a:pt x="31" y="205"/>
                  </a:lnTo>
                  <a:lnTo>
                    <a:pt x="20" y="197"/>
                  </a:lnTo>
                  <a:lnTo>
                    <a:pt x="16" y="193"/>
                  </a:lnTo>
                  <a:lnTo>
                    <a:pt x="12" y="188"/>
                  </a:lnTo>
                  <a:lnTo>
                    <a:pt x="5" y="177"/>
                  </a:lnTo>
                  <a:lnTo>
                    <a:pt x="1" y="164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8" name="Freeform 295"/>
            <p:cNvSpPr>
              <a:spLocks noEditPoints="1"/>
            </p:cNvSpPr>
            <p:nvPr/>
          </p:nvSpPr>
          <p:spPr bwMode="auto">
            <a:xfrm>
              <a:off x="1872" y="1639"/>
              <a:ext cx="38" cy="44"/>
            </a:xfrm>
            <a:custGeom>
              <a:avLst/>
              <a:gdLst>
                <a:gd name="T0" fmla="*/ 0 w 151"/>
                <a:gd name="T1" fmla="*/ 0 h 173"/>
                <a:gd name="T2" fmla="*/ 0 w 151"/>
                <a:gd name="T3" fmla="*/ 0 h 173"/>
                <a:gd name="T4" fmla="*/ 0 w 151"/>
                <a:gd name="T5" fmla="*/ 0 h 173"/>
                <a:gd name="T6" fmla="*/ 0 w 151"/>
                <a:gd name="T7" fmla="*/ 0 h 173"/>
                <a:gd name="T8" fmla="*/ 0 w 151"/>
                <a:gd name="T9" fmla="*/ 0 h 173"/>
                <a:gd name="T10" fmla="*/ 0 w 151"/>
                <a:gd name="T11" fmla="*/ 0 h 173"/>
                <a:gd name="T12" fmla="*/ 0 w 151"/>
                <a:gd name="T13" fmla="*/ 0 h 173"/>
                <a:gd name="T14" fmla="*/ 0 w 151"/>
                <a:gd name="T15" fmla="*/ 0 h 173"/>
                <a:gd name="T16" fmla="*/ 0 w 151"/>
                <a:gd name="T17" fmla="*/ 0 h 173"/>
                <a:gd name="T18" fmla="*/ 0 w 151"/>
                <a:gd name="T19" fmla="*/ 0 h 173"/>
                <a:gd name="T20" fmla="*/ 0 w 151"/>
                <a:gd name="T21" fmla="*/ 0 h 173"/>
                <a:gd name="T22" fmla="*/ 0 w 151"/>
                <a:gd name="T23" fmla="*/ 0 h 173"/>
                <a:gd name="T24" fmla="*/ 0 w 151"/>
                <a:gd name="T25" fmla="*/ 0 h 173"/>
                <a:gd name="T26" fmla="*/ 0 w 151"/>
                <a:gd name="T27" fmla="*/ 0 h 173"/>
                <a:gd name="T28" fmla="*/ 0 w 151"/>
                <a:gd name="T29" fmla="*/ 0 h 173"/>
                <a:gd name="T30" fmla="*/ 0 w 151"/>
                <a:gd name="T31" fmla="*/ 0 h 173"/>
                <a:gd name="T32" fmla="*/ 0 w 151"/>
                <a:gd name="T33" fmla="*/ 0 h 173"/>
                <a:gd name="T34" fmla="*/ 0 w 151"/>
                <a:gd name="T35" fmla="*/ 0 h 173"/>
                <a:gd name="T36" fmla="*/ 0 w 151"/>
                <a:gd name="T37" fmla="*/ 0 h 173"/>
                <a:gd name="T38" fmla="*/ 0 w 151"/>
                <a:gd name="T39" fmla="*/ 0 h 173"/>
                <a:gd name="T40" fmla="*/ 0 w 151"/>
                <a:gd name="T41" fmla="*/ 0 h 173"/>
                <a:gd name="T42" fmla="*/ 0 w 151"/>
                <a:gd name="T43" fmla="*/ 0 h 173"/>
                <a:gd name="T44" fmla="*/ 0 w 151"/>
                <a:gd name="T45" fmla="*/ 0 h 173"/>
                <a:gd name="T46" fmla="*/ 0 w 151"/>
                <a:gd name="T47" fmla="*/ 0 h 173"/>
                <a:gd name="T48" fmla="*/ 0 w 151"/>
                <a:gd name="T49" fmla="*/ 0 h 173"/>
                <a:gd name="T50" fmla="*/ 0 w 151"/>
                <a:gd name="T51" fmla="*/ 0 h 173"/>
                <a:gd name="T52" fmla="*/ 0 w 151"/>
                <a:gd name="T53" fmla="*/ 0 h 173"/>
                <a:gd name="T54" fmla="*/ 0 w 151"/>
                <a:gd name="T55" fmla="*/ 0 h 173"/>
                <a:gd name="T56" fmla="*/ 0 w 151"/>
                <a:gd name="T57" fmla="*/ 0 h 173"/>
                <a:gd name="T58" fmla="*/ 0 w 151"/>
                <a:gd name="T59" fmla="*/ 0 h 173"/>
                <a:gd name="T60" fmla="*/ 0 w 151"/>
                <a:gd name="T61" fmla="*/ 0 h 173"/>
                <a:gd name="T62" fmla="*/ 0 w 151"/>
                <a:gd name="T63" fmla="*/ 0 h 173"/>
                <a:gd name="T64" fmla="*/ 0 w 151"/>
                <a:gd name="T65" fmla="*/ 0 h 173"/>
                <a:gd name="T66" fmla="*/ 0 w 151"/>
                <a:gd name="T67" fmla="*/ 0 h 173"/>
                <a:gd name="T68" fmla="*/ 0 w 151"/>
                <a:gd name="T69" fmla="*/ 0 h 173"/>
                <a:gd name="T70" fmla="*/ 0 w 151"/>
                <a:gd name="T71" fmla="*/ 0 h 173"/>
                <a:gd name="T72" fmla="*/ 0 w 151"/>
                <a:gd name="T73" fmla="*/ 0 h 173"/>
                <a:gd name="T74" fmla="*/ 0 w 151"/>
                <a:gd name="T75" fmla="*/ 0 h 173"/>
                <a:gd name="T76" fmla="*/ 0 w 151"/>
                <a:gd name="T77" fmla="*/ 0 h 173"/>
                <a:gd name="T78" fmla="*/ 0 w 151"/>
                <a:gd name="T79" fmla="*/ 0 h 173"/>
                <a:gd name="T80" fmla="*/ 0 w 151"/>
                <a:gd name="T81" fmla="*/ 0 h 173"/>
                <a:gd name="T82" fmla="*/ 0 w 151"/>
                <a:gd name="T83" fmla="*/ 0 h 173"/>
                <a:gd name="T84" fmla="*/ 0 w 151"/>
                <a:gd name="T85" fmla="*/ 0 h 173"/>
                <a:gd name="T86" fmla="*/ 0 w 151"/>
                <a:gd name="T87" fmla="*/ 0 h 173"/>
                <a:gd name="T88" fmla="*/ 0 w 151"/>
                <a:gd name="T89" fmla="*/ 0 h 173"/>
                <a:gd name="T90" fmla="*/ 0 w 151"/>
                <a:gd name="T91" fmla="*/ 0 h 173"/>
                <a:gd name="T92" fmla="*/ 0 w 151"/>
                <a:gd name="T93" fmla="*/ 0 h 173"/>
                <a:gd name="T94" fmla="*/ 0 w 151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"/>
                <a:gd name="T145" fmla="*/ 0 h 173"/>
                <a:gd name="T146" fmla="*/ 151 w 151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" h="173">
                  <a:moveTo>
                    <a:pt x="101" y="148"/>
                  </a:moveTo>
                  <a:lnTo>
                    <a:pt x="97" y="153"/>
                  </a:lnTo>
                  <a:lnTo>
                    <a:pt x="91" y="158"/>
                  </a:lnTo>
                  <a:lnTo>
                    <a:pt x="80" y="167"/>
                  </a:lnTo>
                  <a:lnTo>
                    <a:pt x="65" y="172"/>
                  </a:lnTo>
                  <a:lnTo>
                    <a:pt x="49" y="173"/>
                  </a:lnTo>
                  <a:lnTo>
                    <a:pt x="38" y="172"/>
                  </a:lnTo>
                  <a:lnTo>
                    <a:pt x="28" y="170"/>
                  </a:lnTo>
                  <a:lnTo>
                    <a:pt x="24" y="168"/>
                  </a:lnTo>
                  <a:lnTo>
                    <a:pt x="20" y="166"/>
                  </a:lnTo>
                  <a:lnTo>
                    <a:pt x="12" y="160"/>
                  </a:lnTo>
                  <a:lnTo>
                    <a:pt x="7" y="153"/>
                  </a:lnTo>
                  <a:lnTo>
                    <a:pt x="3" y="145"/>
                  </a:lnTo>
                  <a:lnTo>
                    <a:pt x="1" y="134"/>
                  </a:lnTo>
                  <a:lnTo>
                    <a:pt x="0" y="122"/>
                  </a:lnTo>
                  <a:lnTo>
                    <a:pt x="1" y="111"/>
                  </a:lnTo>
                  <a:lnTo>
                    <a:pt x="3" y="101"/>
                  </a:lnTo>
                  <a:lnTo>
                    <a:pt x="7" y="94"/>
                  </a:lnTo>
                  <a:lnTo>
                    <a:pt x="13" y="87"/>
                  </a:lnTo>
                  <a:lnTo>
                    <a:pt x="21" y="81"/>
                  </a:lnTo>
                  <a:lnTo>
                    <a:pt x="30" y="77"/>
                  </a:lnTo>
                  <a:lnTo>
                    <a:pt x="54" y="71"/>
                  </a:lnTo>
                  <a:lnTo>
                    <a:pt x="76" y="68"/>
                  </a:lnTo>
                  <a:lnTo>
                    <a:pt x="84" y="66"/>
                  </a:lnTo>
                  <a:lnTo>
                    <a:pt x="89" y="65"/>
                  </a:lnTo>
                  <a:lnTo>
                    <a:pt x="92" y="64"/>
                  </a:lnTo>
                  <a:lnTo>
                    <a:pt x="95" y="63"/>
                  </a:lnTo>
                  <a:lnTo>
                    <a:pt x="98" y="61"/>
                  </a:lnTo>
                  <a:lnTo>
                    <a:pt x="99" y="57"/>
                  </a:lnTo>
                  <a:lnTo>
                    <a:pt x="100" y="52"/>
                  </a:lnTo>
                  <a:lnTo>
                    <a:pt x="99" y="47"/>
                  </a:lnTo>
                  <a:lnTo>
                    <a:pt x="98" y="43"/>
                  </a:lnTo>
                  <a:lnTo>
                    <a:pt x="96" y="40"/>
                  </a:lnTo>
                  <a:lnTo>
                    <a:pt x="93" y="38"/>
                  </a:lnTo>
                  <a:lnTo>
                    <a:pt x="85" y="35"/>
                  </a:lnTo>
                  <a:lnTo>
                    <a:pt x="73" y="34"/>
                  </a:lnTo>
                  <a:lnTo>
                    <a:pt x="67" y="34"/>
                  </a:lnTo>
                  <a:lnTo>
                    <a:pt x="62" y="35"/>
                  </a:lnTo>
                  <a:lnTo>
                    <a:pt x="57" y="37"/>
                  </a:lnTo>
                  <a:lnTo>
                    <a:pt x="53" y="39"/>
                  </a:lnTo>
                  <a:lnTo>
                    <a:pt x="48" y="45"/>
                  </a:lnTo>
                  <a:lnTo>
                    <a:pt x="46" y="54"/>
                  </a:lnTo>
                  <a:lnTo>
                    <a:pt x="46" y="56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6" y="47"/>
                  </a:lnTo>
                  <a:lnTo>
                    <a:pt x="7" y="41"/>
                  </a:lnTo>
                  <a:lnTo>
                    <a:pt x="8" y="36"/>
                  </a:lnTo>
                  <a:lnTo>
                    <a:pt x="10" y="31"/>
                  </a:lnTo>
                  <a:lnTo>
                    <a:pt x="15" y="22"/>
                  </a:lnTo>
                  <a:lnTo>
                    <a:pt x="23" y="14"/>
                  </a:lnTo>
                  <a:lnTo>
                    <a:pt x="32" y="8"/>
                  </a:lnTo>
                  <a:lnTo>
                    <a:pt x="44" y="3"/>
                  </a:lnTo>
                  <a:lnTo>
                    <a:pt x="57" y="1"/>
                  </a:lnTo>
                  <a:lnTo>
                    <a:pt x="71" y="0"/>
                  </a:lnTo>
                  <a:lnTo>
                    <a:pt x="88" y="0"/>
                  </a:lnTo>
                  <a:lnTo>
                    <a:pt x="102" y="3"/>
                  </a:lnTo>
                  <a:lnTo>
                    <a:pt x="115" y="6"/>
                  </a:lnTo>
                  <a:lnTo>
                    <a:pt x="120" y="9"/>
                  </a:lnTo>
                  <a:lnTo>
                    <a:pt x="124" y="12"/>
                  </a:lnTo>
                  <a:lnTo>
                    <a:pt x="132" y="18"/>
                  </a:lnTo>
                  <a:lnTo>
                    <a:pt x="138" y="26"/>
                  </a:lnTo>
                  <a:lnTo>
                    <a:pt x="141" y="35"/>
                  </a:lnTo>
                  <a:lnTo>
                    <a:pt x="142" y="45"/>
                  </a:lnTo>
                  <a:lnTo>
                    <a:pt x="142" y="138"/>
                  </a:lnTo>
                  <a:lnTo>
                    <a:pt x="143" y="146"/>
                  </a:lnTo>
                  <a:lnTo>
                    <a:pt x="144" y="152"/>
                  </a:lnTo>
                  <a:lnTo>
                    <a:pt x="146" y="157"/>
                  </a:lnTo>
                  <a:lnTo>
                    <a:pt x="151" y="160"/>
                  </a:lnTo>
                  <a:lnTo>
                    <a:pt x="151" y="168"/>
                  </a:lnTo>
                  <a:lnTo>
                    <a:pt x="106" y="168"/>
                  </a:lnTo>
                  <a:lnTo>
                    <a:pt x="102" y="158"/>
                  </a:lnTo>
                  <a:lnTo>
                    <a:pt x="101" y="148"/>
                  </a:lnTo>
                  <a:close/>
                  <a:moveTo>
                    <a:pt x="101" y="89"/>
                  </a:moveTo>
                  <a:lnTo>
                    <a:pt x="78" y="96"/>
                  </a:lnTo>
                  <a:lnTo>
                    <a:pt x="62" y="99"/>
                  </a:lnTo>
                  <a:lnTo>
                    <a:pt x="52" y="102"/>
                  </a:lnTo>
                  <a:lnTo>
                    <a:pt x="49" y="104"/>
                  </a:lnTo>
                  <a:lnTo>
                    <a:pt x="46" y="107"/>
                  </a:lnTo>
                  <a:lnTo>
                    <a:pt x="43" y="113"/>
                  </a:lnTo>
                  <a:lnTo>
                    <a:pt x="42" y="120"/>
                  </a:lnTo>
                  <a:lnTo>
                    <a:pt x="42" y="124"/>
                  </a:lnTo>
                  <a:lnTo>
                    <a:pt x="43" y="129"/>
                  </a:lnTo>
                  <a:lnTo>
                    <a:pt x="45" y="132"/>
                  </a:lnTo>
                  <a:lnTo>
                    <a:pt x="47" y="135"/>
                  </a:lnTo>
                  <a:lnTo>
                    <a:pt x="53" y="138"/>
                  </a:lnTo>
                  <a:lnTo>
                    <a:pt x="63" y="140"/>
                  </a:lnTo>
                  <a:lnTo>
                    <a:pt x="71" y="139"/>
                  </a:lnTo>
                  <a:lnTo>
                    <a:pt x="79" y="137"/>
                  </a:lnTo>
                  <a:lnTo>
                    <a:pt x="85" y="134"/>
                  </a:lnTo>
                  <a:lnTo>
                    <a:pt x="90" y="130"/>
                  </a:lnTo>
                  <a:lnTo>
                    <a:pt x="95" y="124"/>
                  </a:lnTo>
                  <a:lnTo>
                    <a:pt x="98" y="118"/>
                  </a:lnTo>
                  <a:lnTo>
                    <a:pt x="100" y="112"/>
                  </a:lnTo>
                  <a:lnTo>
                    <a:pt x="101" y="103"/>
                  </a:lnTo>
                  <a:lnTo>
                    <a:pt x="101" y="8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89" name="Freeform 296"/>
            <p:cNvSpPr>
              <a:spLocks/>
            </p:cNvSpPr>
            <p:nvPr/>
          </p:nvSpPr>
          <p:spPr bwMode="auto">
            <a:xfrm>
              <a:off x="1920" y="1640"/>
              <a:ext cx="36" cy="41"/>
            </a:xfrm>
            <a:custGeom>
              <a:avLst/>
              <a:gdLst>
                <a:gd name="T0" fmla="*/ 0 w 145"/>
                <a:gd name="T1" fmla="*/ 0 h 167"/>
                <a:gd name="T2" fmla="*/ 0 w 145"/>
                <a:gd name="T3" fmla="*/ 0 h 167"/>
                <a:gd name="T4" fmla="*/ 0 w 145"/>
                <a:gd name="T5" fmla="*/ 0 h 167"/>
                <a:gd name="T6" fmla="*/ 0 w 145"/>
                <a:gd name="T7" fmla="*/ 0 h 167"/>
                <a:gd name="T8" fmla="*/ 0 w 145"/>
                <a:gd name="T9" fmla="*/ 0 h 167"/>
                <a:gd name="T10" fmla="*/ 0 w 145"/>
                <a:gd name="T11" fmla="*/ 0 h 167"/>
                <a:gd name="T12" fmla="*/ 0 w 145"/>
                <a:gd name="T13" fmla="*/ 0 h 167"/>
                <a:gd name="T14" fmla="*/ 0 w 145"/>
                <a:gd name="T15" fmla="*/ 0 h 167"/>
                <a:gd name="T16" fmla="*/ 0 w 145"/>
                <a:gd name="T17" fmla="*/ 0 h 167"/>
                <a:gd name="T18" fmla="*/ 0 w 145"/>
                <a:gd name="T19" fmla="*/ 0 h 167"/>
                <a:gd name="T20" fmla="*/ 0 w 145"/>
                <a:gd name="T21" fmla="*/ 0 h 167"/>
                <a:gd name="T22" fmla="*/ 0 w 145"/>
                <a:gd name="T23" fmla="*/ 0 h 167"/>
                <a:gd name="T24" fmla="*/ 0 w 145"/>
                <a:gd name="T25" fmla="*/ 0 h 167"/>
                <a:gd name="T26" fmla="*/ 0 w 145"/>
                <a:gd name="T27" fmla="*/ 0 h 167"/>
                <a:gd name="T28" fmla="*/ 0 w 145"/>
                <a:gd name="T29" fmla="*/ 0 h 167"/>
                <a:gd name="T30" fmla="*/ 0 w 145"/>
                <a:gd name="T31" fmla="*/ 0 h 167"/>
                <a:gd name="T32" fmla="*/ 0 w 145"/>
                <a:gd name="T33" fmla="*/ 0 h 167"/>
                <a:gd name="T34" fmla="*/ 0 w 145"/>
                <a:gd name="T35" fmla="*/ 0 h 167"/>
                <a:gd name="T36" fmla="*/ 0 w 145"/>
                <a:gd name="T37" fmla="*/ 0 h 167"/>
                <a:gd name="T38" fmla="*/ 0 w 145"/>
                <a:gd name="T39" fmla="*/ 0 h 167"/>
                <a:gd name="T40" fmla="*/ 0 w 145"/>
                <a:gd name="T41" fmla="*/ 0 h 167"/>
                <a:gd name="T42" fmla="*/ 0 w 145"/>
                <a:gd name="T43" fmla="*/ 0 h 167"/>
                <a:gd name="T44" fmla="*/ 0 w 145"/>
                <a:gd name="T45" fmla="*/ 0 h 167"/>
                <a:gd name="T46" fmla="*/ 0 w 145"/>
                <a:gd name="T47" fmla="*/ 0 h 167"/>
                <a:gd name="T48" fmla="*/ 0 w 145"/>
                <a:gd name="T49" fmla="*/ 0 h 167"/>
                <a:gd name="T50" fmla="*/ 0 w 145"/>
                <a:gd name="T51" fmla="*/ 0 h 167"/>
                <a:gd name="T52" fmla="*/ 0 w 145"/>
                <a:gd name="T53" fmla="*/ 0 h 167"/>
                <a:gd name="T54" fmla="*/ 0 w 145"/>
                <a:gd name="T55" fmla="*/ 0 h 167"/>
                <a:gd name="T56" fmla="*/ 0 w 145"/>
                <a:gd name="T57" fmla="*/ 0 h 167"/>
                <a:gd name="T58" fmla="*/ 0 w 145"/>
                <a:gd name="T59" fmla="*/ 0 h 167"/>
                <a:gd name="T60" fmla="*/ 0 w 145"/>
                <a:gd name="T61" fmla="*/ 0 h 167"/>
                <a:gd name="T62" fmla="*/ 0 w 145"/>
                <a:gd name="T63" fmla="*/ 0 h 167"/>
                <a:gd name="T64" fmla="*/ 0 w 145"/>
                <a:gd name="T65" fmla="*/ 0 h 167"/>
                <a:gd name="T66" fmla="*/ 0 w 145"/>
                <a:gd name="T67" fmla="*/ 0 h 167"/>
                <a:gd name="T68" fmla="*/ 0 w 145"/>
                <a:gd name="T69" fmla="*/ 0 h 167"/>
                <a:gd name="T70" fmla="*/ 0 w 145"/>
                <a:gd name="T71" fmla="*/ 0 h 167"/>
                <a:gd name="T72" fmla="*/ 0 w 145"/>
                <a:gd name="T73" fmla="*/ 0 h 1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5"/>
                <a:gd name="T112" fmla="*/ 0 h 167"/>
                <a:gd name="T113" fmla="*/ 145 w 145"/>
                <a:gd name="T114" fmla="*/ 167 h 16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5" h="167">
                  <a:moveTo>
                    <a:pt x="0" y="167"/>
                  </a:moveTo>
                  <a:lnTo>
                    <a:pt x="0" y="4"/>
                  </a:lnTo>
                  <a:lnTo>
                    <a:pt x="43" y="4"/>
                  </a:lnTo>
                  <a:lnTo>
                    <a:pt x="43" y="23"/>
                  </a:lnTo>
                  <a:lnTo>
                    <a:pt x="52" y="14"/>
                  </a:lnTo>
                  <a:lnTo>
                    <a:pt x="64" y="6"/>
                  </a:lnTo>
                  <a:lnTo>
                    <a:pt x="76" y="1"/>
                  </a:lnTo>
                  <a:lnTo>
                    <a:pt x="91" y="0"/>
                  </a:lnTo>
                  <a:lnTo>
                    <a:pt x="104" y="1"/>
                  </a:lnTo>
                  <a:lnTo>
                    <a:pt x="115" y="3"/>
                  </a:lnTo>
                  <a:lnTo>
                    <a:pt x="120" y="5"/>
                  </a:lnTo>
                  <a:lnTo>
                    <a:pt x="124" y="7"/>
                  </a:lnTo>
                  <a:lnTo>
                    <a:pt x="132" y="14"/>
                  </a:lnTo>
                  <a:lnTo>
                    <a:pt x="138" y="22"/>
                  </a:lnTo>
                  <a:lnTo>
                    <a:pt x="142" y="32"/>
                  </a:lnTo>
                  <a:lnTo>
                    <a:pt x="144" y="42"/>
                  </a:lnTo>
                  <a:lnTo>
                    <a:pt x="145" y="56"/>
                  </a:lnTo>
                  <a:lnTo>
                    <a:pt x="145" y="167"/>
                  </a:lnTo>
                  <a:lnTo>
                    <a:pt x="102" y="167"/>
                  </a:lnTo>
                  <a:lnTo>
                    <a:pt x="102" y="69"/>
                  </a:lnTo>
                  <a:lnTo>
                    <a:pt x="102" y="60"/>
                  </a:lnTo>
                  <a:lnTo>
                    <a:pt x="101" y="54"/>
                  </a:lnTo>
                  <a:lnTo>
                    <a:pt x="99" y="49"/>
                  </a:lnTo>
                  <a:lnTo>
                    <a:pt x="96" y="43"/>
                  </a:lnTo>
                  <a:lnTo>
                    <a:pt x="88" y="38"/>
                  </a:lnTo>
                  <a:lnTo>
                    <a:pt x="76" y="36"/>
                  </a:lnTo>
                  <a:lnTo>
                    <a:pt x="69" y="36"/>
                  </a:lnTo>
                  <a:lnTo>
                    <a:pt x="63" y="38"/>
                  </a:lnTo>
                  <a:lnTo>
                    <a:pt x="61" y="39"/>
                  </a:lnTo>
                  <a:lnTo>
                    <a:pt x="58" y="40"/>
                  </a:lnTo>
                  <a:lnTo>
                    <a:pt x="57" y="41"/>
                  </a:lnTo>
                  <a:lnTo>
                    <a:pt x="52" y="45"/>
                  </a:lnTo>
                  <a:lnTo>
                    <a:pt x="49" y="50"/>
                  </a:lnTo>
                  <a:lnTo>
                    <a:pt x="46" y="56"/>
                  </a:lnTo>
                  <a:lnTo>
                    <a:pt x="44" y="71"/>
                  </a:lnTo>
                  <a:lnTo>
                    <a:pt x="44" y="16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0" name="Freeform 297"/>
            <p:cNvSpPr>
              <a:spLocks noEditPoints="1"/>
            </p:cNvSpPr>
            <p:nvPr/>
          </p:nvSpPr>
          <p:spPr bwMode="auto">
            <a:xfrm>
              <a:off x="1965" y="1639"/>
              <a:ext cx="41" cy="44"/>
            </a:xfrm>
            <a:custGeom>
              <a:avLst/>
              <a:gdLst>
                <a:gd name="T0" fmla="*/ 0 w 163"/>
                <a:gd name="T1" fmla="*/ 0 h 173"/>
                <a:gd name="T2" fmla="*/ 0 w 163"/>
                <a:gd name="T3" fmla="*/ 0 h 173"/>
                <a:gd name="T4" fmla="*/ 0 w 163"/>
                <a:gd name="T5" fmla="*/ 0 h 173"/>
                <a:gd name="T6" fmla="*/ 0 w 163"/>
                <a:gd name="T7" fmla="*/ 0 h 173"/>
                <a:gd name="T8" fmla="*/ 0 w 163"/>
                <a:gd name="T9" fmla="*/ 0 h 173"/>
                <a:gd name="T10" fmla="*/ 0 w 163"/>
                <a:gd name="T11" fmla="*/ 0 h 173"/>
                <a:gd name="T12" fmla="*/ 0 w 163"/>
                <a:gd name="T13" fmla="*/ 0 h 173"/>
                <a:gd name="T14" fmla="*/ 0 w 163"/>
                <a:gd name="T15" fmla="*/ 0 h 173"/>
                <a:gd name="T16" fmla="*/ 0 w 163"/>
                <a:gd name="T17" fmla="*/ 0 h 173"/>
                <a:gd name="T18" fmla="*/ 0 w 163"/>
                <a:gd name="T19" fmla="*/ 0 h 173"/>
                <a:gd name="T20" fmla="*/ 0 w 163"/>
                <a:gd name="T21" fmla="*/ 0 h 173"/>
                <a:gd name="T22" fmla="*/ 0 w 163"/>
                <a:gd name="T23" fmla="*/ 0 h 173"/>
                <a:gd name="T24" fmla="*/ 0 w 163"/>
                <a:gd name="T25" fmla="*/ 0 h 173"/>
                <a:gd name="T26" fmla="*/ 0 w 163"/>
                <a:gd name="T27" fmla="*/ 0 h 173"/>
                <a:gd name="T28" fmla="*/ 0 w 163"/>
                <a:gd name="T29" fmla="*/ 0 h 173"/>
                <a:gd name="T30" fmla="*/ 0 w 163"/>
                <a:gd name="T31" fmla="*/ 0 h 173"/>
                <a:gd name="T32" fmla="*/ 0 w 163"/>
                <a:gd name="T33" fmla="*/ 0 h 173"/>
                <a:gd name="T34" fmla="*/ 0 w 163"/>
                <a:gd name="T35" fmla="*/ 0 h 173"/>
                <a:gd name="T36" fmla="*/ 0 w 163"/>
                <a:gd name="T37" fmla="*/ 0 h 173"/>
                <a:gd name="T38" fmla="*/ 0 w 163"/>
                <a:gd name="T39" fmla="*/ 0 h 173"/>
                <a:gd name="T40" fmla="*/ 0 w 163"/>
                <a:gd name="T41" fmla="*/ 0 h 173"/>
                <a:gd name="T42" fmla="*/ 0 w 163"/>
                <a:gd name="T43" fmla="*/ 0 h 173"/>
                <a:gd name="T44" fmla="*/ 0 w 163"/>
                <a:gd name="T45" fmla="*/ 0 h 173"/>
                <a:gd name="T46" fmla="*/ 0 w 163"/>
                <a:gd name="T47" fmla="*/ 0 h 173"/>
                <a:gd name="T48" fmla="*/ 0 w 163"/>
                <a:gd name="T49" fmla="*/ 0 h 173"/>
                <a:gd name="T50" fmla="*/ 0 w 163"/>
                <a:gd name="T51" fmla="*/ 0 h 173"/>
                <a:gd name="T52" fmla="*/ 0 w 163"/>
                <a:gd name="T53" fmla="*/ 0 h 173"/>
                <a:gd name="T54" fmla="*/ 0 w 163"/>
                <a:gd name="T55" fmla="*/ 0 h 173"/>
                <a:gd name="T56" fmla="*/ 0 w 163"/>
                <a:gd name="T57" fmla="*/ 0 h 173"/>
                <a:gd name="T58" fmla="*/ 0 w 163"/>
                <a:gd name="T59" fmla="*/ 0 h 173"/>
                <a:gd name="T60" fmla="*/ 0 w 163"/>
                <a:gd name="T61" fmla="*/ 0 h 173"/>
                <a:gd name="T62" fmla="*/ 0 w 163"/>
                <a:gd name="T63" fmla="*/ 0 h 173"/>
                <a:gd name="T64" fmla="*/ 0 w 163"/>
                <a:gd name="T65" fmla="*/ 0 h 173"/>
                <a:gd name="T66" fmla="*/ 0 w 163"/>
                <a:gd name="T67" fmla="*/ 0 h 173"/>
                <a:gd name="T68" fmla="*/ 0 w 163"/>
                <a:gd name="T69" fmla="*/ 0 h 173"/>
                <a:gd name="T70" fmla="*/ 0 w 163"/>
                <a:gd name="T71" fmla="*/ 0 h 173"/>
                <a:gd name="T72" fmla="*/ 0 w 163"/>
                <a:gd name="T73" fmla="*/ 0 h 173"/>
                <a:gd name="T74" fmla="*/ 0 w 163"/>
                <a:gd name="T75" fmla="*/ 0 h 1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3"/>
                <a:gd name="T115" fmla="*/ 0 h 173"/>
                <a:gd name="T116" fmla="*/ 163 w 163"/>
                <a:gd name="T117" fmla="*/ 173 h 17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3" h="173">
                  <a:moveTo>
                    <a:pt x="43" y="87"/>
                  </a:moveTo>
                  <a:lnTo>
                    <a:pt x="44" y="98"/>
                  </a:lnTo>
                  <a:lnTo>
                    <a:pt x="46" y="108"/>
                  </a:lnTo>
                  <a:lnTo>
                    <a:pt x="50" y="116"/>
                  </a:lnTo>
                  <a:lnTo>
                    <a:pt x="54" y="123"/>
                  </a:lnTo>
                  <a:lnTo>
                    <a:pt x="59" y="129"/>
                  </a:lnTo>
                  <a:lnTo>
                    <a:pt x="65" y="133"/>
                  </a:lnTo>
                  <a:lnTo>
                    <a:pt x="73" y="135"/>
                  </a:lnTo>
                  <a:lnTo>
                    <a:pt x="81" y="136"/>
                  </a:lnTo>
                  <a:lnTo>
                    <a:pt x="90" y="135"/>
                  </a:lnTo>
                  <a:lnTo>
                    <a:pt x="97" y="133"/>
                  </a:lnTo>
                  <a:lnTo>
                    <a:pt x="104" y="129"/>
                  </a:lnTo>
                  <a:lnTo>
                    <a:pt x="110" y="123"/>
                  </a:lnTo>
                  <a:lnTo>
                    <a:pt x="114" y="116"/>
                  </a:lnTo>
                  <a:lnTo>
                    <a:pt x="117" y="108"/>
                  </a:lnTo>
                  <a:lnTo>
                    <a:pt x="119" y="87"/>
                  </a:lnTo>
                  <a:lnTo>
                    <a:pt x="119" y="75"/>
                  </a:lnTo>
                  <a:lnTo>
                    <a:pt x="117" y="64"/>
                  </a:lnTo>
                  <a:lnTo>
                    <a:pt x="114" y="56"/>
                  </a:lnTo>
                  <a:lnTo>
                    <a:pt x="110" y="50"/>
                  </a:lnTo>
                  <a:lnTo>
                    <a:pt x="104" y="43"/>
                  </a:lnTo>
                  <a:lnTo>
                    <a:pt x="97" y="39"/>
                  </a:lnTo>
                  <a:lnTo>
                    <a:pt x="90" y="37"/>
                  </a:lnTo>
                  <a:lnTo>
                    <a:pt x="81" y="36"/>
                  </a:lnTo>
                  <a:lnTo>
                    <a:pt x="73" y="37"/>
                  </a:lnTo>
                  <a:lnTo>
                    <a:pt x="65" y="39"/>
                  </a:lnTo>
                  <a:lnTo>
                    <a:pt x="62" y="41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0" y="56"/>
                  </a:lnTo>
                  <a:lnTo>
                    <a:pt x="46" y="64"/>
                  </a:lnTo>
                  <a:lnTo>
                    <a:pt x="43" y="87"/>
                  </a:lnTo>
                  <a:close/>
                  <a:moveTo>
                    <a:pt x="0" y="87"/>
                  </a:moveTo>
                  <a:lnTo>
                    <a:pt x="0" y="76"/>
                  </a:lnTo>
                  <a:lnTo>
                    <a:pt x="1" y="68"/>
                  </a:lnTo>
                  <a:lnTo>
                    <a:pt x="5" y="50"/>
                  </a:lnTo>
                  <a:lnTo>
                    <a:pt x="8" y="42"/>
                  </a:lnTo>
                  <a:lnTo>
                    <a:pt x="12" y="35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33" y="13"/>
                  </a:lnTo>
                  <a:lnTo>
                    <a:pt x="47" y="5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91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16" y="5"/>
                  </a:lnTo>
                  <a:lnTo>
                    <a:pt x="123" y="8"/>
                  </a:lnTo>
                  <a:lnTo>
                    <a:pt x="130" y="13"/>
                  </a:lnTo>
                  <a:lnTo>
                    <a:pt x="141" y="23"/>
                  </a:lnTo>
                  <a:lnTo>
                    <a:pt x="151" y="35"/>
                  </a:lnTo>
                  <a:lnTo>
                    <a:pt x="158" y="50"/>
                  </a:lnTo>
                  <a:lnTo>
                    <a:pt x="162" y="68"/>
                  </a:lnTo>
                  <a:lnTo>
                    <a:pt x="163" y="87"/>
                  </a:lnTo>
                  <a:lnTo>
                    <a:pt x="163" y="96"/>
                  </a:lnTo>
                  <a:lnTo>
                    <a:pt x="162" y="106"/>
                  </a:lnTo>
                  <a:lnTo>
                    <a:pt x="158" y="122"/>
                  </a:lnTo>
                  <a:lnTo>
                    <a:pt x="151" y="137"/>
                  </a:lnTo>
                  <a:lnTo>
                    <a:pt x="141" y="150"/>
                  </a:lnTo>
                  <a:lnTo>
                    <a:pt x="130" y="159"/>
                  </a:lnTo>
                  <a:lnTo>
                    <a:pt x="116" y="167"/>
                  </a:lnTo>
                  <a:lnTo>
                    <a:pt x="100" y="171"/>
                  </a:lnTo>
                  <a:lnTo>
                    <a:pt x="81" y="173"/>
                  </a:lnTo>
                  <a:lnTo>
                    <a:pt x="72" y="172"/>
                  </a:lnTo>
                  <a:lnTo>
                    <a:pt x="63" y="171"/>
                  </a:lnTo>
                  <a:lnTo>
                    <a:pt x="55" y="170"/>
                  </a:lnTo>
                  <a:lnTo>
                    <a:pt x="47" y="167"/>
                  </a:lnTo>
                  <a:lnTo>
                    <a:pt x="40" y="164"/>
                  </a:lnTo>
                  <a:lnTo>
                    <a:pt x="33" y="159"/>
                  </a:lnTo>
                  <a:lnTo>
                    <a:pt x="27" y="155"/>
                  </a:lnTo>
                  <a:lnTo>
                    <a:pt x="21" y="150"/>
                  </a:lnTo>
                  <a:lnTo>
                    <a:pt x="12" y="137"/>
                  </a:lnTo>
                  <a:lnTo>
                    <a:pt x="5" y="122"/>
                  </a:lnTo>
                  <a:lnTo>
                    <a:pt x="1" y="106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1" name="Freeform 298"/>
            <p:cNvSpPr>
              <a:spLocks/>
            </p:cNvSpPr>
            <p:nvPr/>
          </p:nvSpPr>
          <p:spPr bwMode="auto">
            <a:xfrm>
              <a:off x="2014" y="1639"/>
              <a:ext cx="36" cy="44"/>
            </a:xfrm>
            <a:custGeom>
              <a:avLst/>
              <a:gdLst>
                <a:gd name="T0" fmla="*/ 0 w 147"/>
                <a:gd name="T1" fmla="*/ 0 h 173"/>
                <a:gd name="T2" fmla="*/ 0 w 147"/>
                <a:gd name="T3" fmla="*/ 0 h 173"/>
                <a:gd name="T4" fmla="*/ 0 w 147"/>
                <a:gd name="T5" fmla="*/ 0 h 173"/>
                <a:gd name="T6" fmla="*/ 0 w 147"/>
                <a:gd name="T7" fmla="*/ 0 h 173"/>
                <a:gd name="T8" fmla="*/ 0 w 147"/>
                <a:gd name="T9" fmla="*/ 0 h 173"/>
                <a:gd name="T10" fmla="*/ 0 w 147"/>
                <a:gd name="T11" fmla="*/ 0 h 173"/>
                <a:gd name="T12" fmla="*/ 0 w 147"/>
                <a:gd name="T13" fmla="*/ 0 h 173"/>
                <a:gd name="T14" fmla="*/ 0 w 147"/>
                <a:gd name="T15" fmla="*/ 0 h 173"/>
                <a:gd name="T16" fmla="*/ 0 w 147"/>
                <a:gd name="T17" fmla="*/ 0 h 173"/>
                <a:gd name="T18" fmla="*/ 0 w 147"/>
                <a:gd name="T19" fmla="*/ 0 h 173"/>
                <a:gd name="T20" fmla="*/ 0 w 147"/>
                <a:gd name="T21" fmla="*/ 0 h 173"/>
                <a:gd name="T22" fmla="*/ 0 w 147"/>
                <a:gd name="T23" fmla="*/ 0 h 173"/>
                <a:gd name="T24" fmla="*/ 0 w 147"/>
                <a:gd name="T25" fmla="*/ 0 h 173"/>
                <a:gd name="T26" fmla="*/ 0 w 147"/>
                <a:gd name="T27" fmla="*/ 0 h 173"/>
                <a:gd name="T28" fmla="*/ 0 w 147"/>
                <a:gd name="T29" fmla="*/ 0 h 173"/>
                <a:gd name="T30" fmla="*/ 0 w 147"/>
                <a:gd name="T31" fmla="*/ 0 h 173"/>
                <a:gd name="T32" fmla="*/ 0 w 147"/>
                <a:gd name="T33" fmla="*/ 0 h 173"/>
                <a:gd name="T34" fmla="*/ 0 w 147"/>
                <a:gd name="T35" fmla="*/ 0 h 173"/>
                <a:gd name="T36" fmla="*/ 0 w 147"/>
                <a:gd name="T37" fmla="*/ 0 h 173"/>
                <a:gd name="T38" fmla="*/ 0 w 147"/>
                <a:gd name="T39" fmla="*/ 0 h 173"/>
                <a:gd name="T40" fmla="*/ 0 w 147"/>
                <a:gd name="T41" fmla="*/ 0 h 173"/>
                <a:gd name="T42" fmla="*/ 0 w 147"/>
                <a:gd name="T43" fmla="*/ 0 h 173"/>
                <a:gd name="T44" fmla="*/ 0 w 147"/>
                <a:gd name="T45" fmla="*/ 0 h 173"/>
                <a:gd name="T46" fmla="*/ 0 w 147"/>
                <a:gd name="T47" fmla="*/ 0 h 173"/>
                <a:gd name="T48" fmla="*/ 0 w 147"/>
                <a:gd name="T49" fmla="*/ 0 h 173"/>
                <a:gd name="T50" fmla="*/ 0 w 147"/>
                <a:gd name="T51" fmla="*/ 0 h 173"/>
                <a:gd name="T52" fmla="*/ 0 w 147"/>
                <a:gd name="T53" fmla="*/ 0 h 173"/>
                <a:gd name="T54" fmla="*/ 0 w 147"/>
                <a:gd name="T55" fmla="*/ 0 h 173"/>
                <a:gd name="T56" fmla="*/ 0 w 147"/>
                <a:gd name="T57" fmla="*/ 0 h 173"/>
                <a:gd name="T58" fmla="*/ 0 w 147"/>
                <a:gd name="T59" fmla="*/ 0 h 173"/>
                <a:gd name="T60" fmla="*/ 0 w 147"/>
                <a:gd name="T61" fmla="*/ 0 h 173"/>
                <a:gd name="T62" fmla="*/ 0 w 147"/>
                <a:gd name="T63" fmla="*/ 0 h 173"/>
                <a:gd name="T64" fmla="*/ 0 w 147"/>
                <a:gd name="T65" fmla="*/ 0 h 173"/>
                <a:gd name="T66" fmla="*/ 0 w 147"/>
                <a:gd name="T67" fmla="*/ 0 h 173"/>
                <a:gd name="T68" fmla="*/ 0 w 147"/>
                <a:gd name="T69" fmla="*/ 0 h 173"/>
                <a:gd name="T70" fmla="*/ 0 w 147"/>
                <a:gd name="T71" fmla="*/ 0 h 173"/>
                <a:gd name="T72" fmla="*/ 0 w 147"/>
                <a:gd name="T73" fmla="*/ 0 h 173"/>
                <a:gd name="T74" fmla="*/ 0 w 147"/>
                <a:gd name="T75" fmla="*/ 0 h 173"/>
                <a:gd name="T76" fmla="*/ 0 w 147"/>
                <a:gd name="T77" fmla="*/ 0 h 173"/>
                <a:gd name="T78" fmla="*/ 0 w 147"/>
                <a:gd name="T79" fmla="*/ 0 h 173"/>
                <a:gd name="T80" fmla="*/ 0 w 147"/>
                <a:gd name="T81" fmla="*/ 0 h 173"/>
                <a:gd name="T82" fmla="*/ 0 w 147"/>
                <a:gd name="T83" fmla="*/ 0 h 173"/>
                <a:gd name="T84" fmla="*/ 0 w 147"/>
                <a:gd name="T85" fmla="*/ 0 h 173"/>
                <a:gd name="T86" fmla="*/ 0 w 147"/>
                <a:gd name="T87" fmla="*/ 0 h 173"/>
                <a:gd name="T88" fmla="*/ 0 w 147"/>
                <a:gd name="T89" fmla="*/ 0 h 173"/>
                <a:gd name="T90" fmla="*/ 0 w 147"/>
                <a:gd name="T91" fmla="*/ 0 h 173"/>
                <a:gd name="T92" fmla="*/ 0 w 147"/>
                <a:gd name="T93" fmla="*/ 0 h 173"/>
                <a:gd name="T94" fmla="*/ 0 w 147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7"/>
                <a:gd name="T145" fmla="*/ 0 h 173"/>
                <a:gd name="T146" fmla="*/ 147 w 147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7" h="173">
                  <a:moveTo>
                    <a:pt x="0" y="114"/>
                  </a:moveTo>
                  <a:lnTo>
                    <a:pt x="43" y="114"/>
                  </a:lnTo>
                  <a:lnTo>
                    <a:pt x="43" y="120"/>
                  </a:lnTo>
                  <a:lnTo>
                    <a:pt x="45" y="126"/>
                  </a:lnTo>
                  <a:lnTo>
                    <a:pt x="48" y="130"/>
                  </a:lnTo>
                  <a:lnTo>
                    <a:pt x="52" y="133"/>
                  </a:lnTo>
                  <a:lnTo>
                    <a:pt x="62" y="137"/>
                  </a:lnTo>
                  <a:lnTo>
                    <a:pt x="76" y="139"/>
                  </a:lnTo>
                  <a:lnTo>
                    <a:pt x="82" y="138"/>
                  </a:lnTo>
                  <a:lnTo>
                    <a:pt x="88" y="138"/>
                  </a:lnTo>
                  <a:lnTo>
                    <a:pt x="93" y="137"/>
                  </a:lnTo>
                  <a:lnTo>
                    <a:pt x="96" y="135"/>
                  </a:lnTo>
                  <a:lnTo>
                    <a:pt x="99" y="133"/>
                  </a:lnTo>
                  <a:lnTo>
                    <a:pt x="101" y="130"/>
                  </a:lnTo>
                  <a:lnTo>
                    <a:pt x="103" y="123"/>
                  </a:lnTo>
                  <a:lnTo>
                    <a:pt x="102" y="118"/>
                  </a:lnTo>
                  <a:lnTo>
                    <a:pt x="100" y="115"/>
                  </a:lnTo>
                  <a:lnTo>
                    <a:pt x="97" y="112"/>
                  </a:lnTo>
                  <a:lnTo>
                    <a:pt x="93" y="111"/>
                  </a:lnTo>
                  <a:lnTo>
                    <a:pt x="60" y="102"/>
                  </a:lnTo>
                  <a:lnTo>
                    <a:pt x="48" y="99"/>
                  </a:lnTo>
                  <a:lnTo>
                    <a:pt x="41" y="97"/>
                  </a:lnTo>
                  <a:lnTo>
                    <a:pt x="36" y="95"/>
                  </a:lnTo>
                  <a:lnTo>
                    <a:pt x="31" y="93"/>
                  </a:lnTo>
                  <a:lnTo>
                    <a:pt x="26" y="90"/>
                  </a:lnTo>
                  <a:lnTo>
                    <a:pt x="18" y="84"/>
                  </a:lnTo>
                  <a:lnTo>
                    <a:pt x="13" y="79"/>
                  </a:lnTo>
                  <a:lnTo>
                    <a:pt x="7" y="72"/>
                  </a:lnTo>
                  <a:lnTo>
                    <a:pt x="5" y="63"/>
                  </a:lnTo>
                  <a:lnTo>
                    <a:pt x="4" y="54"/>
                  </a:lnTo>
                  <a:lnTo>
                    <a:pt x="5" y="49"/>
                  </a:lnTo>
                  <a:lnTo>
                    <a:pt x="5" y="42"/>
                  </a:lnTo>
                  <a:lnTo>
                    <a:pt x="7" y="37"/>
                  </a:lnTo>
                  <a:lnTo>
                    <a:pt x="10" y="32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2" y="15"/>
                  </a:lnTo>
                  <a:lnTo>
                    <a:pt x="32" y="8"/>
                  </a:lnTo>
                  <a:lnTo>
                    <a:pt x="43" y="3"/>
                  </a:lnTo>
                  <a:lnTo>
                    <a:pt x="56" y="1"/>
                  </a:lnTo>
                  <a:lnTo>
                    <a:pt x="71" y="0"/>
                  </a:lnTo>
                  <a:lnTo>
                    <a:pt x="87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12" y="8"/>
                  </a:lnTo>
                  <a:lnTo>
                    <a:pt x="122" y="15"/>
                  </a:lnTo>
                  <a:lnTo>
                    <a:pt x="130" y="22"/>
                  </a:lnTo>
                  <a:lnTo>
                    <a:pt x="136" y="32"/>
                  </a:lnTo>
                  <a:lnTo>
                    <a:pt x="140" y="43"/>
                  </a:lnTo>
                  <a:lnTo>
                    <a:pt x="141" y="55"/>
                  </a:lnTo>
                  <a:lnTo>
                    <a:pt x="99" y="55"/>
                  </a:lnTo>
                  <a:lnTo>
                    <a:pt x="97" y="46"/>
                  </a:lnTo>
                  <a:lnTo>
                    <a:pt x="92" y="39"/>
                  </a:lnTo>
                  <a:lnTo>
                    <a:pt x="82" y="35"/>
                  </a:lnTo>
                  <a:lnTo>
                    <a:pt x="71" y="34"/>
                  </a:lnTo>
                  <a:lnTo>
                    <a:pt x="60" y="35"/>
                  </a:lnTo>
                  <a:lnTo>
                    <a:pt x="56" y="36"/>
                  </a:lnTo>
                  <a:lnTo>
                    <a:pt x="53" y="37"/>
                  </a:lnTo>
                  <a:lnTo>
                    <a:pt x="50" y="39"/>
                  </a:lnTo>
                  <a:lnTo>
                    <a:pt x="49" y="42"/>
                  </a:lnTo>
                  <a:lnTo>
                    <a:pt x="46" y="49"/>
                  </a:lnTo>
                  <a:lnTo>
                    <a:pt x="48" y="53"/>
                  </a:lnTo>
                  <a:lnTo>
                    <a:pt x="49" y="54"/>
                  </a:lnTo>
                  <a:lnTo>
                    <a:pt x="50" y="56"/>
                  </a:lnTo>
                  <a:lnTo>
                    <a:pt x="57" y="60"/>
                  </a:lnTo>
                  <a:lnTo>
                    <a:pt x="91" y="69"/>
                  </a:lnTo>
                  <a:lnTo>
                    <a:pt x="105" y="72"/>
                  </a:lnTo>
                  <a:lnTo>
                    <a:pt x="116" y="76"/>
                  </a:lnTo>
                  <a:lnTo>
                    <a:pt x="126" y="80"/>
                  </a:lnTo>
                  <a:lnTo>
                    <a:pt x="130" y="82"/>
                  </a:lnTo>
                  <a:lnTo>
                    <a:pt x="133" y="84"/>
                  </a:lnTo>
                  <a:lnTo>
                    <a:pt x="139" y="91"/>
                  </a:lnTo>
                  <a:lnTo>
                    <a:pt x="144" y="98"/>
                  </a:lnTo>
                  <a:lnTo>
                    <a:pt x="146" y="107"/>
                  </a:lnTo>
                  <a:lnTo>
                    <a:pt x="147" y="117"/>
                  </a:lnTo>
                  <a:lnTo>
                    <a:pt x="147" y="123"/>
                  </a:lnTo>
                  <a:lnTo>
                    <a:pt x="146" y="130"/>
                  </a:lnTo>
                  <a:lnTo>
                    <a:pt x="145" y="135"/>
                  </a:lnTo>
                  <a:lnTo>
                    <a:pt x="142" y="141"/>
                  </a:lnTo>
                  <a:lnTo>
                    <a:pt x="139" y="146"/>
                  </a:lnTo>
                  <a:lnTo>
                    <a:pt x="136" y="151"/>
                  </a:lnTo>
                  <a:lnTo>
                    <a:pt x="128" y="158"/>
                  </a:lnTo>
                  <a:lnTo>
                    <a:pt x="117" y="165"/>
                  </a:lnTo>
                  <a:lnTo>
                    <a:pt x="103" y="169"/>
                  </a:lnTo>
                  <a:lnTo>
                    <a:pt x="89" y="172"/>
                  </a:lnTo>
                  <a:lnTo>
                    <a:pt x="71" y="173"/>
                  </a:lnTo>
                  <a:lnTo>
                    <a:pt x="55" y="172"/>
                  </a:lnTo>
                  <a:lnTo>
                    <a:pt x="41" y="169"/>
                  </a:lnTo>
                  <a:lnTo>
                    <a:pt x="35" y="167"/>
                  </a:lnTo>
                  <a:lnTo>
                    <a:pt x="29" y="165"/>
                  </a:lnTo>
                  <a:lnTo>
                    <a:pt x="18" y="157"/>
                  </a:lnTo>
                  <a:lnTo>
                    <a:pt x="11" y="150"/>
                  </a:lnTo>
                  <a:lnTo>
                    <a:pt x="7" y="145"/>
                  </a:lnTo>
                  <a:lnTo>
                    <a:pt x="4" y="140"/>
                  </a:lnTo>
                  <a:lnTo>
                    <a:pt x="1" y="129"/>
                  </a:lnTo>
                  <a:lnTo>
                    <a:pt x="0" y="116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2" name="Rectangle 299"/>
            <p:cNvSpPr>
              <a:spLocks noChangeArrowheads="1"/>
            </p:cNvSpPr>
            <p:nvPr/>
          </p:nvSpPr>
          <p:spPr bwMode="auto">
            <a:xfrm>
              <a:off x="2097" y="1608"/>
              <a:ext cx="74" cy="73"/>
            </a:xfrm>
            <a:prstGeom prst="rect">
              <a:avLst/>
            </a:prstGeom>
            <a:solidFill>
              <a:srgbClr val="0080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10693" name="Freeform 300"/>
            <p:cNvSpPr>
              <a:spLocks/>
            </p:cNvSpPr>
            <p:nvPr/>
          </p:nvSpPr>
          <p:spPr bwMode="auto">
            <a:xfrm>
              <a:off x="2198" y="1628"/>
              <a:ext cx="23" cy="53"/>
            </a:xfrm>
            <a:custGeom>
              <a:avLst/>
              <a:gdLst>
                <a:gd name="T0" fmla="*/ 0 w 92"/>
                <a:gd name="T1" fmla="*/ 0 h 214"/>
                <a:gd name="T2" fmla="*/ 0 w 92"/>
                <a:gd name="T3" fmla="*/ 0 h 214"/>
                <a:gd name="T4" fmla="*/ 0 w 92"/>
                <a:gd name="T5" fmla="*/ 0 h 214"/>
                <a:gd name="T6" fmla="*/ 0 w 92"/>
                <a:gd name="T7" fmla="*/ 0 h 214"/>
                <a:gd name="T8" fmla="*/ 0 w 92"/>
                <a:gd name="T9" fmla="*/ 0 h 214"/>
                <a:gd name="T10" fmla="*/ 0 w 92"/>
                <a:gd name="T11" fmla="*/ 0 h 214"/>
                <a:gd name="T12" fmla="*/ 0 w 92"/>
                <a:gd name="T13" fmla="*/ 0 h 214"/>
                <a:gd name="T14" fmla="*/ 0 w 92"/>
                <a:gd name="T15" fmla="*/ 0 h 214"/>
                <a:gd name="T16" fmla="*/ 0 w 92"/>
                <a:gd name="T17" fmla="*/ 0 h 214"/>
                <a:gd name="T18" fmla="*/ 0 w 92"/>
                <a:gd name="T19" fmla="*/ 0 h 214"/>
                <a:gd name="T20" fmla="*/ 0 w 92"/>
                <a:gd name="T21" fmla="*/ 0 h 214"/>
                <a:gd name="T22" fmla="*/ 0 w 92"/>
                <a:gd name="T23" fmla="*/ 0 h 214"/>
                <a:gd name="T24" fmla="*/ 0 w 92"/>
                <a:gd name="T25" fmla="*/ 0 h 214"/>
                <a:gd name="T26" fmla="*/ 0 w 92"/>
                <a:gd name="T27" fmla="*/ 0 h 214"/>
                <a:gd name="T28" fmla="*/ 0 w 92"/>
                <a:gd name="T29" fmla="*/ 0 h 214"/>
                <a:gd name="T30" fmla="*/ 0 w 92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2"/>
                <a:gd name="T49" fmla="*/ 0 h 214"/>
                <a:gd name="T50" fmla="*/ 92 w 92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2" h="214">
                  <a:moveTo>
                    <a:pt x="50" y="214"/>
                  </a:moveTo>
                  <a:lnTo>
                    <a:pt x="50" y="67"/>
                  </a:lnTo>
                  <a:lnTo>
                    <a:pt x="0" y="67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15" y="36"/>
                  </a:lnTo>
                  <a:lnTo>
                    <a:pt x="26" y="35"/>
                  </a:lnTo>
                  <a:lnTo>
                    <a:pt x="35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7" y="9"/>
                  </a:lnTo>
                  <a:lnTo>
                    <a:pt x="59" y="0"/>
                  </a:lnTo>
                  <a:lnTo>
                    <a:pt x="92" y="0"/>
                  </a:lnTo>
                  <a:lnTo>
                    <a:pt x="92" y="214"/>
                  </a:lnTo>
                  <a:lnTo>
                    <a:pt x="50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4" name="Freeform 301"/>
            <p:cNvSpPr>
              <a:spLocks noEditPoints="1"/>
            </p:cNvSpPr>
            <p:nvPr/>
          </p:nvSpPr>
          <p:spPr bwMode="auto">
            <a:xfrm>
              <a:off x="2240" y="1628"/>
              <a:ext cx="38" cy="55"/>
            </a:xfrm>
            <a:custGeom>
              <a:avLst/>
              <a:gdLst>
                <a:gd name="T0" fmla="*/ 0 w 154"/>
                <a:gd name="T1" fmla="*/ 0 h 219"/>
                <a:gd name="T2" fmla="*/ 0 w 154"/>
                <a:gd name="T3" fmla="*/ 0 h 219"/>
                <a:gd name="T4" fmla="*/ 0 w 154"/>
                <a:gd name="T5" fmla="*/ 0 h 219"/>
                <a:gd name="T6" fmla="*/ 0 w 154"/>
                <a:gd name="T7" fmla="*/ 0 h 219"/>
                <a:gd name="T8" fmla="*/ 0 w 154"/>
                <a:gd name="T9" fmla="*/ 0 h 219"/>
                <a:gd name="T10" fmla="*/ 0 w 154"/>
                <a:gd name="T11" fmla="*/ 0 h 219"/>
                <a:gd name="T12" fmla="*/ 0 w 154"/>
                <a:gd name="T13" fmla="*/ 0 h 219"/>
                <a:gd name="T14" fmla="*/ 0 w 154"/>
                <a:gd name="T15" fmla="*/ 0 h 219"/>
                <a:gd name="T16" fmla="*/ 0 w 154"/>
                <a:gd name="T17" fmla="*/ 0 h 219"/>
                <a:gd name="T18" fmla="*/ 0 w 154"/>
                <a:gd name="T19" fmla="*/ 0 h 219"/>
                <a:gd name="T20" fmla="*/ 0 w 154"/>
                <a:gd name="T21" fmla="*/ 0 h 219"/>
                <a:gd name="T22" fmla="*/ 0 w 154"/>
                <a:gd name="T23" fmla="*/ 0 h 219"/>
                <a:gd name="T24" fmla="*/ 0 w 154"/>
                <a:gd name="T25" fmla="*/ 0 h 219"/>
                <a:gd name="T26" fmla="*/ 0 w 154"/>
                <a:gd name="T27" fmla="*/ 0 h 219"/>
                <a:gd name="T28" fmla="*/ 0 w 154"/>
                <a:gd name="T29" fmla="*/ 0 h 219"/>
                <a:gd name="T30" fmla="*/ 0 w 154"/>
                <a:gd name="T31" fmla="*/ 0 h 219"/>
                <a:gd name="T32" fmla="*/ 0 w 154"/>
                <a:gd name="T33" fmla="*/ 0 h 219"/>
                <a:gd name="T34" fmla="*/ 0 w 154"/>
                <a:gd name="T35" fmla="*/ 0 h 219"/>
                <a:gd name="T36" fmla="*/ 0 w 154"/>
                <a:gd name="T37" fmla="*/ 0 h 219"/>
                <a:gd name="T38" fmla="*/ 0 w 154"/>
                <a:gd name="T39" fmla="*/ 0 h 219"/>
                <a:gd name="T40" fmla="*/ 0 w 154"/>
                <a:gd name="T41" fmla="*/ 0 h 219"/>
                <a:gd name="T42" fmla="*/ 0 w 154"/>
                <a:gd name="T43" fmla="*/ 0 h 219"/>
                <a:gd name="T44" fmla="*/ 0 w 154"/>
                <a:gd name="T45" fmla="*/ 0 h 219"/>
                <a:gd name="T46" fmla="*/ 0 w 154"/>
                <a:gd name="T47" fmla="*/ 0 h 219"/>
                <a:gd name="T48" fmla="*/ 0 w 154"/>
                <a:gd name="T49" fmla="*/ 0 h 219"/>
                <a:gd name="T50" fmla="*/ 0 w 154"/>
                <a:gd name="T51" fmla="*/ 0 h 219"/>
                <a:gd name="T52" fmla="*/ 0 w 154"/>
                <a:gd name="T53" fmla="*/ 0 h 219"/>
                <a:gd name="T54" fmla="*/ 0 w 154"/>
                <a:gd name="T55" fmla="*/ 0 h 219"/>
                <a:gd name="T56" fmla="*/ 0 w 154"/>
                <a:gd name="T57" fmla="*/ 0 h 219"/>
                <a:gd name="T58" fmla="*/ 0 w 154"/>
                <a:gd name="T59" fmla="*/ 0 h 219"/>
                <a:gd name="T60" fmla="*/ 0 w 154"/>
                <a:gd name="T61" fmla="*/ 0 h 219"/>
                <a:gd name="T62" fmla="*/ 0 w 154"/>
                <a:gd name="T63" fmla="*/ 0 h 219"/>
                <a:gd name="T64" fmla="*/ 0 w 154"/>
                <a:gd name="T65" fmla="*/ 0 h 219"/>
                <a:gd name="T66" fmla="*/ 0 w 154"/>
                <a:gd name="T67" fmla="*/ 0 h 219"/>
                <a:gd name="T68" fmla="*/ 0 w 154"/>
                <a:gd name="T69" fmla="*/ 0 h 219"/>
                <a:gd name="T70" fmla="*/ 0 w 154"/>
                <a:gd name="T71" fmla="*/ 0 h 219"/>
                <a:gd name="T72" fmla="*/ 0 w 154"/>
                <a:gd name="T73" fmla="*/ 0 h 219"/>
                <a:gd name="T74" fmla="*/ 0 w 154"/>
                <a:gd name="T75" fmla="*/ 0 h 219"/>
                <a:gd name="T76" fmla="*/ 0 w 154"/>
                <a:gd name="T77" fmla="*/ 0 h 219"/>
                <a:gd name="T78" fmla="*/ 0 w 154"/>
                <a:gd name="T79" fmla="*/ 0 h 219"/>
                <a:gd name="T80" fmla="*/ 0 w 154"/>
                <a:gd name="T81" fmla="*/ 0 h 219"/>
                <a:gd name="T82" fmla="*/ 0 w 154"/>
                <a:gd name="T83" fmla="*/ 0 h 219"/>
                <a:gd name="T84" fmla="*/ 0 w 154"/>
                <a:gd name="T85" fmla="*/ 0 h 219"/>
                <a:gd name="T86" fmla="*/ 0 w 154"/>
                <a:gd name="T87" fmla="*/ 0 h 219"/>
                <a:gd name="T88" fmla="*/ 0 w 154"/>
                <a:gd name="T89" fmla="*/ 0 h 219"/>
                <a:gd name="T90" fmla="*/ 0 w 154"/>
                <a:gd name="T91" fmla="*/ 0 h 2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"/>
                <a:gd name="T139" fmla="*/ 0 h 219"/>
                <a:gd name="T140" fmla="*/ 154 w 154"/>
                <a:gd name="T141" fmla="*/ 219 h 21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" h="219">
                  <a:moveTo>
                    <a:pt x="45" y="110"/>
                  </a:moveTo>
                  <a:lnTo>
                    <a:pt x="46" y="127"/>
                  </a:lnTo>
                  <a:lnTo>
                    <a:pt x="47" y="143"/>
                  </a:lnTo>
                  <a:lnTo>
                    <a:pt x="49" y="156"/>
                  </a:lnTo>
                  <a:lnTo>
                    <a:pt x="52" y="166"/>
                  </a:lnTo>
                  <a:lnTo>
                    <a:pt x="54" y="170"/>
                  </a:lnTo>
                  <a:lnTo>
                    <a:pt x="56" y="174"/>
                  </a:lnTo>
                  <a:lnTo>
                    <a:pt x="62" y="179"/>
                  </a:lnTo>
                  <a:lnTo>
                    <a:pt x="69" y="183"/>
                  </a:lnTo>
                  <a:lnTo>
                    <a:pt x="77" y="184"/>
                  </a:lnTo>
                  <a:lnTo>
                    <a:pt x="81" y="183"/>
                  </a:lnTo>
                  <a:lnTo>
                    <a:pt x="86" y="183"/>
                  </a:lnTo>
                  <a:lnTo>
                    <a:pt x="89" y="181"/>
                  </a:lnTo>
                  <a:lnTo>
                    <a:pt x="92" y="179"/>
                  </a:lnTo>
                  <a:lnTo>
                    <a:pt x="95" y="177"/>
                  </a:lnTo>
                  <a:lnTo>
                    <a:pt x="98" y="174"/>
                  </a:lnTo>
                  <a:lnTo>
                    <a:pt x="103" y="166"/>
                  </a:lnTo>
                  <a:lnTo>
                    <a:pt x="106" y="156"/>
                  </a:lnTo>
                  <a:lnTo>
                    <a:pt x="108" y="143"/>
                  </a:lnTo>
                  <a:lnTo>
                    <a:pt x="110" y="110"/>
                  </a:lnTo>
                  <a:lnTo>
                    <a:pt x="110" y="92"/>
                  </a:lnTo>
                  <a:lnTo>
                    <a:pt x="108" y="78"/>
                  </a:lnTo>
                  <a:lnTo>
                    <a:pt x="106" y="65"/>
                  </a:lnTo>
                  <a:lnTo>
                    <a:pt x="105" y="62"/>
                  </a:lnTo>
                  <a:lnTo>
                    <a:pt x="105" y="59"/>
                  </a:lnTo>
                  <a:lnTo>
                    <a:pt x="103" y="54"/>
                  </a:lnTo>
                  <a:lnTo>
                    <a:pt x="98" y="46"/>
                  </a:lnTo>
                  <a:lnTo>
                    <a:pt x="92" y="41"/>
                  </a:lnTo>
                  <a:lnTo>
                    <a:pt x="86" y="36"/>
                  </a:lnTo>
                  <a:lnTo>
                    <a:pt x="77" y="35"/>
                  </a:lnTo>
                  <a:lnTo>
                    <a:pt x="73" y="36"/>
                  </a:lnTo>
                  <a:lnTo>
                    <a:pt x="69" y="36"/>
                  </a:lnTo>
                  <a:lnTo>
                    <a:pt x="66" y="39"/>
                  </a:lnTo>
                  <a:lnTo>
                    <a:pt x="62" y="41"/>
                  </a:lnTo>
                  <a:lnTo>
                    <a:pt x="56" y="46"/>
                  </a:lnTo>
                  <a:lnTo>
                    <a:pt x="52" y="54"/>
                  </a:lnTo>
                  <a:lnTo>
                    <a:pt x="49" y="65"/>
                  </a:lnTo>
                  <a:lnTo>
                    <a:pt x="47" y="78"/>
                  </a:lnTo>
                  <a:lnTo>
                    <a:pt x="45" y="110"/>
                  </a:lnTo>
                  <a:close/>
                  <a:moveTo>
                    <a:pt x="0" y="109"/>
                  </a:moveTo>
                  <a:lnTo>
                    <a:pt x="1" y="97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3" y="72"/>
                  </a:lnTo>
                  <a:lnTo>
                    <a:pt x="6" y="62"/>
                  </a:lnTo>
                  <a:lnTo>
                    <a:pt x="8" y="51"/>
                  </a:lnTo>
                  <a:lnTo>
                    <a:pt x="10" y="47"/>
                  </a:lnTo>
                  <a:lnTo>
                    <a:pt x="11" y="43"/>
                  </a:lnTo>
                  <a:lnTo>
                    <a:pt x="15" y="34"/>
                  </a:lnTo>
                  <a:lnTo>
                    <a:pt x="19" y="27"/>
                  </a:lnTo>
                  <a:lnTo>
                    <a:pt x="25" y="21"/>
                  </a:lnTo>
                  <a:lnTo>
                    <a:pt x="30" y="15"/>
                  </a:lnTo>
                  <a:lnTo>
                    <a:pt x="43" y="7"/>
                  </a:lnTo>
                  <a:lnTo>
                    <a:pt x="59" y="2"/>
                  </a:lnTo>
                  <a:lnTo>
                    <a:pt x="77" y="0"/>
                  </a:lnTo>
                  <a:lnTo>
                    <a:pt x="87" y="1"/>
                  </a:lnTo>
                  <a:lnTo>
                    <a:pt x="95" y="2"/>
                  </a:lnTo>
                  <a:lnTo>
                    <a:pt x="104" y="4"/>
                  </a:lnTo>
                  <a:lnTo>
                    <a:pt x="111" y="7"/>
                  </a:lnTo>
                  <a:lnTo>
                    <a:pt x="118" y="10"/>
                  </a:lnTo>
                  <a:lnTo>
                    <a:pt x="125" y="15"/>
                  </a:lnTo>
                  <a:lnTo>
                    <a:pt x="130" y="21"/>
                  </a:lnTo>
                  <a:lnTo>
                    <a:pt x="135" y="27"/>
                  </a:lnTo>
                  <a:lnTo>
                    <a:pt x="144" y="43"/>
                  </a:lnTo>
                  <a:lnTo>
                    <a:pt x="150" y="62"/>
                  </a:lnTo>
                  <a:lnTo>
                    <a:pt x="153" y="84"/>
                  </a:lnTo>
                  <a:lnTo>
                    <a:pt x="154" y="110"/>
                  </a:lnTo>
                  <a:lnTo>
                    <a:pt x="154" y="123"/>
                  </a:lnTo>
                  <a:lnTo>
                    <a:pt x="153" y="136"/>
                  </a:lnTo>
                  <a:lnTo>
                    <a:pt x="152" y="142"/>
                  </a:lnTo>
                  <a:lnTo>
                    <a:pt x="152" y="147"/>
                  </a:lnTo>
                  <a:lnTo>
                    <a:pt x="150" y="158"/>
                  </a:lnTo>
                  <a:lnTo>
                    <a:pt x="147" y="168"/>
                  </a:lnTo>
                  <a:lnTo>
                    <a:pt x="144" y="177"/>
                  </a:lnTo>
                  <a:lnTo>
                    <a:pt x="140" y="185"/>
                  </a:lnTo>
                  <a:lnTo>
                    <a:pt x="135" y="193"/>
                  </a:lnTo>
                  <a:lnTo>
                    <a:pt x="130" y="199"/>
                  </a:lnTo>
                  <a:lnTo>
                    <a:pt x="125" y="204"/>
                  </a:lnTo>
                  <a:lnTo>
                    <a:pt x="111" y="213"/>
                  </a:lnTo>
                  <a:lnTo>
                    <a:pt x="95" y="218"/>
                  </a:lnTo>
                  <a:lnTo>
                    <a:pt x="77" y="219"/>
                  </a:lnTo>
                  <a:lnTo>
                    <a:pt x="68" y="219"/>
                  </a:lnTo>
                  <a:lnTo>
                    <a:pt x="59" y="218"/>
                  </a:lnTo>
                  <a:lnTo>
                    <a:pt x="51" y="216"/>
                  </a:lnTo>
                  <a:lnTo>
                    <a:pt x="43" y="213"/>
                  </a:lnTo>
                  <a:lnTo>
                    <a:pt x="30" y="204"/>
                  </a:lnTo>
                  <a:lnTo>
                    <a:pt x="19" y="192"/>
                  </a:lnTo>
                  <a:lnTo>
                    <a:pt x="15" y="185"/>
                  </a:lnTo>
                  <a:lnTo>
                    <a:pt x="11" y="177"/>
                  </a:lnTo>
                  <a:lnTo>
                    <a:pt x="6" y="158"/>
                  </a:lnTo>
                  <a:lnTo>
                    <a:pt x="1" y="13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5" name="Freeform 302"/>
            <p:cNvSpPr>
              <a:spLocks noEditPoints="1"/>
            </p:cNvSpPr>
            <p:nvPr/>
          </p:nvSpPr>
          <p:spPr bwMode="auto">
            <a:xfrm>
              <a:off x="2319" y="1639"/>
              <a:ext cx="38" cy="44"/>
            </a:xfrm>
            <a:custGeom>
              <a:avLst/>
              <a:gdLst>
                <a:gd name="T0" fmla="*/ 0 w 150"/>
                <a:gd name="T1" fmla="*/ 0 h 173"/>
                <a:gd name="T2" fmla="*/ 0 w 150"/>
                <a:gd name="T3" fmla="*/ 0 h 173"/>
                <a:gd name="T4" fmla="*/ 0 w 150"/>
                <a:gd name="T5" fmla="*/ 0 h 173"/>
                <a:gd name="T6" fmla="*/ 0 w 150"/>
                <a:gd name="T7" fmla="*/ 0 h 173"/>
                <a:gd name="T8" fmla="*/ 0 w 150"/>
                <a:gd name="T9" fmla="*/ 0 h 173"/>
                <a:gd name="T10" fmla="*/ 0 w 150"/>
                <a:gd name="T11" fmla="*/ 0 h 173"/>
                <a:gd name="T12" fmla="*/ 0 w 150"/>
                <a:gd name="T13" fmla="*/ 0 h 173"/>
                <a:gd name="T14" fmla="*/ 0 w 150"/>
                <a:gd name="T15" fmla="*/ 0 h 173"/>
                <a:gd name="T16" fmla="*/ 0 w 150"/>
                <a:gd name="T17" fmla="*/ 0 h 173"/>
                <a:gd name="T18" fmla="*/ 0 w 150"/>
                <a:gd name="T19" fmla="*/ 0 h 173"/>
                <a:gd name="T20" fmla="*/ 0 w 150"/>
                <a:gd name="T21" fmla="*/ 0 h 173"/>
                <a:gd name="T22" fmla="*/ 0 w 150"/>
                <a:gd name="T23" fmla="*/ 0 h 173"/>
                <a:gd name="T24" fmla="*/ 0 w 150"/>
                <a:gd name="T25" fmla="*/ 0 h 173"/>
                <a:gd name="T26" fmla="*/ 0 w 150"/>
                <a:gd name="T27" fmla="*/ 0 h 173"/>
                <a:gd name="T28" fmla="*/ 0 w 150"/>
                <a:gd name="T29" fmla="*/ 0 h 173"/>
                <a:gd name="T30" fmla="*/ 0 w 150"/>
                <a:gd name="T31" fmla="*/ 0 h 173"/>
                <a:gd name="T32" fmla="*/ 0 w 150"/>
                <a:gd name="T33" fmla="*/ 0 h 173"/>
                <a:gd name="T34" fmla="*/ 0 w 150"/>
                <a:gd name="T35" fmla="*/ 0 h 173"/>
                <a:gd name="T36" fmla="*/ 0 w 150"/>
                <a:gd name="T37" fmla="*/ 0 h 173"/>
                <a:gd name="T38" fmla="*/ 0 w 150"/>
                <a:gd name="T39" fmla="*/ 0 h 173"/>
                <a:gd name="T40" fmla="*/ 0 w 150"/>
                <a:gd name="T41" fmla="*/ 0 h 173"/>
                <a:gd name="T42" fmla="*/ 0 w 150"/>
                <a:gd name="T43" fmla="*/ 0 h 173"/>
                <a:gd name="T44" fmla="*/ 0 w 150"/>
                <a:gd name="T45" fmla="*/ 0 h 173"/>
                <a:gd name="T46" fmla="*/ 0 w 150"/>
                <a:gd name="T47" fmla="*/ 0 h 173"/>
                <a:gd name="T48" fmla="*/ 0 w 150"/>
                <a:gd name="T49" fmla="*/ 0 h 173"/>
                <a:gd name="T50" fmla="*/ 0 w 150"/>
                <a:gd name="T51" fmla="*/ 0 h 173"/>
                <a:gd name="T52" fmla="*/ 0 w 150"/>
                <a:gd name="T53" fmla="*/ 0 h 173"/>
                <a:gd name="T54" fmla="*/ 0 w 150"/>
                <a:gd name="T55" fmla="*/ 0 h 173"/>
                <a:gd name="T56" fmla="*/ 0 w 150"/>
                <a:gd name="T57" fmla="*/ 0 h 173"/>
                <a:gd name="T58" fmla="*/ 0 w 150"/>
                <a:gd name="T59" fmla="*/ 0 h 173"/>
                <a:gd name="T60" fmla="*/ 0 w 150"/>
                <a:gd name="T61" fmla="*/ 0 h 173"/>
                <a:gd name="T62" fmla="*/ 0 w 150"/>
                <a:gd name="T63" fmla="*/ 0 h 173"/>
                <a:gd name="T64" fmla="*/ 0 w 150"/>
                <a:gd name="T65" fmla="*/ 0 h 173"/>
                <a:gd name="T66" fmla="*/ 0 w 150"/>
                <a:gd name="T67" fmla="*/ 0 h 173"/>
                <a:gd name="T68" fmla="*/ 0 w 150"/>
                <a:gd name="T69" fmla="*/ 0 h 173"/>
                <a:gd name="T70" fmla="*/ 0 w 150"/>
                <a:gd name="T71" fmla="*/ 0 h 173"/>
                <a:gd name="T72" fmla="*/ 0 w 150"/>
                <a:gd name="T73" fmla="*/ 0 h 173"/>
                <a:gd name="T74" fmla="*/ 0 w 150"/>
                <a:gd name="T75" fmla="*/ 0 h 173"/>
                <a:gd name="T76" fmla="*/ 0 w 150"/>
                <a:gd name="T77" fmla="*/ 0 h 173"/>
                <a:gd name="T78" fmla="*/ 0 w 150"/>
                <a:gd name="T79" fmla="*/ 0 h 173"/>
                <a:gd name="T80" fmla="*/ 0 w 150"/>
                <a:gd name="T81" fmla="*/ 0 h 173"/>
                <a:gd name="T82" fmla="*/ 0 w 150"/>
                <a:gd name="T83" fmla="*/ 0 h 173"/>
                <a:gd name="T84" fmla="*/ 0 w 150"/>
                <a:gd name="T85" fmla="*/ 0 h 173"/>
                <a:gd name="T86" fmla="*/ 0 w 150"/>
                <a:gd name="T87" fmla="*/ 0 h 173"/>
                <a:gd name="T88" fmla="*/ 0 w 150"/>
                <a:gd name="T89" fmla="*/ 0 h 173"/>
                <a:gd name="T90" fmla="*/ 0 w 150"/>
                <a:gd name="T91" fmla="*/ 0 h 173"/>
                <a:gd name="T92" fmla="*/ 0 w 150"/>
                <a:gd name="T93" fmla="*/ 0 h 173"/>
                <a:gd name="T94" fmla="*/ 0 w 150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0"/>
                <a:gd name="T145" fmla="*/ 0 h 173"/>
                <a:gd name="T146" fmla="*/ 150 w 150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0" h="173">
                  <a:moveTo>
                    <a:pt x="99" y="148"/>
                  </a:moveTo>
                  <a:lnTo>
                    <a:pt x="95" y="153"/>
                  </a:lnTo>
                  <a:lnTo>
                    <a:pt x="89" y="158"/>
                  </a:lnTo>
                  <a:lnTo>
                    <a:pt x="78" y="167"/>
                  </a:lnTo>
                  <a:lnTo>
                    <a:pt x="63" y="172"/>
                  </a:lnTo>
                  <a:lnTo>
                    <a:pt x="47" y="173"/>
                  </a:lnTo>
                  <a:lnTo>
                    <a:pt x="36" y="172"/>
                  </a:lnTo>
                  <a:lnTo>
                    <a:pt x="26" y="170"/>
                  </a:lnTo>
                  <a:lnTo>
                    <a:pt x="22" y="168"/>
                  </a:lnTo>
                  <a:lnTo>
                    <a:pt x="18" y="166"/>
                  </a:lnTo>
                  <a:lnTo>
                    <a:pt x="12" y="160"/>
                  </a:lnTo>
                  <a:lnTo>
                    <a:pt x="7" y="153"/>
                  </a:lnTo>
                  <a:lnTo>
                    <a:pt x="3" y="145"/>
                  </a:lnTo>
                  <a:lnTo>
                    <a:pt x="1" y="134"/>
                  </a:lnTo>
                  <a:lnTo>
                    <a:pt x="0" y="122"/>
                  </a:lnTo>
                  <a:lnTo>
                    <a:pt x="1" y="111"/>
                  </a:lnTo>
                  <a:lnTo>
                    <a:pt x="3" y="101"/>
                  </a:lnTo>
                  <a:lnTo>
                    <a:pt x="7" y="94"/>
                  </a:lnTo>
                  <a:lnTo>
                    <a:pt x="12" y="87"/>
                  </a:lnTo>
                  <a:lnTo>
                    <a:pt x="19" y="81"/>
                  </a:lnTo>
                  <a:lnTo>
                    <a:pt x="28" y="77"/>
                  </a:lnTo>
                  <a:lnTo>
                    <a:pt x="53" y="71"/>
                  </a:lnTo>
                  <a:lnTo>
                    <a:pt x="74" y="68"/>
                  </a:lnTo>
                  <a:lnTo>
                    <a:pt x="82" y="66"/>
                  </a:lnTo>
                  <a:lnTo>
                    <a:pt x="87" y="65"/>
                  </a:lnTo>
                  <a:lnTo>
                    <a:pt x="91" y="64"/>
                  </a:lnTo>
                  <a:lnTo>
                    <a:pt x="93" y="63"/>
                  </a:lnTo>
                  <a:lnTo>
                    <a:pt x="96" y="61"/>
                  </a:lnTo>
                  <a:lnTo>
                    <a:pt x="97" y="57"/>
                  </a:lnTo>
                  <a:lnTo>
                    <a:pt x="98" y="52"/>
                  </a:lnTo>
                  <a:lnTo>
                    <a:pt x="97" y="47"/>
                  </a:lnTo>
                  <a:lnTo>
                    <a:pt x="96" y="43"/>
                  </a:lnTo>
                  <a:lnTo>
                    <a:pt x="94" y="40"/>
                  </a:lnTo>
                  <a:lnTo>
                    <a:pt x="92" y="38"/>
                  </a:lnTo>
                  <a:lnTo>
                    <a:pt x="83" y="35"/>
                  </a:lnTo>
                  <a:lnTo>
                    <a:pt x="72" y="34"/>
                  </a:lnTo>
                  <a:lnTo>
                    <a:pt x="65" y="34"/>
                  </a:lnTo>
                  <a:lnTo>
                    <a:pt x="60" y="35"/>
                  </a:lnTo>
                  <a:lnTo>
                    <a:pt x="55" y="37"/>
                  </a:lnTo>
                  <a:lnTo>
                    <a:pt x="52" y="39"/>
                  </a:lnTo>
                  <a:lnTo>
                    <a:pt x="46" y="45"/>
                  </a:lnTo>
                  <a:lnTo>
                    <a:pt x="44" y="54"/>
                  </a:lnTo>
                  <a:lnTo>
                    <a:pt x="44" y="56"/>
                  </a:lnTo>
                  <a:lnTo>
                    <a:pt x="5" y="56"/>
                  </a:lnTo>
                  <a:lnTo>
                    <a:pt x="5" y="53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8" y="36"/>
                  </a:lnTo>
                  <a:lnTo>
                    <a:pt x="9" y="31"/>
                  </a:lnTo>
                  <a:lnTo>
                    <a:pt x="14" y="22"/>
                  </a:lnTo>
                  <a:lnTo>
                    <a:pt x="21" y="14"/>
                  </a:lnTo>
                  <a:lnTo>
                    <a:pt x="30" y="8"/>
                  </a:lnTo>
                  <a:lnTo>
                    <a:pt x="42" y="3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86" y="0"/>
                  </a:lnTo>
                  <a:lnTo>
                    <a:pt x="100" y="3"/>
                  </a:lnTo>
                  <a:lnTo>
                    <a:pt x="113" y="6"/>
                  </a:lnTo>
                  <a:lnTo>
                    <a:pt x="118" y="9"/>
                  </a:lnTo>
                  <a:lnTo>
                    <a:pt x="122" y="12"/>
                  </a:lnTo>
                  <a:lnTo>
                    <a:pt x="131" y="18"/>
                  </a:lnTo>
                  <a:lnTo>
                    <a:pt x="136" y="26"/>
                  </a:lnTo>
                  <a:lnTo>
                    <a:pt x="139" y="35"/>
                  </a:lnTo>
                  <a:lnTo>
                    <a:pt x="140" y="45"/>
                  </a:lnTo>
                  <a:lnTo>
                    <a:pt x="140" y="138"/>
                  </a:lnTo>
                  <a:lnTo>
                    <a:pt x="141" y="146"/>
                  </a:lnTo>
                  <a:lnTo>
                    <a:pt x="142" y="152"/>
                  </a:lnTo>
                  <a:lnTo>
                    <a:pt x="144" y="157"/>
                  </a:lnTo>
                  <a:lnTo>
                    <a:pt x="150" y="160"/>
                  </a:lnTo>
                  <a:lnTo>
                    <a:pt x="150" y="168"/>
                  </a:lnTo>
                  <a:lnTo>
                    <a:pt x="104" y="168"/>
                  </a:lnTo>
                  <a:lnTo>
                    <a:pt x="100" y="158"/>
                  </a:lnTo>
                  <a:lnTo>
                    <a:pt x="99" y="148"/>
                  </a:lnTo>
                  <a:close/>
                  <a:moveTo>
                    <a:pt x="99" y="89"/>
                  </a:moveTo>
                  <a:lnTo>
                    <a:pt x="76" y="96"/>
                  </a:lnTo>
                  <a:lnTo>
                    <a:pt x="60" y="99"/>
                  </a:lnTo>
                  <a:lnTo>
                    <a:pt x="50" y="102"/>
                  </a:lnTo>
                  <a:lnTo>
                    <a:pt x="47" y="104"/>
                  </a:lnTo>
                  <a:lnTo>
                    <a:pt x="44" y="107"/>
                  </a:lnTo>
                  <a:lnTo>
                    <a:pt x="41" y="113"/>
                  </a:lnTo>
                  <a:lnTo>
                    <a:pt x="40" y="120"/>
                  </a:lnTo>
                  <a:lnTo>
                    <a:pt x="40" y="124"/>
                  </a:lnTo>
                  <a:lnTo>
                    <a:pt x="41" y="129"/>
                  </a:lnTo>
                  <a:lnTo>
                    <a:pt x="43" y="132"/>
                  </a:lnTo>
                  <a:lnTo>
                    <a:pt x="45" y="135"/>
                  </a:lnTo>
                  <a:lnTo>
                    <a:pt x="52" y="138"/>
                  </a:lnTo>
                  <a:lnTo>
                    <a:pt x="61" y="140"/>
                  </a:lnTo>
                  <a:lnTo>
                    <a:pt x="69" y="139"/>
                  </a:lnTo>
                  <a:lnTo>
                    <a:pt x="77" y="137"/>
                  </a:lnTo>
                  <a:lnTo>
                    <a:pt x="83" y="134"/>
                  </a:lnTo>
                  <a:lnTo>
                    <a:pt x="88" y="130"/>
                  </a:lnTo>
                  <a:lnTo>
                    <a:pt x="93" y="124"/>
                  </a:lnTo>
                  <a:lnTo>
                    <a:pt x="96" y="118"/>
                  </a:lnTo>
                  <a:lnTo>
                    <a:pt x="98" y="112"/>
                  </a:lnTo>
                  <a:lnTo>
                    <a:pt x="99" y="103"/>
                  </a:lnTo>
                  <a:lnTo>
                    <a:pt x="99" y="8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6" name="Freeform 303"/>
            <p:cNvSpPr>
              <a:spLocks/>
            </p:cNvSpPr>
            <p:nvPr/>
          </p:nvSpPr>
          <p:spPr bwMode="auto">
            <a:xfrm>
              <a:off x="2366" y="1640"/>
              <a:ext cx="36" cy="41"/>
            </a:xfrm>
            <a:custGeom>
              <a:avLst/>
              <a:gdLst>
                <a:gd name="T0" fmla="*/ 0 w 145"/>
                <a:gd name="T1" fmla="*/ 0 h 167"/>
                <a:gd name="T2" fmla="*/ 0 w 145"/>
                <a:gd name="T3" fmla="*/ 0 h 167"/>
                <a:gd name="T4" fmla="*/ 0 w 145"/>
                <a:gd name="T5" fmla="*/ 0 h 167"/>
                <a:gd name="T6" fmla="*/ 0 w 145"/>
                <a:gd name="T7" fmla="*/ 0 h 167"/>
                <a:gd name="T8" fmla="*/ 0 w 145"/>
                <a:gd name="T9" fmla="*/ 0 h 167"/>
                <a:gd name="T10" fmla="*/ 0 w 145"/>
                <a:gd name="T11" fmla="*/ 0 h 167"/>
                <a:gd name="T12" fmla="*/ 0 w 145"/>
                <a:gd name="T13" fmla="*/ 0 h 167"/>
                <a:gd name="T14" fmla="*/ 0 w 145"/>
                <a:gd name="T15" fmla="*/ 0 h 167"/>
                <a:gd name="T16" fmla="*/ 0 w 145"/>
                <a:gd name="T17" fmla="*/ 0 h 167"/>
                <a:gd name="T18" fmla="*/ 0 w 145"/>
                <a:gd name="T19" fmla="*/ 0 h 167"/>
                <a:gd name="T20" fmla="*/ 0 w 145"/>
                <a:gd name="T21" fmla="*/ 0 h 167"/>
                <a:gd name="T22" fmla="*/ 0 w 145"/>
                <a:gd name="T23" fmla="*/ 0 h 167"/>
                <a:gd name="T24" fmla="*/ 0 w 145"/>
                <a:gd name="T25" fmla="*/ 0 h 167"/>
                <a:gd name="T26" fmla="*/ 0 w 145"/>
                <a:gd name="T27" fmla="*/ 0 h 167"/>
                <a:gd name="T28" fmla="*/ 0 w 145"/>
                <a:gd name="T29" fmla="*/ 0 h 167"/>
                <a:gd name="T30" fmla="*/ 0 w 145"/>
                <a:gd name="T31" fmla="*/ 0 h 167"/>
                <a:gd name="T32" fmla="*/ 0 w 145"/>
                <a:gd name="T33" fmla="*/ 0 h 167"/>
                <a:gd name="T34" fmla="*/ 0 w 145"/>
                <a:gd name="T35" fmla="*/ 0 h 167"/>
                <a:gd name="T36" fmla="*/ 0 w 145"/>
                <a:gd name="T37" fmla="*/ 0 h 167"/>
                <a:gd name="T38" fmla="*/ 0 w 145"/>
                <a:gd name="T39" fmla="*/ 0 h 167"/>
                <a:gd name="T40" fmla="*/ 0 w 145"/>
                <a:gd name="T41" fmla="*/ 0 h 167"/>
                <a:gd name="T42" fmla="*/ 0 w 145"/>
                <a:gd name="T43" fmla="*/ 0 h 167"/>
                <a:gd name="T44" fmla="*/ 0 w 145"/>
                <a:gd name="T45" fmla="*/ 0 h 167"/>
                <a:gd name="T46" fmla="*/ 0 w 145"/>
                <a:gd name="T47" fmla="*/ 0 h 167"/>
                <a:gd name="T48" fmla="*/ 0 w 145"/>
                <a:gd name="T49" fmla="*/ 0 h 167"/>
                <a:gd name="T50" fmla="*/ 0 w 145"/>
                <a:gd name="T51" fmla="*/ 0 h 167"/>
                <a:gd name="T52" fmla="*/ 0 w 145"/>
                <a:gd name="T53" fmla="*/ 0 h 167"/>
                <a:gd name="T54" fmla="*/ 0 w 145"/>
                <a:gd name="T55" fmla="*/ 0 h 167"/>
                <a:gd name="T56" fmla="*/ 0 w 145"/>
                <a:gd name="T57" fmla="*/ 0 h 167"/>
                <a:gd name="T58" fmla="*/ 0 w 145"/>
                <a:gd name="T59" fmla="*/ 0 h 167"/>
                <a:gd name="T60" fmla="*/ 0 w 145"/>
                <a:gd name="T61" fmla="*/ 0 h 167"/>
                <a:gd name="T62" fmla="*/ 0 w 145"/>
                <a:gd name="T63" fmla="*/ 0 h 167"/>
                <a:gd name="T64" fmla="*/ 0 w 145"/>
                <a:gd name="T65" fmla="*/ 0 h 167"/>
                <a:gd name="T66" fmla="*/ 0 w 145"/>
                <a:gd name="T67" fmla="*/ 0 h 167"/>
                <a:gd name="T68" fmla="*/ 0 w 145"/>
                <a:gd name="T69" fmla="*/ 0 h 167"/>
                <a:gd name="T70" fmla="*/ 0 w 145"/>
                <a:gd name="T71" fmla="*/ 0 h 167"/>
                <a:gd name="T72" fmla="*/ 0 w 145"/>
                <a:gd name="T73" fmla="*/ 0 h 1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5"/>
                <a:gd name="T112" fmla="*/ 0 h 167"/>
                <a:gd name="T113" fmla="*/ 145 w 145"/>
                <a:gd name="T114" fmla="*/ 167 h 16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5" h="167">
                  <a:moveTo>
                    <a:pt x="0" y="167"/>
                  </a:moveTo>
                  <a:lnTo>
                    <a:pt x="0" y="4"/>
                  </a:lnTo>
                  <a:lnTo>
                    <a:pt x="42" y="4"/>
                  </a:lnTo>
                  <a:lnTo>
                    <a:pt x="42" y="23"/>
                  </a:lnTo>
                  <a:lnTo>
                    <a:pt x="52" y="14"/>
                  </a:lnTo>
                  <a:lnTo>
                    <a:pt x="64" y="6"/>
                  </a:lnTo>
                  <a:lnTo>
                    <a:pt x="77" y="1"/>
                  </a:lnTo>
                  <a:lnTo>
                    <a:pt x="91" y="0"/>
                  </a:lnTo>
                  <a:lnTo>
                    <a:pt x="104" y="1"/>
                  </a:lnTo>
                  <a:lnTo>
                    <a:pt x="115" y="3"/>
                  </a:lnTo>
                  <a:lnTo>
                    <a:pt x="120" y="5"/>
                  </a:lnTo>
                  <a:lnTo>
                    <a:pt x="124" y="7"/>
                  </a:lnTo>
                  <a:lnTo>
                    <a:pt x="131" y="14"/>
                  </a:lnTo>
                  <a:lnTo>
                    <a:pt x="138" y="22"/>
                  </a:lnTo>
                  <a:lnTo>
                    <a:pt x="142" y="32"/>
                  </a:lnTo>
                  <a:lnTo>
                    <a:pt x="144" y="42"/>
                  </a:lnTo>
                  <a:lnTo>
                    <a:pt x="145" y="56"/>
                  </a:lnTo>
                  <a:lnTo>
                    <a:pt x="145" y="167"/>
                  </a:lnTo>
                  <a:lnTo>
                    <a:pt x="102" y="167"/>
                  </a:lnTo>
                  <a:lnTo>
                    <a:pt x="102" y="69"/>
                  </a:lnTo>
                  <a:lnTo>
                    <a:pt x="101" y="60"/>
                  </a:lnTo>
                  <a:lnTo>
                    <a:pt x="100" y="54"/>
                  </a:lnTo>
                  <a:lnTo>
                    <a:pt x="99" y="49"/>
                  </a:lnTo>
                  <a:lnTo>
                    <a:pt x="96" y="43"/>
                  </a:lnTo>
                  <a:lnTo>
                    <a:pt x="88" y="38"/>
                  </a:lnTo>
                  <a:lnTo>
                    <a:pt x="77" y="36"/>
                  </a:lnTo>
                  <a:lnTo>
                    <a:pt x="69" y="36"/>
                  </a:lnTo>
                  <a:lnTo>
                    <a:pt x="63" y="38"/>
                  </a:lnTo>
                  <a:lnTo>
                    <a:pt x="60" y="39"/>
                  </a:lnTo>
                  <a:lnTo>
                    <a:pt x="59" y="40"/>
                  </a:lnTo>
                  <a:lnTo>
                    <a:pt x="57" y="41"/>
                  </a:lnTo>
                  <a:lnTo>
                    <a:pt x="52" y="45"/>
                  </a:lnTo>
                  <a:lnTo>
                    <a:pt x="48" y="50"/>
                  </a:lnTo>
                  <a:lnTo>
                    <a:pt x="46" y="56"/>
                  </a:lnTo>
                  <a:lnTo>
                    <a:pt x="43" y="71"/>
                  </a:lnTo>
                  <a:lnTo>
                    <a:pt x="43" y="16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7" name="Freeform 304"/>
            <p:cNvSpPr>
              <a:spLocks noEditPoints="1"/>
            </p:cNvSpPr>
            <p:nvPr/>
          </p:nvSpPr>
          <p:spPr bwMode="auto">
            <a:xfrm>
              <a:off x="2412" y="1639"/>
              <a:ext cx="41" cy="44"/>
            </a:xfrm>
            <a:custGeom>
              <a:avLst/>
              <a:gdLst>
                <a:gd name="T0" fmla="*/ 0 w 165"/>
                <a:gd name="T1" fmla="*/ 0 h 173"/>
                <a:gd name="T2" fmla="*/ 0 w 165"/>
                <a:gd name="T3" fmla="*/ 0 h 173"/>
                <a:gd name="T4" fmla="*/ 0 w 165"/>
                <a:gd name="T5" fmla="*/ 0 h 173"/>
                <a:gd name="T6" fmla="*/ 0 w 165"/>
                <a:gd name="T7" fmla="*/ 0 h 173"/>
                <a:gd name="T8" fmla="*/ 0 w 165"/>
                <a:gd name="T9" fmla="*/ 0 h 173"/>
                <a:gd name="T10" fmla="*/ 0 w 165"/>
                <a:gd name="T11" fmla="*/ 0 h 173"/>
                <a:gd name="T12" fmla="*/ 0 w 165"/>
                <a:gd name="T13" fmla="*/ 0 h 173"/>
                <a:gd name="T14" fmla="*/ 0 w 165"/>
                <a:gd name="T15" fmla="*/ 0 h 173"/>
                <a:gd name="T16" fmla="*/ 0 w 165"/>
                <a:gd name="T17" fmla="*/ 0 h 173"/>
                <a:gd name="T18" fmla="*/ 0 w 165"/>
                <a:gd name="T19" fmla="*/ 0 h 173"/>
                <a:gd name="T20" fmla="*/ 0 w 165"/>
                <a:gd name="T21" fmla="*/ 0 h 173"/>
                <a:gd name="T22" fmla="*/ 0 w 165"/>
                <a:gd name="T23" fmla="*/ 0 h 173"/>
                <a:gd name="T24" fmla="*/ 0 w 165"/>
                <a:gd name="T25" fmla="*/ 0 h 173"/>
                <a:gd name="T26" fmla="*/ 0 w 165"/>
                <a:gd name="T27" fmla="*/ 0 h 173"/>
                <a:gd name="T28" fmla="*/ 0 w 165"/>
                <a:gd name="T29" fmla="*/ 0 h 173"/>
                <a:gd name="T30" fmla="*/ 0 w 165"/>
                <a:gd name="T31" fmla="*/ 0 h 173"/>
                <a:gd name="T32" fmla="*/ 0 w 165"/>
                <a:gd name="T33" fmla="*/ 0 h 173"/>
                <a:gd name="T34" fmla="*/ 0 w 165"/>
                <a:gd name="T35" fmla="*/ 0 h 173"/>
                <a:gd name="T36" fmla="*/ 0 w 165"/>
                <a:gd name="T37" fmla="*/ 0 h 173"/>
                <a:gd name="T38" fmla="*/ 0 w 165"/>
                <a:gd name="T39" fmla="*/ 0 h 173"/>
                <a:gd name="T40" fmla="*/ 0 w 165"/>
                <a:gd name="T41" fmla="*/ 0 h 173"/>
                <a:gd name="T42" fmla="*/ 0 w 165"/>
                <a:gd name="T43" fmla="*/ 0 h 173"/>
                <a:gd name="T44" fmla="*/ 0 w 165"/>
                <a:gd name="T45" fmla="*/ 0 h 173"/>
                <a:gd name="T46" fmla="*/ 0 w 165"/>
                <a:gd name="T47" fmla="*/ 0 h 173"/>
                <a:gd name="T48" fmla="*/ 0 w 165"/>
                <a:gd name="T49" fmla="*/ 0 h 173"/>
                <a:gd name="T50" fmla="*/ 0 w 165"/>
                <a:gd name="T51" fmla="*/ 0 h 173"/>
                <a:gd name="T52" fmla="*/ 0 w 165"/>
                <a:gd name="T53" fmla="*/ 0 h 173"/>
                <a:gd name="T54" fmla="*/ 0 w 165"/>
                <a:gd name="T55" fmla="*/ 0 h 173"/>
                <a:gd name="T56" fmla="*/ 0 w 165"/>
                <a:gd name="T57" fmla="*/ 0 h 173"/>
                <a:gd name="T58" fmla="*/ 0 w 165"/>
                <a:gd name="T59" fmla="*/ 0 h 173"/>
                <a:gd name="T60" fmla="*/ 0 w 165"/>
                <a:gd name="T61" fmla="*/ 0 h 173"/>
                <a:gd name="T62" fmla="*/ 0 w 165"/>
                <a:gd name="T63" fmla="*/ 0 h 173"/>
                <a:gd name="T64" fmla="*/ 0 w 165"/>
                <a:gd name="T65" fmla="*/ 0 h 173"/>
                <a:gd name="T66" fmla="*/ 0 w 165"/>
                <a:gd name="T67" fmla="*/ 0 h 173"/>
                <a:gd name="T68" fmla="*/ 0 w 165"/>
                <a:gd name="T69" fmla="*/ 0 h 173"/>
                <a:gd name="T70" fmla="*/ 0 w 165"/>
                <a:gd name="T71" fmla="*/ 0 h 173"/>
                <a:gd name="T72" fmla="*/ 0 w 165"/>
                <a:gd name="T73" fmla="*/ 0 h 173"/>
                <a:gd name="T74" fmla="*/ 0 w 165"/>
                <a:gd name="T75" fmla="*/ 0 h 1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5"/>
                <a:gd name="T115" fmla="*/ 0 h 173"/>
                <a:gd name="T116" fmla="*/ 165 w 165"/>
                <a:gd name="T117" fmla="*/ 173 h 17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5" h="173">
                  <a:moveTo>
                    <a:pt x="44" y="87"/>
                  </a:moveTo>
                  <a:lnTo>
                    <a:pt x="44" y="98"/>
                  </a:lnTo>
                  <a:lnTo>
                    <a:pt x="47" y="108"/>
                  </a:lnTo>
                  <a:lnTo>
                    <a:pt x="50" y="116"/>
                  </a:lnTo>
                  <a:lnTo>
                    <a:pt x="54" y="123"/>
                  </a:lnTo>
                  <a:lnTo>
                    <a:pt x="59" y="129"/>
                  </a:lnTo>
                  <a:lnTo>
                    <a:pt x="65" y="133"/>
                  </a:lnTo>
                  <a:lnTo>
                    <a:pt x="74" y="135"/>
                  </a:lnTo>
                  <a:lnTo>
                    <a:pt x="82" y="136"/>
                  </a:lnTo>
                  <a:lnTo>
                    <a:pt x="91" y="135"/>
                  </a:lnTo>
                  <a:lnTo>
                    <a:pt x="98" y="133"/>
                  </a:lnTo>
                  <a:lnTo>
                    <a:pt x="105" y="129"/>
                  </a:lnTo>
                  <a:lnTo>
                    <a:pt x="110" y="123"/>
                  </a:lnTo>
                  <a:lnTo>
                    <a:pt x="114" y="116"/>
                  </a:lnTo>
                  <a:lnTo>
                    <a:pt x="117" y="108"/>
                  </a:lnTo>
                  <a:lnTo>
                    <a:pt x="120" y="87"/>
                  </a:lnTo>
                  <a:lnTo>
                    <a:pt x="119" y="75"/>
                  </a:lnTo>
                  <a:lnTo>
                    <a:pt x="117" y="64"/>
                  </a:lnTo>
                  <a:lnTo>
                    <a:pt x="114" y="56"/>
                  </a:lnTo>
                  <a:lnTo>
                    <a:pt x="110" y="50"/>
                  </a:lnTo>
                  <a:lnTo>
                    <a:pt x="105" y="43"/>
                  </a:lnTo>
                  <a:lnTo>
                    <a:pt x="98" y="39"/>
                  </a:lnTo>
                  <a:lnTo>
                    <a:pt x="91" y="37"/>
                  </a:lnTo>
                  <a:lnTo>
                    <a:pt x="82" y="36"/>
                  </a:lnTo>
                  <a:lnTo>
                    <a:pt x="74" y="37"/>
                  </a:lnTo>
                  <a:lnTo>
                    <a:pt x="65" y="39"/>
                  </a:lnTo>
                  <a:lnTo>
                    <a:pt x="62" y="41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0" y="56"/>
                  </a:lnTo>
                  <a:lnTo>
                    <a:pt x="47" y="64"/>
                  </a:lnTo>
                  <a:lnTo>
                    <a:pt x="44" y="87"/>
                  </a:lnTo>
                  <a:close/>
                  <a:moveTo>
                    <a:pt x="0" y="87"/>
                  </a:moveTo>
                  <a:lnTo>
                    <a:pt x="1" y="76"/>
                  </a:lnTo>
                  <a:lnTo>
                    <a:pt x="2" y="68"/>
                  </a:lnTo>
                  <a:lnTo>
                    <a:pt x="6" y="50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34" y="13"/>
                  </a:lnTo>
                  <a:lnTo>
                    <a:pt x="48" y="5"/>
                  </a:lnTo>
                  <a:lnTo>
                    <a:pt x="63" y="1"/>
                  </a:lnTo>
                  <a:lnTo>
                    <a:pt x="82" y="0"/>
                  </a:lnTo>
                  <a:lnTo>
                    <a:pt x="92" y="0"/>
                  </a:lnTo>
                  <a:lnTo>
                    <a:pt x="100" y="1"/>
                  </a:lnTo>
                  <a:lnTo>
                    <a:pt x="109" y="3"/>
                  </a:lnTo>
                  <a:lnTo>
                    <a:pt x="116" y="5"/>
                  </a:lnTo>
                  <a:lnTo>
                    <a:pt x="124" y="8"/>
                  </a:lnTo>
                  <a:lnTo>
                    <a:pt x="131" y="13"/>
                  </a:lnTo>
                  <a:lnTo>
                    <a:pt x="143" y="23"/>
                  </a:lnTo>
                  <a:lnTo>
                    <a:pt x="152" y="35"/>
                  </a:lnTo>
                  <a:lnTo>
                    <a:pt x="158" y="50"/>
                  </a:lnTo>
                  <a:lnTo>
                    <a:pt x="163" y="68"/>
                  </a:lnTo>
                  <a:lnTo>
                    <a:pt x="165" y="87"/>
                  </a:lnTo>
                  <a:lnTo>
                    <a:pt x="164" y="96"/>
                  </a:lnTo>
                  <a:lnTo>
                    <a:pt x="163" y="106"/>
                  </a:lnTo>
                  <a:lnTo>
                    <a:pt x="158" y="122"/>
                  </a:lnTo>
                  <a:lnTo>
                    <a:pt x="152" y="137"/>
                  </a:lnTo>
                  <a:lnTo>
                    <a:pt x="143" y="150"/>
                  </a:lnTo>
                  <a:lnTo>
                    <a:pt x="131" y="159"/>
                  </a:lnTo>
                  <a:lnTo>
                    <a:pt x="116" y="167"/>
                  </a:lnTo>
                  <a:lnTo>
                    <a:pt x="100" y="171"/>
                  </a:lnTo>
                  <a:lnTo>
                    <a:pt x="82" y="173"/>
                  </a:lnTo>
                  <a:lnTo>
                    <a:pt x="73" y="172"/>
                  </a:lnTo>
                  <a:lnTo>
                    <a:pt x="63" y="171"/>
                  </a:lnTo>
                  <a:lnTo>
                    <a:pt x="56" y="170"/>
                  </a:lnTo>
                  <a:lnTo>
                    <a:pt x="48" y="167"/>
                  </a:lnTo>
                  <a:lnTo>
                    <a:pt x="40" y="164"/>
                  </a:lnTo>
                  <a:lnTo>
                    <a:pt x="34" y="159"/>
                  </a:lnTo>
                  <a:lnTo>
                    <a:pt x="28" y="155"/>
                  </a:lnTo>
                  <a:lnTo>
                    <a:pt x="22" y="150"/>
                  </a:lnTo>
                  <a:lnTo>
                    <a:pt x="13" y="137"/>
                  </a:lnTo>
                  <a:lnTo>
                    <a:pt x="6" y="122"/>
                  </a:lnTo>
                  <a:lnTo>
                    <a:pt x="2" y="106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8" name="Freeform 305"/>
            <p:cNvSpPr>
              <a:spLocks/>
            </p:cNvSpPr>
            <p:nvPr/>
          </p:nvSpPr>
          <p:spPr bwMode="auto">
            <a:xfrm>
              <a:off x="2460" y="1639"/>
              <a:ext cx="37" cy="44"/>
            </a:xfrm>
            <a:custGeom>
              <a:avLst/>
              <a:gdLst>
                <a:gd name="T0" fmla="*/ 0 w 147"/>
                <a:gd name="T1" fmla="*/ 0 h 173"/>
                <a:gd name="T2" fmla="*/ 0 w 147"/>
                <a:gd name="T3" fmla="*/ 0 h 173"/>
                <a:gd name="T4" fmla="*/ 0 w 147"/>
                <a:gd name="T5" fmla="*/ 0 h 173"/>
                <a:gd name="T6" fmla="*/ 0 w 147"/>
                <a:gd name="T7" fmla="*/ 0 h 173"/>
                <a:gd name="T8" fmla="*/ 0 w 147"/>
                <a:gd name="T9" fmla="*/ 0 h 173"/>
                <a:gd name="T10" fmla="*/ 0 w 147"/>
                <a:gd name="T11" fmla="*/ 0 h 173"/>
                <a:gd name="T12" fmla="*/ 0 w 147"/>
                <a:gd name="T13" fmla="*/ 0 h 173"/>
                <a:gd name="T14" fmla="*/ 0 w 147"/>
                <a:gd name="T15" fmla="*/ 0 h 173"/>
                <a:gd name="T16" fmla="*/ 0 w 147"/>
                <a:gd name="T17" fmla="*/ 0 h 173"/>
                <a:gd name="T18" fmla="*/ 0 w 147"/>
                <a:gd name="T19" fmla="*/ 0 h 173"/>
                <a:gd name="T20" fmla="*/ 0 w 147"/>
                <a:gd name="T21" fmla="*/ 0 h 173"/>
                <a:gd name="T22" fmla="*/ 0 w 147"/>
                <a:gd name="T23" fmla="*/ 0 h 173"/>
                <a:gd name="T24" fmla="*/ 0 w 147"/>
                <a:gd name="T25" fmla="*/ 0 h 173"/>
                <a:gd name="T26" fmla="*/ 0 w 147"/>
                <a:gd name="T27" fmla="*/ 0 h 173"/>
                <a:gd name="T28" fmla="*/ 0 w 147"/>
                <a:gd name="T29" fmla="*/ 0 h 173"/>
                <a:gd name="T30" fmla="*/ 0 w 147"/>
                <a:gd name="T31" fmla="*/ 0 h 173"/>
                <a:gd name="T32" fmla="*/ 0 w 147"/>
                <a:gd name="T33" fmla="*/ 0 h 173"/>
                <a:gd name="T34" fmla="*/ 0 w 147"/>
                <a:gd name="T35" fmla="*/ 0 h 173"/>
                <a:gd name="T36" fmla="*/ 0 w 147"/>
                <a:gd name="T37" fmla="*/ 0 h 173"/>
                <a:gd name="T38" fmla="*/ 0 w 147"/>
                <a:gd name="T39" fmla="*/ 0 h 173"/>
                <a:gd name="T40" fmla="*/ 0 w 147"/>
                <a:gd name="T41" fmla="*/ 0 h 173"/>
                <a:gd name="T42" fmla="*/ 0 w 147"/>
                <a:gd name="T43" fmla="*/ 0 h 173"/>
                <a:gd name="T44" fmla="*/ 0 w 147"/>
                <a:gd name="T45" fmla="*/ 0 h 173"/>
                <a:gd name="T46" fmla="*/ 0 w 147"/>
                <a:gd name="T47" fmla="*/ 0 h 173"/>
                <a:gd name="T48" fmla="*/ 0 w 147"/>
                <a:gd name="T49" fmla="*/ 0 h 173"/>
                <a:gd name="T50" fmla="*/ 0 w 147"/>
                <a:gd name="T51" fmla="*/ 0 h 173"/>
                <a:gd name="T52" fmla="*/ 0 w 147"/>
                <a:gd name="T53" fmla="*/ 0 h 173"/>
                <a:gd name="T54" fmla="*/ 0 w 147"/>
                <a:gd name="T55" fmla="*/ 0 h 173"/>
                <a:gd name="T56" fmla="*/ 0 w 147"/>
                <a:gd name="T57" fmla="*/ 0 h 173"/>
                <a:gd name="T58" fmla="*/ 0 w 147"/>
                <a:gd name="T59" fmla="*/ 0 h 173"/>
                <a:gd name="T60" fmla="*/ 0 w 147"/>
                <a:gd name="T61" fmla="*/ 0 h 173"/>
                <a:gd name="T62" fmla="*/ 0 w 147"/>
                <a:gd name="T63" fmla="*/ 0 h 173"/>
                <a:gd name="T64" fmla="*/ 0 w 147"/>
                <a:gd name="T65" fmla="*/ 0 h 173"/>
                <a:gd name="T66" fmla="*/ 0 w 147"/>
                <a:gd name="T67" fmla="*/ 0 h 173"/>
                <a:gd name="T68" fmla="*/ 0 w 147"/>
                <a:gd name="T69" fmla="*/ 0 h 173"/>
                <a:gd name="T70" fmla="*/ 0 w 147"/>
                <a:gd name="T71" fmla="*/ 0 h 173"/>
                <a:gd name="T72" fmla="*/ 0 w 147"/>
                <a:gd name="T73" fmla="*/ 0 h 173"/>
                <a:gd name="T74" fmla="*/ 0 w 147"/>
                <a:gd name="T75" fmla="*/ 0 h 173"/>
                <a:gd name="T76" fmla="*/ 0 w 147"/>
                <a:gd name="T77" fmla="*/ 0 h 173"/>
                <a:gd name="T78" fmla="*/ 0 w 147"/>
                <a:gd name="T79" fmla="*/ 0 h 173"/>
                <a:gd name="T80" fmla="*/ 0 w 147"/>
                <a:gd name="T81" fmla="*/ 0 h 173"/>
                <a:gd name="T82" fmla="*/ 0 w 147"/>
                <a:gd name="T83" fmla="*/ 0 h 173"/>
                <a:gd name="T84" fmla="*/ 0 w 147"/>
                <a:gd name="T85" fmla="*/ 0 h 173"/>
                <a:gd name="T86" fmla="*/ 0 w 147"/>
                <a:gd name="T87" fmla="*/ 0 h 173"/>
                <a:gd name="T88" fmla="*/ 0 w 147"/>
                <a:gd name="T89" fmla="*/ 0 h 173"/>
                <a:gd name="T90" fmla="*/ 0 w 147"/>
                <a:gd name="T91" fmla="*/ 0 h 173"/>
                <a:gd name="T92" fmla="*/ 0 w 147"/>
                <a:gd name="T93" fmla="*/ 0 h 173"/>
                <a:gd name="T94" fmla="*/ 0 w 147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7"/>
                <a:gd name="T145" fmla="*/ 0 h 173"/>
                <a:gd name="T146" fmla="*/ 147 w 147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7" h="173">
                  <a:moveTo>
                    <a:pt x="0" y="114"/>
                  </a:moveTo>
                  <a:lnTo>
                    <a:pt x="43" y="114"/>
                  </a:lnTo>
                  <a:lnTo>
                    <a:pt x="43" y="120"/>
                  </a:lnTo>
                  <a:lnTo>
                    <a:pt x="46" y="126"/>
                  </a:lnTo>
                  <a:lnTo>
                    <a:pt x="48" y="130"/>
                  </a:lnTo>
                  <a:lnTo>
                    <a:pt x="52" y="133"/>
                  </a:lnTo>
                  <a:lnTo>
                    <a:pt x="62" y="137"/>
                  </a:lnTo>
                  <a:lnTo>
                    <a:pt x="76" y="139"/>
                  </a:lnTo>
                  <a:lnTo>
                    <a:pt x="83" y="138"/>
                  </a:lnTo>
                  <a:lnTo>
                    <a:pt x="88" y="138"/>
                  </a:lnTo>
                  <a:lnTo>
                    <a:pt x="93" y="137"/>
                  </a:lnTo>
                  <a:lnTo>
                    <a:pt x="96" y="135"/>
                  </a:lnTo>
                  <a:lnTo>
                    <a:pt x="99" y="133"/>
                  </a:lnTo>
                  <a:lnTo>
                    <a:pt x="101" y="130"/>
                  </a:lnTo>
                  <a:lnTo>
                    <a:pt x="104" y="123"/>
                  </a:lnTo>
                  <a:lnTo>
                    <a:pt x="103" y="118"/>
                  </a:lnTo>
                  <a:lnTo>
                    <a:pt x="100" y="115"/>
                  </a:lnTo>
                  <a:lnTo>
                    <a:pt x="97" y="112"/>
                  </a:lnTo>
                  <a:lnTo>
                    <a:pt x="93" y="111"/>
                  </a:lnTo>
                  <a:lnTo>
                    <a:pt x="60" y="102"/>
                  </a:lnTo>
                  <a:lnTo>
                    <a:pt x="48" y="99"/>
                  </a:lnTo>
                  <a:lnTo>
                    <a:pt x="41" y="97"/>
                  </a:lnTo>
                  <a:lnTo>
                    <a:pt x="36" y="95"/>
                  </a:lnTo>
                  <a:lnTo>
                    <a:pt x="31" y="93"/>
                  </a:lnTo>
                  <a:lnTo>
                    <a:pt x="27" y="90"/>
                  </a:lnTo>
                  <a:lnTo>
                    <a:pt x="18" y="84"/>
                  </a:lnTo>
                  <a:lnTo>
                    <a:pt x="13" y="79"/>
                  </a:lnTo>
                  <a:lnTo>
                    <a:pt x="8" y="72"/>
                  </a:lnTo>
                  <a:lnTo>
                    <a:pt x="5" y="63"/>
                  </a:lnTo>
                  <a:lnTo>
                    <a:pt x="4" y="54"/>
                  </a:lnTo>
                  <a:lnTo>
                    <a:pt x="5" y="49"/>
                  </a:lnTo>
                  <a:lnTo>
                    <a:pt x="5" y="42"/>
                  </a:lnTo>
                  <a:lnTo>
                    <a:pt x="8" y="37"/>
                  </a:lnTo>
                  <a:lnTo>
                    <a:pt x="10" y="32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2" y="15"/>
                  </a:lnTo>
                  <a:lnTo>
                    <a:pt x="32" y="8"/>
                  </a:lnTo>
                  <a:lnTo>
                    <a:pt x="43" y="3"/>
                  </a:lnTo>
                  <a:lnTo>
                    <a:pt x="56" y="1"/>
                  </a:lnTo>
                  <a:lnTo>
                    <a:pt x="71" y="0"/>
                  </a:lnTo>
                  <a:lnTo>
                    <a:pt x="87" y="1"/>
                  </a:lnTo>
                  <a:lnTo>
                    <a:pt x="93" y="2"/>
                  </a:lnTo>
                  <a:lnTo>
                    <a:pt x="100" y="3"/>
                  </a:lnTo>
                  <a:lnTo>
                    <a:pt x="112" y="8"/>
                  </a:lnTo>
                  <a:lnTo>
                    <a:pt x="123" y="15"/>
                  </a:lnTo>
                  <a:lnTo>
                    <a:pt x="130" y="22"/>
                  </a:lnTo>
                  <a:lnTo>
                    <a:pt x="136" y="32"/>
                  </a:lnTo>
                  <a:lnTo>
                    <a:pt x="141" y="43"/>
                  </a:lnTo>
                  <a:lnTo>
                    <a:pt x="142" y="55"/>
                  </a:lnTo>
                  <a:lnTo>
                    <a:pt x="99" y="55"/>
                  </a:lnTo>
                  <a:lnTo>
                    <a:pt x="97" y="46"/>
                  </a:lnTo>
                  <a:lnTo>
                    <a:pt x="92" y="39"/>
                  </a:lnTo>
                  <a:lnTo>
                    <a:pt x="83" y="35"/>
                  </a:lnTo>
                  <a:lnTo>
                    <a:pt x="71" y="34"/>
                  </a:lnTo>
                  <a:lnTo>
                    <a:pt x="60" y="35"/>
                  </a:lnTo>
                  <a:lnTo>
                    <a:pt x="56" y="36"/>
                  </a:lnTo>
                  <a:lnTo>
                    <a:pt x="53" y="37"/>
                  </a:lnTo>
                  <a:lnTo>
                    <a:pt x="50" y="39"/>
                  </a:lnTo>
                  <a:lnTo>
                    <a:pt x="49" y="42"/>
                  </a:lnTo>
                  <a:lnTo>
                    <a:pt x="47" y="49"/>
                  </a:lnTo>
                  <a:lnTo>
                    <a:pt x="48" y="53"/>
                  </a:lnTo>
                  <a:lnTo>
                    <a:pt x="49" y="54"/>
                  </a:lnTo>
                  <a:lnTo>
                    <a:pt x="50" y="56"/>
                  </a:lnTo>
                  <a:lnTo>
                    <a:pt x="57" y="60"/>
                  </a:lnTo>
                  <a:lnTo>
                    <a:pt x="91" y="69"/>
                  </a:lnTo>
                  <a:lnTo>
                    <a:pt x="105" y="72"/>
                  </a:lnTo>
                  <a:lnTo>
                    <a:pt x="116" y="76"/>
                  </a:lnTo>
                  <a:lnTo>
                    <a:pt x="126" y="80"/>
                  </a:lnTo>
                  <a:lnTo>
                    <a:pt x="130" y="82"/>
                  </a:lnTo>
                  <a:lnTo>
                    <a:pt x="133" y="84"/>
                  </a:lnTo>
                  <a:lnTo>
                    <a:pt x="139" y="91"/>
                  </a:lnTo>
                  <a:lnTo>
                    <a:pt x="144" y="98"/>
                  </a:lnTo>
                  <a:lnTo>
                    <a:pt x="146" y="107"/>
                  </a:lnTo>
                  <a:lnTo>
                    <a:pt x="147" y="117"/>
                  </a:lnTo>
                  <a:lnTo>
                    <a:pt x="147" y="123"/>
                  </a:lnTo>
                  <a:lnTo>
                    <a:pt x="146" y="130"/>
                  </a:lnTo>
                  <a:lnTo>
                    <a:pt x="145" y="135"/>
                  </a:lnTo>
                  <a:lnTo>
                    <a:pt x="143" y="141"/>
                  </a:lnTo>
                  <a:lnTo>
                    <a:pt x="139" y="146"/>
                  </a:lnTo>
                  <a:lnTo>
                    <a:pt x="136" y="151"/>
                  </a:lnTo>
                  <a:lnTo>
                    <a:pt x="128" y="158"/>
                  </a:lnTo>
                  <a:lnTo>
                    <a:pt x="117" y="165"/>
                  </a:lnTo>
                  <a:lnTo>
                    <a:pt x="104" y="169"/>
                  </a:lnTo>
                  <a:lnTo>
                    <a:pt x="89" y="172"/>
                  </a:lnTo>
                  <a:lnTo>
                    <a:pt x="71" y="173"/>
                  </a:lnTo>
                  <a:lnTo>
                    <a:pt x="55" y="172"/>
                  </a:lnTo>
                  <a:lnTo>
                    <a:pt x="41" y="169"/>
                  </a:lnTo>
                  <a:lnTo>
                    <a:pt x="35" y="167"/>
                  </a:lnTo>
                  <a:lnTo>
                    <a:pt x="29" y="165"/>
                  </a:lnTo>
                  <a:lnTo>
                    <a:pt x="18" y="157"/>
                  </a:lnTo>
                  <a:lnTo>
                    <a:pt x="11" y="150"/>
                  </a:lnTo>
                  <a:lnTo>
                    <a:pt x="8" y="145"/>
                  </a:lnTo>
                  <a:lnTo>
                    <a:pt x="4" y="140"/>
                  </a:lnTo>
                  <a:lnTo>
                    <a:pt x="1" y="129"/>
                  </a:lnTo>
                  <a:lnTo>
                    <a:pt x="0" y="116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699" name="Rectangle 306"/>
            <p:cNvSpPr>
              <a:spLocks noChangeArrowheads="1"/>
            </p:cNvSpPr>
            <p:nvPr/>
          </p:nvSpPr>
          <p:spPr bwMode="auto">
            <a:xfrm>
              <a:off x="2544" y="1608"/>
              <a:ext cx="73" cy="73"/>
            </a:xfrm>
            <a:prstGeom prst="rect">
              <a:avLst/>
            </a:prstGeom>
            <a:solidFill>
              <a:srgbClr val="4D45B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/>
            </a:p>
          </p:txBody>
        </p:sp>
        <p:sp>
          <p:nvSpPr>
            <p:cNvPr id="110700" name="Freeform 307"/>
            <p:cNvSpPr>
              <a:spLocks/>
            </p:cNvSpPr>
            <p:nvPr/>
          </p:nvSpPr>
          <p:spPr bwMode="auto">
            <a:xfrm>
              <a:off x="2644" y="1628"/>
              <a:ext cx="24" cy="53"/>
            </a:xfrm>
            <a:custGeom>
              <a:avLst/>
              <a:gdLst>
                <a:gd name="T0" fmla="*/ 0 w 94"/>
                <a:gd name="T1" fmla="*/ 0 h 214"/>
                <a:gd name="T2" fmla="*/ 0 w 94"/>
                <a:gd name="T3" fmla="*/ 0 h 214"/>
                <a:gd name="T4" fmla="*/ 0 w 94"/>
                <a:gd name="T5" fmla="*/ 0 h 214"/>
                <a:gd name="T6" fmla="*/ 0 w 94"/>
                <a:gd name="T7" fmla="*/ 0 h 214"/>
                <a:gd name="T8" fmla="*/ 0 w 94"/>
                <a:gd name="T9" fmla="*/ 0 h 214"/>
                <a:gd name="T10" fmla="*/ 0 w 94"/>
                <a:gd name="T11" fmla="*/ 0 h 214"/>
                <a:gd name="T12" fmla="*/ 0 w 94"/>
                <a:gd name="T13" fmla="*/ 0 h 214"/>
                <a:gd name="T14" fmla="*/ 0 w 94"/>
                <a:gd name="T15" fmla="*/ 0 h 214"/>
                <a:gd name="T16" fmla="*/ 0 w 94"/>
                <a:gd name="T17" fmla="*/ 0 h 214"/>
                <a:gd name="T18" fmla="*/ 0 w 94"/>
                <a:gd name="T19" fmla="*/ 0 h 214"/>
                <a:gd name="T20" fmla="*/ 0 w 94"/>
                <a:gd name="T21" fmla="*/ 0 h 214"/>
                <a:gd name="T22" fmla="*/ 0 w 94"/>
                <a:gd name="T23" fmla="*/ 0 h 214"/>
                <a:gd name="T24" fmla="*/ 0 w 94"/>
                <a:gd name="T25" fmla="*/ 0 h 214"/>
                <a:gd name="T26" fmla="*/ 0 w 94"/>
                <a:gd name="T27" fmla="*/ 0 h 214"/>
                <a:gd name="T28" fmla="*/ 0 w 94"/>
                <a:gd name="T29" fmla="*/ 0 h 214"/>
                <a:gd name="T30" fmla="*/ 0 w 94"/>
                <a:gd name="T31" fmla="*/ 0 h 2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4"/>
                <a:gd name="T49" fmla="*/ 0 h 214"/>
                <a:gd name="T50" fmla="*/ 94 w 94"/>
                <a:gd name="T51" fmla="*/ 214 h 2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4" h="214">
                  <a:moveTo>
                    <a:pt x="51" y="214"/>
                  </a:moveTo>
                  <a:lnTo>
                    <a:pt x="51" y="67"/>
                  </a:lnTo>
                  <a:lnTo>
                    <a:pt x="0" y="67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16" y="36"/>
                  </a:lnTo>
                  <a:lnTo>
                    <a:pt x="26" y="35"/>
                  </a:lnTo>
                  <a:lnTo>
                    <a:pt x="36" y="33"/>
                  </a:lnTo>
                  <a:lnTo>
                    <a:pt x="43" y="29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9"/>
                  </a:lnTo>
                  <a:lnTo>
                    <a:pt x="59" y="0"/>
                  </a:lnTo>
                  <a:lnTo>
                    <a:pt x="94" y="0"/>
                  </a:lnTo>
                  <a:lnTo>
                    <a:pt x="94" y="214"/>
                  </a:lnTo>
                  <a:lnTo>
                    <a:pt x="51" y="2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701" name="Freeform 308"/>
            <p:cNvSpPr>
              <a:spLocks noEditPoints="1"/>
            </p:cNvSpPr>
            <p:nvPr/>
          </p:nvSpPr>
          <p:spPr bwMode="auto">
            <a:xfrm>
              <a:off x="2686" y="1628"/>
              <a:ext cx="39" cy="55"/>
            </a:xfrm>
            <a:custGeom>
              <a:avLst/>
              <a:gdLst>
                <a:gd name="T0" fmla="*/ 0 w 154"/>
                <a:gd name="T1" fmla="*/ 0 h 220"/>
                <a:gd name="T2" fmla="*/ 0 w 154"/>
                <a:gd name="T3" fmla="*/ 0 h 220"/>
                <a:gd name="T4" fmla="*/ 0 w 154"/>
                <a:gd name="T5" fmla="*/ 0 h 220"/>
                <a:gd name="T6" fmla="*/ 0 w 154"/>
                <a:gd name="T7" fmla="*/ 0 h 220"/>
                <a:gd name="T8" fmla="*/ 0 w 154"/>
                <a:gd name="T9" fmla="*/ 0 h 220"/>
                <a:gd name="T10" fmla="*/ 0 w 154"/>
                <a:gd name="T11" fmla="*/ 0 h 220"/>
                <a:gd name="T12" fmla="*/ 0 w 154"/>
                <a:gd name="T13" fmla="*/ 0 h 220"/>
                <a:gd name="T14" fmla="*/ 0 w 154"/>
                <a:gd name="T15" fmla="*/ 0 h 220"/>
                <a:gd name="T16" fmla="*/ 0 w 154"/>
                <a:gd name="T17" fmla="*/ 0 h 220"/>
                <a:gd name="T18" fmla="*/ 0 w 154"/>
                <a:gd name="T19" fmla="*/ 0 h 220"/>
                <a:gd name="T20" fmla="*/ 0 w 154"/>
                <a:gd name="T21" fmla="*/ 0 h 220"/>
                <a:gd name="T22" fmla="*/ 0 w 154"/>
                <a:gd name="T23" fmla="*/ 0 h 220"/>
                <a:gd name="T24" fmla="*/ 0 w 154"/>
                <a:gd name="T25" fmla="*/ 0 h 220"/>
                <a:gd name="T26" fmla="*/ 0 w 154"/>
                <a:gd name="T27" fmla="*/ 0 h 220"/>
                <a:gd name="T28" fmla="*/ 0 w 154"/>
                <a:gd name="T29" fmla="*/ 0 h 220"/>
                <a:gd name="T30" fmla="*/ 0 w 154"/>
                <a:gd name="T31" fmla="*/ 0 h 220"/>
                <a:gd name="T32" fmla="*/ 0 w 154"/>
                <a:gd name="T33" fmla="*/ 0 h 220"/>
                <a:gd name="T34" fmla="*/ 0 w 154"/>
                <a:gd name="T35" fmla="*/ 0 h 220"/>
                <a:gd name="T36" fmla="*/ 0 w 154"/>
                <a:gd name="T37" fmla="*/ 0 h 220"/>
                <a:gd name="T38" fmla="*/ 0 w 154"/>
                <a:gd name="T39" fmla="*/ 0 h 220"/>
                <a:gd name="T40" fmla="*/ 0 w 154"/>
                <a:gd name="T41" fmla="*/ 0 h 220"/>
                <a:gd name="T42" fmla="*/ 0 w 154"/>
                <a:gd name="T43" fmla="*/ 0 h 220"/>
                <a:gd name="T44" fmla="*/ 0 w 154"/>
                <a:gd name="T45" fmla="*/ 0 h 220"/>
                <a:gd name="T46" fmla="*/ 0 w 154"/>
                <a:gd name="T47" fmla="*/ 0 h 220"/>
                <a:gd name="T48" fmla="*/ 0 w 154"/>
                <a:gd name="T49" fmla="*/ 0 h 220"/>
                <a:gd name="T50" fmla="*/ 0 w 154"/>
                <a:gd name="T51" fmla="*/ 0 h 220"/>
                <a:gd name="T52" fmla="*/ 0 w 154"/>
                <a:gd name="T53" fmla="*/ 0 h 220"/>
                <a:gd name="T54" fmla="*/ 0 w 154"/>
                <a:gd name="T55" fmla="*/ 0 h 220"/>
                <a:gd name="T56" fmla="*/ 0 w 154"/>
                <a:gd name="T57" fmla="*/ 0 h 220"/>
                <a:gd name="T58" fmla="*/ 0 w 154"/>
                <a:gd name="T59" fmla="*/ 0 h 220"/>
                <a:gd name="T60" fmla="*/ 0 w 154"/>
                <a:gd name="T61" fmla="*/ 0 h 220"/>
                <a:gd name="T62" fmla="*/ 0 w 154"/>
                <a:gd name="T63" fmla="*/ 0 h 220"/>
                <a:gd name="T64" fmla="*/ 0 w 154"/>
                <a:gd name="T65" fmla="*/ 0 h 220"/>
                <a:gd name="T66" fmla="*/ 0 w 154"/>
                <a:gd name="T67" fmla="*/ 0 h 220"/>
                <a:gd name="T68" fmla="*/ 0 w 154"/>
                <a:gd name="T69" fmla="*/ 0 h 220"/>
                <a:gd name="T70" fmla="*/ 0 w 154"/>
                <a:gd name="T71" fmla="*/ 0 h 220"/>
                <a:gd name="T72" fmla="*/ 0 w 154"/>
                <a:gd name="T73" fmla="*/ 0 h 220"/>
                <a:gd name="T74" fmla="*/ 0 w 154"/>
                <a:gd name="T75" fmla="*/ 0 h 220"/>
                <a:gd name="T76" fmla="*/ 0 w 154"/>
                <a:gd name="T77" fmla="*/ 0 h 220"/>
                <a:gd name="T78" fmla="*/ 0 w 154"/>
                <a:gd name="T79" fmla="*/ 0 h 220"/>
                <a:gd name="T80" fmla="*/ 0 w 154"/>
                <a:gd name="T81" fmla="*/ 0 h 220"/>
                <a:gd name="T82" fmla="*/ 0 w 154"/>
                <a:gd name="T83" fmla="*/ 0 h 220"/>
                <a:gd name="T84" fmla="*/ 0 w 154"/>
                <a:gd name="T85" fmla="*/ 0 h 220"/>
                <a:gd name="T86" fmla="*/ 0 w 154"/>
                <a:gd name="T87" fmla="*/ 0 h 220"/>
                <a:gd name="T88" fmla="*/ 0 w 154"/>
                <a:gd name="T89" fmla="*/ 0 h 220"/>
                <a:gd name="T90" fmla="*/ 0 w 154"/>
                <a:gd name="T91" fmla="*/ 0 h 220"/>
                <a:gd name="T92" fmla="*/ 0 w 154"/>
                <a:gd name="T93" fmla="*/ 0 h 220"/>
                <a:gd name="T94" fmla="*/ 0 w 154"/>
                <a:gd name="T95" fmla="*/ 0 h 220"/>
                <a:gd name="T96" fmla="*/ 0 w 154"/>
                <a:gd name="T97" fmla="*/ 0 h 220"/>
                <a:gd name="T98" fmla="*/ 0 w 154"/>
                <a:gd name="T99" fmla="*/ 0 h 220"/>
                <a:gd name="T100" fmla="*/ 0 w 154"/>
                <a:gd name="T101" fmla="*/ 0 h 220"/>
                <a:gd name="T102" fmla="*/ 0 w 154"/>
                <a:gd name="T103" fmla="*/ 0 h 220"/>
                <a:gd name="T104" fmla="*/ 0 w 154"/>
                <a:gd name="T105" fmla="*/ 0 h 220"/>
                <a:gd name="T106" fmla="*/ 0 w 154"/>
                <a:gd name="T107" fmla="*/ 0 h 22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4"/>
                <a:gd name="T163" fmla="*/ 0 h 220"/>
                <a:gd name="T164" fmla="*/ 154 w 154"/>
                <a:gd name="T165" fmla="*/ 220 h 22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4" h="220">
                  <a:moveTo>
                    <a:pt x="109" y="74"/>
                  </a:moveTo>
                  <a:lnTo>
                    <a:pt x="108" y="65"/>
                  </a:lnTo>
                  <a:lnTo>
                    <a:pt x="107" y="62"/>
                  </a:lnTo>
                  <a:lnTo>
                    <a:pt x="106" y="58"/>
                  </a:lnTo>
                  <a:lnTo>
                    <a:pt x="105" y="54"/>
                  </a:lnTo>
                  <a:lnTo>
                    <a:pt x="104" y="50"/>
                  </a:lnTo>
                  <a:lnTo>
                    <a:pt x="100" y="45"/>
                  </a:lnTo>
                  <a:lnTo>
                    <a:pt x="94" y="41"/>
                  </a:lnTo>
                  <a:lnTo>
                    <a:pt x="89" y="36"/>
                  </a:lnTo>
                  <a:lnTo>
                    <a:pt x="82" y="34"/>
                  </a:lnTo>
                  <a:lnTo>
                    <a:pt x="74" y="34"/>
                  </a:lnTo>
                  <a:lnTo>
                    <a:pt x="68" y="34"/>
                  </a:lnTo>
                  <a:lnTo>
                    <a:pt x="62" y="36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50"/>
                  </a:lnTo>
                  <a:lnTo>
                    <a:pt x="46" y="57"/>
                  </a:lnTo>
                  <a:lnTo>
                    <a:pt x="44" y="73"/>
                  </a:lnTo>
                  <a:lnTo>
                    <a:pt x="44" y="82"/>
                  </a:lnTo>
                  <a:lnTo>
                    <a:pt x="45" y="86"/>
                  </a:lnTo>
                  <a:lnTo>
                    <a:pt x="46" y="89"/>
                  </a:lnTo>
                  <a:lnTo>
                    <a:pt x="47" y="92"/>
                  </a:lnTo>
                  <a:lnTo>
                    <a:pt x="48" y="96"/>
                  </a:lnTo>
                  <a:lnTo>
                    <a:pt x="52" y="101"/>
                  </a:lnTo>
                  <a:lnTo>
                    <a:pt x="56" y="105"/>
                  </a:lnTo>
                  <a:lnTo>
                    <a:pt x="63" y="108"/>
                  </a:lnTo>
                  <a:lnTo>
                    <a:pt x="76" y="110"/>
                  </a:lnTo>
                  <a:lnTo>
                    <a:pt x="84" y="110"/>
                  </a:lnTo>
                  <a:lnTo>
                    <a:pt x="87" y="109"/>
                  </a:lnTo>
                  <a:lnTo>
                    <a:pt x="90" y="108"/>
                  </a:lnTo>
                  <a:lnTo>
                    <a:pt x="93" y="107"/>
                  </a:lnTo>
                  <a:lnTo>
                    <a:pt x="95" y="105"/>
                  </a:lnTo>
                  <a:lnTo>
                    <a:pt x="101" y="101"/>
                  </a:lnTo>
                  <a:lnTo>
                    <a:pt x="104" y="96"/>
                  </a:lnTo>
                  <a:lnTo>
                    <a:pt x="107" y="89"/>
                  </a:lnTo>
                  <a:lnTo>
                    <a:pt x="109" y="74"/>
                  </a:lnTo>
                  <a:close/>
                  <a:moveTo>
                    <a:pt x="110" y="130"/>
                  </a:moveTo>
                  <a:lnTo>
                    <a:pt x="102" y="137"/>
                  </a:lnTo>
                  <a:lnTo>
                    <a:pt x="92" y="141"/>
                  </a:lnTo>
                  <a:lnTo>
                    <a:pt x="82" y="144"/>
                  </a:lnTo>
                  <a:lnTo>
                    <a:pt x="69" y="145"/>
                  </a:lnTo>
                  <a:lnTo>
                    <a:pt x="62" y="144"/>
                  </a:lnTo>
                  <a:lnTo>
                    <a:pt x="54" y="144"/>
                  </a:lnTo>
                  <a:lnTo>
                    <a:pt x="48" y="142"/>
                  </a:lnTo>
                  <a:lnTo>
                    <a:pt x="40" y="140"/>
                  </a:lnTo>
                  <a:lnTo>
                    <a:pt x="35" y="138"/>
                  </a:lnTo>
                  <a:lnTo>
                    <a:pt x="29" y="135"/>
                  </a:lnTo>
                  <a:lnTo>
                    <a:pt x="19" y="126"/>
                  </a:lnTo>
                  <a:lnTo>
                    <a:pt x="11" y="116"/>
                  </a:lnTo>
                  <a:lnTo>
                    <a:pt x="5" y="104"/>
                  </a:lnTo>
                  <a:lnTo>
                    <a:pt x="1" y="90"/>
                  </a:lnTo>
                  <a:lnTo>
                    <a:pt x="0" y="76"/>
                  </a:lnTo>
                  <a:lnTo>
                    <a:pt x="0" y="67"/>
                  </a:lnTo>
                  <a:lnTo>
                    <a:pt x="1" y="59"/>
                  </a:lnTo>
                  <a:lnTo>
                    <a:pt x="4" y="51"/>
                  </a:lnTo>
                  <a:lnTo>
                    <a:pt x="6" y="45"/>
                  </a:lnTo>
                  <a:lnTo>
                    <a:pt x="9" y="38"/>
                  </a:lnTo>
                  <a:lnTo>
                    <a:pt x="12" y="31"/>
                  </a:lnTo>
                  <a:lnTo>
                    <a:pt x="16" y="26"/>
                  </a:lnTo>
                  <a:lnTo>
                    <a:pt x="20" y="21"/>
                  </a:lnTo>
                  <a:lnTo>
                    <a:pt x="31" y="12"/>
                  </a:lnTo>
                  <a:lnTo>
                    <a:pt x="44" y="5"/>
                  </a:lnTo>
                  <a:lnTo>
                    <a:pt x="58" y="2"/>
                  </a:lnTo>
                  <a:lnTo>
                    <a:pt x="74" y="0"/>
                  </a:lnTo>
                  <a:lnTo>
                    <a:pt x="84" y="1"/>
                  </a:lnTo>
                  <a:lnTo>
                    <a:pt x="93" y="2"/>
                  </a:lnTo>
                  <a:lnTo>
                    <a:pt x="102" y="4"/>
                  </a:lnTo>
                  <a:lnTo>
                    <a:pt x="109" y="7"/>
                  </a:lnTo>
                  <a:lnTo>
                    <a:pt x="123" y="15"/>
                  </a:lnTo>
                  <a:lnTo>
                    <a:pt x="133" y="27"/>
                  </a:lnTo>
                  <a:lnTo>
                    <a:pt x="143" y="42"/>
                  </a:lnTo>
                  <a:lnTo>
                    <a:pt x="149" y="60"/>
                  </a:lnTo>
                  <a:lnTo>
                    <a:pt x="153" y="81"/>
                  </a:lnTo>
                  <a:lnTo>
                    <a:pt x="154" y="105"/>
                  </a:lnTo>
                  <a:lnTo>
                    <a:pt x="153" y="119"/>
                  </a:lnTo>
                  <a:lnTo>
                    <a:pt x="152" y="131"/>
                  </a:lnTo>
                  <a:lnTo>
                    <a:pt x="148" y="155"/>
                  </a:lnTo>
                  <a:lnTo>
                    <a:pt x="142" y="175"/>
                  </a:lnTo>
                  <a:lnTo>
                    <a:pt x="138" y="183"/>
                  </a:lnTo>
                  <a:lnTo>
                    <a:pt x="132" y="191"/>
                  </a:lnTo>
                  <a:lnTo>
                    <a:pt x="120" y="203"/>
                  </a:lnTo>
                  <a:lnTo>
                    <a:pt x="106" y="213"/>
                  </a:lnTo>
                  <a:lnTo>
                    <a:pt x="89" y="218"/>
                  </a:lnTo>
                  <a:lnTo>
                    <a:pt x="70" y="220"/>
                  </a:lnTo>
                  <a:lnTo>
                    <a:pt x="56" y="219"/>
                  </a:lnTo>
                  <a:lnTo>
                    <a:pt x="50" y="218"/>
                  </a:lnTo>
                  <a:lnTo>
                    <a:pt x="48" y="217"/>
                  </a:lnTo>
                  <a:lnTo>
                    <a:pt x="45" y="216"/>
                  </a:lnTo>
                  <a:lnTo>
                    <a:pt x="39" y="214"/>
                  </a:lnTo>
                  <a:lnTo>
                    <a:pt x="34" y="212"/>
                  </a:lnTo>
                  <a:lnTo>
                    <a:pt x="25" y="205"/>
                  </a:lnTo>
                  <a:lnTo>
                    <a:pt x="17" y="198"/>
                  </a:lnTo>
                  <a:lnTo>
                    <a:pt x="12" y="188"/>
                  </a:lnTo>
                  <a:lnTo>
                    <a:pt x="8" y="178"/>
                  </a:lnTo>
                  <a:lnTo>
                    <a:pt x="6" y="165"/>
                  </a:lnTo>
                  <a:lnTo>
                    <a:pt x="49" y="165"/>
                  </a:lnTo>
                  <a:lnTo>
                    <a:pt x="50" y="170"/>
                  </a:lnTo>
                  <a:lnTo>
                    <a:pt x="51" y="175"/>
                  </a:lnTo>
                  <a:lnTo>
                    <a:pt x="56" y="181"/>
                  </a:lnTo>
                  <a:lnTo>
                    <a:pt x="65" y="184"/>
                  </a:lnTo>
                  <a:lnTo>
                    <a:pt x="75" y="185"/>
                  </a:lnTo>
                  <a:lnTo>
                    <a:pt x="83" y="184"/>
                  </a:lnTo>
                  <a:lnTo>
                    <a:pt x="89" y="182"/>
                  </a:lnTo>
                  <a:lnTo>
                    <a:pt x="95" y="178"/>
                  </a:lnTo>
                  <a:lnTo>
                    <a:pt x="100" y="172"/>
                  </a:lnTo>
                  <a:lnTo>
                    <a:pt x="104" y="164"/>
                  </a:lnTo>
                  <a:lnTo>
                    <a:pt x="107" y="155"/>
                  </a:lnTo>
                  <a:lnTo>
                    <a:pt x="110" y="13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702" name="Freeform 309"/>
            <p:cNvSpPr>
              <a:spLocks noEditPoints="1"/>
            </p:cNvSpPr>
            <p:nvPr/>
          </p:nvSpPr>
          <p:spPr bwMode="auto">
            <a:xfrm>
              <a:off x="2765" y="1639"/>
              <a:ext cx="38" cy="44"/>
            </a:xfrm>
            <a:custGeom>
              <a:avLst/>
              <a:gdLst>
                <a:gd name="T0" fmla="*/ 0 w 151"/>
                <a:gd name="T1" fmla="*/ 0 h 173"/>
                <a:gd name="T2" fmla="*/ 0 w 151"/>
                <a:gd name="T3" fmla="*/ 0 h 173"/>
                <a:gd name="T4" fmla="*/ 0 w 151"/>
                <a:gd name="T5" fmla="*/ 0 h 173"/>
                <a:gd name="T6" fmla="*/ 0 w 151"/>
                <a:gd name="T7" fmla="*/ 0 h 173"/>
                <a:gd name="T8" fmla="*/ 0 w 151"/>
                <a:gd name="T9" fmla="*/ 0 h 173"/>
                <a:gd name="T10" fmla="*/ 0 w 151"/>
                <a:gd name="T11" fmla="*/ 0 h 173"/>
                <a:gd name="T12" fmla="*/ 0 w 151"/>
                <a:gd name="T13" fmla="*/ 0 h 173"/>
                <a:gd name="T14" fmla="*/ 0 w 151"/>
                <a:gd name="T15" fmla="*/ 0 h 173"/>
                <a:gd name="T16" fmla="*/ 0 w 151"/>
                <a:gd name="T17" fmla="*/ 0 h 173"/>
                <a:gd name="T18" fmla="*/ 0 w 151"/>
                <a:gd name="T19" fmla="*/ 0 h 173"/>
                <a:gd name="T20" fmla="*/ 0 w 151"/>
                <a:gd name="T21" fmla="*/ 0 h 173"/>
                <a:gd name="T22" fmla="*/ 0 w 151"/>
                <a:gd name="T23" fmla="*/ 0 h 173"/>
                <a:gd name="T24" fmla="*/ 0 w 151"/>
                <a:gd name="T25" fmla="*/ 0 h 173"/>
                <a:gd name="T26" fmla="*/ 0 w 151"/>
                <a:gd name="T27" fmla="*/ 0 h 173"/>
                <a:gd name="T28" fmla="*/ 0 w 151"/>
                <a:gd name="T29" fmla="*/ 0 h 173"/>
                <a:gd name="T30" fmla="*/ 0 w 151"/>
                <a:gd name="T31" fmla="*/ 0 h 173"/>
                <a:gd name="T32" fmla="*/ 0 w 151"/>
                <a:gd name="T33" fmla="*/ 0 h 173"/>
                <a:gd name="T34" fmla="*/ 0 w 151"/>
                <a:gd name="T35" fmla="*/ 0 h 173"/>
                <a:gd name="T36" fmla="*/ 0 w 151"/>
                <a:gd name="T37" fmla="*/ 0 h 173"/>
                <a:gd name="T38" fmla="*/ 0 w 151"/>
                <a:gd name="T39" fmla="*/ 0 h 173"/>
                <a:gd name="T40" fmla="*/ 0 w 151"/>
                <a:gd name="T41" fmla="*/ 0 h 173"/>
                <a:gd name="T42" fmla="*/ 0 w 151"/>
                <a:gd name="T43" fmla="*/ 0 h 173"/>
                <a:gd name="T44" fmla="*/ 0 w 151"/>
                <a:gd name="T45" fmla="*/ 0 h 173"/>
                <a:gd name="T46" fmla="*/ 0 w 151"/>
                <a:gd name="T47" fmla="*/ 0 h 173"/>
                <a:gd name="T48" fmla="*/ 0 w 151"/>
                <a:gd name="T49" fmla="*/ 0 h 173"/>
                <a:gd name="T50" fmla="*/ 0 w 151"/>
                <a:gd name="T51" fmla="*/ 0 h 173"/>
                <a:gd name="T52" fmla="*/ 0 w 151"/>
                <a:gd name="T53" fmla="*/ 0 h 173"/>
                <a:gd name="T54" fmla="*/ 0 w 151"/>
                <a:gd name="T55" fmla="*/ 0 h 173"/>
                <a:gd name="T56" fmla="*/ 0 w 151"/>
                <a:gd name="T57" fmla="*/ 0 h 173"/>
                <a:gd name="T58" fmla="*/ 0 w 151"/>
                <a:gd name="T59" fmla="*/ 0 h 173"/>
                <a:gd name="T60" fmla="*/ 0 w 151"/>
                <a:gd name="T61" fmla="*/ 0 h 173"/>
                <a:gd name="T62" fmla="*/ 0 w 151"/>
                <a:gd name="T63" fmla="*/ 0 h 173"/>
                <a:gd name="T64" fmla="*/ 0 w 151"/>
                <a:gd name="T65" fmla="*/ 0 h 173"/>
                <a:gd name="T66" fmla="*/ 0 w 151"/>
                <a:gd name="T67" fmla="*/ 0 h 173"/>
                <a:gd name="T68" fmla="*/ 0 w 151"/>
                <a:gd name="T69" fmla="*/ 0 h 173"/>
                <a:gd name="T70" fmla="*/ 0 w 151"/>
                <a:gd name="T71" fmla="*/ 0 h 173"/>
                <a:gd name="T72" fmla="*/ 0 w 151"/>
                <a:gd name="T73" fmla="*/ 0 h 173"/>
                <a:gd name="T74" fmla="*/ 0 w 151"/>
                <a:gd name="T75" fmla="*/ 0 h 173"/>
                <a:gd name="T76" fmla="*/ 0 w 151"/>
                <a:gd name="T77" fmla="*/ 0 h 173"/>
                <a:gd name="T78" fmla="*/ 0 w 151"/>
                <a:gd name="T79" fmla="*/ 0 h 173"/>
                <a:gd name="T80" fmla="*/ 0 w 151"/>
                <a:gd name="T81" fmla="*/ 0 h 173"/>
                <a:gd name="T82" fmla="*/ 0 w 151"/>
                <a:gd name="T83" fmla="*/ 0 h 173"/>
                <a:gd name="T84" fmla="*/ 0 w 151"/>
                <a:gd name="T85" fmla="*/ 0 h 173"/>
                <a:gd name="T86" fmla="*/ 0 w 151"/>
                <a:gd name="T87" fmla="*/ 0 h 173"/>
                <a:gd name="T88" fmla="*/ 0 w 151"/>
                <a:gd name="T89" fmla="*/ 0 h 173"/>
                <a:gd name="T90" fmla="*/ 0 w 151"/>
                <a:gd name="T91" fmla="*/ 0 h 173"/>
                <a:gd name="T92" fmla="*/ 0 w 151"/>
                <a:gd name="T93" fmla="*/ 0 h 173"/>
                <a:gd name="T94" fmla="*/ 0 w 151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"/>
                <a:gd name="T145" fmla="*/ 0 h 173"/>
                <a:gd name="T146" fmla="*/ 151 w 151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" h="173">
                  <a:moveTo>
                    <a:pt x="101" y="148"/>
                  </a:moveTo>
                  <a:lnTo>
                    <a:pt x="97" y="153"/>
                  </a:lnTo>
                  <a:lnTo>
                    <a:pt x="92" y="158"/>
                  </a:lnTo>
                  <a:lnTo>
                    <a:pt x="79" y="167"/>
                  </a:lnTo>
                  <a:lnTo>
                    <a:pt x="65" y="172"/>
                  </a:lnTo>
                  <a:lnTo>
                    <a:pt x="48" y="173"/>
                  </a:lnTo>
                  <a:lnTo>
                    <a:pt x="38" y="172"/>
                  </a:lnTo>
                  <a:lnTo>
                    <a:pt x="28" y="170"/>
                  </a:lnTo>
                  <a:lnTo>
                    <a:pt x="23" y="168"/>
                  </a:lnTo>
                  <a:lnTo>
                    <a:pt x="20" y="166"/>
                  </a:lnTo>
                  <a:lnTo>
                    <a:pt x="13" y="160"/>
                  </a:lnTo>
                  <a:lnTo>
                    <a:pt x="7" y="153"/>
                  </a:lnTo>
                  <a:lnTo>
                    <a:pt x="3" y="145"/>
                  </a:lnTo>
                  <a:lnTo>
                    <a:pt x="1" y="134"/>
                  </a:lnTo>
                  <a:lnTo>
                    <a:pt x="0" y="122"/>
                  </a:lnTo>
                  <a:lnTo>
                    <a:pt x="1" y="111"/>
                  </a:lnTo>
                  <a:lnTo>
                    <a:pt x="3" y="101"/>
                  </a:lnTo>
                  <a:lnTo>
                    <a:pt x="7" y="94"/>
                  </a:lnTo>
                  <a:lnTo>
                    <a:pt x="13" y="87"/>
                  </a:lnTo>
                  <a:lnTo>
                    <a:pt x="20" y="81"/>
                  </a:lnTo>
                  <a:lnTo>
                    <a:pt x="29" y="77"/>
                  </a:lnTo>
                  <a:lnTo>
                    <a:pt x="55" y="71"/>
                  </a:lnTo>
                  <a:lnTo>
                    <a:pt x="76" y="68"/>
                  </a:lnTo>
                  <a:lnTo>
                    <a:pt x="83" y="66"/>
                  </a:lnTo>
                  <a:lnTo>
                    <a:pt x="90" y="65"/>
                  </a:lnTo>
                  <a:lnTo>
                    <a:pt x="92" y="64"/>
                  </a:lnTo>
                  <a:lnTo>
                    <a:pt x="94" y="63"/>
                  </a:lnTo>
                  <a:lnTo>
                    <a:pt x="97" y="61"/>
                  </a:lnTo>
                  <a:lnTo>
                    <a:pt x="99" y="57"/>
                  </a:lnTo>
                  <a:lnTo>
                    <a:pt x="99" y="52"/>
                  </a:lnTo>
                  <a:lnTo>
                    <a:pt x="99" y="47"/>
                  </a:lnTo>
                  <a:lnTo>
                    <a:pt x="98" y="43"/>
                  </a:lnTo>
                  <a:lnTo>
                    <a:pt x="96" y="40"/>
                  </a:lnTo>
                  <a:lnTo>
                    <a:pt x="93" y="38"/>
                  </a:lnTo>
                  <a:lnTo>
                    <a:pt x="85" y="35"/>
                  </a:lnTo>
                  <a:lnTo>
                    <a:pt x="73" y="34"/>
                  </a:lnTo>
                  <a:lnTo>
                    <a:pt x="66" y="34"/>
                  </a:lnTo>
                  <a:lnTo>
                    <a:pt x="61" y="35"/>
                  </a:lnTo>
                  <a:lnTo>
                    <a:pt x="57" y="37"/>
                  </a:lnTo>
                  <a:lnTo>
                    <a:pt x="53" y="39"/>
                  </a:lnTo>
                  <a:lnTo>
                    <a:pt x="47" y="45"/>
                  </a:lnTo>
                  <a:lnTo>
                    <a:pt x="46" y="54"/>
                  </a:lnTo>
                  <a:lnTo>
                    <a:pt x="46" y="56"/>
                  </a:lnTo>
                  <a:lnTo>
                    <a:pt x="5" y="56"/>
                  </a:lnTo>
                  <a:lnTo>
                    <a:pt x="5" y="53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8" y="36"/>
                  </a:lnTo>
                  <a:lnTo>
                    <a:pt x="9" y="31"/>
                  </a:lnTo>
                  <a:lnTo>
                    <a:pt x="16" y="22"/>
                  </a:lnTo>
                  <a:lnTo>
                    <a:pt x="23" y="14"/>
                  </a:lnTo>
                  <a:lnTo>
                    <a:pt x="33" y="8"/>
                  </a:lnTo>
                  <a:lnTo>
                    <a:pt x="43" y="3"/>
                  </a:lnTo>
                  <a:lnTo>
                    <a:pt x="57" y="1"/>
                  </a:lnTo>
                  <a:lnTo>
                    <a:pt x="72" y="0"/>
                  </a:lnTo>
                  <a:lnTo>
                    <a:pt x="88" y="0"/>
                  </a:lnTo>
                  <a:lnTo>
                    <a:pt x="102" y="3"/>
                  </a:lnTo>
                  <a:lnTo>
                    <a:pt x="114" y="6"/>
                  </a:lnTo>
                  <a:lnTo>
                    <a:pt x="119" y="9"/>
                  </a:lnTo>
                  <a:lnTo>
                    <a:pt x="124" y="12"/>
                  </a:lnTo>
                  <a:lnTo>
                    <a:pt x="132" y="18"/>
                  </a:lnTo>
                  <a:lnTo>
                    <a:pt x="137" y="26"/>
                  </a:lnTo>
                  <a:lnTo>
                    <a:pt x="141" y="35"/>
                  </a:lnTo>
                  <a:lnTo>
                    <a:pt x="142" y="45"/>
                  </a:lnTo>
                  <a:lnTo>
                    <a:pt x="142" y="138"/>
                  </a:lnTo>
                  <a:lnTo>
                    <a:pt x="142" y="146"/>
                  </a:lnTo>
                  <a:lnTo>
                    <a:pt x="143" y="152"/>
                  </a:lnTo>
                  <a:lnTo>
                    <a:pt x="147" y="157"/>
                  </a:lnTo>
                  <a:lnTo>
                    <a:pt x="151" y="160"/>
                  </a:lnTo>
                  <a:lnTo>
                    <a:pt x="151" y="168"/>
                  </a:lnTo>
                  <a:lnTo>
                    <a:pt x="105" y="168"/>
                  </a:lnTo>
                  <a:lnTo>
                    <a:pt x="102" y="158"/>
                  </a:lnTo>
                  <a:lnTo>
                    <a:pt x="101" y="148"/>
                  </a:lnTo>
                  <a:close/>
                  <a:moveTo>
                    <a:pt x="100" y="89"/>
                  </a:moveTo>
                  <a:lnTo>
                    <a:pt x="78" y="96"/>
                  </a:lnTo>
                  <a:lnTo>
                    <a:pt x="61" y="99"/>
                  </a:lnTo>
                  <a:lnTo>
                    <a:pt x="53" y="102"/>
                  </a:lnTo>
                  <a:lnTo>
                    <a:pt x="50" y="104"/>
                  </a:lnTo>
                  <a:lnTo>
                    <a:pt x="46" y="107"/>
                  </a:lnTo>
                  <a:lnTo>
                    <a:pt x="42" y="113"/>
                  </a:lnTo>
                  <a:lnTo>
                    <a:pt x="41" y="120"/>
                  </a:lnTo>
                  <a:lnTo>
                    <a:pt x="42" y="124"/>
                  </a:lnTo>
                  <a:lnTo>
                    <a:pt x="43" y="129"/>
                  </a:lnTo>
                  <a:lnTo>
                    <a:pt x="44" y="132"/>
                  </a:lnTo>
                  <a:lnTo>
                    <a:pt x="47" y="135"/>
                  </a:lnTo>
                  <a:lnTo>
                    <a:pt x="54" y="138"/>
                  </a:lnTo>
                  <a:lnTo>
                    <a:pt x="62" y="140"/>
                  </a:lnTo>
                  <a:lnTo>
                    <a:pt x="71" y="139"/>
                  </a:lnTo>
                  <a:lnTo>
                    <a:pt x="78" y="137"/>
                  </a:lnTo>
                  <a:lnTo>
                    <a:pt x="84" y="134"/>
                  </a:lnTo>
                  <a:lnTo>
                    <a:pt x="91" y="130"/>
                  </a:lnTo>
                  <a:lnTo>
                    <a:pt x="95" y="124"/>
                  </a:lnTo>
                  <a:lnTo>
                    <a:pt x="98" y="118"/>
                  </a:lnTo>
                  <a:lnTo>
                    <a:pt x="100" y="112"/>
                  </a:lnTo>
                  <a:lnTo>
                    <a:pt x="100" y="103"/>
                  </a:lnTo>
                  <a:lnTo>
                    <a:pt x="100" y="89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703" name="Freeform 310"/>
            <p:cNvSpPr>
              <a:spLocks/>
            </p:cNvSpPr>
            <p:nvPr/>
          </p:nvSpPr>
          <p:spPr bwMode="auto">
            <a:xfrm>
              <a:off x="2813" y="1640"/>
              <a:ext cx="36" cy="41"/>
            </a:xfrm>
            <a:custGeom>
              <a:avLst/>
              <a:gdLst>
                <a:gd name="T0" fmla="*/ 0 w 144"/>
                <a:gd name="T1" fmla="*/ 0 h 167"/>
                <a:gd name="T2" fmla="*/ 0 w 144"/>
                <a:gd name="T3" fmla="*/ 0 h 167"/>
                <a:gd name="T4" fmla="*/ 0 w 144"/>
                <a:gd name="T5" fmla="*/ 0 h 167"/>
                <a:gd name="T6" fmla="*/ 0 w 144"/>
                <a:gd name="T7" fmla="*/ 0 h 167"/>
                <a:gd name="T8" fmla="*/ 0 w 144"/>
                <a:gd name="T9" fmla="*/ 0 h 167"/>
                <a:gd name="T10" fmla="*/ 0 w 144"/>
                <a:gd name="T11" fmla="*/ 0 h 167"/>
                <a:gd name="T12" fmla="*/ 0 w 144"/>
                <a:gd name="T13" fmla="*/ 0 h 167"/>
                <a:gd name="T14" fmla="*/ 0 w 144"/>
                <a:gd name="T15" fmla="*/ 0 h 167"/>
                <a:gd name="T16" fmla="*/ 0 w 144"/>
                <a:gd name="T17" fmla="*/ 0 h 167"/>
                <a:gd name="T18" fmla="*/ 0 w 144"/>
                <a:gd name="T19" fmla="*/ 0 h 167"/>
                <a:gd name="T20" fmla="*/ 0 w 144"/>
                <a:gd name="T21" fmla="*/ 0 h 167"/>
                <a:gd name="T22" fmla="*/ 0 w 144"/>
                <a:gd name="T23" fmla="*/ 0 h 167"/>
                <a:gd name="T24" fmla="*/ 0 w 144"/>
                <a:gd name="T25" fmla="*/ 0 h 167"/>
                <a:gd name="T26" fmla="*/ 0 w 144"/>
                <a:gd name="T27" fmla="*/ 0 h 167"/>
                <a:gd name="T28" fmla="*/ 0 w 144"/>
                <a:gd name="T29" fmla="*/ 0 h 167"/>
                <a:gd name="T30" fmla="*/ 0 w 144"/>
                <a:gd name="T31" fmla="*/ 0 h 167"/>
                <a:gd name="T32" fmla="*/ 0 w 144"/>
                <a:gd name="T33" fmla="*/ 0 h 167"/>
                <a:gd name="T34" fmla="*/ 0 w 144"/>
                <a:gd name="T35" fmla="*/ 0 h 167"/>
                <a:gd name="T36" fmla="*/ 0 w 144"/>
                <a:gd name="T37" fmla="*/ 0 h 167"/>
                <a:gd name="T38" fmla="*/ 0 w 144"/>
                <a:gd name="T39" fmla="*/ 0 h 167"/>
                <a:gd name="T40" fmla="*/ 0 w 144"/>
                <a:gd name="T41" fmla="*/ 0 h 167"/>
                <a:gd name="T42" fmla="*/ 0 w 144"/>
                <a:gd name="T43" fmla="*/ 0 h 167"/>
                <a:gd name="T44" fmla="*/ 0 w 144"/>
                <a:gd name="T45" fmla="*/ 0 h 167"/>
                <a:gd name="T46" fmla="*/ 0 w 144"/>
                <a:gd name="T47" fmla="*/ 0 h 167"/>
                <a:gd name="T48" fmla="*/ 0 w 144"/>
                <a:gd name="T49" fmla="*/ 0 h 167"/>
                <a:gd name="T50" fmla="*/ 0 w 144"/>
                <a:gd name="T51" fmla="*/ 0 h 167"/>
                <a:gd name="T52" fmla="*/ 0 w 144"/>
                <a:gd name="T53" fmla="*/ 0 h 167"/>
                <a:gd name="T54" fmla="*/ 0 w 144"/>
                <a:gd name="T55" fmla="*/ 0 h 167"/>
                <a:gd name="T56" fmla="*/ 0 w 144"/>
                <a:gd name="T57" fmla="*/ 0 h 167"/>
                <a:gd name="T58" fmla="*/ 0 w 144"/>
                <a:gd name="T59" fmla="*/ 0 h 167"/>
                <a:gd name="T60" fmla="*/ 0 w 144"/>
                <a:gd name="T61" fmla="*/ 0 h 167"/>
                <a:gd name="T62" fmla="*/ 0 w 144"/>
                <a:gd name="T63" fmla="*/ 0 h 167"/>
                <a:gd name="T64" fmla="*/ 0 w 144"/>
                <a:gd name="T65" fmla="*/ 0 h 167"/>
                <a:gd name="T66" fmla="*/ 0 w 144"/>
                <a:gd name="T67" fmla="*/ 0 h 167"/>
                <a:gd name="T68" fmla="*/ 0 w 144"/>
                <a:gd name="T69" fmla="*/ 0 h 167"/>
                <a:gd name="T70" fmla="*/ 0 w 144"/>
                <a:gd name="T71" fmla="*/ 0 h 167"/>
                <a:gd name="T72" fmla="*/ 0 w 144"/>
                <a:gd name="T73" fmla="*/ 0 h 1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4"/>
                <a:gd name="T112" fmla="*/ 0 h 167"/>
                <a:gd name="T113" fmla="*/ 144 w 144"/>
                <a:gd name="T114" fmla="*/ 167 h 16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4" h="167">
                  <a:moveTo>
                    <a:pt x="0" y="167"/>
                  </a:moveTo>
                  <a:lnTo>
                    <a:pt x="0" y="4"/>
                  </a:lnTo>
                  <a:lnTo>
                    <a:pt x="42" y="4"/>
                  </a:lnTo>
                  <a:lnTo>
                    <a:pt x="42" y="23"/>
                  </a:lnTo>
                  <a:lnTo>
                    <a:pt x="52" y="14"/>
                  </a:lnTo>
                  <a:lnTo>
                    <a:pt x="63" y="6"/>
                  </a:lnTo>
                  <a:lnTo>
                    <a:pt x="76" y="1"/>
                  </a:lnTo>
                  <a:lnTo>
                    <a:pt x="91" y="0"/>
                  </a:lnTo>
                  <a:lnTo>
                    <a:pt x="103" y="1"/>
                  </a:lnTo>
                  <a:lnTo>
                    <a:pt x="115" y="3"/>
                  </a:lnTo>
                  <a:lnTo>
                    <a:pt x="119" y="5"/>
                  </a:lnTo>
                  <a:lnTo>
                    <a:pt x="123" y="7"/>
                  </a:lnTo>
                  <a:lnTo>
                    <a:pt x="131" y="14"/>
                  </a:lnTo>
                  <a:lnTo>
                    <a:pt x="137" y="22"/>
                  </a:lnTo>
                  <a:lnTo>
                    <a:pt x="141" y="32"/>
                  </a:lnTo>
                  <a:lnTo>
                    <a:pt x="143" y="42"/>
                  </a:lnTo>
                  <a:lnTo>
                    <a:pt x="144" y="56"/>
                  </a:lnTo>
                  <a:lnTo>
                    <a:pt x="144" y="167"/>
                  </a:lnTo>
                  <a:lnTo>
                    <a:pt x="101" y="167"/>
                  </a:lnTo>
                  <a:lnTo>
                    <a:pt x="101" y="69"/>
                  </a:lnTo>
                  <a:lnTo>
                    <a:pt x="101" y="60"/>
                  </a:lnTo>
                  <a:lnTo>
                    <a:pt x="100" y="54"/>
                  </a:lnTo>
                  <a:lnTo>
                    <a:pt x="98" y="49"/>
                  </a:lnTo>
                  <a:lnTo>
                    <a:pt x="96" y="43"/>
                  </a:lnTo>
                  <a:lnTo>
                    <a:pt x="87" y="38"/>
                  </a:lnTo>
                  <a:lnTo>
                    <a:pt x="76" y="36"/>
                  </a:lnTo>
                  <a:lnTo>
                    <a:pt x="68" y="36"/>
                  </a:lnTo>
                  <a:lnTo>
                    <a:pt x="62" y="38"/>
                  </a:lnTo>
                  <a:lnTo>
                    <a:pt x="60" y="39"/>
                  </a:lnTo>
                  <a:lnTo>
                    <a:pt x="58" y="40"/>
                  </a:lnTo>
                  <a:lnTo>
                    <a:pt x="57" y="41"/>
                  </a:lnTo>
                  <a:lnTo>
                    <a:pt x="52" y="45"/>
                  </a:lnTo>
                  <a:lnTo>
                    <a:pt x="48" y="50"/>
                  </a:lnTo>
                  <a:lnTo>
                    <a:pt x="45" y="56"/>
                  </a:lnTo>
                  <a:lnTo>
                    <a:pt x="43" y="71"/>
                  </a:lnTo>
                  <a:lnTo>
                    <a:pt x="43" y="16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704" name="Freeform 311"/>
            <p:cNvSpPr>
              <a:spLocks noEditPoints="1"/>
            </p:cNvSpPr>
            <p:nvPr/>
          </p:nvSpPr>
          <p:spPr bwMode="auto">
            <a:xfrm>
              <a:off x="2858" y="1639"/>
              <a:ext cx="41" cy="44"/>
            </a:xfrm>
            <a:custGeom>
              <a:avLst/>
              <a:gdLst>
                <a:gd name="T0" fmla="*/ 0 w 165"/>
                <a:gd name="T1" fmla="*/ 0 h 173"/>
                <a:gd name="T2" fmla="*/ 0 w 165"/>
                <a:gd name="T3" fmla="*/ 0 h 173"/>
                <a:gd name="T4" fmla="*/ 0 w 165"/>
                <a:gd name="T5" fmla="*/ 0 h 173"/>
                <a:gd name="T6" fmla="*/ 0 w 165"/>
                <a:gd name="T7" fmla="*/ 0 h 173"/>
                <a:gd name="T8" fmla="*/ 0 w 165"/>
                <a:gd name="T9" fmla="*/ 0 h 173"/>
                <a:gd name="T10" fmla="*/ 0 w 165"/>
                <a:gd name="T11" fmla="*/ 0 h 173"/>
                <a:gd name="T12" fmla="*/ 0 w 165"/>
                <a:gd name="T13" fmla="*/ 0 h 173"/>
                <a:gd name="T14" fmla="*/ 0 w 165"/>
                <a:gd name="T15" fmla="*/ 0 h 173"/>
                <a:gd name="T16" fmla="*/ 0 w 165"/>
                <a:gd name="T17" fmla="*/ 0 h 173"/>
                <a:gd name="T18" fmla="*/ 0 w 165"/>
                <a:gd name="T19" fmla="*/ 0 h 173"/>
                <a:gd name="T20" fmla="*/ 0 w 165"/>
                <a:gd name="T21" fmla="*/ 0 h 173"/>
                <a:gd name="T22" fmla="*/ 0 w 165"/>
                <a:gd name="T23" fmla="*/ 0 h 173"/>
                <a:gd name="T24" fmla="*/ 0 w 165"/>
                <a:gd name="T25" fmla="*/ 0 h 173"/>
                <a:gd name="T26" fmla="*/ 0 w 165"/>
                <a:gd name="T27" fmla="*/ 0 h 173"/>
                <a:gd name="T28" fmla="*/ 0 w 165"/>
                <a:gd name="T29" fmla="*/ 0 h 173"/>
                <a:gd name="T30" fmla="*/ 0 w 165"/>
                <a:gd name="T31" fmla="*/ 0 h 173"/>
                <a:gd name="T32" fmla="*/ 0 w 165"/>
                <a:gd name="T33" fmla="*/ 0 h 173"/>
                <a:gd name="T34" fmla="*/ 0 w 165"/>
                <a:gd name="T35" fmla="*/ 0 h 173"/>
                <a:gd name="T36" fmla="*/ 0 w 165"/>
                <a:gd name="T37" fmla="*/ 0 h 173"/>
                <a:gd name="T38" fmla="*/ 0 w 165"/>
                <a:gd name="T39" fmla="*/ 0 h 173"/>
                <a:gd name="T40" fmla="*/ 0 w 165"/>
                <a:gd name="T41" fmla="*/ 0 h 173"/>
                <a:gd name="T42" fmla="*/ 0 w 165"/>
                <a:gd name="T43" fmla="*/ 0 h 173"/>
                <a:gd name="T44" fmla="*/ 0 w 165"/>
                <a:gd name="T45" fmla="*/ 0 h 173"/>
                <a:gd name="T46" fmla="*/ 0 w 165"/>
                <a:gd name="T47" fmla="*/ 0 h 173"/>
                <a:gd name="T48" fmla="*/ 0 w 165"/>
                <a:gd name="T49" fmla="*/ 0 h 173"/>
                <a:gd name="T50" fmla="*/ 0 w 165"/>
                <a:gd name="T51" fmla="*/ 0 h 173"/>
                <a:gd name="T52" fmla="*/ 0 w 165"/>
                <a:gd name="T53" fmla="*/ 0 h 173"/>
                <a:gd name="T54" fmla="*/ 0 w 165"/>
                <a:gd name="T55" fmla="*/ 0 h 173"/>
                <a:gd name="T56" fmla="*/ 0 w 165"/>
                <a:gd name="T57" fmla="*/ 0 h 173"/>
                <a:gd name="T58" fmla="*/ 0 w 165"/>
                <a:gd name="T59" fmla="*/ 0 h 173"/>
                <a:gd name="T60" fmla="*/ 0 w 165"/>
                <a:gd name="T61" fmla="*/ 0 h 173"/>
                <a:gd name="T62" fmla="*/ 0 w 165"/>
                <a:gd name="T63" fmla="*/ 0 h 173"/>
                <a:gd name="T64" fmla="*/ 0 w 165"/>
                <a:gd name="T65" fmla="*/ 0 h 173"/>
                <a:gd name="T66" fmla="*/ 0 w 165"/>
                <a:gd name="T67" fmla="*/ 0 h 173"/>
                <a:gd name="T68" fmla="*/ 0 w 165"/>
                <a:gd name="T69" fmla="*/ 0 h 173"/>
                <a:gd name="T70" fmla="*/ 0 w 165"/>
                <a:gd name="T71" fmla="*/ 0 h 173"/>
                <a:gd name="T72" fmla="*/ 0 w 165"/>
                <a:gd name="T73" fmla="*/ 0 h 173"/>
                <a:gd name="T74" fmla="*/ 0 w 165"/>
                <a:gd name="T75" fmla="*/ 0 h 1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5"/>
                <a:gd name="T115" fmla="*/ 0 h 173"/>
                <a:gd name="T116" fmla="*/ 165 w 165"/>
                <a:gd name="T117" fmla="*/ 173 h 17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5" h="173">
                  <a:moveTo>
                    <a:pt x="45" y="87"/>
                  </a:moveTo>
                  <a:lnTo>
                    <a:pt x="45" y="98"/>
                  </a:lnTo>
                  <a:lnTo>
                    <a:pt x="47" y="108"/>
                  </a:lnTo>
                  <a:lnTo>
                    <a:pt x="50" y="116"/>
                  </a:lnTo>
                  <a:lnTo>
                    <a:pt x="54" y="123"/>
                  </a:lnTo>
                  <a:lnTo>
                    <a:pt x="59" y="129"/>
                  </a:lnTo>
                  <a:lnTo>
                    <a:pt x="66" y="133"/>
                  </a:lnTo>
                  <a:lnTo>
                    <a:pt x="74" y="135"/>
                  </a:lnTo>
                  <a:lnTo>
                    <a:pt x="83" y="136"/>
                  </a:lnTo>
                  <a:lnTo>
                    <a:pt x="91" y="135"/>
                  </a:lnTo>
                  <a:lnTo>
                    <a:pt x="98" y="133"/>
                  </a:lnTo>
                  <a:lnTo>
                    <a:pt x="105" y="129"/>
                  </a:lnTo>
                  <a:lnTo>
                    <a:pt x="110" y="123"/>
                  </a:lnTo>
                  <a:lnTo>
                    <a:pt x="114" y="116"/>
                  </a:lnTo>
                  <a:lnTo>
                    <a:pt x="117" y="108"/>
                  </a:lnTo>
                  <a:lnTo>
                    <a:pt x="121" y="87"/>
                  </a:lnTo>
                  <a:lnTo>
                    <a:pt x="119" y="75"/>
                  </a:lnTo>
                  <a:lnTo>
                    <a:pt x="117" y="64"/>
                  </a:lnTo>
                  <a:lnTo>
                    <a:pt x="114" y="56"/>
                  </a:lnTo>
                  <a:lnTo>
                    <a:pt x="110" y="50"/>
                  </a:lnTo>
                  <a:lnTo>
                    <a:pt x="105" y="43"/>
                  </a:lnTo>
                  <a:lnTo>
                    <a:pt x="98" y="39"/>
                  </a:lnTo>
                  <a:lnTo>
                    <a:pt x="91" y="37"/>
                  </a:lnTo>
                  <a:lnTo>
                    <a:pt x="83" y="36"/>
                  </a:lnTo>
                  <a:lnTo>
                    <a:pt x="74" y="37"/>
                  </a:lnTo>
                  <a:lnTo>
                    <a:pt x="66" y="39"/>
                  </a:lnTo>
                  <a:lnTo>
                    <a:pt x="63" y="41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0" y="56"/>
                  </a:lnTo>
                  <a:lnTo>
                    <a:pt x="47" y="64"/>
                  </a:lnTo>
                  <a:lnTo>
                    <a:pt x="45" y="87"/>
                  </a:lnTo>
                  <a:close/>
                  <a:moveTo>
                    <a:pt x="0" y="87"/>
                  </a:moveTo>
                  <a:lnTo>
                    <a:pt x="1" y="76"/>
                  </a:lnTo>
                  <a:lnTo>
                    <a:pt x="2" y="68"/>
                  </a:lnTo>
                  <a:lnTo>
                    <a:pt x="7" y="50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34" y="13"/>
                  </a:lnTo>
                  <a:lnTo>
                    <a:pt x="48" y="5"/>
                  </a:lnTo>
                  <a:lnTo>
                    <a:pt x="64" y="1"/>
                  </a:lnTo>
                  <a:lnTo>
                    <a:pt x="83" y="0"/>
                  </a:lnTo>
                  <a:lnTo>
                    <a:pt x="92" y="0"/>
                  </a:lnTo>
                  <a:lnTo>
                    <a:pt x="101" y="1"/>
                  </a:lnTo>
                  <a:lnTo>
                    <a:pt x="109" y="3"/>
                  </a:lnTo>
                  <a:lnTo>
                    <a:pt x="116" y="5"/>
                  </a:lnTo>
                  <a:lnTo>
                    <a:pt x="124" y="8"/>
                  </a:lnTo>
                  <a:lnTo>
                    <a:pt x="131" y="13"/>
                  </a:lnTo>
                  <a:lnTo>
                    <a:pt x="143" y="23"/>
                  </a:lnTo>
                  <a:lnTo>
                    <a:pt x="152" y="35"/>
                  </a:lnTo>
                  <a:lnTo>
                    <a:pt x="159" y="50"/>
                  </a:lnTo>
                  <a:lnTo>
                    <a:pt x="163" y="68"/>
                  </a:lnTo>
                  <a:lnTo>
                    <a:pt x="165" y="87"/>
                  </a:lnTo>
                  <a:lnTo>
                    <a:pt x="164" y="96"/>
                  </a:lnTo>
                  <a:lnTo>
                    <a:pt x="163" y="106"/>
                  </a:lnTo>
                  <a:lnTo>
                    <a:pt x="159" y="122"/>
                  </a:lnTo>
                  <a:lnTo>
                    <a:pt x="152" y="137"/>
                  </a:lnTo>
                  <a:lnTo>
                    <a:pt x="143" y="150"/>
                  </a:lnTo>
                  <a:lnTo>
                    <a:pt x="131" y="159"/>
                  </a:lnTo>
                  <a:lnTo>
                    <a:pt x="116" y="167"/>
                  </a:lnTo>
                  <a:lnTo>
                    <a:pt x="101" y="171"/>
                  </a:lnTo>
                  <a:lnTo>
                    <a:pt x="83" y="173"/>
                  </a:lnTo>
                  <a:lnTo>
                    <a:pt x="73" y="172"/>
                  </a:lnTo>
                  <a:lnTo>
                    <a:pt x="64" y="171"/>
                  </a:lnTo>
                  <a:lnTo>
                    <a:pt x="56" y="170"/>
                  </a:lnTo>
                  <a:lnTo>
                    <a:pt x="48" y="167"/>
                  </a:lnTo>
                  <a:lnTo>
                    <a:pt x="40" y="164"/>
                  </a:lnTo>
                  <a:lnTo>
                    <a:pt x="34" y="159"/>
                  </a:lnTo>
                  <a:lnTo>
                    <a:pt x="28" y="155"/>
                  </a:lnTo>
                  <a:lnTo>
                    <a:pt x="22" y="150"/>
                  </a:lnTo>
                  <a:lnTo>
                    <a:pt x="13" y="137"/>
                  </a:lnTo>
                  <a:lnTo>
                    <a:pt x="7" y="122"/>
                  </a:lnTo>
                  <a:lnTo>
                    <a:pt x="2" y="106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0705" name="Freeform 312"/>
            <p:cNvSpPr>
              <a:spLocks/>
            </p:cNvSpPr>
            <p:nvPr/>
          </p:nvSpPr>
          <p:spPr bwMode="auto">
            <a:xfrm>
              <a:off x="2907" y="1639"/>
              <a:ext cx="37" cy="44"/>
            </a:xfrm>
            <a:custGeom>
              <a:avLst/>
              <a:gdLst>
                <a:gd name="T0" fmla="*/ 0 w 148"/>
                <a:gd name="T1" fmla="*/ 0 h 173"/>
                <a:gd name="T2" fmla="*/ 0 w 148"/>
                <a:gd name="T3" fmla="*/ 0 h 173"/>
                <a:gd name="T4" fmla="*/ 0 w 148"/>
                <a:gd name="T5" fmla="*/ 0 h 173"/>
                <a:gd name="T6" fmla="*/ 0 w 148"/>
                <a:gd name="T7" fmla="*/ 0 h 173"/>
                <a:gd name="T8" fmla="*/ 0 w 148"/>
                <a:gd name="T9" fmla="*/ 0 h 173"/>
                <a:gd name="T10" fmla="*/ 0 w 148"/>
                <a:gd name="T11" fmla="*/ 0 h 173"/>
                <a:gd name="T12" fmla="*/ 0 w 148"/>
                <a:gd name="T13" fmla="*/ 0 h 173"/>
                <a:gd name="T14" fmla="*/ 0 w 148"/>
                <a:gd name="T15" fmla="*/ 0 h 173"/>
                <a:gd name="T16" fmla="*/ 0 w 148"/>
                <a:gd name="T17" fmla="*/ 0 h 173"/>
                <a:gd name="T18" fmla="*/ 0 w 148"/>
                <a:gd name="T19" fmla="*/ 0 h 173"/>
                <a:gd name="T20" fmla="*/ 0 w 148"/>
                <a:gd name="T21" fmla="*/ 0 h 173"/>
                <a:gd name="T22" fmla="*/ 0 w 148"/>
                <a:gd name="T23" fmla="*/ 0 h 173"/>
                <a:gd name="T24" fmla="*/ 0 w 148"/>
                <a:gd name="T25" fmla="*/ 0 h 173"/>
                <a:gd name="T26" fmla="*/ 0 w 148"/>
                <a:gd name="T27" fmla="*/ 0 h 173"/>
                <a:gd name="T28" fmla="*/ 0 w 148"/>
                <a:gd name="T29" fmla="*/ 0 h 173"/>
                <a:gd name="T30" fmla="*/ 0 w 148"/>
                <a:gd name="T31" fmla="*/ 0 h 173"/>
                <a:gd name="T32" fmla="*/ 0 w 148"/>
                <a:gd name="T33" fmla="*/ 0 h 173"/>
                <a:gd name="T34" fmla="*/ 0 w 148"/>
                <a:gd name="T35" fmla="*/ 0 h 173"/>
                <a:gd name="T36" fmla="*/ 0 w 148"/>
                <a:gd name="T37" fmla="*/ 0 h 173"/>
                <a:gd name="T38" fmla="*/ 0 w 148"/>
                <a:gd name="T39" fmla="*/ 0 h 173"/>
                <a:gd name="T40" fmla="*/ 0 w 148"/>
                <a:gd name="T41" fmla="*/ 0 h 173"/>
                <a:gd name="T42" fmla="*/ 0 w 148"/>
                <a:gd name="T43" fmla="*/ 0 h 173"/>
                <a:gd name="T44" fmla="*/ 0 w 148"/>
                <a:gd name="T45" fmla="*/ 0 h 173"/>
                <a:gd name="T46" fmla="*/ 0 w 148"/>
                <a:gd name="T47" fmla="*/ 0 h 173"/>
                <a:gd name="T48" fmla="*/ 0 w 148"/>
                <a:gd name="T49" fmla="*/ 0 h 173"/>
                <a:gd name="T50" fmla="*/ 0 w 148"/>
                <a:gd name="T51" fmla="*/ 0 h 173"/>
                <a:gd name="T52" fmla="*/ 0 w 148"/>
                <a:gd name="T53" fmla="*/ 0 h 173"/>
                <a:gd name="T54" fmla="*/ 0 w 148"/>
                <a:gd name="T55" fmla="*/ 0 h 173"/>
                <a:gd name="T56" fmla="*/ 0 w 148"/>
                <a:gd name="T57" fmla="*/ 0 h 173"/>
                <a:gd name="T58" fmla="*/ 0 w 148"/>
                <a:gd name="T59" fmla="*/ 0 h 173"/>
                <a:gd name="T60" fmla="*/ 0 w 148"/>
                <a:gd name="T61" fmla="*/ 0 h 173"/>
                <a:gd name="T62" fmla="*/ 0 w 148"/>
                <a:gd name="T63" fmla="*/ 0 h 173"/>
                <a:gd name="T64" fmla="*/ 0 w 148"/>
                <a:gd name="T65" fmla="*/ 0 h 173"/>
                <a:gd name="T66" fmla="*/ 0 w 148"/>
                <a:gd name="T67" fmla="*/ 0 h 173"/>
                <a:gd name="T68" fmla="*/ 0 w 148"/>
                <a:gd name="T69" fmla="*/ 0 h 173"/>
                <a:gd name="T70" fmla="*/ 0 w 148"/>
                <a:gd name="T71" fmla="*/ 0 h 173"/>
                <a:gd name="T72" fmla="*/ 0 w 148"/>
                <a:gd name="T73" fmla="*/ 0 h 173"/>
                <a:gd name="T74" fmla="*/ 0 w 148"/>
                <a:gd name="T75" fmla="*/ 0 h 173"/>
                <a:gd name="T76" fmla="*/ 0 w 148"/>
                <a:gd name="T77" fmla="*/ 0 h 173"/>
                <a:gd name="T78" fmla="*/ 0 w 148"/>
                <a:gd name="T79" fmla="*/ 0 h 173"/>
                <a:gd name="T80" fmla="*/ 0 w 148"/>
                <a:gd name="T81" fmla="*/ 0 h 173"/>
                <a:gd name="T82" fmla="*/ 0 w 148"/>
                <a:gd name="T83" fmla="*/ 0 h 173"/>
                <a:gd name="T84" fmla="*/ 0 w 148"/>
                <a:gd name="T85" fmla="*/ 0 h 173"/>
                <a:gd name="T86" fmla="*/ 0 w 148"/>
                <a:gd name="T87" fmla="*/ 0 h 173"/>
                <a:gd name="T88" fmla="*/ 0 w 148"/>
                <a:gd name="T89" fmla="*/ 0 h 173"/>
                <a:gd name="T90" fmla="*/ 0 w 148"/>
                <a:gd name="T91" fmla="*/ 0 h 173"/>
                <a:gd name="T92" fmla="*/ 0 w 148"/>
                <a:gd name="T93" fmla="*/ 0 h 173"/>
                <a:gd name="T94" fmla="*/ 0 w 148"/>
                <a:gd name="T95" fmla="*/ 0 h 17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8"/>
                <a:gd name="T145" fmla="*/ 0 h 173"/>
                <a:gd name="T146" fmla="*/ 148 w 148"/>
                <a:gd name="T147" fmla="*/ 173 h 17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8" h="173">
                  <a:moveTo>
                    <a:pt x="0" y="114"/>
                  </a:moveTo>
                  <a:lnTo>
                    <a:pt x="44" y="114"/>
                  </a:lnTo>
                  <a:lnTo>
                    <a:pt x="45" y="120"/>
                  </a:lnTo>
                  <a:lnTo>
                    <a:pt x="46" y="126"/>
                  </a:lnTo>
                  <a:lnTo>
                    <a:pt x="49" y="130"/>
                  </a:lnTo>
                  <a:lnTo>
                    <a:pt x="52" y="133"/>
                  </a:lnTo>
                  <a:lnTo>
                    <a:pt x="63" y="137"/>
                  </a:lnTo>
                  <a:lnTo>
                    <a:pt x="77" y="139"/>
                  </a:lnTo>
                  <a:lnTo>
                    <a:pt x="84" y="138"/>
                  </a:lnTo>
                  <a:lnTo>
                    <a:pt x="89" y="138"/>
                  </a:lnTo>
                  <a:lnTo>
                    <a:pt x="93" y="137"/>
                  </a:lnTo>
                  <a:lnTo>
                    <a:pt x="97" y="135"/>
                  </a:lnTo>
                  <a:lnTo>
                    <a:pt x="101" y="133"/>
                  </a:lnTo>
                  <a:lnTo>
                    <a:pt x="103" y="130"/>
                  </a:lnTo>
                  <a:lnTo>
                    <a:pt x="104" y="123"/>
                  </a:lnTo>
                  <a:lnTo>
                    <a:pt x="104" y="118"/>
                  </a:lnTo>
                  <a:lnTo>
                    <a:pt x="102" y="115"/>
                  </a:lnTo>
                  <a:lnTo>
                    <a:pt x="99" y="112"/>
                  </a:lnTo>
                  <a:lnTo>
                    <a:pt x="93" y="111"/>
                  </a:lnTo>
                  <a:lnTo>
                    <a:pt x="62" y="102"/>
                  </a:lnTo>
                  <a:lnTo>
                    <a:pt x="48" y="99"/>
                  </a:lnTo>
                  <a:lnTo>
                    <a:pt x="42" y="97"/>
                  </a:lnTo>
                  <a:lnTo>
                    <a:pt x="36" y="95"/>
                  </a:lnTo>
                  <a:lnTo>
                    <a:pt x="32" y="93"/>
                  </a:lnTo>
                  <a:lnTo>
                    <a:pt x="27" y="90"/>
                  </a:lnTo>
                  <a:lnTo>
                    <a:pt x="19" y="84"/>
                  </a:lnTo>
                  <a:lnTo>
                    <a:pt x="13" y="79"/>
                  </a:lnTo>
                  <a:lnTo>
                    <a:pt x="9" y="72"/>
                  </a:lnTo>
                  <a:lnTo>
                    <a:pt x="7" y="63"/>
                  </a:lnTo>
                  <a:lnTo>
                    <a:pt x="6" y="54"/>
                  </a:lnTo>
                  <a:lnTo>
                    <a:pt x="6" y="49"/>
                  </a:lnTo>
                  <a:lnTo>
                    <a:pt x="7" y="42"/>
                  </a:lnTo>
                  <a:lnTo>
                    <a:pt x="8" y="37"/>
                  </a:lnTo>
                  <a:lnTo>
                    <a:pt x="10" y="32"/>
                  </a:lnTo>
                  <a:lnTo>
                    <a:pt x="15" y="22"/>
                  </a:lnTo>
                  <a:lnTo>
                    <a:pt x="19" y="18"/>
                  </a:lnTo>
                  <a:lnTo>
                    <a:pt x="23" y="15"/>
                  </a:lnTo>
                  <a:lnTo>
                    <a:pt x="32" y="8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71" y="0"/>
                  </a:lnTo>
                  <a:lnTo>
                    <a:pt x="87" y="1"/>
                  </a:lnTo>
                  <a:lnTo>
                    <a:pt x="94" y="2"/>
                  </a:lnTo>
                  <a:lnTo>
                    <a:pt x="101" y="3"/>
                  </a:lnTo>
                  <a:lnTo>
                    <a:pt x="112" y="8"/>
                  </a:lnTo>
                  <a:lnTo>
                    <a:pt x="123" y="15"/>
                  </a:lnTo>
                  <a:lnTo>
                    <a:pt x="131" y="22"/>
                  </a:lnTo>
                  <a:lnTo>
                    <a:pt x="137" y="32"/>
                  </a:lnTo>
                  <a:lnTo>
                    <a:pt x="141" y="43"/>
                  </a:lnTo>
                  <a:lnTo>
                    <a:pt x="143" y="55"/>
                  </a:lnTo>
                  <a:lnTo>
                    <a:pt x="101" y="55"/>
                  </a:lnTo>
                  <a:lnTo>
                    <a:pt x="97" y="46"/>
                  </a:lnTo>
                  <a:lnTo>
                    <a:pt x="92" y="39"/>
                  </a:lnTo>
                  <a:lnTo>
                    <a:pt x="84" y="35"/>
                  </a:lnTo>
                  <a:lnTo>
                    <a:pt x="72" y="34"/>
                  </a:lnTo>
                  <a:lnTo>
                    <a:pt x="62" y="35"/>
                  </a:lnTo>
                  <a:lnTo>
                    <a:pt x="57" y="36"/>
                  </a:lnTo>
                  <a:lnTo>
                    <a:pt x="53" y="37"/>
                  </a:lnTo>
                  <a:lnTo>
                    <a:pt x="51" y="39"/>
                  </a:lnTo>
                  <a:lnTo>
                    <a:pt x="49" y="42"/>
                  </a:lnTo>
                  <a:lnTo>
                    <a:pt x="48" y="49"/>
                  </a:lnTo>
                  <a:lnTo>
                    <a:pt x="48" y="53"/>
                  </a:lnTo>
                  <a:lnTo>
                    <a:pt x="49" y="54"/>
                  </a:lnTo>
                  <a:lnTo>
                    <a:pt x="50" y="56"/>
                  </a:lnTo>
                  <a:lnTo>
                    <a:pt x="58" y="60"/>
                  </a:lnTo>
                  <a:lnTo>
                    <a:pt x="92" y="69"/>
                  </a:lnTo>
                  <a:lnTo>
                    <a:pt x="105" y="72"/>
                  </a:lnTo>
                  <a:lnTo>
                    <a:pt x="116" y="76"/>
                  </a:lnTo>
                  <a:lnTo>
                    <a:pt x="126" y="80"/>
                  </a:lnTo>
                  <a:lnTo>
                    <a:pt x="130" y="82"/>
                  </a:lnTo>
                  <a:lnTo>
                    <a:pt x="134" y="84"/>
                  </a:lnTo>
                  <a:lnTo>
                    <a:pt x="140" y="91"/>
                  </a:lnTo>
                  <a:lnTo>
                    <a:pt x="144" y="98"/>
                  </a:lnTo>
                  <a:lnTo>
                    <a:pt x="147" y="107"/>
                  </a:lnTo>
                  <a:lnTo>
                    <a:pt x="148" y="117"/>
                  </a:lnTo>
                  <a:lnTo>
                    <a:pt x="147" y="123"/>
                  </a:lnTo>
                  <a:lnTo>
                    <a:pt x="147" y="130"/>
                  </a:lnTo>
                  <a:lnTo>
                    <a:pt x="145" y="135"/>
                  </a:lnTo>
                  <a:lnTo>
                    <a:pt x="143" y="141"/>
                  </a:lnTo>
                  <a:lnTo>
                    <a:pt x="141" y="146"/>
                  </a:lnTo>
                  <a:lnTo>
                    <a:pt x="137" y="151"/>
                  </a:lnTo>
                  <a:lnTo>
                    <a:pt x="128" y="158"/>
                  </a:lnTo>
                  <a:lnTo>
                    <a:pt x="118" y="165"/>
                  </a:lnTo>
                  <a:lnTo>
                    <a:pt x="105" y="169"/>
                  </a:lnTo>
                  <a:lnTo>
                    <a:pt x="89" y="172"/>
                  </a:lnTo>
                  <a:lnTo>
                    <a:pt x="72" y="173"/>
                  </a:lnTo>
                  <a:lnTo>
                    <a:pt x="56" y="172"/>
                  </a:lnTo>
                  <a:lnTo>
                    <a:pt x="42" y="169"/>
                  </a:lnTo>
                  <a:lnTo>
                    <a:pt x="35" y="167"/>
                  </a:lnTo>
                  <a:lnTo>
                    <a:pt x="29" y="165"/>
                  </a:lnTo>
                  <a:lnTo>
                    <a:pt x="19" y="157"/>
                  </a:lnTo>
                  <a:lnTo>
                    <a:pt x="11" y="150"/>
                  </a:lnTo>
                  <a:lnTo>
                    <a:pt x="8" y="145"/>
                  </a:lnTo>
                  <a:lnTo>
                    <a:pt x="6" y="140"/>
                  </a:lnTo>
                  <a:lnTo>
                    <a:pt x="1" y="129"/>
                  </a:lnTo>
                  <a:lnTo>
                    <a:pt x="0" y="116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10596" name="Text Box 313"/>
          <p:cNvSpPr txBox="1">
            <a:spLocks noChangeArrowheads="1"/>
          </p:cNvSpPr>
          <p:nvPr/>
        </p:nvSpPr>
        <p:spPr bwMode="auto">
          <a:xfrm>
            <a:off x="252413" y="142875"/>
            <a:ext cx="9215437" cy="9540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chemeClr val="bg1"/>
                </a:solidFill>
              </a:rPr>
              <a:t>Crescimento: </a:t>
            </a:r>
            <a:r>
              <a:rPr lang="pt-BR" altLang="pt-BR" sz="2800" b="1" u="sng">
                <a:solidFill>
                  <a:schemeClr val="bg1"/>
                </a:solidFill>
              </a:rPr>
              <a:t>estatura</a:t>
            </a:r>
            <a:r>
              <a:rPr lang="pt-BR" altLang="pt-BR" sz="2800" b="1">
                <a:solidFill>
                  <a:schemeClr val="bg1"/>
                </a:solidFill>
              </a:rPr>
              <a:t> alcançada, p50, por meninos de diferentes origens aos 5, 10 e 19 anos de idade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11619" name="Text Box 3"/>
          <p:cNvSpPr txBox="1">
            <a:spLocks noChangeArrowheads="1"/>
          </p:cNvSpPr>
          <p:nvPr/>
        </p:nvSpPr>
        <p:spPr bwMode="auto">
          <a:xfrm>
            <a:off x="444500" y="404813"/>
            <a:ext cx="8316913" cy="175418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5400" b="1">
                <a:solidFill>
                  <a:srgbClr val="FF9900"/>
                </a:solidFill>
                <a:latin typeface="Comic Sans MS" panose="030F0702030302020204" pitchFamily="66" charset="0"/>
              </a:rPr>
              <a:t>GRÁFICOS  NCHS 2000</a:t>
            </a:r>
          </a:p>
        </p:txBody>
      </p:sp>
      <p:sp>
        <p:nvSpPr>
          <p:cNvPr id="111620" name="Text Box 4"/>
          <p:cNvSpPr txBox="1">
            <a:spLocks noChangeArrowheads="1"/>
          </p:cNvSpPr>
          <p:nvPr/>
        </p:nvSpPr>
        <p:spPr bwMode="auto">
          <a:xfrm>
            <a:off x="157163" y="5910263"/>
            <a:ext cx="9118600" cy="5842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b="1">
                <a:solidFill>
                  <a:srgbClr val="FFFF00"/>
                </a:solidFill>
                <a:latin typeface="Comic Sans MS" panose="030F0702030302020204" pitchFamily="66" charset="0"/>
              </a:rPr>
              <a:t>www.cdc.gov/nchs/growthcharts</a:t>
            </a:r>
          </a:p>
        </p:txBody>
      </p:sp>
      <p:sp>
        <p:nvSpPr>
          <p:cNvPr id="111621" name="Text Box 5"/>
          <p:cNvSpPr txBox="1">
            <a:spLocks noChangeArrowheads="1"/>
          </p:cNvSpPr>
          <p:nvPr/>
        </p:nvSpPr>
        <p:spPr bwMode="auto">
          <a:xfrm>
            <a:off x="1757363" y="2151063"/>
            <a:ext cx="6078537" cy="37544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Peso/idade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Comprimento/idade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Peso/comprimento ou estatura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Estatura/idade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Perímetro cefálico/idade</a:t>
            </a:r>
          </a:p>
          <a:p>
            <a:pPr eaLnBrk="1" hangingPunct="1">
              <a:spcBef>
                <a:spcPct val="50000"/>
              </a:spcBef>
              <a:buClr>
                <a:srgbClr val="FF9900"/>
              </a:buClr>
              <a:buFont typeface="Wingdings" panose="05000000000000000000" pitchFamily="2" charset="2"/>
              <a:buChar char="ü"/>
            </a:pPr>
            <a:r>
              <a:rPr lang="pt-BR" altLang="pt-BR" sz="2800" b="1">
                <a:solidFill>
                  <a:schemeClr val="bg1"/>
                </a:solidFill>
                <a:latin typeface="Comic Sans MS" panose="030F0702030302020204" pitchFamily="66" charset="0"/>
              </a:rPr>
              <a:t>IMC</a:t>
            </a:r>
          </a:p>
        </p:txBody>
      </p:sp>
    </p:spTree>
  </p:cSld>
  <p:clrMapOvr>
    <a:masterClrMapping/>
  </p:clrMapOvr>
  <p:transition advClick="0" advTm="10000"/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chemeClr val="accent2"/>
              </a:gs>
              <a:gs pos="100000">
                <a:schemeClr val="accent2">
                  <a:gamma/>
                  <a:shade val="26275"/>
                  <a:invGamma/>
                </a:schemeClr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pic>
        <p:nvPicPr>
          <p:cNvPr id="112643" name="Picture 3" descr="leon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84238"/>
            <a:ext cx="3848100" cy="534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44" name="Picture 4" descr="leon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1123950"/>
            <a:ext cx="3879850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5" name="Text Box 5"/>
          <p:cNvSpPr txBox="1">
            <a:spLocks noChangeArrowheads="1"/>
          </p:cNvSpPr>
          <p:nvPr/>
        </p:nvSpPr>
        <p:spPr bwMode="auto">
          <a:xfrm>
            <a:off x="611188" y="234950"/>
            <a:ext cx="5616575" cy="4619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FFFF00"/>
                </a:solidFill>
              </a:rPr>
              <a:t>http://www.cdc.gov/growthcharts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666" name="Imagem 7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3667" name="Grupo 8"/>
          <p:cNvGrpSpPr>
            <a:grpSpLocks/>
          </p:cNvGrpSpPr>
          <p:nvPr/>
        </p:nvGrpSpPr>
        <p:grpSpPr bwMode="auto">
          <a:xfrm>
            <a:off x="1285875" y="0"/>
            <a:ext cx="6786563" cy="6858000"/>
            <a:chOff x="1285875" y="0"/>
            <a:chExt cx="6786563" cy="6858000"/>
          </a:xfrm>
        </p:grpSpPr>
        <p:sp>
          <p:nvSpPr>
            <p:cNvPr id="113668" name="Rectangle 2"/>
            <p:cNvSpPr>
              <a:spLocks noChangeArrowheads="1"/>
            </p:cNvSpPr>
            <p:nvPr/>
          </p:nvSpPr>
          <p:spPr bwMode="auto">
            <a:xfrm>
              <a:off x="1643062" y="0"/>
              <a:ext cx="6000751" cy="68580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pt-BR" altLang="pt-BR" sz="1800">
                <a:latin typeface="Calibri" panose="020F0502020204030204" pitchFamily="34" charset="0"/>
              </a:endParaRPr>
            </a:p>
          </p:txBody>
        </p:sp>
        <p:pic>
          <p:nvPicPr>
            <p:cNvPr id="113669" name="Picture 3" descr="OMS 0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0416" y="1646635"/>
              <a:ext cx="3839369" cy="2380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670" name="Text Box 4"/>
            <p:cNvSpPr txBox="1">
              <a:spLocks noChangeArrowheads="1"/>
            </p:cNvSpPr>
            <p:nvPr/>
          </p:nvSpPr>
          <p:spPr bwMode="auto">
            <a:xfrm>
              <a:off x="1785938" y="4286256"/>
              <a:ext cx="5715000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2400" b="1">
                  <a:solidFill>
                    <a:srgbClr val="33CCFF"/>
                  </a:solidFill>
                  <a:latin typeface="Comic Sans MS" panose="030F0702030302020204" pitchFamily="66" charset="0"/>
                </a:rPr>
                <a:t>Estudo Multicêntrico de Referência de Crescimento da Organização Mundial da Saúde</a:t>
              </a:r>
            </a:p>
          </p:txBody>
        </p:sp>
        <p:sp>
          <p:nvSpPr>
            <p:cNvPr id="113671" name="Text Box 5"/>
            <p:cNvSpPr txBox="1">
              <a:spLocks noChangeArrowheads="1"/>
            </p:cNvSpPr>
            <p:nvPr/>
          </p:nvSpPr>
          <p:spPr bwMode="auto">
            <a:xfrm>
              <a:off x="2375099" y="620316"/>
              <a:ext cx="453667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b="1">
                  <a:solidFill>
                    <a:schemeClr val="bg1"/>
                  </a:solidFill>
                  <a:latin typeface="Comic Sans MS" panose="030F0702030302020204" pitchFamily="66" charset="0"/>
                </a:rPr>
                <a:t>Curvas de Crescimento OMS</a:t>
              </a:r>
            </a:p>
          </p:txBody>
        </p:sp>
        <p:sp>
          <p:nvSpPr>
            <p:cNvPr id="113672" name="Text Box 6"/>
            <p:cNvSpPr txBox="1">
              <a:spLocks noChangeArrowheads="1"/>
            </p:cNvSpPr>
            <p:nvPr/>
          </p:nvSpPr>
          <p:spPr bwMode="auto">
            <a:xfrm>
              <a:off x="1285875" y="5857892"/>
              <a:ext cx="678656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pt-BR" altLang="pt-BR" sz="2400" b="1">
                  <a:solidFill>
                    <a:srgbClr val="FFFF00"/>
                  </a:solidFill>
                  <a:latin typeface="Comic Sans MS" panose="030F0702030302020204" pitchFamily="66" charset="0"/>
                </a:rPr>
                <a:t>www.who.int/childgrowth/mgrs/en/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690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428625" y="1357313"/>
            <a:ext cx="8286750" cy="4894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rgbClr val="000000"/>
            </a:outerShdw>
          </a:effectLst>
        </p:spPr>
        <p:txBody>
          <a:bodyPr>
            <a:spAutoFit/>
          </a:bodyPr>
          <a:lstStyle/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1.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Multicêntrico:    Brasil, Gana, Índia, Noruega, Omã e EUA,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2.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Amostra grande, 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3.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O a 5 anos, saudáveis,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4.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Semi-longitudinal,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5.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Padronização e cuidados metodológicos,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6.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Alimentação: aleitamento materno,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7.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Comparações entre os grupos,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FFFF00"/>
                </a:solidFill>
                <a:latin typeface="+mn-lt"/>
              </a:rPr>
              <a:t>8.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Modelo matemático,</a:t>
            </a:r>
          </a:p>
          <a:p>
            <a:pPr marL="342900" indent="-342900" eaLnBrk="1" fontAlgn="auto" hangingPunct="1">
              <a:spcBef>
                <a:spcPct val="50000"/>
              </a:spcBef>
              <a:spcAft>
                <a:spcPts val="0"/>
              </a:spcAft>
              <a:buClr>
                <a:srgbClr val="CC6600"/>
              </a:buClr>
              <a:defRPr/>
            </a:pPr>
            <a:r>
              <a:rPr lang="pt-BR" sz="2400" b="1" dirty="0">
                <a:solidFill>
                  <a:srgbClr val="00B0F0"/>
                </a:solidFill>
                <a:latin typeface="+mn-lt"/>
              </a:rPr>
              <a:t>9. </a:t>
            </a:r>
            <a:r>
              <a:rPr lang="pt-BR" sz="2400" b="1" dirty="0">
                <a:solidFill>
                  <a:schemeClr val="bg1"/>
                </a:solidFill>
                <a:latin typeface="+mn-lt"/>
              </a:rPr>
              <a:t>Desenvolvimento.</a:t>
            </a:r>
          </a:p>
        </p:txBody>
      </p:sp>
      <p:sp>
        <p:nvSpPr>
          <p:cNvPr id="114692" name="Text Box 8"/>
          <p:cNvSpPr txBox="1">
            <a:spLocks noChangeArrowheads="1"/>
          </p:cNvSpPr>
          <p:nvPr/>
        </p:nvSpPr>
        <p:spPr bwMode="auto">
          <a:xfrm>
            <a:off x="285750" y="642938"/>
            <a:ext cx="4968875" cy="711200"/>
          </a:xfrm>
          <a:prstGeom prst="rect">
            <a:avLst/>
          </a:prstGeom>
          <a:noFill/>
          <a:ln w="9525">
            <a:solidFill>
              <a:srgbClr val="33CCFF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rgbClr val="FFFF00"/>
                </a:solidFill>
                <a:latin typeface="Comic Sans MS" panose="030F0702030302020204" pitchFamily="66" charset="0"/>
              </a:rPr>
              <a:t>OMS - 1993</a:t>
            </a:r>
          </a:p>
        </p:txBody>
      </p:sp>
      <p:sp>
        <p:nvSpPr>
          <p:cNvPr id="114693" name="Text Box 9"/>
          <p:cNvSpPr txBox="1">
            <a:spLocks noChangeArrowheads="1"/>
          </p:cNvSpPr>
          <p:nvPr/>
        </p:nvSpPr>
        <p:spPr bwMode="auto">
          <a:xfrm>
            <a:off x="4071938" y="6000750"/>
            <a:ext cx="4968875" cy="711200"/>
          </a:xfrm>
          <a:prstGeom prst="rect">
            <a:avLst/>
          </a:prstGeom>
          <a:noFill/>
          <a:ln w="9525">
            <a:solidFill>
              <a:srgbClr val="33CCFF"/>
            </a:solidFill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4000" b="1">
                <a:solidFill>
                  <a:srgbClr val="99FF66"/>
                </a:solidFill>
                <a:latin typeface="Comic Sans MS" panose="030F0702030302020204" pitchFamily="66" charset="0"/>
              </a:rPr>
              <a:t>OMS - 2006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4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5" name="Text Box 3"/>
          <p:cNvSpPr txBox="1">
            <a:spLocks noChangeArrowheads="1"/>
          </p:cNvSpPr>
          <p:nvPr/>
        </p:nvSpPr>
        <p:spPr bwMode="auto">
          <a:xfrm>
            <a:off x="1714500" y="496888"/>
            <a:ext cx="4968875" cy="64611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3600" b="1">
                <a:solidFill>
                  <a:srgbClr val="FFCC99"/>
                </a:solidFill>
                <a:latin typeface="Comic Sans MS" panose="030F0702030302020204" pitchFamily="66" charset="0"/>
              </a:rPr>
              <a:t>OMS - 2006</a:t>
            </a:r>
          </a:p>
        </p:txBody>
      </p:sp>
      <p:sp>
        <p:nvSpPr>
          <p:cNvPr id="115716" name="Text Box 4"/>
          <p:cNvSpPr txBox="1">
            <a:spLocks noChangeArrowheads="1"/>
          </p:cNvSpPr>
          <p:nvPr/>
        </p:nvSpPr>
        <p:spPr bwMode="auto">
          <a:xfrm>
            <a:off x="714375" y="1241425"/>
            <a:ext cx="7593013" cy="16160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800" b="1">
                <a:solidFill>
                  <a:schemeClr val="bg1"/>
                </a:solidFill>
                <a:latin typeface="Comic Sans MS" panose="030F0702030302020204" pitchFamily="66" charset="0"/>
              </a:rPr>
              <a:t>Tabelas e gráficos de percentis e de escore Z por idade e sexo: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Comprimento ou Estatura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Peso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IMC</a:t>
            </a:r>
          </a:p>
        </p:txBody>
      </p:sp>
      <p:sp>
        <p:nvSpPr>
          <p:cNvPr id="115717" name="Rectangle 5"/>
          <p:cNvSpPr>
            <a:spLocks noChangeArrowheads="1"/>
          </p:cNvSpPr>
          <p:nvPr/>
        </p:nvSpPr>
        <p:spPr bwMode="auto">
          <a:xfrm>
            <a:off x="357188" y="5000625"/>
            <a:ext cx="7572375" cy="5238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2800" b="1">
                <a:solidFill>
                  <a:srgbClr val="FF6600"/>
                </a:solidFill>
                <a:latin typeface="Comic Sans MS" panose="030F0702030302020204" pitchFamily="66" charset="0"/>
              </a:rPr>
              <a:t>Calculador Antropométrico (Anthro 2005)</a:t>
            </a:r>
          </a:p>
        </p:txBody>
      </p:sp>
      <p:sp>
        <p:nvSpPr>
          <p:cNvPr id="115718" name="Text Box 7"/>
          <p:cNvSpPr txBox="1">
            <a:spLocks noChangeArrowheads="1"/>
          </p:cNvSpPr>
          <p:nvPr/>
        </p:nvSpPr>
        <p:spPr bwMode="auto">
          <a:xfrm>
            <a:off x="714375" y="2825750"/>
            <a:ext cx="5688013" cy="2032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Circunferência braquial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Circunferência craniana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Dobra tricipital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Dobra subescapular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1800" b="1">
                <a:solidFill>
                  <a:srgbClr val="66FF33"/>
                </a:solidFill>
                <a:latin typeface="Comic Sans MS" panose="030F0702030302020204" pitchFamily="66" charset="0"/>
              </a:rPr>
              <a:t>Peso/Estatura</a:t>
            </a:r>
          </a:p>
        </p:txBody>
      </p:sp>
      <p:sp>
        <p:nvSpPr>
          <p:cNvPr id="115719" name="Text Box 11"/>
          <p:cNvSpPr txBox="1">
            <a:spLocks noChangeArrowheads="1"/>
          </p:cNvSpPr>
          <p:nvPr/>
        </p:nvSpPr>
        <p:spPr bwMode="auto">
          <a:xfrm>
            <a:off x="884238" y="5715000"/>
            <a:ext cx="5616575" cy="4619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66FF33"/>
                </a:solidFill>
                <a:latin typeface="Comic Sans MS" panose="030F0702030302020204" pitchFamily="66" charset="0"/>
              </a:rPr>
              <a:t>Desenvolvimento</a:t>
            </a:r>
          </a:p>
        </p:txBody>
      </p:sp>
      <p:sp>
        <p:nvSpPr>
          <p:cNvPr id="115720" name="Text Box 11"/>
          <p:cNvSpPr txBox="1">
            <a:spLocks noChangeArrowheads="1"/>
          </p:cNvSpPr>
          <p:nvPr/>
        </p:nvSpPr>
        <p:spPr bwMode="auto">
          <a:xfrm>
            <a:off x="741363" y="8143875"/>
            <a:ext cx="5616575" cy="2460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1000" b="1">
                <a:solidFill>
                  <a:srgbClr val="FFFF00"/>
                </a:solidFill>
                <a:latin typeface="Comic Sans MS" panose="030F0702030302020204" pitchFamily="66" charset="0"/>
              </a:rPr>
              <a:t>Velocidade de crescimento</a:t>
            </a:r>
          </a:p>
        </p:txBody>
      </p:sp>
      <p:sp>
        <p:nvSpPr>
          <p:cNvPr id="115721" name="Text Box 6"/>
          <p:cNvSpPr txBox="1">
            <a:spLocks noChangeArrowheads="1"/>
          </p:cNvSpPr>
          <p:nvPr/>
        </p:nvSpPr>
        <p:spPr bwMode="auto">
          <a:xfrm>
            <a:off x="2173288" y="6261100"/>
            <a:ext cx="67865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FFFF00"/>
                </a:solidFill>
                <a:latin typeface="Comic Sans MS" panose="030F0702030302020204" pitchFamily="66" charset="0"/>
              </a:rPr>
              <a:t>www.who.int/childgrowth/mgrs/en/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30723" name="CaixaDeTexto 5"/>
          <p:cNvSpPr txBox="1">
            <a:spLocks noChangeArrowheads="1"/>
          </p:cNvSpPr>
          <p:nvPr/>
        </p:nvSpPr>
        <p:spPr bwMode="auto">
          <a:xfrm>
            <a:off x="642938" y="785813"/>
            <a:ext cx="8072437" cy="954087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2800" b="1">
                <a:solidFill>
                  <a:srgbClr val="FFFF00"/>
                </a:solidFill>
              </a:rPr>
              <a:t>Declaração dos direitos da criança (Liga das Nações, 1924).</a:t>
            </a:r>
            <a:endParaRPr lang="pt-BR" altLang="pt-BR" sz="2800">
              <a:solidFill>
                <a:schemeClr val="bg1"/>
              </a:solidFill>
            </a:endParaRPr>
          </a:p>
        </p:txBody>
      </p:sp>
      <p:sp>
        <p:nvSpPr>
          <p:cNvPr id="30724" name="CaixaDeTexto 6"/>
          <p:cNvSpPr txBox="1">
            <a:spLocks noChangeArrowheads="1"/>
          </p:cNvSpPr>
          <p:nvPr/>
        </p:nvSpPr>
        <p:spPr bwMode="auto">
          <a:xfrm>
            <a:off x="857250" y="2857500"/>
            <a:ext cx="7572375" cy="248285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pt-BR" altLang="pt-BR" sz="3600" b="1">
                <a:solidFill>
                  <a:schemeClr val="bg1"/>
                </a:solidFill>
              </a:rPr>
              <a:t>À criança deve ser permitido desenvolver-se normalmente, tanto física quanto mentalmente.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38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39" name="Picture 2" descr="http://www.who.int/entity/growthref/WHOref_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25" y="1714500"/>
            <a:ext cx="4873625" cy="3651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CaixaDeTexto 5"/>
          <p:cNvSpPr txBox="1"/>
          <p:nvPr/>
        </p:nvSpPr>
        <p:spPr>
          <a:xfrm>
            <a:off x="428625" y="833438"/>
            <a:ext cx="8072438" cy="523875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2800" b="1" dirty="0">
                <a:solidFill>
                  <a:schemeClr val="bg1"/>
                </a:solidFill>
                <a:latin typeface="+mn-lt"/>
              </a:rPr>
              <a:t>Valores de referência de crescimento de 5 a 19 anos</a:t>
            </a:r>
          </a:p>
        </p:txBody>
      </p:sp>
      <p:sp>
        <p:nvSpPr>
          <p:cNvPr id="7" name="CaixaDeTexto 6"/>
          <p:cNvSpPr txBox="1"/>
          <p:nvPr/>
        </p:nvSpPr>
        <p:spPr>
          <a:xfrm>
            <a:off x="1357313" y="5643563"/>
            <a:ext cx="6357937" cy="584200"/>
          </a:xfrm>
          <a:prstGeom prst="rect">
            <a:avLst/>
          </a:prstGeom>
          <a:noFill/>
          <a:effectLst>
            <a:outerShdw blurRad="50800" dist="508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3200" b="1" dirty="0">
                <a:solidFill>
                  <a:srgbClr val="FFFF00"/>
                </a:solidFill>
                <a:latin typeface="Candara" pitchFamily="34" charset="0"/>
              </a:rPr>
              <a:t>www.who.int/growthref/en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2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7763" name="Picture 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16" t="21484" r="12109" b="9180"/>
          <a:stretch>
            <a:fillRect/>
          </a:stretch>
        </p:blipFill>
        <p:spPr bwMode="auto">
          <a:xfrm>
            <a:off x="1428750" y="1000125"/>
            <a:ext cx="6657975" cy="5214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6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8787" name="Picture 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648" t="21680" r="12840" b="9961"/>
          <a:stretch>
            <a:fillRect/>
          </a:stretch>
        </p:blipFill>
        <p:spPr bwMode="auto">
          <a:xfrm>
            <a:off x="1357313" y="928688"/>
            <a:ext cx="6858000" cy="4983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10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9811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13" t="22656" r="13574" b="8984"/>
          <a:stretch>
            <a:fillRect/>
          </a:stretch>
        </p:blipFill>
        <p:spPr bwMode="auto">
          <a:xfrm>
            <a:off x="1071563" y="857250"/>
            <a:ext cx="7000875" cy="550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chemeClr val="accent2"/>
              </a:gs>
              <a:gs pos="50000">
                <a:schemeClr val="accent2">
                  <a:gamma/>
                  <a:shade val="0"/>
                  <a:invGamma/>
                </a:schemeClr>
              </a:gs>
              <a:gs pos="100000">
                <a:schemeClr val="accent2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30723" name="Rectangle 3"/>
          <p:cNvSpPr>
            <a:spLocks noChangeArrowheads="1"/>
          </p:cNvSpPr>
          <p:nvPr/>
        </p:nvSpPr>
        <p:spPr bwMode="auto">
          <a:xfrm>
            <a:off x="338138" y="304800"/>
            <a:ext cx="8467725" cy="6400800"/>
          </a:xfrm>
          <a:prstGeom prst="rect">
            <a:avLst/>
          </a:prstGeom>
          <a:gradFill rotWithShape="0">
            <a:gsLst>
              <a:gs pos="0">
                <a:schemeClr val="accent2">
                  <a:gamma/>
                  <a:shade val="0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0"/>
                  <a:invGamma/>
                </a:schemeClr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62639" dir="19280412" algn="ctr" rotWithShape="0">
              <a:schemeClr val="tx2"/>
            </a:outerShdw>
          </a:effectLst>
        </p:spPr>
        <p:txBody>
          <a:bodyPr wrap="none" anchor="ctr"/>
          <a:lstStyle/>
          <a:p>
            <a:pPr algn="ctr">
              <a:buFontTx/>
              <a:buChar char="•"/>
              <a:defRPr/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120836" name="Text Box 4"/>
          <p:cNvSpPr txBox="1">
            <a:spLocks noChangeArrowheads="1"/>
          </p:cNvSpPr>
          <p:nvPr/>
        </p:nvSpPr>
        <p:spPr bwMode="auto">
          <a:xfrm>
            <a:off x="609600" y="381000"/>
            <a:ext cx="5351463" cy="1200150"/>
          </a:xfrm>
          <a:prstGeom prst="rect">
            <a:avLst/>
          </a:prstGeom>
          <a:noFill/>
          <a:ln>
            <a:noFill/>
          </a:ln>
          <a:effectLst>
            <a:outerShdw dist="53882" dir="189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pt-BR" altLang="pt-BR" sz="7200" b="1" i="1" u="sng">
                <a:solidFill>
                  <a:srgbClr val="00FFFF"/>
                </a:solidFill>
              </a:rPr>
              <a:t>Avaliação:</a:t>
            </a:r>
          </a:p>
        </p:txBody>
      </p:sp>
      <p:sp>
        <p:nvSpPr>
          <p:cNvPr id="30725" name="Text Box 5"/>
          <p:cNvSpPr txBox="1">
            <a:spLocks noChangeArrowheads="1"/>
          </p:cNvSpPr>
          <p:nvPr/>
        </p:nvSpPr>
        <p:spPr bwMode="auto">
          <a:xfrm>
            <a:off x="1371600" y="2344738"/>
            <a:ext cx="6248400" cy="2805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71842" dir="18900000" algn="ctr" rotWithShape="0">
              <a:schemeClr val="tx2"/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Char char="K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Isolada</a:t>
            </a:r>
          </a:p>
          <a:p>
            <a:pPr>
              <a:spcBef>
                <a:spcPct val="50000"/>
              </a:spcBef>
              <a:buFont typeface="Wingdings" pitchFamily="2" charset="2"/>
              <a:buChar char="J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</a:t>
            </a:r>
            <a:r>
              <a:rPr lang="pt-BR" sz="7200" b="1" i="1" dirty="0">
                <a:solidFill>
                  <a:schemeClr val="bg2">
                    <a:lumMod val="50000"/>
                  </a:schemeClr>
                </a:solidFill>
                <a:latin typeface="Arial" charset="0"/>
              </a:rPr>
              <a:t>Tendência</a:t>
            </a:r>
            <a:endParaRPr lang="pt-BR" sz="6600" b="1" i="1" dirty="0">
              <a:solidFill>
                <a:schemeClr val="bg2">
                  <a:lumMod val="50000"/>
                </a:schemeClr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8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1859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Elipse 6"/>
          <p:cNvSpPr/>
          <p:nvPr/>
        </p:nvSpPr>
        <p:spPr>
          <a:xfrm>
            <a:off x="4857750" y="3429000"/>
            <a:ext cx="142875" cy="142875"/>
          </a:xfrm>
          <a:prstGeom prst="ellipse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2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83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Elipse 6"/>
          <p:cNvSpPr/>
          <p:nvPr/>
        </p:nvSpPr>
        <p:spPr>
          <a:xfrm>
            <a:off x="4857750" y="3429000"/>
            <a:ext cx="142875" cy="142875"/>
          </a:xfrm>
          <a:prstGeom prst="ellipse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4857750" y="2714625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" name="Elipse 8"/>
          <p:cNvSpPr/>
          <p:nvPr/>
        </p:nvSpPr>
        <p:spPr>
          <a:xfrm>
            <a:off x="4857750" y="4071938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6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907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Elipse 5"/>
          <p:cNvSpPr/>
          <p:nvPr/>
        </p:nvSpPr>
        <p:spPr>
          <a:xfrm>
            <a:off x="4857750" y="4714875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" name="Elipse 8"/>
          <p:cNvSpPr/>
          <p:nvPr/>
        </p:nvSpPr>
        <p:spPr>
          <a:xfrm>
            <a:off x="4857750" y="4143375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50000">
                <a:srgbClr val="0066FF"/>
              </a:gs>
              <a:gs pos="100000">
                <a:srgbClr val="00000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124931" name="Picture 8" descr="leon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3900" y="228600"/>
            <a:ext cx="5170488" cy="644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2" name="Line 9"/>
          <p:cNvSpPr>
            <a:spLocks noChangeShapeType="1"/>
          </p:cNvSpPr>
          <p:nvPr/>
        </p:nvSpPr>
        <p:spPr bwMode="auto">
          <a:xfrm>
            <a:off x="6056313" y="2290763"/>
            <a:ext cx="0" cy="661987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 type="triangle" w="med" len="med"/>
            <a:tailEnd type="triangle" w="med" len="med"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24933" name="Line 10"/>
          <p:cNvSpPr>
            <a:spLocks noChangeShapeType="1"/>
          </p:cNvSpPr>
          <p:nvPr/>
        </p:nvSpPr>
        <p:spPr bwMode="auto">
          <a:xfrm flipV="1">
            <a:off x="5840413" y="1887538"/>
            <a:ext cx="0" cy="504825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ffectLst>
            <a:outerShdw dist="3592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6143625" y="2643188"/>
            <a:ext cx="428625" cy="357187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/>
          </a:p>
        </p:txBody>
      </p:sp>
      <p:sp>
        <p:nvSpPr>
          <p:cNvPr id="124935" name="Text Box 11"/>
          <p:cNvSpPr txBox="1">
            <a:spLocks noChangeArrowheads="1"/>
          </p:cNvSpPr>
          <p:nvPr/>
        </p:nvSpPr>
        <p:spPr bwMode="auto">
          <a:xfrm rot="-1999935">
            <a:off x="4114800" y="2951163"/>
            <a:ext cx="2141538" cy="460375"/>
          </a:xfrm>
          <a:prstGeom prst="rect">
            <a:avLst/>
          </a:prstGeom>
          <a:noFill/>
          <a:ln>
            <a:noFill/>
          </a:ln>
          <a:effectLst>
            <a:outerShdw dist="28398" dir="3806097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FFFF00"/>
                </a:solidFill>
              </a:rPr>
              <a:t>Sobrepeso</a:t>
            </a:r>
          </a:p>
        </p:txBody>
      </p:sp>
      <p:sp>
        <p:nvSpPr>
          <p:cNvPr id="124936" name="Text Box 12"/>
          <p:cNvSpPr txBox="1">
            <a:spLocks noChangeArrowheads="1"/>
          </p:cNvSpPr>
          <p:nvPr/>
        </p:nvSpPr>
        <p:spPr bwMode="auto">
          <a:xfrm rot="-2147300">
            <a:off x="4217988" y="2368550"/>
            <a:ext cx="2220912" cy="460375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rgbClr val="0000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pt-BR" altLang="pt-BR" sz="2400" b="1">
                <a:solidFill>
                  <a:srgbClr val="FF0000"/>
                </a:solidFill>
              </a:rPr>
              <a:t>Obesidade</a:t>
            </a:r>
          </a:p>
        </p:txBody>
      </p:sp>
      <p:sp>
        <p:nvSpPr>
          <p:cNvPr id="9" name="Elipse 8"/>
          <p:cNvSpPr/>
          <p:nvPr/>
        </p:nvSpPr>
        <p:spPr>
          <a:xfrm>
            <a:off x="6116638" y="1973263"/>
            <a:ext cx="428625" cy="357187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pt-BR" dirty="0">
              <a:solidFill>
                <a:srgbClr val="FF0000"/>
              </a:solidFill>
            </a:endParaRPr>
          </a:p>
        </p:txBody>
      </p:sp>
      <p:sp>
        <p:nvSpPr>
          <p:cNvPr id="124938" name="CaixaDeTexto 9"/>
          <p:cNvSpPr txBox="1">
            <a:spLocks noChangeArrowheads="1"/>
          </p:cNvSpPr>
          <p:nvPr/>
        </p:nvSpPr>
        <p:spPr bwMode="auto">
          <a:xfrm>
            <a:off x="6129338" y="2667000"/>
            <a:ext cx="8572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/>
              <a:t>p85</a:t>
            </a:r>
          </a:p>
        </p:txBody>
      </p:sp>
      <p:sp>
        <p:nvSpPr>
          <p:cNvPr id="124939" name="CaixaDeTexto 10"/>
          <p:cNvSpPr txBox="1">
            <a:spLocks noChangeArrowheads="1"/>
          </p:cNvSpPr>
          <p:nvPr/>
        </p:nvSpPr>
        <p:spPr bwMode="auto">
          <a:xfrm>
            <a:off x="6102350" y="2009775"/>
            <a:ext cx="8572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pt-BR" altLang="pt-BR" sz="1200" b="1"/>
              <a:t>p95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chemeClr val="accent2"/>
              </a:gs>
              <a:gs pos="50000">
                <a:schemeClr val="accent2">
                  <a:gamma/>
                  <a:shade val="0"/>
                  <a:invGamma/>
                </a:schemeClr>
              </a:gs>
              <a:gs pos="100000">
                <a:schemeClr val="accent2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1" hangingPunct="1">
              <a:defRPr/>
            </a:pPr>
            <a:endParaRPr lang="pt-BR">
              <a:latin typeface="Arial" charset="0"/>
            </a:endParaRPr>
          </a:p>
        </p:txBody>
      </p:sp>
      <p:sp>
        <p:nvSpPr>
          <p:cNvPr id="39939" name="Rectangle 3"/>
          <p:cNvSpPr>
            <a:spLocks noChangeArrowheads="1"/>
          </p:cNvSpPr>
          <p:nvPr/>
        </p:nvSpPr>
        <p:spPr bwMode="auto">
          <a:xfrm>
            <a:off x="338138" y="304800"/>
            <a:ext cx="8467725" cy="6400800"/>
          </a:xfrm>
          <a:prstGeom prst="rect">
            <a:avLst/>
          </a:prstGeom>
          <a:gradFill rotWithShape="0">
            <a:gsLst>
              <a:gs pos="0">
                <a:schemeClr val="accent2">
                  <a:gamma/>
                  <a:shade val="0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0"/>
                  <a:invGamma/>
                </a:schemeClr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62639" dir="19280412" algn="ctr" rotWithShape="0">
              <a:schemeClr val="tx2"/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125956" name="Text Box 4"/>
          <p:cNvSpPr txBox="1">
            <a:spLocks noChangeArrowheads="1"/>
          </p:cNvSpPr>
          <p:nvPr/>
        </p:nvSpPr>
        <p:spPr bwMode="auto">
          <a:xfrm>
            <a:off x="609600" y="381000"/>
            <a:ext cx="5351463" cy="1200150"/>
          </a:xfrm>
          <a:prstGeom prst="rect">
            <a:avLst/>
          </a:prstGeom>
          <a:noFill/>
          <a:ln>
            <a:noFill/>
          </a:ln>
          <a:effectLst>
            <a:outerShdw dist="53882" dir="189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pt-BR" altLang="pt-BR" sz="7200" b="1" i="1" u="sng">
                <a:solidFill>
                  <a:srgbClr val="00FFFF"/>
                </a:solidFill>
              </a:rPr>
              <a:t>Avaliação:</a:t>
            </a:r>
            <a:endParaRPr lang="pt-BR" altLang="pt-BR" sz="7200" b="1" i="1" u="sng">
              <a:solidFill>
                <a:srgbClr val="FF9900"/>
              </a:solidFill>
            </a:endParaRPr>
          </a:p>
        </p:txBody>
      </p:sp>
      <p:sp>
        <p:nvSpPr>
          <p:cNvPr id="39941" name="Text Box 5"/>
          <p:cNvSpPr txBox="1">
            <a:spLocks noChangeArrowheads="1"/>
          </p:cNvSpPr>
          <p:nvPr/>
        </p:nvSpPr>
        <p:spPr bwMode="auto">
          <a:xfrm>
            <a:off x="1963738" y="2344738"/>
            <a:ext cx="6037262" cy="2770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71842" dir="18900000" algn="ctr" rotWithShape="0">
              <a:schemeClr val="tx2"/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Char char="K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</a:t>
            </a:r>
            <a:r>
              <a:rPr lang="pt-BR" sz="6600" b="1" i="1" dirty="0">
                <a:solidFill>
                  <a:schemeClr val="bg2">
                    <a:lumMod val="50000"/>
                  </a:schemeClr>
                </a:solidFill>
                <a:latin typeface="Arial" charset="0"/>
              </a:rPr>
              <a:t>Isolada</a:t>
            </a:r>
          </a:p>
          <a:p>
            <a:pPr>
              <a:spcBef>
                <a:spcPct val="50000"/>
              </a:spcBef>
              <a:buFont typeface="Wingdings" pitchFamily="2" charset="2"/>
              <a:buChar char="J"/>
              <a:defRPr/>
            </a:pPr>
            <a:r>
              <a:rPr lang="pt-BR" sz="6600" b="1" i="1" dirty="0">
                <a:solidFill>
                  <a:srgbClr val="FFFF00"/>
                </a:solidFill>
                <a:latin typeface="Arial" charset="0"/>
              </a:rPr>
              <a:t>  </a:t>
            </a:r>
            <a:r>
              <a:rPr lang="pt-BR" sz="7200" b="1" i="1" dirty="0">
                <a:solidFill>
                  <a:srgbClr val="FFFF00"/>
                </a:solidFill>
                <a:latin typeface="Arial" charset="0"/>
              </a:rPr>
              <a:t>Tendência</a:t>
            </a:r>
            <a:endParaRPr lang="pt-BR" sz="6600" b="1" i="1" dirty="0">
              <a:solidFill>
                <a:srgbClr val="FFFF00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-26988"/>
            <a:ext cx="9144000" cy="6884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upo 7"/>
          <p:cNvGrpSpPr>
            <a:grpSpLocks/>
          </p:cNvGrpSpPr>
          <p:nvPr/>
        </p:nvGrpSpPr>
        <p:grpSpPr bwMode="auto">
          <a:xfrm>
            <a:off x="3280834" y="4481512"/>
            <a:ext cx="433917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9" name="Line 11"/>
            <p:cNvSpPr>
              <a:spLocks noChangeShapeType="1"/>
            </p:cNvSpPr>
            <p:nvPr/>
          </p:nvSpPr>
          <p:spPr bwMode="auto">
            <a:xfrm>
              <a:off x="3159389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10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3" name="Grupo 12"/>
          <p:cNvGrpSpPr>
            <a:grpSpLocks/>
          </p:cNvGrpSpPr>
          <p:nvPr/>
        </p:nvGrpSpPr>
        <p:grpSpPr bwMode="auto">
          <a:xfrm>
            <a:off x="2840567" y="4481512"/>
            <a:ext cx="433917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14" name="Line 11"/>
            <p:cNvSpPr>
              <a:spLocks noChangeShapeType="1"/>
            </p:cNvSpPr>
            <p:nvPr/>
          </p:nvSpPr>
          <p:spPr bwMode="auto">
            <a:xfrm>
              <a:off x="3159389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15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4" name="Grupo 15"/>
          <p:cNvGrpSpPr>
            <a:grpSpLocks/>
          </p:cNvGrpSpPr>
          <p:nvPr/>
        </p:nvGrpSpPr>
        <p:grpSpPr bwMode="auto">
          <a:xfrm>
            <a:off x="2398185" y="4481512"/>
            <a:ext cx="433916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17" name="Line 11"/>
            <p:cNvSpPr>
              <a:spLocks noChangeShapeType="1"/>
            </p:cNvSpPr>
            <p:nvPr/>
          </p:nvSpPr>
          <p:spPr bwMode="auto">
            <a:xfrm>
              <a:off x="3159388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18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5" name="Grupo 18"/>
          <p:cNvGrpSpPr>
            <a:grpSpLocks/>
          </p:cNvGrpSpPr>
          <p:nvPr/>
        </p:nvGrpSpPr>
        <p:grpSpPr bwMode="auto">
          <a:xfrm>
            <a:off x="1957918" y="4481512"/>
            <a:ext cx="433916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20" name="Line 11"/>
            <p:cNvSpPr>
              <a:spLocks noChangeShapeType="1"/>
            </p:cNvSpPr>
            <p:nvPr/>
          </p:nvSpPr>
          <p:spPr bwMode="auto">
            <a:xfrm>
              <a:off x="3159388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21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8" name="Grupo 21"/>
          <p:cNvGrpSpPr>
            <a:grpSpLocks/>
          </p:cNvGrpSpPr>
          <p:nvPr/>
        </p:nvGrpSpPr>
        <p:grpSpPr bwMode="auto">
          <a:xfrm>
            <a:off x="1515534" y="4481512"/>
            <a:ext cx="433917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23" name="Line 11"/>
            <p:cNvSpPr>
              <a:spLocks noChangeShapeType="1"/>
            </p:cNvSpPr>
            <p:nvPr/>
          </p:nvSpPr>
          <p:spPr bwMode="auto">
            <a:xfrm>
              <a:off x="3159389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24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11" name="Grupo 24"/>
          <p:cNvGrpSpPr>
            <a:grpSpLocks/>
          </p:cNvGrpSpPr>
          <p:nvPr/>
        </p:nvGrpSpPr>
        <p:grpSpPr bwMode="auto">
          <a:xfrm>
            <a:off x="1075267" y="4481512"/>
            <a:ext cx="433917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26" name="Line 11"/>
            <p:cNvSpPr>
              <a:spLocks noChangeShapeType="1"/>
            </p:cNvSpPr>
            <p:nvPr/>
          </p:nvSpPr>
          <p:spPr bwMode="auto">
            <a:xfrm>
              <a:off x="3159389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27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13" name="Grupo 27"/>
          <p:cNvGrpSpPr>
            <a:grpSpLocks/>
          </p:cNvGrpSpPr>
          <p:nvPr/>
        </p:nvGrpSpPr>
        <p:grpSpPr bwMode="auto">
          <a:xfrm>
            <a:off x="632885" y="4481512"/>
            <a:ext cx="433916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29" name="Line 11"/>
            <p:cNvSpPr>
              <a:spLocks noChangeShapeType="1"/>
            </p:cNvSpPr>
            <p:nvPr/>
          </p:nvSpPr>
          <p:spPr bwMode="auto">
            <a:xfrm>
              <a:off x="3159388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30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grpSp>
        <p:nvGrpSpPr>
          <p:cNvPr id="16" name="Grupo 30"/>
          <p:cNvGrpSpPr>
            <a:grpSpLocks/>
          </p:cNvGrpSpPr>
          <p:nvPr/>
        </p:nvGrpSpPr>
        <p:grpSpPr bwMode="auto">
          <a:xfrm>
            <a:off x="192618" y="4481512"/>
            <a:ext cx="433916" cy="2376488"/>
            <a:chOff x="2941638" y="4481513"/>
            <a:chExt cx="433387" cy="2376487"/>
          </a:xfrm>
          <a:solidFill>
            <a:srgbClr val="FFC000"/>
          </a:solidFill>
        </p:grpSpPr>
        <p:sp>
          <p:nvSpPr>
            <p:cNvPr id="32" name="Line 11"/>
            <p:cNvSpPr>
              <a:spLocks noChangeShapeType="1"/>
            </p:cNvSpPr>
            <p:nvPr/>
          </p:nvSpPr>
          <p:spPr bwMode="auto">
            <a:xfrm>
              <a:off x="3159388" y="4913710"/>
              <a:ext cx="0" cy="1944290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33" name="Oval 10"/>
            <p:cNvSpPr>
              <a:spLocks noChangeArrowheads="1"/>
            </p:cNvSpPr>
            <p:nvPr/>
          </p:nvSpPr>
          <p:spPr bwMode="auto">
            <a:xfrm>
              <a:off x="2941638" y="4481513"/>
              <a:ext cx="433387" cy="576262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</p:grpSp>
      <p:sp>
        <p:nvSpPr>
          <p:cNvPr id="34" name="Elipse 33"/>
          <p:cNvSpPr/>
          <p:nvPr/>
        </p:nvSpPr>
        <p:spPr>
          <a:xfrm>
            <a:off x="3357563" y="4857750"/>
            <a:ext cx="71437" cy="71438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5" name="Elipse 34"/>
          <p:cNvSpPr/>
          <p:nvPr/>
        </p:nvSpPr>
        <p:spPr>
          <a:xfrm>
            <a:off x="2928938" y="4929188"/>
            <a:ext cx="73025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6" name="Elipse 35"/>
          <p:cNvSpPr/>
          <p:nvPr/>
        </p:nvSpPr>
        <p:spPr>
          <a:xfrm>
            <a:off x="2500313" y="4929188"/>
            <a:ext cx="71437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7" name="Elipse 36"/>
          <p:cNvSpPr/>
          <p:nvPr/>
        </p:nvSpPr>
        <p:spPr>
          <a:xfrm>
            <a:off x="2057400" y="4914900"/>
            <a:ext cx="71438" cy="71438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8" name="Elipse 37"/>
          <p:cNvSpPr/>
          <p:nvPr/>
        </p:nvSpPr>
        <p:spPr>
          <a:xfrm>
            <a:off x="1655763" y="4929188"/>
            <a:ext cx="71437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39" name="Elipse 38"/>
          <p:cNvSpPr/>
          <p:nvPr/>
        </p:nvSpPr>
        <p:spPr>
          <a:xfrm>
            <a:off x="1327150" y="4970463"/>
            <a:ext cx="71438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40" name="Elipse 39"/>
          <p:cNvSpPr/>
          <p:nvPr/>
        </p:nvSpPr>
        <p:spPr>
          <a:xfrm>
            <a:off x="928688" y="4929188"/>
            <a:ext cx="73025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41" name="Elipse 40"/>
          <p:cNvSpPr/>
          <p:nvPr/>
        </p:nvSpPr>
        <p:spPr>
          <a:xfrm>
            <a:off x="500063" y="4929188"/>
            <a:ext cx="71437" cy="7143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grpSp>
        <p:nvGrpSpPr>
          <p:cNvPr id="19" name="Grupo 42"/>
          <p:cNvGrpSpPr>
            <a:grpSpLocks/>
          </p:cNvGrpSpPr>
          <p:nvPr/>
        </p:nvGrpSpPr>
        <p:grpSpPr bwMode="auto">
          <a:xfrm>
            <a:off x="1280585" y="5387579"/>
            <a:ext cx="433916" cy="1439465"/>
            <a:chOff x="1214438" y="5418138"/>
            <a:chExt cx="433387" cy="1439862"/>
          </a:xfrm>
          <a:solidFill>
            <a:srgbClr val="00B050"/>
          </a:solidFill>
        </p:grpSpPr>
        <p:sp>
          <p:nvSpPr>
            <p:cNvPr id="6" name="Line 7"/>
            <p:cNvSpPr>
              <a:spLocks noChangeShapeType="1"/>
            </p:cNvSpPr>
            <p:nvPr/>
          </p:nvSpPr>
          <p:spPr bwMode="auto">
            <a:xfrm>
              <a:off x="1430075" y="5778996"/>
              <a:ext cx="0" cy="1079004"/>
            </a:xfrm>
            <a:prstGeom prst="line">
              <a:avLst/>
            </a:prstGeom>
            <a:grpFill/>
            <a:ln w="28575">
              <a:solidFill>
                <a:srgbClr val="CCFF33"/>
              </a:solidFill>
              <a:round/>
              <a:headEnd/>
              <a:tailEnd/>
            </a:ln>
            <a:effectLst>
              <a:outerShdw dist="35921" dir="2700000" algn="ctr" rotWithShape="0">
                <a:schemeClr val="tx2"/>
              </a:outerShdw>
            </a:effec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7" name="Oval 6"/>
            <p:cNvSpPr>
              <a:spLocks noChangeArrowheads="1"/>
            </p:cNvSpPr>
            <p:nvPr/>
          </p:nvSpPr>
          <p:spPr bwMode="auto">
            <a:xfrm>
              <a:off x="1214438" y="5418138"/>
              <a:ext cx="433387" cy="576421"/>
            </a:xfrm>
            <a:prstGeom prst="ellips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>
                <a:latin typeface="+mn-lt"/>
              </a:endParaRPr>
            </a:p>
          </p:txBody>
        </p:sp>
        <p:sp>
          <p:nvSpPr>
            <p:cNvPr id="42" name="Elipse 41"/>
            <p:cNvSpPr/>
            <p:nvPr/>
          </p:nvSpPr>
          <p:spPr>
            <a:xfrm>
              <a:off x="1398363" y="5428856"/>
              <a:ext cx="71879" cy="71457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sp>
        <p:nvSpPr>
          <p:cNvPr id="33813" name="Text Box 26"/>
          <p:cNvSpPr txBox="1">
            <a:spLocks noChangeArrowheads="1"/>
          </p:cNvSpPr>
          <p:nvPr/>
        </p:nvSpPr>
        <p:spPr bwMode="auto">
          <a:xfrm>
            <a:off x="214313" y="785813"/>
            <a:ext cx="7704137" cy="34163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5400" b="1">
                <a:solidFill>
                  <a:schemeClr val="bg1"/>
                </a:solidFill>
                <a:latin typeface="Comic Sans MS" panose="030F0702030302020204" pitchFamily="66" charset="0"/>
              </a:rPr>
              <a:t>CRESCIMENTO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5400" b="1">
                <a:solidFill>
                  <a:schemeClr val="bg1"/>
                </a:solidFill>
                <a:latin typeface="Comic Sans MS" panose="030F0702030302020204" pitchFamily="66" charset="0"/>
              </a:rPr>
              <a:t>&amp;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5400" b="1">
                <a:solidFill>
                  <a:schemeClr val="bg1"/>
                </a:solidFill>
                <a:latin typeface="Comic Sans MS" panose="030F0702030302020204" pitchFamily="66" charset="0"/>
              </a:rPr>
              <a:t>DESENVOLVIMENTO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66FF"/>
              </a:gs>
              <a:gs pos="100000">
                <a:srgbClr val="002F76"/>
              </a:gs>
            </a:gsLst>
            <a:path path="rect">
              <a:fillToRect r="100000" b="10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sp>
        <p:nvSpPr>
          <p:cNvPr id="126979" name="Text Box 3"/>
          <p:cNvSpPr txBox="1">
            <a:spLocks noChangeArrowheads="1"/>
          </p:cNvSpPr>
          <p:nvPr/>
        </p:nvSpPr>
        <p:spPr bwMode="auto">
          <a:xfrm>
            <a:off x="1042988" y="1196975"/>
            <a:ext cx="6626225" cy="37861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Vigilância,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Monitoração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pt-BR" altLang="pt-BR" sz="6000" b="1">
                <a:solidFill>
                  <a:srgbClr val="FFFF00"/>
                </a:solidFill>
                <a:latin typeface="Comic Sans MS" panose="030F0702030302020204" pitchFamily="66" charset="0"/>
              </a:rPr>
              <a:t>do Crescimento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002" name="Grupo 6"/>
          <p:cNvGrpSpPr>
            <a:grpSpLocks/>
          </p:cNvGrpSpPr>
          <p:nvPr/>
        </p:nvGrpSpPr>
        <p:grpSpPr bwMode="auto">
          <a:xfrm>
            <a:off x="0" y="0"/>
            <a:ext cx="9144000" cy="6873875"/>
            <a:chOff x="-32" y="0"/>
            <a:chExt cx="9144064" cy="6874218"/>
          </a:xfrm>
        </p:grpSpPr>
        <p:sp>
          <p:nvSpPr>
            <p:cNvPr id="4" name="Retângulo 3"/>
            <p:cNvSpPr/>
            <p:nvPr/>
          </p:nvSpPr>
          <p:spPr>
            <a:xfrm>
              <a:off x="-32" y="0"/>
              <a:ext cx="4429156" cy="6872631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  <p:sp>
          <p:nvSpPr>
            <p:cNvPr id="5" name="Retângulo 4"/>
            <p:cNvSpPr/>
            <p:nvPr/>
          </p:nvSpPr>
          <p:spPr>
            <a:xfrm>
              <a:off x="4429124" y="0"/>
              <a:ext cx="4714908" cy="6874218"/>
            </a:xfrm>
            <a:prstGeom prst="rect">
              <a:avLst/>
            </a:prstGeom>
            <a:gradFill flip="none" rotWithShape="1">
              <a:gsLst>
                <a:gs pos="0">
                  <a:srgbClr val="051AE5">
                    <a:shade val="30000"/>
                    <a:satMod val="115000"/>
                  </a:srgbClr>
                </a:gs>
                <a:gs pos="50000">
                  <a:srgbClr val="051AE5">
                    <a:shade val="67500"/>
                    <a:satMod val="115000"/>
                  </a:srgbClr>
                </a:gs>
                <a:gs pos="100000">
                  <a:srgbClr val="051AE5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/>
            </a:p>
          </p:txBody>
        </p:sp>
      </p:grpSp>
      <p:pic>
        <p:nvPicPr>
          <p:cNvPr id="128003" name="Imagem 3" descr="Road to Health.jp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50" t="4903" r="10416" b="10107"/>
          <a:stretch>
            <a:fillRect/>
          </a:stretch>
        </p:blipFill>
        <p:spPr bwMode="auto">
          <a:xfrm>
            <a:off x="785813" y="642938"/>
            <a:ext cx="7710487" cy="485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CaixaDeTexto 6"/>
          <p:cNvSpPr txBox="1"/>
          <p:nvPr/>
        </p:nvSpPr>
        <p:spPr>
          <a:xfrm>
            <a:off x="5214938" y="6072188"/>
            <a:ext cx="3571875" cy="369887"/>
          </a:xfrm>
          <a:prstGeom prst="rect">
            <a:avLst/>
          </a:prstGeom>
          <a:noFill/>
          <a:effectLst>
            <a:outerShdw blurRad="50800" dist="50800" dir="5400000" algn="ctr" rotWithShape="0">
              <a:srgbClr val="0070C0"/>
            </a:outerShdw>
          </a:effectLst>
        </p:spPr>
        <p:txBody>
          <a:bodyPr>
            <a:spAutoFit/>
          </a:bodyPr>
          <a:lstStyle/>
          <a:p>
            <a:pPr algn="r" eaLnBrk="1" hangingPunct="1">
              <a:defRPr/>
            </a:pPr>
            <a:r>
              <a:rPr lang="pt-BR" b="1" dirty="0">
                <a:solidFill>
                  <a:srgbClr val="00FFFF"/>
                </a:solidFill>
                <a:latin typeface="Arial" charset="0"/>
              </a:rPr>
              <a:t>David Morley,1972</a:t>
            </a:r>
          </a:p>
        </p:txBody>
      </p:sp>
      <p:cxnSp>
        <p:nvCxnSpPr>
          <p:cNvPr id="10" name="Conector reto 9"/>
          <p:cNvCxnSpPr/>
          <p:nvPr/>
        </p:nvCxnSpPr>
        <p:spPr>
          <a:xfrm>
            <a:off x="2928938" y="5715000"/>
            <a:ext cx="2857500" cy="1588"/>
          </a:xfrm>
          <a:prstGeom prst="line">
            <a:avLst/>
          </a:prstGeom>
          <a:ln>
            <a:solidFill>
              <a:srgbClr val="00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50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aixaDeTexto 2"/>
          <p:cNvSpPr txBox="1"/>
          <p:nvPr/>
        </p:nvSpPr>
        <p:spPr>
          <a:xfrm>
            <a:off x="642938" y="285750"/>
            <a:ext cx="2928937" cy="400050"/>
          </a:xfrm>
          <a:prstGeom prst="rect">
            <a:avLst/>
          </a:prstGeom>
          <a:noFill/>
          <a:effectLst>
            <a:outerShdw dist="381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b="1" dirty="0">
                <a:solidFill>
                  <a:schemeClr val="bg1"/>
                </a:solidFill>
                <a:latin typeface="+mn-lt"/>
              </a:rPr>
              <a:t>Monitoração do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C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b="1" dirty="0">
                <a:solidFill>
                  <a:schemeClr val="bg1"/>
                </a:solidFill>
                <a:latin typeface="+mn-lt"/>
              </a:rPr>
              <a:t>&amp;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D</a:t>
            </a:r>
            <a:endParaRPr lang="pt-BR" b="1" dirty="0">
              <a:solidFill>
                <a:srgbClr val="2FC9FF"/>
              </a:solidFill>
              <a:latin typeface="+mn-lt"/>
            </a:endParaRPr>
          </a:p>
        </p:txBody>
      </p:sp>
      <p:pic>
        <p:nvPicPr>
          <p:cNvPr id="130052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Elipse 5"/>
          <p:cNvSpPr/>
          <p:nvPr/>
        </p:nvSpPr>
        <p:spPr>
          <a:xfrm>
            <a:off x="2214563" y="4500563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cxnSp>
        <p:nvCxnSpPr>
          <p:cNvPr id="10" name="Conector reto 9"/>
          <p:cNvCxnSpPr>
            <a:stCxn id="6" idx="7"/>
            <a:endCxn id="8" idx="2"/>
          </p:cNvCxnSpPr>
          <p:nvPr/>
        </p:nvCxnSpPr>
        <p:spPr>
          <a:xfrm rot="5400000" flipH="1" flipV="1">
            <a:off x="3086894" y="3036094"/>
            <a:ext cx="735012" cy="2235200"/>
          </a:xfrm>
          <a:prstGeom prst="line">
            <a:avLst/>
          </a:prstGeom>
          <a:ln w="38100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Elipse 6"/>
          <p:cNvSpPr/>
          <p:nvPr/>
        </p:nvSpPr>
        <p:spPr>
          <a:xfrm>
            <a:off x="3000375" y="4214813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4572000" y="3714750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13" name="Elipse 12"/>
          <p:cNvSpPr/>
          <p:nvPr/>
        </p:nvSpPr>
        <p:spPr>
          <a:xfrm>
            <a:off x="3571875" y="4027488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4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aixaDeTexto 2"/>
          <p:cNvSpPr txBox="1"/>
          <p:nvPr/>
        </p:nvSpPr>
        <p:spPr>
          <a:xfrm>
            <a:off x="642938" y="285750"/>
            <a:ext cx="2928937" cy="400050"/>
          </a:xfrm>
          <a:prstGeom prst="rect">
            <a:avLst/>
          </a:prstGeom>
          <a:noFill/>
          <a:effectLst>
            <a:outerShdw dist="381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b="1" dirty="0">
                <a:solidFill>
                  <a:schemeClr val="bg1"/>
                </a:solidFill>
                <a:latin typeface="+mn-lt"/>
              </a:rPr>
              <a:t>Monitoração do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C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b="1" dirty="0">
                <a:solidFill>
                  <a:schemeClr val="bg1"/>
                </a:solidFill>
                <a:latin typeface="+mn-lt"/>
              </a:rPr>
              <a:t>&amp;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D</a:t>
            </a:r>
            <a:endParaRPr lang="pt-BR" b="1" dirty="0">
              <a:solidFill>
                <a:srgbClr val="2FC9FF"/>
              </a:solidFill>
              <a:latin typeface="+mn-lt"/>
            </a:endParaRPr>
          </a:p>
        </p:txBody>
      </p:sp>
      <p:pic>
        <p:nvPicPr>
          <p:cNvPr id="131076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" name="Conector reto 9"/>
          <p:cNvCxnSpPr/>
          <p:nvPr/>
        </p:nvCxnSpPr>
        <p:spPr>
          <a:xfrm rot="5400000" flipH="1" flipV="1">
            <a:off x="2801144" y="3919978"/>
            <a:ext cx="92075" cy="1020763"/>
          </a:xfrm>
          <a:prstGeom prst="line">
            <a:avLst/>
          </a:prstGeom>
          <a:ln w="381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Elipse 6"/>
          <p:cNvSpPr/>
          <p:nvPr/>
        </p:nvSpPr>
        <p:spPr>
          <a:xfrm>
            <a:off x="2786063" y="4357688"/>
            <a:ext cx="142875" cy="142875"/>
          </a:xfrm>
          <a:prstGeom prst="ellipse">
            <a:avLst/>
          </a:prstGeom>
          <a:solidFill>
            <a:srgbClr val="FFC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3357563" y="4286250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6" name="Elipse 5"/>
          <p:cNvSpPr/>
          <p:nvPr/>
        </p:nvSpPr>
        <p:spPr>
          <a:xfrm>
            <a:off x="2214563" y="4402491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aixaDeTexto 2"/>
          <p:cNvSpPr txBox="1"/>
          <p:nvPr/>
        </p:nvSpPr>
        <p:spPr>
          <a:xfrm>
            <a:off x="642938" y="285750"/>
            <a:ext cx="2928937" cy="400050"/>
          </a:xfrm>
          <a:prstGeom prst="rect">
            <a:avLst/>
          </a:prstGeom>
          <a:noFill/>
          <a:effectLst>
            <a:outerShdw dist="38100" dir="54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b="1" dirty="0">
                <a:solidFill>
                  <a:schemeClr val="bg1"/>
                </a:solidFill>
                <a:latin typeface="+mn-lt"/>
              </a:rPr>
              <a:t>Monitoração do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C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b="1" dirty="0">
                <a:solidFill>
                  <a:schemeClr val="bg1"/>
                </a:solidFill>
                <a:latin typeface="+mn-lt"/>
              </a:rPr>
              <a:t>&amp;</a:t>
            </a:r>
            <a:r>
              <a:rPr lang="pt-BR" b="1" dirty="0">
                <a:solidFill>
                  <a:srgbClr val="2FC9FF"/>
                </a:solidFill>
                <a:latin typeface="+mn-lt"/>
              </a:rPr>
              <a:t> </a:t>
            </a:r>
            <a:r>
              <a:rPr lang="pt-BR" sz="2000" b="1" dirty="0">
                <a:solidFill>
                  <a:srgbClr val="2FC9FF"/>
                </a:solidFill>
                <a:latin typeface="+mn-lt"/>
              </a:rPr>
              <a:t>D</a:t>
            </a:r>
            <a:endParaRPr lang="pt-BR" b="1" dirty="0">
              <a:solidFill>
                <a:srgbClr val="2FC9FF"/>
              </a:solidFill>
              <a:latin typeface="+mn-lt"/>
            </a:endParaRPr>
          </a:p>
        </p:txBody>
      </p:sp>
      <p:pic>
        <p:nvPicPr>
          <p:cNvPr id="132100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2" t="19788" r="11263" b="10728"/>
          <a:stretch>
            <a:fillRect/>
          </a:stretch>
        </p:blipFill>
        <p:spPr bwMode="auto">
          <a:xfrm>
            <a:off x="500063" y="642938"/>
            <a:ext cx="8001000" cy="595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Elipse 5"/>
          <p:cNvSpPr/>
          <p:nvPr/>
        </p:nvSpPr>
        <p:spPr>
          <a:xfrm>
            <a:off x="2286000" y="4714875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cxnSp>
        <p:nvCxnSpPr>
          <p:cNvPr id="10" name="Conector reto 9"/>
          <p:cNvCxnSpPr>
            <a:stCxn id="6" idx="7"/>
            <a:endCxn id="8" idx="2"/>
          </p:cNvCxnSpPr>
          <p:nvPr/>
        </p:nvCxnSpPr>
        <p:spPr>
          <a:xfrm rot="5400000" flipH="1" flipV="1">
            <a:off x="2636837" y="4000501"/>
            <a:ext cx="506413" cy="963612"/>
          </a:xfrm>
          <a:prstGeom prst="line">
            <a:avLst/>
          </a:prstGeom>
          <a:ln w="38100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Elipse 6"/>
          <p:cNvSpPr/>
          <p:nvPr/>
        </p:nvSpPr>
        <p:spPr>
          <a:xfrm>
            <a:off x="2786063" y="4429125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8" name="Elipse 7"/>
          <p:cNvSpPr/>
          <p:nvPr/>
        </p:nvSpPr>
        <p:spPr>
          <a:xfrm>
            <a:off x="3371850" y="4157663"/>
            <a:ext cx="142875" cy="142875"/>
          </a:xfrm>
          <a:prstGeom prst="ellipse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9" name="Elipse 8"/>
          <p:cNvSpPr/>
          <p:nvPr/>
        </p:nvSpPr>
        <p:spPr>
          <a:xfrm>
            <a:off x="3771900" y="3500438"/>
            <a:ext cx="142875" cy="142875"/>
          </a:xfrm>
          <a:prstGeom prst="ellipse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cxnSp>
        <p:nvCxnSpPr>
          <p:cNvPr id="11" name="Conector reto 10"/>
          <p:cNvCxnSpPr>
            <a:stCxn id="9" idx="7"/>
            <a:endCxn id="13" idx="2"/>
          </p:cNvCxnSpPr>
          <p:nvPr/>
        </p:nvCxnSpPr>
        <p:spPr>
          <a:xfrm rot="5400000" flipH="1" flipV="1">
            <a:off x="4122738" y="2786063"/>
            <a:ext cx="506412" cy="963612"/>
          </a:xfrm>
          <a:prstGeom prst="line">
            <a:avLst/>
          </a:prstGeom>
          <a:ln w="38100">
            <a:solidFill>
              <a:srgbClr val="FFC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Elipse 11"/>
          <p:cNvSpPr/>
          <p:nvPr/>
        </p:nvSpPr>
        <p:spPr>
          <a:xfrm>
            <a:off x="4271963" y="3214688"/>
            <a:ext cx="142875" cy="142875"/>
          </a:xfrm>
          <a:prstGeom prst="ellipse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  <p:sp>
        <p:nvSpPr>
          <p:cNvPr id="13" name="Elipse 12"/>
          <p:cNvSpPr/>
          <p:nvPr/>
        </p:nvSpPr>
        <p:spPr>
          <a:xfrm>
            <a:off x="4857750" y="2943225"/>
            <a:ext cx="142875" cy="142875"/>
          </a:xfrm>
          <a:prstGeom prst="ellipse">
            <a:avLst/>
          </a:prstGeom>
          <a:solidFill>
            <a:srgbClr val="FFFF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50000">
                <a:srgbClr val="0066FF"/>
              </a:gs>
              <a:gs pos="100000">
                <a:srgbClr val="000000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133123" name="Picture 1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43" t="23442" r="9164" b="4088"/>
          <a:stretch>
            <a:fillRect/>
          </a:stretch>
        </p:blipFill>
        <p:spPr bwMode="auto">
          <a:xfrm>
            <a:off x="714375" y="357188"/>
            <a:ext cx="7929563" cy="6143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24" name="Grupo 16"/>
          <p:cNvGrpSpPr>
            <a:grpSpLocks/>
          </p:cNvGrpSpPr>
          <p:nvPr/>
        </p:nvGrpSpPr>
        <p:grpSpPr bwMode="auto">
          <a:xfrm rot="-631311">
            <a:off x="2598738" y="3925888"/>
            <a:ext cx="1582737" cy="1225550"/>
            <a:chOff x="3563938" y="3716338"/>
            <a:chExt cx="1582737" cy="1225549"/>
          </a:xfrm>
        </p:grpSpPr>
        <p:sp>
          <p:nvSpPr>
            <p:cNvPr id="133125" name="Line 10"/>
            <p:cNvSpPr>
              <a:spLocks noChangeShapeType="1"/>
            </p:cNvSpPr>
            <p:nvPr/>
          </p:nvSpPr>
          <p:spPr bwMode="auto">
            <a:xfrm flipV="1">
              <a:off x="3706813" y="4797425"/>
              <a:ext cx="215900" cy="7143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26" name="Line 11"/>
            <p:cNvSpPr>
              <a:spLocks noChangeShapeType="1"/>
            </p:cNvSpPr>
            <p:nvPr/>
          </p:nvSpPr>
          <p:spPr bwMode="auto">
            <a:xfrm flipV="1">
              <a:off x="4024313" y="4613275"/>
              <a:ext cx="287337" cy="14446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27" name="AutoShape 12"/>
            <p:cNvSpPr>
              <a:spLocks noChangeArrowheads="1"/>
            </p:cNvSpPr>
            <p:nvPr/>
          </p:nvSpPr>
          <p:spPr bwMode="auto">
            <a:xfrm>
              <a:off x="3563938" y="4797425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66FF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28" name="AutoShape 13"/>
            <p:cNvSpPr>
              <a:spLocks noChangeArrowheads="1"/>
            </p:cNvSpPr>
            <p:nvPr/>
          </p:nvSpPr>
          <p:spPr bwMode="auto">
            <a:xfrm>
              <a:off x="3922713" y="4706938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66FF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29" name="Line 14"/>
            <p:cNvSpPr>
              <a:spLocks noChangeShapeType="1"/>
            </p:cNvSpPr>
            <p:nvPr/>
          </p:nvSpPr>
          <p:spPr bwMode="auto">
            <a:xfrm flipV="1">
              <a:off x="4375150" y="4400550"/>
              <a:ext cx="215900" cy="14446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30" name="AutoShape 15"/>
            <p:cNvSpPr>
              <a:spLocks noChangeArrowheads="1"/>
            </p:cNvSpPr>
            <p:nvPr/>
          </p:nvSpPr>
          <p:spPr bwMode="auto">
            <a:xfrm>
              <a:off x="4243388" y="4508500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66FF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31" name="Line 16"/>
            <p:cNvSpPr>
              <a:spLocks noChangeShapeType="1"/>
            </p:cNvSpPr>
            <p:nvPr/>
          </p:nvSpPr>
          <p:spPr bwMode="auto">
            <a:xfrm flipV="1">
              <a:off x="4687888" y="4125913"/>
              <a:ext cx="144462" cy="21748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32" name="AutoShape 17"/>
            <p:cNvSpPr>
              <a:spLocks noChangeArrowheads="1"/>
            </p:cNvSpPr>
            <p:nvPr/>
          </p:nvSpPr>
          <p:spPr bwMode="auto">
            <a:xfrm>
              <a:off x="4572000" y="4294188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33" name="Line 18"/>
            <p:cNvSpPr>
              <a:spLocks noChangeShapeType="1"/>
            </p:cNvSpPr>
            <p:nvPr/>
          </p:nvSpPr>
          <p:spPr bwMode="auto">
            <a:xfrm flipV="1">
              <a:off x="4910138" y="3835400"/>
              <a:ext cx="142875" cy="2159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3134" name="AutoShape 19"/>
            <p:cNvSpPr>
              <a:spLocks noChangeArrowheads="1"/>
            </p:cNvSpPr>
            <p:nvPr/>
          </p:nvSpPr>
          <p:spPr bwMode="auto">
            <a:xfrm>
              <a:off x="4806950" y="4024313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33135" name="AutoShape 20"/>
            <p:cNvSpPr>
              <a:spLocks noChangeArrowheads="1"/>
            </p:cNvSpPr>
            <p:nvPr/>
          </p:nvSpPr>
          <p:spPr bwMode="auto">
            <a:xfrm>
              <a:off x="5003800" y="3716338"/>
              <a:ext cx="142875" cy="1444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20 w 21600"/>
                <a:gd name="T25" fmla="*/ 3086 h 21600"/>
                <a:gd name="T26" fmla="*/ 18480 w 21600"/>
                <a:gd name="T27" fmla="*/ 18514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6" name="Picture 1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857250" y="-1214438"/>
            <a:ext cx="7286626" cy="928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CaixaDeTexto 20"/>
          <p:cNvSpPr txBox="1"/>
          <p:nvPr/>
        </p:nvSpPr>
        <p:spPr>
          <a:xfrm>
            <a:off x="1000100" y="1000108"/>
            <a:ext cx="7000924" cy="3139321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  <a:outerShdw dist="38100" dir="13500000" algn="br" rotWithShape="0">
              <a:schemeClr val="accent5">
                <a:lumMod val="75000"/>
                <a:alpha val="66000"/>
              </a:schemeClr>
            </a:outerShdw>
          </a:effectLst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6600" b="1" dirty="0">
                <a:solidFill>
                  <a:schemeClr val="bg1"/>
                </a:solidFill>
                <a:latin typeface="+mn-lt"/>
              </a:rPr>
              <a:t>Referenciais de </a:t>
            </a:r>
            <a:r>
              <a:rPr lang="pt-BR" sz="6600" b="1" dirty="0" err="1">
                <a:solidFill>
                  <a:schemeClr val="bg1"/>
                </a:solidFill>
                <a:latin typeface="+mn-lt"/>
              </a:rPr>
              <a:t>antropometria</a:t>
            </a:r>
            <a:r>
              <a:rPr lang="pt-BR" sz="6600" b="1" dirty="0">
                <a:solidFill>
                  <a:schemeClr val="bg1"/>
                </a:solidFill>
                <a:latin typeface="+mn-lt"/>
              </a:rPr>
              <a:t>: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6600" b="1" i="1" dirty="0">
                <a:solidFill>
                  <a:srgbClr val="00FF00"/>
                </a:solidFill>
                <a:latin typeface="Arial" charset="0"/>
              </a:rPr>
              <a:t>Pontos de corte</a:t>
            </a:r>
            <a:r>
              <a:rPr lang="pt-BR" sz="6600" b="1" dirty="0">
                <a:solidFill>
                  <a:schemeClr val="bg1"/>
                </a:solidFill>
                <a:latin typeface="Arial" charset="0"/>
              </a:rPr>
              <a:t>.</a:t>
            </a:r>
            <a:endParaRPr lang="pt-BR" sz="6600" b="1" dirty="0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3415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49" t="4884" r="17223" b="9160"/>
          <a:stretch>
            <a:fillRect/>
          </a:stretch>
        </p:blipFill>
        <p:spPr bwMode="auto">
          <a:xfrm>
            <a:off x="500063" y="4429125"/>
            <a:ext cx="2143125" cy="209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/>
          <p:cNvSpPr>
            <a:spLocks noChangeArrowheads="1"/>
          </p:cNvSpPr>
          <p:nvPr/>
        </p:nvSpPr>
        <p:spPr bwMode="auto">
          <a:xfrm>
            <a:off x="0" y="0"/>
            <a:ext cx="9677400" cy="68580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pt-BR" altLang="pt-BR" sz="1800"/>
          </a:p>
        </p:txBody>
      </p:sp>
      <p:pic>
        <p:nvPicPr>
          <p:cNvPr id="135171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938" y="188913"/>
            <a:ext cx="8415337" cy="631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517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40" t="3792" r="55434" b="92812"/>
          <a:stretch>
            <a:fillRect/>
          </a:stretch>
        </p:blipFill>
        <p:spPr bwMode="auto">
          <a:xfrm>
            <a:off x="539750" y="428625"/>
            <a:ext cx="8496300" cy="642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94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14288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5" name="Rectangle 1"/>
          <p:cNvSpPr>
            <a:spLocks noChangeArrowheads="1"/>
          </p:cNvSpPr>
          <p:nvPr/>
        </p:nvSpPr>
        <p:spPr bwMode="auto">
          <a:xfrm>
            <a:off x="714375" y="1143000"/>
            <a:ext cx="7378700" cy="4154488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indent="449263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pt-BR" altLang="pt-BR" sz="4400" b="1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CRÍTICOS </a:t>
            </a:r>
          </a:p>
          <a:p>
            <a:pPr algn="ctr" eaLnBrk="1" hangingPunct="1"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pt-BR" altLang="pt-BR" sz="4400" b="1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para </a:t>
            </a:r>
          </a:p>
          <a:p>
            <a:pPr algn="ctr" eaLnBrk="1" hangingPunct="1"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pt-BR" altLang="pt-BR" sz="4400" b="1" i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TRIAGEM/DIAGNÓSTICO</a:t>
            </a:r>
            <a:endParaRPr lang="pt-BR" altLang="pt-BR" sz="48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218" name="Imagem 3" descr="Fundo A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3" t="2083" r="8594" b="9375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19" name="Rectangle 1"/>
          <p:cNvSpPr>
            <a:spLocks noChangeArrowheads="1"/>
          </p:cNvSpPr>
          <p:nvPr/>
        </p:nvSpPr>
        <p:spPr bwMode="auto">
          <a:xfrm>
            <a:off x="357188" y="500063"/>
            <a:ext cx="8143875" cy="538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tabLst>
                <a:tab pos="228600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228600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228600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8600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PARA CRIANÇAS DE 0 A MENOS DE 5</a:t>
            </a:r>
            <a:r>
              <a:rPr lang="pt-BR" altLang="pt-BR" sz="2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ANOS</a:t>
            </a:r>
            <a:r>
              <a:rPr lang="pt-BR" altLang="pt-BR" sz="28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– </a:t>
            </a: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200000"/>
              </a:lnSpc>
              <a:spcBef>
                <a:spcPct val="0"/>
              </a:spcBef>
              <a:buFontTx/>
              <a:buNone/>
            </a:pPr>
            <a:r>
              <a:rPr lang="pt-BR" altLang="pt-BR" sz="24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1)Estatura-para-idade:</a:t>
            </a:r>
            <a:endParaRPr lang="pt-BR" altLang="pt-BR" sz="20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20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Muito baixa estatura para a idade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valores &lt; Percentil 0,1 ou               				&lt; Escore-z -3;  </a:t>
            </a:r>
          </a:p>
          <a:p>
            <a:pPr algn="ctr">
              <a:lnSpc>
                <a:spcPct val="20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Baixa estatura para a 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valores  entre  &gt; Percentil 0,1 e               	&lt; Percentil 3 ou entre &gt; Escore-z -3 e &lt; Escore-z -2;   </a:t>
            </a:r>
          </a:p>
          <a:p>
            <a:pPr algn="ctr">
              <a:lnSpc>
                <a:spcPct val="200000"/>
              </a:lnSpc>
              <a:spcBef>
                <a:spcPct val="0"/>
              </a:spcBef>
            </a:pPr>
            <a:r>
              <a:rPr lang="pt-BR" altLang="pt-BR" sz="2000" b="1">
                <a:solidFill>
                  <a:srgbClr val="FFFF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Estatura adequada para a idade</a:t>
            </a:r>
            <a:r>
              <a:rPr lang="pt-BR" altLang="pt-BR" sz="2000" b="1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 valores</a:t>
            </a:r>
            <a:r>
              <a:rPr lang="pt-BR" altLang="pt-BR" sz="200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≥ Percentil 3 ou               					≥ Escore-z -2.  </a:t>
            </a:r>
            <a:endParaRPr lang="pt-BR" altLang="pt-BR" sz="360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sign padrão">
  <a:themeElements>
    <a:clrScheme name="Design padrão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sign padrão">
  <a:themeElements>
    <a:clrScheme name="Design padrão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ema do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1509</TotalTime>
  <Words>2778</Words>
  <Application>Microsoft Office PowerPoint</Application>
  <PresentationFormat>Apresentação na tela (4:3)</PresentationFormat>
  <Paragraphs>830</Paragraphs>
  <Slides>120</Slides>
  <Notes>12</Notes>
  <HiddenSlides>0</HiddenSlides>
  <MMClips>0</MMClips>
  <ScaleCrop>false</ScaleCrop>
  <HeadingPairs>
    <vt:vector size="6" baseType="variant">
      <vt:variant>
        <vt:lpstr>Tema</vt:lpstr>
      </vt:variant>
      <vt:variant>
        <vt:i4>3</vt:i4>
      </vt:variant>
      <vt:variant>
        <vt:lpstr>Servidores OLE incorporados</vt:lpstr>
      </vt:variant>
      <vt:variant>
        <vt:i4>1</vt:i4>
      </vt:variant>
      <vt:variant>
        <vt:lpstr>Títulos de slides</vt:lpstr>
      </vt:variant>
      <vt:variant>
        <vt:i4>120</vt:i4>
      </vt:variant>
    </vt:vector>
  </HeadingPairs>
  <TitlesOfParts>
    <vt:vector size="124" baseType="lpstr">
      <vt:lpstr>Design padrão</vt:lpstr>
      <vt:lpstr>1_Design padrão</vt:lpstr>
      <vt:lpstr>Tema do Office</vt:lpstr>
      <vt:lpstr>Slide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>Leoneall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Leone</dc:creator>
  <cp:lastModifiedBy>operador</cp:lastModifiedBy>
  <cp:revision>154</cp:revision>
  <dcterms:created xsi:type="dcterms:W3CDTF">2002-04-08T11:17:00Z</dcterms:created>
  <dcterms:modified xsi:type="dcterms:W3CDTF">2014-11-05T14:39:26Z</dcterms:modified>
</cp:coreProperties>
</file>