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emf" ContentType="image/x-emf"/>
  <Default Extension="wmf" ContentType="image/x-wmf"/>
  <Default Extension="rels" ContentType="application/vnd.openxmlformats-package.relationships+xml"/>
  <Default Extension="xml" ContentType="application/xml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notesMasterIdLst>
    <p:notesMasterId r:id="rId38"/>
  </p:notesMasterIdLst>
  <p:sldIdLst>
    <p:sldId id="257" r:id="rId2"/>
    <p:sldId id="374" r:id="rId3"/>
    <p:sldId id="375" r:id="rId4"/>
    <p:sldId id="376" r:id="rId5"/>
    <p:sldId id="377" r:id="rId6"/>
    <p:sldId id="378" r:id="rId7"/>
    <p:sldId id="379" r:id="rId8"/>
    <p:sldId id="380" r:id="rId9"/>
    <p:sldId id="381" r:id="rId10"/>
    <p:sldId id="382" r:id="rId11"/>
    <p:sldId id="383" r:id="rId12"/>
    <p:sldId id="384" r:id="rId13"/>
    <p:sldId id="1040" r:id="rId14"/>
    <p:sldId id="1213" r:id="rId15"/>
    <p:sldId id="957" r:id="rId16"/>
    <p:sldId id="1164" r:id="rId17"/>
    <p:sldId id="1163" r:id="rId18"/>
    <p:sldId id="322" r:id="rId19"/>
    <p:sldId id="1165" r:id="rId20"/>
    <p:sldId id="324" r:id="rId21"/>
    <p:sldId id="1166" r:id="rId22"/>
    <p:sldId id="325" r:id="rId23"/>
    <p:sldId id="327" r:id="rId24"/>
    <p:sldId id="1049" r:id="rId25"/>
    <p:sldId id="1155" r:id="rId26"/>
    <p:sldId id="326" r:id="rId27"/>
    <p:sldId id="1212" r:id="rId28"/>
    <p:sldId id="334" r:id="rId29"/>
    <p:sldId id="1215" r:id="rId30"/>
    <p:sldId id="333" r:id="rId31"/>
    <p:sldId id="1115" r:id="rId32"/>
    <p:sldId id="332" r:id="rId33"/>
    <p:sldId id="372" r:id="rId34"/>
    <p:sldId id="1097" r:id="rId35"/>
    <p:sldId id="371" r:id="rId36"/>
    <p:sldId id="284" r:id="rId37"/>
  </p:sldIdLst>
  <p:sldSz cx="12192000" cy="6858000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C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000" autoAdjust="0"/>
    <p:restoredTop sz="94660"/>
  </p:normalViewPr>
  <p:slideViewPr>
    <p:cSldViewPr snapToGrid="0">
      <p:cViewPr varScale="1">
        <p:scale>
          <a:sx n="72" d="100"/>
          <a:sy n="72" d="100"/>
        </p:scale>
        <p:origin x="660" y="7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-13608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/Relationships>
</file>

<file path=ppt/drawings/_rels/vmlDrawing1.vml.rels><?xml version="1.0" encoding="UTF-8" standalone="yes"?>
<Relationships xmlns="http://schemas.openxmlformats.org/package/2006/relationships"><Relationship Id="rId3" Type="http://schemas.openxmlformats.org/officeDocument/2006/relationships/image" Target="../media/image37.wmf"/><Relationship Id="rId2" Type="http://schemas.openxmlformats.org/officeDocument/2006/relationships/image" Target="../media/image36.wmf"/><Relationship Id="rId1" Type="http://schemas.openxmlformats.org/officeDocument/2006/relationships/image" Target="../media/image35.wmf"/><Relationship Id="rId5" Type="http://schemas.openxmlformats.org/officeDocument/2006/relationships/image" Target="../media/image39.wmf"/><Relationship Id="rId4" Type="http://schemas.openxmlformats.org/officeDocument/2006/relationships/image" Target="../media/image38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abeçalh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3" name="Espaço Reservado para Dat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00852CC-4780-4F37-8503-D7FA6592E5B9}" type="datetimeFigureOut">
              <a:rPr lang="pt-BR" smtClean="0"/>
              <a:t>02/09/2023</a:t>
            </a:fld>
            <a:endParaRPr lang="pt-BR"/>
          </a:p>
        </p:txBody>
      </p:sp>
      <p:sp>
        <p:nvSpPr>
          <p:cNvPr id="4" name="Espaço Reservado para Imagem de Slide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pt-BR"/>
          </a:p>
        </p:txBody>
      </p:sp>
      <p:sp>
        <p:nvSpPr>
          <p:cNvPr id="5" name="Espaço Reservado para Anotaçõ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987E26B-E2ED-4F45-A431-D0A3D99D0F18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19063809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Espaço Reservado para Imagem de Slide 1">
            <a:extLst>
              <a:ext uri="{FF2B5EF4-FFF2-40B4-BE49-F238E27FC236}">
                <a16:creationId xmlns:a16="http://schemas.microsoft.com/office/drawing/2014/main" id="{9A2C9A58-70DF-4FAC-A660-39E0EEA7606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243" name="Espaço Reservado para Anotações 2">
            <a:extLst>
              <a:ext uri="{FF2B5EF4-FFF2-40B4-BE49-F238E27FC236}">
                <a16:creationId xmlns:a16="http://schemas.microsoft.com/office/drawing/2014/main" id="{3938B00F-2960-45C8-A2EF-4A5717AE346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 altLang="pt-BR">
              <a:latin typeface="Arial" panose="020B0604020202020204" pitchFamily="34" charset="0"/>
            </a:endParaRPr>
          </a:p>
        </p:txBody>
      </p:sp>
      <p:sp>
        <p:nvSpPr>
          <p:cNvPr id="10244" name="Espaço Reservado para Número de Slide 3">
            <a:extLst>
              <a:ext uri="{FF2B5EF4-FFF2-40B4-BE49-F238E27FC236}">
                <a16:creationId xmlns:a16="http://schemas.microsoft.com/office/drawing/2014/main" id="{121AEDD5-3BD5-41AF-8A89-100F7019BE3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FA9F9140-3B50-4B7B-BE30-7D5E581663CD}" type="slidenum">
              <a:rPr lang="en-US" altLang="pt-BR"/>
              <a:pPr>
                <a:spcBef>
                  <a:spcPct val="0"/>
                </a:spcBef>
              </a:pPr>
              <a:t>2</a:t>
            </a:fld>
            <a:endParaRPr lang="en-US" altLang="pt-BR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7">
            <a:extLst>
              <a:ext uri="{FF2B5EF4-FFF2-40B4-BE49-F238E27FC236}">
                <a16:creationId xmlns:a16="http://schemas.microsoft.com/office/drawing/2014/main" id="{ED9C0870-4524-4C57-8253-581C3C090AE9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>
              <a:spcBef>
                <a:spcPct val="0"/>
              </a:spcBef>
            </a:pPr>
            <a:fld id="{03D3E8D1-A2A8-4FE3-AA27-9401C89CC4D2}" type="slidenum">
              <a:rPr lang="en-US" altLang="pt-BR">
                <a:latin typeface="Times New Roman" panose="02020603050405020304" pitchFamily="18" charset="0"/>
              </a:rPr>
              <a:pPr algn="r">
                <a:spcBef>
                  <a:spcPct val="0"/>
                </a:spcBef>
              </a:pPr>
              <a:t>12</a:t>
            </a:fld>
            <a:endParaRPr lang="en-US" altLang="pt-BR">
              <a:latin typeface="Times New Roman" panose="02020603050405020304" pitchFamily="18" charset="0"/>
            </a:endParaRPr>
          </a:p>
        </p:txBody>
      </p:sp>
      <p:sp>
        <p:nvSpPr>
          <p:cNvPr id="29699" name="Rectangle 2">
            <a:extLst>
              <a:ext uri="{FF2B5EF4-FFF2-40B4-BE49-F238E27FC236}">
                <a16:creationId xmlns:a16="http://schemas.microsoft.com/office/drawing/2014/main" id="{8EA1C622-D954-4D1A-A7F2-6584F838E47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700" name="Rectangle 3">
            <a:extLst>
              <a:ext uri="{FF2B5EF4-FFF2-40B4-BE49-F238E27FC236}">
                <a16:creationId xmlns:a16="http://schemas.microsoft.com/office/drawing/2014/main" id="{D188102A-31D0-4054-B43C-DE8BA321272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 altLang="pt-BR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Slide Image Placeholder 1">
            <a:extLst>
              <a:ext uri="{FF2B5EF4-FFF2-40B4-BE49-F238E27FC236}">
                <a16:creationId xmlns:a16="http://schemas.microsoft.com/office/drawing/2014/main" id="{2DB35240-90CC-4FC0-9FDF-F823EBEB7D8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747" name="Notes Placeholder 2">
            <a:extLst>
              <a:ext uri="{FF2B5EF4-FFF2-40B4-BE49-F238E27FC236}">
                <a16:creationId xmlns:a16="http://schemas.microsoft.com/office/drawing/2014/main" id="{22A5DA45-8FDF-4FCE-9630-14D3D35C3B9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31748" name="Slide Number Placeholder 3">
            <a:extLst>
              <a:ext uri="{FF2B5EF4-FFF2-40B4-BE49-F238E27FC236}">
                <a16:creationId xmlns:a16="http://schemas.microsoft.com/office/drawing/2014/main" id="{AEFD53A3-2FAC-4AA8-B599-BF947E6EB1F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2B2BC0B1-7126-4205-B2E9-7F2420692F2E}" type="slidenum">
              <a:rPr lang="en-US" altLang="en-US"/>
              <a:pPr/>
              <a:t>13</a:t>
            </a:fld>
            <a:endParaRPr lang="en-US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Slide Image Placeholder 1">
            <a:extLst>
              <a:ext uri="{FF2B5EF4-FFF2-40B4-BE49-F238E27FC236}">
                <a16:creationId xmlns:a16="http://schemas.microsoft.com/office/drawing/2014/main" id="{AB4C13AA-8172-4A27-850F-346D07C6249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795" name="Notes Placeholder 2">
            <a:extLst>
              <a:ext uri="{FF2B5EF4-FFF2-40B4-BE49-F238E27FC236}">
                <a16:creationId xmlns:a16="http://schemas.microsoft.com/office/drawing/2014/main" id="{FCDB7405-70F3-4D62-8170-7CD0AAEF1F3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33796" name="Slide Number Placeholder 3">
            <a:extLst>
              <a:ext uri="{FF2B5EF4-FFF2-40B4-BE49-F238E27FC236}">
                <a16:creationId xmlns:a16="http://schemas.microsoft.com/office/drawing/2014/main" id="{4C679A24-E164-440C-80AB-D22BD825074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27A016C2-6619-4F0C-B3C7-95EAD3EF4CF9}" type="slidenum">
              <a:rPr lang="en-US" altLang="en-US"/>
              <a:pPr/>
              <a:t>14</a:t>
            </a:fld>
            <a:endParaRPr lang="en-US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Slide Image Placeholder 1">
            <a:extLst>
              <a:ext uri="{FF2B5EF4-FFF2-40B4-BE49-F238E27FC236}">
                <a16:creationId xmlns:a16="http://schemas.microsoft.com/office/drawing/2014/main" id="{886562D6-D711-4D34-BF1A-6DF9E172299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7891" name="Notes Placeholder 2">
            <a:extLst>
              <a:ext uri="{FF2B5EF4-FFF2-40B4-BE49-F238E27FC236}">
                <a16:creationId xmlns:a16="http://schemas.microsoft.com/office/drawing/2014/main" id="{015DF564-1D68-480F-A4D3-669BC4C316E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37892" name="Slide Number Placeholder 3">
            <a:extLst>
              <a:ext uri="{FF2B5EF4-FFF2-40B4-BE49-F238E27FC236}">
                <a16:creationId xmlns:a16="http://schemas.microsoft.com/office/drawing/2014/main" id="{CB377B78-878C-4CDF-BE47-75C08D9233A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82EFD6A5-3E74-4E0F-B40A-B5C39546562E}" type="slidenum">
              <a:rPr lang="en-US" altLang="en-US"/>
              <a:pPr/>
              <a:t>15</a:t>
            </a:fld>
            <a:endParaRPr lang="en-US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Slide Image Placeholder 1">
            <a:extLst>
              <a:ext uri="{FF2B5EF4-FFF2-40B4-BE49-F238E27FC236}">
                <a16:creationId xmlns:a16="http://schemas.microsoft.com/office/drawing/2014/main" id="{D2C3D48A-EA99-42EA-94C5-E440C46BE94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939" name="Notes Placeholder 2">
            <a:extLst>
              <a:ext uri="{FF2B5EF4-FFF2-40B4-BE49-F238E27FC236}">
                <a16:creationId xmlns:a16="http://schemas.microsoft.com/office/drawing/2014/main" id="{FAAA9905-0148-4CE2-820D-420B98C6B5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39940" name="Slide Number Placeholder 3">
            <a:extLst>
              <a:ext uri="{FF2B5EF4-FFF2-40B4-BE49-F238E27FC236}">
                <a16:creationId xmlns:a16="http://schemas.microsoft.com/office/drawing/2014/main" id="{4505DC36-FFF3-4782-8079-B6109F04646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DFCE7BC1-E587-4076-AC2F-2167B2CF8776}" type="slidenum">
              <a:rPr lang="en-US" altLang="en-US">
                <a:solidFill>
                  <a:srgbClr val="000000"/>
                </a:solidFill>
                <a:latin typeface="Calibri" panose="020F0502020204030204" pitchFamily="34" charset="0"/>
              </a:rPr>
              <a:pPr/>
              <a:t>16</a:t>
            </a:fld>
            <a:endParaRPr lang="en-US" altLang="en-US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Slide Image Placeholder 1">
            <a:extLst>
              <a:ext uri="{FF2B5EF4-FFF2-40B4-BE49-F238E27FC236}">
                <a16:creationId xmlns:a16="http://schemas.microsoft.com/office/drawing/2014/main" id="{DC29D8C3-8846-4B4C-AD73-655307DF1C1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7" name="Notes Placeholder 2">
            <a:extLst>
              <a:ext uri="{FF2B5EF4-FFF2-40B4-BE49-F238E27FC236}">
                <a16:creationId xmlns:a16="http://schemas.microsoft.com/office/drawing/2014/main" id="{5D311E74-76E4-4944-B337-768F2DA0E4C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41988" name="Slide Number Placeholder 3">
            <a:extLst>
              <a:ext uri="{FF2B5EF4-FFF2-40B4-BE49-F238E27FC236}">
                <a16:creationId xmlns:a16="http://schemas.microsoft.com/office/drawing/2014/main" id="{F2EAED76-CCD2-4B81-BCCD-79C8DCDF06A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4DA13483-21EB-4943-BB8B-56183241B67D}" type="slidenum">
              <a:rPr lang="en-US" altLang="en-US">
                <a:solidFill>
                  <a:srgbClr val="000000"/>
                </a:solidFill>
                <a:latin typeface="Calibri" panose="020F0502020204030204" pitchFamily="34" charset="0"/>
              </a:rPr>
              <a:pPr/>
              <a:t>17</a:t>
            </a:fld>
            <a:endParaRPr lang="en-US" altLang="en-US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Espaço Reservado para Imagem de Slide 1">
            <a:extLst>
              <a:ext uri="{FF2B5EF4-FFF2-40B4-BE49-F238E27FC236}">
                <a16:creationId xmlns:a16="http://schemas.microsoft.com/office/drawing/2014/main" id="{5CB49954-B273-4DB5-AD8F-71B3916D606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035" name="Espaço Reservado para Anotações 2">
            <a:extLst>
              <a:ext uri="{FF2B5EF4-FFF2-40B4-BE49-F238E27FC236}">
                <a16:creationId xmlns:a16="http://schemas.microsoft.com/office/drawing/2014/main" id="{9A482F3A-A561-4A7A-8999-32C0A227D0B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 altLang="pt-BR">
              <a:latin typeface="Arial" panose="020B0604020202020204" pitchFamily="34" charset="0"/>
            </a:endParaRPr>
          </a:p>
        </p:txBody>
      </p:sp>
      <p:sp>
        <p:nvSpPr>
          <p:cNvPr id="44036" name="Espaço Reservado para Número de Slide 3">
            <a:extLst>
              <a:ext uri="{FF2B5EF4-FFF2-40B4-BE49-F238E27FC236}">
                <a16:creationId xmlns:a16="http://schemas.microsoft.com/office/drawing/2014/main" id="{839469DD-1CB7-45DC-BABD-1D8E9DD29C8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47E65A3-F910-4711-A691-DDF2B474A13B}" type="slidenum">
              <a:rPr lang="en-US" altLang="pt-BR"/>
              <a:pPr>
                <a:spcBef>
                  <a:spcPct val="0"/>
                </a:spcBef>
              </a:pPr>
              <a:t>18</a:t>
            </a:fld>
            <a:endParaRPr lang="en-US" altLang="pt-BR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Slide Image Placeholder 1">
            <a:extLst>
              <a:ext uri="{FF2B5EF4-FFF2-40B4-BE49-F238E27FC236}">
                <a16:creationId xmlns:a16="http://schemas.microsoft.com/office/drawing/2014/main" id="{86507F74-4DE1-412D-95DE-18C62CD99CF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083" name="Notes Placeholder 2">
            <a:extLst>
              <a:ext uri="{FF2B5EF4-FFF2-40B4-BE49-F238E27FC236}">
                <a16:creationId xmlns:a16="http://schemas.microsoft.com/office/drawing/2014/main" id="{02058EC8-3BD7-4E7C-B931-C45C3EBDAB2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46084" name="Slide Number Placeholder 3">
            <a:extLst>
              <a:ext uri="{FF2B5EF4-FFF2-40B4-BE49-F238E27FC236}">
                <a16:creationId xmlns:a16="http://schemas.microsoft.com/office/drawing/2014/main" id="{86D42F61-D1EF-465B-93A9-45C1508ED81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C0F03280-7DF1-4010-89AE-7A71520CB726}" type="slidenum">
              <a:rPr lang="en-US" altLang="en-US">
                <a:solidFill>
                  <a:srgbClr val="000000"/>
                </a:solidFill>
                <a:latin typeface="Calibri" panose="020F0502020204030204" pitchFamily="34" charset="0"/>
              </a:rPr>
              <a:pPr/>
              <a:t>19</a:t>
            </a:fld>
            <a:endParaRPr lang="en-US" altLang="en-US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Espaço Reservado para Imagem de Slide 1">
            <a:extLst>
              <a:ext uri="{FF2B5EF4-FFF2-40B4-BE49-F238E27FC236}">
                <a16:creationId xmlns:a16="http://schemas.microsoft.com/office/drawing/2014/main" id="{7EA81455-72F9-4AA7-85FE-F894AA1D35C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8131" name="Espaço Reservado para Anotações 2">
            <a:extLst>
              <a:ext uri="{FF2B5EF4-FFF2-40B4-BE49-F238E27FC236}">
                <a16:creationId xmlns:a16="http://schemas.microsoft.com/office/drawing/2014/main" id="{A441CA5D-5552-4EA2-8820-63BDB883092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 altLang="pt-BR">
              <a:latin typeface="Arial" panose="020B0604020202020204" pitchFamily="34" charset="0"/>
            </a:endParaRPr>
          </a:p>
        </p:txBody>
      </p:sp>
      <p:sp>
        <p:nvSpPr>
          <p:cNvPr id="48132" name="Espaço Reservado para Número de Slide 3">
            <a:extLst>
              <a:ext uri="{FF2B5EF4-FFF2-40B4-BE49-F238E27FC236}">
                <a16:creationId xmlns:a16="http://schemas.microsoft.com/office/drawing/2014/main" id="{1E91FD38-58EA-417F-96DE-54EBB5897FA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6E4620D0-B0A3-4725-80E6-DAF1B3D3A371}" type="slidenum">
              <a:rPr lang="en-US" altLang="pt-BR"/>
              <a:pPr>
                <a:spcBef>
                  <a:spcPct val="0"/>
                </a:spcBef>
              </a:pPr>
              <a:t>20</a:t>
            </a:fld>
            <a:endParaRPr lang="en-US" altLang="pt-BR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Slide Image Placeholder 1">
            <a:extLst>
              <a:ext uri="{FF2B5EF4-FFF2-40B4-BE49-F238E27FC236}">
                <a16:creationId xmlns:a16="http://schemas.microsoft.com/office/drawing/2014/main" id="{25298251-ECCE-40A0-ADD6-D698918772E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0179" name="Notes Placeholder 2">
            <a:extLst>
              <a:ext uri="{FF2B5EF4-FFF2-40B4-BE49-F238E27FC236}">
                <a16:creationId xmlns:a16="http://schemas.microsoft.com/office/drawing/2014/main" id="{6E19D5A3-F890-4B71-AA86-640E51A8E7F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50180" name="Slide Number Placeholder 3">
            <a:extLst>
              <a:ext uri="{FF2B5EF4-FFF2-40B4-BE49-F238E27FC236}">
                <a16:creationId xmlns:a16="http://schemas.microsoft.com/office/drawing/2014/main" id="{9C24B9D1-2FF2-4401-8EB9-42DACA2039C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EA36AC97-D82A-418F-8DD7-6C5A480ACF52}" type="slidenum">
              <a:rPr lang="en-US" altLang="en-US">
                <a:solidFill>
                  <a:srgbClr val="000000"/>
                </a:solidFill>
                <a:latin typeface="Calibri" panose="020F0502020204030204" pitchFamily="34" charset="0"/>
              </a:rPr>
              <a:pPr/>
              <a:t>21</a:t>
            </a:fld>
            <a:endParaRPr lang="en-US" altLang="en-US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7">
            <a:extLst>
              <a:ext uri="{FF2B5EF4-FFF2-40B4-BE49-F238E27FC236}">
                <a16:creationId xmlns:a16="http://schemas.microsoft.com/office/drawing/2014/main" id="{435CE79A-CAE0-46EA-ADF2-7861E3D15B50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>
              <a:spcBef>
                <a:spcPct val="0"/>
              </a:spcBef>
            </a:pPr>
            <a:fld id="{81EA78B1-28A0-4D28-AC7F-606D0F2437E3}" type="slidenum">
              <a:rPr lang="en-US" altLang="pt-BR">
                <a:latin typeface="Times New Roman" panose="02020603050405020304" pitchFamily="18" charset="0"/>
              </a:rPr>
              <a:pPr algn="r">
                <a:spcBef>
                  <a:spcPct val="0"/>
                </a:spcBef>
              </a:pPr>
              <a:t>3</a:t>
            </a:fld>
            <a:endParaRPr lang="en-US" altLang="pt-BR">
              <a:latin typeface="Times New Roman" panose="02020603050405020304" pitchFamily="18" charset="0"/>
            </a:endParaRPr>
          </a:p>
        </p:txBody>
      </p:sp>
      <p:sp>
        <p:nvSpPr>
          <p:cNvPr id="12291" name="Rectangle 2">
            <a:extLst>
              <a:ext uri="{FF2B5EF4-FFF2-40B4-BE49-F238E27FC236}">
                <a16:creationId xmlns:a16="http://schemas.microsoft.com/office/drawing/2014/main" id="{87AAE5A4-7E13-4E3E-A279-9F51E0D834D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292" name="Rectangle 3">
            <a:extLst>
              <a:ext uri="{FF2B5EF4-FFF2-40B4-BE49-F238E27FC236}">
                <a16:creationId xmlns:a16="http://schemas.microsoft.com/office/drawing/2014/main" id="{A92A5D18-A43F-46B0-B7CB-AE2C87C8738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 altLang="pt-BR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Espaço Reservado para Imagem de Slide 1">
            <a:extLst>
              <a:ext uri="{FF2B5EF4-FFF2-40B4-BE49-F238E27FC236}">
                <a16:creationId xmlns:a16="http://schemas.microsoft.com/office/drawing/2014/main" id="{D4D23D96-DA20-4875-9270-790916DF36F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227" name="Espaço Reservado para Anotações 2">
            <a:extLst>
              <a:ext uri="{FF2B5EF4-FFF2-40B4-BE49-F238E27FC236}">
                <a16:creationId xmlns:a16="http://schemas.microsoft.com/office/drawing/2014/main" id="{8C3F4F22-F54E-4047-8166-F38D4BDA291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 altLang="pt-BR">
              <a:latin typeface="Arial" panose="020B0604020202020204" pitchFamily="34" charset="0"/>
            </a:endParaRPr>
          </a:p>
        </p:txBody>
      </p:sp>
      <p:sp>
        <p:nvSpPr>
          <p:cNvPr id="52228" name="Espaço Reservado para Número de Slide 3">
            <a:extLst>
              <a:ext uri="{FF2B5EF4-FFF2-40B4-BE49-F238E27FC236}">
                <a16:creationId xmlns:a16="http://schemas.microsoft.com/office/drawing/2014/main" id="{F909F03F-95D0-495C-AEDD-0EC3920C49F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6951384A-562F-4B8F-B4D7-E23B57ABFC57}" type="slidenum">
              <a:rPr lang="en-US" altLang="pt-BR"/>
              <a:pPr>
                <a:spcBef>
                  <a:spcPct val="0"/>
                </a:spcBef>
              </a:pPr>
              <a:t>22</a:t>
            </a:fld>
            <a:endParaRPr lang="en-US" altLang="pt-BR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Espaço Reservado para Imagem de Slide 1">
            <a:extLst>
              <a:ext uri="{FF2B5EF4-FFF2-40B4-BE49-F238E27FC236}">
                <a16:creationId xmlns:a16="http://schemas.microsoft.com/office/drawing/2014/main" id="{D2E249E8-070A-45ED-A672-B1223382959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4275" name="Espaço Reservado para Anotações 2">
            <a:extLst>
              <a:ext uri="{FF2B5EF4-FFF2-40B4-BE49-F238E27FC236}">
                <a16:creationId xmlns:a16="http://schemas.microsoft.com/office/drawing/2014/main" id="{B78D669C-4753-4E42-A56B-EBCF551B08E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 altLang="pt-BR">
              <a:latin typeface="Arial" panose="020B0604020202020204" pitchFamily="34" charset="0"/>
            </a:endParaRPr>
          </a:p>
        </p:txBody>
      </p:sp>
      <p:sp>
        <p:nvSpPr>
          <p:cNvPr id="54276" name="Espaço Reservado para Número de Slide 3">
            <a:extLst>
              <a:ext uri="{FF2B5EF4-FFF2-40B4-BE49-F238E27FC236}">
                <a16:creationId xmlns:a16="http://schemas.microsoft.com/office/drawing/2014/main" id="{7476A223-EB6F-43D6-A5A1-4AADBE40DCA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7381EA9C-9355-4B6B-BA0C-584426E7DCBB}" type="slidenum">
              <a:rPr lang="en-US" altLang="pt-BR"/>
              <a:pPr>
                <a:spcBef>
                  <a:spcPct val="0"/>
                </a:spcBef>
              </a:pPr>
              <a:t>23</a:t>
            </a:fld>
            <a:endParaRPr lang="en-US" altLang="pt-BR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Slide Image Placeholder 1">
            <a:extLst>
              <a:ext uri="{FF2B5EF4-FFF2-40B4-BE49-F238E27FC236}">
                <a16:creationId xmlns:a16="http://schemas.microsoft.com/office/drawing/2014/main" id="{2B3BD6AD-3648-4C34-84CC-6858DD1B725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6323" name="Notes Placeholder 2">
            <a:extLst>
              <a:ext uri="{FF2B5EF4-FFF2-40B4-BE49-F238E27FC236}">
                <a16:creationId xmlns:a16="http://schemas.microsoft.com/office/drawing/2014/main" id="{12736134-EF9E-40E5-9FC4-8AA2E01B6DF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56324" name="Slide Number Placeholder 3">
            <a:extLst>
              <a:ext uri="{FF2B5EF4-FFF2-40B4-BE49-F238E27FC236}">
                <a16:creationId xmlns:a16="http://schemas.microsoft.com/office/drawing/2014/main" id="{4B32629C-BF3F-4A53-B238-776FCD43B09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1A2F3294-6D71-409B-A232-941B2C5CBF95}" type="slidenum">
              <a:rPr lang="en-US" altLang="en-US">
                <a:solidFill>
                  <a:srgbClr val="000000"/>
                </a:solidFill>
                <a:latin typeface="Calibri" panose="020F0502020204030204" pitchFamily="34" charset="0"/>
              </a:rPr>
              <a:pPr/>
              <a:t>24</a:t>
            </a:fld>
            <a:endParaRPr lang="en-US" altLang="en-US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Slide Image Placeholder 1">
            <a:extLst>
              <a:ext uri="{FF2B5EF4-FFF2-40B4-BE49-F238E27FC236}">
                <a16:creationId xmlns:a16="http://schemas.microsoft.com/office/drawing/2014/main" id="{03B6B57B-4ACA-498F-99D7-C0A309C0A76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8371" name="Notes Placeholder 2">
            <a:extLst>
              <a:ext uri="{FF2B5EF4-FFF2-40B4-BE49-F238E27FC236}">
                <a16:creationId xmlns:a16="http://schemas.microsoft.com/office/drawing/2014/main" id="{81A7DC8A-AAF6-46F1-9CCC-AB13E7E1328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58372" name="Slide Number Placeholder 3">
            <a:extLst>
              <a:ext uri="{FF2B5EF4-FFF2-40B4-BE49-F238E27FC236}">
                <a16:creationId xmlns:a16="http://schemas.microsoft.com/office/drawing/2014/main" id="{4F936651-6BF2-4BAB-8A26-3628775FDDC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B6C03915-B865-4511-B486-CF51D6E5C66A}" type="slidenum">
              <a:rPr lang="en-US" altLang="en-US">
                <a:solidFill>
                  <a:srgbClr val="000000"/>
                </a:solidFill>
                <a:latin typeface="Calibri" panose="020F0502020204030204" pitchFamily="34" charset="0"/>
              </a:rPr>
              <a:pPr/>
              <a:t>25</a:t>
            </a:fld>
            <a:endParaRPr lang="en-US" altLang="en-US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Espaço Reservado para Imagem de Slide 1">
            <a:extLst>
              <a:ext uri="{FF2B5EF4-FFF2-40B4-BE49-F238E27FC236}">
                <a16:creationId xmlns:a16="http://schemas.microsoft.com/office/drawing/2014/main" id="{0D455AB0-3112-4930-AB9A-3CBC4E99E69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0419" name="Espaço Reservado para Anotações 2">
            <a:extLst>
              <a:ext uri="{FF2B5EF4-FFF2-40B4-BE49-F238E27FC236}">
                <a16:creationId xmlns:a16="http://schemas.microsoft.com/office/drawing/2014/main" id="{F9663192-1AA0-4385-8DBE-68309BE2F40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 altLang="pt-BR">
              <a:latin typeface="Arial" panose="020B0604020202020204" pitchFamily="34" charset="0"/>
            </a:endParaRPr>
          </a:p>
        </p:txBody>
      </p:sp>
      <p:sp>
        <p:nvSpPr>
          <p:cNvPr id="60420" name="Espaço Reservado para Número de Slide 3">
            <a:extLst>
              <a:ext uri="{FF2B5EF4-FFF2-40B4-BE49-F238E27FC236}">
                <a16:creationId xmlns:a16="http://schemas.microsoft.com/office/drawing/2014/main" id="{3E21F3E6-FA93-4A1C-B560-6242E374D4C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3FED84C-B382-481B-A7E4-E98778B5E595}" type="slidenum">
              <a:rPr lang="en-US" altLang="pt-BR"/>
              <a:pPr>
                <a:spcBef>
                  <a:spcPct val="0"/>
                </a:spcBef>
              </a:pPr>
              <a:t>26</a:t>
            </a:fld>
            <a:endParaRPr lang="en-US" altLang="pt-BR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Slide Image Placeholder 1">
            <a:extLst>
              <a:ext uri="{FF2B5EF4-FFF2-40B4-BE49-F238E27FC236}">
                <a16:creationId xmlns:a16="http://schemas.microsoft.com/office/drawing/2014/main" id="{5A97DD19-B04A-4A23-94E8-A450F3CD680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2467" name="Notes Placeholder 2">
            <a:extLst>
              <a:ext uri="{FF2B5EF4-FFF2-40B4-BE49-F238E27FC236}">
                <a16:creationId xmlns:a16="http://schemas.microsoft.com/office/drawing/2014/main" id="{E636A449-8F94-45C4-858F-A8B0CE8DB0C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62468" name="Slide Number Placeholder 3">
            <a:extLst>
              <a:ext uri="{FF2B5EF4-FFF2-40B4-BE49-F238E27FC236}">
                <a16:creationId xmlns:a16="http://schemas.microsoft.com/office/drawing/2014/main" id="{3286FC42-1BF0-4CCA-BEE0-155BB65BE42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9144C98A-8D50-408F-83D0-C80D0AF4849E}" type="slidenum">
              <a:rPr lang="en-US" altLang="en-US">
                <a:solidFill>
                  <a:srgbClr val="000000"/>
                </a:solidFill>
                <a:latin typeface="Calibri" panose="020F0502020204030204" pitchFamily="34" charset="0"/>
              </a:rPr>
              <a:pPr/>
              <a:t>27</a:t>
            </a:fld>
            <a:endParaRPr lang="en-US" altLang="en-US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Slide Image Placeholder 1">
            <a:extLst>
              <a:ext uri="{FF2B5EF4-FFF2-40B4-BE49-F238E27FC236}">
                <a16:creationId xmlns:a16="http://schemas.microsoft.com/office/drawing/2014/main" id="{3656483D-11E9-43E2-A4F1-EEADE66CE81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6563" name="Notes Placeholder 2">
            <a:extLst>
              <a:ext uri="{FF2B5EF4-FFF2-40B4-BE49-F238E27FC236}">
                <a16:creationId xmlns:a16="http://schemas.microsoft.com/office/drawing/2014/main" id="{C50F67B3-6F4D-458C-B04D-A3C39035BFF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66564" name="Slide Number Placeholder 3">
            <a:extLst>
              <a:ext uri="{FF2B5EF4-FFF2-40B4-BE49-F238E27FC236}">
                <a16:creationId xmlns:a16="http://schemas.microsoft.com/office/drawing/2014/main" id="{A6E9CA0F-DAD0-46EB-90CA-6B3D6DAD13F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A125BB30-6724-44B4-AC34-4E7326F3FCF7}" type="slidenum">
              <a:rPr lang="en-US" altLang="en-US">
                <a:solidFill>
                  <a:srgbClr val="000000"/>
                </a:solidFill>
                <a:latin typeface="Calibri" panose="020F0502020204030204" pitchFamily="34" charset="0"/>
              </a:rPr>
              <a:pPr/>
              <a:t>31</a:t>
            </a:fld>
            <a:endParaRPr lang="en-US" altLang="en-US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Espaço Reservado para Imagem de Slide 1">
            <a:extLst>
              <a:ext uri="{FF2B5EF4-FFF2-40B4-BE49-F238E27FC236}">
                <a16:creationId xmlns:a16="http://schemas.microsoft.com/office/drawing/2014/main" id="{A32C52FE-A187-441F-8FD5-E91270DCCBD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0659" name="Espaço Reservado para Anotações 2">
            <a:extLst>
              <a:ext uri="{FF2B5EF4-FFF2-40B4-BE49-F238E27FC236}">
                <a16:creationId xmlns:a16="http://schemas.microsoft.com/office/drawing/2014/main" id="{D06F865A-3A61-4D44-A4C3-5A449E230E0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 altLang="pt-BR">
              <a:latin typeface="Arial" panose="020B0604020202020204" pitchFamily="34" charset="0"/>
            </a:endParaRPr>
          </a:p>
        </p:txBody>
      </p:sp>
      <p:sp>
        <p:nvSpPr>
          <p:cNvPr id="70660" name="Espaço Reservado para Número de Slide 3">
            <a:extLst>
              <a:ext uri="{FF2B5EF4-FFF2-40B4-BE49-F238E27FC236}">
                <a16:creationId xmlns:a16="http://schemas.microsoft.com/office/drawing/2014/main" id="{0BA96CAB-D8B6-405C-8155-10C6B44674D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1430367A-0559-43C7-9CD2-02557A0520B0}" type="slidenum">
              <a:rPr lang="en-US" altLang="pt-BR"/>
              <a:pPr>
                <a:spcBef>
                  <a:spcPct val="0"/>
                </a:spcBef>
              </a:pPr>
              <a:t>33</a:t>
            </a:fld>
            <a:endParaRPr lang="en-US" altLang="pt-BR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Slide Image Placeholder 1">
            <a:extLst>
              <a:ext uri="{FF2B5EF4-FFF2-40B4-BE49-F238E27FC236}">
                <a16:creationId xmlns:a16="http://schemas.microsoft.com/office/drawing/2014/main" id="{E2A47C27-D405-4AA6-A32F-288804EF9A2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2707" name="Notes Placeholder 2">
            <a:extLst>
              <a:ext uri="{FF2B5EF4-FFF2-40B4-BE49-F238E27FC236}">
                <a16:creationId xmlns:a16="http://schemas.microsoft.com/office/drawing/2014/main" id="{A0E8DC74-32EA-46A3-AF3A-FB44109E0E4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72708" name="Slide Number Placeholder 3">
            <a:extLst>
              <a:ext uri="{FF2B5EF4-FFF2-40B4-BE49-F238E27FC236}">
                <a16:creationId xmlns:a16="http://schemas.microsoft.com/office/drawing/2014/main" id="{5E5D958F-6184-497E-BF32-A9A647A855A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94970DD5-946F-4582-8F5E-B2E2EC9F1CF6}" type="slidenum">
              <a:rPr lang="en-US" altLang="en-US">
                <a:solidFill>
                  <a:srgbClr val="000000"/>
                </a:solidFill>
                <a:latin typeface="Calibri" panose="020F0502020204030204" pitchFamily="34" charset="0"/>
              </a:rPr>
              <a:pPr/>
              <a:t>34</a:t>
            </a:fld>
            <a:endParaRPr lang="en-US" altLang="en-US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Espaço Reservado para Imagem de Slide 1">
            <a:extLst>
              <a:ext uri="{FF2B5EF4-FFF2-40B4-BE49-F238E27FC236}">
                <a16:creationId xmlns:a16="http://schemas.microsoft.com/office/drawing/2014/main" id="{29563ABE-F51D-4E4B-A3F9-E5BA58E44A2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4755" name="Espaço Reservado para Anotações 2">
            <a:extLst>
              <a:ext uri="{FF2B5EF4-FFF2-40B4-BE49-F238E27FC236}">
                <a16:creationId xmlns:a16="http://schemas.microsoft.com/office/drawing/2014/main" id="{C5F512BE-208E-49B9-BBC0-AA6D3E27111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 altLang="pt-BR">
              <a:latin typeface="Arial" panose="020B0604020202020204" pitchFamily="34" charset="0"/>
            </a:endParaRPr>
          </a:p>
        </p:txBody>
      </p:sp>
      <p:sp>
        <p:nvSpPr>
          <p:cNvPr id="74756" name="Espaço Reservado para Número de Slide 3">
            <a:extLst>
              <a:ext uri="{FF2B5EF4-FFF2-40B4-BE49-F238E27FC236}">
                <a16:creationId xmlns:a16="http://schemas.microsoft.com/office/drawing/2014/main" id="{37A41F60-ACD4-4D36-8584-DA0B47967D8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A548B28E-D89B-4FF0-8C1E-DACE3AF39BE1}" type="slidenum">
              <a:rPr lang="en-US" altLang="pt-BR"/>
              <a:pPr>
                <a:spcBef>
                  <a:spcPct val="0"/>
                </a:spcBef>
              </a:pPr>
              <a:t>35</a:t>
            </a:fld>
            <a:endParaRPr lang="en-US" altLang="pt-BR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7">
            <a:extLst>
              <a:ext uri="{FF2B5EF4-FFF2-40B4-BE49-F238E27FC236}">
                <a16:creationId xmlns:a16="http://schemas.microsoft.com/office/drawing/2014/main" id="{87984F13-05E4-441F-80DB-1F60A8E37CCA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>
              <a:spcBef>
                <a:spcPct val="0"/>
              </a:spcBef>
            </a:pPr>
            <a:fld id="{D9A7C659-FED9-4C59-A1C6-08DFBFF53511}" type="slidenum">
              <a:rPr lang="en-US" altLang="pt-BR">
                <a:latin typeface="Times New Roman" panose="02020603050405020304" pitchFamily="18" charset="0"/>
              </a:rPr>
              <a:pPr algn="r">
                <a:spcBef>
                  <a:spcPct val="0"/>
                </a:spcBef>
              </a:pPr>
              <a:t>4</a:t>
            </a:fld>
            <a:endParaRPr lang="en-US" altLang="pt-BR">
              <a:latin typeface="Times New Roman" panose="02020603050405020304" pitchFamily="18" charset="0"/>
            </a:endParaRPr>
          </a:p>
        </p:txBody>
      </p:sp>
      <p:sp>
        <p:nvSpPr>
          <p:cNvPr id="14339" name="Rectangle 2">
            <a:extLst>
              <a:ext uri="{FF2B5EF4-FFF2-40B4-BE49-F238E27FC236}">
                <a16:creationId xmlns:a16="http://schemas.microsoft.com/office/drawing/2014/main" id="{579FCE0E-822A-4CA9-86A0-6BEC8369729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340" name="Rectangle 3">
            <a:extLst>
              <a:ext uri="{FF2B5EF4-FFF2-40B4-BE49-F238E27FC236}">
                <a16:creationId xmlns:a16="http://schemas.microsoft.com/office/drawing/2014/main" id="{675062AE-8B8B-4404-85E7-87502F3FAB8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 altLang="pt-BR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Espaço Reservado para Imagem de Slide 1">
            <a:extLst>
              <a:ext uri="{FF2B5EF4-FFF2-40B4-BE49-F238E27FC236}">
                <a16:creationId xmlns:a16="http://schemas.microsoft.com/office/drawing/2014/main" id="{D58EE3D1-0B7E-4D62-B24A-B3628A1F00E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6803" name="Espaço Reservado para Anotações 2">
            <a:extLst>
              <a:ext uri="{FF2B5EF4-FFF2-40B4-BE49-F238E27FC236}">
                <a16:creationId xmlns:a16="http://schemas.microsoft.com/office/drawing/2014/main" id="{BD74C5B9-23A6-4C23-90BE-79DF0AB9F4D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 altLang="pt-BR">
              <a:latin typeface="Arial" panose="020B0604020202020204" pitchFamily="34" charset="0"/>
            </a:endParaRPr>
          </a:p>
        </p:txBody>
      </p:sp>
      <p:sp>
        <p:nvSpPr>
          <p:cNvPr id="76804" name="Espaço Reservado para Número de Slide 3">
            <a:extLst>
              <a:ext uri="{FF2B5EF4-FFF2-40B4-BE49-F238E27FC236}">
                <a16:creationId xmlns:a16="http://schemas.microsoft.com/office/drawing/2014/main" id="{B7DB092A-456E-40A9-9263-813E7E00D3C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8D72C31-E1B7-4485-BD0B-43FF2CCB9608}" type="slidenum">
              <a:rPr lang="en-US" altLang="pt-BR"/>
              <a:pPr>
                <a:spcBef>
                  <a:spcPct val="0"/>
                </a:spcBef>
              </a:pPr>
              <a:t>36</a:t>
            </a:fld>
            <a:endParaRPr lang="en-US" altLang="pt-BR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7">
            <a:extLst>
              <a:ext uri="{FF2B5EF4-FFF2-40B4-BE49-F238E27FC236}">
                <a16:creationId xmlns:a16="http://schemas.microsoft.com/office/drawing/2014/main" id="{435CD63C-C081-4E76-8EF6-0BD43FF19E14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>
              <a:spcBef>
                <a:spcPct val="0"/>
              </a:spcBef>
            </a:pPr>
            <a:fld id="{A2833B15-D6CC-4D36-8D6E-0BD0D79CB178}" type="slidenum">
              <a:rPr lang="en-US" altLang="pt-BR">
                <a:latin typeface="Times New Roman" panose="02020603050405020304" pitchFamily="18" charset="0"/>
              </a:rPr>
              <a:pPr algn="r">
                <a:spcBef>
                  <a:spcPct val="0"/>
                </a:spcBef>
              </a:pPr>
              <a:t>5</a:t>
            </a:fld>
            <a:endParaRPr lang="en-US" altLang="pt-BR">
              <a:latin typeface="Times New Roman" panose="02020603050405020304" pitchFamily="18" charset="0"/>
            </a:endParaRPr>
          </a:p>
        </p:txBody>
      </p:sp>
      <p:sp>
        <p:nvSpPr>
          <p:cNvPr id="16387" name="Rectangle 2">
            <a:extLst>
              <a:ext uri="{FF2B5EF4-FFF2-40B4-BE49-F238E27FC236}">
                <a16:creationId xmlns:a16="http://schemas.microsoft.com/office/drawing/2014/main" id="{8291EB91-E7CA-4504-A07F-1A354B5F403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388" name="Rectangle 3">
            <a:extLst>
              <a:ext uri="{FF2B5EF4-FFF2-40B4-BE49-F238E27FC236}">
                <a16:creationId xmlns:a16="http://schemas.microsoft.com/office/drawing/2014/main" id="{CB554A37-B11B-4032-BF58-ADAF2808EF2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 altLang="pt-BR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7">
            <a:extLst>
              <a:ext uri="{FF2B5EF4-FFF2-40B4-BE49-F238E27FC236}">
                <a16:creationId xmlns:a16="http://schemas.microsoft.com/office/drawing/2014/main" id="{49671718-FDFF-479B-8108-663300243FEA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>
              <a:spcBef>
                <a:spcPct val="0"/>
              </a:spcBef>
            </a:pPr>
            <a:fld id="{F25EE0D7-89FC-4A10-BF26-DC6F7461A2C3}" type="slidenum">
              <a:rPr lang="en-US" altLang="pt-BR">
                <a:latin typeface="Times New Roman" panose="02020603050405020304" pitchFamily="18" charset="0"/>
              </a:rPr>
              <a:pPr algn="r">
                <a:spcBef>
                  <a:spcPct val="0"/>
                </a:spcBef>
              </a:pPr>
              <a:t>6</a:t>
            </a:fld>
            <a:endParaRPr lang="en-US" altLang="pt-BR">
              <a:latin typeface="Times New Roman" panose="02020603050405020304" pitchFamily="18" charset="0"/>
            </a:endParaRPr>
          </a:p>
        </p:txBody>
      </p:sp>
      <p:sp>
        <p:nvSpPr>
          <p:cNvPr id="18435" name="Rectangle 2">
            <a:extLst>
              <a:ext uri="{FF2B5EF4-FFF2-40B4-BE49-F238E27FC236}">
                <a16:creationId xmlns:a16="http://schemas.microsoft.com/office/drawing/2014/main" id="{4240CCC1-C021-4C2B-BE4D-475F58FFD4C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436" name="Rectangle 3">
            <a:extLst>
              <a:ext uri="{FF2B5EF4-FFF2-40B4-BE49-F238E27FC236}">
                <a16:creationId xmlns:a16="http://schemas.microsoft.com/office/drawing/2014/main" id="{F4ED3D72-F562-442B-A8FA-1DEF0308483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 altLang="pt-BR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7">
            <a:extLst>
              <a:ext uri="{FF2B5EF4-FFF2-40B4-BE49-F238E27FC236}">
                <a16:creationId xmlns:a16="http://schemas.microsoft.com/office/drawing/2014/main" id="{1597CDAA-09B2-477E-A7E8-6A213BA6A45F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>
              <a:spcBef>
                <a:spcPct val="0"/>
              </a:spcBef>
            </a:pPr>
            <a:fld id="{D4B3C6D0-D1EF-4E8E-BE3C-CC87E32EF380}" type="slidenum">
              <a:rPr lang="en-US" altLang="pt-BR">
                <a:latin typeface="Times New Roman" panose="02020603050405020304" pitchFamily="18" charset="0"/>
              </a:rPr>
              <a:pPr algn="r">
                <a:spcBef>
                  <a:spcPct val="0"/>
                </a:spcBef>
              </a:pPr>
              <a:t>7</a:t>
            </a:fld>
            <a:endParaRPr lang="en-US" altLang="pt-BR">
              <a:latin typeface="Times New Roman" panose="02020603050405020304" pitchFamily="18" charset="0"/>
            </a:endParaRPr>
          </a:p>
        </p:txBody>
      </p:sp>
      <p:sp>
        <p:nvSpPr>
          <p:cNvPr id="20483" name="Rectangle 2">
            <a:extLst>
              <a:ext uri="{FF2B5EF4-FFF2-40B4-BE49-F238E27FC236}">
                <a16:creationId xmlns:a16="http://schemas.microsoft.com/office/drawing/2014/main" id="{14E6499E-48B0-43D4-8C5E-893DE64EBE0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4" name="Rectangle 3">
            <a:extLst>
              <a:ext uri="{FF2B5EF4-FFF2-40B4-BE49-F238E27FC236}">
                <a16:creationId xmlns:a16="http://schemas.microsoft.com/office/drawing/2014/main" id="{3052DF84-5490-4918-BECF-DA077F8696E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 altLang="pt-BR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7">
            <a:extLst>
              <a:ext uri="{FF2B5EF4-FFF2-40B4-BE49-F238E27FC236}">
                <a16:creationId xmlns:a16="http://schemas.microsoft.com/office/drawing/2014/main" id="{536A9923-2317-492A-924C-A9D7517032FE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>
              <a:spcBef>
                <a:spcPct val="0"/>
              </a:spcBef>
            </a:pPr>
            <a:fld id="{9B22DC19-12FC-4C9C-96AF-DD431325BB60}" type="slidenum">
              <a:rPr lang="en-US" altLang="pt-BR">
                <a:latin typeface="Times New Roman" panose="02020603050405020304" pitchFamily="18" charset="0"/>
              </a:rPr>
              <a:pPr algn="r">
                <a:spcBef>
                  <a:spcPct val="0"/>
                </a:spcBef>
              </a:pPr>
              <a:t>9</a:t>
            </a:fld>
            <a:endParaRPr lang="en-US" altLang="pt-BR">
              <a:latin typeface="Times New Roman" panose="02020603050405020304" pitchFamily="18" charset="0"/>
            </a:endParaRPr>
          </a:p>
        </p:txBody>
      </p:sp>
      <p:sp>
        <p:nvSpPr>
          <p:cNvPr id="23555" name="Rectangle 2">
            <a:extLst>
              <a:ext uri="{FF2B5EF4-FFF2-40B4-BE49-F238E27FC236}">
                <a16:creationId xmlns:a16="http://schemas.microsoft.com/office/drawing/2014/main" id="{E2211B4E-71BE-4F3D-9303-808869C6AD3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556" name="Rectangle 3">
            <a:extLst>
              <a:ext uri="{FF2B5EF4-FFF2-40B4-BE49-F238E27FC236}">
                <a16:creationId xmlns:a16="http://schemas.microsoft.com/office/drawing/2014/main" id="{FA0ED827-CA39-4F9B-B462-1807ABA712D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 altLang="pt-BR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7">
            <a:extLst>
              <a:ext uri="{FF2B5EF4-FFF2-40B4-BE49-F238E27FC236}">
                <a16:creationId xmlns:a16="http://schemas.microsoft.com/office/drawing/2014/main" id="{4947D524-B769-41B0-8C41-DB5B4A03DA53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>
              <a:spcBef>
                <a:spcPct val="0"/>
              </a:spcBef>
            </a:pPr>
            <a:fld id="{C9B73127-1538-4097-B715-5AEA88758D3C}" type="slidenum">
              <a:rPr lang="en-US" altLang="pt-BR">
                <a:latin typeface="Times New Roman" panose="02020603050405020304" pitchFamily="18" charset="0"/>
              </a:rPr>
              <a:pPr algn="r">
                <a:spcBef>
                  <a:spcPct val="0"/>
                </a:spcBef>
              </a:pPr>
              <a:t>10</a:t>
            </a:fld>
            <a:endParaRPr lang="en-US" altLang="pt-BR">
              <a:latin typeface="Times New Roman" panose="02020603050405020304" pitchFamily="18" charset="0"/>
            </a:endParaRPr>
          </a:p>
        </p:txBody>
      </p:sp>
      <p:sp>
        <p:nvSpPr>
          <p:cNvPr id="25603" name="Rectangle 2">
            <a:extLst>
              <a:ext uri="{FF2B5EF4-FFF2-40B4-BE49-F238E27FC236}">
                <a16:creationId xmlns:a16="http://schemas.microsoft.com/office/drawing/2014/main" id="{53D17ED6-E937-43CD-81DD-5965A30E0D1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604" name="Rectangle 3">
            <a:extLst>
              <a:ext uri="{FF2B5EF4-FFF2-40B4-BE49-F238E27FC236}">
                <a16:creationId xmlns:a16="http://schemas.microsoft.com/office/drawing/2014/main" id="{DF9EECB3-DDC3-468A-88F4-84C0ED95EE0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 altLang="pt-BR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7">
            <a:extLst>
              <a:ext uri="{FF2B5EF4-FFF2-40B4-BE49-F238E27FC236}">
                <a16:creationId xmlns:a16="http://schemas.microsoft.com/office/drawing/2014/main" id="{9AEF477E-0E03-4F86-877E-F54A0BDE139B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>
              <a:spcBef>
                <a:spcPct val="0"/>
              </a:spcBef>
            </a:pPr>
            <a:fld id="{CE326157-5494-46DE-8D48-51440ACBAC44}" type="slidenum">
              <a:rPr lang="en-US" altLang="pt-BR">
                <a:latin typeface="Times New Roman" panose="02020603050405020304" pitchFamily="18" charset="0"/>
              </a:rPr>
              <a:pPr algn="r">
                <a:spcBef>
                  <a:spcPct val="0"/>
                </a:spcBef>
              </a:pPr>
              <a:t>11</a:t>
            </a:fld>
            <a:endParaRPr lang="en-US" altLang="pt-BR">
              <a:latin typeface="Times New Roman" panose="02020603050405020304" pitchFamily="18" charset="0"/>
            </a:endParaRPr>
          </a:p>
        </p:txBody>
      </p:sp>
      <p:sp>
        <p:nvSpPr>
          <p:cNvPr id="27651" name="Rectangle 2">
            <a:extLst>
              <a:ext uri="{FF2B5EF4-FFF2-40B4-BE49-F238E27FC236}">
                <a16:creationId xmlns:a16="http://schemas.microsoft.com/office/drawing/2014/main" id="{F883EBB7-8806-48AF-904D-14BDD731491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652" name="Rectangle 3">
            <a:extLst>
              <a:ext uri="{FF2B5EF4-FFF2-40B4-BE49-F238E27FC236}">
                <a16:creationId xmlns:a16="http://schemas.microsoft.com/office/drawing/2014/main" id="{95EE2C36-6197-4489-923A-E9FDCC926EB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 altLang="pt-BR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Oval 5"/>
          <p:cNvSpPr/>
          <p:nvPr/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57200" y="4960137"/>
            <a:ext cx="7772400" cy="1463040"/>
          </a:xfrm>
        </p:spPr>
        <p:txBody>
          <a:bodyPr anchor="ctr">
            <a:normAutofit/>
          </a:bodyPr>
          <a:lstStyle>
            <a:lvl1pPr algn="r">
              <a:defRPr sz="5000" spc="200" baseline="0"/>
            </a:lvl1pPr>
          </a:lstStyle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610600" y="4960137"/>
            <a:ext cx="3200400" cy="1463040"/>
          </a:xfrm>
        </p:spPr>
        <p:txBody>
          <a:bodyPr lIns="91440" rIns="91440" anchor="ctr">
            <a:norm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 algn="ctr">
              <a:buNone/>
              <a:defRPr sz="18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800"/>
            </a:lvl4pPr>
            <a:lvl5pPr marL="1828800" indent="0" algn="ctr">
              <a:buNone/>
              <a:defRPr sz="1800"/>
            </a:lvl5pPr>
            <a:lvl6pPr marL="2286000" indent="0" algn="ctr">
              <a:buNone/>
              <a:defRPr sz="1800"/>
            </a:lvl6pPr>
            <a:lvl7pPr marL="2743200" indent="0" algn="ctr">
              <a:buNone/>
              <a:defRPr sz="1800"/>
            </a:lvl7pPr>
            <a:lvl8pPr marL="3200400" indent="0" algn="ctr">
              <a:buNone/>
              <a:defRPr sz="1800"/>
            </a:lvl8pPr>
            <a:lvl9pPr marL="3657600" indent="0" algn="ctr">
              <a:buNone/>
              <a:defRPr sz="1800"/>
            </a:lvl9pPr>
          </a:lstStyle>
          <a:p>
            <a:r>
              <a:rPr lang="pt-BR"/>
              <a:t>Clique para editar o estilo do subtítulo Mestre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algn="l">
              <a:defRPr/>
            </a:lvl1pPr>
          </a:lstStyle>
          <a:p>
            <a:fld id="{B464E31E-1E0C-4F02-BED0-C441523BD723}" type="datetimeFigureOut">
              <a:rPr lang="pt-BR" smtClean="0"/>
              <a:t>02/09/2023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26650D-D185-4776-A4EC-12ED28792A00}" type="slidenum">
              <a:rPr lang="pt-BR" smtClean="0"/>
              <a:t>‹nº›</a:t>
            </a:fld>
            <a:endParaRPr lang="pt-BR"/>
          </a:p>
        </p:txBody>
      </p:sp>
      <p:cxnSp>
        <p:nvCxnSpPr>
          <p:cNvPr id="8" name="Straight Connector 7"/>
          <p:cNvCxnSpPr/>
          <p:nvPr/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1553721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64E31E-1E0C-4F02-BED0-C441523BD723}" type="datetimeFigureOut">
              <a:rPr lang="pt-BR" smtClean="0"/>
              <a:t>02/09/2023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26650D-D185-4776-A4EC-12ED28792A00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58137900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Texto e Títul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1" y="762000"/>
            <a:ext cx="2628900" cy="5410200"/>
          </a:xfrm>
        </p:spPr>
        <p:txBody>
          <a:bodyPr vert="eaVert" lIns="45720" tIns="91440" rIns="45720" bIns="91440"/>
          <a:lstStyle/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990601" y="762000"/>
            <a:ext cx="7581900" cy="5410200"/>
          </a:xfrm>
        </p:spPr>
        <p:txBody>
          <a:bodyPr vert="eaVert"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64E31E-1E0C-4F02-BED0-C441523BD723}" type="datetimeFigureOut">
              <a:rPr lang="pt-BR" smtClean="0"/>
              <a:t>02/09/2023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26650D-D185-4776-A4EC-12ED28792A00}" type="slidenum">
              <a:rPr lang="pt-BR" smtClean="0"/>
              <a:t>‹nº›</a:t>
            </a:fld>
            <a:endParaRPr lang="pt-BR"/>
          </a:p>
        </p:txBody>
      </p:sp>
      <p:cxnSp>
        <p:nvCxnSpPr>
          <p:cNvPr id="7" name="Straight Connector 6"/>
          <p:cNvCxnSpPr/>
          <p:nvPr/>
        </p:nvCxnSpPr>
        <p:spPr>
          <a:xfrm rot="5400000" flipV="1">
            <a:off x="10058400" y="59263"/>
            <a:ext cx="0" cy="91440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8092497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64E31E-1E0C-4F02-BED0-C441523BD723}" type="datetimeFigureOut">
              <a:rPr lang="pt-BR" smtClean="0"/>
              <a:t>02/09/2023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26650D-D185-4776-A4EC-12ED28792A00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10104944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Oval 5"/>
          <p:cNvSpPr/>
          <p:nvPr/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4960137"/>
            <a:ext cx="7772400" cy="1463040"/>
          </a:xfrm>
        </p:spPr>
        <p:txBody>
          <a:bodyPr anchor="ctr">
            <a:normAutofit/>
          </a:bodyPr>
          <a:lstStyle>
            <a:lvl1pPr algn="r">
              <a:defRPr sz="5000" b="0" spc="200" baseline="0"/>
            </a:lvl1pPr>
          </a:lstStyle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10600" y="4960137"/>
            <a:ext cx="3200400" cy="1463040"/>
          </a:xfrm>
        </p:spPr>
        <p:txBody>
          <a:bodyPr lIns="91440" rIns="91440" anchor="ctr">
            <a:norm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64E31E-1E0C-4F02-BED0-C441523BD723}" type="datetimeFigureOut">
              <a:rPr lang="pt-BR" smtClean="0"/>
              <a:t>02/09/2023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26650D-D185-4776-A4EC-12ED28792A00}" type="slidenum">
              <a:rPr lang="pt-BR" smtClean="0"/>
              <a:t>‹nº›</a:t>
            </a:fld>
            <a:endParaRPr lang="pt-BR"/>
          </a:p>
        </p:txBody>
      </p:sp>
      <p:cxnSp>
        <p:nvCxnSpPr>
          <p:cNvPr id="8" name="Straight Connector 7"/>
          <p:cNvCxnSpPr/>
          <p:nvPr/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1558038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24128" y="585216"/>
            <a:ext cx="9720072" cy="1499616"/>
          </a:xfrm>
        </p:spPr>
        <p:txBody>
          <a:bodyPr/>
          <a:lstStyle/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24127" y="2286000"/>
            <a:ext cx="4754880" cy="4023360"/>
          </a:xfrm>
        </p:spPr>
        <p:txBody>
          <a:bodyPr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989320" y="2286000"/>
            <a:ext cx="4754880" cy="4023360"/>
          </a:xfrm>
        </p:spPr>
        <p:txBody>
          <a:bodyPr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64E31E-1E0C-4F02-BED0-C441523BD723}" type="datetimeFigureOut">
              <a:rPr lang="pt-BR" smtClean="0"/>
              <a:t>02/09/2023</a:t>
            </a:fld>
            <a:endParaRPr lang="pt-B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26650D-D185-4776-A4EC-12ED28792A00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42593588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24128" y="2179636"/>
            <a:ext cx="4754880" cy="822960"/>
          </a:xfrm>
        </p:spPr>
        <p:txBody>
          <a:bodyPr lIns="137160" rIns="137160" anchor="ctr">
            <a:norm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2300" b="0" cap="none" baseline="0">
                <a:solidFill>
                  <a:schemeClr val="accent1"/>
                </a:solidFill>
                <a:latin typeface="+mn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24128" y="2967788"/>
            <a:ext cx="4754880" cy="3341572"/>
          </a:xfrm>
        </p:spPr>
        <p:txBody>
          <a:bodyPr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990888" y="2179636"/>
            <a:ext cx="4754880" cy="822960"/>
          </a:xfrm>
        </p:spPr>
        <p:txBody>
          <a:bodyPr lIns="137160" rIns="137160" anchor="ctr">
            <a:norm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lang="en-US" sz="2300" b="0" kern="1200" cap="none" baseline="0" dirty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800"/>
              </a:spcBef>
              <a:buNone/>
            </a:pPr>
            <a:r>
              <a:rPr lang="pt-BR"/>
              <a:t>Editar estilos de texto Mestre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990888" y="2967788"/>
            <a:ext cx="4754880" cy="3341572"/>
          </a:xfrm>
        </p:spPr>
        <p:txBody>
          <a:bodyPr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64E31E-1E0C-4F02-BED0-C441523BD723}" type="datetimeFigureOut">
              <a:rPr lang="pt-BR" smtClean="0"/>
              <a:t>02/09/2023</a:t>
            </a:fld>
            <a:endParaRPr lang="pt-BR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26650D-D185-4776-A4EC-12ED28792A00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99523069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64E31E-1E0C-4F02-BED0-C441523BD723}" type="datetimeFigureOut">
              <a:rPr lang="pt-BR" smtClean="0"/>
              <a:t>02/09/2023</a:t>
            </a:fld>
            <a:endParaRPr lang="pt-BR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26650D-D185-4776-A4EC-12ED28792A00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39407260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64E31E-1E0C-4F02-BED0-C441523BD723}" type="datetimeFigureOut">
              <a:rPr lang="pt-BR" smtClean="0"/>
              <a:t>02/09/2023</a:t>
            </a:fld>
            <a:endParaRPr lang="pt-BR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26650D-D185-4776-A4EC-12ED28792A00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62205773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1024128" y="471509"/>
            <a:ext cx="4389120" cy="1737360"/>
          </a:xfrm>
        </p:spPr>
        <p:txBody>
          <a:bodyPr>
            <a:noAutofit/>
          </a:bodyPr>
          <a:lstStyle>
            <a:lvl1pPr>
              <a:lnSpc>
                <a:spcPct val="80000"/>
              </a:lnSpc>
              <a:defRPr sz="4000"/>
            </a:lvl1pPr>
          </a:lstStyle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715000" y="822960"/>
            <a:ext cx="5678424" cy="518464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024128" y="2257506"/>
            <a:ext cx="4389120" cy="3762294"/>
          </a:xfrm>
        </p:spPr>
        <p:txBody>
          <a:bodyPr lIns="91440" rIns="91440">
            <a:normAutofit/>
          </a:bodyPr>
          <a:lstStyle>
            <a:lvl1pPr marL="0" indent="0">
              <a:lnSpc>
                <a:spcPct val="108000"/>
              </a:lnSpc>
              <a:spcBef>
                <a:spcPts val="600"/>
              </a:spcBef>
              <a:buNone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64E31E-1E0C-4F02-BED0-C441523BD723}" type="datetimeFigureOut">
              <a:rPr lang="pt-BR" smtClean="0"/>
              <a:t>02/09/2023</a:t>
            </a:fld>
            <a:endParaRPr lang="pt-B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26650D-D185-4776-A4EC-12ED28792A00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69793987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4960138"/>
            <a:ext cx="7772400" cy="1463040"/>
          </a:xfrm>
        </p:spPr>
        <p:txBody>
          <a:bodyPr anchor="ctr">
            <a:normAutofit/>
          </a:bodyPr>
          <a:lstStyle>
            <a:lvl1pPr algn="r">
              <a:defRPr sz="5000" spc="200" baseline="0"/>
            </a:lvl1pPr>
          </a:lstStyle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0" y="-1"/>
            <a:ext cx="12188952" cy="4572000"/>
          </a:xfrm>
          <a:solidFill>
            <a:schemeClr val="accent1">
              <a:lumMod val="60000"/>
              <a:lumOff val="40000"/>
            </a:schemeClr>
          </a:solidFill>
        </p:spPr>
        <p:txBody>
          <a:bodyPr lIns="457200" tIns="365760" rIns="45720" bIns="45720"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pt-BR"/>
              <a:t>Clique no ícone para adicionar uma imagem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610600" y="4960138"/>
            <a:ext cx="3200400" cy="1463040"/>
          </a:xfrm>
        </p:spPr>
        <p:txBody>
          <a:bodyPr lIns="91440" rIns="91440" anchor="ctr">
            <a:norm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64E31E-1E0C-4F02-BED0-C441523BD723}" type="datetimeFigureOut">
              <a:rPr lang="pt-BR" smtClean="0"/>
              <a:t>02/09/2023</a:t>
            </a:fld>
            <a:endParaRPr lang="pt-B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26650D-D185-4776-A4EC-12ED28792A00}" type="slidenum">
              <a:rPr lang="pt-BR" smtClean="0"/>
              <a:t>‹nº›</a:t>
            </a:fld>
            <a:endParaRPr lang="pt-BR"/>
          </a:p>
        </p:txBody>
      </p:sp>
      <p:cxnSp>
        <p:nvCxnSpPr>
          <p:cNvPr id="8" name="Straight Connector 7"/>
          <p:cNvCxnSpPr/>
          <p:nvPr/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3064796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24128" y="585216"/>
            <a:ext cx="9720072" cy="149961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24128" y="2286000"/>
            <a:ext cx="9720073" cy="4023360"/>
          </a:xfrm>
          <a:prstGeom prst="rect">
            <a:avLst/>
          </a:prstGeom>
        </p:spPr>
        <p:txBody>
          <a:bodyPr vert="horz" lIns="45720" tIns="45720" rIns="45720" bIns="45720" rtlCol="0">
            <a:normAutofit/>
          </a:bodyPr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024129" y="6470704"/>
            <a:ext cx="2154143" cy="27432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</a:defRPr>
            </a:lvl1pPr>
          </a:lstStyle>
          <a:p>
            <a:fld id="{B464E31E-1E0C-4F02-BED0-C441523BD723}" type="datetimeFigureOut">
              <a:rPr lang="pt-BR" smtClean="0"/>
              <a:t>02/09/2023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842932" y="6470704"/>
            <a:ext cx="5901459" cy="27432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 cap="all" baseline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</a:defRPr>
            </a:lvl1pPr>
          </a:lstStyle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837333" y="6470704"/>
            <a:ext cx="973667" cy="27432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</a:defRPr>
            </a:lvl1pPr>
          </a:lstStyle>
          <a:p>
            <a:fld id="{AC26650D-D185-4776-A4EC-12ED28792A00}" type="slidenum">
              <a:rPr lang="pt-BR" smtClean="0"/>
              <a:t>‹nº›</a:t>
            </a:fld>
            <a:endParaRPr lang="pt-BR"/>
          </a:p>
        </p:txBody>
      </p:sp>
      <p:cxnSp>
        <p:nvCxnSpPr>
          <p:cNvPr id="7" name="Straight Connector 6"/>
          <p:cNvCxnSpPr/>
          <p:nvPr/>
        </p:nvCxnSpPr>
        <p:spPr>
          <a:xfrm flipV="1">
            <a:off x="762000" y="826324"/>
            <a:ext cx="0" cy="91440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177259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80000"/>
        </a:lnSpc>
        <a:spcBef>
          <a:spcPct val="0"/>
        </a:spcBef>
        <a:buNone/>
        <a:defRPr sz="5000" kern="1200" cap="all" spc="100" baseline="0">
          <a:solidFill>
            <a:schemeClr val="tx1">
              <a:lumMod val="95000"/>
              <a:lumOff val="5000"/>
            </a:schemeClr>
          </a:solidFill>
          <a:latin typeface="+mj-lt"/>
          <a:ea typeface="+mj-ea"/>
          <a:cs typeface="+mj-cs"/>
        </a:defRPr>
      </a:lvl1pPr>
    </p:titleStyle>
    <p:bodyStyle>
      <a:lvl1pPr marL="91440" indent="-91440" algn="l" defTabSz="914400" rtl="0" eaLnBrk="1" latinLnBrk="0" hangingPunct="1">
        <a:lnSpc>
          <a:spcPct val="90000"/>
        </a:lnSpc>
        <a:spcBef>
          <a:spcPts val="1200"/>
        </a:spcBef>
        <a:spcAft>
          <a:spcPts val="200"/>
        </a:spcAft>
        <a:buClr>
          <a:schemeClr val="accent1"/>
        </a:buClr>
        <a:buSzPct val="100000"/>
        <a:buFont typeface="Tw Cen MT" panose="020B0602020104020603" pitchFamily="34" charset="0"/>
        <a:buChar char=" "/>
        <a:defRPr sz="2200" kern="1200">
          <a:solidFill>
            <a:schemeClr val="tx1"/>
          </a:solidFill>
          <a:latin typeface="+mn-lt"/>
          <a:ea typeface="+mn-ea"/>
          <a:cs typeface="+mn-cs"/>
        </a:defRPr>
      </a:lvl1pPr>
      <a:lvl2pPr marL="265176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448056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594360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777240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914400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1060704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1216152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1362456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emf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cs.princeton.edu/courses/archive/fall06/cos561/papers/cerf74.pdf" TargetMode="Externa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8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6.png"/><Relationship Id="rId18" Type="http://schemas.openxmlformats.org/officeDocument/2006/relationships/image" Target="../media/image21.png"/><Relationship Id="rId3" Type="http://schemas.openxmlformats.org/officeDocument/2006/relationships/image" Target="../media/image22.png"/><Relationship Id="rId21" Type="http://schemas.openxmlformats.org/officeDocument/2006/relationships/image" Target="../media/image31.png"/><Relationship Id="rId7" Type="http://schemas.openxmlformats.org/officeDocument/2006/relationships/image" Target="../media/image10.png"/><Relationship Id="rId12" Type="http://schemas.openxmlformats.org/officeDocument/2006/relationships/image" Target="../media/image15.png"/><Relationship Id="rId17" Type="http://schemas.openxmlformats.org/officeDocument/2006/relationships/image" Target="../media/image20.png"/><Relationship Id="rId2" Type="http://schemas.openxmlformats.org/officeDocument/2006/relationships/notesSlide" Target="../notesSlides/notesSlide13.xml"/><Relationship Id="rId16" Type="http://schemas.openxmlformats.org/officeDocument/2006/relationships/image" Target="../media/image19.png"/><Relationship Id="rId20" Type="http://schemas.openxmlformats.org/officeDocument/2006/relationships/image" Target="../media/image30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5.jpeg"/><Relationship Id="rId11" Type="http://schemas.openxmlformats.org/officeDocument/2006/relationships/image" Target="../media/image14.png"/><Relationship Id="rId24" Type="http://schemas.openxmlformats.org/officeDocument/2006/relationships/image" Target="../media/image34.png"/><Relationship Id="rId5" Type="http://schemas.openxmlformats.org/officeDocument/2006/relationships/image" Target="../media/image24.png"/><Relationship Id="rId15" Type="http://schemas.openxmlformats.org/officeDocument/2006/relationships/image" Target="../media/image18.png"/><Relationship Id="rId23" Type="http://schemas.openxmlformats.org/officeDocument/2006/relationships/image" Target="../media/image33.png"/><Relationship Id="rId10" Type="http://schemas.openxmlformats.org/officeDocument/2006/relationships/image" Target="../media/image13.png"/><Relationship Id="rId19" Type="http://schemas.openxmlformats.org/officeDocument/2006/relationships/image" Target="../media/image29.png"/><Relationship Id="rId4" Type="http://schemas.openxmlformats.org/officeDocument/2006/relationships/image" Target="../media/image23.png"/><Relationship Id="rId9" Type="http://schemas.openxmlformats.org/officeDocument/2006/relationships/image" Target="../media/image12.png"/><Relationship Id="rId14" Type="http://schemas.openxmlformats.org/officeDocument/2006/relationships/image" Target="../media/image17.png"/><Relationship Id="rId22" Type="http://schemas.openxmlformats.org/officeDocument/2006/relationships/image" Target="../media/image32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13" Type="http://schemas.openxmlformats.org/officeDocument/2006/relationships/image" Target="../media/image32.png"/><Relationship Id="rId18" Type="http://schemas.openxmlformats.org/officeDocument/2006/relationships/image" Target="../media/image18.png"/><Relationship Id="rId3" Type="http://schemas.openxmlformats.org/officeDocument/2006/relationships/image" Target="../media/image29.png"/><Relationship Id="rId21" Type="http://schemas.openxmlformats.org/officeDocument/2006/relationships/image" Target="../media/image12.png"/><Relationship Id="rId7" Type="http://schemas.openxmlformats.org/officeDocument/2006/relationships/image" Target="../media/image20.png"/><Relationship Id="rId12" Type="http://schemas.openxmlformats.org/officeDocument/2006/relationships/image" Target="../media/image16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14.xml"/><Relationship Id="rId16" Type="http://schemas.openxmlformats.org/officeDocument/2006/relationships/image" Target="../media/image15.png"/><Relationship Id="rId20" Type="http://schemas.openxmlformats.org/officeDocument/2006/relationships/image" Target="../media/image11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3.png"/><Relationship Id="rId11" Type="http://schemas.openxmlformats.org/officeDocument/2006/relationships/image" Target="../media/image21.png"/><Relationship Id="rId5" Type="http://schemas.openxmlformats.org/officeDocument/2006/relationships/image" Target="../media/image22.png"/><Relationship Id="rId15" Type="http://schemas.openxmlformats.org/officeDocument/2006/relationships/image" Target="../media/image34.png"/><Relationship Id="rId23" Type="http://schemas.openxmlformats.org/officeDocument/2006/relationships/image" Target="../media/image14.png"/><Relationship Id="rId10" Type="http://schemas.openxmlformats.org/officeDocument/2006/relationships/image" Target="../media/image19.png"/><Relationship Id="rId19" Type="http://schemas.openxmlformats.org/officeDocument/2006/relationships/image" Target="../media/image10.png"/><Relationship Id="rId4" Type="http://schemas.openxmlformats.org/officeDocument/2006/relationships/image" Target="../media/image24.png"/><Relationship Id="rId9" Type="http://schemas.openxmlformats.org/officeDocument/2006/relationships/image" Target="../media/image31.png"/><Relationship Id="rId14" Type="http://schemas.openxmlformats.org/officeDocument/2006/relationships/image" Target="../media/image33.png"/><Relationship Id="rId22" Type="http://schemas.openxmlformats.org/officeDocument/2006/relationships/image" Target="../media/image13.pn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.bin"/><Relationship Id="rId13" Type="http://schemas.openxmlformats.org/officeDocument/2006/relationships/oleObject" Target="../embeddings/oleObject8.bin"/><Relationship Id="rId18" Type="http://schemas.openxmlformats.org/officeDocument/2006/relationships/oleObject" Target="../embeddings/oleObject11.bin"/><Relationship Id="rId3" Type="http://schemas.openxmlformats.org/officeDocument/2006/relationships/notesSlide" Target="../notesSlides/notesSlide16.xml"/><Relationship Id="rId21" Type="http://schemas.openxmlformats.org/officeDocument/2006/relationships/oleObject" Target="../embeddings/oleObject13.bin"/><Relationship Id="rId7" Type="http://schemas.openxmlformats.org/officeDocument/2006/relationships/image" Target="../media/image36.wmf"/><Relationship Id="rId12" Type="http://schemas.openxmlformats.org/officeDocument/2006/relationships/oleObject" Target="../embeddings/oleObject7.bin"/><Relationship Id="rId17" Type="http://schemas.openxmlformats.org/officeDocument/2006/relationships/image" Target="../media/image38.wmf"/><Relationship Id="rId2" Type="http://schemas.openxmlformats.org/officeDocument/2006/relationships/slideLayout" Target="../slideLayouts/slideLayout4.xml"/><Relationship Id="rId16" Type="http://schemas.openxmlformats.org/officeDocument/2006/relationships/oleObject" Target="../embeddings/oleObject10.bin"/><Relationship Id="rId20" Type="http://schemas.openxmlformats.org/officeDocument/2006/relationships/oleObject" Target="../embeddings/oleObject12.bin"/><Relationship Id="rId1" Type="http://schemas.openxmlformats.org/officeDocument/2006/relationships/vmlDrawing" Target="../drawings/vmlDrawing1.vml"/><Relationship Id="rId6" Type="http://schemas.openxmlformats.org/officeDocument/2006/relationships/oleObject" Target="../embeddings/oleObject2.bin"/><Relationship Id="rId11" Type="http://schemas.openxmlformats.org/officeDocument/2006/relationships/oleObject" Target="../embeddings/oleObject6.bin"/><Relationship Id="rId5" Type="http://schemas.openxmlformats.org/officeDocument/2006/relationships/image" Target="../media/image35.wmf"/><Relationship Id="rId15" Type="http://schemas.openxmlformats.org/officeDocument/2006/relationships/oleObject" Target="../embeddings/oleObject9.bin"/><Relationship Id="rId23" Type="http://schemas.openxmlformats.org/officeDocument/2006/relationships/image" Target="../media/image40.png"/><Relationship Id="rId10" Type="http://schemas.openxmlformats.org/officeDocument/2006/relationships/oleObject" Target="../embeddings/oleObject5.bin"/><Relationship Id="rId19" Type="http://schemas.openxmlformats.org/officeDocument/2006/relationships/image" Target="../media/image39.wmf"/><Relationship Id="rId4" Type="http://schemas.openxmlformats.org/officeDocument/2006/relationships/oleObject" Target="../embeddings/oleObject1.bin"/><Relationship Id="rId9" Type="http://schemas.openxmlformats.org/officeDocument/2006/relationships/oleObject" Target="../embeddings/oleObject4.bin"/><Relationship Id="rId14" Type="http://schemas.openxmlformats.org/officeDocument/2006/relationships/image" Target="../media/image37.wmf"/><Relationship Id="rId22" Type="http://schemas.openxmlformats.org/officeDocument/2006/relationships/oleObject" Target="../embeddings/oleObject14.bin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13" Type="http://schemas.openxmlformats.org/officeDocument/2006/relationships/image" Target="../media/image32.png"/><Relationship Id="rId18" Type="http://schemas.openxmlformats.org/officeDocument/2006/relationships/image" Target="../media/image18.png"/><Relationship Id="rId3" Type="http://schemas.openxmlformats.org/officeDocument/2006/relationships/image" Target="../media/image29.png"/><Relationship Id="rId21" Type="http://schemas.openxmlformats.org/officeDocument/2006/relationships/image" Target="../media/image12.png"/><Relationship Id="rId7" Type="http://schemas.openxmlformats.org/officeDocument/2006/relationships/image" Target="../media/image20.png"/><Relationship Id="rId12" Type="http://schemas.openxmlformats.org/officeDocument/2006/relationships/image" Target="../media/image16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17.xml"/><Relationship Id="rId16" Type="http://schemas.openxmlformats.org/officeDocument/2006/relationships/image" Target="../media/image15.png"/><Relationship Id="rId20" Type="http://schemas.openxmlformats.org/officeDocument/2006/relationships/image" Target="../media/image11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3.png"/><Relationship Id="rId11" Type="http://schemas.openxmlformats.org/officeDocument/2006/relationships/image" Target="../media/image21.png"/><Relationship Id="rId5" Type="http://schemas.openxmlformats.org/officeDocument/2006/relationships/image" Target="../media/image22.png"/><Relationship Id="rId15" Type="http://schemas.openxmlformats.org/officeDocument/2006/relationships/image" Target="../media/image34.png"/><Relationship Id="rId23" Type="http://schemas.openxmlformats.org/officeDocument/2006/relationships/image" Target="../media/image14.png"/><Relationship Id="rId10" Type="http://schemas.openxmlformats.org/officeDocument/2006/relationships/image" Target="../media/image19.png"/><Relationship Id="rId19" Type="http://schemas.openxmlformats.org/officeDocument/2006/relationships/image" Target="../media/image10.png"/><Relationship Id="rId4" Type="http://schemas.openxmlformats.org/officeDocument/2006/relationships/image" Target="../media/image24.png"/><Relationship Id="rId9" Type="http://schemas.openxmlformats.org/officeDocument/2006/relationships/image" Target="../media/image31.png"/><Relationship Id="rId14" Type="http://schemas.openxmlformats.org/officeDocument/2006/relationships/image" Target="../media/image33.png"/><Relationship Id="rId22" Type="http://schemas.openxmlformats.org/officeDocument/2006/relationships/image" Target="../media/image13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4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13" Type="http://schemas.openxmlformats.org/officeDocument/2006/relationships/image" Target="../media/image33.png"/><Relationship Id="rId18" Type="http://schemas.openxmlformats.org/officeDocument/2006/relationships/image" Target="../media/image11.png"/><Relationship Id="rId3" Type="http://schemas.openxmlformats.org/officeDocument/2006/relationships/image" Target="../media/image29.png"/><Relationship Id="rId21" Type="http://schemas.openxmlformats.org/officeDocument/2006/relationships/image" Target="../media/image14.png"/><Relationship Id="rId7" Type="http://schemas.openxmlformats.org/officeDocument/2006/relationships/image" Target="../media/image20.png"/><Relationship Id="rId12" Type="http://schemas.openxmlformats.org/officeDocument/2006/relationships/image" Target="../media/image32.png"/><Relationship Id="rId17" Type="http://schemas.openxmlformats.org/officeDocument/2006/relationships/image" Target="../media/image10.png"/><Relationship Id="rId2" Type="http://schemas.openxmlformats.org/officeDocument/2006/relationships/notesSlide" Target="../notesSlides/notesSlide19.xml"/><Relationship Id="rId16" Type="http://schemas.openxmlformats.org/officeDocument/2006/relationships/image" Target="../media/image18.png"/><Relationship Id="rId20" Type="http://schemas.openxmlformats.org/officeDocument/2006/relationships/image" Target="../media/image13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3.png"/><Relationship Id="rId11" Type="http://schemas.openxmlformats.org/officeDocument/2006/relationships/image" Target="../media/image16.png"/><Relationship Id="rId5" Type="http://schemas.openxmlformats.org/officeDocument/2006/relationships/image" Target="../media/image22.png"/><Relationship Id="rId15" Type="http://schemas.openxmlformats.org/officeDocument/2006/relationships/image" Target="../media/image17.png"/><Relationship Id="rId23" Type="http://schemas.openxmlformats.org/officeDocument/2006/relationships/image" Target="../media/image34.png"/><Relationship Id="rId10" Type="http://schemas.openxmlformats.org/officeDocument/2006/relationships/image" Target="../media/image19.png"/><Relationship Id="rId19" Type="http://schemas.openxmlformats.org/officeDocument/2006/relationships/image" Target="../media/image12.png"/><Relationship Id="rId4" Type="http://schemas.openxmlformats.org/officeDocument/2006/relationships/image" Target="../media/image24.png"/><Relationship Id="rId9" Type="http://schemas.openxmlformats.org/officeDocument/2006/relationships/image" Target="../media/image31.png"/><Relationship Id="rId14" Type="http://schemas.openxmlformats.org/officeDocument/2006/relationships/image" Target="../media/image15.png"/><Relationship Id="rId22" Type="http://schemas.openxmlformats.org/officeDocument/2006/relationships/image" Target="../media/image21.pn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4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13" Type="http://schemas.openxmlformats.org/officeDocument/2006/relationships/image" Target="../media/image32.png"/><Relationship Id="rId18" Type="http://schemas.openxmlformats.org/officeDocument/2006/relationships/image" Target="../media/image18.png"/><Relationship Id="rId3" Type="http://schemas.openxmlformats.org/officeDocument/2006/relationships/image" Target="../media/image29.png"/><Relationship Id="rId21" Type="http://schemas.openxmlformats.org/officeDocument/2006/relationships/image" Target="../media/image12.png"/><Relationship Id="rId7" Type="http://schemas.openxmlformats.org/officeDocument/2006/relationships/image" Target="../media/image20.png"/><Relationship Id="rId12" Type="http://schemas.openxmlformats.org/officeDocument/2006/relationships/image" Target="../media/image16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22.xml"/><Relationship Id="rId16" Type="http://schemas.openxmlformats.org/officeDocument/2006/relationships/image" Target="../media/image15.png"/><Relationship Id="rId20" Type="http://schemas.openxmlformats.org/officeDocument/2006/relationships/image" Target="../media/image11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3.png"/><Relationship Id="rId11" Type="http://schemas.openxmlformats.org/officeDocument/2006/relationships/image" Target="../media/image21.png"/><Relationship Id="rId5" Type="http://schemas.openxmlformats.org/officeDocument/2006/relationships/image" Target="../media/image22.png"/><Relationship Id="rId15" Type="http://schemas.openxmlformats.org/officeDocument/2006/relationships/image" Target="../media/image34.png"/><Relationship Id="rId23" Type="http://schemas.openxmlformats.org/officeDocument/2006/relationships/image" Target="../media/image14.png"/><Relationship Id="rId10" Type="http://schemas.openxmlformats.org/officeDocument/2006/relationships/image" Target="../media/image19.png"/><Relationship Id="rId19" Type="http://schemas.openxmlformats.org/officeDocument/2006/relationships/image" Target="../media/image10.png"/><Relationship Id="rId4" Type="http://schemas.openxmlformats.org/officeDocument/2006/relationships/image" Target="../media/image24.png"/><Relationship Id="rId9" Type="http://schemas.openxmlformats.org/officeDocument/2006/relationships/image" Target="../media/image31.png"/><Relationship Id="rId14" Type="http://schemas.openxmlformats.org/officeDocument/2006/relationships/image" Target="../media/image33.png"/><Relationship Id="rId22" Type="http://schemas.openxmlformats.org/officeDocument/2006/relationships/image" Target="../media/image13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7" Type="http://schemas.openxmlformats.org/officeDocument/2006/relationships/image" Target="../media/image45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44.png"/><Relationship Id="rId5" Type="http://schemas.openxmlformats.org/officeDocument/2006/relationships/image" Target="../media/image43.jpeg"/><Relationship Id="rId4" Type="http://schemas.openxmlformats.org/officeDocument/2006/relationships/image" Target="../media/image42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13" Type="http://schemas.openxmlformats.org/officeDocument/2006/relationships/image" Target="../media/image32.png"/><Relationship Id="rId18" Type="http://schemas.openxmlformats.org/officeDocument/2006/relationships/image" Target="../media/image18.png"/><Relationship Id="rId3" Type="http://schemas.openxmlformats.org/officeDocument/2006/relationships/image" Target="../media/image29.png"/><Relationship Id="rId21" Type="http://schemas.openxmlformats.org/officeDocument/2006/relationships/image" Target="../media/image12.png"/><Relationship Id="rId7" Type="http://schemas.openxmlformats.org/officeDocument/2006/relationships/image" Target="../media/image20.png"/><Relationship Id="rId12" Type="http://schemas.openxmlformats.org/officeDocument/2006/relationships/image" Target="../media/image16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24.xml"/><Relationship Id="rId16" Type="http://schemas.openxmlformats.org/officeDocument/2006/relationships/image" Target="../media/image15.png"/><Relationship Id="rId20" Type="http://schemas.openxmlformats.org/officeDocument/2006/relationships/image" Target="../media/image11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3.png"/><Relationship Id="rId11" Type="http://schemas.openxmlformats.org/officeDocument/2006/relationships/image" Target="../media/image21.png"/><Relationship Id="rId5" Type="http://schemas.openxmlformats.org/officeDocument/2006/relationships/image" Target="../media/image22.png"/><Relationship Id="rId15" Type="http://schemas.openxmlformats.org/officeDocument/2006/relationships/image" Target="../media/image34.png"/><Relationship Id="rId23" Type="http://schemas.openxmlformats.org/officeDocument/2006/relationships/image" Target="../media/image14.png"/><Relationship Id="rId10" Type="http://schemas.openxmlformats.org/officeDocument/2006/relationships/image" Target="../media/image19.png"/><Relationship Id="rId19" Type="http://schemas.openxmlformats.org/officeDocument/2006/relationships/image" Target="../media/image10.png"/><Relationship Id="rId4" Type="http://schemas.openxmlformats.org/officeDocument/2006/relationships/image" Target="../media/image24.png"/><Relationship Id="rId9" Type="http://schemas.openxmlformats.org/officeDocument/2006/relationships/image" Target="../media/image31.png"/><Relationship Id="rId14" Type="http://schemas.openxmlformats.org/officeDocument/2006/relationships/image" Target="../media/image33.png"/><Relationship Id="rId22" Type="http://schemas.openxmlformats.org/officeDocument/2006/relationships/image" Target="../media/image13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4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jpeg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7.png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jpe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3.png"/><Relationship Id="rId4" Type="http://schemas.openxmlformats.org/officeDocument/2006/relationships/image" Target="../media/image52.jpe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13" Type="http://schemas.openxmlformats.org/officeDocument/2006/relationships/image" Target="../media/image20.png"/><Relationship Id="rId18" Type="http://schemas.openxmlformats.org/officeDocument/2006/relationships/image" Target="../media/image25.jpeg"/><Relationship Id="rId3" Type="http://schemas.openxmlformats.org/officeDocument/2006/relationships/image" Target="../media/image10.png"/><Relationship Id="rId7" Type="http://schemas.openxmlformats.org/officeDocument/2006/relationships/image" Target="../media/image14.png"/><Relationship Id="rId12" Type="http://schemas.openxmlformats.org/officeDocument/2006/relationships/image" Target="../media/image19.png"/><Relationship Id="rId17" Type="http://schemas.openxmlformats.org/officeDocument/2006/relationships/image" Target="../media/image24.png"/><Relationship Id="rId2" Type="http://schemas.openxmlformats.org/officeDocument/2006/relationships/notesSlide" Target="../notesSlides/notesSlide7.xml"/><Relationship Id="rId16" Type="http://schemas.openxmlformats.org/officeDocument/2006/relationships/image" Target="../media/image23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png"/><Relationship Id="rId11" Type="http://schemas.openxmlformats.org/officeDocument/2006/relationships/image" Target="../media/image18.png"/><Relationship Id="rId5" Type="http://schemas.openxmlformats.org/officeDocument/2006/relationships/image" Target="../media/image12.png"/><Relationship Id="rId15" Type="http://schemas.openxmlformats.org/officeDocument/2006/relationships/image" Target="../media/image22.png"/><Relationship Id="rId10" Type="http://schemas.openxmlformats.org/officeDocument/2006/relationships/image" Target="../media/image17.png"/><Relationship Id="rId4" Type="http://schemas.openxmlformats.org/officeDocument/2006/relationships/image" Target="../media/image11.png"/><Relationship Id="rId9" Type="http://schemas.openxmlformats.org/officeDocument/2006/relationships/image" Target="../media/image16.png"/><Relationship Id="rId14" Type="http://schemas.openxmlformats.org/officeDocument/2006/relationships/image" Target="../media/image2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Imagem 9">
            <a:extLst>
              <a:ext uri="{FF2B5EF4-FFF2-40B4-BE49-F238E27FC236}">
                <a16:creationId xmlns:a16="http://schemas.microsoft.com/office/drawing/2014/main" id="{29C16237-E42F-4A31-9B4C-D848D60C28E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362" y="180975"/>
            <a:ext cx="1298561" cy="1127858"/>
          </a:xfrm>
          <a:prstGeom prst="rect">
            <a:avLst/>
          </a:prstGeom>
        </p:spPr>
      </p:pic>
      <p:pic>
        <p:nvPicPr>
          <p:cNvPr id="11" name="Imagem 10">
            <a:extLst>
              <a:ext uri="{FF2B5EF4-FFF2-40B4-BE49-F238E27FC236}">
                <a16:creationId xmlns:a16="http://schemas.microsoft.com/office/drawing/2014/main" id="{3CAFCB28-D2EE-4E40-BB65-2A66997DD20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4500" y="5581571"/>
            <a:ext cx="1054699" cy="914479"/>
          </a:xfrm>
          <a:prstGeom prst="rect">
            <a:avLst/>
          </a:prstGeom>
        </p:spPr>
      </p:pic>
      <p:sp>
        <p:nvSpPr>
          <p:cNvPr id="16" name="Subtítulo 11">
            <a:extLst>
              <a:ext uri="{FF2B5EF4-FFF2-40B4-BE49-F238E27FC236}">
                <a16:creationId xmlns:a16="http://schemas.microsoft.com/office/drawing/2014/main" id="{AAFC1EE0-480C-4BE5-A380-1066F6B7CFDF}"/>
              </a:ext>
            </a:extLst>
          </p:cNvPr>
          <p:cNvSpPr txBox="1">
            <a:spLocks/>
          </p:cNvSpPr>
          <p:nvPr/>
        </p:nvSpPr>
        <p:spPr>
          <a:xfrm>
            <a:off x="1701458" y="2932911"/>
            <a:ext cx="9144000" cy="165576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t-BR" dirty="0"/>
              <a:t>Prof. Dr. Marcos Luiz </a:t>
            </a:r>
            <a:r>
              <a:rPr lang="pt-BR" dirty="0" err="1"/>
              <a:t>Mucheroni</a:t>
            </a:r>
            <a:r>
              <a:rPr lang="pt-BR" dirty="0"/>
              <a:t> </a:t>
            </a:r>
          </a:p>
        </p:txBody>
      </p:sp>
      <p:pic>
        <p:nvPicPr>
          <p:cNvPr id="3" name="Imagem 2">
            <a:extLst>
              <a:ext uri="{FF2B5EF4-FFF2-40B4-BE49-F238E27FC236}">
                <a16:creationId xmlns:a16="http://schemas.microsoft.com/office/drawing/2014/main" id="{E1F7E233-2DCF-4BC1-BF99-584890860E7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457739" y="460878"/>
            <a:ext cx="10548730" cy="3308103"/>
          </a:xfrm>
          <a:prstGeom prst="rect">
            <a:avLst/>
          </a:prstGeom>
        </p:spPr>
      </p:pic>
      <p:sp>
        <p:nvSpPr>
          <p:cNvPr id="5" name="CaixaDeTexto 4">
            <a:extLst>
              <a:ext uri="{FF2B5EF4-FFF2-40B4-BE49-F238E27FC236}">
                <a16:creationId xmlns:a16="http://schemas.microsoft.com/office/drawing/2014/main" id="{74DBA1FB-B11F-4241-871B-E1ECBFF48BEE}"/>
              </a:ext>
            </a:extLst>
          </p:cNvPr>
          <p:cNvSpPr txBox="1"/>
          <p:nvPr/>
        </p:nvSpPr>
        <p:spPr>
          <a:xfrm>
            <a:off x="2557669" y="986700"/>
            <a:ext cx="8745856" cy="17543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3600" dirty="0">
                <a:solidFill>
                  <a:schemeClr val="bg1"/>
                </a:solidFill>
              </a:rPr>
              <a:t>Redes Eletrônicas e Ambientes e Informação</a:t>
            </a:r>
          </a:p>
          <a:p>
            <a:endParaRPr lang="pt-BR" sz="3600" dirty="0">
              <a:solidFill>
                <a:schemeClr val="bg1"/>
              </a:solidFill>
            </a:endParaRPr>
          </a:p>
          <a:p>
            <a:r>
              <a:rPr lang="pt-BR" sz="3600" dirty="0">
                <a:solidFill>
                  <a:schemeClr val="bg1"/>
                </a:solidFill>
              </a:rPr>
              <a:t>Aula 4 – As redes eletrônicas (Internet e Web)</a:t>
            </a:r>
          </a:p>
        </p:txBody>
      </p:sp>
      <p:sp>
        <p:nvSpPr>
          <p:cNvPr id="7" name="AutoShape 8" descr="technology">
            <a:extLst>
              <a:ext uri="{FF2B5EF4-FFF2-40B4-BE49-F238E27FC236}">
                <a16:creationId xmlns:a16="http://schemas.microsoft.com/office/drawing/2014/main" id="{568F6F67-7AF2-4FCA-8591-CE4001024CE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943600" y="32766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pic>
        <p:nvPicPr>
          <p:cNvPr id="14" name="Imagem 13">
            <a:extLst>
              <a:ext uri="{FF2B5EF4-FFF2-40B4-BE49-F238E27FC236}">
                <a16:creationId xmlns:a16="http://schemas.microsoft.com/office/drawing/2014/main" id="{2C8D7DF2-174C-4D19-8F90-681B83B8903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172451" y="3592981"/>
            <a:ext cx="6480312" cy="3240156"/>
          </a:xfrm>
          <a:prstGeom prst="rect">
            <a:avLst/>
          </a:prstGeom>
        </p:spPr>
      </p:pic>
      <p:sp>
        <p:nvSpPr>
          <p:cNvPr id="15" name="CaixaDeTexto 14">
            <a:extLst>
              <a:ext uri="{FF2B5EF4-FFF2-40B4-BE49-F238E27FC236}">
                <a16:creationId xmlns:a16="http://schemas.microsoft.com/office/drawing/2014/main" id="{B714CF41-0044-428C-919B-E153557A9BF4}"/>
              </a:ext>
            </a:extLst>
          </p:cNvPr>
          <p:cNvSpPr txBox="1"/>
          <p:nvPr/>
        </p:nvSpPr>
        <p:spPr>
          <a:xfrm>
            <a:off x="3882887" y="4837043"/>
            <a:ext cx="49309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3200" dirty="0">
                <a:solidFill>
                  <a:schemeClr val="bg1"/>
                </a:solidFill>
              </a:rPr>
              <a:t>Prof. Marcos Luiz </a:t>
            </a:r>
            <a:r>
              <a:rPr lang="pt-BR" sz="3200" dirty="0" err="1">
                <a:solidFill>
                  <a:schemeClr val="bg1"/>
                </a:solidFill>
              </a:rPr>
              <a:t>Mucheroni</a:t>
            </a:r>
            <a:endParaRPr lang="pt-BR" sz="3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663336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">
            <a:extLst>
              <a:ext uri="{FF2B5EF4-FFF2-40B4-BE49-F238E27FC236}">
                <a16:creationId xmlns:a16="http://schemas.microsoft.com/office/drawing/2014/main" id="{DC7924D3-BA05-4D6A-A2BF-C95A2D200FD0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0" y="381000"/>
            <a:ext cx="7848600" cy="990600"/>
          </a:xfrm>
        </p:spPr>
        <p:txBody>
          <a:bodyPr/>
          <a:lstStyle/>
          <a:p>
            <a:r>
              <a:rPr lang="pt-BR" altLang="pt-BR" sz="3800" dirty="0"/>
              <a:t>4.2. Exemplo: uma viagem aérea</a:t>
            </a:r>
            <a:endParaRPr lang="pt-BR" altLang="pt-BR" dirty="0"/>
          </a:p>
        </p:txBody>
      </p:sp>
      <p:pic>
        <p:nvPicPr>
          <p:cNvPr id="24579" name="Picture 19">
            <a:extLst>
              <a:ext uri="{FF2B5EF4-FFF2-40B4-BE49-F238E27FC236}">
                <a16:creationId xmlns:a16="http://schemas.microsoft.com/office/drawing/2014/main" id="{8DA78407-73BB-4731-9D36-84C81E419B25}"/>
              </a:ext>
            </a:extLst>
          </p:cNvPr>
          <p:cNvPicPr>
            <a:picLocks noGrp="1" noChangeAspect="1" noChangeArrowheads="1"/>
          </p:cNvPicPr>
          <p:nvPr>
            <p:ph idx="4294967295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329069" y="1371600"/>
            <a:ext cx="5715000" cy="4310062"/>
          </a:xfrm>
          <a:noFill/>
        </p:spPr>
      </p:pic>
      <p:sp>
        <p:nvSpPr>
          <p:cNvPr id="24580" name="Rectangle 21">
            <a:extLst>
              <a:ext uri="{FF2B5EF4-FFF2-40B4-BE49-F238E27FC236}">
                <a16:creationId xmlns:a16="http://schemas.microsoft.com/office/drawing/2014/main" id="{EC06ECEC-AA02-40CD-B46A-A93DE02A29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7239" y="5897564"/>
            <a:ext cx="8416925" cy="542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90000"/>
              </a:lnSpc>
              <a:buClr>
                <a:schemeClr val="accent2"/>
              </a:buClr>
              <a:buSzPct val="85000"/>
              <a:buFont typeface="ZapfDingbats" pitchFamily="82" charset="0"/>
              <a:buNone/>
            </a:pPr>
            <a:r>
              <a:rPr lang="en-US" altLang="pt-BR" sz="1700">
                <a:latin typeface="Trebuchet MS" panose="020B0603020202020204" pitchFamily="34" charset="0"/>
                <a:sym typeface="Symbol" panose="05050102010706020507" pitchFamily="18" charset="2"/>
              </a:rPr>
              <a:t> </a:t>
            </a:r>
            <a:r>
              <a:rPr lang="en-US" altLang="pt-BR" sz="1900">
                <a:latin typeface="Trebuchet MS" panose="020B0603020202020204" pitchFamily="34" charset="0"/>
                <a:sym typeface="Symbol" panose="05050102010706020507" pitchFamily="18" charset="2"/>
              </a:rPr>
              <a:t>U</a:t>
            </a:r>
            <a:r>
              <a:rPr lang="en-US" altLang="pt-BR" sz="1900">
                <a:latin typeface="Trebuchet MS" panose="020B0603020202020204" pitchFamily="34" charset="0"/>
              </a:rPr>
              <a:t>ma série de passos/ações</a:t>
            </a: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6">
            <a:extLst>
              <a:ext uri="{FF2B5EF4-FFF2-40B4-BE49-F238E27FC236}">
                <a16:creationId xmlns:a16="http://schemas.microsoft.com/office/drawing/2014/main" id="{B4EC8665-BA20-4A7A-94F8-6D905A89FA3A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0" y="365125"/>
            <a:ext cx="10515600" cy="1325563"/>
          </a:xfrm>
        </p:spPr>
        <p:txBody>
          <a:bodyPr/>
          <a:lstStyle/>
          <a:p>
            <a:r>
              <a:rPr lang="pt-BR" altLang="pt-BR" sz="3400" dirty="0"/>
              <a:t>4.2. Funcionalidade de uma linha </a:t>
            </a:r>
            <a:br>
              <a:rPr lang="pt-BR" altLang="pt-BR" sz="3400" dirty="0"/>
            </a:br>
            <a:r>
              <a:rPr lang="pt-BR" altLang="pt-BR" sz="3400" dirty="0"/>
              <a:t>       aérea em camadas</a:t>
            </a:r>
          </a:p>
        </p:txBody>
      </p:sp>
      <p:pic>
        <p:nvPicPr>
          <p:cNvPr id="26627" name="Picture 5" descr="f0116">
            <a:extLst>
              <a:ext uri="{FF2B5EF4-FFF2-40B4-BE49-F238E27FC236}">
                <a16:creationId xmlns:a16="http://schemas.microsoft.com/office/drawing/2014/main" id="{165CEC6E-6E30-4399-A066-E0F84D21C50C}"/>
              </a:ext>
            </a:extLst>
          </p:cNvPr>
          <p:cNvPicPr>
            <a:picLocks noGrp="1" noChangeAspect="1" noChangeArrowheads="1"/>
          </p:cNvPicPr>
          <p:nvPr>
            <p:ph idx="4294967295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4011"/>
          <a:stretch>
            <a:fillRect/>
          </a:stretch>
        </p:blipFill>
        <p:spPr>
          <a:xfrm>
            <a:off x="2038350" y="1652588"/>
            <a:ext cx="7772400" cy="3268663"/>
          </a:xfrm>
          <a:noFill/>
        </p:spPr>
      </p:pic>
      <p:sp>
        <p:nvSpPr>
          <p:cNvPr id="26628" name="Rectangle 8">
            <a:extLst>
              <a:ext uri="{FF2B5EF4-FFF2-40B4-BE49-F238E27FC236}">
                <a16:creationId xmlns:a16="http://schemas.microsoft.com/office/drawing/2014/main" id="{3ADCB31B-8742-45E5-AEFB-5B29AA4629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8350" y="4921251"/>
            <a:ext cx="7772400" cy="542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buClr>
                <a:schemeClr val="accent2"/>
              </a:buClr>
              <a:buSzPct val="85000"/>
              <a:buFont typeface="ZapfDingbats" pitchFamily="82" charset="0"/>
              <a:buNone/>
            </a:pPr>
            <a:r>
              <a:rPr lang="pt-BR" altLang="pt-BR" sz="2400">
                <a:solidFill>
                  <a:srgbClr val="FF0000"/>
                </a:solidFill>
                <a:latin typeface="Comic Sans MS" panose="030F0702030302020204" pitchFamily="66" charset="0"/>
              </a:rPr>
              <a:t>Camadas: </a:t>
            </a:r>
            <a:r>
              <a:rPr lang="pt-BR" altLang="pt-BR" sz="2400">
                <a:latin typeface="Comic Sans MS" panose="030F0702030302020204" pitchFamily="66" charset="0"/>
              </a:rPr>
              <a:t>cada camada implementa um serviço</a:t>
            </a:r>
            <a:endParaRPr lang="pt-BR" altLang="pt-BR">
              <a:latin typeface="Comic Sans MS" panose="030F0702030302020204" pitchFamily="66" charset="0"/>
            </a:endParaRPr>
          </a:p>
          <a:p>
            <a:pPr lvl="1">
              <a:buClr>
                <a:schemeClr val="accent2"/>
              </a:buClr>
              <a:buFont typeface="Arial" panose="020B0604020202020204" pitchFamily="34" charset="0"/>
              <a:buChar char="•"/>
            </a:pPr>
            <a:r>
              <a:rPr lang="pt-BR" altLang="pt-BR" sz="2400">
                <a:latin typeface="Comic Sans MS" panose="030F0702030302020204" pitchFamily="66" charset="0"/>
              </a:rPr>
              <a:t>através de ações internas à camada</a:t>
            </a:r>
          </a:p>
          <a:p>
            <a:pPr lvl="1">
              <a:buClr>
                <a:schemeClr val="accent2"/>
              </a:buClr>
              <a:buFont typeface="Arial" panose="020B0604020202020204" pitchFamily="34" charset="0"/>
              <a:buChar char="•"/>
            </a:pPr>
            <a:r>
              <a:rPr lang="pt-BR" altLang="pt-BR" sz="2400">
                <a:latin typeface="Comic Sans MS" panose="030F0702030302020204" pitchFamily="66" charset="0"/>
              </a:rPr>
              <a:t>depende dos serviços providos pela camada inferior</a:t>
            </a:r>
          </a:p>
        </p:txBody>
      </p:sp>
      <p:cxnSp>
        <p:nvCxnSpPr>
          <p:cNvPr id="3" name="Conector: Curvo 2">
            <a:extLst>
              <a:ext uri="{FF2B5EF4-FFF2-40B4-BE49-F238E27FC236}">
                <a16:creationId xmlns:a16="http://schemas.microsoft.com/office/drawing/2014/main" id="{9315C3DB-6988-4002-A530-FA0FBEB9CAEF}"/>
              </a:ext>
            </a:extLst>
          </p:cNvPr>
          <p:cNvCxnSpPr>
            <a:cxnSpLocks/>
          </p:cNvCxnSpPr>
          <p:nvPr/>
        </p:nvCxnSpPr>
        <p:spPr>
          <a:xfrm rot="16200000" flipH="1">
            <a:off x="1794669" y="2428082"/>
            <a:ext cx="2201863" cy="1219200"/>
          </a:xfrm>
          <a:prstGeom prst="curvedConnector3">
            <a:avLst>
              <a:gd name="adj1" fmla="val 98567"/>
            </a:avLst>
          </a:prstGeom>
          <a:ln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9" name="Conector de Seta Reta 8">
            <a:extLst>
              <a:ext uri="{FF2B5EF4-FFF2-40B4-BE49-F238E27FC236}">
                <a16:creationId xmlns:a16="http://schemas.microsoft.com/office/drawing/2014/main" id="{E393C7EA-8E8A-47C4-8CE7-FF159897FE3F}"/>
              </a:ext>
            </a:extLst>
          </p:cNvPr>
          <p:cNvCxnSpPr>
            <a:cxnSpLocks/>
          </p:cNvCxnSpPr>
          <p:nvPr/>
        </p:nvCxnSpPr>
        <p:spPr>
          <a:xfrm>
            <a:off x="3733800" y="4138613"/>
            <a:ext cx="1219200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15" name="Conector de Seta Reta 14">
            <a:extLst>
              <a:ext uri="{FF2B5EF4-FFF2-40B4-BE49-F238E27FC236}">
                <a16:creationId xmlns:a16="http://schemas.microsoft.com/office/drawing/2014/main" id="{2A67EC2B-A52B-487B-8B05-6C8A930B85D1}"/>
              </a:ext>
            </a:extLst>
          </p:cNvPr>
          <p:cNvCxnSpPr>
            <a:cxnSpLocks/>
          </p:cNvCxnSpPr>
          <p:nvPr/>
        </p:nvCxnSpPr>
        <p:spPr>
          <a:xfrm>
            <a:off x="5314950" y="4186238"/>
            <a:ext cx="1219200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14" name="Conector: Curvo 13">
            <a:extLst>
              <a:ext uri="{FF2B5EF4-FFF2-40B4-BE49-F238E27FC236}">
                <a16:creationId xmlns:a16="http://schemas.microsoft.com/office/drawing/2014/main" id="{CC63FAD8-AE8B-43DF-8DF0-78BA8E43D9D3}"/>
              </a:ext>
            </a:extLst>
          </p:cNvPr>
          <p:cNvCxnSpPr/>
          <p:nvPr/>
        </p:nvCxnSpPr>
        <p:spPr>
          <a:xfrm>
            <a:off x="104775" y="1085298"/>
            <a:ext cx="914400" cy="914400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Conector: Curvo 17">
            <a:extLst>
              <a:ext uri="{FF2B5EF4-FFF2-40B4-BE49-F238E27FC236}">
                <a16:creationId xmlns:a16="http://schemas.microsoft.com/office/drawing/2014/main" id="{12E7ED25-BD63-4814-9491-C7717B0C5807}"/>
              </a:ext>
            </a:extLst>
          </p:cNvPr>
          <p:cNvCxnSpPr>
            <a:cxnSpLocks/>
          </p:cNvCxnSpPr>
          <p:nvPr/>
        </p:nvCxnSpPr>
        <p:spPr>
          <a:xfrm rot="5400000" flipH="1" flipV="1">
            <a:off x="6655594" y="2564607"/>
            <a:ext cx="2309813" cy="838200"/>
          </a:xfrm>
          <a:prstGeom prst="curvedConnector3">
            <a:avLst>
              <a:gd name="adj1" fmla="val 716"/>
            </a:avLst>
          </a:prstGeom>
          <a:ln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>
            <a:extLst>
              <a:ext uri="{FF2B5EF4-FFF2-40B4-BE49-F238E27FC236}">
                <a16:creationId xmlns:a16="http://schemas.microsoft.com/office/drawing/2014/main" id="{F33D0E32-39A5-4FEF-9E07-32863D531AA3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596348" y="513522"/>
            <a:ext cx="7848600" cy="990600"/>
          </a:xfrm>
        </p:spPr>
        <p:txBody>
          <a:bodyPr/>
          <a:lstStyle/>
          <a:p>
            <a:r>
              <a:rPr lang="pt-BR" altLang="pt-BR" dirty="0"/>
              <a:t>Por que dividir em camadas?</a:t>
            </a:r>
          </a:p>
        </p:txBody>
      </p:sp>
      <p:sp>
        <p:nvSpPr>
          <p:cNvPr id="28675" name="Rectangle 3">
            <a:extLst>
              <a:ext uri="{FF2B5EF4-FFF2-40B4-BE49-F238E27FC236}">
                <a16:creationId xmlns:a16="http://schemas.microsoft.com/office/drawing/2014/main" id="{01B6245C-8469-4194-9052-D9B8E506FFE3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2018506" y="1504122"/>
            <a:ext cx="8154987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pt-BR" altLang="pt-BR" dirty="0"/>
              <a:t>Lidar com sistemas complexos:</a:t>
            </a:r>
          </a:p>
          <a:p>
            <a:r>
              <a:rPr lang="pt-BR" altLang="pt-BR" sz="2400" dirty="0"/>
              <a:t>estrutura explícita permite a identificação e relacionamento entre as partes do sistema complexo</a:t>
            </a:r>
            <a:endParaRPr lang="pt-BR" altLang="pt-BR" dirty="0"/>
          </a:p>
          <a:p>
            <a:pPr lvl="1"/>
            <a:r>
              <a:rPr lang="pt-BR" altLang="pt-BR" dirty="0">
                <a:solidFill>
                  <a:srgbClr val="FF0000"/>
                </a:solidFill>
              </a:rPr>
              <a:t>modelo de referência</a:t>
            </a:r>
            <a:r>
              <a:rPr lang="pt-BR" altLang="pt-BR" dirty="0"/>
              <a:t> em camadas para discussão</a:t>
            </a:r>
          </a:p>
          <a:p>
            <a:r>
              <a:rPr lang="pt-BR" altLang="pt-BR" sz="2400" dirty="0"/>
              <a:t>modularização facilita a manutenção e atualização do sistema</a:t>
            </a:r>
          </a:p>
          <a:p>
            <a:pPr lvl="1"/>
            <a:r>
              <a:rPr lang="pt-BR" altLang="pt-BR" dirty="0"/>
              <a:t>mudança na implementação do serviço da camada é transparente para o resto do sistema</a:t>
            </a:r>
          </a:p>
          <a:p>
            <a:pPr lvl="1"/>
            <a:r>
              <a:rPr lang="pt-BR" altLang="pt-BR" dirty="0"/>
              <a:t>ex., mudança no procedimento no portão não afeta o resto do sistema</a:t>
            </a:r>
          </a:p>
          <a:p>
            <a:r>
              <a:rPr lang="pt-BR" altLang="pt-BR" sz="2400" dirty="0"/>
              <a:t>divisão em camadas é considerada prejudicial?</a:t>
            </a: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Title 1">
            <a:extLst>
              <a:ext uri="{FF2B5EF4-FFF2-40B4-BE49-F238E27FC236}">
                <a16:creationId xmlns:a16="http://schemas.microsoft.com/office/drawing/2014/main" id="{BD56D6CF-450F-4BC5-91FB-8BBDC1E9992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590800" y="369888"/>
            <a:ext cx="7886700" cy="671512"/>
          </a:xfrm>
        </p:spPr>
        <p:txBody>
          <a:bodyPr/>
          <a:lstStyle/>
          <a:p>
            <a:r>
              <a:rPr lang="en-US" altLang="en-US" sz="3300">
                <a:ea typeface="MS PGothic" panose="020B0600070205080204" pitchFamily="34" charset="-128"/>
              </a:rPr>
              <a:t>Modelo de referência OSI/ISO</a:t>
            </a:r>
            <a:endParaRPr lang="en-US" altLang="en-US" sz="3300"/>
          </a:p>
        </p:txBody>
      </p:sp>
      <p:sp>
        <p:nvSpPr>
          <p:cNvPr id="30723" name="Slide Number Placeholder 5">
            <a:extLst>
              <a:ext uri="{FF2B5EF4-FFF2-40B4-BE49-F238E27FC236}">
                <a16:creationId xmlns:a16="http://schemas.microsoft.com/office/drawing/2014/main" id="{7686CE4B-E207-402C-AE57-59CB7164D8B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xfrm>
            <a:off x="12268200" y="6443664"/>
            <a:ext cx="2743200" cy="36512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100">
                <a:solidFill>
                  <a:srgbClr val="F0F000"/>
                </a:solidFill>
              </a:rPr>
              <a:t>Introduction: 1-</a:t>
            </a:r>
            <a:fld id="{288B4ABD-278C-47A6-BF3E-BB165A384F90}" type="slidenum">
              <a:rPr lang="en-US" altLang="en-US" sz="1100">
                <a:solidFill>
                  <a:srgbClr val="F0F000"/>
                </a:solidFill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13</a:t>
            </a:fld>
            <a:endParaRPr lang="en-US" altLang="en-US" sz="1100">
              <a:solidFill>
                <a:srgbClr val="F0F000"/>
              </a:solidFill>
            </a:endParaRPr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D896E4B8-39A3-4332-B783-0128C06FC8ED}"/>
              </a:ext>
            </a:extLst>
          </p:cNvPr>
          <p:cNvSpPr txBox="1">
            <a:spLocks noChangeArrowheads="1"/>
          </p:cNvSpPr>
          <p:nvPr/>
        </p:nvSpPr>
        <p:spPr>
          <a:xfrm>
            <a:off x="2209800" y="1776413"/>
            <a:ext cx="5073650" cy="3848100"/>
          </a:xfrm>
          <a:prstGeom prst="rect">
            <a:avLst/>
          </a:prstGeom>
        </p:spPr>
        <p:txBody>
          <a:bodyPr lIns="68580" tIns="34290" rIns="68580" bIns="3429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  <a:defRPr/>
            </a:pPr>
            <a:r>
              <a:rPr lang="en-US" altLang="en-US" sz="2400" dirty="0" err="1">
                <a:ea typeface="ＭＳ Ｐゴシック" panose="020B0600070205080204" pitchFamily="34" charset="-128"/>
              </a:rPr>
              <a:t>Duas</a:t>
            </a:r>
            <a:r>
              <a:rPr lang="en-US" altLang="en-US" sz="2400" dirty="0">
                <a:ea typeface="ＭＳ Ｐゴシック" panose="020B0600070205080204" pitchFamily="34" charset="-128"/>
              </a:rPr>
              <a:t> </a:t>
            </a:r>
            <a:r>
              <a:rPr lang="en-US" altLang="en-US" sz="2400" dirty="0" err="1">
                <a:ea typeface="ＭＳ Ｐゴシック" panose="020B0600070205080204" pitchFamily="34" charset="-128"/>
              </a:rPr>
              <a:t>camadas</a:t>
            </a:r>
            <a:r>
              <a:rPr lang="en-US" altLang="en-US" sz="2400" dirty="0">
                <a:ea typeface="ＭＳ Ｐゴシック" panose="020B0600070205080204" pitchFamily="34" charset="-128"/>
              </a:rPr>
              <a:t> </a:t>
            </a:r>
            <a:r>
              <a:rPr lang="en-US" altLang="en-US" sz="2400" dirty="0" err="1">
                <a:ea typeface="ＭＳ Ｐゴシック" panose="020B0600070205080204" pitchFamily="34" charset="-128"/>
              </a:rPr>
              <a:t>não</a:t>
            </a:r>
            <a:r>
              <a:rPr lang="en-US" altLang="en-US" sz="2400" dirty="0">
                <a:ea typeface="ＭＳ Ｐゴシック" panose="020B0600070205080204" pitchFamily="34" charset="-128"/>
              </a:rPr>
              <a:t> </a:t>
            </a:r>
            <a:r>
              <a:rPr lang="en-US" altLang="en-US" sz="2400" dirty="0" err="1">
                <a:ea typeface="ＭＳ Ｐゴシック" panose="020B0600070205080204" pitchFamily="34" charset="-128"/>
              </a:rPr>
              <a:t>encontradas</a:t>
            </a:r>
            <a:r>
              <a:rPr lang="en-US" altLang="en-US" sz="2400" dirty="0">
                <a:ea typeface="ＭＳ Ｐゴシック" panose="020B0600070205080204" pitchFamily="34" charset="-128"/>
              </a:rPr>
              <a:t> </a:t>
            </a:r>
            <a:r>
              <a:rPr lang="en-US" altLang="en-US" sz="2400" dirty="0" err="1">
                <a:ea typeface="ＭＳ Ｐゴシック" panose="020B0600070205080204" pitchFamily="34" charset="-128"/>
              </a:rPr>
              <a:t>na</a:t>
            </a:r>
            <a:r>
              <a:rPr lang="en-US" altLang="en-US" sz="2400" dirty="0">
                <a:ea typeface="ＭＳ Ｐゴシック" panose="020B0600070205080204" pitchFamily="34" charset="-128"/>
              </a:rPr>
              <a:t> Internet!</a:t>
            </a:r>
          </a:p>
          <a:p>
            <a:pPr marL="215504" indent="-215504">
              <a:defRPr/>
            </a:pPr>
            <a:r>
              <a:rPr lang="en-US" altLang="en-US" sz="2100" i="1" dirty="0" err="1">
                <a:solidFill>
                  <a:srgbClr val="C00000"/>
                </a:solidFill>
                <a:ea typeface="ＭＳ Ｐゴシック" panose="020B0600070205080204" pitchFamily="34" charset="-128"/>
              </a:rPr>
              <a:t>Apresentação</a:t>
            </a:r>
            <a:r>
              <a:rPr lang="en-US" altLang="en-US" sz="21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:</a:t>
            </a:r>
            <a:r>
              <a:rPr lang="en-US" altLang="en-US" sz="2100" dirty="0">
                <a:ea typeface="ＭＳ Ｐゴシック" panose="020B0600070205080204" pitchFamily="34" charset="-128"/>
              </a:rPr>
              <a:t> </a:t>
            </a:r>
            <a:r>
              <a:rPr lang="en-US" altLang="en-US" sz="2100" dirty="0" err="1">
                <a:ea typeface="ＭＳ Ｐゴシック" panose="020B0600070205080204" pitchFamily="34" charset="-128"/>
              </a:rPr>
              <a:t>epermite</a:t>
            </a:r>
            <a:r>
              <a:rPr lang="en-US" altLang="en-US" sz="2100" dirty="0">
                <a:ea typeface="ＭＳ Ｐゴシック" panose="020B0600070205080204" pitchFamily="34" charset="-128"/>
              </a:rPr>
              <a:t> que </a:t>
            </a:r>
            <a:r>
              <a:rPr lang="en-US" altLang="en-US" sz="2100" dirty="0" err="1">
                <a:ea typeface="ＭＳ Ｐゴシック" panose="020B0600070205080204" pitchFamily="34" charset="-128"/>
              </a:rPr>
              <a:t>os</a:t>
            </a:r>
            <a:r>
              <a:rPr lang="en-US" altLang="en-US" sz="2100" dirty="0">
                <a:ea typeface="ＭＳ Ｐゴシック" panose="020B0600070205080204" pitchFamily="34" charset="-128"/>
              </a:rPr>
              <a:t> </a:t>
            </a:r>
            <a:r>
              <a:rPr lang="en-US" altLang="en-US" sz="2100" dirty="0" err="1">
                <a:ea typeface="ＭＳ Ｐゴシック" panose="020B0600070205080204" pitchFamily="34" charset="-128"/>
              </a:rPr>
              <a:t>aplicativos</a:t>
            </a:r>
            <a:r>
              <a:rPr lang="en-US" altLang="en-US" sz="2100" dirty="0">
                <a:ea typeface="ＭＳ Ｐゴシック" panose="020B0600070205080204" pitchFamily="34" charset="-128"/>
              </a:rPr>
              <a:t> </a:t>
            </a:r>
            <a:r>
              <a:rPr lang="en-US" altLang="en-US" sz="2100" dirty="0" err="1">
                <a:ea typeface="ＭＳ Ｐゴシック" panose="020B0600070205080204" pitchFamily="34" charset="-128"/>
              </a:rPr>
              <a:t>interpretem</a:t>
            </a:r>
            <a:r>
              <a:rPr lang="en-US" altLang="en-US" sz="2100" dirty="0">
                <a:ea typeface="ＭＳ Ｐゴシック" panose="020B0600070205080204" pitchFamily="34" charset="-128"/>
              </a:rPr>
              <a:t> o </a:t>
            </a:r>
            <a:r>
              <a:rPr lang="en-US" altLang="en-US" sz="2100" dirty="0" err="1">
                <a:ea typeface="ＭＳ Ｐゴシック" panose="020B0600070205080204" pitchFamily="34" charset="-128"/>
              </a:rPr>
              <a:t>significados</a:t>
            </a:r>
            <a:r>
              <a:rPr lang="en-US" altLang="en-US" sz="2100" dirty="0">
                <a:ea typeface="ＭＳ Ｐゴシック" panose="020B0600070205080204" pitchFamily="34" charset="-128"/>
              </a:rPr>
              <a:t> dos dados, por ex., </a:t>
            </a:r>
            <a:r>
              <a:rPr lang="en-US" altLang="en-US" sz="2100" dirty="0" err="1">
                <a:ea typeface="ＭＳ Ｐゴシック" panose="020B0600070205080204" pitchFamily="34" charset="-128"/>
              </a:rPr>
              <a:t>encriptação</a:t>
            </a:r>
            <a:r>
              <a:rPr lang="en-US" altLang="en-US" sz="2100" dirty="0">
                <a:ea typeface="ＭＳ Ｐゴシック" panose="020B0600070205080204" pitchFamily="34" charset="-128"/>
              </a:rPr>
              <a:t>, </a:t>
            </a:r>
            <a:r>
              <a:rPr lang="en-US" altLang="en-US" sz="2100" dirty="0" err="1">
                <a:ea typeface="ＭＳ Ｐゴシック" panose="020B0600070205080204" pitchFamily="34" charset="-128"/>
              </a:rPr>
              <a:t>compressão</a:t>
            </a:r>
            <a:r>
              <a:rPr lang="en-US" altLang="en-US" sz="2100" dirty="0">
                <a:ea typeface="ＭＳ Ｐゴシック" panose="020B0600070205080204" pitchFamily="34" charset="-128"/>
              </a:rPr>
              <a:t>, </a:t>
            </a:r>
            <a:r>
              <a:rPr lang="en-US" altLang="en-US" sz="2100" dirty="0" err="1">
                <a:ea typeface="ＭＳ Ｐゴシック" panose="020B0600070205080204" pitchFamily="34" charset="-128"/>
              </a:rPr>
              <a:t>convenções</a:t>
            </a:r>
            <a:r>
              <a:rPr lang="en-US" altLang="en-US" sz="2100" dirty="0">
                <a:ea typeface="ＭＳ Ｐゴシック" panose="020B0600070205080204" pitchFamily="34" charset="-128"/>
              </a:rPr>
              <a:t> de </a:t>
            </a:r>
            <a:r>
              <a:rPr lang="en-US" altLang="en-US" sz="2100" dirty="0" err="1">
                <a:ea typeface="ＭＳ Ｐゴシック" panose="020B0600070205080204" pitchFamily="34" charset="-128"/>
              </a:rPr>
              <a:t>maquinas-especificas</a:t>
            </a:r>
            <a:r>
              <a:rPr lang="en-US" altLang="en-US" sz="2100" dirty="0">
                <a:ea typeface="ＭＳ Ｐゴシック" panose="020B0600070205080204" pitchFamily="34" charset="-128"/>
              </a:rPr>
              <a:t>, etc.</a:t>
            </a:r>
          </a:p>
          <a:p>
            <a:pPr marL="215504" indent="-215504">
              <a:defRPr/>
            </a:pPr>
            <a:r>
              <a:rPr lang="en-US" altLang="en-US" sz="2100" i="1" dirty="0" err="1">
                <a:solidFill>
                  <a:srgbClr val="C00000"/>
                </a:solidFill>
                <a:ea typeface="ＭＳ Ｐゴシック" panose="020B0600070205080204" pitchFamily="34" charset="-128"/>
              </a:rPr>
              <a:t>Sessão</a:t>
            </a:r>
            <a:r>
              <a:rPr lang="en-US" altLang="en-US" sz="21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:</a:t>
            </a:r>
            <a:r>
              <a:rPr lang="en-US" altLang="en-US" sz="2100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sz="2100" dirty="0" err="1">
                <a:ea typeface="ＭＳ Ｐゴシック" panose="020B0600070205080204" pitchFamily="34" charset="-128"/>
              </a:rPr>
              <a:t>sinchronização</a:t>
            </a:r>
            <a:r>
              <a:rPr lang="en-US" altLang="en-US" sz="2100" dirty="0">
                <a:ea typeface="ＭＳ Ｐゴシック" panose="020B0600070205080204" pitchFamily="34" charset="-128"/>
              </a:rPr>
              <a:t>, checkpointing, </a:t>
            </a:r>
            <a:r>
              <a:rPr lang="en-US" altLang="en-US" sz="2100" dirty="0" err="1">
                <a:ea typeface="ＭＳ Ｐゴシック" panose="020B0600070205080204" pitchFamily="34" charset="-128"/>
              </a:rPr>
              <a:t>recuperação</a:t>
            </a:r>
            <a:r>
              <a:rPr lang="en-US" altLang="en-US" sz="2100" dirty="0">
                <a:ea typeface="ＭＳ Ｐゴシック" panose="020B0600070205080204" pitchFamily="34" charset="-128"/>
              </a:rPr>
              <a:t> de dados </a:t>
            </a:r>
            <a:r>
              <a:rPr lang="en-US" altLang="en-US" sz="2100" dirty="0" err="1">
                <a:ea typeface="ＭＳ Ｐゴシック" panose="020B0600070205080204" pitchFamily="34" charset="-128"/>
              </a:rPr>
              <a:t>trocados</a:t>
            </a:r>
            <a:endParaRPr lang="en-US" altLang="en-US" sz="2100" dirty="0">
              <a:ea typeface="ＭＳ Ｐゴシック" panose="020B0600070205080204" pitchFamily="34" charset="-128"/>
            </a:endParaRPr>
          </a:p>
          <a:p>
            <a:pPr marL="215504" indent="-215504">
              <a:defRPr/>
            </a:pPr>
            <a:r>
              <a:rPr lang="en-US" altLang="en-US" sz="2100" dirty="0">
                <a:ea typeface="ＭＳ Ｐゴシック" panose="020B0600070205080204" pitchFamily="34" charset="-128"/>
              </a:rPr>
              <a:t>Internet </a:t>
            </a:r>
            <a:r>
              <a:rPr lang="en-US" altLang="en-US" sz="2100" dirty="0" err="1">
                <a:ea typeface="ＭＳ Ｐゴシック" panose="020B0600070205080204" pitchFamily="34" charset="-128"/>
              </a:rPr>
              <a:t>pilha</a:t>
            </a:r>
            <a:r>
              <a:rPr lang="en-US" altLang="en-US" sz="2100" dirty="0">
                <a:ea typeface="ＭＳ Ｐゴシック" panose="020B0600070205080204" pitchFamily="34" charset="-128"/>
              </a:rPr>
              <a:t> “</a:t>
            </a:r>
            <a:r>
              <a:rPr lang="en-US" altLang="en-US" sz="2100" dirty="0" err="1">
                <a:ea typeface="ＭＳ Ｐゴシック" panose="020B0600070205080204" pitchFamily="34" charset="-128"/>
              </a:rPr>
              <a:t>perdeu</a:t>
            </a:r>
            <a:r>
              <a:rPr lang="en-US" altLang="ja-JP" sz="2100" dirty="0">
                <a:ea typeface="ＭＳ Ｐゴシック" panose="020B0600070205080204" pitchFamily="34" charset="-128"/>
              </a:rPr>
              <a:t>” </a:t>
            </a:r>
            <a:r>
              <a:rPr lang="en-US" altLang="ja-JP" sz="2100" dirty="0" err="1">
                <a:ea typeface="ＭＳ Ｐゴシック" panose="020B0600070205080204" pitchFamily="34" charset="-128"/>
              </a:rPr>
              <a:t>estas</a:t>
            </a:r>
            <a:r>
              <a:rPr lang="en-US" altLang="ja-JP" sz="2100" dirty="0">
                <a:ea typeface="ＭＳ Ｐゴシック" panose="020B0600070205080204" pitchFamily="34" charset="-128"/>
              </a:rPr>
              <a:t> </a:t>
            </a:r>
            <a:r>
              <a:rPr lang="en-US" altLang="ja-JP" sz="2100" dirty="0" err="1">
                <a:ea typeface="ＭＳ Ｐゴシック" panose="020B0600070205080204" pitchFamily="34" charset="-128"/>
              </a:rPr>
              <a:t>camadas</a:t>
            </a:r>
            <a:r>
              <a:rPr lang="en-US" altLang="ja-JP" sz="2100" dirty="0">
                <a:ea typeface="ＭＳ Ｐゴシック" panose="020B0600070205080204" pitchFamily="34" charset="-128"/>
              </a:rPr>
              <a:t>!</a:t>
            </a:r>
          </a:p>
          <a:p>
            <a:pPr marL="511969" lvl="1" indent="-169069">
              <a:defRPr/>
            </a:pPr>
            <a:r>
              <a:rPr lang="en-US" altLang="en-US" sz="2100" dirty="0" err="1">
                <a:ea typeface="Arial" panose="020B0604020202020204" pitchFamily="34" charset="0"/>
              </a:rPr>
              <a:t>estes</a:t>
            </a:r>
            <a:r>
              <a:rPr lang="en-US" altLang="en-US" sz="2100" dirty="0">
                <a:ea typeface="Arial" panose="020B0604020202020204" pitchFamily="34" charset="0"/>
              </a:rPr>
              <a:t> </a:t>
            </a:r>
            <a:r>
              <a:rPr lang="en-US" altLang="en-US" sz="2100" dirty="0" err="1">
                <a:ea typeface="Arial" panose="020B0604020202020204" pitchFamily="34" charset="0"/>
              </a:rPr>
              <a:t>serviços</a:t>
            </a:r>
            <a:r>
              <a:rPr lang="en-US" altLang="en-US" sz="2100" dirty="0">
                <a:ea typeface="Arial" panose="020B0604020202020204" pitchFamily="34" charset="0"/>
              </a:rPr>
              <a:t>, </a:t>
            </a:r>
            <a:r>
              <a:rPr lang="en-US" altLang="en-US" sz="2100" i="1" dirty="0">
                <a:ea typeface="Arial" panose="020B0604020202020204" pitchFamily="34" charset="0"/>
              </a:rPr>
              <a:t>se </a:t>
            </a:r>
            <a:r>
              <a:rPr lang="en-US" altLang="en-US" sz="2100" i="1" dirty="0" err="1">
                <a:ea typeface="Arial" panose="020B0604020202020204" pitchFamily="34" charset="0"/>
              </a:rPr>
              <a:t>necessários</a:t>
            </a:r>
            <a:r>
              <a:rPr lang="en-US" altLang="en-US" sz="2100" i="1" dirty="0">
                <a:ea typeface="Arial" panose="020B0604020202020204" pitchFamily="34" charset="0"/>
              </a:rPr>
              <a:t>,</a:t>
            </a:r>
            <a:r>
              <a:rPr lang="en-US" altLang="en-US" sz="2100" dirty="0">
                <a:ea typeface="Arial" panose="020B0604020202020204" pitchFamily="34" charset="0"/>
              </a:rPr>
              <a:t> </a:t>
            </a:r>
            <a:r>
              <a:rPr lang="en-US" altLang="en-US" sz="2100" dirty="0" err="1">
                <a:ea typeface="Arial" panose="020B0604020202020204" pitchFamily="34" charset="0"/>
              </a:rPr>
              <a:t>devem</a:t>
            </a:r>
            <a:r>
              <a:rPr lang="en-US" altLang="en-US" sz="2100" dirty="0">
                <a:ea typeface="Arial" panose="020B0604020202020204" pitchFamily="34" charset="0"/>
              </a:rPr>
              <a:t> ser </a:t>
            </a:r>
            <a:r>
              <a:rPr lang="en-US" altLang="en-US" sz="2100" dirty="0" err="1">
                <a:ea typeface="Arial" panose="020B0604020202020204" pitchFamily="34" charset="0"/>
              </a:rPr>
              <a:t>implementadas</a:t>
            </a:r>
            <a:r>
              <a:rPr lang="en-US" altLang="en-US" sz="2100" dirty="0">
                <a:ea typeface="Arial" panose="020B0604020202020204" pitchFamily="34" charset="0"/>
              </a:rPr>
              <a:t> </a:t>
            </a:r>
            <a:r>
              <a:rPr lang="en-US" altLang="en-US" sz="2100" dirty="0" err="1">
                <a:ea typeface="Arial" panose="020B0604020202020204" pitchFamily="34" charset="0"/>
              </a:rPr>
              <a:t>na</a:t>
            </a:r>
            <a:r>
              <a:rPr lang="en-US" altLang="en-US" sz="2100" dirty="0">
                <a:ea typeface="Arial" panose="020B0604020202020204" pitchFamily="34" charset="0"/>
              </a:rPr>
              <a:t> </a:t>
            </a:r>
            <a:r>
              <a:rPr lang="en-US" altLang="en-US" sz="2100" dirty="0" err="1">
                <a:ea typeface="Arial" panose="020B0604020202020204" pitchFamily="34" charset="0"/>
              </a:rPr>
              <a:t>aplicação</a:t>
            </a:r>
            <a:r>
              <a:rPr lang="en-US" altLang="en-US" sz="2100" dirty="0">
                <a:ea typeface="Arial" panose="020B0604020202020204" pitchFamily="34" charset="0"/>
              </a:rPr>
              <a:t>.</a:t>
            </a:r>
          </a:p>
          <a:p>
            <a:pPr marL="511969" lvl="1" indent="-169069">
              <a:defRPr/>
            </a:pPr>
            <a:r>
              <a:rPr lang="en-US" altLang="en-US" sz="2100" dirty="0">
                <a:ea typeface="Arial" panose="020B0604020202020204" pitchFamily="34" charset="0"/>
              </a:rPr>
              <a:t>São </a:t>
            </a:r>
            <a:r>
              <a:rPr lang="en-US" altLang="en-US" sz="2100" dirty="0" err="1">
                <a:ea typeface="Arial" panose="020B0604020202020204" pitchFamily="34" charset="0"/>
              </a:rPr>
              <a:t>necessárias</a:t>
            </a:r>
            <a:r>
              <a:rPr lang="en-US" altLang="en-US" sz="2100" dirty="0">
                <a:ea typeface="Arial" panose="020B0604020202020204" pitchFamily="34" charset="0"/>
              </a:rPr>
              <a:t>?</a:t>
            </a:r>
            <a:endParaRPr lang="en-US" altLang="en-US" sz="2100" dirty="0">
              <a:ea typeface="ＭＳ Ｐゴシック" panose="020B0600070205080204" pitchFamily="34" charset="-128"/>
            </a:endParaRPr>
          </a:p>
        </p:txBody>
      </p:sp>
      <p:sp>
        <p:nvSpPr>
          <p:cNvPr id="30725" name="Rectangle 2">
            <a:extLst>
              <a:ext uri="{FF2B5EF4-FFF2-40B4-BE49-F238E27FC236}">
                <a16:creationId xmlns:a16="http://schemas.microsoft.com/office/drawing/2014/main" id="{51E328A6-E97F-49AB-B8FB-84AA1B001A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9889" y="1917700"/>
            <a:ext cx="1419225" cy="264795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Times New Roman" panose="02020603050405020304" pitchFamily="18" charset="0"/>
              <a:ea typeface="MS PGothic" panose="020B0600070205080204" pitchFamily="34" charset="-128"/>
            </a:endParaRPr>
          </a:p>
        </p:txBody>
      </p:sp>
      <p:sp>
        <p:nvSpPr>
          <p:cNvPr id="30726" name="Rectangle 6">
            <a:extLst>
              <a:ext uri="{FF2B5EF4-FFF2-40B4-BE49-F238E27FC236}">
                <a16:creationId xmlns:a16="http://schemas.microsoft.com/office/drawing/2014/main" id="{814C0612-C0A1-470C-967B-B9A60E0CCD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4164" y="2019301"/>
            <a:ext cx="1419225" cy="2690813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Times New Roman" panose="02020603050405020304" pitchFamily="18" charset="0"/>
              <a:ea typeface="MS PGothic" panose="020B0600070205080204" pitchFamily="34" charset="-128"/>
            </a:endParaRPr>
          </a:p>
        </p:txBody>
      </p:sp>
      <p:sp>
        <p:nvSpPr>
          <p:cNvPr id="30727" name="Text Box 7">
            <a:extLst>
              <a:ext uri="{FF2B5EF4-FFF2-40B4-BE49-F238E27FC236}">
                <a16:creationId xmlns:a16="http://schemas.microsoft.com/office/drawing/2014/main" id="{F71D982C-1C1D-4BD5-83C0-EDA5923FBE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5413" y="2149475"/>
            <a:ext cx="1663700" cy="261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ea typeface="MS PGothic" panose="020B0600070205080204" pitchFamily="34" charset="-128"/>
              </a:rPr>
              <a:t>Aplicação</a:t>
            </a:r>
          </a:p>
          <a:p>
            <a:pPr algn="ctr">
              <a:lnSpc>
                <a:spcPct val="7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ea typeface="MS PGothic" panose="020B0600070205080204" pitchFamily="34" charset="-128"/>
            </a:endParaRPr>
          </a:p>
          <a:p>
            <a:pPr algn="ctr">
              <a:lnSpc>
                <a:spcPct val="7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ea typeface="MS PGothic" panose="020B0600070205080204" pitchFamily="34" charset="-128"/>
              </a:rPr>
              <a:t>Apresentação</a:t>
            </a:r>
          </a:p>
          <a:p>
            <a:pPr algn="ctr">
              <a:lnSpc>
                <a:spcPct val="7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ea typeface="MS PGothic" panose="020B0600070205080204" pitchFamily="34" charset="-128"/>
            </a:endParaRPr>
          </a:p>
          <a:p>
            <a:pPr algn="ctr">
              <a:lnSpc>
                <a:spcPct val="7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ea typeface="MS PGothic" panose="020B0600070205080204" pitchFamily="34" charset="-128"/>
              </a:rPr>
              <a:t>Sessão</a:t>
            </a:r>
          </a:p>
          <a:p>
            <a:pPr algn="ctr">
              <a:lnSpc>
                <a:spcPct val="7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ea typeface="MS PGothic" panose="020B0600070205080204" pitchFamily="34" charset="-128"/>
            </a:endParaRPr>
          </a:p>
          <a:p>
            <a:pPr algn="ctr">
              <a:lnSpc>
                <a:spcPct val="7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ea typeface="MS PGothic" panose="020B0600070205080204" pitchFamily="34" charset="-128"/>
              </a:rPr>
              <a:t>Transporte</a:t>
            </a:r>
          </a:p>
          <a:p>
            <a:pPr algn="ctr">
              <a:lnSpc>
                <a:spcPct val="7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ea typeface="MS PGothic" panose="020B0600070205080204" pitchFamily="34" charset="-128"/>
            </a:endParaRPr>
          </a:p>
          <a:p>
            <a:pPr algn="ctr">
              <a:lnSpc>
                <a:spcPct val="7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ea typeface="MS PGothic" panose="020B0600070205080204" pitchFamily="34" charset="-128"/>
              </a:rPr>
              <a:t>Rede</a:t>
            </a:r>
          </a:p>
          <a:p>
            <a:pPr algn="ctr">
              <a:lnSpc>
                <a:spcPct val="7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ea typeface="MS PGothic" panose="020B0600070205080204" pitchFamily="34" charset="-128"/>
            </a:endParaRPr>
          </a:p>
          <a:p>
            <a:pPr algn="ctr">
              <a:lnSpc>
                <a:spcPct val="7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ea typeface="MS PGothic" panose="020B0600070205080204" pitchFamily="34" charset="-128"/>
              </a:rPr>
              <a:t>link</a:t>
            </a:r>
          </a:p>
          <a:p>
            <a:pPr algn="ctr">
              <a:lnSpc>
                <a:spcPct val="7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ea typeface="MS PGothic" panose="020B0600070205080204" pitchFamily="34" charset="-128"/>
            </a:endParaRPr>
          </a:p>
          <a:p>
            <a:pPr algn="ctr">
              <a:lnSpc>
                <a:spcPct val="7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ea typeface="MS PGothic" panose="020B0600070205080204" pitchFamily="34" charset="-128"/>
              </a:rPr>
              <a:t>Física</a:t>
            </a:r>
          </a:p>
        </p:txBody>
      </p:sp>
      <p:sp>
        <p:nvSpPr>
          <p:cNvPr id="30728" name="Line 8">
            <a:extLst>
              <a:ext uri="{FF2B5EF4-FFF2-40B4-BE49-F238E27FC236}">
                <a16:creationId xmlns:a16="http://schemas.microsoft.com/office/drawing/2014/main" id="{4A2A5649-322A-45FA-A3DC-3A39805D286D}"/>
              </a:ext>
            </a:extLst>
          </p:cNvPr>
          <p:cNvSpPr>
            <a:spLocks noChangeShapeType="1"/>
          </p:cNvSpPr>
          <p:nvPr/>
        </p:nvSpPr>
        <p:spPr bwMode="auto">
          <a:xfrm>
            <a:off x="7889876" y="2463800"/>
            <a:ext cx="1414463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30729" name="Line 9">
            <a:extLst>
              <a:ext uri="{FF2B5EF4-FFF2-40B4-BE49-F238E27FC236}">
                <a16:creationId xmlns:a16="http://schemas.microsoft.com/office/drawing/2014/main" id="{4EBC0EE7-CF73-42C5-A6C7-353A5F3BAFE6}"/>
              </a:ext>
            </a:extLst>
          </p:cNvPr>
          <p:cNvSpPr>
            <a:spLocks noChangeShapeType="1"/>
          </p:cNvSpPr>
          <p:nvPr/>
        </p:nvSpPr>
        <p:spPr bwMode="auto">
          <a:xfrm>
            <a:off x="7899401" y="3195638"/>
            <a:ext cx="1414463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30730" name="Line 10">
            <a:extLst>
              <a:ext uri="{FF2B5EF4-FFF2-40B4-BE49-F238E27FC236}">
                <a16:creationId xmlns:a16="http://schemas.microsoft.com/office/drawing/2014/main" id="{D5A0A7C6-E56F-4542-B11F-663C14EA3BE3}"/>
              </a:ext>
            </a:extLst>
          </p:cNvPr>
          <p:cNvSpPr>
            <a:spLocks noChangeShapeType="1"/>
          </p:cNvSpPr>
          <p:nvPr/>
        </p:nvSpPr>
        <p:spPr bwMode="auto">
          <a:xfrm>
            <a:off x="7899401" y="3600450"/>
            <a:ext cx="1414463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30731" name="Line 11">
            <a:extLst>
              <a:ext uri="{FF2B5EF4-FFF2-40B4-BE49-F238E27FC236}">
                <a16:creationId xmlns:a16="http://schemas.microsoft.com/office/drawing/2014/main" id="{75951E66-D7FC-418E-B706-A749665ACF75}"/>
              </a:ext>
            </a:extLst>
          </p:cNvPr>
          <p:cNvSpPr>
            <a:spLocks noChangeShapeType="1"/>
          </p:cNvSpPr>
          <p:nvPr/>
        </p:nvSpPr>
        <p:spPr bwMode="auto">
          <a:xfrm>
            <a:off x="7900988" y="4362450"/>
            <a:ext cx="1414462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30732" name="Line 12">
            <a:extLst>
              <a:ext uri="{FF2B5EF4-FFF2-40B4-BE49-F238E27FC236}">
                <a16:creationId xmlns:a16="http://schemas.microsoft.com/office/drawing/2014/main" id="{DC408102-CF03-4315-BEF3-4DC960FBE5F2}"/>
              </a:ext>
            </a:extLst>
          </p:cNvPr>
          <p:cNvSpPr>
            <a:spLocks noChangeShapeType="1"/>
          </p:cNvSpPr>
          <p:nvPr/>
        </p:nvSpPr>
        <p:spPr bwMode="auto">
          <a:xfrm>
            <a:off x="7889876" y="4000500"/>
            <a:ext cx="1414463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30733" name="Line 13">
            <a:extLst>
              <a:ext uri="{FF2B5EF4-FFF2-40B4-BE49-F238E27FC236}">
                <a16:creationId xmlns:a16="http://schemas.microsoft.com/office/drawing/2014/main" id="{90445D0F-D856-411C-AB4C-096B91701098}"/>
              </a:ext>
            </a:extLst>
          </p:cNvPr>
          <p:cNvSpPr>
            <a:spLocks noChangeShapeType="1"/>
          </p:cNvSpPr>
          <p:nvPr/>
        </p:nvSpPr>
        <p:spPr bwMode="auto">
          <a:xfrm>
            <a:off x="7888288" y="2852738"/>
            <a:ext cx="1414462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30734" name="TextBox 3">
            <a:extLst>
              <a:ext uri="{FF2B5EF4-FFF2-40B4-BE49-F238E27FC236}">
                <a16:creationId xmlns:a16="http://schemas.microsoft.com/office/drawing/2014/main" id="{F3A43C81-338C-4456-8476-08996142C8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62800" y="4872038"/>
            <a:ext cx="2941638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As sete camadas OSI/ISO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Modelo de referência</a:t>
            </a:r>
          </a:p>
        </p:txBody>
      </p:sp>
      <p:sp>
        <p:nvSpPr>
          <p:cNvPr id="18" name="Chave Esquerda 17">
            <a:extLst>
              <a:ext uri="{FF2B5EF4-FFF2-40B4-BE49-F238E27FC236}">
                <a16:creationId xmlns:a16="http://schemas.microsoft.com/office/drawing/2014/main" id="{C0968A64-4492-4B51-9C92-28B90B8205DF}"/>
              </a:ext>
            </a:extLst>
          </p:cNvPr>
          <p:cNvSpPr/>
          <p:nvPr/>
        </p:nvSpPr>
        <p:spPr>
          <a:xfrm>
            <a:off x="7659689" y="2463801"/>
            <a:ext cx="65087" cy="646113"/>
          </a:xfrm>
          <a:prstGeom prst="leftBrac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Title 1">
            <a:extLst>
              <a:ext uri="{FF2B5EF4-FFF2-40B4-BE49-F238E27FC236}">
                <a16:creationId xmlns:a16="http://schemas.microsoft.com/office/drawing/2014/main" id="{2BC5AFCA-DD05-4BE7-80C6-4EEACD611E8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590800" y="369888"/>
            <a:ext cx="7886700" cy="671512"/>
          </a:xfrm>
        </p:spPr>
        <p:txBody>
          <a:bodyPr/>
          <a:lstStyle/>
          <a:p>
            <a:r>
              <a:rPr lang="en-US" altLang="en-US" sz="3300">
                <a:ea typeface="MS PGothic" panose="020B0600070205080204" pitchFamily="34" charset="-128"/>
              </a:rPr>
              <a:t>Modelo TCP/IP</a:t>
            </a:r>
            <a:endParaRPr lang="en-US" altLang="en-US" sz="3300"/>
          </a:p>
        </p:txBody>
      </p:sp>
      <p:sp>
        <p:nvSpPr>
          <p:cNvPr id="32771" name="Slide Number Placeholder 5">
            <a:extLst>
              <a:ext uri="{FF2B5EF4-FFF2-40B4-BE49-F238E27FC236}">
                <a16:creationId xmlns:a16="http://schemas.microsoft.com/office/drawing/2014/main" id="{D7EE33B6-DE4D-4421-96A1-977B4878424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xfrm>
            <a:off x="12268200" y="6443664"/>
            <a:ext cx="2743200" cy="36512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100">
                <a:solidFill>
                  <a:srgbClr val="F0F000"/>
                </a:solidFill>
              </a:rPr>
              <a:t>Introduction: 1-</a:t>
            </a:r>
            <a:fld id="{00C7A8D6-FACF-422E-B0E4-F1CF6D5E75E2}" type="slidenum">
              <a:rPr lang="en-US" altLang="en-US" sz="1100">
                <a:solidFill>
                  <a:srgbClr val="F0F000"/>
                </a:solidFill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14</a:t>
            </a:fld>
            <a:endParaRPr lang="en-US" altLang="en-US" sz="1100">
              <a:solidFill>
                <a:srgbClr val="F0F000"/>
              </a:solidFill>
            </a:endParaRPr>
          </a:p>
        </p:txBody>
      </p:sp>
      <p:sp>
        <p:nvSpPr>
          <p:cNvPr id="32772" name="Rectangle 5">
            <a:extLst>
              <a:ext uri="{FF2B5EF4-FFF2-40B4-BE49-F238E27FC236}">
                <a16:creationId xmlns:a16="http://schemas.microsoft.com/office/drawing/2014/main" id="{69E4B37F-3783-4A14-9749-3BA0DA94AC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76488" y="1670050"/>
            <a:ext cx="5073650" cy="3848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/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695325" indent="-231775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SzTx/>
              <a:buNone/>
            </a:pPr>
            <a:r>
              <a:rPr lang="en-US" altLang="en-US" sz="2400">
                <a:ea typeface="MS PGothic" panose="020B0600070205080204" pitchFamily="34" charset="-128"/>
              </a:rPr>
              <a:t>Vinton Cerf e Robert Kahn (1974)</a:t>
            </a:r>
          </a:p>
        </p:txBody>
      </p:sp>
      <p:sp>
        <p:nvSpPr>
          <p:cNvPr id="32773" name="Rectangle 2">
            <a:extLst>
              <a:ext uri="{FF2B5EF4-FFF2-40B4-BE49-F238E27FC236}">
                <a16:creationId xmlns:a16="http://schemas.microsoft.com/office/drawing/2014/main" id="{5DF2D1C4-FFA7-4D16-8FAF-3D328B669F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9889" y="1917700"/>
            <a:ext cx="1419225" cy="264795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Times New Roman" panose="02020603050405020304" pitchFamily="18" charset="0"/>
              <a:ea typeface="MS PGothic" panose="020B0600070205080204" pitchFamily="34" charset="-128"/>
            </a:endParaRPr>
          </a:p>
        </p:txBody>
      </p:sp>
      <p:sp>
        <p:nvSpPr>
          <p:cNvPr id="32774" name="Rectangle 6">
            <a:extLst>
              <a:ext uri="{FF2B5EF4-FFF2-40B4-BE49-F238E27FC236}">
                <a16:creationId xmlns:a16="http://schemas.microsoft.com/office/drawing/2014/main" id="{5C9A321E-D3DD-4591-A979-D21DF80884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4164" y="2019301"/>
            <a:ext cx="1419225" cy="2690813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Times New Roman" panose="02020603050405020304" pitchFamily="18" charset="0"/>
              <a:ea typeface="MS PGothic" panose="020B0600070205080204" pitchFamily="34" charset="-128"/>
            </a:endParaRPr>
          </a:p>
        </p:txBody>
      </p:sp>
      <p:sp>
        <p:nvSpPr>
          <p:cNvPr id="32775" name="Text Box 7">
            <a:extLst>
              <a:ext uri="{FF2B5EF4-FFF2-40B4-BE49-F238E27FC236}">
                <a16:creationId xmlns:a16="http://schemas.microsoft.com/office/drawing/2014/main" id="{B4550184-4A57-41FD-92EE-E69FAB83A2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5413" y="2149475"/>
            <a:ext cx="1663700" cy="261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ea typeface="MS PGothic" panose="020B0600070205080204" pitchFamily="34" charset="-128"/>
              </a:rPr>
              <a:t>Aplicação</a:t>
            </a:r>
          </a:p>
          <a:p>
            <a:pPr algn="ctr">
              <a:lnSpc>
                <a:spcPct val="7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ea typeface="MS PGothic" panose="020B0600070205080204" pitchFamily="34" charset="-128"/>
            </a:endParaRPr>
          </a:p>
          <a:p>
            <a:pPr algn="ctr">
              <a:lnSpc>
                <a:spcPct val="7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ea typeface="MS PGothic" panose="020B0600070205080204" pitchFamily="34" charset="-128"/>
              </a:rPr>
              <a:t>xxxx</a:t>
            </a:r>
          </a:p>
          <a:p>
            <a:pPr algn="ctr">
              <a:lnSpc>
                <a:spcPct val="7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ea typeface="MS PGothic" panose="020B0600070205080204" pitchFamily="34" charset="-128"/>
            </a:endParaRPr>
          </a:p>
          <a:p>
            <a:pPr algn="ctr">
              <a:lnSpc>
                <a:spcPct val="7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ea typeface="MS PGothic" panose="020B0600070205080204" pitchFamily="34" charset="-128"/>
              </a:rPr>
              <a:t>xxxx</a:t>
            </a:r>
          </a:p>
          <a:p>
            <a:pPr algn="ctr">
              <a:lnSpc>
                <a:spcPct val="7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ea typeface="MS PGothic" panose="020B0600070205080204" pitchFamily="34" charset="-128"/>
            </a:endParaRPr>
          </a:p>
          <a:p>
            <a:pPr algn="ctr">
              <a:lnSpc>
                <a:spcPct val="7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ea typeface="MS PGothic" panose="020B0600070205080204" pitchFamily="34" charset="-128"/>
              </a:rPr>
              <a:t>Transporte</a:t>
            </a:r>
          </a:p>
          <a:p>
            <a:pPr algn="ctr">
              <a:lnSpc>
                <a:spcPct val="7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ea typeface="MS PGothic" panose="020B0600070205080204" pitchFamily="34" charset="-128"/>
            </a:endParaRPr>
          </a:p>
          <a:p>
            <a:pPr algn="ctr">
              <a:lnSpc>
                <a:spcPct val="7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ea typeface="MS PGothic" panose="020B0600070205080204" pitchFamily="34" charset="-128"/>
              </a:rPr>
              <a:t>Rede</a:t>
            </a:r>
          </a:p>
          <a:p>
            <a:pPr algn="ctr">
              <a:lnSpc>
                <a:spcPct val="7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ea typeface="MS PGothic" panose="020B0600070205080204" pitchFamily="34" charset="-128"/>
            </a:endParaRPr>
          </a:p>
          <a:p>
            <a:pPr algn="ctr">
              <a:lnSpc>
                <a:spcPct val="7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ea typeface="MS PGothic" panose="020B0600070205080204" pitchFamily="34" charset="-128"/>
              </a:rPr>
              <a:t>link</a:t>
            </a:r>
          </a:p>
          <a:p>
            <a:pPr algn="ctr">
              <a:lnSpc>
                <a:spcPct val="7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ea typeface="MS PGothic" panose="020B0600070205080204" pitchFamily="34" charset="-128"/>
            </a:endParaRPr>
          </a:p>
          <a:p>
            <a:pPr algn="ctr">
              <a:lnSpc>
                <a:spcPct val="7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ea typeface="MS PGothic" panose="020B0600070205080204" pitchFamily="34" charset="-128"/>
              </a:rPr>
              <a:t>Física</a:t>
            </a:r>
          </a:p>
        </p:txBody>
      </p:sp>
      <p:sp>
        <p:nvSpPr>
          <p:cNvPr id="32776" name="Line 8">
            <a:extLst>
              <a:ext uri="{FF2B5EF4-FFF2-40B4-BE49-F238E27FC236}">
                <a16:creationId xmlns:a16="http://schemas.microsoft.com/office/drawing/2014/main" id="{F5F0CD9F-C3DB-4075-A9F9-5A20F95DBFCC}"/>
              </a:ext>
            </a:extLst>
          </p:cNvPr>
          <p:cNvSpPr>
            <a:spLocks noChangeShapeType="1"/>
          </p:cNvSpPr>
          <p:nvPr/>
        </p:nvSpPr>
        <p:spPr bwMode="auto">
          <a:xfrm>
            <a:off x="7889876" y="2463800"/>
            <a:ext cx="1414463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32777" name="Line 9">
            <a:extLst>
              <a:ext uri="{FF2B5EF4-FFF2-40B4-BE49-F238E27FC236}">
                <a16:creationId xmlns:a16="http://schemas.microsoft.com/office/drawing/2014/main" id="{8B8A0CEE-61AE-422C-90A1-711183BD41FA}"/>
              </a:ext>
            </a:extLst>
          </p:cNvPr>
          <p:cNvSpPr>
            <a:spLocks noChangeShapeType="1"/>
          </p:cNvSpPr>
          <p:nvPr/>
        </p:nvSpPr>
        <p:spPr bwMode="auto">
          <a:xfrm>
            <a:off x="7899401" y="3195638"/>
            <a:ext cx="1414463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32778" name="Line 10">
            <a:extLst>
              <a:ext uri="{FF2B5EF4-FFF2-40B4-BE49-F238E27FC236}">
                <a16:creationId xmlns:a16="http://schemas.microsoft.com/office/drawing/2014/main" id="{C0025283-754C-4DCC-A6FA-9107167D49A3}"/>
              </a:ext>
            </a:extLst>
          </p:cNvPr>
          <p:cNvSpPr>
            <a:spLocks noChangeShapeType="1"/>
          </p:cNvSpPr>
          <p:nvPr/>
        </p:nvSpPr>
        <p:spPr bwMode="auto">
          <a:xfrm>
            <a:off x="7899401" y="3600450"/>
            <a:ext cx="1414463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32779" name="Line 11">
            <a:extLst>
              <a:ext uri="{FF2B5EF4-FFF2-40B4-BE49-F238E27FC236}">
                <a16:creationId xmlns:a16="http://schemas.microsoft.com/office/drawing/2014/main" id="{CA3D93D4-3301-44B8-BA2D-45C17BE3DA59}"/>
              </a:ext>
            </a:extLst>
          </p:cNvPr>
          <p:cNvSpPr>
            <a:spLocks noChangeShapeType="1"/>
          </p:cNvSpPr>
          <p:nvPr/>
        </p:nvSpPr>
        <p:spPr bwMode="auto">
          <a:xfrm>
            <a:off x="7900988" y="4362450"/>
            <a:ext cx="1414462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32780" name="Line 12">
            <a:extLst>
              <a:ext uri="{FF2B5EF4-FFF2-40B4-BE49-F238E27FC236}">
                <a16:creationId xmlns:a16="http://schemas.microsoft.com/office/drawing/2014/main" id="{0EB50E47-0D60-4577-B7EB-FE389A2F130A}"/>
              </a:ext>
            </a:extLst>
          </p:cNvPr>
          <p:cNvSpPr>
            <a:spLocks noChangeShapeType="1"/>
          </p:cNvSpPr>
          <p:nvPr/>
        </p:nvSpPr>
        <p:spPr bwMode="auto">
          <a:xfrm>
            <a:off x="7889876" y="4000500"/>
            <a:ext cx="1414463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32781" name="Line 13">
            <a:extLst>
              <a:ext uri="{FF2B5EF4-FFF2-40B4-BE49-F238E27FC236}">
                <a16:creationId xmlns:a16="http://schemas.microsoft.com/office/drawing/2014/main" id="{2F56F342-C9DD-4906-BB6E-8970E0B387B5}"/>
              </a:ext>
            </a:extLst>
          </p:cNvPr>
          <p:cNvSpPr>
            <a:spLocks noChangeShapeType="1"/>
          </p:cNvSpPr>
          <p:nvPr/>
        </p:nvSpPr>
        <p:spPr bwMode="auto">
          <a:xfrm>
            <a:off x="7888288" y="2852738"/>
            <a:ext cx="1414462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32782" name="TextBox 3">
            <a:extLst>
              <a:ext uri="{FF2B5EF4-FFF2-40B4-BE49-F238E27FC236}">
                <a16:creationId xmlns:a16="http://schemas.microsoft.com/office/drawing/2014/main" id="{B58CB34C-DC4A-4024-889F-7ED6772D0E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78688" y="4872038"/>
            <a:ext cx="27098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Implementou 5 camadas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Modelo de referência</a:t>
            </a:r>
          </a:p>
        </p:txBody>
      </p:sp>
      <p:sp>
        <p:nvSpPr>
          <p:cNvPr id="32783" name="CaixaDeTexto 2">
            <a:extLst>
              <a:ext uri="{FF2B5EF4-FFF2-40B4-BE49-F238E27FC236}">
                <a16:creationId xmlns:a16="http://schemas.microsoft.com/office/drawing/2014/main" id="{E446F4E2-820A-4645-8C14-7374062DEA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1" y="5665789"/>
            <a:ext cx="8266113" cy="922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pt-BR" altLang="en-US" sz="1800"/>
              <a:t>CERF, V.; Kahn, R. </a:t>
            </a:r>
            <a:r>
              <a:rPr lang="en-US" altLang="en-US" sz="1800"/>
              <a:t>A Protocol for Packet Network Intercommunicatio</a:t>
            </a:r>
            <a:r>
              <a:rPr lang="pt-BR" altLang="en-US" sz="1800"/>
              <a:t>n, IEEE </a:t>
            </a:r>
            <a:r>
              <a:rPr lang="en-US" altLang="en-US" sz="1800"/>
              <a:t>Trans on Comms, V. Com-22, No 5,1974, Disp. </a:t>
            </a:r>
            <a:r>
              <a:rPr lang="en-US" altLang="en-US" sz="1800">
                <a:hlinkClick r:id="rId3"/>
              </a:rPr>
              <a:t>apf (princeton.edu)</a:t>
            </a:r>
            <a:r>
              <a:rPr lang="en-US" altLang="en-US" sz="1800"/>
              <a:t>, Access: march, 2021.</a:t>
            </a:r>
          </a:p>
        </p:txBody>
      </p:sp>
      <p:sp>
        <p:nvSpPr>
          <p:cNvPr id="32784" name="CaixaDeTexto 1">
            <a:extLst>
              <a:ext uri="{FF2B5EF4-FFF2-40B4-BE49-F238E27FC236}">
                <a16:creationId xmlns:a16="http://schemas.microsoft.com/office/drawing/2014/main" id="{3C312A4D-E617-437E-B763-12532EDC1F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0400" y="5181600"/>
            <a:ext cx="35385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pt-BR" altLang="en-US" sz="1800"/>
              <a:t>Há outros protocolos (ex. X.25) </a:t>
            </a:r>
            <a:endParaRPr lang="en-US" altLang="en-US" sz="1800"/>
          </a:p>
        </p:txBody>
      </p:sp>
      <p:pic>
        <p:nvPicPr>
          <p:cNvPr id="32785" name="Imagem 2">
            <a:extLst>
              <a:ext uri="{FF2B5EF4-FFF2-40B4-BE49-F238E27FC236}">
                <a16:creationId xmlns:a16="http://schemas.microsoft.com/office/drawing/2014/main" id="{3B4646FF-6DDD-4BED-AA10-0AC2FCE0D5F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0450" y="2100263"/>
            <a:ext cx="2857500" cy="2609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TextBox 3">
            <a:extLst>
              <a:ext uri="{FF2B5EF4-FFF2-40B4-BE49-F238E27FC236}">
                <a16:creationId xmlns:a16="http://schemas.microsoft.com/office/drawing/2014/main" id="{700209B3-8103-49B6-A322-A2271C33F6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16926" y="3467101"/>
            <a:ext cx="1096963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100"/>
              <a:t>Internet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D99EAD9-BFC0-42C6-9591-BBCA38655AEF}"/>
              </a:ext>
            </a:extLst>
          </p:cNvPr>
          <p:cNvSpPr/>
          <p:nvPr/>
        </p:nvSpPr>
        <p:spPr>
          <a:xfrm>
            <a:off x="8461375" y="3502026"/>
            <a:ext cx="1168400" cy="40481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/>
          </a:p>
        </p:txBody>
      </p:sp>
      <p:sp>
        <p:nvSpPr>
          <p:cNvPr id="36868" name="Title 1">
            <a:extLst>
              <a:ext uri="{FF2B5EF4-FFF2-40B4-BE49-F238E27FC236}">
                <a16:creationId xmlns:a16="http://schemas.microsoft.com/office/drawing/2014/main" id="{4B0C9D60-74BD-48AF-838B-E20EE0A3DDA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235200" y="441326"/>
            <a:ext cx="7886700" cy="671513"/>
          </a:xfrm>
        </p:spPr>
        <p:txBody>
          <a:bodyPr>
            <a:normAutofit fontScale="90000"/>
          </a:bodyPr>
          <a:lstStyle/>
          <a:p>
            <a:r>
              <a:rPr lang="en-US" altLang="ja-JP">
                <a:ea typeface="MS PGothic" panose="020B0600070205080204" pitchFamily="34" charset="-128"/>
              </a:rPr>
              <a:t>A Internet: uma visão das conexões</a:t>
            </a:r>
            <a:endParaRPr lang="en-US" altLang="en-US"/>
          </a:p>
        </p:txBody>
      </p:sp>
      <p:sp>
        <p:nvSpPr>
          <p:cNvPr id="36878" name="Slide Number Placeholder 2">
            <a:extLst>
              <a:ext uri="{FF2B5EF4-FFF2-40B4-BE49-F238E27FC236}">
                <a16:creationId xmlns:a16="http://schemas.microsoft.com/office/drawing/2014/main" id="{2715945F-DA04-4843-BAEC-A81A6D69EE4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xfrm>
            <a:off x="12268200" y="6443664"/>
            <a:ext cx="2743200" cy="36512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100">
                <a:solidFill>
                  <a:srgbClr val="F0F000"/>
                </a:solidFill>
              </a:rPr>
              <a:t>Introduction: 1-</a:t>
            </a:r>
            <a:fld id="{81B61130-A74D-4BBB-A47A-52623BDC11CC}" type="slidenum">
              <a:rPr lang="en-US" altLang="en-US" sz="1100">
                <a:solidFill>
                  <a:srgbClr val="F0F000"/>
                </a:solidFill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15</a:t>
            </a:fld>
            <a:endParaRPr lang="en-US" altLang="en-US" sz="1100">
              <a:solidFill>
                <a:srgbClr val="F0F000"/>
              </a:solidFill>
            </a:endParaRPr>
          </a:p>
        </p:txBody>
      </p:sp>
      <p:grpSp>
        <p:nvGrpSpPr>
          <p:cNvPr id="801" name="Group 800">
            <a:extLst>
              <a:ext uri="{FF2B5EF4-FFF2-40B4-BE49-F238E27FC236}">
                <a16:creationId xmlns:a16="http://schemas.microsoft.com/office/drawing/2014/main" id="{ACC6C62F-78D9-44AF-8DFB-6B79A9484377}"/>
              </a:ext>
            </a:extLst>
          </p:cNvPr>
          <p:cNvGrpSpPr>
            <a:grpSpLocks/>
          </p:cNvGrpSpPr>
          <p:nvPr/>
        </p:nvGrpSpPr>
        <p:grpSpPr bwMode="auto">
          <a:xfrm>
            <a:off x="6927850" y="1973263"/>
            <a:ext cx="3478896" cy="3644900"/>
            <a:chOff x="7268561" y="1458365"/>
            <a:chExt cx="4637758" cy="4859961"/>
          </a:xfrm>
        </p:grpSpPr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FEC477BA-D279-4B39-95E3-4349D0F7A3E8}"/>
                </a:ext>
              </a:extLst>
            </p:cNvPr>
            <p:cNvSpPr/>
            <p:nvPr/>
          </p:nvSpPr>
          <p:spPr>
            <a:xfrm>
              <a:off x="9048383" y="3035312"/>
              <a:ext cx="1125880" cy="1337759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82604 w 1558990"/>
                <a:gd name="connsiteY0" fmla="*/ 534641 h 1810599"/>
                <a:gd name="connsiteX1" fmla="*/ 22252 w 1558990"/>
                <a:gd name="connsiteY1" fmla="*/ 940200 h 1810599"/>
                <a:gd name="connsiteX2" fmla="*/ 167457 w 1558990"/>
                <a:gd name="connsiteY2" fmla="*/ 1672556 h 1810599"/>
                <a:gd name="connsiteX3" fmla="*/ 1208772 w 1558990"/>
                <a:gd name="connsiteY3" fmla="*/ 1775650 h 1810599"/>
                <a:gd name="connsiteX4" fmla="*/ 1543003 w 1558990"/>
                <a:gd name="connsiteY4" fmla="*/ 1257671 h 1810599"/>
                <a:gd name="connsiteX5" fmla="*/ 1490762 w 1558990"/>
                <a:gd name="connsiteY5" fmla="*/ 672856 h 1810599"/>
                <a:gd name="connsiteX6" fmla="*/ 1359176 w 1558990"/>
                <a:gd name="connsiteY6" fmla="*/ 154877 h 1810599"/>
                <a:gd name="connsiteX7" fmla="*/ 861336 w 1558990"/>
                <a:gd name="connsiteY7" fmla="*/ 21205 h 1810599"/>
                <a:gd name="connsiteX8" fmla="*/ 382604 w 1558990"/>
                <a:gd name="connsiteY8" fmla="*/ 534641 h 1810599"/>
                <a:gd name="connsiteX0" fmla="*/ 393458 w 1593840"/>
                <a:gd name="connsiteY0" fmla="*/ 534641 h 1793264"/>
                <a:gd name="connsiteX1" fmla="*/ 33106 w 1593840"/>
                <a:gd name="connsiteY1" fmla="*/ 940200 h 1793264"/>
                <a:gd name="connsiteX2" fmla="*/ 178311 w 1593840"/>
                <a:gd name="connsiteY2" fmla="*/ 1672556 h 1793264"/>
                <a:gd name="connsiteX3" fmla="*/ 1464139 w 1593840"/>
                <a:gd name="connsiteY3" fmla="*/ 1752440 h 1793264"/>
                <a:gd name="connsiteX4" fmla="*/ 1553857 w 1593840"/>
                <a:gd name="connsiteY4" fmla="*/ 1257671 h 1793264"/>
                <a:gd name="connsiteX5" fmla="*/ 1501616 w 1593840"/>
                <a:gd name="connsiteY5" fmla="*/ 672856 h 1793264"/>
                <a:gd name="connsiteX6" fmla="*/ 1370030 w 1593840"/>
                <a:gd name="connsiteY6" fmla="*/ 154877 h 1793264"/>
                <a:gd name="connsiteX7" fmla="*/ 872190 w 1593840"/>
                <a:gd name="connsiteY7" fmla="*/ 21205 h 1793264"/>
                <a:gd name="connsiteX8" fmla="*/ 393458 w 1593840"/>
                <a:gd name="connsiteY8" fmla="*/ 534641 h 1793264"/>
                <a:gd name="connsiteX0" fmla="*/ 393458 w 1566550"/>
                <a:gd name="connsiteY0" fmla="*/ 534641 h 1840341"/>
                <a:gd name="connsiteX1" fmla="*/ 33106 w 1566550"/>
                <a:gd name="connsiteY1" fmla="*/ 940200 h 1840341"/>
                <a:gd name="connsiteX2" fmla="*/ 178311 w 1566550"/>
                <a:gd name="connsiteY2" fmla="*/ 1672556 h 1840341"/>
                <a:gd name="connsiteX3" fmla="*/ 1464139 w 1566550"/>
                <a:gd name="connsiteY3" fmla="*/ 1752440 h 1840341"/>
                <a:gd name="connsiteX4" fmla="*/ 1553857 w 1566550"/>
                <a:gd name="connsiteY4" fmla="*/ 1257671 h 1840341"/>
                <a:gd name="connsiteX5" fmla="*/ 1501616 w 1566550"/>
                <a:gd name="connsiteY5" fmla="*/ 672856 h 1840341"/>
                <a:gd name="connsiteX6" fmla="*/ 1370030 w 1566550"/>
                <a:gd name="connsiteY6" fmla="*/ 154877 h 1840341"/>
                <a:gd name="connsiteX7" fmla="*/ 872190 w 1566550"/>
                <a:gd name="connsiteY7" fmla="*/ 21205 h 1840341"/>
                <a:gd name="connsiteX8" fmla="*/ 393458 w 1566550"/>
                <a:gd name="connsiteY8" fmla="*/ 534641 h 1840341"/>
                <a:gd name="connsiteX0" fmla="*/ 393458 w 1555557"/>
                <a:gd name="connsiteY0" fmla="*/ 534641 h 1787187"/>
                <a:gd name="connsiteX1" fmla="*/ 33106 w 1555557"/>
                <a:gd name="connsiteY1" fmla="*/ 940200 h 1787187"/>
                <a:gd name="connsiteX2" fmla="*/ 178311 w 1555557"/>
                <a:gd name="connsiteY2" fmla="*/ 1672556 h 1787187"/>
                <a:gd name="connsiteX3" fmla="*/ 1464139 w 1555557"/>
                <a:gd name="connsiteY3" fmla="*/ 1752440 h 1787187"/>
                <a:gd name="connsiteX4" fmla="*/ 1553857 w 1555557"/>
                <a:gd name="connsiteY4" fmla="*/ 1257671 h 1787187"/>
                <a:gd name="connsiteX5" fmla="*/ 1501616 w 1555557"/>
                <a:gd name="connsiteY5" fmla="*/ 672856 h 1787187"/>
                <a:gd name="connsiteX6" fmla="*/ 1370030 w 1555557"/>
                <a:gd name="connsiteY6" fmla="*/ 154877 h 1787187"/>
                <a:gd name="connsiteX7" fmla="*/ 872190 w 1555557"/>
                <a:gd name="connsiteY7" fmla="*/ 21205 h 1787187"/>
                <a:gd name="connsiteX8" fmla="*/ 393458 w 1555557"/>
                <a:gd name="connsiteY8" fmla="*/ 534641 h 1787187"/>
                <a:gd name="connsiteX0" fmla="*/ 401126 w 1664928"/>
                <a:gd name="connsiteY0" fmla="*/ 534641 h 1783934"/>
                <a:gd name="connsiteX1" fmla="*/ 40774 w 1664928"/>
                <a:gd name="connsiteY1" fmla="*/ 940200 h 1783934"/>
                <a:gd name="connsiteX2" fmla="*/ 185979 w 1664928"/>
                <a:gd name="connsiteY2" fmla="*/ 1672556 h 1783934"/>
                <a:gd name="connsiteX3" fmla="*/ 1618513 w 1664928"/>
                <a:gd name="connsiteY3" fmla="*/ 1747798 h 1783934"/>
                <a:gd name="connsiteX4" fmla="*/ 1561525 w 1664928"/>
                <a:gd name="connsiteY4" fmla="*/ 1257671 h 1783934"/>
                <a:gd name="connsiteX5" fmla="*/ 1509284 w 1664928"/>
                <a:gd name="connsiteY5" fmla="*/ 672856 h 1783934"/>
                <a:gd name="connsiteX6" fmla="*/ 1377698 w 1664928"/>
                <a:gd name="connsiteY6" fmla="*/ 154877 h 1783934"/>
                <a:gd name="connsiteX7" fmla="*/ 879858 w 1664928"/>
                <a:gd name="connsiteY7" fmla="*/ 21205 h 1783934"/>
                <a:gd name="connsiteX8" fmla="*/ 401126 w 1664928"/>
                <a:gd name="connsiteY8" fmla="*/ 534641 h 1783934"/>
                <a:gd name="connsiteX0" fmla="*/ 408119 w 1718774"/>
                <a:gd name="connsiteY0" fmla="*/ 534641 h 1826522"/>
                <a:gd name="connsiteX1" fmla="*/ 47767 w 1718774"/>
                <a:gd name="connsiteY1" fmla="*/ 940200 h 1826522"/>
                <a:gd name="connsiteX2" fmla="*/ 179001 w 1718774"/>
                <a:gd name="connsiteY2" fmla="*/ 1742186 h 1826522"/>
                <a:gd name="connsiteX3" fmla="*/ 1625506 w 1718774"/>
                <a:gd name="connsiteY3" fmla="*/ 1747798 h 1826522"/>
                <a:gd name="connsiteX4" fmla="*/ 1568518 w 1718774"/>
                <a:gd name="connsiteY4" fmla="*/ 1257671 h 1826522"/>
                <a:gd name="connsiteX5" fmla="*/ 1516277 w 1718774"/>
                <a:gd name="connsiteY5" fmla="*/ 672856 h 1826522"/>
                <a:gd name="connsiteX6" fmla="*/ 1384691 w 1718774"/>
                <a:gd name="connsiteY6" fmla="*/ 154877 h 1826522"/>
                <a:gd name="connsiteX7" fmla="*/ 886851 w 1718774"/>
                <a:gd name="connsiteY7" fmla="*/ 21205 h 1826522"/>
                <a:gd name="connsiteX8" fmla="*/ 408119 w 1718774"/>
                <a:gd name="connsiteY8" fmla="*/ 534641 h 1826522"/>
                <a:gd name="connsiteX0" fmla="*/ 477759 w 1796623"/>
                <a:gd name="connsiteY0" fmla="*/ 534641 h 1818043"/>
                <a:gd name="connsiteX1" fmla="*/ 117407 w 1796623"/>
                <a:gd name="connsiteY1" fmla="*/ 940200 h 1818043"/>
                <a:gd name="connsiteX2" fmla="*/ 136864 w 1796623"/>
                <a:gd name="connsiteY2" fmla="*/ 1728260 h 1818043"/>
                <a:gd name="connsiteX3" fmla="*/ 1695146 w 1796623"/>
                <a:gd name="connsiteY3" fmla="*/ 1747798 h 1818043"/>
                <a:gd name="connsiteX4" fmla="*/ 1638158 w 1796623"/>
                <a:gd name="connsiteY4" fmla="*/ 1257671 h 1818043"/>
                <a:gd name="connsiteX5" fmla="*/ 1585917 w 1796623"/>
                <a:gd name="connsiteY5" fmla="*/ 672856 h 1818043"/>
                <a:gd name="connsiteX6" fmla="*/ 1454331 w 1796623"/>
                <a:gd name="connsiteY6" fmla="*/ 154877 h 1818043"/>
                <a:gd name="connsiteX7" fmla="*/ 956491 w 1796623"/>
                <a:gd name="connsiteY7" fmla="*/ 21205 h 1818043"/>
                <a:gd name="connsiteX8" fmla="*/ 477759 w 1796623"/>
                <a:gd name="connsiteY8" fmla="*/ 534641 h 1818043"/>
                <a:gd name="connsiteX0" fmla="*/ 396783 w 1688820"/>
                <a:gd name="connsiteY0" fmla="*/ 534641 h 1815615"/>
                <a:gd name="connsiteX1" fmla="*/ 36431 w 1688820"/>
                <a:gd name="connsiteY1" fmla="*/ 940200 h 1815615"/>
                <a:gd name="connsiteX2" fmla="*/ 55888 w 1688820"/>
                <a:gd name="connsiteY2" fmla="*/ 1728260 h 1815615"/>
                <a:gd name="connsiteX3" fmla="*/ 421834 w 1688820"/>
                <a:gd name="connsiteY3" fmla="*/ 1798118 h 1815615"/>
                <a:gd name="connsiteX4" fmla="*/ 1614170 w 1688820"/>
                <a:gd name="connsiteY4" fmla="*/ 1747798 h 1815615"/>
                <a:gd name="connsiteX5" fmla="*/ 1557182 w 1688820"/>
                <a:gd name="connsiteY5" fmla="*/ 1257671 h 1815615"/>
                <a:gd name="connsiteX6" fmla="*/ 1504941 w 1688820"/>
                <a:gd name="connsiteY6" fmla="*/ 672856 h 1815615"/>
                <a:gd name="connsiteX7" fmla="*/ 1373355 w 1688820"/>
                <a:gd name="connsiteY7" fmla="*/ 154877 h 1815615"/>
                <a:gd name="connsiteX8" fmla="*/ 875515 w 1688820"/>
                <a:gd name="connsiteY8" fmla="*/ 21205 h 1815615"/>
                <a:gd name="connsiteX9" fmla="*/ 396783 w 1688820"/>
                <a:gd name="connsiteY9" fmla="*/ 534641 h 1815615"/>
                <a:gd name="connsiteX0" fmla="*/ 394951 w 1689541"/>
                <a:gd name="connsiteY0" fmla="*/ 534641 h 1877271"/>
                <a:gd name="connsiteX1" fmla="*/ 34599 w 1689541"/>
                <a:gd name="connsiteY1" fmla="*/ 940200 h 1877271"/>
                <a:gd name="connsiteX2" fmla="*/ 54056 w 1689541"/>
                <a:gd name="connsiteY2" fmla="*/ 1728260 h 1877271"/>
                <a:gd name="connsiteX3" fmla="*/ 385071 w 1689541"/>
                <a:gd name="connsiteY3" fmla="*/ 1877032 h 1877271"/>
                <a:gd name="connsiteX4" fmla="*/ 1612338 w 1689541"/>
                <a:gd name="connsiteY4" fmla="*/ 1747798 h 1877271"/>
                <a:gd name="connsiteX5" fmla="*/ 1555350 w 1689541"/>
                <a:gd name="connsiteY5" fmla="*/ 1257671 h 1877271"/>
                <a:gd name="connsiteX6" fmla="*/ 1503109 w 1689541"/>
                <a:gd name="connsiteY6" fmla="*/ 672856 h 1877271"/>
                <a:gd name="connsiteX7" fmla="*/ 1371523 w 1689541"/>
                <a:gd name="connsiteY7" fmla="*/ 154877 h 1877271"/>
                <a:gd name="connsiteX8" fmla="*/ 873683 w 1689541"/>
                <a:gd name="connsiteY8" fmla="*/ 21205 h 1877271"/>
                <a:gd name="connsiteX9" fmla="*/ 394951 w 1689541"/>
                <a:gd name="connsiteY9" fmla="*/ 534641 h 1877271"/>
                <a:gd name="connsiteX0" fmla="*/ 394949 w 1689541"/>
                <a:gd name="connsiteY0" fmla="*/ 534641 h 1877032"/>
                <a:gd name="connsiteX1" fmla="*/ 34597 w 1689541"/>
                <a:gd name="connsiteY1" fmla="*/ 940200 h 1877032"/>
                <a:gd name="connsiteX2" fmla="*/ 54054 w 1689541"/>
                <a:gd name="connsiteY2" fmla="*/ 1728260 h 1877032"/>
                <a:gd name="connsiteX3" fmla="*/ 385069 w 1689541"/>
                <a:gd name="connsiteY3" fmla="*/ 1877032 h 1877032"/>
                <a:gd name="connsiteX4" fmla="*/ 1612336 w 1689541"/>
                <a:gd name="connsiteY4" fmla="*/ 1747798 h 1877032"/>
                <a:gd name="connsiteX5" fmla="*/ 1555348 w 1689541"/>
                <a:gd name="connsiteY5" fmla="*/ 1257671 h 1877032"/>
                <a:gd name="connsiteX6" fmla="*/ 1503107 w 1689541"/>
                <a:gd name="connsiteY6" fmla="*/ 672856 h 1877032"/>
                <a:gd name="connsiteX7" fmla="*/ 1371521 w 1689541"/>
                <a:gd name="connsiteY7" fmla="*/ 154877 h 1877032"/>
                <a:gd name="connsiteX8" fmla="*/ 873681 w 1689541"/>
                <a:gd name="connsiteY8" fmla="*/ 21205 h 1877032"/>
                <a:gd name="connsiteX9" fmla="*/ 394949 w 1689541"/>
                <a:gd name="connsiteY9" fmla="*/ 534641 h 1877032"/>
                <a:gd name="connsiteX0" fmla="*/ 394949 w 1683795"/>
                <a:gd name="connsiteY0" fmla="*/ 534641 h 1877032"/>
                <a:gd name="connsiteX1" fmla="*/ 34597 w 1683795"/>
                <a:gd name="connsiteY1" fmla="*/ 940200 h 1877032"/>
                <a:gd name="connsiteX2" fmla="*/ 54054 w 1683795"/>
                <a:gd name="connsiteY2" fmla="*/ 1728260 h 1877032"/>
                <a:gd name="connsiteX3" fmla="*/ 385069 w 1683795"/>
                <a:gd name="connsiteY3" fmla="*/ 1877032 h 1877032"/>
                <a:gd name="connsiteX4" fmla="*/ 1605349 w 1683795"/>
                <a:gd name="connsiteY4" fmla="*/ 1798860 h 1877032"/>
                <a:gd name="connsiteX5" fmla="*/ 1555348 w 1683795"/>
                <a:gd name="connsiteY5" fmla="*/ 1257671 h 1877032"/>
                <a:gd name="connsiteX6" fmla="*/ 1503107 w 1683795"/>
                <a:gd name="connsiteY6" fmla="*/ 672856 h 1877032"/>
                <a:gd name="connsiteX7" fmla="*/ 1371521 w 1683795"/>
                <a:gd name="connsiteY7" fmla="*/ 154877 h 1877032"/>
                <a:gd name="connsiteX8" fmla="*/ 873681 w 1683795"/>
                <a:gd name="connsiteY8" fmla="*/ 21205 h 1877032"/>
                <a:gd name="connsiteX9" fmla="*/ 394949 w 1683795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671512"/>
                <a:gd name="connsiteY0" fmla="*/ 534641 h 1877032"/>
                <a:gd name="connsiteX1" fmla="*/ 34597 w 1671512"/>
                <a:gd name="connsiteY1" fmla="*/ 940200 h 1877032"/>
                <a:gd name="connsiteX2" fmla="*/ 54054 w 1671512"/>
                <a:gd name="connsiteY2" fmla="*/ 1728260 h 1877032"/>
                <a:gd name="connsiteX3" fmla="*/ 385069 w 1671512"/>
                <a:gd name="connsiteY3" fmla="*/ 1877032 h 1877032"/>
                <a:gd name="connsiteX4" fmla="*/ 1605349 w 1671512"/>
                <a:gd name="connsiteY4" fmla="*/ 1798860 h 1877032"/>
                <a:gd name="connsiteX5" fmla="*/ 1555348 w 1671512"/>
                <a:gd name="connsiteY5" fmla="*/ 1257671 h 1877032"/>
                <a:gd name="connsiteX6" fmla="*/ 1503107 w 1671512"/>
                <a:gd name="connsiteY6" fmla="*/ 672856 h 1877032"/>
                <a:gd name="connsiteX7" fmla="*/ 1371521 w 1671512"/>
                <a:gd name="connsiteY7" fmla="*/ 154877 h 1877032"/>
                <a:gd name="connsiteX8" fmla="*/ 873681 w 1671512"/>
                <a:gd name="connsiteY8" fmla="*/ 21205 h 1877032"/>
                <a:gd name="connsiteX9" fmla="*/ 394949 w 1671512"/>
                <a:gd name="connsiteY9" fmla="*/ 534641 h 1877032"/>
                <a:gd name="connsiteX0" fmla="*/ 394949 w 1677296"/>
                <a:gd name="connsiteY0" fmla="*/ 534641 h 1877032"/>
                <a:gd name="connsiteX1" fmla="*/ 34597 w 1677296"/>
                <a:gd name="connsiteY1" fmla="*/ 940200 h 1877032"/>
                <a:gd name="connsiteX2" fmla="*/ 54054 w 1677296"/>
                <a:gd name="connsiteY2" fmla="*/ 1728260 h 1877032"/>
                <a:gd name="connsiteX3" fmla="*/ 385069 w 1677296"/>
                <a:gd name="connsiteY3" fmla="*/ 1877032 h 1877032"/>
                <a:gd name="connsiteX4" fmla="*/ 1612334 w 1677296"/>
                <a:gd name="connsiteY4" fmla="*/ 1840637 h 1877032"/>
                <a:gd name="connsiteX5" fmla="*/ 1555348 w 1677296"/>
                <a:gd name="connsiteY5" fmla="*/ 1257671 h 1877032"/>
                <a:gd name="connsiteX6" fmla="*/ 1503107 w 1677296"/>
                <a:gd name="connsiteY6" fmla="*/ 672856 h 1877032"/>
                <a:gd name="connsiteX7" fmla="*/ 1371521 w 1677296"/>
                <a:gd name="connsiteY7" fmla="*/ 154877 h 1877032"/>
                <a:gd name="connsiteX8" fmla="*/ 873681 w 1677296"/>
                <a:gd name="connsiteY8" fmla="*/ 21205 h 1877032"/>
                <a:gd name="connsiteX9" fmla="*/ 394949 w 1677296"/>
                <a:gd name="connsiteY9" fmla="*/ 534641 h 1877032"/>
                <a:gd name="connsiteX0" fmla="*/ 394949 w 1677298"/>
                <a:gd name="connsiteY0" fmla="*/ 534641 h 1877032"/>
                <a:gd name="connsiteX1" fmla="*/ 34597 w 1677298"/>
                <a:gd name="connsiteY1" fmla="*/ 940200 h 1877032"/>
                <a:gd name="connsiteX2" fmla="*/ 54054 w 1677298"/>
                <a:gd name="connsiteY2" fmla="*/ 1728260 h 1877032"/>
                <a:gd name="connsiteX3" fmla="*/ 385069 w 1677298"/>
                <a:gd name="connsiteY3" fmla="*/ 1877032 h 1877032"/>
                <a:gd name="connsiteX4" fmla="*/ 1612334 w 1677298"/>
                <a:gd name="connsiteY4" fmla="*/ 1840637 h 1877032"/>
                <a:gd name="connsiteX5" fmla="*/ 1555348 w 1677298"/>
                <a:gd name="connsiteY5" fmla="*/ 1257671 h 1877032"/>
                <a:gd name="connsiteX6" fmla="*/ 1503107 w 1677298"/>
                <a:gd name="connsiteY6" fmla="*/ 672856 h 1877032"/>
                <a:gd name="connsiteX7" fmla="*/ 1371521 w 1677298"/>
                <a:gd name="connsiteY7" fmla="*/ 154877 h 1877032"/>
                <a:gd name="connsiteX8" fmla="*/ 873681 w 1677298"/>
                <a:gd name="connsiteY8" fmla="*/ 21205 h 1877032"/>
                <a:gd name="connsiteX9" fmla="*/ 394949 w 1677298"/>
                <a:gd name="connsiteY9" fmla="*/ 534641 h 1877032"/>
                <a:gd name="connsiteX0" fmla="*/ 394949 w 1677296"/>
                <a:gd name="connsiteY0" fmla="*/ 534641 h 1904936"/>
                <a:gd name="connsiteX1" fmla="*/ 34597 w 1677296"/>
                <a:gd name="connsiteY1" fmla="*/ 940200 h 1904936"/>
                <a:gd name="connsiteX2" fmla="*/ 54054 w 1677296"/>
                <a:gd name="connsiteY2" fmla="*/ 1728260 h 1904936"/>
                <a:gd name="connsiteX3" fmla="*/ 385069 w 1677296"/>
                <a:gd name="connsiteY3" fmla="*/ 1877032 h 1904936"/>
                <a:gd name="connsiteX4" fmla="*/ 1612334 w 1677296"/>
                <a:gd name="connsiteY4" fmla="*/ 1840637 h 1904936"/>
                <a:gd name="connsiteX5" fmla="*/ 1555348 w 1677296"/>
                <a:gd name="connsiteY5" fmla="*/ 1257671 h 1904936"/>
                <a:gd name="connsiteX6" fmla="*/ 1503107 w 1677296"/>
                <a:gd name="connsiteY6" fmla="*/ 672856 h 1904936"/>
                <a:gd name="connsiteX7" fmla="*/ 1371521 w 1677296"/>
                <a:gd name="connsiteY7" fmla="*/ 154877 h 1904936"/>
                <a:gd name="connsiteX8" fmla="*/ 873681 w 1677296"/>
                <a:gd name="connsiteY8" fmla="*/ 21205 h 1904936"/>
                <a:gd name="connsiteX9" fmla="*/ 394949 w 1677296"/>
                <a:gd name="connsiteY9" fmla="*/ 534641 h 1904936"/>
                <a:gd name="connsiteX0" fmla="*/ 461539 w 1743887"/>
                <a:gd name="connsiteY0" fmla="*/ 534641 h 1904936"/>
                <a:gd name="connsiteX1" fmla="*/ 101187 w 1743887"/>
                <a:gd name="connsiteY1" fmla="*/ 940200 h 1904936"/>
                <a:gd name="connsiteX2" fmla="*/ 22840 w 1743887"/>
                <a:gd name="connsiteY2" fmla="*/ 1737812 h 1904936"/>
                <a:gd name="connsiteX3" fmla="*/ 451659 w 1743887"/>
                <a:gd name="connsiteY3" fmla="*/ 1877032 h 1904936"/>
                <a:gd name="connsiteX4" fmla="*/ 1678924 w 1743887"/>
                <a:gd name="connsiteY4" fmla="*/ 1840637 h 1904936"/>
                <a:gd name="connsiteX5" fmla="*/ 1621938 w 1743887"/>
                <a:gd name="connsiteY5" fmla="*/ 1257671 h 1904936"/>
                <a:gd name="connsiteX6" fmla="*/ 1569697 w 1743887"/>
                <a:gd name="connsiteY6" fmla="*/ 672856 h 1904936"/>
                <a:gd name="connsiteX7" fmla="*/ 1438111 w 1743887"/>
                <a:gd name="connsiteY7" fmla="*/ 154877 h 1904936"/>
                <a:gd name="connsiteX8" fmla="*/ 940271 w 1743887"/>
                <a:gd name="connsiteY8" fmla="*/ 21205 h 1904936"/>
                <a:gd name="connsiteX9" fmla="*/ 461539 w 1743887"/>
                <a:gd name="connsiteY9" fmla="*/ 534641 h 1904936"/>
                <a:gd name="connsiteX0" fmla="*/ 452050 w 1756359"/>
                <a:gd name="connsiteY0" fmla="*/ 534641 h 1891359"/>
                <a:gd name="connsiteX1" fmla="*/ 91698 w 1756359"/>
                <a:gd name="connsiteY1" fmla="*/ 940200 h 1891359"/>
                <a:gd name="connsiteX2" fmla="*/ 13351 w 1756359"/>
                <a:gd name="connsiteY2" fmla="*/ 1737812 h 1891359"/>
                <a:gd name="connsiteX3" fmla="*/ 309435 w 1756359"/>
                <a:gd name="connsiteY3" fmla="*/ 1891359 h 1891359"/>
                <a:gd name="connsiteX4" fmla="*/ 1669435 w 1756359"/>
                <a:gd name="connsiteY4" fmla="*/ 1840637 h 1891359"/>
                <a:gd name="connsiteX5" fmla="*/ 1612449 w 1756359"/>
                <a:gd name="connsiteY5" fmla="*/ 1257671 h 1891359"/>
                <a:gd name="connsiteX6" fmla="*/ 1560208 w 1756359"/>
                <a:gd name="connsiteY6" fmla="*/ 672856 h 1891359"/>
                <a:gd name="connsiteX7" fmla="*/ 1428622 w 1756359"/>
                <a:gd name="connsiteY7" fmla="*/ 154877 h 1891359"/>
                <a:gd name="connsiteX8" fmla="*/ 930782 w 1756359"/>
                <a:gd name="connsiteY8" fmla="*/ 21205 h 1891359"/>
                <a:gd name="connsiteX9" fmla="*/ 452050 w 1756359"/>
                <a:gd name="connsiteY9" fmla="*/ 534641 h 1891359"/>
                <a:gd name="connsiteX0" fmla="*/ 452050 w 1756257"/>
                <a:gd name="connsiteY0" fmla="*/ 534641 h 1891359"/>
                <a:gd name="connsiteX1" fmla="*/ 91698 w 1756257"/>
                <a:gd name="connsiteY1" fmla="*/ 940200 h 1891359"/>
                <a:gd name="connsiteX2" fmla="*/ 13351 w 1756257"/>
                <a:gd name="connsiteY2" fmla="*/ 1737812 h 1891359"/>
                <a:gd name="connsiteX3" fmla="*/ 309435 w 1756257"/>
                <a:gd name="connsiteY3" fmla="*/ 1891359 h 1891359"/>
                <a:gd name="connsiteX4" fmla="*/ 1669435 w 1756257"/>
                <a:gd name="connsiteY4" fmla="*/ 1840637 h 1891359"/>
                <a:gd name="connsiteX5" fmla="*/ 1612449 w 1756257"/>
                <a:gd name="connsiteY5" fmla="*/ 1257671 h 1891359"/>
                <a:gd name="connsiteX6" fmla="*/ 1563496 w 1756257"/>
                <a:gd name="connsiteY6" fmla="*/ 959631 h 1891359"/>
                <a:gd name="connsiteX7" fmla="*/ 1560208 w 1756257"/>
                <a:gd name="connsiteY7" fmla="*/ 672856 h 1891359"/>
                <a:gd name="connsiteX8" fmla="*/ 1428622 w 1756257"/>
                <a:gd name="connsiteY8" fmla="*/ 154877 h 1891359"/>
                <a:gd name="connsiteX9" fmla="*/ 930782 w 1756257"/>
                <a:gd name="connsiteY9" fmla="*/ 21205 h 1891359"/>
                <a:gd name="connsiteX10" fmla="*/ 452050 w 1756257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64592"/>
                <a:gd name="connsiteY0" fmla="*/ 534641 h 1891359"/>
                <a:gd name="connsiteX1" fmla="*/ 91698 w 1764592"/>
                <a:gd name="connsiteY1" fmla="*/ 940200 h 1891359"/>
                <a:gd name="connsiteX2" fmla="*/ 13351 w 1764592"/>
                <a:gd name="connsiteY2" fmla="*/ 1737812 h 1891359"/>
                <a:gd name="connsiteX3" fmla="*/ 309435 w 1764592"/>
                <a:gd name="connsiteY3" fmla="*/ 1891359 h 1891359"/>
                <a:gd name="connsiteX4" fmla="*/ 1669435 w 1764592"/>
                <a:gd name="connsiteY4" fmla="*/ 1840637 h 1891359"/>
                <a:gd name="connsiteX5" fmla="*/ 1612449 w 1764592"/>
                <a:gd name="connsiteY5" fmla="*/ 1257671 h 1891359"/>
                <a:gd name="connsiteX6" fmla="*/ 1309780 w 1764592"/>
                <a:gd name="connsiteY6" fmla="*/ 1046341 h 1891359"/>
                <a:gd name="connsiteX7" fmla="*/ 1560208 w 1764592"/>
                <a:gd name="connsiteY7" fmla="*/ 672856 h 1891359"/>
                <a:gd name="connsiteX8" fmla="*/ 1428622 w 1764592"/>
                <a:gd name="connsiteY8" fmla="*/ 154877 h 1891359"/>
                <a:gd name="connsiteX9" fmla="*/ 930782 w 1764592"/>
                <a:gd name="connsiteY9" fmla="*/ 21205 h 1891359"/>
                <a:gd name="connsiteX10" fmla="*/ 452050 w 1764592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92731"/>
                <a:gd name="connsiteY0" fmla="*/ 534641 h 1891359"/>
                <a:gd name="connsiteX1" fmla="*/ 91698 w 1792731"/>
                <a:gd name="connsiteY1" fmla="*/ 940200 h 1891359"/>
                <a:gd name="connsiteX2" fmla="*/ 13351 w 1792731"/>
                <a:gd name="connsiteY2" fmla="*/ 1737812 h 1891359"/>
                <a:gd name="connsiteX3" fmla="*/ 309435 w 1792731"/>
                <a:gd name="connsiteY3" fmla="*/ 1891359 h 1891359"/>
                <a:gd name="connsiteX4" fmla="*/ 1669435 w 1792731"/>
                <a:gd name="connsiteY4" fmla="*/ 1840637 h 1891359"/>
                <a:gd name="connsiteX5" fmla="*/ 1688563 w 1792731"/>
                <a:gd name="connsiteY5" fmla="*/ 1292355 h 1891359"/>
                <a:gd name="connsiteX6" fmla="*/ 1309780 w 1792731"/>
                <a:gd name="connsiteY6" fmla="*/ 1046341 h 1891359"/>
                <a:gd name="connsiteX7" fmla="*/ 1560208 w 1792731"/>
                <a:gd name="connsiteY7" fmla="*/ 672856 h 1891359"/>
                <a:gd name="connsiteX8" fmla="*/ 1428622 w 1792731"/>
                <a:gd name="connsiteY8" fmla="*/ 154877 h 1891359"/>
                <a:gd name="connsiteX9" fmla="*/ 930782 w 1792731"/>
                <a:gd name="connsiteY9" fmla="*/ 21205 h 1891359"/>
                <a:gd name="connsiteX10" fmla="*/ 452050 w 1792731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560208 w 1814809"/>
                <a:gd name="connsiteY7" fmla="*/ 672856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619996 w 1814809"/>
                <a:gd name="connsiteY7" fmla="*/ 526399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42872 h 1899590"/>
                <a:gd name="connsiteX1" fmla="*/ 91698 w 1814809"/>
                <a:gd name="connsiteY1" fmla="*/ 948431 h 1899590"/>
                <a:gd name="connsiteX2" fmla="*/ 13351 w 1814809"/>
                <a:gd name="connsiteY2" fmla="*/ 1746043 h 1899590"/>
                <a:gd name="connsiteX3" fmla="*/ 309435 w 1814809"/>
                <a:gd name="connsiteY3" fmla="*/ 1899590 h 1899590"/>
                <a:gd name="connsiteX4" fmla="*/ 1669435 w 1814809"/>
                <a:gd name="connsiteY4" fmla="*/ 1848868 h 1899590"/>
                <a:gd name="connsiteX5" fmla="*/ 1688563 w 1814809"/>
                <a:gd name="connsiteY5" fmla="*/ 1300586 h 1899590"/>
                <a:gd name="connsiteX6" fmla="*/ 1309780 w 1814809"/>
                <a:gd name="connsiteY6" fmla="*/ 1054572 h 1899590"/>
                <a:gd name="connsiteX7" fmla="*/ 1619996 w 1814809"/>
                <a:gd name="connsiteY7" fmla="*/ 534630 h 1899590"/>
                <a:gd name="connsiteX8" fmla="*/ 1488411 w 1814809"/>
                <a:gd name="connsiteY8" fmla="*/ 129049 h 1899590"/>
                <a:gd name="connsiteX9" fmla="*/ 930782 w 1814809"/>
                <a:gd name="connsiteY9" fmla="*/ 29436 h 1899590"/>
                <a:gd name="connsiteX10" fmla="*/ 452050 w 1814809"/>
                <a:gd name="connsiteY10" fmla="*/ 542872 h 1899590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288567 w 1811701"/>
                <a:gd name="connsiteY0" fmla="*/ 555674 h 1898251"/>
                <a:gd name="connsiteX1" fmla="*/ 88590 w 1811701"/>
                <a:gd name="connsiteY1" fmla="*/ 947092 h 1898251"/>
                <a:gd name="connsiteX2" fmla="*/ 10243 w 1811701"/>
                <a:gd name="connsiteY2" fmla="*/ 1744704 h 1898251"/>
                <a:gd name="connsiteX3" fmla="*/ 306327 w 1811701"/>
                <a:gd name="connsiteY3" fmla="*/ 1898251 h 1898251"/>
                <a:gd name="connsiteX4" fmla="*/ 1666327 w 1811701"/>
                <a:gd name="connsiteY4" fmla="*/ 1847529 h 1898251"/>
                <a:gd name="connsiteX5" fmla="*/ 1685455 w 1811701"/>
                <a:gd name="connsiteY5" fmla="*/ 1299247 h 1898251"/>
                <a:gd name="connsiteX6" fmla="*/ 1306672 w 1811701"/>
                <a:gd name="connsiteY6" fmla="*/ 1053233 h 1898251"/>
                <a:gd name="connsiteX7" fmla="*/ 1616888 w 1811701"/>
                <a:gd name="connsiteY7" fmla="*/ 533291 h 1898251"/>
                <a:gd name="connsiteX8" fmla="*/ 1485303 w 1811701"/>
                <a:gd name="connsiteY8" fmla="*/ 127710 h 1898251"/>
                <a:gd name="connsiteX9" fmla="*/ 927674 w 1811701"/>
                <a:gd name="connsiteY9" fmla="*/ 28097 h 1898251"/>
                <a:gd name="connsiteX10" fmla="*/ 288567 w 1811701"/>
                <a:gd name="connsiteY10" fmla="*/ 555674 h 1898251"/>
                <a:gd name="connsiteX0" fmla="*/ 288567 w 1811701"/>
                <a:gd name="connsiteY0" fmla="*/ 479828 h 1822405"/>
                <a:gd name="connsiteX1" fmla="*/ 88590 w 1811701"/>
                <a:gd name="connsiteY1" fmla="*/ 871246 h 1822405"/>
                <a:gd name="connsiteX2" fmla="*/ 10243 w 1811701"/>
                <a:gd name="connsiteY2" fmla="*/ 1668858 h 1822405"/>
                <a:gd name="connsiteX3" fmla="*/ 306327 w 1811701"/>
                <a:gd name="connsiteY3" fmla="*/ 1822405 h 1822405"/>
                <a:gd name="connsiteX4" fmla="*/ 1666327 w 1811701"/>
                <a:gd name="connsiteY4" fmla="*/ 1771683 h 1822405"/>
                <a:gd name="connsiteX5" fmla="*/ 1685455 w 1811701"/>
                <a:gd name="connsiteY5" fmla="*/ 1223401 h 1822405"/>
                <a:gd name="connsiteX6" fmla="*/ 1306672 w 1811701"/>
                <a:gd name="connsiteY6" fmla="*/ 977387 h 1822405"/>
                <a:gd name="connsiteX7" fmla="*/ 1616888 w 1811701"/>
                <a:gd name="connsiteY7" fmla="*/ 457445 h 1822405"/>
                <a:gd name="connsiteX8" fmla="*/ 1485303 w 1811701"/>
                <a:gd name="connsiteY8" fmla="*/ 51864 h 1822405"/>
                <a:gd name="connsiteX9" fmla="*/ 895599 w 1811701"/>
                <a:gd name="connsiteY9" fmla="*/ 79530 h 1822405"/>
                <a:gd name="connsiteX10" fmla="*/ 288567 w 1811701"/>
                <a:gd name="connsiteY10" fmla="*/ 479828 h 182240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616888 w 1811701"/>
                <a:gd name="connsiteY7" fmla="*/ 396875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584814 w 1811701"/>
                <a:gd name="connsiteY7" fmla="*/ 510012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770444"/>
                <a:gd name="connsiteY0" fmla="*/ 419258 h 1761835"/>
                <a:gd name="connsiteX1" fmla="*/ 88590 w 1770444"/>
                <a:gd name="connsiteY1" fmla="*/ 810676 h 1761835"/>
                <a:gd name="connsiteX2" fmla="*/ 10243 w 1770444"/>
                <a:gd name="connsiteY2" fmla="*/ 1608288 h 1761835"/>
                <a:gd name="connsiteX3" fmla="*/ 306327 w 1770444"/>
                <a:gd name="connsiteY3" fmla="*/ 1761835 h 1761835"/>
                <a:gd name="connsiteX4" fmla="*/ 1666327 w 1770444"/>
                <a:gd name="connsiteY4" fmla="*/ 1711113 h 1761835"/>
                <a:gd name="connsiteX5" fmla="*/ 1589229 w 1770444"/>
                <a:gd name="connsiteY5" fmla="*/ 1176973 h 1761835"/>
                <a:gd name="connsiteX6" fmla="*/ 1306672 w 1770444"/>
                <a:gd name="connsiteY6" fmla="*/ 916817 h 1761835"/>
                <a:gd name="connsiteX7" fmla="*/ 1584814 w 1770444"/>
                <a:gd name="connsiteY7" fmla="*/ 510012 h 1761835"/>
                <a:gd name="connsiteX8" fmla="*/ 1373040 w 1770444"/>
                <a:gd name="connsiteY8" fmla="*/ 118574 h 1761835"/>
                <a:gd name="connsiteX9" fmla="*/ 895599 w 1770444"/>
                <a:gd name="connsiteY9" fmla="*/ 18960 h 1761835"/>
                <a:gd name="connsiteX10" fmla="*/ 288567 w 1770444"/>
                <a:gd name="connsiteY10" fmla="*/ 419258 h 1761835"/>
                <a:gd name="connsiteX0" fmla="*/ 288567 w 1592514"/>
                <a:gd name="connsiteY0" fmla="*/ 419258 h 1863058"/>
                <a:gd name="connsiteX1" fmla="*/ 88590 w 1592514"/>
                <a:gd name="connsiteY1" fmla="*/ 810676 h 1863058"/>
                <a:gd name="connsiteX2" fmla="*/ 10243 w 1592514"/>
                <a:gd name="connsiteY2" fmla="*/ 1608288 h 1863058"/>
                <a:gd name="connsiteX3" fmla="*/ 306327 w 1592514"/>
                <a:gd name="connsiteY3" fmla="*/ 1761835 h 1863058"/>
                <a:gd name="connsiteX4" fmla="*/ 1377650 w 1592514"/>
                <a:gd name="connsiteY4" fmla="*/ 1838393 h 1863058"/>
                <a:gd name="connsiteX5" fmla="*/ 1589229 w 1592514"/>
                <a:gd name="connsiteY5" fmla="*/ 1176973 h 1863058"/>
                <a:gd name="connsiteX6" fmla="*/ 1306672 w 1592514"/>
                <a:gd name="connsiteY6" fmla="*/ 916817 h 1863058"/>
                <a:gd name="connsiteX7" fmla="*/ 1584814 w 1592514"/>
                <a:gd name="connsiteY7" fmla="*/ 510012 h 1863058"/>
                <a:gd name="connsiteX8" fmla="*/ 1373040 w 1592514"/>
                <a:gd name="connsiteY8" fmla="*/ 118574 h 1863058"/>
                <a:gd name="connsiteX9" fmla="*/ 895599 w 1592514"/>
                <a:gd name="connsiteY9" fmla="*/ 18960 h 1863058"/>
                <a:gd name="connsiteX10" fmla="*/ 288567 w 1592514"/>
                <a:gd name="connsiteY10" fmla="*/ 419258 h 1863058"/>
                <a:gd name="connsiteX0" fmla="*/ 421322 w 1594935"/>
                <a:gd name="connsiteY0" fmla="*/ 616342 h 1876292"/>
                <a:gd name="connsiteX1" fmla="*/ 91011 w 1594935"/>
                <a:gd name="connsiteY1" fmla="*/ 823910 h 1876292"/>
                <a:gd name="connsiteX2" fmla="*/ 12664 w 1594935"/>
                <a:gd name="connsiteY2" fmla="*/ 1621522 h 1876292"/>
                <a:gd name="connsiteX3" fmla="*/ 308748 w 1594935"/>
                <a:gd name="connsiteY3" fmla="*/ 1775069 h 1876292"/>
                <a:gd name="connsiteX4" fmla="*/ 1380071 w 1594935"/>
                <a:gd name="connsiteY4" fmla="*/ 1851627 h 1876292"/>
                <a:gd name="connsiteX5" fmla="*/ 1591650 w 1594935"/>
                <a:gd name="connsiteY5" fmla="*/ 1190207 h 1876292"/>
                <a:gd name="connsiteX6" fmla="*/ 1309093 w 1594935"/>
                <a:gd name="connsiteY6" fmla="*/ 930051 h 1876292"/>
                <a:gd name="connsiteX7" fmla="*/ 1587235 w 1594935"/>
                <a:gd name="connsiteY7" fmla="*/ 523246 h 1876292"/>
                <a:gd name="connsiteX8" fmla="*/ 1375461 w 1594935"/>
                <a:gd name="connsiteY8" fmla="*/ 131808 h 1876292"/>
                <a:gd name="connsiteX9" fmla="*/ 898020 w 1594935"/>
                <a:gd name="connsiteY9" fmla="*/ 32194 h 1876292"/>
                <a:gd name="connsiteX10" fmla="*/ 421322 w 1594935"/>
                <a:gd name="connsiteY10" fmla="*/ 616342 h 1876292"/>
                <a:gd name="connsiteX0" fmla="*/ 413257 w 1586870"/>
                <a:gd name="connsiteY0" fmla="*/ 616342 h 1876292"/>
                <a:gd name="connsiteX1" fmla="*/ 140873 w 1586870"/>
                <a:gd name="connsiteY1" fmla="*/ 993617 h 1876292"/>
                <a:gd name="connsiteX2" fmla="*/ 4599 w 1586870"/>
                <a:gd name="connsiteY2" fmla="*/ 1621522 h 1876292"/>
                <a:gd name="connsiteX3" fmla="*/ 300683 w 1586870"/>
                <a:gd name="connsiteY3" fmla="*/ 1775069 h 1876292"/>
                <a:gd name="connsiteX4" fmla="*/ 1372006 w 1586870"/>
                <a:gd name="connsiteY4" fmla="*/ 1851627 h 1876292"/>
                <a:gd name="connsiteX5" fmla="*/ 1583585 w 1586870"/>
                <a:gd name="connsiteY5" fmla="*/ 1190207 h 1876292"/>
                <a:gd name="connsiteX6" fmla="*/ 1301028 w 1586870"/>
                <a:gd name="connsiteY6" fmla="*/ 930051 h 1876292"/>
                <a:gd name="connsiteX7" fmla="*/ 1579170 w 1586870"/>
                <a:gd name="connsiteY7" fmla="*/ 523246 h 1876292"/>
                <a:gd name="connsiteX8" fmla="*/ 1367396 w 1586870"/>
                <a:gd name="connsiteY8" fmla="*/ 131808 h 1876292"/>
                <a:gd name="connsiteX9" fmla="*/ 889955 w 1586870"/>
                <a:gd name="connsiteY9" fmla="*/ 32194 h 1876292"/>
                <a:gd name="connsiteX10" fmla="*/ 413257 w 1586870"/>
                <a:gd name="connsiteY10" fmla="*/ 616342 h 1876292"/>
                <a:gd name="connsiteX0" fmla="*/ 284962 w 1458575"/>
                <a:gd name="connsiteY0" fmla="*/ 616342 h 1908017"/>
                <a:gd name="connsiteX1" fmla="*/ 12578 w 1458575"/>
                <a:gd name="connsiteY1" fmla="*/ 993617 h 1908017"/>
                <a:gd name="connsiteX2" fmla="*/ 172388 w 1458575"/>
                <a:gd name="connsiteY2" fmla="*/ 1775069 h 1908017"/>
                <a:gd name="connsiteX3" fmla="*/ 1243711 w 1458575"/>
                <a:gd name="connsiteY3" fmla="*/ 1851627 h 1908017"/>
                <a:gd name="connsiteX4" fmla="*/ 1455290 w 1458575"/>
                <a:gd name="connsiteY4" fmla="*/ 1190207 h 1908017"/>
                <a:gd name="connsiteX5" fmla="*/ 1172733 w 1458575"/>
                <a:gd name="connsiteY5" fmla="*/ 930051 h 1908017"/>
                <a:gd name="connsiteX6" fmla="*/ 1450875 w 1458575"/>
                <a:gd name="connsiteY6" fmla="*/ 523246 h 1908017"/>
                <a:gd name="connsiteX7" fmla="*/ 1239101 w 1458575"/>
                <a:gd name="connsiteY7" fmla="*/ 131808 h 1908017"/>
                <a:gd name="connsiteX8" fmla="*/ 761660 w 1458575"/>
                <a:gd name="connsiteY8" fmla="*/ 32194 h 1908017"/>
                <a:gd name="connsiteX9" fmla="*/ 284962 w 1458575"/>
                <a:gd name="connsiteY9" fmla="*/ 616342 h 1908017"/>
                <a:gd name="connsiteX0" fmla="*/ 343858 w 1519131"/>
                <a:gd name="connsiteY0" fmla="*/ 616342 h 1885036"/>
                <a:gd name="connsiteX1" fmla="*/ 71474 w 1519131"/>
                <a:gd name="connsiteY1" fmla="*/ 993617 h 1885036"/>
                <a:gd name="connsiteX2" fmla="*/ 115432 w 1519131"/>
                <a:gd name="connsiteY2" fmla="*/ 1704358 h 1885036"/>
                <a:gd name="connsiteX3" fmla="*/ 1302607 w 1519131"/>
                <a:gd name="connsiteY3" fmla="*/ 1851627 h 1885036"/>
                <a:gd name="connsiteX4" fmla="*/ 1514186 w 1519131"/>
                <a:gd name="connsiteY4" fmla="*/ 1190207 h 1885036"/>
                <a:gd name="connsiteX5" fmla="*/ 1231629 w 1519131"/>
                <a:gd name="connsiteY5" fmla="*/ 930051 h 1885036"/>
                <a:gd name="connsiteX6" fmla="*/ 1509771 w 1519131"/>
                <a:gd name="connsiteY6" fmla="*/ 523246 h 1885036"/>
                <a:gd name="connsiteX7" fmla="*/ 1297997 w 1519131"/>
                <a:gd name="connsiteY7" fmla="*/ 131808 h 1885036"/>
                <a:gd name="connsiteX8" fmla="*/ 820556 w 1519131"/>
                <a:gd name="connsiteY8" fmla="*/ 32194 h 1885036"/>
                <a:gd name="connsiteX9" fmla="*/ 343858 w 1519131"/>
                <a:gd name="connsiteY9" fmla="*/ 616342 h 1885036"/>
                <a:gd name="connsiteX0" fmla="*/ 343858 w 1549812"/>
                <a:gd name="connsiteY0" fmla="*/ 616342 h 1800235"/>
                <a:gd name="connsiteX1" fmla="*/ 71474 w 1549812"/>
                <a:gd name="connsiteY1" fmla="*/ 993617 h 1800235"/>
                <a:gd name="connsiteX2" fmla="*/ 115432 w 1549812"/>
                <a:gd name="connsiteY2" fmla="*/ 1704358 h 1800235"/>
                <a:gd name="connsiteX3" fmla="*/ 1389496 w 1549812"/>
                <a:gd name="connsiteY3" fmla="*/ 1724347 h 1800235"/>
                <a:gd name="connsiteX4" fmla="*/ 1514186 w 1549812"/>
                <a:gd name="connsiteY4" fmla="*/ 1190207 h 1800235"/>
                <a:gd name="connsiteX5" fmla="*/ 1231629 w 1549812"/>
                <a:gd name="connsiteY5" fmla="*/ 930051 h 1800235"/>
                <a:gd name="connsiteX6" fmla="*/ 1509771 w 1549812"/>
                <a:gd name="connsiteY6" fmla="*/ 523246 h 1800235"/>
                <a:gd name="connsiteX7" fmla="*/ 1297997 w 1549812"/>
                <a:gd name="connsiteY7" fmla="*/ 131808 h 1800235"/>
                <a:gd name="connsiteX8" fmla="*/ 820556 w 1549812"/>
                <a:gd name="connsiteY8" fmla="*/ 32194 h 1800235"/>
                <a:gd name="connsiteX9" fmla="*/ 343858 w 1549812"/>
                <a:gd name="connsiteY9" fmla="*/ 616342 h 1800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9812" h="1800235">
                  <a:moveTo>
                    <a:pt x="343858" y="616342"/>
                  </a:moveTo>
                  <a:cubicBezTo>
                    <a:pt x="219011" y="776579"/>
                    <a:pt x="109545" y="812281"/>
                    <a:pt x="71474" y="993617"/>
                  </a:cubicBezTo>
                  <a:cubicBezTo>
                    <a:pt x="33403" y="1174953"/>
                    <a:pt x="-89757" y="1561356"/>
                    <a:pt x="115432" y="1704358"/>
                  </a:cubicBezTo>
                  <a:cubicBezTo>
                    <a:pt x="320621" y="1847360"/>
                    <a:pt x="1156371" y="1810039"/>
                    <a:pt x="1389496" y="1724347"/>
                  </a:cubicBezTo>
                  <a:cubicBezTo>
                    <a:pt x="1622621" y="1638655"/>
                    <a:pt x="1540497" y="1322590"/>
                    <a:pt x="1514186" y="1190207"/>
                  </a:cubicBezTo>
                  <a:cubicBezTo>
                    <a:pt x="1487875" y="1057824"/>
                    <a:pt x="1240336" y="1148914"/>
                    <a:pt x="1231629" y="930051"/>
                  </a:cubicBezTo>
                  <a:cubicBezTo>
                    <a:pt x="1248292" y="693847"/>
                    <a:pt x="1498710" y="656286"/>
                    <a:pt x="1509771" y="523246"/>
                  </a:cubicBezTo>
                  <a:cubicBezTo>
                    <a:pt x="1520832" y="390206"/>
                    <a:pt x="1431655" y="305130"/>
                    <a:pt x="1297997" y="131808"/>
                  </a:cubicBezTo>
                  <a:cubicBezTo>
                    <a:pt x="1189251" y="36824"/>
                    <a:pt x="979579" y="-48562"/>
                    <a:pt x="820556" y="32194"/>
                  </a:cubicBezTo>
                  <a:cubicBezTo>
                    <a:pt x="661533" y="112950"/>
                    <a:pt x="468705" y="456105"/>
                    <a:pt x="343858" y="616342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414" name="Freeform 417">
              <a:extLst>
                <a:ext uri="{FF2B5EF4-FFF2-40B4-BE49-F238E27FC236}">
                  <a16:creationId xmlns:a16="http://schemas.microsoft.com/office/drawing/2014/main" id="{1EA13D70-BF5D-4056-B918-51063CD6A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7287" y="1795939"/>
              <a:ext cx="1736725" cy="1317704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37415" name="Group 418">
              <a:extLst>
                <a:ext uri="{FF2B5EF4-FFF2-40B4-BE49-F238E27FC236}">
                  <a16:creationId xmlns:a16="http://schemas.microsoft.com/office/drawing/2014/main" id="{E0F739CB-8F3E-4CB7-9ED4-1AAEFB2F76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68561" y="3259155"/>
              <a:ext cx="1458912" cy="933450"/>
              <a:chOff x="2889" y="1631"/>
              <a:chExt cx="980" cy="743"/>
            </a:xfrm>
          </p:grpSpPr>
          <p:sp>
            <p:nvSpPr>
              <p:cNvPr id="37445" name="Rectangle 419">
                <a:extLst>
                  <a:ext uri="{FF2B5EF4-FFF2-40B4-BE49-F238E27FC236}">
                    <a16:creationId xmlns:a16="http://schemas.microsoft.com/office/drawing/2014/main" id="{C112A08D-642E-4E9C-AEE3-2387E3DE73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7446" name="AutoShape 420">
                <a:extLst>
                  <a:ext uri="{FF2B5EF4-FFF2-40B4-BE49-F238E27FC236}">
                    <a16:creationId xmlns:a16="http://schemas.microsoft.com/office/drawing/2014/main" id="{A22FBD40-38DE-46C0-AF47-97C1409EC5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00CCFF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7416" name="Freeform 427">
              <a:extLst>
                <a:ext uri="{FF2B5EF4-FFF2-40B4-BE49-F238E27FC236}">
                  <a16:creationId xmlns:a16="http://schemas.microsoft.com/office/drawing/2014/main" id="{F9ACECB5-601B-43F3-AB10-4690DF7FE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5612" y="4653038"/>
              <a:ext cx="3079750" cy="1665288"/>
            </a:xfrm>
            <a:custGeom>
              <a:avLst/>
              <a:gdLst>
                <a:gd name="T0" fmla="*/ 2147483646 w 1940"/>
                <a:gd name="T1" fmla="*/ 2147483646 h 1049"/>
                <a:gd name="T2" fmla="*/ 2147483646 w 1940"/>
                <a:gd name="T3" fmla="*/ 2147483646 h 1049"/>
                <a:gd name="T4" fmla="*/ 2147483646 w 1940"/>
                <a:gd name="T5" fmla="*/ 2147483646 h 1049"/>
                <a:gd name="T6" fmla="*/ 2147483646 w 1940"/>
                <a:gd name="T7" fmla="*/ 2147483646 h 1049"/>
                <a:gd name="T8" fmla="*/ 2147483646 w 1940"/>
                <a:gd name="T9" fmla="*/ 2147483646 h 1049"/>
                <a:gd name="T10" fmla="*/ 2147483646 w 1940"/>
                <a:gd name="T11" fmla="*/ 2147483646 h 1049"/>
                <a:gd name="T12" fmla="*/ 2147483646 w 1940"/>
                <a:gd name="T13" fmla="*/ 2147483646 h 1049"/>
                <a:gd name="T14" fmla="*/ 2147483646 w 1940"/>
                <a:gd name="T15" fmla="*/ 2147483646 h 1049"/>
                <a:gd name="T16" fmla="*/ 2147483646 w 1940"/>
                <a:gd name="T17" fmla="*/ 2147483646 h 1049"/>
                <a:gd name="T18" fmla="*/ 2147483646 w 1940"/>
                <a:gd name="T19" fmla="*/ 2147483646 h 1049"/>
                <a:gd name="T20" fmla="*/ 2147483646 w 1940"/>
                <a:gd name="T21" fmla="*/ 2147483646 h 1049"/>
                <a:gd name="T22" fmla="*/ 2147483646 w 1940"/>
                <a:gd name="T23" fmla="*/ 2147483646 h 1049"/>
                <a:gd name="T24" fmla="*/ 2147483646 w 1940"/>
                <a:gd name="T25" fmla="*/ 2147483646 h 1049"/>
                <a:gd name="T26" fmla="*/ 2147483646 w 1940"/>
                <a:gd name="T27" fmla="*/ 2147483646 h 1049"/>
                <a:gd name="T28" fmla="*/ 2147483646 w 1940"/>
                <a:gd name="T29" fmla="*/ 2147483646 h 1049"/>
                <a:gd name="T30" fmla="*/ 2147483646 w 1940"/>
                <a:gd name="T31" fmla="*/ 214748364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40"/>
                <a:gd name="T49" fmla="*/ 0 h 1049"/>
                <a:gd name="T50" fmla="*/ 1940 w 1940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40" h="1049">
                  <a:moveTo>
                    <a:pt x="952" y="26"/>
                  </a:moveTo>
                  <a:cubicBezTo>
                    <a:pt x="867" y="45"/>
                    <a:pt x="832" y="118"/>
                    <a:pt x="755" y="125"/>
                  </a:cubicBezTo>
                  <a:cubicBezTo>
                    <a:pt x="678" y="132"/>
                    <a:pt x="587" y="72"/>
                    <a:pt x="488" y="68"/>
                  </a:cubicBezTo>
                  <a:cubicBezTo>
                    <a:pt x="389" y="64"/>
                    <a:pt x="237" y="48"/>
                    <a:pt x="158" y="101"/>
                  </a:cubicBezTo>
                  <a:cubicBezTo>
                    <a:pt x="79" y="154"/>
                    <a:pt x="28" y="298"/>
                    <a:pt x="14" y="389"/>
                  </a:cubicBezTo>
                  <a:cubicBezTo>
                    <a:pt x="0" y="480"/>
                    <a:pt x="25" y="595"/>
                    <a:pt x="71" y="648"/>
                  </a:cubicBezTo>
                  <a:cubicBezTo>
                    <a:pt x="117" y="701"/>
                    <a:pt x="205" y="665"/>
                    <a:pt x="288" y="706"/>
                  </a:cubicBezTo>
                  <a:cubicBezTo>
                    <a:pt x="371" y="747"/>
                    <a:pt x="450" y="842"/>
                    <a:pt x="568" y="893"/>
                  </a:cubicBezTo>
                  <a:cubicBezTo>
                    <a:pt x="686" y="944"/>
                    <a:pt x="852" y="991"/>
                    <a:pt x="996" y="1014"/>
                  </a:cubicBezTo>
                  <a:cubicBezTo>
                    <a:pt x="1140" y="1036"/>
                    <a:pt x="1309" y="1049"/>
                    <a:pt x="1433" y="1031"/>
                  </a:cubicBezTo>
                  <a:cubicBezTo>
                    <a:pt x="1557" y="1012"/>
                    <a:pt x="1657" y="960"/>
                    <a:pt x="1739" y="907"/>
                  </a:cubicBezTo>
                  <a:cubicBezTo>
                    <a:pt x="1821" y="855"/>
                    <a:pt x="1906" y="824"/>
                    <a:pt x="1923" y="714"/>
                  </a:cubicBezTo>
                  <a:cubicBezTo>
                    <a:pt x="1940" y="604"/>
                    <a:pt x="1898" y="350"/>
                    <a:pt x="1839" y="251"/>
                  </a:cubicBezTo>
                  <a:cubicBezTo>
                    <a:pt x="1780" y="151"/>
                    <a:pt x="1662" y="153"/>
                    <a:pt x="1566" y="114"/>
                  </a:cubicBezTo>
                  <a:cubicBezTo>
                    <a:pt x="1470" y="76"/>
                    <a:pt x="1365" y="30"/>
                    <a:pt x="1263" y="15"/>
                  </a:cubicBezTo>
                  <a:cubicBezTo>
                    <a:pt x="1161" y="0"/>
                    <a:pt x="1037" y="8"/>
                    <a:pt x="952" y="26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" name="Text Box 580">
              <a:extLst>
                <a:ext uri="{FF2B5EF4-FFF2-40B4-BE49-F238E27FC236}">
                  <a16:creationId xmlns:a16="http://schemas.microsoft.com/office/drawing/2014/main" id="{77830F3A-01D8-4882-995E-FBAEDC2514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42616" y="1458365"/>
              <a:ext cx="1248426" cy="338561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  <a:defRPr/>
              </a:pPr>
              <a:r>
                <a:rPr lang="en-US" altLang="en-US" sz="1050" dirty="0">
                  <a:latin typeface="+mn-lt"/>
                </a:rPr>
                <a:t>Redes </a:t>
              </a:r>
              <a:r>
                <a:rPr lang="en-US" altLang="en-US" sz="1050" dirty="0" err="1">
                  <a:latin typeface="+mn-lt"/>
                </a:rPr>
                <a:t>móveis</a:t>
              </a:r>
              <a:endParaRPr lang="en-US" altLang="en-US" sz="1050" dirty="0">
                <a:latin typeface="+mn-lt"/>
              </a:endParaRPr>
            </a:p>
          </p:txBody>
        </p:sp>
        <p:sp>
          <p:nvSpPr>
            <p:cNvPr id="69" name="Text Box 580">
              <a:extLst>
                <a:ext uri="{FF2B5EF4-FFF2-40B4-BE49-F238E27FC236}">
                  <a16:creationId xmlns:a16="http://schemas.microsoft.com/office/drawing/2014/main" id="{1FEF99E5-9392-42DD-95C6-79410523DB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3424" y="4161400"/>
              <a:ext cx="1955476" cy="29974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  <a:defRPr/>
              </a:pPr>
              <a:r>
                <a:rPr lang="pt-BR" altLang="en-US" sz="1050" dirty="0">
                  <a:latin typeface="+mn-lt"/>
                </a:rPr>
                <a:t>R</a:t>
              </a:r>
              <a:r>
                <a:rPr lang="en-US" altLang="en-US" sz="1050" dirty="0" err="1">
                  <a:latin typeface="+mn-lt"/>
                </a:rPr>
                <a:t>edes</a:t>
              </a:r>
              <a:r>
                <a:rPr lang="en-US" altLang="en-US" sz="1050" dirty="0">
                  <a:latin typeface="+mn-lt"/>
                </a:rPr>
                <a:t> </a:t>
              </a:r>
              <a:r>
                <a:rPr lang="en-US" altLang="en-US" sz="1050" dirty="0" err="1">
                  <a:latin typeface="+mn-lt"/>
                </a:rPr>
                <a:t>domésticas</a:t>
              </a:r>
              <a:endParaRPr lang="en-US" altLang="en-US" sz="1050" dirty="0">
                <a:latin typeface="+mn-lt"/>
              </a:endParaRPr>
            </a:p>
          </p:txBody>
        </p:sp>
        <p:sp>
          <p:nvSpPr>
            <p:cNvPr id="70" name="Text Box 580">
              <a:extLst>
                <a:ext uri="{FF2B5EF4-FFF2-40B4-BE49-F238E27FC236}">
                  <a16:creationId xmlns:a16="http://schemas.microsoft.com/office/drawing/2014/main" id="{2EDFF916-A030-422C-90D2-4B9102B20B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70144" y="5748931"/>
              <a:ext cx="1120207" cy="472104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  <a:defRPr/>
              </a:pPr>
              <a:r>
                <a:rPr lang="en-US" altLang="en-US" sz="1050" dirty="0" err="1">
                  <a:latin typeface="+mn-lt"/>
                </a:rPr>
                <a:t>Empresas</a:t>
              </a:r>
              <a:endParaRPr lang="en-US" altLang="en-US" sz="1050" dirty="0">
                <a:latin typeface="+mn-lt"/>
              </a:endParaRPr>
            </a:p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  <a:defRPr/>
              </a:pPr>
              <a:r>
                <a:rPr lang="en-US" altLang="en-US" sz="1050" dirty="0">
                  <a:latin typeface="+mn-lt"/>
                </a:rPr>
                <a:t>      de redes</a:t>
              </a:r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1CADAFFE-246E-47F5-BF06-37BBB592BE2B}"/>
                </a:ext>
              </a:extLst>
            </p:cNvPr>
            <p:cNvSpPr/>
            <p:nvPr/>
          </p:nvSpPr>
          <p:spPr>
            <a:xfrm>
              <a:off x="10284311" y="3149614"/>
              <a:ext cx="1274022" cy="1934671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534770"/>
                <a:gd name="connsiteY0" fmla="*/ 553225 h 1800672"/>
                <a:gd name="connsiteX1" fmla="*/ 3 w 1534770"/>
                <a:gd name="connsiteY1" fmla="*/ 958784 h 1800672"/>
                <a:gd name="connsiteX2" fmla="*/ 367657 w 1534770"/>
                <a:gd name="connsiteY2" fmla="*/ 1526890 h 1800672"/>
                <a:gd name="connsiteX3" fmla="*/ 1186523 w 1534770"/>
                <a:gd name="connsiteY3" fmla="*/ 1794234 h 1800672"/>
                <a:gd name="connsiteX4" fmla="*/ 1520754 w 1534770"/>
                <a:gd name="connsiteY4" fmla="*/ 1276255 h 1800672"/>
                <a:gd name="connsiteX5" fmla="*/ 1468513 w 1534770"/>
                <a:gd name="connsiteY5" fmla="*/ 691440 h 1800672"/>
                <a:gd name="connsiteX6" fmla="*/ 1435794 w 1534770"/>
                <a:gd name="connsiteY6" fmla="*/ 107761 h 1800672"/>
                <a:gd name="connsiteX7" fmla="*/ 839087 w 1534770"/>
                <a:gd name="connsiteY7" fmla="*/ 39789 h 1800672"/>
                <a:gd name="connsiteX8" fmla="*/ 360355 w 1534770"/>
                <a:gd name="connsiteY8" fmla="*/ 553225 h 1800672"/>
                <a:gd name="connsiteX0" fmla="*/ 360355 w 1580585"/>
                <a:gd name="connsiteY0" fmla="*/ 553225 h 1880420"/>
                <a:gd name="connsiteX1" fmla="*/ 3 w 1580585"/>
                <a:gd name="connsiteY1" fmla="*/ 958784 h 1880420"/>
                <a:gd name="connsiteX2" fmla="*/ 367657 w 1580585"/>
                <a:gd name="connsiteY2" fmla="*/ 1526890 h 1880420"/>
                <a:gd name="connsiteX3" fmla="*/ 1186523 w 1580585"/>
                <a:gd name="connsiteY3" fmla="*/ 1794234 h 1880420"/>
                <a:gd name="connsiteX4" fmla="*/ 1570188 w 1580585"/>
                <a:gd name="connsiteY4" fmla="*/ 1785433 h 1880420"/>
                <a:gd name="connsiteX5" fmla="*/ 1468513 w 1580585"/>
                <a:gd name="connsiteY5" fmla="*/ 691440 h 1880420"/>
                <a:gd name="connsiteX6" fmla="*/ 1435794 w 1580585"/>
                <a:gd name="connsiteY6" fmla="*/ 107761 h 1880420"/>
                <a:gd name="connsiteX7" fmla="*/ 839087 w 1580585"/>
                <a:gd name="connsiteY7" fmla="*/ 39789 h 1880420"/>
                <a:gd name="connsiteX8" fmla="*/ 360355 w 1580585"/>
                <a:gd name="connsiteY8" fmla="*/ 553225 h 1880420"/>
                <a:gd name="connsiteX0" fmla="*/ 316588 w 1580732"/>
                <a:gd name="connsiteY0" fmla="*/ 359285 h 1867156"/>
                <a:gd name="connsiteX1" fmla="*/ 150 w 1580732"/>
                <a:gd name="connsiteY1" fmla="*/ 945520 h 1867156"/>
                <a:gd name="connsiteX2" fmla="*/ 367804 w 1580732"/>
                <a:gd name="connsiteY2" fmla="*/ 1513626 h 1867156"/>
                <a:gd name="connsiteX3" fmla="*/ 1186670 w 1580732"/>
                <a:gd name="connsiteY3" fmla="*/ 1780970 h 1867156"/>
                <a:gd name="connsiteX4" fmla="*/ 1570335 w 1580732"/>
                <a:gd name="connsiteY4" fmla="*/ 1772169 h 1867156"/>
                <a:gd name="connsiteX5" fmla="*/ 1468660 w 1580732"/>
                <a:gd name="connsiteY5" fmla="*/ 678176 h 1867156"/>
                <a:gd name="connsiteX6" fmla="*/ 1435941 w 1580732"/>
                <a:gd name="connsiteY6" fmla="*/ 94497 h 1867156"/>
                <a:gd name="connsiteX7" fmla="*/ 839234 w 1580732"/>
                <a:gd name="connsiteY7" fmla="*/ 26525 h 1867156"/>
                <a:gd name="connsiteX8" fmla="*/ 316588 w 1580732"/>
                <a:gd name="connsiteY8" fmla="*/ 359285 h 1867156"/>
                <a:gd name="connsiteX0" fmla="*/ 163575 w 1427719"/>
                <a:gd name="connsiteY0" fmla="*/ 359285 h 1867156"/>
                <a:gd name="connsiteX1" fmla="*/ 836 w 1427719"/>
                <a:gd name="connsiteY1" fmla="*/ 1076921 h 1867156"/>
                <a:gd name="connsiteX2" fmla="*/ 214791 w 1427719"/>
                <a:gd name="connsiteY2" fmla="*/ 1513626 h 1867156"/>
                <a:gd name="connsiteX3" fmla="*/ 1033657 w 1427719"/>
                <a:gd name="connsiteY3" fmla="*/ 1780970 h 1867156"/>
                <a:gd name="connsiteX4" fmla="*/ 1417322 w 1427719"/>
                <a:gd name="connsiteY4" fmla="*/ 1772169 h 1867156"/>
                <a:gd name="connsiteX5" fmla="*/ 1315647 w 1427719"/>
                <a:gd name="connsiteY5" fmla="*/ 678176 h 1867156"/>
                <a:gd name="connsiteX6" fmla="*/ 1282928 w 1427719"/>
                <a:gd name="connsiteY6" fmla="*/ 94497 h 1867156"/>
                <a:gd name="connsiteX7" fmla="*/ 686221 w 1427719"/>
                <a:gd name="connsiteY7" fmla="*/ 26525 h 1867156"/>
                <a:gd name="connsiteX8" fmla="*/ 163575 w 1427719"/>
                <a:gd name="connsiteY8" fmla="*/ 359285 h 1867156"/>
                <a:gd name="connsiteX0" fmla="*/ 163575 w 1426632"/>
                <a:gd name="connsiteY0" fmla="*/ 394322 h 1902193"/>
                <a:gd name="connsiteX1" fmla="*/ 836 w 1426632"/>
                <a:gd name="connsiteY1" fmla="*/ 1111958 h 1902193"/>
                <a:gd name="connsiteX2" fmla="*/ 214791 w 1426632"/>
                <a:gd name="connsiteY2" fmla="*/ 1548663 h 1902193"/>
                <a:gd name="connsiteX3" fmla="*/ 1033657 w 1426632"/>
                <a:gd name="connsiteY3" fmla="*/ 1816007 h 1902193"/>
                <a:gd name="connsiteX4" fmla="*/ 1417322 w 1426632"/>
                <a:gd name="connsiteY4" fmla="*/ 1807206 h 1902193"/>
                <a:gd name="connsiteX5" fmla="*/ 1315647 w 1426632"/>
                <a:gd name="connsiteY5" fmla="*/ 713213 h 1902193"/>
                <a:gd name="connsiteX6" fmla="*/ 1401843 w 1426632"/>
                <a:gd name="connsiteY6" fmla="*/ 63834 h 1902193"/>
                <a:gd name="connsiteX7" fmla="*/ 686221 w 1426632"/>
                <a:gd name="connsiteY7" fmla="*/ 61562 h 1902193"/>
                <a:gd name="connsiteX8" fmla="*/ 163575 w 1426632"/>
                <a:gd name="connsiteY8" fmla="*/ 394322 h 1902193"/>
                <a:gd name="connsiteX0" fmla="*/ 163575 w 1435249"/>
                <a:gd name="connsiteY0" fmla="*/ 394322 h 1885560"/>
                <a:gd name="connsiteX1" fmla="*/ 836 w 1435249"/>
                <a:gd name="connsiteY1" fmla="*/ 1111958 h 1885560"/>
                <a:gd name="connsiteX2" fmla="*/ 214791 w 1435249"/>
                <a:gd name="connsiteY2" fmla="*/ 1548663 h 1885560"/>
                <a:gd name="connsiteX3" fmla="*/ 1033657 w 1435249"/>
                <a:gd name="connsiteY3" fmla="*/ 1816007 h 1885560"/>
                <a:gd name="connsiteX4" fmla="*/ 1417322 w 1435249"/>
                <a:gd name="connsiteY4" fmla="*/ 1807206 h 1885560"/>
                <a:gd name="connsiteX5" fmla="*/ 1375103 w 1435249"/>
                <a:gd name="connsiteY5" fmla="*/ 943164 h 1885560"/>
                <a:gd name="connsiteX6" fmla="*/ 1401843 w 1435249"/>
                <a:gd name="connsiteY6" fmla="*/ 63834 h 1885560"/>
                <a:gd name="connsiteX7" fmla="*/ 686221 w 1435249"/>
                <a:gd name="connsiteY7" fmla="*/ 61562 h 1885560"/>
                <a:gd name="connsiteX8" fmla="*/ 163575 w 1435249"/>
                <a:gd name="connsiteY8" fmla="*/ 394322 h 1885560"/>
                <a:gd name="connsiteX0" fmla="*/ 128947 w 1438213"/>
                <a:gd name="connsiteY0" fmla="*/ 345176 h 1883146"/>
                <a:gd name="connsiteX1" fmla="*/ 3802 w 1438213"/>
                <a:gd name="connsiteY1" fmla="*/ 1109544 h 1883146"/>
                <a:gd name="connsiteX2" fmla="*/ 217757 w 1438213"/>
                <a:gd name="connsiteY2" fmla="*/ 1546249 h 1883146"/>
                <a:gd name="connsiteX3" fmla="*/ 1036623 w 1438213"/>
                <a:gd name="connsiteY3" fmla="*/ 1813593 h 1883146"/>
                <a:gd name="connsiteX4" fmla="*/ 1420288 w 1438213"/>
                <a:gd name="connsiteY4" fmla="*/ 1804792 h 1883146"/>
                <a:gd name="connsiteX5" fmla="*/ 1378069 w 1438213"/>
                <a:gd name="connsiteY5" fmla="*/ 940750 h 1883146"/>
                <a:gd name="connsiteX6" fmla="*/ 1404809 w 1438213"/>
                <a:gd name="connsiteY6" fmla="*/ 61420 h 1883146"/>
                <a:gd name="connsiteX7" fmla="*/ 689187 w 1438213"/>
                <a:gd name="connsiteY7" fmla="*/ 59148 h 1883146"/>
                <a:gd name="connsiteX8" fmla="*/ 128947 w 1438213"/>
                <a:gd name="connsiteY8" fmla="*/ 345176 h 1883146"/>
                <a:gd name="connsiteX0" fmla="*/ 126587 w 1435854"/>
                <a:gd name="connsiteY0" fmla="*/ 353278 h 1891248"/>
                <a:gd name="connsiteX1" fmla="*/ 1442 w 1435854"/>
                <a:gd name="connsiteY1" fmla="*/ 1117646 h 1891248"/>
                <a:gd name="connsiteX2" fmla="*/ 215397 w 1435854"/>
                <a:gd name="connsiteY2" fmla="*/ 1554351 h 1891248"/>
                <a:gd name="connsiteX3" fmla="*/ 1034263 w 1435854"/>
                <a:gd name="connsiteY3" fmla="*/ 1821695 h 1891248"/>
                <a:gd name="connsiteX4" fmla="*/ 1417928 w 1435854"/>
                <a:gd name="connsiteY4" fmla="*/ 1812894 h 1891248"/>
                <a:gd name="connsiteX5" fmla="*/ 1375709 w 1435854"/>
                <a:gd name="connsiteY5" fmla="*/ 948852 h 1891248"/>
                <a:gd name="connsiteX6" fmla="*/ 1402449 w 1435854"/>
                <a:gd name="connsiteY6" fmla="*/ 69522 h 1891248"/>
                <a:gd name="connsiteX7" fmla="*/ 221605 w 1435854"/>
                <a:gd name="connsiteY7" fmla="*/ 47778 h 1891248"/>
                <a:gd name="connsiteX8" fmla="*/ 126587 w 1435854"/>
                <a:gd name="connsiteY8" fmla="*/ 353278 h 1891248"/>
                <a:gd name="connsiteX0" fmla="*/ 35803 w 1453152"/>
                <a:gd name="connsiteY0" fmla="*/ 439993 h 1896181"/>
                <a:gd name="connsiteX1" fmla="*/ 18740 w 1453152"/>
                <a:gd name="connsiteY1" fmla="*/ 1122579 h 1896181"/>
                <a:gd name="connsiteX2" fmla="*/ 232695 w 1453152"/>
                <a:gd name="connsiteY2" fmla="*/ 1559284 h 1896181"/>
                <a:gd name="connsiteX3" fmla="*/ 1051561 w 1453152"/>
                <a:gd name="connsiteY3" fmla="*/ 1826628 h 1896181"/>
                <a:gd name="connsiteX4" fmla="*/ 1435226 w 1453152"/>
                <a:gd name="connsiteY4" fmla="*/ 1817827 h 1896181"/>
                <a:gd name="connsiteX5" fmla="*/ 1393007 w 1453152"/>
                <a:gd name="connsiteY5" fmla="*/ 953785 h 1896181"/>
                <a:gd name="connsiteX6" fmla="*/ 1419747 w 1453152"/>
                <a:gd name="connsiteY6" fmla="*/ 74455 h 1896181"/>
                <a:gd name="connsiteX7" fmla="*/ 238903 w 1453152"/>
                <a:gd name="connsiteY7" fmla="*/ 52711 h 1896181"/>
                <a:gd name="connsiteX8" fmla="*/ 35803 w 1453152"/>
                <a:gd name="connsiteY8" fmla="*/ 439993 h 1896181"/>
                <a:gd name="connsiteX0" fmla="*/ 35803 w 1447873"/>
                <a:gd name="connsiteY0" fmla="*/ 439993 h 1952840"/>
                <a:gd name="connsiteX1" fmla="*/ 18740 w 1447873"/>
                <a:gd name="connsiteY1" fmla="*/ 1122579 h 1952840"/>
                <a:gd name="connsiteX2" fmla="*/ 232695 w 1447873"/>
                <a:gd name="connsiteY2" fmla="*/ 1559284 h 1952840"/>
                <a:gd name="connsiteX3" fmla="*/ 1130848 w 1447873"/>
                <a:gd name="connsiteY3" fmla="*/ 1925181 h 1952840"/>
                <a:gd name="connsiteX4" fmla="*/ 1435226 w 1447873"/>
                <a:gd name="connsiteY4" fmla="*/ 1817827 h 1952840"/>
                <a:gd name="connsiteX5" fmla="*/ 1393007 w 1447873"/>
                <a:gd name="connsiteY5" fmla="*/ 953785 h 1952840"/>
                <a:gd name="connsiteX6" fmla="*/ 1419747 w 1447873"/>
                <a:gd name="connsiteY6" fmla="*/ 74455 h 1952840"/>
                <a:gd name="connsiteX7" fmla="*/ 238903 w 1447873"/>
                <a:gd name="connsiteY7" fmla="*/ 52711 h 1952840"/>
                <a:gd name="connsiteX8" fmla="*/ 35803 w 1447873"/>
                <a:gd name="connsiteY8" fmla="*/ 439993 h 1952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7873" h="1952840">
                  <a:moveTo>
                    <a:pt x="35803" y="439993"/>
                  </a:moveTo>
                  <a:cubicBezTo>
                    <a:pt x="-891" y="618304"/>
                    <a:pt x="-14075" y="936031"/>
                    <a:pt x="18740" y="1122579"/>
                  </a:cubicBezTo>
                  <a:cubicBezTo>
                    <a:pt x="51555" y="1309127"/>
                    <a:pt x="47344" y="1425517"/>
                    <a:pt x="232695" y="1559284"/>
                  </a:cubicBezTo>
                  <a:cubicBezTo>
                    <a:pt x="418046" y="1693051"/>
                    <a:pt x="930426" y="1882091"/>
                    <a:pt x="1130848" y="1925181"/>
                  </a:cubicBezTo>
                  <a:cubicBezTo>
                    <a:pt x="1331270" y="1968271"/>
                    <a:pt x="1391533" y="1979726"/>
                    <a:pt x="1435226" y="1817827"/>
                  </a:cubicBezTo>
                  <a:cubicBezTo>
                    <a:pt x="1478919" y="1655928"/>
                    <a:pt x="1395587" y="1244347"/>
                    <a:pt x="1393007" y="953785"/>
                  </a:cubicBezTo>
                  <a:cubicBezTo>
                    <a:pt x="1390427" y="663223"/>
                    <a:pt x="1458740" y="183063"/>
                    <a:pt x="1419747" y="74455"/>
                  </a:cubicBezTo>
                  <a:cubicBezTo>
                    <a:pt x="1380754" y="-34153"/>
                    <a:pt x="469560" y="-8212"/>
                    <a:pt x="238903" y="52711"/>
                  </a:cubicBezTo>
                  <a:cubicBezTo>
                    <a:pt x="8246" y="113634"/>
                    <a:pt x="72497" y="261682"/>
                    <a:pt x="35803" y="43999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9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anchor="ctr"/>
            <a:lstStyle/>
            <a:p>
              <a:pPr algn="ctr">
                <a:defRPr/>
              </a:pPr>
              <a:endParaRPr lang="en-US" dirty="0"/>
            </a:p>
          </p:txBody>
        </p:sp>
        <p:grpSp>
          <p:nvGrpSpPr>
            <p:cNvPr id="37421" name="Group 373">
              <a:extLst>
                <a:ext uri="{FF2B5EF4-FFF2-40B4-BE49-F238E27FC236}">
                  <a16:creationId xmlns:a16="http://schemas.microsoft.com/office/drawing/2014/main" id="{2B253C4F-18EA-43D0-95DC-9F49167107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900911" y="3897954"/>
              <a:ext cx="687393" cy="721548"/>
              <a:chOff x="5203089" y="1751190"/>
              <a:chExt cx="858331" cy="662414"/>
            </a:xfrm>
          </p:grpSpPr>
          <p:sp>
            <p:nvSpPr>
              <p:cNvPr id="382" name="Freeform 381">
                <a:extLst>
                  <a:ext uri="{FF2B5EF4-FFF2-40B4-BE49-F238E27FC236}">
                    <a16:creationId xmlns:a16="http://schemas.microsoft.com/office/drawing/2014/main" id="{E91BB353-F7BD-4AB3-903F-D42701E89ABB}"/>
                  </a:ext>
                </a:extLst>
              </p:cNvPr>
              <p:cNvSpPr/>
              <p:nvPr/>
            </p:nvSpPr>
            <p:spPr>
              <a:xfrm>
                <a:off x="5535115" y="1752085"/>
                <a:ext cx="525877" cy="66070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68580" tIns="34290" rIns="68580" bIns="34290"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B88D12D3-1082-4BEC-A5E4-B0E96246022C}"/>
                  </a:ext>
                </a:extLst>
              </p:cNvPr>
              <p:cNvSpPr/>
              <p:nvPr/>
            </p:nvSpPr>
            <p:spPr>
              <a:xfrm>
                <a:off x="5202148" y="1921147"/>
                <a:ext cx="652721" cy="491638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68580" tIns="34290" rIns="68580" bIns="34290"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B03AB6B0-CD54-408F-AC81-7EEE8CFF9A00}"/>
                  </a:ext>
                </a:extLst>
              </p:cNvPr>
              <p:cNvCxnSpPr/>
              <p:nvPr/>
            </p:nvCxnSpPr>
            <p:spPr>
              <a:xfrm flipV="1">
                <a:off x="5270856" y="2029968"/>
                <a:ext cx="293329" cy="73843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5" name="Straight Connector 384">
                <a:extLst>
                  <a:ext uri="{FF2B5EF4-FFF2-40B4-BE49-F238E27FC236}">
                    <a16:creationId xmlns:a16="http://schemas.microsoft.com/office/drawing/2014/main" id="{E07F1255-2186-484C-8838-878493C5F741}"/>
                  </a:ext>
                </a:extLst>
              </p:cNvPr>
              <p:cNvCxnSpPr/>
              <p:nvPr/>
            </p:nvCxnSpPr>
            <p:spPr>
              <a:xfrm flipV="1">
                <a:off x="5273499" y="2261213"/>
                <a:ext cx="290685" cy="1749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6" name="Straight Connector 385">
                <a:extLst>
                  <a:ext uri="{FF2B5EF4-FFF2-40B4-BE49-F238E27FC236}">
                    <a16:creationId xmlns:a16="http://schemas.microsoft.com/office/drawing/2014/main" id="{A22516E5-CA8A-4478-A212-4C5B1EA32920}"/>
                  </a:ext>
                </a:extLst>
              </p:cNvPr>
              <p:cNvCxnSpPr/>
              <p:nvPr/>
            </p:nvCxnSpPr>
            <p:spPr>
              <a:xfrm flipV="1">
                <a:off x="5273499" y="2152391"/>
                <a:ext cx="290685" cy="4663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7" name="Straight Connector 386">
                <a:extLst>
                  <a:ext uri="{FF2B5EF4-FFF2-40B4-BE49-F238E27FC236}">
                    <a16:creationId xmlns:a16="http://schemas.microsoft.com/office/drawing/2014/main" id="{10B93E9E-3F5E-438B-97F2-FFAEB61A2ABB}"/>
                  </a:ext>
                </a:extLst>
              </p:cNvPr>
              <p:cNvCxnSpPr/>
              <p:nvPr/>
            </p:nvCxnSpPr>
            <p:spPr>
              <a:xfrm>
                <a:off x="5268214" y="2352545"/>
                <a:ext cx="295970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99639C26-9363-4B22-8DCD-D79CD31A5CA4}"/>
                  </a:ext>
                </a:extLst>
              </p:cNvPr>
              <p:cNvCxnSpPr/>
              <p:nvPr/>
            </p:nvCxnSpPr>
            <p:spPr>
              <a:xfrm flipV="1">
                <a:off x="5950003" y="1866736"/>
                <a:ext cx="0" cy="46443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CD5C4750-080B-44FB-90E0-CCAD41204E02}"/>
                  </a:ext>
                </a:extLst>
              </p:cNvPr>
              <p:cNvCxnSpPr/>
              <p:nvPr/>
            </p:nvCxnSpPr>
            <p:spPr>
              <a:xfrm>
                <a:off x="5627607" y="1936693"/>
                <a:ext cx="0" cy="476092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7422" name="Group 390">
              <a:extLst>
                <a:ext uri="{FF2B5EF4-FFF2-40B4-BE49-F238E27FC236}">
                  <a16:creationId xmlns:a16="http://schemas.microsoft.com/office/drawing/2014/main" id="{37C26FBD-DC33-4447-88E0-92BF68D995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834382" y="3164075"/>
              <a:ext cx="594613" cy="648336"/>
              <a:chOff x="5203089" y="1751190"/>
              <a:chExt cx="858331" cy="662414"/>
            </a:xfrm>
          </p:grpSpPr>
          <p:sp>
            <p:nvSpPr>
              <p:cNvPr id="399" name="Freeform 398">
                <a:extLst>
                  <a:ext uri="{FF2B5EF4-FFF2-40B4-BE49-F238E27FC236}">
                    <a16:creationId xmlns:a16="http://schemas.microsoft.com/office/drawing/2014/main" id="{B7EFC2B6-A867-40B3-8098-ECFE126FE38B}"/>
                  </a:ext>
                </a:extLst>
              </p:cNvPr>
              <p:cNvSpPr/>
              <p:nvPr/>
            </p:nvSpPr>
            <p:spPr>
              <a:xfrm>
                <a:off x="5536321" y="1751554"/>
                <a:ext cx="525447" cy="661776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68580" tIns="34290" rIns="68580" bIns="34290"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84F443CD-CB9D-46A8-A68B-17648A32B4AE}"/>
                  </a:ext>
                </a:extLst>
              </p:cNvPr>
              <p:cNvSpPr/>
              <p:nvPr/>
            </p:nvSpPr>
            <p:spPr>
              <a:xfrm>
                <a:off x="5203335" y="1922404"/>
                <a:ext cx="650698" cy="490926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68580" tIns="34290" rIns="68580" bIns="34290"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401" name="Straight Connector 400">
                <a:extLst>
                  <a:ext uri="{FF2B5EF4-FFF2-40B4-BE49-F238E27FC236}">
                    <a16:creationId xmlns:a16="http://schemas.microsoft.com/office/drawing/2014/main" id="{EF7F46F5-691A-4F9C-BA53-3E44BF939B9D}"/>
                  </a:ext>
                </a:extLst>
              </p:cNvPr>
              <p:cNvCxnSpPr/>
              <p:nvPr/>
            </p:nvCxnSpPr>
            <p:spPr>
              <a:xfrm flipV="1">
                <a:off x="5270544" y="2030537"/>
                <a:ext cx="296327" cy="73531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2" name="Straight Connector 401">
                <a:extLst>
                  <a:ext uri="{FF2B5EF4-FFF2-40B4-BE49-F238E27FC236}">
                    <a16:creationId xmlns:a16="http://schemas.microsoft.com/office/drawing/2014/main" id="{7756A8EA-6440-4657-9B9F-1DB2319D45E3}"/>
                  </a:ext>
                </a:extLst>
              </p:cNvPr>
              <p:cNvCxnSpPr/>
              <p:nvPr/>
            </p:nvCxnSpPr>
            <p:spPr>
              <a:xfrm flipV="1">
                <a:off x="5276654" y="2261943"/>
                <a:ext cx="290217" cy="17301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3" name="Straight Connector 402">
                <a:extLst>
                  <a:ext uri="{FF2B5EF4-FFF2-40B4-BE49-F238E27FC236}">
                    <a16:creationId xmlns:a16="http://schemas.microsoft.com/office/drawing/2014/main" id="{75E632DC-1406-4320-85EF-42A532B0F1F9}"/>
                  </a:ext>
                </a:extLst>
              </p:cNvPr>
              <p:cNvCxnSpPr/>
              <p:nvPr/>
            </p:nvCxnSpPr>
            <p:spPr>
              <a:xfrm flipV="1">
                <a:off x="5276654" y="2151647"/>
                <a:ext cx="290217" cy="47579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4" name="Straight Connector 403">
                <a:extLst>
                  <a:ext uri="{FF2B5EF4-FFF2-40B4-BE49-F238E27FC236}">
                    <a16:creationId xmlns:a16="http://schemas.microsoft.com/office/drawing/2014/main" id="{08BA778C-BF3F-487A-A040-B015A17B0AE0}"/>
                  </a:ext>
                </a:extLst>
              </p:cNvPr>
              <p:cNvCxnSpPr/>
              <p:nvPr/>
            </p:nvCxnSpPr>
            <p:spPr>
              <a:xfrm>
                <a:off x="5270544" y="2354937"/>
                <a:ext cx="296327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5" name="Straight Connector 404">
                <a:extLst>
                  <a:ext uri="{FF2B5EF4-FFF2-40B4-BE49-F238E27FC236}">
                    <a16:creationId xmlns:a16="http://schemas.microsoft.com/office/drawing/2014/main" id="{74ABECBA-425F-468D-AB2F-79CA64AF85E5}"/>
                  </a:ext>
                </a:extLst>
              </p:cNvPr>
              <p:cNvCxnSpPr/>
              <p:nvPr/>
            </p:nvCxnSpPr>
            <p:spPr>
              <a:xfrm flipV="1">
                <a:off x="5951791" y="1866174"/>
                <a:ext cx="0" cy="464974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6" name="Straight Connector 405">
                <a:extLst>
                  <a:ext uri="{FF2B5EF4-FFF2-40B4-BE49-F238E27FC236}">
                    <a16:creationId xmlns:a16="http://schemas.microsoft.com/office/drawing/2014/main" id="{713E6400-AD86-49F8-8F9D-45A00F74C725}"/>
                  </a:ext>
                </a:extLst>
              </p:cNvPr>
              <p:cNvCxnSpPr/>
              <p:nvPr/>
            </p:nvCxnSpPr>
            <p:spPr>
              <a:xfrm>
                <a:off x="5627969" y="1937543"/>
                <a:ext cx="0" cy="475787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62" name="Freeform 561">
              <a:extLst>
                <a:ext uri="{FF2B5EF4-FFF2-40B4-BE49-F238E27FC236}">
                  <a16:creationId xmlns:a16="http://schemas.microsoft.com/office/drawing/2014/main" id="{E9472F2A-B2A6-430E-BD20-C06FB1ECD0F2}"/>
                </a:ext>
              </a:extLst>
            </p:cNvPr>
            <p:cNvSpPr/>
            <p:nvPr/>
          </p:nvSpPr>
          <p:spPr>
            <a:xfrm>
              <a:off x="9604973" y="1752587"/>
              <a:ext cx="1496236" cy="1386444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494463"/>
                <a:gd name="connsiteY0" fmla="*/ 534641 h 1775651"/>
                <a:gd name="connsiteX1" fmla="*/ 3 w 1494463"/>
                <a:gd name="connsiteY1" fmla="*/ 940200 h 1775651"/>
                <a:gd name="connsiteX2" fmla="*/ 367657 w 1494463"/>
                <a:gd name="connsiteY2" fmla="*/ 1508306 h 1775651"/>
                <a:gd name="connsiteX3" fmla="*/ 1186523 w 1494463"/>
                <a:gd name="connsiteY3" fmla="*/ 1775650 h 1775651"/>
                <a:gd name="connsiteX4" fmla="*/ 1467465 w 1494463"/>
                <a:gd name="connsiteY4" fmla="*/ 1510813 h 1775651"/>
                <a:gd name="connsiteX5" fmla="*/ 1468513 w 1494463"/>
                <a:gd name="connsiteY5" fmla="*/ 672856 h 1775651"/>
                <a:gd name="connsiteX6" fmla="*/ 1336927 w 1494463"/>
                <a:gd name="connsiteY6" fmla="*/ 154877 h 1775651"/>
                <a:gd name="connsiteX7" fmla="*/ 839087 w 1494463"/>
                <a:gd name="connsiteY7" fmla="*/ 21205 h 1775651"/>
                <a:gd name="connsiteX8" fmla="*/ 360355 w 1494463"/>
                <a:gd name="connsiteY8" fmla="*/ 534641 h 1775651"/>
                <a:gd name="connsiteX0" fmla="*/ 360355 w 1491064"/>
                <a:gd name="connsiteY0" fmla="*/ 552327 h 1793337"/>
                <a:gd name="connsiteX1" fmla="*/ 3 w 1491064"/>
                <a:gd name="connsiteY1" fmla="*/ 957886 h 1793337"/>
                <a:gd name="connsiteX2" fmla="*/ 367657 w 1491064"/>
                <a:gd name="connsiteY2" fmla="*/ 1525992 h 1793337"/>
                <a:gd name="connsiteX3" fmla="*/ 1186523 w 1491064"/>
                <a:gd name="connsiteY3" fmla="*/ 1793336 h 1793337"/>
                <a:gd name="connsiteX4" fmla="*/ 1467465 w 1491064"/>
                <a:gd name="connsiteY4" fmla="*/ 1528499 h 1793337"/>
                <a:gd name="connsiteX5" fmla="*/ 1468513 w 1491064"/>
                <a:gd name="connsiteY5" fmla="*/ 690542 h 1793337"/>
                <a:gd name="connsiteX6" fmla="*/ 1407977 w 1491064"/>
                <a:gd name="connsiteY6" fmla="*/ 109278 h 1793337"/>
                <a:gd name="connsiteX7" fmla="*/ 839087 w 1491064"/>
                <a:gd name="connsiteY7" fmla="*/ 38891 h 1793337"/>
                <a:gd name="connsiteX8" fmla="*/ 360355 w 1491064"/>
                <a:gd name="connsiteY8" fmla="*/ 552327 h 1793337"/>
                <a:gd name="connsiteX0" fmla="*/ 360355 w 1502818"/>
                <a:gd name="connsiteY0" fmla="*/ 552327 h 1612281"/>
                <a:gd name="connsiteX1" fmla="*/ 3 w 1502818"/>
                <a:gd name="connsiteY1" fmla="*/ 957886 h 1612281"/>
                <a:gd name="connsiteX2" fmla="*/ 367657 w 1502818"/>
                <a:gd name="connsiteY2" fmla="*/ 1525992 h 1612281"/>
                <a:gd name="connsiteX3" fmla="*/ 1026659 w 1502818"/>
                <a:gd name="connsiteY3" fmla="*/ 1582385 h 1612281"/>
                <a:gd name="connsiteX4" fmla="*/ 1467465 w 1502818"/>
                <a:gd name="connsiteY4" fmla="*/ 1528499 h 1612281"/>
                <a:gd name="connsiteX5" fmla="*/ 1468513 w 1502818"/>
                <a:gd name="connsiteY5" fmla="*/ 690542 h 1612281"/>
                <a:gd name="connsiteX6" fmla="*/ 1407977 w 1502818"/>
                <a:gd name="connsiteY6" fmla="*/ 109278 h 1612281"/>
                <a:gd name="connsiteX7" fmla="*/ 839087 w 1502818"/>
                <a:gd name="connsiteY7" fmla="*/ 38891 h 1612281"/>
                <a:gd name="connsiteX8" fmla="*/ 360355 w 1502818"/>
                <a:gd name="connsiteY8" fmla="*/ 552327 h 1612281"/>
                <a:gd name="connsiteX0" fmla="*/ 360384 w 1502847"/>
                <a:gd name="connsiteY0" fmla="*/ 552327 h 1803602"/>
                <a:gd name="connsiteX1" fmla="*/ 32 w 1502847"/>
                <a:gd name="connsiteY1" fmla="*/ 957886 h 1803602"/>
                <a:gd name="connsiteX2" fmla="*/ 385448 w 1502847"/>
                <a:gd name="connsiteY2" fmla="*/ 1779134 h 1803602"/>
                <a:gd name="connsiteX3" fmla="*/ 1026688 w 1502847"/>
                <a:gd name="connsiteY3" fmla="*/ 1582385 h 1803602"/>
                <a:gd name="connsiteX4" fmla="*/ 1467494 w 1502847"/>
                <a:gd name="connsiteY4" fmla="*/ 1528499 h 1803602"/>
                <a:gd name="connsiteX5" fmla="*/ 1468542 w 1502847"/>
                <a:gd name="connsiteY5" fmla="*/ 690542 h 1803602"/>
                <a:gd name="connsiteX6" fmla="*/ 1408006 w 1502847"/>
                <a:gd name="connsiteY6" fmla="*/ 109278 h 1803602"/>
                <a:gd name="connsiteX7" fmla="*/ 839116 w 1502847"/>
                <a:gd name="connsiteY7" fmla="*/ 38891 h 1803602"/>
                <a:gd name="connsiteX8" fmla="*/ 360384 w 1502847"/>
                <a:gd name="connsiteY8" fmla="*/ 552327 h 1803602"/>
                <a:gd name="connsiteX0" fmla="*/ 360384 w 1502847"/>
                <a:gd name="connsiteY0" fmla="*/ 552327 h 1826319"/>
                <a:gd name="connsiteX1" fmla="*/ 32 w 1502847"/>
                <a:gd name="connsiteY1" fmla="*/ 957886 h 1826319"/>
                <a:gd name="connsiteX2" fmla="*/ 385448 w 1502847"/>
                <a:gd name="connsiteY2" fmla="*/ 1779134 h 1826319"/>
                <a:gd name="connsiteX3" fmla="*/ 1026688 w 1502847"/>
                <a:gd name="connsiteY3" fmla="*/ 1582385 h 1826319"/>
                <a:gd name="connsiteX4" fmla="*/ 1467494 w 1502847"/>
                <a:gd name="connsiteY4" fmla="*/ 1528499 h 1826319"/>
                <a:gd name="connsiteX5" fmla="*/ 1468542 w 1502847"/>
                <a:gd name="connsiteY5" fmla="*/ 690542 h 1826319"/>
                <a:gd name="connsiteX6" fmla="*/ 1408006 w 1502847"/>
                <a:gd name="connsiteY6" fmla="*/ 109278 h 1826319"/>
                <a:gd name="connsiteX7" fmla="*/ 839116 w 1502847"/>
                <a:gd name="connsiteY7" fmla="*/ 38891 h 1826319"/>
                <a:gd name="connsiteX8" fmla="*/ 360384 w 1502847"/>
                <a:gd name="connsiteY8" fmla="*/ 552327 h 1826319"/>
                <a:gd name="connsiteX0" fmla="*/ 289852 w 1503366"/>
                <a:gd name="connsiteY0" fmla="*/ 461730 h 1820101"/>
                <a:gd name="connsiteX1" fmla="*/ 551 w 1503366"/>
                <a:gd name="connsiteY1" fmla="*/ 951668 h 1820101"/>
                <a:gd name="connsiteX2" fmla="*/ 385967 w 1503366"/>
                <a:gd name="connsiteY2" fmla="*/ 1772916 h 1820101"/>
                <a:gd name="connsiteX3" fmla="*/ 1027207 w 1503366"/>
                <a:gd name="connsiteY3" fmla="*/ 1576167 h 1820101"/>
                <a:gd name="connsiteX4" fmla="*/ 1468013 w 1503366"/>
                <a:gd name="connsiteY4" fmla="*/ 1522281 h 1820101"/>
                <a:gd name="connsiteX5" fmla="*/ 1469061 w 1503366"/>
                <a:gd name="connsiteY5" fmla="*/ 684324 h 1820101"/>
                <a:gd name="connsiteX6" fmla="*/ 1408525 w 1503366"/>
                <a:gd name="connsiteY6" fmla="*/ 103060 h 1820101"/>
                <a:gd name="connsiteX7" fmla="*/ 839635 w 1503366"/>
                <a:gd name="connsiteY7" fmla="*/ 32673 h 1820101"/>
                <a:gd name="connsiteX8" fmla="*/ 289852 w 1503366"/>
                <a:gd name="connsiteY8" fmla="*/ 461730 h 1820101"/>
                <a:gd name="connsiteX0" fmla="*/ 293376 w 1506890"/>
                <a:gd name="connsiteY0" fmla="*/ 461730 h 1820101"/>
                <a:gd name="connsiteX1" fmla="*/ 4075 w 1506890"/>
                <a:gd name="connsiteY1" fmla="*/ 951668 h 1820101"/>
                <a:gd name="connsiteX2" fmla="*/ 389491 w 1506890"/>
                <a:gd name="connsiteY2" fmla="*/ 1772916 h 1820101"/>
                <a:gd name="connsiteX3" fmla="*/ 1030731 w 1506890"/>
                <a:gd name="connsiteY3" fmla="*/ 1576167 h 1820101"/>
                <a:gd name="connsiteX4" fmla="*/ 1471537 w 1506890"/>
                <a:gd name="connsiteY4" fmla="*/ 1522281 h 1820101"/>
                <a:gd name="connsiteX5" fmla="*/ 1472585 w 1506890"/>
                <a:gd name="connsiteY5" fmla="*/ 684324 h 1820101"/>
                <a:gd name="connsiteX6" fmla="*/ 1412049 w 1506890"/>
                <a:gd name="connsiteY6" fmla="*/ 103060 h 1820101"/>
                <a:gd name="connsiteX7" fmla="*/ 843159 w 1506890"/>
                <a:gd name="connsiteY7" fmla="*/ 32673 h 1820101"/>
                <a:gd name="connsiteX8" fmla="*/ 293376 w 1506890"/>
                <a:gd name="connsiteY8" fmla="*/ 461730 h 1820101"/>
                <a:gd name="connsiteX0" fmla="*/ 203955 w 1545103"/>
                <a:gd name="connsiteY0" fmla="*/ 206126 h 1802639"/>
                <a:gd name="connsiteX1" fmla="*/ 42288 w 1545103"/>
                <a:gd name="connsiteY1" fmla="*/ 934206 h 1802639"/>
                <a:gd name="connsiteX2" fmla="*/ 427704 w 1545103"/>
                <a:gd name="connsiteY2" fmla="*/ 1755454 h 1802639"/>
                <a:gd name="connsiteX3" fmla="*/ 1068944 w 1545103"/>
                <a:gd name="connsiteY3" fmla="*/ 1558705 h 1802639"/>
                <a:gd name="connsiteX4" fmla="*/ 1509750 w 1545103"/>
                <a:gd name="connsiteY4" fmla="*/ 1504819 h 1802639"/>
                <a:gd name="connsiteX5" fmla="*/ 1510798 w 1545103"/>
                <a:gd name="connsiteY5" fmla="*/ 666862 h 1802639"/>
                <a:gd name="connsiteX6" fmla="*/ 1450262 w 1545103"/>
                <a:gd name="connsiteY6" fmla="*/ 85598 h 1802639"/>
                <a:gd name="connsiteX7" fmla="*/ 881372 w 1545103"/>
                <a:gd name="connsiteY7" fmla="*/ 15211 h 1802639"/>
                <a:gd name="connsiteX8" fmla="*/ 203955 w 1545103"/>
                <a:gd name="connsiteY8" fmla="*/ 206126 h 1802639"/>
                <a:gd name="connsiteX0" fmla="*/ 147252 w 1634267"/>
                <a:gd name="connsiteY0" fmla="*/ 113266 h 1796376"/>
                <a:gd name="connsiteX1" fmla="*/ 131452 w 1634267"/>
                <a:gd name="connsiteY1" fmla="*/ 927943 h 1796376"/>
                <a:gd name="connsiteX2" fmla="*/ 516868 w 1634267"/>
                <a:gd name="connsiteY2" fmla="*/ 1749191 h 1796376"/>
                <a:gd name="connsiteX3" fmla="*/ 1158108 w 1634267"/>
                <a:gd name="connsiteY3" fmla="*/ 1552442 h 1796376"/>
                <a:gd name="connsiteX4" fmla="*/ 1598914 w 1634267"/>
                <a:gd name="connsiteY4" fmla="*/ 1498556 h 1796376"/>
                <a:gd name="connsiteX5" fmla="*/ 1599962 w 1634267"/>
                <a:gd name="connsiteY5" fmla="*/ 660599 h 1796376"/>
                <a:gd name="connsiteX6" fmla="*/ 1539426 w 1634267"/>
                <a:gd name="connsiteY6" fmla="*/ 79335 h 1796376"/>
                <a:gd name="connsiteX7" fmla="*/ 970536 w 1634267"/>
                <a:gd name="connsiteY7" fmla="*/ 8948 h 1796376"/>
                <a:gd name="connsiteX8" fmla="*/ 147252 w 1634267"/>
                <a:gd name="connsiteY8" fmla="*/ 113266 h 179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4267" h="1796376">
                  <a:moveTo>
                    <a:pt x="147252" y="113266"/>
                  </a:moveTo>
                  <a:cubicBezTo>
                    <a:pt x="-139307" y="245497"/>
                    <a:pt x="69849" y="655289"/>
                    <a:pt x="131452" y="927943"/>
                  </a:cubicBezTo>
                  <a:cubicBezTo>
                    <a:pt x="193055" y="1200597"/>
                    <a:pt x="345759" y="1645108"/>
                    <a:pt x="516868" y="1749191"/>
                  </a:cubicBezTo>
                  <a:cubicBezTo>
                    <a:pt x="687977" y="1853274"/>
                    <a:pt x="1013294" y="1784070"/>
                    <a:pt x="1158108" y="1552442"/>
                  </a:cubicBezTo>
                  <a:cubicBezTo>
                    <a:pt x="1302922" y="1320814"/>
                    <a:pt x="1525272" y="1647197"/>
                    <a:pt x="1598914" y="1498556"/>
                  </a:cubicBezTo>
                  <a:cubicBezTo>
                    <a:pt x="1672556" y="1349916"/>
                    <a:pt x="1609877" y="897136"/>
                    <a:pt x="1599962" y="660599"/>
                  </a:cubicBezTo>
                  <a:cubicBezTo>
                    <a:pt x="1590047" y="424062"/>
                    <a:pt x="1578419" y="187943"/>
                    <a:pt x="1539426" y="79335"/>
                  </a:cubicBezTo>
                  <a:cubicBezTo>
                    <a:pt x="1500433" y="-29273"/>
                    <a:pt x="1202565" y="3293"/>
                    <a:pt x="970536" y="8948"/>
                  </a:cubicBezTo>
                  <a:cubicBezTo>
                    <a:pt x="738507" y="14603"/>
                    <a:pt x="433811" y="-18965"/>
                    <a:pt x="147252" y="11326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7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3" name="TextBox 572">
              <a:extLst>
                <a:ext uri="{FF2B5EF4-FFF2-40B4-BE49-F238E27FC236}">
                  <a16:creationId xmlns:a16="http://schemas.microsoft.com/office/drawing/2014/main" id="{E54049A6-5250-456A-86B1-E17BFE515450}"/>
                </a:ext>
              </a:extLst>
            </p:cNvPr>
            <p:cNvSpPr txBox="1"/>
            <p:nvPr/>
          </p:nvSpPr>
          <p:spPr>
            <a:xfrm>
              <a:off x="9490692" y="1820321"/>
              <a:ext cx="1870287" cy="317015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lnSpc>
                  <a:spcPct val="90000"/>
                </a:lnSpc>
                <a:defRPr/>
              </a:pPr>
              <a:r>
                <a:rPr lang="en-US" sz="1050" dirty="0"/>
                <a:t>ISP </a:t>
              </a:r>
              <a:r>
                <a:rPr lang="en-US" sz="1050" dirty="0" err="1"/>
                <a:t>nacionais</a:t>
              </a:r>
              <a:r>
                <a:rPr lang="en-US" sz="1050" dirty="0"/>
                <a:t> e </a:t>
              </a:r>
              <a:r>
                <a:rPr lang="en-US" sz="1050" dirty="0" err="1"/>
                <a:t>globais</a:t>
              </a:r>
              <a:endParaRPr lang="en-US" sz="1050" dirty="0"/>
            </a:p>
          </p:txBody>
        </p:sp>
        <p:sp>
          <p:nvSpPr>
            <p:cNvPr id="655" name="Rectangle 654">
              <a:extLst>
                <a:ext uri="{FF2B5EF4-FFF2-40B4-BE49-F238E27FC236}">
                  <a16:creationId xmlns:a16="http://schemas.microsoft.com/office/drawing/2014/main" id="{EED2C926-3C01-40CE-89CB-40FB1708EF34}"/>
                </a:ext>
              </a:extLst>
            </p:cNvPr>
            <p:cNvSpPr/>
            <p:nvPr/>
          </p:nvSpPr>
          <p:spPr>
            <a:xfrm>
              <a:off x="9342550" y="3647041"/>
              <a:ext cx="304749" cy="198971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53" name="TextBox 652">
              <a:extLst>
                <a:ext uri="{FF2B5EF4-FFF2-40B4-BE49-F238E27FC236}">
                  <a16:creationId xmlns:a16="http://schemas.microsoft.com/office/drawing/2014/main" id="{5E8B2D87-4332-4677-8BD1-817E7321E01D}"/>
                </a:ext>
              </a:extLst>
            </p:cNvPr>
            <p:cNvSpPr txBox="1"/>
            <p:nvPr/>
          </p:nvSpPr>
          <p:spPr>
            <a:xfrm>
              <a:off x="8603957" y="3329535"/>
              <a:ext cx="1039110" cy="510919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lnSpc>
                  <a:spcPct val="90000"/>
                </a:lnSpc>
                <a:defRPr/>
              </a:pPr>
              <a:r>
                <a:rPr lang="en-US" sz="1050" dirty="0"/>
                <a:t>ISP </a:t>
              </a:r>
              <a:r>
                <a:rPr lang="en-US" sz="1050" dirty="0" err="1"/>
                <a:t>locais</a:t>
              </a:r>
              <a:r>
                <a:rPr lang="en-US" sz="1050" dirty="0"/>
                <a:t> </a:t>
              </a:r>
            </a:p>
            <a:p>
              <a:pPr>
                <a:lnSpc>
                  <a:spcPct val="90000"/>
                </a:lnSpc>
                <a:defRPr/>
              </a:pPr>
              <a:r>
                <a:rPr lang="en-US" sz="1050" dirty="0"/>
                <a:t>e </a:t>
              </a:r>
              <a:r>
                <a:rPr lang="en-US" sz="1050" dirty="0" err="1"/>
                <a:t>regionais</a:t>
              </a:r>
              <a:endParaRPr lang="en-US" sz="1050" dirty="0"/>
            </a:p>
          </p:txBody>
        </p:sp>
        <p:sp>
          <p:nvSpPr>
            <p:cNvPr id="657" name="TextBox 656">
              <a:extLst>
                <a:ext uri="{FF2B5EF4-FFF2-40B4-BE49-F238E27FC236}">
                  <a16:creationId xmlns:a16="http://schemas.microsoft.com/office/drawing/2014/main" id="{47426E44-E66F-45DE-B4AD-EF850006DE87}"/>
                </a:ext>
              </a:extLst>
            </p:cNvPr>
            <p:cNvSpPr txBox="1"/>
            <p:nvPr/>
          </p:nvSpPr>
          <p:spPr>
            <a:xfrm>
              <a:off x="10980578" y="4648243"/>
              <a:ext cx="925741" cy="41413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lnSpc>
                  <a:spcPct val="90000"/>
                </a:lnSpc>
                <a:defRPr/>
              </a:pPr>
              <a:r>
                <a:rPr lang="en-US" sz="788" dirty="0"/>
                <a:t>Redes de</a:t>
              </a:r>
            </a:p>
            <a:p>
              <a:pPr>
                <a:lnSpc>
                  <a:spcPct val="90000"/>
                </a:lnSpc>
                <a:defRPr/>
              </a:pPr>
              <a:r>
                <a:rPr lang="en-US" sz="788" dirty="0"/>
                <a:t>datacenter s</a:t>
              </a:r>
            </a:p>
          </p:txBody>
        </p:sp>
        <p:sp>
          <p:nvSpPr>
            <p:cNvPr id="658" name="TextBox 657">
              <a:extLst>
                <a:ext uri="{FF2B5EF4-FFF2-40B4-BE49-F238E27FC236}">
                  <a16:creationId xmlns:a16="http://schemas.microsoft.com/office/drawing/2014/main" id="{F3538056-CB01-4835-9151-B25BF0660568}"/>
                </a:ext>
              </a:extLst>
            </p:cNvPr>
            <p:cNvSpPr txBox="1"/>
            <p:nvPr/>
          </p:nvSpPr>
          <p:spPr>
            <a:xfrm>
              <a:off x="9958398" y="4093665"/>
              <a:ext cx="1237740" cy="843324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lnSpc>
                  <a:spcPct val="90000"/>
                </a:lnSpc>
                <a:defRPr/>
              </a:pPr>
              <a:r>
                <a:rPr lang="en-US" sz="1050" dirty="0"/>
                <a:t>Redes</a:t>
              </a:r>
            </a:p>
            <a:p>
              <a:pPr>
                <a:lnSpc>
                  <a:spcPct val="90000"/>
                </a:lnSpc>
                <a:defRPr/>
              </a:pPr>
              <a:r>
                <a:rPr lang="en-US" sz="1050" dirty="0" err="1"/>
                <a:t>Provedoras</a:t>
              </a:r>
              <a:endParaRPr lang="en-US" sz="1050" dirty="0"/>
            </a:p>
            <a:p>
              <a:pPr>
                <a:lnSpc>
                  <a:spcPct val="90000"/>
                </a:lnSpc>
                <a:defRPr/>
              </a:pPr>
              <a:r>
                <a:rPr lang="en-US" sz="1050" dirty="0"/>
                <a:t>de </a:t>
              </a:r>
              <a:r>
                <a:rPr lang="en-US" sz="1050" dirty="0" err="1"/>
                <a:t>conteúdos</a:t>
              </a:r>
              <a:endParaRPr lang="en-US" sz="1050" dirty="0"/>
            </a:p>
            <a:p>
              <a:pPr>
                <a:lnSpc>
                  <a:spcPct val="90000"/>
                </a:lnSpc>
                <a:defRPr/>
              </a:pPr>
              <a:endParaRPr lang="en-US" sz="750" dirty="0"/>
            </a:p>
          </p:txBody>
        </p:sp>
      </p:grpSp>
      <p:grpSp>
        <p:nvGrpSpPr>
          <p:cNvPr id="1030" name="Group 1029">
            <a:extLst>
              <a:ext uri="{FF2B5EF4-FFF2-40B4-BE49-F238E27FC236}">
                <a16:creationId xmlns:a16="http://schemas.microsoft.com/office/drawing/2014/main" id="{2A9C27C6-125A-4A80-B41E-E7B7DCA26573}"/>
              </a:ext>
            </a:extLst>
          </p:cNvPr>
          <p:cNvGrpSpPr>
            <a:grpSpLocks/>
          </p:cNvGrpSpPr>
          <p:nvPr/>
        </p:nvGrpSpPr>
        <p:grpSpPr bwMode="auto">
          <a:xfrm>
            <a:off x="2497139" y="3000375"/>
            <a:ext cx="4251325" cy="979488"/>
            <a:chOff x="1297913" y="2932392"/>
            <a:chExt cx="5668276" cy="1305077"/>
          </a:xfrm>
        </p:grpSpPr>
        <p:sp>
          <p:nvSpPr>
            <p:cNvPr id="666" name="Content Placeholder 2">
              <a:extLst>
                <a:ext uri="{FF2B5EF4-FFF2-40B4-BE49-F238E27FC236}">
                  <a16:creationId xmlns:a16="http://schemas.microsoft.com/office/drawing/2014/main" id="{E5995F8B-6894-4ABF-81F9-07D2EF92792F}"/>
                </a:ext>
              </a:extLst>
            </p:cNvPr>
            <p:cNvSpPr txBox="1">
              <a:spLocks/>
            </p:cNvSpPr>
            <p:nvPr/>
          </p:nvSpPr>
          <p:spPr>
            <a:xfrm>
              <a:off x="3188043" y="2932392"/>
              <a:ext cx="3778146" cy="1305077"/>
            </a:xfrm>
            <a:prstGeom prst="rect">
              <a:avLst/>
            </a:prstGeom>
          </p:spPr>
          <p:txBody>
            <a:bodyPr>
              <a:normAutofit fontScale="92500" lnSpcReduction="10000"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144" indent="0">
                <a:buNone/>
                <a:defRPr/>
              </a:pPr>
              <a:r>
                <a:rPr lang="en-US" altLang="en-US" sz="1800" i="1" dirty="0">
                  <a:solidFill>
                    <a:srgbClr val="C00000"/>
                  </a:solidFill>
                  <a:latin typeface="+mn-lt"/>
                </a:rPr>
                <a:t>Chaves  de </a:t>
              </a:r>
              <a:r>
                <a:rPr lang="en-US" altLang="en-US" sz="1800" i="1" dirty="0" err="1">
                  <a:solidFill>
                    <a:srgbClr val="C00000"/>
                  </a:solidFill>
                  <a:latin typeface="+mn-lt"/>
                </a:rPr>
                <a:t>pacotes</a:t>
              </a:r>
              <a:r>
                <a:rPr lang="en-US" altLang="en-US" sz="1800" i="1" dirty="0">
                  <a:solidFill>
                    <a:srgbClr val="C00000"/>
                  </a:solidFill>
                  <a:latin typeface="+mn-lt"/>
                </a:rPr>
                <a:t> </a:t>
              </a:r>
              <a:r>
                <a:rPr lang="en-US" altLang="en-US" sz="1800" dirty="0">
                  <a:latin typeface="+mn-lt"/>
                </a:rPr>
                <a:t>: </a:t>
              </a:r>
              <a:r>
                <a:rPr lang="en-US" altLang="en-US" sz="1800" dirty="0" err="1">
                  <a:latin typeface="+mn-lt"/>
                </a:rPr>
                <a:t>encaminha</a:t>
              </a:r>
              <a:r>
                <a:rPr lang="en-US" altLang="en-US" sz="1800" dirty="0">
                  <a:latin typeface="+mn-lt"/>
                </a:rPr>
                <a:t> </a:t>
              </a:r>
              <a:r>
                <a:rPr lang="en-US" altLang="en-US" sz="1800" dirty="0" err="1">
                  <a:latin typeface="+mn-lt"/>
                </a:rPr>
                <a:t>pacotes</a:t>
              </a:r>
              <a:r>
                <a:rPr lang="en-US" altLang="en-US" sz="1800" dirty="0">
                  <a:latin typeface="+mn-lt"/>
                </a:rPr>
                <a:t> (</a:t>
              </a:r>
              <a:r>
                <a:rPr lang="en-US" altLang="en-US" sz="1800" dirty="0" err="1">
                  <a:latin typeface="+mn-lt"/>
                </a:rPr>
                <a:t>pedaços</a:t>
              </a:r>
              <a:r>
                <a:rPr lang="en-US" altLang="en-US" sz="1800" dirty="0">
                  <a:latin typeface="+mn-lt"/>
                </a:rPr>
                <a:t> de dados)</a:t>
              </a:r>
            </a:p>
            <a:p>
              <a:pPr marL="259556" lvl="1" indent="-173831">
                <a:buClr>
                  <a:srgbClr val="0000A8"/>
                </a:buClr>
                <a:defRPr/>
              </a:pPr>
              <a:r>
                <a:rPr lang="en-US" altLang="en-US" sz="1500" i="1" dirty="0" err="1">
                  <a:solidFill>
                    <a:schemeClr val="tx1"/>
                  </a:solidFill>
                  <a:latin typeface="+mn-lt"/>
                </a:rPr>
                <a:t>Roteadores</a:t>
              </a:r>
              <a:r>
                <a:rPr lang="en-US" altLang="en-US" sz="1500" dirty="0">
                  <a:solidFill>
                    <a:schemeClr val="tx1"/>
                  </a:solidFill>
                  <a:latin typeface="+mn-lt"/>
                </a:rPr>
                <a:t>, </a:t>
              </a:r>
              <a:r>
                <a:rPr lang="en-US" altLang="en-US" sz="1500" i="1" dirty="0" err="1">
                  <a:solidFill>
                    <a:schemeClr val="tx1"/>
                  </a:solidFill>
                  <a:latin typeface="+mn-lt"/>
                </a:rPr>
                <a:t>chaves</a:t>
              </a:r>
              <a:endParaRPr lang="en-US" sz="1800" dirty="0">
                <a:solidFill>
                  <a:schemeClr val="tx1"/>
                </a:solidFill>
                <a:latin typeface="+mn-lt"/>
              </a:endParaRPr>
            </a:p>
          </p:txBody>
        </p:sp>
        <p:grpSp>
          <p:nvGrpSpPr>
            <p:cNvPr id="37396" name="Group 1028">
              <a:extLst>
                <a:ext uri="{FF2B5EF4-FFF2-40B4-BE49-F238E27FC236}">
                  <a16:creationId xmlns:a16="http://schemas.microsoft.com/office/drawing/2014/main" id="{7B16EE7E-CA9E-4744-8932-E02CDFCBB8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97913" y="3389820"/>
              <a:ext cx="1370315" cy="390629"/>
              <a:chOff x="1220207" y="3379800"/>
              <a:chExt cx="1448022" cy="400649"/>
            </a:xfrm>
          </p:grpSpPr>
          <p:grpSp>
            <p:nvGrpSpPr>
              <p:cNvPr id="37397" name="Group 744">
                <a:extLst>
                  <a:ext uri="{FF2B5EF4-FFF2-40B4-BE49-F238E27FC236}">
                    <a16:creationId xmlns:a16="http://schemas.microsoft.com/office/drawing/2014/main" id="{7478FADF-5E18-4A13-BBA7-958FD1C1F4C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20207" y="3403733"/>
                <a:ext cx="608897" cy="339238"/>
                <a:chOff x="7493876" y="2774731"/>
                <a:chExt cx="1481958" cy="894622"/>
              </a:xfrm>
            </p:grpSpPr>
            <p:sp>
              <p:nvSpPr>
                <p:cNvPr id="746" name="Freeform 745">
                  <a:extLst>
                    <a:ext uri="{FF2B5EF4-FFF2-40B4-BE49-F238E27FC236}">
                      <a16:creationId xmlns:a16="http://schemas.microsoft.com/office/drawing/2014/main" id="{73B9AA45-875A-42F2-9CDC-20787FABBA37}"/>
                    </a:ext>
                  </a:extLst>
                </p:cNvPr>
                <p:cNvSpPr/>
                <p:nvPr/>
              </p:nvSpPr>
              <p:spPr>
                <a:xfrm>
                  <a:off x="7493876" y="3082021"/>
                  <a:ext cx="1480662" cy="589281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747" name="Oval 746">
                  <a:extLst>
                    <a:ext uri="{FF2B5EF4-FFF2-40B4-BE49-F238E27FC236}">
                      <a16:creationId xmlns:a16="http://schemas.microsoft.com/office/drawing/2014/main" id="{D23ABA62-5901-47B5-997B-4D88C8D34AED}"/>
                    </a:ext>
                  </a:extLst>
                </p:cNvPr>
                <p:cNvSpPr/>
                <p:nvPr/>
              </p:nvSpPr>
              <p:spPr>
                <a:xfrm>
                  <a:off x="7493876" y="2773077"/>
                  <a:ext cx="1480662" cy="583562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37408" name="Group 747">
                  <a:extLst>
                    <a:ext uri="{FF2B5EF4-FFF2-40B4-BE49-F238E27FC236}">
                      <a16:creationId xmlns:a16="http://schemas.microsoft.com/office/drawing/2014/main" id="{64E4D7FE-88CA-403E-A0FE-51A070AB0B0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49" name="Freeform 748">
                    <a:extLst>
                      <a:ext uri="{FF2B5EF4-FFF2-40B4-BE49-F238E27FC236}">
                        <a16:creationId xmlns:a16="http://schemas.microsoft.com/office/drawing/2014/main" id="{4FF29F2A-B976-437E-8EA3-D45426256BBE}"/>
                      </a:ext>
                    </a:extLst>
                  </p:cNvPr>
                  <p:cNvSpPr/>
                  <p:nvPr/>
                </p:nvSpPr>
                <p:spPr>
                  <a:xfrm>
                    <a:off x="7808624" y="2884177"/>
                    <a:ext cx="853400" cy="199847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/>
                  </a:p>
                </p:txBody>
              </p:sp>
              <p:sp>
                <p:nvSpPr>
                  <p:cNvPr id="750" name="Freeform 749">
                    <a:extLst>
                      <a:ext uri="{FF2B5EF4-FFF2-40B4-BE49-F238E27FC236}">
                        <a16:creationId xmlns:a16="http://schemas.microsoft.com/office/drawing/2014/main" id="{37B23140-E102-476D-BD53-BA6EB34B5E65}"/>
                      </a:ext>
                    </a:extLst>
                  </p:cNvPr>
                  <p:cNvSpPr/>
                  <p:nvPr/>
                </p:nvSpPr>
                <p:spPr>
                  <a:xfrm>
                    <a:off x="8366618" y="3055474"/>
                    <a:ext cx="318853" cy="171298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/>
                  </a:p>
                </p:txBody>
              </p:sp>
              <p:sp>
                <p:nvSpPr>
                  <p:cNvPr id="751" name="Freeform 750">
                    <a:extLst>
                      <a:ext uri="{FF2B5EF4-FFF2-40B4-BE49-F238E27FC236}">
                        <a16:creationId xmlns:a16="http://schemas.microsoft.com/office/drawing/2014/main" id="{0F15245B-FE5A-45EC-BE88-E374DDCEE1AC}"/>
                      </a:ext>
                    </a:extLst>
                  </p:cNvPr>
                  <p:cNvSpPr/>
                  <p:nvPr/>
                </p:nvSpPr>
                <p:spPr>
                  <a:xfrm>
                    <a:off x="7785181" y="3055474"/>
                    <a:ext cx="314162" cy="171298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/>
                  </a:p>
                </p:txBody>
              </p:sp>
              <p:sp>
                <p:nvSpPr>
                  <p:cNvPr id="752" name="Freeform 751">
                    <a:extLst>
                      <a:ext uri="{FF2B5EF4-FFF2-40B4-BE49-F238E27FC236}">
                        <a16:creationId xmlns:a16="http://schemas.microsoft.com/office/drawing/2014/main" id="{66DB6919-1F5A-4645-A92B-7836E9F0F968}"/>
                      </a:ext>
                    </a:extLst>
                  </p:cNvPr>
                  <p:cNvSpPr/>
                  <p:nvPr/>
                </p:nvSpPr>
                <p:spPr>
                  <a:xfrm>
                    <a:off x="7893026" y="2969825"/>
                    <a:ext cx="679908" cy="27122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/>
                  </a:p>
                </p:txBody>
              </p:sp>
            </p:grpSp>
          </p:grpSp>
          <p:grpSp>
            <p:nvGrpSpPr>
              <p:cNvPr id="37398" name="Group 752">
                <a:extLst>
                  <a:ext uri="{FF2B5EF4-FFF2-40B4-BE49-F238E27FC236}">
                    <a16:creationId xmlns:a16="http://schemas.microsoft.com/office/drawing/2014/main" id="{49573703-0DA8-49BF-9776-A85FF142E9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172962" y="3379800"/>
                <a:ext cx="495267" cy="400649"/>
                <a:chOff x="3668110" y="2448910"/>
                <a:chExt cx="3794234" cy="2165130"/>
              </a:xfrm>
            </p:grpSpPr>
            <p:sp>
              <p:nvSpPr>
                <p:cNvPr id="754" name="Rectangle 753">
                  <a:extLst>
                    <a:ext uri="{FF2B5EF4-FFF2-40B4-BE49-F238E27FC236}">
                      <a16:creationId xmlns:a16="http://schemas.microsoft.com/office/drawing/2014/main" id="{F53152B4-9352-4A1A-A7F6-95E09E79708A}"/>
                    </a:ext>
                  </a:extLst>
                </p:cNvPr>
                <p:cNvSpPr/>
                <p:nvPr/>
              </p:nvSpPr>
              <p:spPr>
                <a:xfrm>
                  <a:off x="3668499" y="3735515"/>
                  <a:ext cx="3769668" cy="879294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  <p:sp>
              <p:nvSpPr>
                <p:cNvPr id="755" name="Freeform 754">
                  <a:extLst>
                    <a:ext uri="{FF2B5EF4-FFF2-40B4-BE49-F238E27FC236}">
                      <a16:creationId xmlns:a16="http://schemas.microsoft.com/office/drawing/2014/main" id="{C51188FD-EEC2-45CF-8DDC-C947269C4B38}"/>
                    </a:ext>
                  </a:extLst>
                </p:cNvPr>
                <p:cNvSpPr/>
                <p:nvPr/>
              </p:nvSpPr>
              <p:spPr>
                <a:xfrm>
                  <a:off x="3685628" y="2445889"/>
                  <a:ext cx="3769668" cy="1324800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  <p:grpSp>
              <p:nvGrpSpPr>
                <p:cNvPr id="37401" name="Group 755">
                  <a:extLst>
                    <a:ext uri="{FF2B5EF4-FFF2-40B4-BE49-F238E27FC236}">
                      <a16:creationId xmlns:a16="http://schemas.microsoft.com/office/drawing/2014/main" id="{830FB309-85E3-4E30-BB56-655B04E8D9D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757" name="Freeform 756">
                    <a:extLst>
                      <a:ext uri="{FF2B5EF4-FFF2-40B4-BE49-F238E27FC236}">
                        <a16:creationId xmlns:a16="http://schemas.microsoft.com/office/drawing/2014/main" id="{F3A77EC1-2A67-4C2B-99CD-303A64EB031C}"/>
                      </a:ext>
                    </a:extLst>
                  </p:cNvPr>
                  <p:cNvSpPr/>
                  <p:nvPr/>
                </p:nvSpPr>
                <p:spPr>
                  <a:xfrm>
                    <a:off x="7963714" y="3035677"/>
                    <a:ext cx="806986" cy="198491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/>
                  </a:p>
                </p:txBody>
              </p:sp>
              <p:sp>
                <p:nvSpPr>
                  <p:cNvPr id="758" name="Freeform 757">
                    <a:extLst>
                      <a:ext uri="{FF2B5EF4-FFF2-40B4-BE49-F238E27FC236}">
                        <a16:creationId xmlns:a16="http://schemas.microsoft.com/office/drawing/2014/main" id="{EB569073-10A3-48E1-8CCA-39C43440B5E6}"/>
                      </a:ext>
                    </a:extLst>
                  </p:cNvPr>
                  <p:cNvSpPr/>
                  <p:nvPr/>
                </p:nvSpPr>
                <p:spPr>
                  <a:xfrm>
                    <a:off x="8516117" y="3206925"/>
                    <a:ext cx="278602" cy="167355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/>
                  </a:p>
                </p:txBody>
              </p:sp>
              <p:sp>
                <p:nvSpPr>
                  <p:cNvPr id="759" name="Freeform 758">
                    <a:extLst>
                      <a:ext uri="{FF2B5EF4-FFF2-40B4-BE49-F238E27FC236}">
                        <a16:creationId xmlns:a16="http://schemas.microsoft.com/office/drawing/2014/main" id="{1102089C-5BFA-4C4A-A5E5-4791832A0AFF}"/>
                      </a:ext>
                    </a:extLst>
                  </p:cNvPr>
                  <p:cNvSpPr/>
                  <p:nvPr/>
                </p:nvSpPr>
                <p:spPr>
                  <a:xfrm>
                    <a:off x="7939698" y="3206925"/>
                    <a:ext cx="312225" cy="16735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/>
                  </a:p>
                </p:txBody>
              </p:sp>
              <p:sp>
                <p:nvSpPr>
                  <p:cNvPr id="760" name="Freeform 759">
                    <a:extLst>
                      <a:ext uri="{FF2B5EF4-FFF2-40B4-BE49-F238E27FC236}">
                        <a16:creationId xmlns:a16="http://schemas.microsoft.com/office/drawing/2014/main" id="{6603FE7B-E3CB-4623-9F4B-182EBCEB6E23}"/>
                      </a:ext>
                    </a:extLst>
                  </p:cNvPr>
                  <p:cNvSpPr/>
                  <p:nvPr/>
                </p:nvSpPr>
                <p:spPr>
                  <a:xfrm>
                    <a:off x="8045375" y="3121301"/>
                    <a:ext cx="638863" cy="268547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/>
                  </a:p>
                </p:txBody>
              </p:sp>
            </p:grpSp>
          </p:grpSp>
        </p:grpSp>
      </p:grpSp>
      <p:grpSp>
        <p:nvGrpSpPr>
          <p:cNvPr id="1031" name="Group 1030">
            <a:extLst>
              <a:ext uri="{FF2B5EF4-FFF2-40B4-BE49-F238E27FC236}">
                <a16:creationId xmlns:a16="http://schemas.microsoft.com/office/drawing/2014/main" id="{CCE9FAE3-E2A1-4E7A-8945-9AB626972CAE}"/>
              </a:ext>
            </a:extLst>
          </p:cNvPr>
          <p:cNvGrpSpPr>
            <a:grpSpLocks/>
          </p:cNvGrpSpPr>
          <p:nvPr/>
        </p:nvGrpSpPr>
        <p:grpSpPr bwMode="auto">
          <a:xfrm>
            <a:off x="2254251" y="3675064"/>
            <a:ext cx="4468813" cy="1495425"/>
            <a:chOff x="972848" y="3816669"/>
            <a:chExt cx="5959668" cy="1994414"/>
          </a:xfrm>
        </p:grpSpPr>
        <p:sp>
          <p:nvSpPr>
            <p:cNvPr id="665" name="Content Placeholder 2">
              <a:extLst>
                <a:ext uri="{FF2B5EF4-FFF2-40B4-BE49-F238E27FC236}">
                  <a16:creationId xmlns:a16="http://schemas.microsoft.com/office/drawing/2014/main" id="{2E1B2A6D-B3A5-4E42-8BC2-E3972EBA4A12}"/>
                </a:ext>
              </a:extLst>
            </p:cNvPr>
            <p:cNvSpPr txBox="1">
              <a:spLocks/>
            </p:cNvSpPr>
            <p:nvPr/>
          </p:nvSpPr>
          <p:spPr>
            <a:xfrm>
              <a:off x="3153472" y="3816669"/>
              <a:ext cx="3779044" cy="1994414"/>
            </a:xfrm>
            <a:prstGeom prst="rect">
              <a:avLst/>
            </a:prstGeom>
          </p:spPr>
          <p:txBody>
            <a:bodyPr>
              <a:normAutofit lnSpcReduction="10000"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144" indent="0">
                <a:buNone/>
                <a:defRPr/>
              </a:pPr>
              <a:endParaRPr lang="en-US" altLang="en-US" sz="2100" dirty="0">
                <a:latin typeface="+mn-lt"/>
                <a:ea typeface="Arial" panose="020B0604020202020204" pitchFamily="34" charset="0"/>
              </a:endParaRPr>
            </a:p>
            <a:p>
              <a:pPr marL="5144" indent="0">
                <a:buClr>
                  <a:srgbClr val="0000A8"/>
                </a:buClr>
                <a:buNone/>
                <a:defRPr/>
              </a:pPr>
              <a:r>
                <a:rPr lang="en-US" altLang="en-US" sz="18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  <a:t>Links de </a:t>
              </a:r>
              <a:r>
                <a:rPr lang="en-US" altLang="en-US" sz="1800" i="1" dirty="0" err="1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  <a:t>comunicação</a:t>
              </a:r>
              <a:endParaRPr lang="en-US" altLang="en-US" sz="1800" i="1" dirty="0">
                <a:solidFill>
                  <a:srgbClr val="C00000"/>
                </a:solidFill>
                <a:latin typeface="+mn-lt"/>
                <a:ea typeface="Arial" panose="020B0604020202020204" pitchFamily="34" charset="0"/>
              </a:endParaRPr>
            </a:p>
            <a:p>
              <a:pPr marL="259556" lvl="1" indent="-173831">
                <a:buClr>
                  <a:srgbClr val="0000A3"/>
                </a:buClr>
                <a:defRPr/>
              </a:pPr>
              <a:r>
                <a:rPr lang="en-US" altLang="en-US" sz="1500" dirty="0" err="1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fibra</a:t>
              </a:r>
              <a:r>
                <a:rPr lang="en-US" altLang="en-US" sz="15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, </a:t>
              </a:r>
              <a:r>
                <a:rPr lang="en-US" altLang="en-US" sz="1500" dirty="0" err="1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cobre</a:t>
              </a:r>
              <a:r>
                <a:rPr lang="en-US" altLang="en-US" sz="15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, radio, </a:t>
              </a:r>
              <a:r>
                <a:rPr lang="en-US" altLang="en-US" sz="1500" dirty="0" err="1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satélite</a:t>
              </a:r>
              <a:endParaRPr lang="en-US" altLang="en-US" sz="1500" dirty="0">
                <a:solidFill>
                  <a:schemeClr val="tx1"/>
                </a:solidFill>
                <a:latin typeface="+mn-lt"/>
                <a:ea typeface="Arial" panose="020B0604020202020204" pitchFamily="34" charset="0"/>
              </a:endParaRPr>
            </a:p>
            <a:p>
              <a:pPr marL="259556" lvl="1" indent="-173831">
                <a:buClr>
                  <a:srgbClr val="0000A3"/>
                </a:buClr>
                <a:defRPr/>
              </a:pPr>
              <a:r>
                <a:rPr lang="en-US" altLang="en-US" sz="15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Taxa de </a:t>
              </a:r>
              <a:r>
                <a:rPr lang="en-US" altLang="en-US" sz="1500" dirty="0" err="1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transmissão</a:t>
              </a:r>
              <a:r>
                <a:rPr lang="en-US" altLang="en-US" sz="15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: </a:t>
              </a:r>
              <a:r>
                <a:rPr lang="en-US" altLang="en-US" sz="1500" i="1" dirty="0" err="1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banda</a:t>
              </a:r>
              <a:br>
                <a:rPr lang="en-US" altLang="en-US" sz="15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</a:br>
              <a:endParaRPr lang="en-US" sz="1800" dirty="0">
                <a:solidFill>
                  <a:schemeClr val="tx1"/>
                </a:solidFill>
                <a:latin typeface="+mn-lt"/>
              </a:endParaRPr>
            </a:p>
          </p:txBody>
        </p:sp>
        <p:grpSp>
          <p:nvGrpSpPr>
            <p:cNvPr id="37370" name="Group 523">
              <a:extLst>
                <a:ext uri="{FF2B5EF4-FFF2-40B4-BE49-F238E27FC236}">
                  <a16:creationId xmlns:a16="http://schemas.microsoft.com/office/drawing/2014/main" id="{D962D86C-34FC-4792-9FBE-B0FEBE8772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28229" y="4382136"/>
              <a:ext cx="457200" cy="733152"/>
              <a:chOff x="6061075" y="1844675"/>
              <a:chExt cx="457200" cy="733152"/>
            </a:xfrm>
          </p:grpSpPr>
          <p:sp>
            <p:nvSpPr>
              <p:cNvPr id="37375" name="Line 426">
                <a:extLst>
                  <a:ext uri="{FF2B5EF4-FFF2-40B4-BE49-F238E27FC236}">
                    <a16:creationId xmlns:a16="http://schemas.microsoft.com/office/drawing/2014/main" id="{0EBDB77E-2241-4074-99C5-CE17513B47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289675" y="2403475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grpSp>
            <p:nvGrpSpPr>
              <p:cNvPr id="37376" name="Group 782">
                <a:extLst>
                  <a:ext uri="{FF2B5EF4-FFF2-40B4-BE49-F238E27FC236}">
                    <a16:creationId xmlns:a16="http://schemas.microsoft.com/office/drawing/2014/main" id="{7B47EC02-8CD4-4574-B8A8-6CEFBB7E56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61075" y="1844675"/>
                <a:ext cx="457200" cy="631825"/>
                <a:chOff x="742" y="2409"/>
                <a:chExt cx="576" cy="881"/>
              </a:xfrm>
            </p:grpSpPr>
            <p:grpSp>
              <p:nvGrpSpPr>
                <p:cNvPr id="37377" name="Group 783">
                  <a:extLst>
                    <a:ext uri="{FF2B5EF4-FFF2-40B4-BE49-F238E27FC236}">
                      <a16:creationId xmlns:a16="http://schemas.microsoft.com/office/drawing/2014/main" id="{23F5B672-21E1-4B6A-878F-95E35C23BD4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2" y="2643"/>
                  <a:ext cx="376" cy="647"/>
                  <a:chOff x="3130" y="3288"/>
                  <a:chExt cx="410" cy="742"/>
                </a:xfrm>
              </p:grpSpPr>
              <p:sp>
                <p:nvSpPr>
                  <p:cNvPr id="37380" name="Line 270">
                    <a:extLst>
                      <a:ext uri="{FF2B5EF4-FFF2-40B4-BE49-F238E27FC236}">
                        <a16:creationId xmlns:a16="http://schemas.microsoft.com/office/drawing/2014/main" id="{7E5A4C46-170C-47FD-A821-5F6875EBF16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30" y="3288"/>
                    <a:ext cx="205" cy="6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pt-BR"/>
                  </a:p>
                </p:txBody>
              </p:sp>
              <p:sp>
                <p:nvSpPr>
                  <p:cNvPr id="37381" name="Line 271">
                    <a:extLst>
                      <a:ext uri="{FF2B5EF4-FFF2-40B4-BE49-F238E27FC236}">
                        <a16:creationId xmlns:a16="http://schemas.microsoft.com/office/drawing/2014/main" id="{3671D492-9C9D-4206-8024-E5A2C0E8055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288"/>
                    <a:ext cx="205" cy="6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pt-BR"/>
                  </a:p>
                </p:txBody>
              </p:sp>
              <p:sp>
                <p:nvSpPr>
                  <p:cNvPr id="37382" name="Line 272">
                    <a:extLst>
                      <a:ext uri="{FF2B5EF4-FFF2-40B4-BE49-F238E27FC236}">
                        <a16:creationId xmlns:a16="http://schemas.microsoft.com/office/drawing/2014/main" id="{46559349-4C8E-4F3F-8CDB-0EC65D19236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30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pt-BR"/>
                  </a:p>
                </p:txBody>
              </p:sp>
              <p:sp>
                <p:nvSpPr>
                  <p:cNvPr id="37383" name="Line 273">
                    <a:extLst>
                      <a:ext uri="{FF2B5EF4-FFF2-40B4-BE49-F238E27FC236}">
                        <a16:creationId xmlns:a16="http://schemas.microsoft.com/office/drawing/2014/main" id="{B770DACD-8209-4B03-8547-12DB118F456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35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pt-BR"/>
                  </a:p>
                </p:txBody>
              </p:sp>
              <p:sp>
                <p:nvSpPr>
                  <p:cNvPr id="37384" name="Line 274">
                    <a:extLst>
                      <a:ext uri="{FF2B5EF4-FFF2-40B4-BE49-F238E27FC236}">
                        <a16:creationId xmlns:a16="http://schemas.microsoft.com/office/drawing/2014/main" id="{6EF80F9A-5BBF-43AF-9D0B-44B6F04AEF6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303"/>
                    <a:ext cx="0" cy="7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pt-BR"/>
                  </a:p>
                </p:txBody>
              </p:sp>
              <p:sp>
                <p:nvSpPr>
                  <p:cNvPr id="37385" name="Line 275">
                    <a:extLst>
                      <a:ext uri="{FF2B5EF4-FFF2-40B4-BE49-F238E27FC236}">
                        <a16:creationId xmlns:a16="http://schemas.microsoft.com/office/drawing/2014/main" id="{F3C31B0F-5282-4EEB-9A49-0D30C217B47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30" y="3888"/>
                    <a:ext cx="205" cy="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pt-BR"/>
                  </a:p>
                </p:txBody>
              </p:sp>
              <p:sp>
                <p:nvSpPr>
                  <p:cNvPr id="37386" name="Line 276">
                    <a:extLst>
                      <a:ext uri="{FF2B5EF4-FFF2-40B4-BE49-F238E27FC236}">
                        <a16:creationId xmlns:a16="http://schemas.microsoft.com/office/drawing/2014/main" id="{797718F5-CD4F-4B27-882A-F8A9D00DC84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35" y="3888"/>
                    <a:ext cx="205" cy="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pt-BR"/>
                  </a:p>
                </p:txBody>
              </p:sp>
              <p:sp>
                <p:nvSpPr>
                  <p:cNvPr id="37387" name="Line 277">
                    <a:extLst>
                      <a:ext uri="{FF2B5EF4-FFF2-40B4-BE49-F238E27FC236}">
                        <a16:creationId xmlns:a16="http://schemas.microsoft.com/office/drawing/2014/main" id="{DEAE4E1C-5DA0-4B87-BDE4-B543460FACA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17" y="3668"/>
                    <a:ext cx="118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pt-BR"/>
                  </a:p>
                </p:txBody>
              </p:sp>
              <p:sp>
                <p:nvSpPr>
                  <p:cNvPr id="37388" name="Line 278">
                    <a:extLst>
                      <a:ext uri="{FF2B5EF4-FFF2-40B4-BE49-F238E27FC236}">
                        <a16:creationId xmlns:a16="http://schemas.microsoft.com/office/drawing/2014/main" id="{4DD3C99E-388C-4629-B27D-4AEE5E24CCE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668"/>
                    <a:ext cx="124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pt-BR"/>
                  </a:p>
                </p:txBody>
              </p:sp>
              <p:sp>
                <p:nvSpPr>
                  <p:cNvPr id="37389" name="Line 279">
                    <a:extLst>
                      <a:ext uri="{FF2B5EF4-FFF2-40B4-BE49-F238E27FC236}">
                        <a16:creationId xmlns:a16="http://schemas.microsoft.com/office/drawing/2014/main" id="{3D194338-B182-41BC-8DB9-46E22B18A34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8" y="3766"/>
                    <a:ext cx="152" cy="7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pt-BR"/>
                  </a:p>
                </p:txBody>
              </p:sp>
              <p:sp>
                <p:nvSpPr>
                  <p:cNvPr id="37390" name="Line 280">
                    <a:extLst>
                      <a:ext uri="{FF2B5EF4-FFF2-40B4-BE49-F238E27FC236}">
                        <a16:creationId xmlns:a16="http://schemas.microsoft.com/office/drawing/2014/main" id="{410F1F1E-127C-4021-A291-78BAEBF6494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781"/>
                    <a:ext cx="153" cy="6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pt-BR"/>
                  </a:p>
                </p:txBody>
              </p:sp>
              <p:sp>
                <p:nvSpPr>
                  <p:cNvPr id="37391" name="Line 281">
                    <a:extLst>
                      <a:ext uri="{FF2B5EF4-FFF2-40B4-BE49-F238E27FC236}">
                        <a16:creationId xmlns:a16="http://schemas.microsoft.com/office/drawing/2014/main" id="{4853924F-BAB1-4818-979D-19833BC04CE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567"/>
                    <a:ext cx="78" cy="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pt-BR"/>
                  </a:p>
                </p:txBody>
              </p:sp>
              <p:sp>
                <p:nvSpPr>
                  <p:cNvPr id="37392" name="Line 282">
                    <a:extLst>
                      <a:ext uri="{FF2B5EF4-FFF2-40B4-BE49-F238E27FC236}">
                        <a16:creationId xmlns:a16="http://schemas.microsoft.com/office/drawing/2014/main" id="{98424F70-4FB7-4DC3-912C-10F3F954C90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428"/>
                    <a:ext cx="49" cy="2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pt-BR"/>
                  </a:p>
                </p:txBody>
              </p:sp>
              <p:sp>
                <p:nvSpPr>
                  <p:cNvPr id="37393" name="Line 283">
                    <a:extLst>
                      <a:ext uri="{FF2B5EF4-FFF2-40B4-BE49-F238E27FC236}">
                        <a16:creationId xmlns:a16="http://schemas.microsoft.com/office/drawing/2014/main" id="{1F233B79-D7FA-423A-A752-3AF33F5D65D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47" y="3558"/>
                    <a:ext cx="9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pt-BR"/>
                  </a:p>
                </p:txBody>
              </p:sp>
              <p:sp>
                <p:nvSpPr>
                  <p:cNvPr id="37394" name="Line 284">
                    <a:extLst>
                      <a:ext uri="{FF2B5EF4-FFF2-40B4-BE49-F238E27FC236}">
                        <a16:creationId xmlns:a16="http://schemas.microsoft.com/office/drawing/2014/main" id="{86075003-53AB-4BF0-8287-10E374B5005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89" y="3422"/>
                    <a:ext cx="5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pt-BR"/>
                  </a:p>
                </p:txBody>
              </p:sp>
            </p:grpSp>
            <p:pic>
              <p:nvPicPr>
                <p:cNvPr id="37378" name="Picture 799" descr="cell_tower_radiation copy">
                  <a:extLst>
                    <a:ext uri="{FF2B5EF4-FFF2-40B4-BE49-F238E27FC236}">
                      <a16:creationId xmlns:a16="http://schemas.microsoft.com/office/drawing/2014/main" id="{50C61FD5-C442-475A-80C6-ADAAAA0A53C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2" y="2409"/>
                  <a:ext cx="576" cy="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37379" name="Oval 800">
                  <a:extLst>
                    <a:ext uri="{FF2B5EF4-FFF2-40B4-BE49-F238E27FC236}">
                      <a16:creationId xmlns:a16="http://schemas.microsoft.com/office/drawing/2014/main" id="{67F3F49E-3D58-4E18-96D1-8513CA7AE1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86" y="2597"/>
                  <a:ext cx="66" cy="69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37371" name="Group 779">
              <a:extLst>
                <a:ext uri="{FF2B5EF4-FFF2-40B4-BE49-F238E27FC236}">
                  <a16:creationId xmlns:a16="http://schemas.microsoft.com/office/drawing/2014/main" id="{DCD0CAE9-46A3-4E03-A7DB-6856B4FCE3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72848" y="4585926"/>
              <a:ext cx="452014" cy="316353"/>
              <a:chOff x="2967" y="478"/>
              <a:chExt cx="788" cy="625"/>
            </a:xfrm>
          </p:grpSpPr>
          <p:pic>
            <p:nvPicPr>
              <p:cNvPr id="37373" name="Picture 780" descr="access_point_stylized_small">
                <a:extLst>
                  <a:ext uri="{FF2B5EF4-FFF2-40B4-BE49-F238E27FC236}">
                    <a16:creationId xmlns:a16="http://schemas.microsoft.com/office/drawing/2014/main" id="{73C87E93-F65F-4956-9109-D8BC1BD260F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7374" name="Picture 781" descr="antenna_radiation_stylized">
                <a:extLst>
                  <a:ext uri="{FF2B5EF4-FFF2-40B4-BE49-F238E27FC236}">
                    <a16:creationId xmlns:a16="http://schemas.microsoft.com/office/drawing/2014/main" id="{9905F22F-9C2A-482A-963F-FAADC4FB00B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37372" name="Picture 4" descr="Image result for Ethernet cable">
              <a:extLst>
                <a:ext uri="{FF2B5EF4-FFF2-40B4-BE49-F238E27FC236}">
                  <a16:creationId xmlns:a16="http://schemas.microsoft.com/office/drawing/2014/main" id="{A33AF588-29A5-40DA-8ABC-0177C58C84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56310" y="4560750"/>
              <a:ext cx="874495" cy="5133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33" name="Group 1032">
            <a:extLst>
              <a:ext uri="{FF2B5EF4-FFF2-40B4-BE49-F238E27FC236}">
                <a16:creationId xmlns:a16="http://schemas.microsoft.com/office/drawing/2014/main" id="{BED92F50-937E-4E55-971D-C536C9052933}"/>
              </a:ext>
            </a:extLst>
          </p:cNvPr>
          <p:cNvGrpSpPr>
            <a:grpSpLocks/>
          </p:cNvGrpSpPr>
          <p:nvPr/>
        </p:nvGrpSpPr>
        <p:grpSpPr bwMode="auto">
          <a:xfrm>
            <a:off x="2006601" y="1724026"/>
            <a:ext cx="4962525" cy="1279525"/>
            <a:chOff x="413554" y="1318241"/>
            <a:chExt cx="6618129" cy="1705461"/>
          </a:xfrm>
        </p:grpSpPr>
        <p:sp>
          <p:nvSpPr>
            <p:cNvPr id="664" name="Content Placeholder 2">
              <a:extLst>
                <a:ext uri="{FF2B5EF4-FFF2-40B4-BE49-F238E27FC236}">
                  <a16:creationId xmlns:a16="http://schemas.microsoft.com/office/drawing/2014/main" id="{BE16F30C-3773-4AF6-8934-CD8CADFA8A63}"/>
                </a:ext>
              </a:extLst>
            </p:cNvPr>
            <p:cNvSpPr txBox="1">
              <a:spLocks/>
            </p:cNvSpPr>
            <p:nvPr/>
          </p:nvSpPr>
          <p:spPr>
            <a:xfrm>
              <a:off x="3142527" y="1318241"/>
              <a:ext cx="3889156" cy="1705461"/>
            </a:xfrm>
            <a:prstGeom prst="rect">
              <a:avLst/>
            </a:prstGeom>
          </p:spPr>
          <p:txBody>
            <a:bodyPr>
              <a:normAutofit lnSpcReduction="10000"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spcBef>
                  <a:spcPct val="15000"/>
                </a:spcBef>
                <a:buClr>
                  <a:srgbClr val="0000A8"/>
                </a:buClr>
                <a:buNone/>
                <a:defRPr/>
              </a:pPr>
              <a:r>
                <a:rPr lang="en-US" altLang="en-US" sz="1800" dirty="0" err="1">
                  <a:latin typeface="+mn-lt"/>
                </a:rPr>
                <a:t>Bilhões</a:t>
              </a:r>
              <a:r>
                <a:rPr lang="en-US" altLang="en-US" sz="1800" dirty="0">
                  <a:latin typeface="+mn-lt"/>
                </a:rPr>
                <a:t> de </a:t>
              </a:r>
              <a:r>
                <a:rPr lang="en-US" altLang="en-US" sz="1800" i="1" dirty="0" err="1">
                  <a:solidFill>
                    <a:srgbClr val="C00000"/>
                  </a:solidFill>
                  <a:latin typeface="+mn-lt"/>
                </a:rPr>
                <a:t>dispositivos</a:t>
              </a:r>
              <a:r>
                <a:rPr lang="en-US" altLang="en-US" sz="1800" i="1" dirty="0">
                  <a:solidFill>
                    <a:srgbClr val="C00000"/>
                  </a:solidFill>
                  <a:latin typeface="+mn-lt"/>
                </a:rPr>
                <a:t> </a:t>
              </a:r>
              <a:r>
                <a:rPr lang="en-US" altLang="en-US" sz="1800" dirty="0" err="1">
                  <a:latin typeface="+mn-lt"/>
                </a:rPr>
                <a:t>dispositivos</a:t>
              </a:r>
              <a:r>
                <a:rPr lang="en-US" altLang="en-US" sz="1800" dirty="0">
                  <a:latin typeface="+mn-lt"/>
                </a:rPr>
                <a:t> de </a:t>
              </a:r>
              <a:r>
                <a:rPr lang="en-US" altLang="en-US" sz="1800" dirty="0" err="1">
                  <a:latin typeface="+mn-lt"/>
                </a:rPr>
                <a:t>computação</a:t>
              </a:r>
              <a:r>
                <a:rPr lang="en-US" altLang="en-US" sz="1800" dirty="0">
                  <a:latin typeface="+mn-lt"/>
                </a:rPr>
                <a:t>: </a:t>
              </a:r>
            </a:p>
            <a:p>
              <a:pPr marL="259556" lvl="1" indent="-173831">
                <a:spcBef>
                  <a:spcPct val="15000"/>
                </a:spcBef>
                <a:buClr>
                  <a:srgbClr val="0000A3"/>
                </a:buClr>
                <a:defRPr/>
              </a:pPr>
              <a:r>
                <a:rPr lang="en-US" altLang="en-US" sz="1500" i="1" dirty="0">
                  <a:solidFill>
                    <a:srgbClr val="C00000"/>
                  </a:solidFill>
                  <a:latin typeface="+mn-lt"/>
                  <a:ea typeface="MS PGothic" panose="020B0600070205080204" pitchFamily="34" charset="-128"/>
                </a:rPr>
                <a:t>hosts</a:t>
              </a:r>
              <a:r>
                <a:rPr lang="en-US" altLang="en-US" sz="1500" i="1" dirty="0">
                  <a:solidFill>
                    <a:srgbClr val="CC0000"/>
                  </a:solidFill>
                  <a:latin typeface="+mn-lt"/>
                  <a:ea typeface="MS PGothic" panose="020B0600070205080204" pitchFamily="34" charset="-128"/>
                </a:rPr>
                <a:t> </a:t>
              </a:r>
              <a:r>
                <a:rPr lang="en-US" altLang="en-US" sz="1500" i="1" dirty="0">
                  <a:solidFill>
                    <a:schemeClr val="tx1"/>
                  </a:solidFill>
                  <a:latin typeface="+mn-lt"/>
                  <a:ea typeface="MS PGothic" panose="020B0600070205080204" pitchFamily="34" charset="-128"/>
                </a:rPr>
                <a:t>= end systems </a:t>
              </a:r>
            </a:p>
            <a:p>
              <a:pPr marL="259556" lvl="1" indent="-173831">
                <a:buClr>
                  <a:srgbClr val="0000A3"/>
                </a:buClr>
                <a:defRPr/>
              </a:pPr>
              <a:r>
                <a:rPr lang="en-US" altLang="en-US" sz="1500" dirty="0" err="1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Executam</a:t>
              </a:r>
              <a:r>
                <a:rPr lang="en-US" altLang="en-US" sz="15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 redes </a:t>
              </a:r>
              <a:r>
                <a:rPr lang="en-US" altLang="en-US" sz="1500" i="1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de </a:t>
              </a:r>
              <a:r>
                <a:rPr lang="en-US" altLang="en-US" sz="15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  <a:t>apps </a:t>
              </a:r>
              <a:r>
                <a:rPr lang="en-US" altLang="en-US" sz="15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sob </a:t>
              </a:r>
              <a:r>
                <a:rPr lang="en-US" altLang="en-US" sz="1500" dirty="0" err="1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os</a:t>
              </a:r>
              <a:r>
                <a:rPr lang="en-US" altLang="en-US" sz="15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  “</a:t>
              </a:r>
              <a:r>
                <a:rPr lang="en-US" altLang="en-US" sz="1500" dirty="0" err="1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caminhos</a:t>
              </a:r>
              <a:r>
                <a:rPr lang="en-US" altLang="en-US" sz="15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” da Internet</a:t>
              </a:r>
            </a:p>
          </p:txBody>
        </p:sp>
        <p:grpSp>
          <p:nvGrpSpPr>
            <p:cNvPr id="37292" name="Group 1026">
              <a:extLst>
                <a:ext uri="{FF2B5EF4-FFF2-40B4-BE49-F238E27FC236}">
                  <a16:creationId xmlns:a16="http://schemas.microsoft.com/office/drawing/2014/main" id="{427F7920-F0C1-4562-9D88-5BA8CF24BB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3554" y="1342201"/>
              <a:ext cx="2520730" cy="1345159"/>
              <a:chOff x="177500" y="1428021"/>
              <a:chExt cx="2679234" cy="1453172"/>
            </a:xfrm>
          </p:grpSpPr>
          <p:grpSp>
            <p:nvGrpSpPr>
              <p:cNvPr id="37293" name="Group 1064">
                <a:extLst>
                  <a:ext uri="{FF2B5EF4-FFF2-40B4-BE49-F238E27FC236}">
                    <a16:creationId xmlns:a16="http://schemas.microsoft.com/office/drawing/2014/main" id="{E81D6D85-39C4-4A03-B943-5653F7F145F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28805" y="1490654"/>
                <a:ext cx="627929" cy="611023"/>
                <a:chOff x="877" y="1008"/>
                <a:chExt cx="2747" cy="2591"/>
              </a:xfrm>
            </p:grpSpPr>
            <p:pic>
              <p:nvPicPr>
                <p:cNvPr id="37346" name="Picture 1065" descr="antenna_stylized">
                  <a:extLst>
                    <a:ext uri="{FF2B5EF4-FFF2-40B4-BE49-F238E27FC236}">
                      <a16:creationId xmlns:a16="http://schemas.microsoft.com/office/drawing/2014/main" id="{8E2A6AAD-69D7-4F99-BBA8-ECE0E7F0245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7" y="1008"/>
                  <a:ext cx="2725" cy="14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7347" name="Picture 1066" descr="laptop_keyboard">
                  <a:extLst>
                    <a:ext uri="{FF2B5EF4-FFF2-40B4-BE49-F238E27FC236}">
                      <a16:creationId xmlns:a16="http://schemas.microsoft.com/office/drawing/2014/main" id="{29F27914-90BD-4C1C-A638-F33ED37C307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1009" y="2586"/>
                  <a:ext cx="2245" cy="10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37348" name="Freeform 1067">
                  <a:extLst>
                    <a:ext uri="{FF2B5EF4-FFF2-40B4-BE49-F238E27FC236}">
                      <a16:creationId xmlns:a16="http://schemas.microsoft.com/office/drawing/2014/main" id="{BA0F2C0B-23A9-442F-8C04-94E7068F3B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3" y="1603"/>
                  <a:ext cx="1807" cy="1322"/>
                </a:xfrm>
                <a:custGeom>
                  <a:avLst/>
                  <a:gdLst>
                    <a:gd name="T0" fmla="*/ 1 w 2982"/>
                    <a:gd name="T1" fmla="*/ 0 h 2442"/>
                    <a:gd name="T2" fmla="*/ 0 w 2982"/>
                    <a:gd name="T3" fmla="*/ 1 h 2442"/>
                    <a:gd name="T4" fmla="*/ 1 w 2982"/>
                    <a:gd name="T5" fmla="*/ 1 h 2442"/>
                    <a:gd name="T6" fmla="*/ 1 w 2982"/>
                    <a:gd name="T7" fmla="*/ 1 h 2442"/>
                    <a:gd name="T8" fmla="*/ 1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pic>
              <p:nvPicPr>
                <p:cNvPr id="37349" name="Picture 1068" descr="screen">
                  <a:extLst>
                    <a:ext uri="{FF2B5EF4-FFF2-40B4-BE49-F238E27FC236}">
                      <a16:creationId xmlns:a16="http://schemas.microsoft.com/office/drawing/2014/main" id="{B6CA8315-9E33-40CE-A97B-FA33251E7B9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842" y="1637"/>
                  <a:ext cx="1642" cy="12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37350" name="Freeform 1069">
                  <a:extLst>
                    <a:ext uri="{FF2B5EF4-FFF2-40B4-BE49-F238E27FC236}">
                      <a16:creationId xmlns:a16="http://schemas.microsoft.com/office/drawing/2014/main" id="{18F18451-4E48-425C-B954-17268A008E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82" y="1564"/>
                  <a:ext cx="1531" cy="246"/>
                </a:xfrm>
                <a:custGeom>
                  <a:avLst/>
                  <a:gdLst>
                    <a:gd name="T0" fmla="*/ 1 w 2528"/>
                    <a:gd name="T1" fmla="*/ 0 h 455"/>
                    <a:gd name="T2" fmla="*/ 1 w 2528"/>
                    <a:gd name="T3" fmla="*/ 1 h 455"/>
                    <a:gd name="T4" fmla="*/ 1 w 2528"/>
                    <a:gd name="T5" fmla="*/ 1 h 455"/>
                    <a:gd name="T6" fmla="*/ 0 w 2528"/>
                    <a:gd name="T7" fmla="*/ 1 h 455"/>
                    <a:gd name="T8" fmla="*/ 1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7351" name="Freeform 1070">
                  <a:extLst>
                    <a:ext uri="{FF2B5EF4-FFF2-40B4-BE49-F238E27FC236}">
                      <a16:creationId xmlns:a16="http://schemas.microsoft.com/office/drawing/2014/main" id="{F2EE38DD-6681-43EF-A967-C8A31BA132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7" y="1562"/>
                  <a:ext cx="425" cy="1024"/>
                </a:xfrm>
                <a:custGeom>
                  <a:avLst/>
                  <a:gdLst>
                    <a:gd name="T0" fmla="*/ 1 w 702"/>
                    <a:gd name="T1" fmla="*/ 0 h 1893"/>
                    <a:gd name="T2" fmla="*/ 0 w 702"/>
                    <a:gd name="T3" fmla="*/ 1 h 1893"/>
                    <a:gd name="T4" fmla="*/ 1 w 702"/>
                    <a:gd name="T5" fmla="*/ 1 h 1893"/>
                    <a:gd name="T6" fmla="*/ 1 w 702"/>
                    <a:gd name="T7" fmla="*/ 1 h 1893"/>
                    <a:gd name="T8" fmla="*/ 1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7352" name="Freeform 1071">
                  <a:extLst>
                    <a:ext uri="{FF2B5EF4-FFF2-40B4-BE49-F238E27FC236}">
                      <a16:creationId xmlns:a16="http://schemas.microsoft.com/office/drawing/2014/main" id="{BBA214FA-CCC5-498D-83F0-21AC81D611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4" y="1745"/>
                  <a:ext cx="458" cy="1182"/>
                </a:xfrm>
                <a:custGeom>
                  <a:avLst/>
                  <a:gdLst>
                    <a:gd name="T0" fmla="*/ 1 w 756"/>
                    <a:gd name="T1" fmla="*/ 0 h 2184"/>
                    <a:gd name="T2" fmla="*/ 1 w 756"/>
                    <a:gd name="T3" fmla="*/ 1 h 2184"/>
                    <a:gd name="T4" fmla="*/ 0 w 756"/>
                    <a:gd name="T5" fmla="*/ 1 h 2184"/>
                    <a:gd name="T6" fmla="*/ 1 w 756"/>
                    <a:gd name="T7" fmla="*/ 1 h 2184"/>
                    <a:gd name="T8" fmla="*/ 1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7353" name="Freeform 1072">
                  <a:extLst>
                    <a:ext uri="{FF2B5EF4-FFF2-40B4-BE49-F238E27FC236}">
                      <a16:creationId xmlns:a16="http://schemas.microsoft.com/office/drawing/2014/main" id="{A1B95E7A-9279-4150-8D9D-9F8146F4CD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2" y="2534"/>
                  <a:ext cx="1680" cy="399"/>
                </a:xfrm>
                <a:custGeom>
                  <a:avLst/>
                  <a:gdLst>
                    <a:gd name="T0" fmla="*/ 1 w 2773"/>
                    <a:gd name="T1" fmla="*/ 0 h 738"/>
                    <a:gd name="T2" fmla="*/ 0 w 2773"/>
                    <a:gd name="T3" fmla="*/ 1 h 738"/>
                    <a:gd name="T4" fmla="*/ 1 w 2773"/>
                    <a:gd name="T5" fmla="*/ 1 h 738"/>
                    <a:gd name="T6" fmla="*/ 1 w 2773"/>
                    <a:gd name="T7" fmla="*/ 1 h 738"/>
                    <a:gd name="T8" fmla="*/ 1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7354" name="Freeform 1073">
                  <a:extLst>
                    <a:ext uri="{FF2B5EF4-FFF2-40B4-BE49-F238E27FC236}">
                      <a16:creationId xmlns:a16="http://schemas.microsoft.com/office/drawing/2014/main" id="{D8C71FC0-876F-4879-A9F6-C57868F5CF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95" y="1755"/>
                  <a:ext cx="429" cy="1187"/>
                </a:xfrm>
                <a:custGeom>
                  <a:avLst/>
                  <a:gdLst>
                    <a:gd name="T0" fmla="*/ 1 w 637"/>
                    <a:gd name="T1" fmla="*/ 0 h 1659"/>
                    <a:gd name="T2" fmla="*/ 1 w 637"/>
                    <a:gd name="T3" fmla="*/ 0 h 1659"/>
                    <a:gd name="T4" fmla="*/ 1 w 637"/>
                    <a:gd name="T5" fmla="*/ 1 h 1659"/>
                    <a:gd name="T6" fmla="*/ 0 w 637"/>
                    <a:gd name="T7" fmla="*/ 1 h 1659"/>
                    <a:gd name="T8" fmla="*/ 1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7355" name="Freeform 1074">
                  <a:extLst>
                    <a:ext uri="{FF2B5EF4-FFF2-40B4-BE49-F238E27FC236}">
                      <a16:creationId xmlns:a16="http://schemas.microsoft.com/office/drawing/2014/main" id="{2E3C1607-D461-458E-921C-53CEF7B363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4" y="2587"/>
                  <a:ext cx="1494" cy="394"/>
                </a:xfrm>
                <a:custGeom>
                  <a:avLst/>
                  <a:gdLst>
                    <a:gd name="T0" fmla="*/ 0 w 2216"/>
                    <a:gd name="T1" fmla="*/ 0 h 550"/>
                    <a:gd name="T2" fmla="*/ 1 w 2216"/>
                    <a:gd name="T3" fmla="*/ 1 h 550"/>
                    <a:gd name="T4" fmla="*/ 1 w 2216"/>
                    <a:gd name="T5" fmla="*/ 1 h 550"/>
                    <a:gd name="T6" fmla="*/ 1 w 2216"/>
                    <a:gd name="T7" fmla="*/ 1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grpSp>
              <p:nvGrpSpPr>
                <p:cNvPr id="37356" name="Group 1075">
                  <a:extLst>
                    <a:ext uri="{FF2B5EF4-FFF2-40B4-BE49-F238E27FC236}">
                      <a16:creationId xmlns:a16="http://schemas.microsoft.com/office/drawing/2014/main" id="{F4D7C1F6-0B27-4FD0-9D19-5263A1D7E00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09" y="3008"/>
                  <a:ext cx="507" cy="234"/>
                  <a:chOff x="1740" y="2642"/>
                  <a:chExt cx="752" cy="327"/>
                </a:xfrm>
              </p:grpSpPr>
              <p:sp>
                <p:nvSpPr>
                  <p:cNvPr id="37363" name="Freeform 1076">
                    <a:extLst>
                      <a:ext uri="{FF2B5EF4-FFF2-40B4-BE49-F238E27FC236}">
                        <a16:creationId xmlns:a16="http://schemas.microsoft.com/office/drawing/2014/main" id="{6AA6E495-6AD4-46C9-8753-627961066F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/>
                  </a:p>
                </p:txBody>
              </p:sp>
              <p:sp>
                <p:nvSpPr>
                  <p:cNvPr id="37364" name="Freeform 1077">
                    <a:extLst>
                      <a:ext uri="{FF2B5EF4-FFF2-40B4-BE49-F238E27FC236}">
                        <a16:creationId xmlns:a16="http://schemas.microsoft.com/office/drawing/2014/main" id="{5FF1A2DA-A316-44F1-A427-A9C86D2B52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/>
                  </a:p>
                </p:txBody>
              </p:sp>
              <p:sp>
                <p:nvSpPr>
                  <p:cNvPr id="37365" name="Freeform 1078">
                    <a:extLst>
                      <a:ext uri="{FF2B5EF4-FFF2-40B4-BE49-F238E27FC236}">
                        <a16:creationId xmlns:a16="http://schemas.microsoft.com/office/drawing/2014/main" id="{3D876BC1-77F0-4504-B082-60568782C1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/>
                  </a:p>
                </p:txBody>
              </p:sp>
              <p:sp>
                <p:nvSpPr>
                  <p:cNvPr id="37366" name="Freeform 1079">
                    <a:extLst>
                      <a:ext uri="{FF2B5EF4-FFF2-40B4-BE49-F238E27FC236}">
                        <a16:creationId xmlns:a16="http://schemas.microsoft.com/office/drawing/2014/main" id="{AC1190A4-BA76-4924-85AC-41C92AC23D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/>
                  </a:p>
                </p:txBody>
              </p:sp>
              <p:sp>
                <p:nvSpPr>
                  <p:cNvPr id="37367" name="Freeform 1080">
                    <a:extLst>
                      <a:ext uri="{FF2B5EF4-FFF2-40B4-BE49-F238E27FC236}">
                        <a16:creationId xmlns:a16="http://schemas.microsoft.com/office/drawing/2014/main" id="{B8C372A3-5CF4-499F-8864-8B59EB9983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/>
                  </a:p>
                </p:txBody>
              </p:sp>
              <p:sp>
                <p:nvSpPr>
                  <p:cNvPr id="37368" name="Freeform 1081">
                    <a:extLst>
                      <a:ext uri="{FF2B5EF4-FFF2-40B4-BE49-F238E27FC236}">
                        <a16:creationId xmlns:a16="http://schemas.microsoft.com/office/drawing/2014/main" id="{6B63BD61-2EC3-43BA-B933-EDCE368A42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/>
                  </a:p>
                </p:txBody>
              </p:sp>
            </p:grpSp>
            <p:sp>
              <p:nvSpPr>
                <p:cNvPr id="37357" name="Freeform 1082">
                  <a:extLst>
                    <a:ext uri="{FF2B5EF4-FFF2-40B4-BE49-F238E27FC236}">
                      <a16:creationId xmlns:a16="http://schemas.microsoft.com/office/drawing/2014/main" id="{D8B20EE2-701C-4DD5-A378-8D5DA6BFBC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7" y="3043"/>
                  <a:ext cx="614" cy="514"/>
                </a:xfrm>
                <a:custGeom>
                  <a:avLst/>
                  <a:gdLst>
                    <a:gd name="T0" fmla="*/ 1 w 990"/>
                    <a:gd name="T1" fmla="*/ 1 h 792"/>
                    <a:gd name="T2" fmla="*/ 1 w 990"/>
                    <a:gd name="T3" fmla="*/ 0 h 792"/>
                    <a:gd name="T4" fmla="*/ 1 w 990"/>
                    <a:gd name="T5" fmla="*/ 1 h 792"/>
                    <a:gd name="T6" fmla="*/ 0 w 990"/>
                    <a:gd name="T7" fmla="*/ 1 h 792"/>
                    <a:gd name="T8" fmla="*/ 1 w 990"/>
                    <a:gd name="T9" fmla="*/ 1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7358" name="Freeform 1083">
                  <a:extLst>
                    <a:ext uri="{FF2B5EF4-FFF2-40B4-BE49-F238E27FC236}">
                      <a16:creationId xmlns:a16="http://schemas.microsoft.com/office/drawing/2014/main" id="{E7D49BFD-96EA-48F3-8AAE-B365C377A9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0" y="3084"/>
                  <a:ext cx="1571" cy="469"/>
                </a:xfrm>
                <a:custGeom>
                  <a:avLst/>
                  <a:gdLst>
                    <a:gd name="T0" fmla="*/ 1 w 2532"/>
                    <a:gd name="T1" fmla="*/ 0 h 723"/>
                    <a:gd name="T2" fmla="*/ 1 w 2532"/>
                    <a:gd name="T3" fmla="*/ 0 h 723"/>
                    <a:gd name="T4" fmla="*/ 1 w 2532"/>
                    <a:gd name="T5" fmla="*/ 1 h 723"/>
                    <a:gd name="T6" fmla="*/ 1 w 2532"/>
                    <a:gd name="T7" fmla="*/ 1 h 723"/>
                    <a:gd name="T8" fmla="*/ 0 w 2532"/>
                    <a:gd name="T9" fmla="*/ 1 h 723"/>
                    <a:gd name="T10" fmla="*/ 1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7359" name="Freeform 1084">
                  <a:extLst>
                    <a:ext uri="{FF2B5EF4-FFF2-40B4-BE49-F238E27FC236}">
                      <a16:creationId xmlns:a16="http://schemas.microsoft.com/office/drawing/2014/main" id="{A8B6B2C6-5DBE-484C-9A37-D14704A8FA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1" y="2998"/>
                  <a:ext cx="17" cy="95"/>
                </a:xfrm>
                <a:custGeom>
                  <a:avLst/>
                  <a:gdLst>
                    <a:gd name="T0" fmla="*/ 1 w 26"/>
                    <a:gd name="T1" fmla="*/ 1 h 147"/>
                    <a:gd name="T2" fmla="*/ 1 w 26"/>
                    <a:gd name="T3" fmla="*/ 1 h 147"/>
                    <a:gd name="T4" fmla="*/ 0 w 26"/>
                    <a:gd name="T5" fmla="*/ 1 h 147"/>
                    <a:gd name="T6" fmla="*/ 1 w 26"/>
                    <a:gd name="T7" fmla="*/ 0 h 147"/>
                    <a:gd name="T8" fmla="*/ 1 w 26"/>
                    <a:gd name="T9" fmla="*/ 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7360" name="Freeform 1085">
                  <a:extLst>
                    <a:ext uri="{FF2B5EF4-FFF2-40B4-BE49-F238E27FC236}">
                      <a16:creationId xmlns:a16="http://schemas.microsoft.com/office/drawing/2014/main" id="{B9954480-9EC1-4DCD-A966-C3B1DD01EB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2" y="2611"/>
                  <a:ext cx="730" cy="393"/>
                </a:xfrm>
                <a:custGeom>
                  <a:avLst/>
                  <a:gdLst>
                    <a:gd name="T0" fmla="*/ 1 w 1176"/>
                    <a:gd name="T1" fmla="*/ 0 h 606"/>
                    <a:gd name="T2" fmla="*/ 0 w 1176"/>
                    <a:gd name="T3" fmla="*/ 1 h 606"/>
                    <a:gd name="T4" fmla="*/ 1 w 1176"/>
                    <a:gd name="T5" fmla="*/ 1 h 606"/>
                    <a:gd name="T6" fmla="*/ 1 w 1176"/>
                    <a:gd name="T7" fmla="*/ 1 h 606"/>
                    <a:gd name="T8" fmla="*/ 1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7361" name="Freeform 1086">
                  <a:extLst>
                    <a:ext uri="{FF2B5EF4-FFF2-40B4-BE49-F238E27FC236}">
                      <a16:creationId xmlns:a16="http://schemas.microsoft.com/office/drawing/2014/main" id="{B2C84B18-C003-49F3-A45E-1D657D264B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1" y="3018"/>
                  <a:ext cx="1490" cy="451"/>
                </a:xfrm>
                <a:custGeom>
                  <a:avLst/>
                  <a:gdLst>
                    <a:gd name="T0" fmla="*/ 1 w 2532"/>
                    <a:gd name="T1" fmla="*/ 0 h 723"/>
                    <a:gd name="T2" fmla="*/ 1 w 2532"/>
                    <a:gd name="T3" fmla="*/ 0 h 723"/>
                    <a:gd name="T4" fmla="*/ 1 w 2532"/>
                    <a:gd name="T5" fmla="*/ 1 h 723"/>
                    <a:gd name="T6" fmla="*/ 1 w 2532"/>
                    <a:gd name="T7" fmla="*/ 1 h 723"/>
                    <a:gd name="T8" fmla="*/ 0 w 2532"/>
                    <a:gd name="T9" fmla="*/ 1 h 723"/>
                    <a:gd name="T10" fmla="*/ 1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7362" name="Freeform 1087">
                  <a:extLst>
                    <a:ext uri="{FF2B5EF4-FFF2-40B4-BE49-F238E27FC236}">
                      <a16:creationId xmlns:a16="http://schemas.microsoft.com/office/drawing/2014/main" id="{68434A0F-6947-45CE-A499-0AB0C48D17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549" y="2986"/>
                  <a:ext cx="608" cy="467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1 h 723"/>
                    <a:gd name="T6" fmla="*/ 0 w 2532"/>
                    <a:gd name="T7" fmla="*/ 1 h 723"/>
                    <a:gd name="T8" fmla="*/ 0 w 2532"/>
                    <a:gd name="T9" fmla="*/ 1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37294" name="Group 652">
                <a:extLst>
                  <a:ext uri="{FF2B5EF4-FFF2-40B4-BE49-F238E27FC236}">
                    <a16:creationId xmlns:a16="http://schemas.microsoft.com/office/drawing/2014/main" id="{1FDE0178-5000-484D-8F50-606E3D65484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87669" y="1611378"/>
                <a:ext cx="511595" cy="419441"/>
                <a:chOff x="2751" y="1851"/>
                <a:chExt cx="462" cy="478"/>
              </a:xfrm>
            </p:grpSpPr>
            <p:pic>
              <p:nvPicPr>
                <p:cNvPr id="37344" name="Picture 653" descr="iphone_stylized_small">
                  <a:extLst>
                    <a:ext uri="{FF2B5EF4-FFF2-40B4-BE49-F238E27FC236}">
                      <a16:creationId xmlns:a16="http://schemas.microsoft.com/office/drawing/2014/main" id="{BF372CAA-443F-49C7-94C6-8FFFECFC1743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7345" name="Picture 654" descr="antenna_radiation_stylized">
                  <a:extLst>
                    <a:ext uri="{FF2B5EF4-FFF2-40B4-BE49-F238E27FC236}">
                      <a16:creationId xmlns:a16="http://schemas.microsoft.com/office/drawing/2014/main" id="{FE137290-C077-45BB-928E-F1E5684E9C3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37295" name="Group 694">
                <a:extLst>
                  <a:ext uri="{FF2B5EF4-FFF2-40B4-BE49-F238E27FC236}">
                    <a16:creationId xmlns:a16="http://schemas.microsoft.com/office/drawing/2014/main" id="{8A0D376D-02F9-4CBD-BE71-EA7A29B78CF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46422" y="2111586"/>
                <a:ext cx="580012" cy="769607"/>
                <a:chOff x="7797061" y="3296104"/>
                <a:chExt cx="347997" cy="396620"/>
              </a:xfrm>
            </p:grpSpPr>
            <p:pic>
              <p:nvPicPr>
                <p:cNvPr id="37342" name="Picture 571" descr="fridge2.png">
                  <a:extLst>
                    <a:ext uri="{FF2B5EF4-FFF2-40B4-BE49-F238E27FC236}">
                      <a16:creationId xmlns:a16="http://schemas.microsoft.com/office/drawing/2014/main" id="{A151B190-8A2E-4090-B0B7-9C9EF072FAD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96825" y="3355697"/>
                  <a:ext cx="189578" cy="3370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7343" name="Picture 1115" descr="antenna_stylized">
                  <a:extLst>
                    <a:ext uri="{FF2B5EF4-FFF2-40B4-BE49-F238E27FC236}">
                      <a16:creationId xmlns:a16="http://schemas.microsoft.com/office/drawing/2014/main" id="{CF2A07B3-A245-4E60-B489-B8076361B13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97061" y="329610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37296" name="Group 950">
                <a:extLst>
                  <a:ext uri="{FF2B5EF4-FFF2-40B4-BE49-F238E27FC236}">
                    <a16:creationId xmlns:a16="http://schemas.microsoft.com/office/drawing/2014/main" id="{1741402B-5990-47C0-8C24-5527C6F4A9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18136" y="2414197"/>
                <a:ext cx="228492" cy="436354"/>
                <a:chOff x="4140" y="429"/>
                <a:chExt cx="1425" cy="2396"/>
              </a:xfrm>
            </p:grpSpPr>
            <p:sp>
              <p:nvSpPr>
                <p:cNvPr id="37310" name="Freeform 951">
                  <a:extLst>
                    <a:ext uri="{FF2B5EF4-FFF2-40B4-BE49-F238E27FC236}">
                      <a16:creationId xmlns:a16="http://schemas.microsoft.com/office/drawing/2014/main" id="{0C4C4350-5118-4422-ACF7-976FFEDDD3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2 w 354"/>
                    <a:gd name="T1" fmla="*/ 0 h 2742"/>
                    <a:gd name="T2" fmla="*/ 2 w 354"/>
                    <a:gd name="T3" fmla="*/ 6 h 2742"/>
                    <a:gd name="T4" fmla="*/ 2 w 354"/>
                    <a:gd name="T5" fmla="*/ 40 h 2742"/>
                    <a:gd name="T6" fmla="*/ 0 w 354"/>
                    <a:gd name="T7" fmla="*/ 42 h 2742"/>
                    <a:gd name="T8" fmla="*/ 2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7311" name="Rectangle 952">
                  <a:extLst>
                    <a:ext uri="{FF2B5EF4-FFF2-40B4-BE49-F238E27FC236}">
                      <a16:creationId xmlns:a16="http://schemas.microsoft.com/office/drawing/2014/main" id="{E52B529A-BEFA-460E-A818-C22F654083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312" name="Freeform 953">
                  <a:extLst>
                    <a:ext uri="{FF2B5EF4-FFF2-40B4-BE49-F238E27FC236}">
                      <a16:creationId xmlns:a16="http://schemas.microsoft.com/office/drawing/2014/main" id="{A041E758-94D3-4ED2-8EB8-C94A81618A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2 w 211"/>
                    <a:gd name="T3" fmla="*/ 4 h 2537"/>
                    <a:gd name="T4" fmla="*/ 2 w 211"/>
                    <a:gd name="T5" fmla="*/ 38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7313" name="Freeform 954">
                  <a:extLst>
                    <a:ext uri="{FF2B5EF4-FFF2-40B4-BE49-F238E27FC236}">
                      <a16:creationId xmlns:a16="http://schemas.microsoft.com/office/drawing/2014/main" id="{63E820C4-A998-4E2C-86ED-86AFEDECE8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2 w 328"/>
                    <a:gd name="T3" fmla="*/ 3 h 226"/>
                    <a:gd name="T4" fmla="*/ 2 w 328"/>
                    <a:gd name="T5" fmla="*/ 4 h 226"/>
                    <a:gd name="T6" fmla="*/ 0 w 328"/>
                    <a:gd name="T7" fmla="*/ 3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7314" name="Rectangle 955">
                  <a:extLst>
                    <a:ext uri="{FF2B5EF4-FFF2-40B4-BE49-F238E27FC236}">
                      <a16:creationId xmlns:a16="http://schemas.microsoft.com/office/drawing/2014/main" id="{76766D65-FC30-4F03-AAA6-E0EC88EA28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7315" name="Group 956">
                  <a:extLst>
                    <a:ext uri="{FF2B5EF4-FFF2-40B4-BE49-F238E27FC236}">
                      <a16:creationId xmlns:a16="http://schemas.microsoft.com/office/drawing/2014/main" id="{6A6A910A-3FF6-41AF-B639-AC198C6322E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37340" name="AutoShape 957">
                    <a:extLst>
                      <a:ext uri="{FF2B5EF4-FFF2-40B4-BE49-F238E27FC236}">
                        <a16:creationId xmlns:a16="http://schemas.microsoft.com/office/drawing/2014/main" id="{1A4CC49E-4063-4096-B8EF-32B6E107ED0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folHlink"/>
                      </a:buClr>
                      <a:buSzPct val="90000"/>
                      <a:buFont typeface="Wingdings" panose="05000000000000000000" pitchFamily="2" charset="2"/>
                      <a:buChar char="n"/>
                      <a:defRPr sz="28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1"/>
                      </a:buClr>
                      <a:buSzPct val="75000"/>
                      <a:buFont typeface="Wingdings" panose="05000000000000000000" pitchFamily="2" charset="2"/>
                      <a:buChar char="n"/>
                      <a:defRPr sz="26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folHlink"/>
                      </a:buClr>
                      <a:buSzPct val="55000"/>
                      <a:buFont typeface="Wingdings" panose="05000000000000000000" pitchFamily="2" charset="2"/>
                      <a:buChar char="n"/>
                      <a:defRPr sz="23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7341" name="AutoShape 958">
                    <a:extLst>
                      <a:ext uri="{FF2B5EF4-FFF2-40B4-BE49-F238E27FC236}">
                        <a16:creationId xmlns:a16="http://schemas.microsoft.com/office/drawing/2014/main" id="{6B1D441A-8137-478B-B2BF-DAECC2FB3D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folHlink"/>
                      </a:buClr>
                      <a:buSzPct val="90000"/>
                      <a:buFont typeface="Wingdings" panose="05000000000000000000" pitchFamily="2" charset="2"/>
                      <a:buChar char="n"/>
                      <a:defRPr sz="28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1"/>
                      </a:buClr>
                      <a:buSzPct val="75000"/>
                      <a:buFont typeface="Wingdings" panose="05000000000000000000" pitchFamily="2" charset="2"/>
                      <a:buChar char="n"/>
                      <a:defRPr sz="26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folHlink"/>
                      </a:buClr>
                      <a:buSzPct val="55000"/>
                      <a:buFont typeface="Wingdings" panose="05000000000000000000" pitchFamily="2" charset="2"/>
                      <a:buChar char="n"/>
                      <a:defRPr sz="23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37316" name="Rectangle 959">
                  <a:extLst>
                    <a:ext uri="{FF2B5EF4-FFF2-40B4-BE49-F238E27FC236}">
                      <a16:creationId xmlns:a16="http://schemas.microsoft.com/office/drawing/2014/main" id="{B98D933F-8920-4EBC-B71D-54818EA8F3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7317" name="Group 960">
                  <a:extLst>
                    <a:ext uri="{FF2B5EF4-FFF2-40B4-BE49-F238E27FC236}">
                      <a16:creationId xmlns:a16="http://schemas.microsoft.com/office/drawing/2014/main" id="{58325824-6CF2-4C9A-81CD-8724AA3CD3B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37338" name="AutoShape 961">
                    <a:extLst>
                      <a:ext uri="{FF2B5EF4-FFF2-40B4-BE49-F238E27FC236}">
                        <a16:creationId xmlns:a16="http://schemas.microsoft.com/office/drawing/2014/main" id="{CC875665-852F-4B15-B409-F264C7CE41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folHlink"/>
                      </a:buClr>
                      <a:buSzPct val="90000"/>
                      <a:buFont typeface="Wingdings" panose="05000000000000000000" pitchFamily="2" charset="2"/>
                      <a:buChar char="n"/>
                      <a:defRPr sz="28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1"/>
                      </a:buClr>
                      <a:buSzPct val="75000"/>
                      <a:buFont typeface="Wingdings" panose="05000000000000000000" pitchFamily="2" charset="2"/>
                      <a:buChar char="n"/>
                      <a:defRPr sz="26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folHlink"/>
                      </a:buClr>
                      <a:buSzPct val="55000"/>
                      <a:buFont typeface="Wingdings" panose="05000000000000000000" pitchFamily="2" charset="2"/>
                      <a:buChar char="n"/>
                      <a:defRPr sz="23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7339" name="AutoShape 962">
                    <a:extLst>
                      <a:ext uri="{FF2B5EF4-FFF2-40B4-BE49-F238E27FC236}">
                        <a16:creationId xmlns:a16="http://schemas.microsoft.com/office/drawing/2014/main" id="{DEEA9E07-E1E8-4A44-B9A5-B4D9B0A093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folHlink"/>
                      </a:buClr>
                      <a:buSzPct val="90000"/>
                      <a:buFont typeface="Wingdings" panose="05000000000000000000" pitchFamily="2" charset="2"/>
                      <a:buChar char="n"/>
                      <a:defRPr sz="28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1"/>
                      </a:buClr>
                      <a:buSzPct val="75000"/>
                      <a:buFont typeface="Wingdings" panose="05000000000000000000" pitchFamily="2" charset="2"/>
                      <a:buChar char="n"/>
                      <a:defRPr sz="26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folHlink"/>
                      </a:buClr>
                      <a:buSzPct val="55000"/>
                      <a:buFont typeface="Wingdings" panose="05000000000000000000" pitchFamily="2" charset="2"/>
                      <a:buChar char="n"/>
                      <a:defRPr sz="23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37318" name="Rectangle 963">
                  <a:extLst>
                    <a:ext uri="{FF2B5EF4-FFF2-40B4-BE49-F238E27FC236}">
                      <a16:creationId xmlns:a16="http://schemas.microsoft.com/office/drawing/2014/main" id="{159171B9-93C9-4030-914F-71EBB552DE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319" name="Rectangle 964">
                  <a:extLst>
                    <a:ext uri="{FF2B5EF4-FFF2-40B4-BE49-F238E27FC236}">
                      <a16:creationId xmlns:a16="http://schemas.microsoft.com/office/drawing/2014/main" id="{D5F2E96A-0703-40D4-8B1C-D68FE159F8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7320" name="Group 965">
                  <a:extLst>
                    <a:ext uri="{FF2B5EF4-FFF2-40B4-BE49-F238E27FC236}">
                      <a16:creationId xmlns:a16="http://schemas.microsoft.com/office/drawing/2014/main" id="{D028F632-8F06-4417-8833-971A1EA8ED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37336" name="AutoShape 966">
                    <a:extLst>
                      <a:ext uri="{FF2B5EF4-FFF2-40B4-BE49-F238E27FC236}">
                        <a16:creationId xmlns:a16="http://schemas.microsoft.com/office/drawing/2014/main" id="{C5319D8A-9E6A-44A5-A71B-FFFBAA5DF9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folHlink"/>
                      </a:buClr>
                      <a:buSzPct val="90000"/>
                      <a:buFont typeface="Wingdings" panose="05000000000000000000" pitchFamily="2" charset="2"/>
                      <a:buChar char="n"/>
                      <a:defRPr sz="28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1"/>
                      </a:buClr>
                      <a:buSzPct val="75000"/>
                      <a:buFont typeface="Wingdings" panose="05000000000000000000" pitchFamily="2" charset="2"/>
                      <a:buChar char="n"/>
                      <a:defRPr sz="26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folHlink"/>
                      </a:buClr>
                      <a:buSzPct val="55000"/>
                      <a:buFont typeface="Wingdings" panose="05000000000000000000" pitchFamily="2" charset="2"/>
                      <a:buChar char="n"/>
                      <a:defRPr sz="23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7337" name="AutoShape 967">
                    <a:extLst>
                      <a:ext uri="{FF2B5EF4-FFF2-40B4-BE49-F238E27FC236}">
                        <a16:creationId xmlns:a16="http://schemas.microsoft.com/office/drawing/2014/main" id="{DE135613-C8F8-4FC2-B3BF-B4FD3AD400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folHlink"/>
                      </a:buClr>
                      <a:buSzPct val="90000"/>
                      <a:buFont typeface="Wingdings" panose="05000000000000000000" pitchFamily="2" charset="2"/>
                      <a:buChar char="n"/>
                      <a:defRPr sz="28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1"/>
                      </a:buClr>
                      <a:buSzPct val="75000"/>
                      <a:buFont typeface="Wingdings" panose="05000000000000000000" pitchFamily="2" charset="2"/>
                      <a:buChar char="n"/>
                      <a:defRPr sz="26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folHlink"/>
                      </a:buClr>
                      <a:buSzPct val="55000"/>
                      <a:buFont typeface="Wingdings" panose="05000000000000000000" pitchFamily="2" charset="2"/>
                      <a:buChar char="n"/>
                      <a:defRPr sz="23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37321" name="Freeform 968">
                  <a:extLst>
                    <a:ext uri="{FF2B5EF4-FFF2-40B4-BE49-F238E27FC236}">
                      <a16:creationId xmlns:a16="http://schemas.microsoft.com/office/drawing/2014/main" id="{EEDA9A68-A0D7-42BC-B147-3FDBB9D5B5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2 w 328"/>
                    <a:gd name="T3" fmla="*/ 2 h 226"/>
                    <a:gd name="T4" fmla="*/ 2 w 328"/>
                    <a:gd name="T5" fmla="*/ 3 h 226"/>
                    <a:gd name="T6" fmla="*/ 0 w 328"/>
                    <a:gd name="T7" fmla="*/ 2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grpSp>
              <p:nvGrpSpPr>
                <p:cNvPr id="37322" name="Group 969">
                  <a:extLst>
                    <a:ext uri="{FF2B5EF4-FFF2-40B4-BE49-F238E27FC236}">
                      <a16:creationId xmlns:a16="http://schemas.microsoft.com/office/drawing/2014/main" id="{A7E89FB0-E62C-4874-812C-E243F285DC6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37334" name="AutoShape 970">
                    <a:extLst>
                      <a:ext uri="{FF2B5EF4-FFF2-40B4-BE49-F238E27FC236}">
                        <a16:creationId xmlns:a16="http://schemas.microsoft.com/office/drawing/2014/main" id="{D1693EED-FE2E-4D43-966D-3AA987BE91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folHlink"/>
                      </a:buClr>
                      <a:buSzPct val="90000"/>
                      <a:buFont typeface="Wingdings" panose="05000000000000000000" pitchFamily="2" charset="2"/>
                      <a:buChar char="n"/>
                      <a:defRPr sz="28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1"/>
                      </a:buClr>
                      <a:buSzPct val="75000"/>
                      <a:buFont typeface="Wingdings" panose="05000000000000000000" pitchFamily="2" charset="2"/>
                      <a:buChar char="n"/>
                      <a:defRPr sz="26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folHlink"/>
                      </a:buClr>
                      <a:buSzPct val="55000"/>
                      <a:buFont typeface="Wingdings" panose="05000000000000000000" pitchFamily="2" charset="2"/>
                      <a:buChar char="n"/>
                      <a:defRPr sz="23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7335" name="AutoShape 971">
                    <a:extLst>
                      <a:ext uri="{FF2B5EF4-FFF2-40B4-BE49-F238E27FC236}">
                        <a16:creationId xmlns:a16="http://schemas.microsoft.com/office/drawing/2014/main" id="{8AD9FD0C-06B2-48DA-B010-A9A23A65EF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folHlink"/>
                      </a:buClr>
                      <a:buSzPct val="90000"/>
                      <a:buFont typeface="Wingdings" panose="05000000000000000000" pitchFamily="2" charset="2"/>
                      <a:buChar char="n"/>
                      <a:defRPr sz="28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1"/>
                      </a:buClr>
                      <a:buSzPct val="75000"/>
                      <a:buFont typeface="Wingdings" panose="05000000000000000000" pitchFamily="2" charset="2"/>
                      <a:buChar char="n"/>
                      <a:defRPr sz="26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folHlink"/>
                      </a:buClr>
                      <a:buSzPct val="55000"/>
                      <a:buFont typeface="Wingdings" panose="05000000000000000000" pitchFamily="2" charset="2"/>
                      <a:buChar char="n"/>
                      <a:defRPr sz="23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37323" name="Rectangle 972">
                  <a:extLst>
                    <a:ext uri="{FF2B5EF4-FFF2-40B4-BE49-F238E27FC236}">
                      <a16:creationId xmlns:a16="http://schemas.microsoft.com/office/drawing/2014/main" id="{3DA44B47-C0F3-4DEA-9B6A-7E656CA9DE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324" name="Freeform 973">
                  <a:extLst>
                    <a:ext uri="{FF2B5EF4-FFF2-40B4-BE49-F238E27FC236}">
                      <a16:creationId xmlns:a16="http://schemas.microsoft.com/office/drawing/2014/main" id="{77739413-6CD7-43E0-9671-584B2023FF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2 w 296"/>
                    <a:gd name="T3" fmla="*/ 2 h 256"/>
                    <a:gd name="T4" fmla="*/ 2 w 296"/>
                    <a:gd name="T5" fmla="*/ 3 h 256"/>
                    <a:gd name="T6" fmla="*/ 0 w 296"/>
                    <a:gd name="T7" fmla="*/ 2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7325" name="Freeform 974">
                  <a:extLst>
                    <a:ext uri="{FF2B5EF4-FFF2-40B4-BE49-F238E27FC236}">
                      <a16:creationId xmlns:a16="http://schemas.microsoft.com/office/drawing/2014/main" id="{E83D6948-B11A-4752-A7B3-BBC1CFDB5E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2 w 304"/>
                    <a:gd name="T3" fmla="*/ 3 h 288"/>
                    <a:gd name="T4" fmla="*/ 2 w 304"/>
                    <a:gd name="T5" fmla="*/ 5 h 288"/>
                    <a:gd name="T6" fmla="*/ 2 w 304"/>
                    <a:gd name="T7" fmla="*/ 3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7326" name="Oval 975">
                  <a:extLst>
                    <a:ext uri="{FF2B5EF4-FFF2-40B4-BE49-F238E27FC236}">
                      <a16:creationId xmlns:a16="http://schemas.microsoft.com/office/drawing/2014/main" id="{7A14856F-C13C-454D-A24D-BB690014D6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327" name="Freeform 976">
                  <a:extLst>
                    <a:ext uri="{FF2B5EF4-FFF2-40B4-BE49-F238E27FC236}">
                      <a16:creationId xmlns:a16="http://schemas.microsoft.com/office/drawing/2014/main" id="{05DC4B51-5601-4AFE-B9F4-7F099B3768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3 h 240"/>
                    <a:gd name="T2" fmla="*/ 2 w 306"/>
                    <a:gd name="T3" fmla="*/ 4 h 240"/>
                    <a:gd name="T4" fmla="*/ 2 w 306"/>
                    <a:gd name="T5" fmla="*/ 3 h 240"/>
                    <a:gd name="T6" fmla="*/ 2 w 306"/>
                    <a:gd name="T7" fmla="*/ 0 h 240"/>
                    <a:gd name="T8" fmla="*/ 0 w 306"/>
                    <a:gd name="T9" fmla="*/ 3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7328" name="AutoShape 977">
                  <a:extLst>
                    <a:ext uri="{FF2B5EF4-FFF2-40B4-BE49-F238E27FC236}">
                      <a16:creationId xmlns:a16="http://schemas.microsoft.com/office/drawing/2014/main" id="{736A3BF8-E16A-4D72-94F0-1EFE0CB632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329" name="AutoShape 978">
                  <a:extLst>
                    <a:ext uri="{FF2B5EF4-FFF2-40B4-BE49-F238E27FC236}">
                      <a16:creationId xmlns:a16="http://schemas.microsoft.com/office/drawing/2014/main" id="{97CCBB99-3009-49E4-A6DA-45246E9D85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330" name="Oval 979">
                  <a:extLst>
                    <a:ext uri="{FF2B5EF4-FFF2-40B4-BE49-F238E27FC236}">
                      <a16:creationId xmlns:a16="http://schemas.microsoft.com/office/drawing/2014/main" id="{DEAB9217-936B-4EF4-B3CA-2FC599956E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720" name="Oval 980">
                  <a:extLst>
                    <a:ext uri="{FF2B5EF4-FFF2-40B4-BE49-F238E27FC236}">
                      <a16:creationId xmlns:a16="http://schemas.microsoft.com/office/drawing/2014/main" id="{36F2C0E8-FA17-4989-9469-2F132EF1B2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97" y="2390"/>
                  <a:ext cx="154" cy="138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altLang="en-US" sz="1350" dirty="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7332" name="Oval 981">
                  <a:extLst>
                    <a:ext uri="{FF2B5EF4-FFF2-40B4-BE49-F238E27FC236}">
                      <a16:creationId xmlns:a16="http://schemas.microsoft.com/office/drawing/2014/main" id="{6F077FA4-90B6-4EF6-8A48-355FC13E8B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333" name="Rectangle 982">
                  <a:extLst>
                    <a:ext uri="{FF2B5EF4-FFF2-40B4-BE49-F238E27FC236}">
                      <a16:creationId xmlns:a16="http://schemas.microsoft.com/office/drawing/2014/main" id="{3814220F-91D8-446D-B7DF-74471FF7F3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37297" name="Group 732">
                <a:extLst>
                  <a:ext uri="{FF2B5EF4-FFF2-40B4-BE49-F238E27FC236}">
                    <a16:creationId xmlns:a16="http://schemas.microsoft.com/office/drawing/2014/main" id="{CFAB1C33-F9A7-43EB-A7C6-22D332F941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053502" y="2245186"/>
                <a:ext cx="672582" cy="617342"/>
                <a:chOff x="5275406" y="2711455"/>
                <a:chExt cx="452949" cy="405518"/>
              </a:xfrm>
            </p:grpSpPr>
            <p:pic>
              <p:nvPicPr>
                <p:cNvPr id="37307" name="Picture 733" descr="server_rack.png">
                  <a:extLst>
                    <a:ext uri="{FF2B5EF4-FFF2-40B4-BE49-F238E27FC236}">
                      <a16:creationId xmlns:a16="http://schemas.microsoft.com/office/drawing/2014/main" id="{773EDE2F-8416-4A98-BAA7-2D3699044AD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537367" y="2770786"/>
                  <a:ext cx="190988" cy="3133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7308" name="Picture 734" descr="server_rack.png">
                  <a:extLst>
                    <a:ext uri="{FF2B5EF4-FFF2-40B4-BE49-F238E27FC236}">
                      <a16:creationId xmlns:a16="http://schemas.microsoft.com/office/drawing/2014/main" id="{F2FDD40E-EFB6-406B-BAFA-57A8F5CD80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275406" y="2764002"/>
                  <a:ext cx="190988" cy="3133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7309" name="Picture 735" descr="server_rack.png">
                  <a:extLst>
                    <a:ext uri="{FF2B5EF4-FFF2-40B4-BE49-F238E27FC236}">
                      <a16:creationId xmlns:a16="http://schemas.microsoft.com/office/drawing/2014/main" id="{6EC305B5-8A1E-4F6E-8B14-EA26C1F4876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385676" y="2711455"/>
                  <a:ext cx="247152" cy="40551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37298" name="Group 590">
                <a:extLst>
                  <a:ext uri="{FF2B5EF4-FFF2-40B4-BE49-F238E27FC236}">
                    <a16:creationId xmlns:a16="http://schemas.microsoft.com/office/drawing/2014/main" id="{9C7FBCA7-F123-4121-BCFA-2DE989B395E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618085" y="1595547"/>
                <a:ext cx="517401" cy="503916"/>
                <a:chOff x="2839" y="3501"/>
                <a:chExt cx="755" cy="803"/>
              </a:xfrm>
            </p:grpSpPr>
            <p:pic>
              <p:nvPicPr>
                <p:cNvPr id="37305" name="Picture 591" descr="desktop_computer_stylized_medium">
                  <a:extLst>
                    <a:ext uri="{FF2B5EF4-FFF2-40B4-BE49-F238E27FC236}">
                      <a16:creationId xmlns:a16="http://schemas.microsoft.com/office/drawing/2014/main" id="{03E23381-F63C-485F-9945-129931BAC93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39" y="3501"/>
                  <a:ext cx="75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37306" name="Freeform 592">
                  <a:extLst>
                    <a:ext uri="{FF2B5EF4-FFF2-40B4-BE49-F238E27FC236}">
                      <a16:creationId xmlns:a16="http://schemas.microsoft.com/office/drawing/2014/main" id="{ED073FAC-5F67-407F-BF98-1774BF646A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6" y="3578"/>
                  <a:ext cx="356" cy="368"/>
                </a:xfrm>
                <a:custGeom>
                  <a:avLst/>
                  <a:gdLst>
                    <a:gd name="T0" fmla="*/ 0 w 356"/>
                    <a:gd name="T1" fmla="*/ 0 h 368"/>
                    <a:gd name="T2" fmla="*/ 300 w 356"/>
                    <a:gd name="T3" fmla="*/ 14 h 368"/>
                    <a:gd name="T4" fmla="*/ 356 w 356"/>
                    <a:gd name="T5" fmla="*/ 294 h 368"/>
                    <a:gd name="T6" fmla="*/ 78 w 356"/>
                    <a:gd name="T7" fmla="*/ 368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pt-BR"/>
                </a:p>
              </p:txBody>
            </p:sp>
          </p:grpSp>
          <p:grpSp>
            <p:nvGrpSpPr>
              <p:cNvPr id="37299" name="Group 740">
                <a:extLst>
                  <a:ext uri="{FF2B5EF4-FFF2-40B4-BE49-F238E27FC236}">
                    <a16:creationId xmlns:a16="http://schemas.microsoft.com/office/drawing/2014/main" id="{69AFA8D8-DD7C-4BD7-A4C7-B60FF099452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09415" y="1428021"/>
                <a:ext cx="748578" cy="712374"/>
                <a:chOff x="8631407" y="2290407"/>
                <a:chExt cx="530702" cy="478009"/>
              </a:xfrm>
            </p:grpSpPr>
            <p:pic>
              <p:nvPicPr>
                <p:cNvPr id="37303" name="Picture 568" descr="light2.png">
                  <a:extLst>
                    <a:ext uri="{FF2B5EF4-FFF2-40B4-BE49-F238E27FC236}">
                      <a16:creationId xmlns:a16="http://schemas.microsoft.com/office/drawing/2014/main" id="{1726EF75-9418-46D9-B5A1-F8B23B64D16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8825293" y="2362969"/>
                  <a:ext cx="92772" cy="4054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7304" name="Picture 1017" descr="antenna_stylized">
                  <a:extLst>
                    <a:ext uri="{FF2B5EF4-FFF2-40B4-BE49-F238E27FC236}">
                      <a16:creationId xmlns:a16="http://schemas.microsoft.com/office/drawing/2014/main" id="{38DE06E2-0CE3-4CA2-B76D-52EC90A9B3E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1407" y="229040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37300" name="Group 788">
                <a:extLst>
                  <a:ext uri="{FF2B5EF4-FFF2-40B4-BE49-F238E27FC236}">
                    <a16:creationId xmlns:a16="http://schemas.microsoft.com/office/drawing/2014/main" id="{36EECF63-A84C-494F-BD04-DC39EAE7E21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7500" y="2082690"/>
                <a:ext cx="849312" cy="226109"/>
                <a:chOff x="8493165" y="2029804"/>
                <a:chExt cx="849312" cy="226109"/>
              </a:xfrm>
            </p:grpSpPr>
            <p:pic>
              <p:nvPicPr>
                <p:cNvPr id="37301" name="Picture 603" descr="car_icon_small">
                  <a:extLst>
                    <a:ext uri="{FF2B5EF4-FFF2-40B4-BE49-F238E27FC236}">
                      <a16:creationId xmlns:a16="http://schemas.microsoft.com/office/drawing/2014/main" id="{1ACEDFBB-747D-43E7-A68C-E9FD18CB780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3165" y="2087638"/>
                  <a:ext cx="849312" cy="1682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7302" name="Picture 1017" descr="antenna_stylized">
                  <a:extLst>
                    <a:ext uri="{FF2B5EF4-FFF2-40B4-BE49-F238E27FC236}">
                      <a16:creationId xmlns:a16="http://schemas.microsoft.com/office/drawing/2014/main" id="{82FC000D-B58D-4EB3-BD83-2C2535B469D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04645" y="202980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</p:grp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3519A794-02A1-4B77-9B11-C6E6186BFB42}"/>
              </a:ext>
            </a:extLst>
          </p:cNvPr>
          <p:cNvGrpSpPr>
            <a:grpSpLocks/>
          </p:cNvGrpSpPr>
          <p:nvPr/>
        </p:nvGrpSpPr>
        <p:grpSpPr bwMode="auto">
          <a:xfrm>
            <a:off x="7196138" y="2452688"/>
            <a:ext cx="2684462" cy="2730500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0E570AE4-84FC-4FE2-9CE7-098401AB1AC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090" y="3579205"/>
              <a:ext cx="414818" cy="6560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F4F0F36F-4619-4913-A7F9-64BC1C79515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678" y="3640582"/>
              <a:ext cx="344976" cy="73863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A12A4A05-6AC2-4635-A562-F6A5A8C40D7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7397" y="3634233"/>
              <a:ext cx="336512" cy="39365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992058C4-BF1B-4089-802C-2745C1BC405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1788" y="3594020"/>
              <a:ext cx="0" cy="48678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A91CBE32-B2C5-4BB0-B2FF-63AA144BE49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4" y="4072336"/>
              <a:ext cx="507941" cy="34709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AE5CA9EF-4BDC-49C6-AE6F-A4E7172F981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4534" y="4087152"/>
              <a:ext cx="65609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36034C4-7C7A-4BD5-999F-62B219BE3E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395" y="4087152"/>
              <a:ext cx="65609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D0D3D669-BA00-446A-BD1D-F754B440A69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539" y="3507246"/>
              <a:ext cx="383072" cy="51852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6E5527C7-1963-46E2-9749-06656AF3987F}"/>
                </a:ext>
              </a:extLst>
            </p:cNvPr>
            <p:cNvCxnSpPr>
              <a:cxnSpLocks/>
            </p:cNvCxnSpPr>
            <p:nvPr/>
          </p:nvCxnSpPr>
          <p:spPr>
            <a:xfrm>
              <a:off x="9733686" y="3507246"/>
              <a:ext cx="0" cy="53969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8748ABE1-AA0A-4D08-9A9F-14D5AB653972}"/>
                </a:ext>
              </a:extLst>
            </p:cNvPr>
            <p:cNvCxnSpPr/>
            <p:nvPr/>
          </p:nvCxnSpPr>
          <p:spPr>
            <a:xfrm>
              <a:off x="10137922" y="2753792"/>
              <a:ext cx="488894" cy="84022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53DA9EA8-BD2D-41F8-8547-340D4E0765F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9294" y="2694532"/>
              <a:ext cx="378840" cy="696309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7261" name="Group 802">
              <a:extLst>
                <a:ext uri="{FF2B5EF4-FFF2-40B4-BE49-F238E27FC236}">
                  <a16:creationId xmlns:a16="http://schemas.microsoft.com/office/drawing/2014/main" id="{5DFDC425-7ED4-4DFF-BC96-7009623460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37262" name="Group 799">
                <a:extLst>
                  <a:ext uri="{FF2B5EF4-FFF2-40B4-BE49-F238E27FC236}">
                    <a16:creationId xmlns:a16="http://schemas.microsoft.com/office/drawing/2014/main" id="{3C00205E-0DF4-4CB1-A365-9E35DAD5532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37267" name="Line 428">
                  <a:extLst>
                    <a:ext uri="{FF2B5EF4-FFF2-40B4-BE49-F238E27FC236}">
                      <a16:creationId xmlns:a16="http://schemas.microsoft.com/office/drawing/2014/main" id="{F0257996-0664-4A44-8F9C-EAEFF982D1C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37268" name="Line 430">
                  <a:extLst>
                    <a:ext uri="{FF2B5EF4-FFF2-40B4-BE49-F238E27FC236}">
                      <a16:creationId xmlns:a16="http://schemas.microsoft.com/office/drawing/2014/main" id="{F7A32EB2-1F8F-40AD-B1DD-FD8C46E9A5A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-54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37269" name="Line 431">
                  <a:extLst>
                    <a:ext uri="{FF2B5EF4-FFF2-40B4-BE49-F238E27FC236}">
                      <a16:creationId xmlns:a16="http://schemas.microsoft.com/office/drawing/2014/main" id="{3A37272A-AB4E-4BE7-9E25-9008C6FDAB3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7270" name="Line 432">
                  <a:extLst>
                    <a:ext uri="{FF2B5EF4-FFF2-40B4-BE49-F238E27FC236}">
                      <a16:creationId xmlns:a16="http://schemas.microsoft.com/office/drawing/2014/main" id="{6B688CB2-8575-43B2-8566-5C0F169B27C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7271" name="Line 433">
                  <a:extLst>
                    <a:ext uri="{FF2B5EF4-FFF2-40B4-BE49-F238E27FC236}">
                      <a16:creationId xmlns:a16="http://schemas.microsoft.com/office/drawing/2014/main" id="{43896541-0465-43C8-A009-FD4E0E7AC1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7272" name="Line 435">
                  <a:extLst>
                    <a:ext uri="{FF2B5EF4-FFF2-40B4-BE49-F238E27FC236}">
                      <a16:creationId xmlns:a16="http://schemas.microsoft.com/office/drawing/2014/main" id="{AB1A9156-FD2C-4306-9CDA-CCB2EBF1E6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7273" name="Line 436">
                  <a:extLst>
                    <a:ext uri="{FF2B5EF4-FFF2-40B4-BE49-F238E27FC236}">
                      <a16:creationId xmlns:a16="http://schemas.microsoft.com/office/drawing/2014/main" id="{52C8669D-3518-4AC6-8F43-47CA61213A9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7274" name="Line 439">
                  <a:extLst>
                    <a:ext uri="{FF2B5EF4-FFF2-40B4-BE49-F238E27FC236}">
                      <a16:creationId xmlns:a16="http://schemas.microsoft.com/office/drawing/2014/main" id="{096654C8-9CE2-4EA4-80BA-4B5C8B400EB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7275" name="Line 440">
                  <a:extLst>
                    <a:ext uri="{FF2B5EF4-FFF2-40B4-BE49-F238E27FC236}">
                      <a16:creationId xmlns:a16="http://schemas.microsoft.com/office/drawing/2014/main" id="{D0A7621F-4915-43D2-B99D-D72F79202CD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7276" name="Line 441">
                  <a:extLst>
                    <a:ext uri="{FF2B5EF4-FFF2-40B4-BE49-F238E27FC236}">
                      <a16:creationId xmlns:a16="http://schemas.microsoft.com/office/drawing/2014/main" id="{D43CCE3C-99C3-4C57-9C3B-81E1C519868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7277" name="Line 443">
                  <a:extLst>
                    <a:ext uri="{FF2B5EF4-FFF2-40B4-BE49-F238E27FC236}">
                      <a16:creationId xmlns:a16="http://schemas.microsoft.com/office/drawing/2014/main" id="{65CD5A89-A466-40A3-A16C-0B759A15A60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7278" name="Line 449">
                  <a:extLst>
                    <a:ext uri="{FF2B5EF4-FFF2-40B4-BE49-F238E27FC236}">
                      <a16:creationId xmlns:a16="http://schemas.microsoft.com/office/drawing/2014/main" id="{64694BE4-CD0D-44A6-A4CF-2A3EDC1534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7279" name="Line 428">
                  <a:extLst>
                    <a:ext uri="{FF2B5EF4-FFF2-40B4-BE49-F238E27FC236}">
                      <a16:creationId xmlns:a16="http://schemas.microsoft.com/office/drawing/2014/main" id="{8752A0C4-5835-4BE5-ADCC-729DB67FDC8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37280" name="Line 440">
                  <a:extLst>
                    <a:ext uri="{FF2B5EF4-FFF2-40B4-BE49-F238E27FC236}">
                      <a16:creationId xmlns:a16="http://schemas.microsoft.com/office/drawing/2014/main" id="{4212A67F-03FF-49B0-9955-8A7A9E76B0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0C67C80B-0051-43ED-BF87-2C2482786D40}"/>
                    </a:ext>
                  </a:extLst>
                </p:cNvPr>
                <p:cNvCxnSpPr/>
                <p:nvPr/>
              </p:nvCxnSpPr>
              <p:spPr>
                <a:xfrm flipH="1">
                  <a:off x="10123909" y="2146527"/>
                  <a:ext cx="761912" cy="577788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FB00C65D-9093-45E1-8099-D8C5F2B80100}"/>
                    </a:ext>
                  </a:extLst>
                </p:cNvPr>
                <p:cNvCxnSpPr/>
                <p:nvPr/>
              </p:nvCxnSpPr>
              <p:spPr>
                <a:xfrm flipH="1">
                  <a:off x="10123909" y="2245999"/>
                  <a:ext cx="4233" cy="518529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D7D06F84-597C-4DFB-BF51-E5B6621E79C0}"/>
                    </a:ext>
                  </a:extLst>
                </p:cNvPr>
                <p:cNvCxnSpPr/>
                <p:nvPr/>
              </p:nvCxnSpPr>
              <p:spPr>
                <a:xfrm flipH="1">
                  <a:off x="10695343" y="2178273"/>
                  <a:ext cx="150267" cy="518529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0AEA1A51-034D-432E-87BD-B3CE74340508}"/>
                    </a:ext>
                  </a:extLst>
                </p:cNvPr>
                <p:cNvCxnSpPr/>
                <p:nvPr/>
              </p:nvCxnSpPr>
              <p:spPr>
                <a:xfrm flipH="1">
                  <a:off x="10166237" y="2696802"/>
                  <a:ext cx="573551" cy="27513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E0770B65-BB9C-48B0-B273-E59CDA92F873}"/>
                    </a:ext>
                  </a:extLst>
                </p:cNvPr>
                <p:cNvCxnSpPr/>
                <p:nvPr/>
              </p:nvCxnSpPr>
              <p:spPr>
                <a:xfrm flipH="1">
                  <a:off x="10094279" y="2146527"/>
                  <a:ext cx="787309" cy="9947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0008D682-2621-41EB-9783-4140B278463F}"/>
                    </a:ext>
                  </a:extLst>
                </p:cNvPr>
                <p:cNvCxnSpPr/>
                <p:nvPr/>
              </p:nvCxnSpPr>
              <p:spPr>
                <a:xfrm flipH="1">
                  <a:off x="10885820" y="2104198"/>
                  <a:ext cx="279368" cy="42329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2E2534F4-992E-4950-BC41-3D02F60502A7}"/>
                    </a:ext>
                  </a:extLst>
                </p:cNvPr>
                <p:cNvCxnSpPr/>
                <p:nvPr/>
              </p:nvCxnSpPr>
              <p:spPr>
                <a:xfrm flipH="1" flipV="1">
                  <a:off x="10705925" y="2696802"/>
                  <a:ext cx="353442" cy="67726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A29F568A-91F6-4C9A-9ECB-C774CC3D07E4}"/>
                    </a:ext>
                  </a:extLst>
                </p:cNvPr>
                <p:cNvCxnSpPr/>
                <p:nvPr/>
              </p:nvCxnSpPr>
              <p:spPr>
                <a:xfrm flipH="1">
                  <a:off x="8792681" y="2245999"/>
                  <a:ext cx="1301598" cy="605303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7289" name="Line 541">
                  <a:extLst>
                    <a:ext uri="{FF2B5EF4-FFF2-40B4-BE49-F238E27FC236}">
                      <a16:creationId xmlns:a16="http://schemas.microsoft.com/office/drawing/2014/main" id="{C06B2798-CEBC-44C7-B1F6-C58773F4466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7290" name="Line 424">
                  <a:extLst>
                    <a:ext uri="{FF2B5EF4-FFF2-40B4-BE49-F238E27FC236}">
                      <a16:creationId xmlns:a16="http://schemas.microsoft.com/office/drawing/2014/main" id="{9202046B-43EF-4D21-AEF7-424EA8DF5E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pic>
            <p:nvPicPr>
              <p:cNvPr id="37263" name="Picture 778" descr="antenna_radiation_stylized">
                <a:extLst>
                  <a:ext uri="{FF2B5EF4-FFF2-40B4-BE49-F238E27FC236}">
                    <a16:creationId xmlns:a16="http://schemas.microsoft.com/office/drawing/2014/main" id="{FC9DAA14-74F0-490B-A1F6-8C47BDAF824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7264" name="Picture 781" descr="antenna_radiation_stylized">
                <a:extLst>
                  <a:ext uri="{FF2B5EF4-FFF2-40B4-BE49-F238E27FC236}">
                    <a16:creationId xmlns:a16="http://schemas.microsoft.com/office/drawing/2014/main" id="{336ED2DD-2214-4B42-9FEF-F2E07C48E63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7265" name="Picture 799" descr="cell_tower_radiation copy">
                <a:extLst>
                  <a:ext uri="{FF2B5EF4-FFF2-40B4-BE49-F238E27FC236}">
                    <a16:creationId xmlns:a16="http://schemas.microsoft.com/office/drawing/2014/main" id="{5B435A3D-456B-40B7-B014-1AEEE0962B8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7266" name="Oval 800">
                <a:extLst>
                  <a:ext uri="{FF2B5EF4-FFF2-40B4-BE49-F238E27FC236}">
                    <a16:creationId xmlns:a16="http://schemas.microsoft.com/office/drawing/2014/main" id="{10A4F796-5FE3-480A-B1C1-A7C7DF318D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797" name="Group 796">
            <a:extLst>
              <a:ext uri="{FF2B5EF4-FFF2-40B4-BE49-F238E27FC236}">
                <a16:creationId xmlns:a16="http://schemas.microsoft.com/office/drawing/2014/main" id="{B1AEDBAC-EB74-47F6-82CF-8A535C597BC3}"/>
              </a:ext>
            </a:extLst>
          </p:cNvPr>
          <p:cNvGrpSpPr>
            <a:grpSpLocks/>
          </p:cNvGrpSpPr>
          <p:nvPr/>
        </p:nvGrpSpPr>
        <p:grpSpPr bwMode="auto">
          <a:xfrm>
            <a:off x="7085014" y="2276475"/>
            <a:ext cx="3108325" cy="3225800"/>
            <a:chOff x="7432700" y="1830405"/>
            <a:chExt cx="4144321" cy="4300892"/>
          </a:xfrm>
        </p:grpSpPr>
        <p:grpSp>
          <p:nvGrpSpPr>
            <p:cNvPr id="37044" name="Group 786">
              <a:extLst>
                <a:ext uri="{FF2B5EF4-FFF2-40B4-BE49-F238E27FC236}">
                  <a16:creationId xmlns:a16="http://schemas.microsoft.com/office/drawing/2014/main" id="{7B525E0F-8968-42D8-83B9-05886D5661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32700" y="1830405"/>
              <a:ext cx="1909777" cy="938011"/>
              <a:chOff x="7432700" y="1830405"/>
              <a:chExt cx="1909777" cy="938011"/>
            </a:xfrm>
          </p:grpSpPr>
          <p:grpSp>
            <p:nvGrpSpPr>
              <p:cNvPr id="37217" name="Group 652">
                <a:extLst>
                  <a:ext uri="{FF2B5EF4-FFF2-40B4-BE49-F238E27FC236}">
                    <a16:creationId xmlns:a16="http://schemas.microsoft.com/office/drawing/2014/main" id="{9AF9FE4E-0E3C-4997-A747-09C28328B4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43850" y="1830405"/>
                <a:ext cx="415925" cy="385763"/>
                <a:chOff x="2751" y="1851"/>
                <a:chExt cx="462" cy="478"/>
              </a:xfrm>
            </p:grpSpPr>
            <p:pic>
              <p:nvPicPr>
                <p:cNvPr id="37248" name="Picture 653" descr="iphone_stylized_small">
                  <a:extLst>
                    <a:ext uri="{FF2B5EF4-FFF2-40B4-BE49-F238E27FC236}">
                      <a16:creationId xmlns:a16="http://schemas.microsoft.com/office/drawing/2014/main" id="{47FDC989-9090-4A94-8A7E-03B86F3F868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7249" name="Picture 654" descr="antenna_radiation_stylized">
                  <a:extLst>
                    <a:ext uri="{FF2B5EF4-FFF2-40B4-BE49-F238E27FC236}">
                      <a16:creationId xmlns:a16="http://schemas.microsoft.com/office/drawing/2014/main" id="{CB7D4ED1-5A79-424A-AD1B-CCEF34662D1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37218" name="Group 784">
                <a:extLst>
                  <a:ext uri="{FF2B5EF4-FFF2-40B4-BE49-F238E27FC236}">
                    <a16:creationId xmlns:a16="http://schemas.microsoft.com/office/drawing/2014/main" id="{7071F2E6-37E3-4B05-B5DF-7AF88E8A98F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432700" y="2327293"/>
                <a:ext cx="534987" cy="407988"/>
                <a:chOff x="7432700" y="2327293"/>
                <a:chExt cx="534987" cy="407988"/>
              </a:xfrm>
            </p:grpSpPr>
            <p:pic>
              <p:nvPicPr>
                <p:cNvPr id="37225" name="Picture 1017" descr="antenna_stylized">
                  <a:extLst>
                    <a:ext uri="{FF2B5EF4-FFF2-40B4-BE49-F238E27FC236}">
                      <a16:creationId xmlns:a16="http://schemas.microsoft.com/office/drawing/2014/main" id="{82227F5B-4C43-4949-A14F-D2CDD085B6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32700" y="2327293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7226" name="Picture 1018" descr="laptop_keyboard">
                  <a:extLst>
                    <a:ext uri="{FF2B5EF4-FFF2-40B4-BE49-F238E27FC236}">
                      <a16:creationId xmlns:a16="http://schemas.microsoft.com/office/drawing/2014/main" id="{431CACB3-F983-439D-B845-8B895441EDB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458407" y="2575770"/>
                  <a:ext cx="437221" cy="1595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37227" name="Freeform 1019">
                  <a:extLst>
                    <a:ext uri="{FF2B5EF4-FFF2-40B4-BE49-F238E27FC236}">
                      <a16:creationId xmlns:a16="http://schemas.microsoft.com/office/drawing/2014/main" id="{66A6BC7F-D301-417F-80C0-CA74609770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3304" y="2420984"/>
                  <a:ext cx="351919" cy="208167"/>
                </a:xfrm>
                <a:custGeom>
                  <a:avLst/>
                  <a:gdLst>
                    <a:gd name="T0" fmla="*/ 2147483646 w 2982"/>
                    <a:gd name="T1" fmla="*/ 0 h 2442"/>
                    <a:gd name="T2" fmla="*/ 0 w 2982"/>
                    <a:gd name="T3" fmla="*/ 2147483646 h 2442"/>
                    <a:gd name="T4" fmla="*/ 2147483646 w 2982"/>
                    <a:gd name="T5" fmla="*/ 2147483646 h 2442"/>
                    <a:gd name="T6" fmla="*/ 2147483646 w 2982"/>
                    <a:gd name="T7" fmla="*/ 2147483646 h 2442"/>
                    <a:gd name="T8" fmla="*/ 2147483646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pic>
              <p:nvPicPr>
                <p:cNvPr id="37228" name="Picture 1020" descr="screen">
                  <a:extLst>
                    <a:ext uri="{FF2B5EF4-FFF2-40B4-BE49-F238E27FC236}">
                      <a16:creationId xmlns:a16="http://schemas.microsoft.com/office/drawing/2014/main" id="{7EEC5DAB-4CE5-4050-B7B5-BD0D5BAE5393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20637" y="2426338"/>
                  <a:ext cx="319785" cy="1894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37229" name="Freeform 1021">
                  <a:extLst>
                    <a:ext uri="{FF2B5EF4-FFF2-40B4-BE49-F238E27FC236}">
                      <a16:creationId xmlns:a16="http://schemas.microsoft.com/office/drawing/2014/main" id="{AD4A8D0B-4B5A-430A-A1D6-B3C8304798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7378" y="2414843"/>
                  <a:ext cx="298167" cy="38736"/>
                </a:xfrm>
                <a:custGeom>
                  <a:avLst/>
                  <a:gdLst>
                    <a:gd name="T0" fmla="*/ 2147483646 w 2528"/>
                    <a:gd name="T1" fmla="*/ 0 h 455"/>
                    <a:gd name="T2" fmla="*/ 2147483646 w 2528"/>
                    <a:gd name="T3" fmla="*/ 2147483646 h 455"/>
                    <a:gd name="T4" fmla="*/ 2147483646 w 2528"/>
                    <a:gd name="T5" fmla="*/ 2147483646 h 455"/>
                    <a:gd name="T6" fmla="*/ 0 w 2528"/>
                    <a:gd name="T7" fmla="*/ 2147483646 h 455"/>
                    <a:gd name="T8" fmla="*/ 2147483646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7230" name="Freeform 1022">
                  <a:extLst>
                    <a:ext uri="{FF2B5EF4-FFF2-40B4-BE49-F238E27FC236}">
                      <a16:creationId xmlns:a16="http://schemas.microsoft.com/office/drawing/2014/main" id="{B48EC545-187E-4B77-9532-D8299F6090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0188" y="2414528"/>
                  <a:ext cx="82770" cy="161243"/>
                </a:xfrm>
                <a:custGeom>
                  <a:avLst/>
                  <a:gdLst>
                    <a:gd name="T0" fmla="*/ 2147483646 w 702"/>
                    <a:gd name="T1" fmla="*/ 0 h 1893"/>
                    <a:gd name="T2" fmla="*/ 0 w 702"/>
                    <a:gd name="T3" fmla="*/ 2147483646 h 1893"/>
                    <a:gd name="T4" fmla="*/ 2147483646 w 702"/>
                    <a:gd name="T5" fmla="*/ 2147483646 h 1893"/>
                    <a:gd name="T6" fmla="*/ 2147483646 w 702"/>
                    <a:gd name="T7" fmla="*/ 2147483646 h 1893"/>
                    <a:gd name="T8" fmla="*/ 2147483646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7231" name="Freeform 1023">
                  <a:extLst>
                    <a:ext uri="{FF2B5EF4-FFF2-40B4-BE49-F238E27FC236}">
                      <a16:creationId xmlns:a16="http://schemas.microsoft.com/office/drawing/2014/main" id="{819EE11E-2746-49B6-8FBE-6292285E91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74205" y="2443344"/>
                  <a:ext cx="89197" cy="186122"/>
                </a:xfrm>
                <a:custGeom>
                  <a:avLst/>
                  <a:gdLst>
                    <a:gd name="T0" fmla="*/ 2147483646 w 756"/>
                    <a:gd name="T1" fmla="*/ 0 h 2184"/>
                    <a:gd name="T2" fmla="*/ 2147483646 w 756"/>
                    <a:gd name="T3" fmla="*/ 2147483646 h 2184"/>
                    <a:gd name="T4" fmla="*/ 0 w 756"/>
                    <a:gd name="T5" fmla="*/ 2147483646 h 2184"/>
                    <a:gd name="T6" fmla="*/ 2147483646 w 756"/>
                    <a:gd name="T7" fmla="*/ 2147483646 h 2184"/>
                    <a:gd name="T8" fmla="*/ 2147483646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7232" name="Freeform 1024">
                  <a:extLst>
                    <a:ext uri="{FF2B5EF4-FFF2-40B4-BE49-F238E27FC236}">
                      <a16:creationId xmlns:a16="http://schemas.microsoft.com/office/drawing/2014/main" id="{A1CAB721-68EB-4294-9FC2-DE9CB8E2F1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214" y="2567582"/>
                  <a:ext cx="327185" cy="62828"/>
                </a:xfrm>
                <a:custGeom>
                  <a:avLst/>
                  <a:gdLst>
                    <a:gd name="T0" fmla="*/ 2147483646 w 2773"/>
                    <a:gd name="T1" fmla="*/ 0 h 738"/>
                    <a:gd name="T2" fmla="*/ 0 w 2773"/>
                    <a:gd name="T3" fmla="*/ 2147483646 h 738"/>
                    <a:gd name="T4" fmla="*/ 2147483646 w 2773"/>
                    <a:gd name="T5" fmla="*/ 2147483646 h 738"/>
                    <a:gd name="T6" fmla="*/ 2147483646 w 2773"/>
                    <a:gd name="T7" fmla="*/ 2147483646 h 738"/>
                    <a:gd name="T8" fmla="*/ 2147483646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7233" name="Freeform 1025">
                  <a:extLst>
                    <a:ext uri="{FF2B5EF4-FFF2-40B4-BE49-F238E27FC236}">
                      <a16:creationId xmlns:a16="http://schemas.microsoft.com/office/drawing/2014/main" id="{30CE120A-0FF6-481E-8FD3-3A15AF7851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4138" y="2444918"/>
                  <a:ext cx="83549" cy="186909"/>
                </a:xfrm>
                <a:custGeom>
                  <a:avLst/>
                  <a:gdLst>
                    <a:gd name="T0" fmla="*/ 2147483646 w 637"/>
                    <a:gd name="T1" fmla="*/ 0 h 1659"/>
                    <a:gd name="T2" fmla="*/ 2147483646 w 637"/>
                    <a:gd name="T3" fmla="*/ 0 h 1659"/>
                    <a:gd name="T4" fmla="*/ 2147483646 w 637"/>
                    <a:gd name="T5" fmla="*/ 2147483646 h 1659"/>
                    <a:gd name="T6" fmla="*/ 0 w 637"/>
                    <a:gd name="T7" fmla="*/ 2147483646 h 1659"/>
                    <a:gd name="T8" fmla="*/ 214748364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7234" name="Freeform 1026">
                  <a:extLst>
                    <a:ext uri="{FF2B5EF4-FFF2-40B4-BE49-F238E27FC236}">
                      <a16:creationId xmlns:a16="http://schemas.microsoft.com/office/drawing/2014/main" id="{225525B7-3D7A-449A-A416-B1BC856058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603" y="2575928"/>
                  <a:ext cx="290961" cy="62041"/>
                </a:xfrm>
                <a:custGeom>
                  <a:avLst/>
                  <a:gdLst>
                    <a:gd name="T0" fmla="*/ 0 w 2216"/>
                    <a:gd name="T1" fmla="*/ 0 h 550"/>
                    <a:gd name="T2" fmla="*/ 2147483646 w 2216"/>
                    <a:gd name="T3" fmla="*/ 2147483646 h 550"/>
                    <a:gd name="T4" fmla="*/ 2147483646 w 2216"/>
                    <a:gd name="T5" fmla="*/ 2147483646 h 550"/>
                    <a:gd name="T6" fmla="*/ 2147483646 w 2216"/>
                    <a:gd name="T7" fmla="*/ 2147483646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grpSp>
              <p:nvGrpSpPr>
                <p:cNvPr id="37235" name="Group 1027">
                  <a:extLst>
                    <a:ext uri="{FF2B5EF4-FFF2-40B4-BE49-F238E27FC236}">
                      <a16:creationId xmlns:a16="http://schemas.microsoft.com/office/drawing/2014/main" id="{B49D86CC-66E0-466D-9BD6-A5B3CF9D604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4735" y="2642220"/>
                  <a:ext cx="98740" cy="36846"/>
                  <a:chOff x="1740" y="2642"/>
                  <a:chExt cx="752" cy="327"/>
                </a:xfrm>
              </p:grpSpPr>
              <p:sp>
                <p:nvSpPr>
                  <p:cNvPr id="37242" name="Freeform 1028">
                    <a:extLst>
                      <a:ext uri="{FF2B5EF4-FFF2-40B4-BE49-F238E27FC236}">
                        <a16:creationId xmlns:a16="http://schemas.microsoft.com/office/drawing/2014/main" id="{5C7C467E-EA59-431F-9B75-737F8DDC2B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/>
                  </a:p>
                </p:txBody>
              </p:sp>
              <p:sp>
                <p:nvSpPr>
                  <p:cNvPr id="37243" name="Freeform 1029">
                    <a:extLst>
                      <a:ext uri="{FF2B5EF4-FFF2-40B4-BE49-F238E27FC236}">
                        <a16:creationId xmlns:a16="http://schemas.microsoft.com/office/drawing/2014/main" id="{F848300F-C39E-4638-9D41-00A2EF9415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/>
                  </a:p>
                </p:txBody>
              </p:sp>
              <p:sp>
                <p:nvSpPr>
                  <p:cNvPr id="37244" name="Freeform 1030">
                    <a:extLst>
                      <a:ext uri="{FF2B5EF4-FFF2-40B4-BE49-F238E27FC236}">
                        <a16:creationId xmlns:a16="http://schemas.microsoft.com/office/drawing/2014/main" id="{1F6AD106-ACE3-46B1-B45B-7EBF82BD6C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/>
                  </a:p>
                </p:txBody>
              </p:sp>
              <p:sp>
                <p:nvSpPr>
                  <p:cNvPr id="37245" name="Freeform 1031">
                    <a:extLst>
                      <a:ext uri="{FF2B5EF4-FFF2-40B4-BE49-F238E27FC236}">
                        <a16:creationId xmlns:a16="http://schemas.microsoft.com/office/drawing/2014/main" id="{382F0F59-6FAA-4058-9A9A-3375B868E0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/>
                  </a:p>
                </p:txBody>
              </p:sp>
              <p:sp>
                <p:nvSpPr>
                  <p:cNvPr id="37246" name="Freeform 1032">
                    <a:extLst>
                      <a:ext uri="{FF2B5EF4-FFF2-40B4-BE49-F238E27FC236}">
                        <a16:creationId xmlns:a16="http://schemas.microsoft.com/office/drawing/2014/main" id="{C65A8F92-7489-496D-AB10-4AD2DD6825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/>
                  </a:p>
                </p:txBody>
              </p:sp>
              <p:sp>
                <p:nvSpPr>
                  <p:cNvPr id="37247" name="Freeform 1033">
                    <a:extLst>
                      <a:ext uri="{FF2B5EF4-FFF2-40B4-BE49-F238E27FC236}">
                        <a16:creationId xmlns:a16="http://schemas.microsoft.com/office/drawing/2014/main" id="{6BDC04D9-F336-4260-B5C9-47A97853DE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/>
                  </a:p>
                </p:txBody>
              </p:sp>
            </p:grpSp>
            <p:sp>
              <p:nvSpPr>
                <p:cNvPr id="37236" name="Freeform 1034">
                  <a:extLst>
                    <a:ext uri="{FF2B5EF4-FFF2-40B4-BE49-F238E27FC236}">
                      <a16:creationId xmlns:a16="http://schemas.microsoft.com/office/drawing/2014/main" id="{AC30E6C3-1E9E-41E5-A78F-982961C527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63780" y="2647731"/>
                  <a:ext cx="119578" cy="80936"/>
                </a:xfrm>
                <a:custGeom>
                  <a:avLst/>
                  <a:gdLst>
                    <a:gd name="T0" fmla="*/ 2147483646 w 990"/>
                    <a:gd name="T1" fmla="*/ 2147483646 h 792"/>
                    <a:gd name="T2" fmla="*/ 2147483646 w 990"/>
                    <a:gd name="T3" fmla="*/ 0 h 792"/>
                    <a:gd name="T4" fmla="*/ 2147483646 w 990"/>
                    <a:gd name="T5" fmla="*/ 2147483646 h 792"/>
                    <a:gd name="T6" fmla="*/ 0 w 990"/>
                    <a:gd name="T7" fmla="*/ 2147483646 h 792"/>
                    <a:gd name="T8" fmla="*/ 2147483646 w 990"/>
                    <a:gd name="T9" fmla="*/ 2147483646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7237" name="Freeform 1035">
                  <a:extLst>
                    <a:ext uri="{FF2B5EF4-FFF2-40B4-BE49-F238E27FC236}">
                      <a16:creationId xmlns:a16="http://schemas.microsoft.com/office/drawing/2014/main" id="{67D57164-B0CF-4ECD-A0FA-BC6ACF424C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602" y="2654187"/>
                  <a:ext cx="305957" cy="73850"/>
                </a:xfrm>
                <a:custGeom>
                  <a:avLst/>
                  <a:gdLst>
                    <a:gd name="T0" fmla="*/ 2147483646 w 2532"/>
                    <a:gd name="T1" fmla="*/ 0 h 723"/>
                    <a:gd name="T2" fmla="*/ 2147483646 w 2532"/>
                    <a:gd name="T3" fmla="*/ 0 h 723"/>
                    <a:gd name="T4" fmla="*/ 2147483646 w 2532"/>
                    <a:gd name="T5" fmla="*/ 2147483646 h 723"/>
                    <a:gd name="T6" fmla="*/ 2147483646 w 2532"/>
                    <a:gd name="T7" fmla="*/ 2147483646 h 723"/>
                    <a:gd name="T8" fmla="*/ 0 w 2532"/>
                    <a:gd name="T9" fmla="*/ 2147483646 h 723"/>
                    <a:gd name="T10" fmla="*/ 2147483646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7238" name="Freeform 1036">
                  <a:extLst>
                    <a:ext uri="{FF2B5EF4-FFF2-40B4-BE49-F238E27FC236}">
                      <a16:creationId xmlns:a16="http://schemas.microsoft.com/office/drawing/2014/main" id="{F3F26DE9-A4B7-425A-9D70-BCBBDE7A26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797" y="2640645"/>
                  <a:ext cx="3311" cy="14959"/>
                </a:xfrm>
                <a:custGeom>
                  <a:avLst/>
                  <a:gdLst>
                    <a:gd name="T0" fmla="*/ 2147483646 w 26"/>
                    <a:gd name="T1" fmla="*/ 2147483646 h 147"/>
                    <a:gd name="T2" fmla="*/ 2147483646 w 26"/>
                    <a:gd name="T3" fmla="*/ 2147483646 h 147"/>
                    <a:gd name="T4" fmla="*/ 0 w 26"/>
                    <a:gd name="T5" fmla="*/ 2147483646 h 147"/>
                    <a:gd name="T6" fmla="*/ 2147483646 w 26"/>
                    <a:gd name="T7" fmla="*/ 0 h 147"/>
                    <a:gd name="T8" fmla="*/ 2147483646 w 26"/>
                    <a:gd name="T9" fmla="*/ 2147483646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7239" name="Freeform 1037">
                  <a:extLst>
                    <a:ext uri="{FF2B5EF4-FFF2-40B4-BE49-F238E27FC236}">
                      <a16:creationId xmlns:a16="http://schemas.microsoft.com/office/drawing/2014/main" id="{5187F233-1112-46DF-9C76-A9ED53D060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992" y="2579707"/>
                  <a:ext cx="142170" cy="61883"/>
                </a:xfrm>
                <a:custGeom>
                  <a:avLst/>
                  <a:gdLst>
                    <a:gd name="T0" fmla="*/ 2147483646 w 1176"/>
                    <a:gd name="T1" fmla="*/ 0 h 606"/>
                    <a:gd name="T2" fmla="*/ 0 w 1176"/>
                    <a:gd name="T3" fmla="*/ 2147483646 h 606"/>
                    <a:gd name="T4" fmla="*/ 2147483646 w 1176"/>
                    <a:gd name="T5" fmla="*/ 2147483646 h 606"/>
                    <a:gd name="T6" fmla="*/ 2147483646 w 1176"/>
                    <a:gd name="T7" fmla="*/ 2147483646 h 606"/>
                    <a:gd name="T8" fmla="*/ 2147483646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7240" name="Freeform 1038">
                  <a:extLst>
                    <a:ext uri="{FF2B5EF4-FFF2-40B4-BE49-F238E27FC236}">
                      <a16:creationId xmlns:a16="http://schemas.microsoft.com/office/drawing/2014/main" id="{D0194923-C35B-4F04-9F81-FD9825233B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8535" y="2643795"/>
                  <a:ext cx="290182" cy="71016"/>
                </a:xfrm>
                <a:custGeom>
                  <a:avLst/>
                  <a:gdLst>
                    <a:gd name="T0" fmla="*/ 2147483646 w 2532"/>
                    <a:gd name="T1" fmla="*/ 0 h 723"/>
                    <a:gd name="T2" fmla="*/ 2147483646 w 2532"/>
                    <a:gd name="T3" fmla="*/ 0 h 723"/>
                    <a:gd name="T4" fmla="*/ 2147483646 w 2532"/>
                    <a:gd name="T5" fmla="*/ 2147483646 h 723"/>
                    <a:gd name="T6" fmla="*/ 2147483646 w 2532"/>
                    <a:gd name="T7" fmla="*/ 2147483646 h 723"/>
                    <a:gd name="T8" fmla="*/ 0 w 2532"/>
                    <a:gd name="T9" fmla="*/ 2147483646 h 723"/>
                    <a:gd name="T10" fmla="*/ 2147483646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7241" name="Freeform 1039">
                  <a:extLst>
                    <a:ext uri="{FF2B5EF4-FFF2-40B4-BE49-F238E27FC236}">
                      <a16:creationId xmlns:a16="http://schemas.microsoft.com/office/drawing/2014/main" id="{5FBBFB79-2C1E-4E19-91DA-B87FA846CD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58327" y="2638756"/>
                  <a:ext cx="118410" cy="73535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2147483646 h 723"/>
                    <a:gd name="T6" fmla="*/ 0 w 2532"/>
                    <a:gd name="T7" fmla="*/ 2147483646 h 723"/>
                    <a:gd name="T8" fmla="*/ 0 w 2532"/>
                    <a:gd name="T9" fmla="*/ 2147483646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37219" name="Group 739">
                <a:extLst>
                  <a:ext uri="{FF2B5EF4-FFF2-40B4-BE49-F238E27FC236}">
                    <a16:creationId xmlns:a16="http://schemas.microsoft.com/office/drawing/2014/main" id="{AED1115B-3003-47B4-AF27-F3638A105AA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631407" y="2290407"/>
                <a:ext cx="530702" cy="478009"/>
                <a:chOff x="8631407" y="2290407"/>
                <a:chExt cx="530702" cy="478009"/>
              </a:xfrm>
            </p:grpSpPr>
            <p:pic>
              <p:nvPicPr>
                <p:cNvPr id="37223" name="Picture 568" descr="light2.png">
                  <a:extLst>
                    <a:ext uri="{FF2B5EF4-FFF2-40B4-BE49-F238E27FC236}">
                      <a16:creationId xmlns:a16="http://schemas.microsoft.com/office/drawing/2014/main" id="{A7A24CB9-900C-42ED-A028-AF1CB373DC5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8825293" y="2362969"/>
                  <a:ext cx="92772" cy="4054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7224" name="Picture 1017" descr="antenna_stylized">
                  <a:extLst>
                    <a:ext uri="{FF2B5EF4-FFF2-40B4-BE49-F238E27FC236}">
                      <a16:creationId xmlns:a16="http://schemas.microsoft.com/office/drawing/2014/main" id="{AA0390D4-0529-4227-BADA-DAC1564D962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1407" y="229040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37220" name="Group 785">
                <a:extLst>
                  <a:ext uri="{FF2B5EF4-FFF2-40B4-BE49-F238E27FC236}">
                    <a16:creationId xmlns:a16="http://schemas.microsoft.com/office/drawing/2014/main" id="{E6D73842-F80D-4E07-BA55-79283FF9982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493165" y="2029804"/>
                <a:ext cx="849312" cy="226109"/>
                <a:chOff x="8493165" y="2029804"/>
                <a:chExt cx="849312" cy="226109"/>
              </a:xfrm>
            </p:grpSpPr>
            <p:pic>
              <p:nvPicPr>
                <p:cNvPr id="37221" name="Picture 603" descr="car_icon_small">
                  <a:extLst>
                    <a:ext uri="{FF2B5EF4-FFF2-40B4-BE49-F238E27FC236}">
                      <a16:creationId xmlns:a16="http://schemas.microsoft.com/office/drawing/2014/main" id="{2903A248-066F-426B-8F97-7BDAFFDBA54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3165" y="2087638"/>
                  <a:ext cx="849312" cy="1682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7222" name="Picture 1017" descr="antenna_stylized">
                  <a:extLst>
                    <a:ext uri="{FF2B5EF4-FFF2-40B4-BE49-F238E27FC236}">
                      <a16:creationId xmlns:a16="http://schemas.microsoft.com/office/drawing/2014/main" id="{6DAEB046-E32F-4CE2-9BE1-81914C42550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04645" y="202980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37045" name="Group 792">
              <a:extLst>
                <a:ext uri="{FF2B5EF4-FFF2-40B4-BE49-F238E27FC236}">
                  <a16:creationId xmlns:a16="http://schemas.microsoft.com/office/drawing/2014/main" id="{C73DCEBE-0AE2-43AE-86A3-43120CAABD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87144" y="3296104"/>
              <a:ext cx="857739" cy="583764"/>
              <a:chOff x="7487144" y="3296104"/>
              <a:chExt cx="857739" cy="583764"/>
            </a:xfrm>
          </p:grpSpPr>
          <p:grpSp>
            <p:nvGrpSpPr>
              <p:cNvPr id="37187" name="Group 791">
                <a:extLst>
                  <a:ext uri="{FF2B5EF4-FFF2-40B4-BE49-F238E27FC236}">
                    <a16:creationId xmlns:a16="http://schemas.microsoft.com/office/drawing/2014/main" id="{F1EA17E7-08A2-47B2-B68C-87E7AE2263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487144" y="3389820"/>
                <a:ext cx="350807" cy="305517"/>
                <a:chOff x="7487144" y="3389820"/>
                <a:chExt cx="350807" cy="305517"/>
              </a:xfrm>
            </p:grpSpPr>
            <p:pic>
              <p:nvPicPr>
                <p:cNvPr id="37194" name="Picture 1115" descr="antenna_stylized">
                  <a:extLst>
                    <a:ext uri="{FF2B5EF4-FFF2-40B4-BE49-F238E27FC236}">
                      <a16:creationId xmlns:a16="http://schemas.microsoft.com/office/drawing/2014/main" id="{AB5BD1EB-065D-43B4-99E5-A57598F9B6B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87144" y="338982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7195" name="Picture 1116" descr="laptop_keyboard">
                  <a:extLst>
                    <a:ext uri="{FF2B5EF4-FFF2-40B4-BE49-F238E27FC236}">
                      <a16:creationId xmlns:a16="http://schemas.microsoft.com/office/drawing/2014/main" id="{34E229A0-6AE7-44B0-96D3-CD8581D32B9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504001" y="3575889"/>
                  <a:ext cx="286699" cy="119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37196" name="Freeform 1117">
                  <a:extLst>
                    <a:ext uri="{FF2B5EF4-FFF2-40B4-BE49-F238E27FC236}">
                      <a16:creationId xmlns:a16="http://schemas.microsoft.com/office/drawing/2014/main" id="{A2EBE1C2-98A5-4E62-92EF-825F5D0F32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014" y="3459979"/>
                  <a:ext cx="230764" cy="155883"/>
                </a:xfrm>
                <a:custGeom>
                  <a:avLst/>
                  <a:gdLst>
                    <a:gd name="T0" fmla="*/ 2147483646 w 2982"/>
                    <a:gd name="T1" fmla="*/ 0 h 2442"/>
                    <a:gd name="T2" fmla="*/ 0 w 2982"/>
                    <a:gd name="T3" fmla="*/ 2147483646 h 2442"/>
                    <a:gd name="T4" fmla="*/ 2147483646 w 2982"/>
                    <a:gd name="T5" fmla="*/ 2147483646 h 2442"/>
                    <a:gd name="T6" fmla="*/ 2147483646 w 2982"/>
                    <a:gd name="T7" fmla="*/ 2147483646 h 2442"/>
                    <a:gd name="T8" fmla="*/ 2147483646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pic>
              <p:nvPicPr>
                <p:cNvPr id="37197" name="Picture 1118" descr="screen">
                  <a:extLst>
                    <a:ext uri="{FF2B5EF4-FFF2-40B4-BE49-F238E27FC236}">
                      <a16:creationId xmlns:a16="http://schemas.microsoft.com/office/drawing/2014/main" id="{33959374-3201-4125-9D1D-BDFF4493602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10380" y="3463988"/>
                  <a:ext cx="209692" cy="14185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37198" name="Freeform 1119">
                  <a:extLst>
                    <a:ext uri="{FF2B5EF4-FFF2-40B4-BE49-F238E27FC236}">
                      <a16:creationId xmlns:a16="http://schemas.microsoft.com/office/drawing/2014/main" id="{B3C9C811-80A4-4601-9DFC-BEA3EAE7AF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41029" y="3455381"/>
                  <a:ext cx="195517" cy="29007"/>
                </a:xfrm>
                <a:custGeom>
                  <a:avLst/>
                  <a:gdLst>
                    <a:gd name="T0" fmla="*/ 2147483646 w 2528"/>
                    <a:gd name="T1" fmla="*/ 0 h 455"/>
                    <a:gd name="T2" fmla="*/ 2147483646 w 2528"/>
                    <a:gd name="T3" fmla="*/ 2147483646 h 455"/>
                    <a:gd name="T4" fmla="*/ 2147483646 w 2528"/>
                    <a:gd name="T5" fmla="*/ 2147483646 h 455"/>
                    <a:gd name="T6" fmla="*/ 0 w 2528"/>
                    <a:gd name="T7" fmla="*/ 2147483646 h 455"/>
                    <a:gd name="T8" fmla="*/ 2147483646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7199" name="Freeform 1120">
                  <a:extLst>
                    <a:ext uri="{FF2B5EF4-FFF2-40B4-BE49-F238E27FC236}">
                      <a16:creationId xmlns:a16="http://schemas.microsoft.com/office/drawing/2014/main" id="{0AFF3DE9-25A1-4981-B0AA-001A995E1F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971" y="3455145"/>
                  <a:ext cx="54275" cy="120745"/>
                </a:xfrm>
                <a:custGeom>
                  <a:avLst/>
                  <a:gdLst>
                    <a:gd name="T0" fmla="*/ 2147483646 w 702"/>
                    <a:gd name="T1" fmla="*/ 0 h 1893"/>
                    <a:gd name="T2" fmla="*/ 0 w 702"/>
                    <a:gd name="T3" fmla="*/ 2147483646 h 1893"/>
                    <a:gd name="T4" fmla="*/ 2147483646 w 702"/>
                    <a:gd name="T5" fmla="*/ 2147483646 h 1893"/>
                    <a:gd name="T6" fmla="*/ 2147483646 w 702"/>
                    <a:gd name="T7" fmla="*/ 2147483646 h 1893"/>
                    <a:gd name="T8" fmla="*/ 2147483646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7200" name="Freeform 1121">
                  <a:extLst>
                    <a:ext uri="{FF2B5EF4-FFF2-40B4-BE49-F238E27FC236}">
                      <a16:creationId xmlns:a16="http://schemas.microsoft.com/office/drawing/2014/main" id="{0F4CBCEE-7E52-4D8E-A96E-38906AA576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76652" y="3476723"/>
                  <a:ext cx="58489" cy="139375"/>
                </a:xfrm>
                <a:custGeom>
                  <a:avLst/>
                  <a:gdLst>
                    <a:gd name="T0" fmla="*/ 2147483646 w 756"/>
                    <a:gd name="T1" fmla="*/ 0 h 2184"/>
                    <a:gd name="T2" fmla="*/ 2147483646 w 756"/>
                    <a:gd name="T3" fmla="*/ 2147483646 h 2184"/>
                    <a:gd name="T4" fmla="*/ 0 w 756"/>
                    <a:gd name="T5" fmla="*/ 2147483646 h 2184"/>
                    <a:gd name="T6" fmla="*/ 2147483646 w 756"/>
                    <a:gd name="T7" fmla="*/ 2147483646 h 2184"/>
                    <a:gd name="T8" fmla="*/ 2147483646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7201" name="Freeform 1122">
                  <a:extLst>
                    <a:ext uri="{FF2B5EF4-FFF2-40B4-BE49-F238E27FC236}">
                      <a16:creationId xmlns:a16="http://schemas.microsoft.com/office/drawing/2014/main" id="{FAD217ED-635D-4BE4-B45F-D2003C2C42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332" y="3569758"/>
                  <a:ext cx="214545" cy="47048"/>
                </a:xfrm>
                <a:custGeom>
                  <a:avLst/>
                  <a:gdLst>
                    <a:gd name="T0" fmla="*/ 2147483646 w 2773"/>
                    <a:gd name="T1" fmla="*/ 0 h 738"/>
                    <a:gd name="T2" fmla="*/ 0 w 2773"/>
                    <a:gd name="T3" fmla="*/ 2147483646 h 738"/>
                    <a:gd name="T4" fmla="*/ 2147483646 w 2773"/>
                    <a:gd name="T5" fmla="*/ 2147483646 h 738"/>
                    <a:gd name="T6" fmla="*/ 2147483646 w 2773"/>
                    <a:gd name="T7" fmla="*/ 2147483646 h 738"/>
                    <a:gd name="T8" fmla="*/ 2147483646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7202" name="Freeform 1123">
                  <a:extLst>
                    <a:ext uri="{FF2B5EF4-FFF2-40B4-BE49-F238E27FC236}">
                      <a16:creationId xmlns:a16="http://schemas.microsoft.com/office/drawing/2014/main" id="{EA38C0EA-74D5-49D8-B177-67F904591E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3165" y="3477902"/>
                  <a:ext cx="54786" cy="139965"/>
                </a:xfrm>
                <a:custGeom>
                  <a:avLst/>
                  <a:gdLst>
                    <a:gd name="T0" fmla="*/ 2147483646 w 637"/>
                    <a:gd name="T1" fmla="*/ 0 h 1659"/>
                    <a:gd name="T2" fmla="*/ 2147483646 w 637"/>
                    <a:gd name="T3" fmla="*/ 0 h 1659"/>
                    <a:gd name="T4" fmla="*/ 2147483646 w 637"/>
                    <a:gd name="T5" fmla="*/ 2147483646 h 1659"/>
                    <a:gd name="T6" fmla="*/ 0 w 637"/>
                    <a:gd name="T7" fmla="*/ 2147483646 h 1659"/>
                    <a:gd name="T8" fmla="*/ 214748364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7203" name="Freeform 1124">
                  <a:extLst>
                    <a:ext uri="{FF2B5EF4-FFF2-40B4-BE49-F238E27FC236}">
                      <a16:creationId xmlns:a16="http://schemas.microsoft.com/office/drawing/2014/main" id="{EB763F48-3614-4A95-8D3F-F59B43E7FE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588" y="3576007"/>
                  <a:ext cx="190792" cy="46458"/>
                </a:xfrm>
                <a:custGeom>
                  <a:avLst/>
                  <a:gdLst>
                    <a:gd name="T0" fmla="*/ 0 w 2216"/>
                    <a:gd name="T1" fmla="*/ 0 h 550"/>
                    <a:gd name="T2" fmla="*/ 2147483646 w 2216"/>
                    <a:gd name="T3" fmla="*/ 2147483646 h 550"/>
                    <a:gd name="T4" fmla="*/ 2147483646 w 2216"/>
                    <a:gd name="T5" fmla="*/ 2147483646 h 550"/>
                    <a:gd name="T6" fmla="*/ 2147483646 w 2216"/>
                    <a:gd name="T7" fmla="*/ 2147483646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grpSp>
              <p:nvGrpSpPr>
                <p:cNvPr id="37204" name="Group 1125">
                  <a:extLst>
                    <a:ext uri="{FF2B5EF4-FFF2-40B4-BE49-F238E27FC236}">
                      <a16:creationId xmlns:a16="http://schemas.microsoft.com/office/drawing/2014/main" id="{4B6C4422-9BDD-4335-A3E5-4ECED5E06C0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3395" y="3625649"/>
                  <a:ext cx="64747" cy="27592"/>
                  <a:chOff x="1740" y="2642"/>
                  <a:chExt cx="752" cy="327"/>
                </a:xfrm>
              </p:grpSpPr>
              <p:sp>
                <p:nvSpPr>
                  <p:cNvPr id="37211" name="Freeform 1126">
                    <a:extLst>
                      <a:ext uri="{FF2B5EF4-FFF2-40B4-BE49-F238E27FC236}">
                        <a16:creationId xmlns:a16="http://schemas.microsoft.com/office/drawing/2014/main" id="{D43F7E7B-D227-4E78-B184-BB74199FD1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/>
                  </a:p>
                </p:txBody>
              </p:sp>
              <p:sp>
                <p:nvSpPr>
                  <p:cNvPr id="37212" name="Freeform 1127">
                    <a:extLst>
                      <a:ext uri="{FF2B5EF4-FFF2-40B4-BE49-F238E27FC236}">
                        <a16:creationId xmlns:a16="http://schemas.microsoft.com/office/drawing/2014/main" id="{8BD82092-BAD8-4190-A5F2-74B72E0735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/>
                  </a:p>
                </p:txBody>
              </p:sp>
              <p:sp>
                <p:nvSpPr>
                  <p:cNvPr id="37213" name="Freeform 1128">
                    <a:extLst>
                      <a:ext uri="{FF2B5EF4-FFF2-40B4-BE49-F238E27FC236}">
                        <a16:creationId xmlns:a16="http://schemas.microsoft.com/office/drawing/2014/main" id="{4D3E4905-EAD0-44EA-8321-49DB630615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/>
                  </a:p>
                </p:txBody>
              </p:sp>
              <p:sp>
                <p:nvSpPr>
                  <p:cNvPr id="37214" name="Freeform 1129">
                    <a:extLst>
                      <a:ext uri="{FF2B5EF4-FFF2-40B4-BE49-F238E27FC236}">
                        <a16:creationId xmlns:a16="http://schemas.microsoft.com/office/drawing/2014/main" id="{14A6E1F5-ADC4-46BE-A71A-3C894A429C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/>
                  </a:p>
                </p:txBody>
              </p:sp>
              <p:sp>
                <p:nvSpPr>
                  <p:cNvPr id="37215" name="Freeform 1130">
                    <a:extLst>
                      <a:ext uri="{FF2B5EF4-FFF2-40B4-BE49-F238E27FC236}">
                        <a16:creationId xmlns:a16="http://schemas.microsoft.com/office/drawing/2014/main" id="{4B90ACC9-2DF2-4607-84D8-8E063A63BD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/>
                  </a:p>
                </p:txBody>
              </p:sp>
              <p:sp>
                <p:nvSpPr>
                  <p:cNvPr id="37216" name="Freeform 1131">
                    <a:extLst>
                      <a:ext uri="{FF2B5EF4-FFF2-40B4-BE49-F238E27FC236}">
                        <a16:creationId xmlns:a16="http://schemas.microsoft.com/office/drawing/2014/main" id="{A01D7742-CE52-4492-AE94-31221C9BC9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/>
                  </a:p>
                </p:txBody>
              </p:sp>
            </p:grpSp>
            <p:sp>
              <p:nvSpPr>
                <p:cNvPr id="37205" name="Freeform 1132">
                  <a:extLst>
                    <a:ext uri="{FF2B5EF4-FFF2-40B4-BE49-F238E27FC236}">
                      <a16:creationId xmlns:a16="http://schemas.microsoft.com/office/drawing/2014/main" id="{EF0A927A-3D6E-405F-AE0A-881E0C628C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04243" y="3629776"/>
                  <a:ext cx="78411" cy="60608"/>
                </a:xfrm>
                <a:custGeom>
                  <a:avLst/>
                  <a:gdLst>
                    <a:gd name="T0" fmla="*/ 2147483646 w 990"/>
                    <a:gd name="T1" fmla="*/ 2147483646 h 792"/>
                    <a:gd name="T2" fmla="*/ 2147483646 w 990"/>
                    <a:gd name="T3" fmla="*/ 0 h 792"/>
                    <a:gd name="T4" fmla="*/ 2147483646 w 990"/>
                    <a:gd name="T5" fmla="*/ 2147483646 h 792"/>
                    <a:gd name="T6" fmla="*/ 0 w 990"/>
                    <a:gd name="T7" fmla="*/ 2147483646 h 792"/>
                    <a:gd name="T8" fmla="*/ 2147483646 w 990"/>
                    <a:gd name="T9" fmla="*/ 2147483646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7206" name="Freeform 1133">
                  <a:extLst>
                    <a:ext uri="{FF2B5EF4-FFF2-40B4-BE49-F238E27FC236}">
                      <a16:creationId xmlns:a16="http://schemas.microsoft.com/office/drawing/2014/main" id="{076E2075-BDE0-4D2D-AEA3-4CC340FAAF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129" y="3634611"/>
                  <a:ext cx="200625" cy="55302"/>
                </a:xfrm>
                <a:custGeom>
                  <a:avLst/>
                  <a:gdLst>
                    <a:gd name="T0" fmla="*/ 2147483646 w 2532"/>
                    <a:gd name="T1" fmla="*/ 0 h 723"/>
                    <a:gd name="T2" fmla="*/ 2147483646 w 2532"/>
                    <a:gd name="T3" fmla="*/ 0 h 723"/>
                    <a:gd name="T4" fmla="*/ 2147483646 w 2532"/>
                    <a:gd name="T5" fmla="*/ 2147483646 h 723"/>
                    <a:gd name="T6" fmla="*/ 2147483646 w 2532"/>
                    <a:gd name="T7" fmla="*/ 2147483646 h 723"/>
                    <a:gd name="T8" fmla="*/ 0 w 2532"/>
                    <a:gd name="T9" fmla="*/ 2147483646 h 723"/>
                    <a:gd name="T10" fmla="*/ 2147483646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7207" name="Freeform 1134">
                  <a:extLst>
                    <a:ext uri="{FF2B5EF4-FFF2-40B4-BE49-F238E27FC236}">
                      <a16:creationId xmlns:a16="http://schemas.microsoft.com/office/drawing/2014/main" id="{0A5FC14D-1BD0-4931-B056-4031369E99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257" y="3624470"/>
                  <a:ext cx="2171" cy="11202"/>
                </a:xfrm>
                <a:custGeom>
                  <a:avLst/>
                  <a:gdLst>
                    <a:gd name="T0" fmla="*/ 2147483646 w 26"/>
                    <a:gd name="T1" fmla="*/ 2147483646 h 147"/>
                    <a:gd name="T2" fmla="*/ 2147483646 w 26"/>
                    <a:gd name="T3" fmla="*/ 2147483646 h 147"/>
                    <a:gd name="T4" fmla="*/ 0 w 26"/>
                    <a:gd name="T5" fmla="*/ 2147483646 h 147"/>
                    <a:gd name="T6" fmla="*/ 2147483646 w 26"/>
                    <a:gd name="T7" fmla="*/ 0 h 147"/>
                    <a:gd name="T8" fmla="*/ 2147483646 w 26"/>
                    <a:gd name="T9" fmla="*/ 2147483646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7208" name="Freeform 1135">
                  <a:extLst>
                    <a:ext uri="{FF2B5EF4-FFF2-40B4-BE49-F238E27FC236}">
                      <a16:creationId xmlns:a16="http://schemas.microsoft.com/office/drawing/2014/main" id="{5D1530CD-05B8-4E5C-AA5C-B55620D476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384" y="3578837"/>
                  <a:ext cx="93225" cy="46340"/>
                </a:xfrm>
                <a:custGeom>
                  <a:avLst/>
                  <a:gdLst>
                    <a:gd name="T0" fmla="*/ 2147483646 w 1176"/>
                    <a:gd name="T1" fmla="*/ 0 h 606"/>
                    <a:gd name="T2" fmla="*/ 0 w 1176"/>
                    <a:gd name="T3" fmla="*/ 2147483646 h 606"/>
                    <a:gd name="T4" fmla="*/ 2147483646 w 1176"/>
                    <a:gd name="T5" fmla="*/ 2147483646 h 606"/>
                    <a:gd name="T6" fmla="*/ 2147483646 w 1176"/>
                    <a:gd name="T7" fmla="*/ 2147483646 h 606"/>
                    <a:gd name="T8" fmla="*/ 2147483646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7209" name="Freeform 1136">
                  <a:extLst>
                    <a:ext uri="{FF2B5EF4-FFF2-40B4-BE49-F238E27FC236}">
                      <a16:creationId xmlns:a16="http://schemas.microsoft.com/office/drawing/2014/main" id="{29BCEF90-F065-4CF7-9124-6E7C27C06E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10642" y="3626829"/>
                  <a:ext cx="190281" cy="53180"/>
                </a:xfrm>
                <a:custGeom>
                  <a:avLst/>
                  <a:gdLst>
                    <a:gd name="T0" fmla="*/ 2147483646 w 2532"/>
                    <a:gd name="T1" fmla="*/ 0 h 723"/>
                    <a:gd name="T2" fmla="*/ 2147483646 w 2532"/>
                    <a:gd name="T3" fmla="*/ 0 h 723"/>
                    <a:gd name="T4" fmla="*/ 2147483646 w 2532"/>
                    <a:gd name="T5" fmla="*/ 2147483646 h 723"/>
                    <a:gd name="T6" fmla="*/ 2147483646 w 2532"/>
                    <a:gd name="T7" fmla="*/ 2147483646 h 723"/>
                    <a:gd name="T8" fmla="*/ 0 w 2532"/>
                    <a:gd name="T9" fmla="*/ 2147483646 h 723"/>
                    <a:gd name="T10" fmla="*/ 2147483646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7210" name="Freeform 1137">
                  <a:extLst>
                    <a:ext uri="{FF2B5EF4-FFF2-40B4-BE49-F238E27FC236}">
                      <a16:creationId xmlns:a16="http://schemas.microsoft.com/office/drawing/2014/main" id="{37D21ACA-0DB0-45EE-B1CB-2D81D74329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00668" y="3623055"/>
                  <a:ext cx="77645" cy="55066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2147483646 h 723"/>
                    <a:gd name="T6" fmla="*/ 0 w 2532"/>
                    <a:gd name="T7" fmla="*/ 2147483646 h 723"/>
                    <a:gd name="T8" fmla="*/ 0 w 2532"/>
                    <a:gd name="T9" fmla="*/ 2147483646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37188" name="Group 1139">
                <a:extLst>
                  <a:ext uri="{FF2B5EF4-FFF2-40B4-BE49-F238E27FC236}">
                    <a16:creationId xmlns:a16="http://schemas.microsoft.com/office/drawing/2014/main" id="{D2AED024-5A56-46C3-80E2-30FF11D8516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985622" y="3537823"/>
                <a:ext cx="359261" cy="342045"/>
                <a:chOff x="2839" y="3501"/>
                <a:chExt cx="755" cy="803"/>
              </a:xfrm>
            </p:grpSpPr>
            <p:pic>
              <p:nvPicPr>
                <p:cNvPr id="37192" name="Picture 1140" descr="desktop_computer_stylized_medium">
                  <a:extLst>
                    <a:ext uri="{FF2B5EF4-FFF2-40B4-BE49-F238E27FC236}">
                      <a16:creationId xmlns:a16="http://schemas.microsoft.com/office/drawing/2014/main" id="{54BF6CB0-7177-4565-9656-782213B4F9B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39" y="3501"/>
                  <a:ext cx="75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37193" name="Freeform 1141">
                  <a:extLst>
                    <a:ext uri="{FF2B5EF4-FFF2-40B4-BE49-F238E27FC236}">
                      <a16:creationId xmlns:a16="http://schemas.microsoft.com/office/drawing/2014/main" id="{81F6A233-4134-4014-BC04-099694CD6A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6" y="3578"/>
                  <a:ext cx="356" cy="368"/>
                </a:xfrm>
                <a:custGeom>
                  <a:avLst/>
                  <a:gdLst>
                    <a:gd name="T0" fmla="*/ 0 w 356"/>
                    <a:gd name="T1" fmla="*/ 0 h 368"/>
                    <a:gd name="T2" fmla="*/ 300 w 356"/>
                    <a:gd name="T3" fmla="*/ 14 h 368"/>
                    <a:gd name="T4" fmla="*/ 356 w 356"/>
                    <a:gd name="T5" fmla="*/ 294 h 368"/>
                    <a:gd name="T6" fmla="*/ 78 w 356"/>
                    <a:gd name="T7" fmla="*/ 368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pt-BR"/>
                </a:p>
              </p:txBody>
            </p:sp>
          </p:grpSp>
          <p:grpSp>
            <p:nvGrpSpPr>
              <p:cNvPr id="37189" name="Group 693">
                <a:extLst>
                  <a:ext uri="{FF2B5EF4-FFF2-40B4-BE49-F238E27FC236}">
                    <a16:creationId xmlns:a16="http://schemas.microsoft.com/office/drawing/2014/main" id="{DA00A9CC-6E44-4A29-B901-E80F0BF9D5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97061" y="3296104"/>
                <a:ext cx="347997" cy="396620"/>
                <a:chOff x="7797061" y="3296104"/>
                <a:chExt cx="347997" cy="396620"/>
              </a:xfrm>
            </p:grpSpPr>
            <p:pic>
              <p:nvPicPr>
                <p:cNvPr id="37190" name="Picture 571" descr="fridge2.png">
                  <a:extLst>
                    <a:ext uri="{FF2B5EF4-FFF2-40B4-BE49-F238E27FC236}">
                      <a16:creationId xmlns:a16="http://schemas.microsoft.com/office/drawing/2014/main" id="{7DDCD2C7-08D3-4320-BB4C-B206E03CA6CC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96825" y="3355697"/>
                  <a:ext cx="189578" cy="3370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7191" name="Picture 1115" descr="antenna_stylized">
                  <a:extLst>
                    <a:ext uri="{FF2B5EF4-FFF2-40B4-BE49-F238E27FC236}">
                      <a16:creationId xmlns:a16="http://schemas.microsoft.com/office/drawing/2014/main" id="{384999CC-ED9A-48A1-9E08-5F6D707AAD4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97061" y="329610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37046" name="Group 794">
              <a:extLst>
                <a:ext uri="{FF2B5EF4-FFF2-40B4-BE49-F238E27FC236}">
                  <a16:creationId xmlns:a16="http://schemas.microsoft.com/office/drawing/2014/main" id="{A4215480-15FC-42C4-AC77-D0C802685D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058573" y="3399165"/>
              <a:ext cx="518448" cy="1212242"/>
              <a:chOff x="11058573" y="3399165"/>
              <a:chExt cx="518448" cy="1212242"/>
            </a:xfrm>
          </p:grpSpPr>
          <p:grpSp>
            <p:nvGrpSpPr>
              <p:cNvPr id="37175" name="Group 374">
                <a:extLst>
                  <a:ext uri="{FF2B5EF4-FFF2-40B4-BE49-F238E27FC236}">
                    <a16:creationId xmlns:a16="http://schemas.microsoft.com/office/drawing/2014/main" id="{03A1329B-6CD9-4AE2-BCFF-9441F138F32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087182" y="415959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CB2EEE51-9AEB-4B50-9B18-23364B3C5498}"/>
                    </a:ext>
                  </a:extLst>
                </p:cNvPr>
                <p:cNvCxnSpPr/>
                <p:nvPr/>
              </p:nvCxnSpPr>
              <p:spPr>
                <a:xfrm>
                  <a:off x="5104847" y="2914011"/>
                  <a:ext cx="232580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183" name="Group 377">
                  <a:extLst>
                    <a:ext uri="{FF2B5EF4-FFF2-40B4-BE49-F238E27FC236}">
                      <a16:creationId xmlns:a16="http://schemas.microsoft.com/office/drawing/2014/main" id="{4C562962-AB06-40D0-B88C-BD7AFB74646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184" name="Picture 378" descr="server_rack.png">
                    <a:extLst>
                      <a:ext uri="{FF2B5EF4-FFF2-40B4-BE49-F238E27FC236}">
                        <a16:creationId xmlns:a16="http://schemas.microsoft.com/office/drawing/2014/main" id="{B115F3F4-E617-44D8-BDDF-57D1CE92B3F4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37185" name="Picture 379" descr="server_rack.png">
                    <a:extLst>
                      <a:ext uri="{FF2B5EF4-FFF2-40B4-BE49-F238E27FC236}">
                        <a16:creationId xmlns:a16="http://schemas.microsoft.com/office/drawing/2014/main" id="{26E3B744-4B84-4221-B848-6A4F07C0F87A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37186" name="Picture 380" descr="server_rack.png">
                    <a:extLst>
                      <a:ext uri="{FF2B5EF4-FFF2-40B4-BE49-F238E27FC236}">
                        <a16:creationId xmlns:a16="http://schemas.microsoft.com/office/drawing/2014/main" id="{6E54C419-05A4-46FF-9BDF-049692899C7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grpSp>
            <p:nvGrpSpPr>
              <p:cNvPr id="37176" name="Group 391">
                <a:extLst>
                  <a:ext uri="{FF2B5EF4-FFF2-40B4-BE49-F238E27FC236}">
                    <a16:creationId xmlns:a16="http://schemas.microsoft.com/office/drawing/2014/main" id="{113D9207-9B51-4C63-BA81-442AC65625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058573" y="339916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0AFD039E-DA7A-44AA-B49E-66433B38E3CB}"/>
                    </a:ext>
                  </a:extLst>
                </p:cNvPr>
                <p:cNvCxnSpPr/>
                <p:nvPr/>
              </p:nvCxnSpPr>
              <p:spPr>
                <a:xfrm>
                  <a:off x="5103545" y="2913563"/>
                  <a:ext cx="23220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178" name="Group 394">
                  <a:extLst>
                    <a:ext uri="{FF2B5EF4-FFF2-40B4-BE49-F238E27FC236}">
                      <a16:creationId xmlns:a16="http://schemas.microsoft.com/office/drawing/2014/main" id="{3D38EB8B-7E2B-4F24-A227-28F3D61FEC5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179" name="Picture 395" descr="server_rack.png">
                    <a:extLst>
                      <a:ext uri="{FF2B5EF4-FFF2-40B4-BE49-F238E27FC236}">
                        <a16:creationId xmlns:a16="http://schemas.microsoft.com/office/drawing/2014/main" id="{482F08B3-93DE-4B66-96E1-210D3BEFD22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37180" name="Picture 396" descr="server_rack.png">
                    <a:extLst>
                      <a:ext uri="{FF2B5EF4-FFF2-40B4-BE49-F238E27FC236}">
                        <a16:creationId xmlns:a16="http://schemas.microsoft.com/office/drawing/2014/main" id="{5DBCCBC8-F357-43E7-931D-08BBD68C86C0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37181" name="Picture 397" descr="server_rack.png">
                    <a:extLst>
                      <a:ext uri="{FF2B5EF4-FFF2-40B4-BE49-F238E27FC236}">
                        <a16:creationId xmlns:a16="http://schemas.microsoft.com/office/drawing/2014/main" id="{36ACF439-CCA1-426F-B6E9-9EBB10DE4369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</p:grpSp>
        <p:grpSp>
          <p:nvGrpSpPr>
            <p:cNvPr id="37047" name="Group 795">
              <a:extLst>
                <a:ext uri="{FF2B5EF4-FFF2-40B4-BE49-F238E27FC236}">
                  <a16:creationId xmlns:a16="http://schemas.microsoft.com/office/drawing/2014/main" id="{03DBF4FA-72C3-482D-A868-16A4DE95FB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67607" y="4870841"/>
              <a:ext cx="2692126" cy="1260456"/>
              <a:chOff x="7767607" y="4870841"/>
              <a:chExt cx="2692126" cy="1260456"/>
            </a:xfrm>
          </p:grpSpPr>
          <p:grpSp>
            <p:nvGrpSpPr>
              <p:cNvPr id="37048" name="Group 950">
                <a:extLst>
                  <a:ext uri="{FF2B5EF4-FFF2-40B4-BE49-F238E27FC236}">
                    <a16:creationId xmlns:a16="http://schemas.microsoft.com/office/drawing/2014/main" id="{0C83EE92-6BB1-447F-AEB8-8630740325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82541" y="5244631"/>
                <a:ext cx="177192" cy="330833"/>
                <a:chOff x="4140" y="429"/>
                <a:chExt cx="1425" cy="2396"/>
              </a:xfrm>
            </p:grpSpPr>
            <p:sp>
              <p:nvSpPr>
                <p:cNvPr id="37143" name="Freeform 951">
                  <a:extLst>
                    <a:ext uri="{FF2B5EF4-FFF2-40B4-BE49-F238E27FC236}">
                      <a16:creationId xmlns:a16="http://schemas.microsoft.com/office/drawing/2014/main" id="{06411EA2-D7C9-4EFA-9518-5FB017D511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2 w 354"/>
                    <a:gd name="T1" fmla="*/ 0 h 2742"/>
                    <a:gd name="T2" fmla="*/ 2 w 354"/>
                    <a:gd name="T3" fmla="*/ 6 h 2742"/>
                    <a:gd name="T4" fmla="*/ 2 w 354"/>
                    <a:gd name="T5" fmla="*/ 40 h 2742"/>
                    <a:gd name="T6" fmla="*/ 0 w 354"/>
                    <a:gd name="T7" fmla="*/ 42 h 2742"/>
                    <a:gd name="T8" fmla="*/ 2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7144" name="Rectangle 952">
                  <a:extLst>
                    <a:ext uri="{FF2B5EF4-FFF2-40B4-BE49-F238E27FC236}">
                      <a16:creationId xmlns:a16="http://schemas.microsoft.com/office/drawing/2014/main" id="{A3DE0AE6-10EB-4267-8EC9-5693E9CEF1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145" name="Freeform 953">
                  <a:extLst>
                    <a:ext uri="{FF2B5EF4-FFF2-40B4-BE49-F238E27FC236}">
                      <a16:creationId xmlns:a16="http://schemas.microsoft.com/office/drawing/2014/main" id="{D1361494-36A9-42D0-9A75-D307B724F1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2 w 211"/>
                    <a:gd name="T3" fmla="*/ 4 h 2537"/>
                    <a:gd name="T4" fmla="*/ 2 w 211"/>
                    <a:gd name="T5" fmla="*/ 38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7146" name="Freeform 954">
                  <a:extLst>
                    <a:ext uri="{FF2B5EF4-FFF2-40B4-BE49-F238E27FC236}">
                      <a16:creationId xmlns:a16="http://schemas.microsoft.com/office/drawing/2014/main" id="{C4266FB0-73AD-43AB-A0CD-11D8D3245B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2 w 328"/>
                    <a:gd name="T3" fmla="*/ 3 h 226"/>
                    <a:gd name="T4" fmla="*/ 2 w 328"/>
                    <a:gd name="T5" fmla="*/ 4 h 226"/>
                    <a:gd name="T6" fmla="*/ 0 w 328"/>
                    <a:gd name="T7" fmla="*/ 3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7147" name="Rectangle 955">
                  <a:extLst>
                    <a:ext uri="{FF2B5EF4-FFF2-40B4-BE49-F238E27FC236}">
                      <a16:creationId xmlns:a16="http://schemas.microsoft.com/office/drawing/2014/main" id="{E4E8F8EC-C79D-4491-87C1-60CE6AD776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7148" name="Group 956">
                  <a:extLst>
                    <a:ext uri="{FF2B5EF4-FFF2-40B4-BE49-F238E27FC236}">
                      <a16:creationId xmlns:a16="http://schemas.microsoft.com/office/drawing/2014/main" id="{281811A4-3CC7-449C-B140-D465B15DC6E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37173" name="AutoShape 957">
                    <a:extLst>
                      <a:ext uri="{FF2B5EF4-FFF2-40B4-BE49-F238E27FC236}">
                        <a16:creationId xmlns:a16="http://schemas.microsoft.com/office/drawing/2014/main" id="{0C66DFD5-C79F-43ED-BE43-EB609BFECC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folHlink"/>
                      </a:buClr>
                      <a:buSzPct val="90000"/>
                      <a:buFont typeface="Wingdings" panose="05000000000000000000" pitchFamily="2" charset="2"/>
                      <a:buChar char="n"/>
                      <a:defRPr sz="28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1"/>
                      </a:buClr>
                      <a:buSzPct val="75000"/>
                      <a:buFont typeface="Wingdings" panose="05000000000000000000" pitchFamily="2" charset="2"/>
                      <a:buChar char="n"/>
                      <a:defRPr sz="26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folHlink"/>
                      </a:buClr>
                      <a:buSzPct val="55000"/>
                      <a:buFont typeface="Wingdings" panose="05000000000000000000" pitchFamily="2" charset="2"/>
                      <a:buChar char="n"/>
                      <a:defRPr sz="23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7174" name="AutoShape 958">
                    <a:extLst>
                      <a:ext uri="{FF2B5EF4-FFF2-40B4-BE49-F238E27FC236}">
                        <a16:creationId xmlns:a16="http://schemas.microsoft.com/office/drawing/2014/main" id="{E9F09404-BE2D-47FE-BACF-F777DC3692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folHlink"/>
                      </a:buClr>
                      <a:buSzPct val="90000"/>
                      <a:buFont typeface="Wingdings" panose="05000000000000000000" pitchFamily="2" charset="2"/>
                      <a:buChar char="n"/>
                      <a:defRPr sz="28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1"/>
                      </a:buClr>
                      <a:buSzPct val="75000"/>
                      <a:buFont typeface="Wingdings" panose="05000000000000000000" pitchFamily="2" charset="2"/>
                      <a:buChar char="n"/>
                      <a:defRPr sz="26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folHlink"/>
                      </a:buClr>
                      <a:buSzPct val="55000"/>
                      <a:buFont typeface="Wingdings" panose="05000000000000000000" pitchFamily="2" charset="2"/>
                      <a:buChar char="n"/>
                      <a:defRPr sz="23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37149" name="Rectangle 959">
                  <a:extLst>
                    <a:ext uri="{FF2B5EF4-FFF2-40B4-BE49-F238E27FC236}">
                      <a16:creationId xmlns:a16="http://schemas.microsoft.com/office/drawing/2014/main" id="{FFEBC3A6-95B5-4418-8B4D-D4B141918D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7150" name="Group 960">
                  <a:extLst>
                    <a:ext uri="{FF2B5EF4-FFF2-40B4-BE49-F238E27FC236}">
                      <a16:creationId xmlns:a16="http://schemas.microsoft.com/office/drawing/2014/main" id="{6F934062-60DE-4B4F-B505-6C286E9417A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37171" name="AutoShape 961">
                    <a:extLst>
                      <a:ext uri="{FF2B5EF4-FFF2-40B4-BE49-F238E27FC236}">
                        <a16:creationId xmlns:a16="http://schemas.microsoft.com/office/drawing/2014/main" id="{6AD1EE69-2E5C-4EF1-AD3F-2C38594E31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folHlink"/>
                      </a:buClr>
                      <a:buSzPct val="90000"/>
                      <a:buFont typeface="Wingdings" panose="05000000000000000000" pitchFamily="2" charset="2"/>
                      <a:buChar char="n"/>
                      <a:defRPr sz="28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1"/>
                      </a:buClr>
                      <a:buSzPct val="75000"/>
                      <a:buFont typeface="Wingdings" panose="05000000000000000000" pitchFamily="2" charset="2"/>
                      <a:buChar char="n"/>
                      <a:defRPr sz="26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folHlink"/>
                      </a:buClr>
                      <a:buSzPct val="55000"/>
                      <a:buFont typeface="Wingdings" panose="05000000000000000000" pitchFamily="2" charset="2"/>
                      <a:buChar char="n"/>
                      <a:defRPr sz="23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7172" name="AutoShape 962">
                    <a:extLst>
                      <a:ext uri="{FF2B5EF4-FFF2-40B4-BE49-F238E27FC236}">
                        <a16:creationId xmlns:a16="http://schemas.microsoft.com/office/drawing/2014/main" id="{1814B8B3-0D78-481F-91BB-8F315AC34F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folHlink"/>
                      </a:buClr>
                      <a:buSzPct val="90000"/>
                      <a:buFont typeface="Wingdings" panose="05000000000000000000" pitchFamily="2" charset="2"/>
                      <a:buChar char="n"/>
                      <a:defRPr sz="28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1"/>
                      </a:buClr>
                      <a:buSzPct val="75000"/>
                      <a:buFont typeface="Wingdings" panose="05000000000000000000" pitchFamily="2" charset="2"/>
                      <a:buChar char="n"/>
                      <a:defRPr sz="26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folHlink"/>
                      </a:buClr>
                      <a:buSzPct val="55000"/>
                      <a:buFont typeface="Wingdings" panose="05000000000000000000" pitchFamily="2" charset="2"/>
                      <a:buChar char="n"/>
                      <a:defRPr sz="23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37151" name="Rectangle 963">
                  <a:extLst>
                    <a:ext uri="{FF2B5EF4-FFF2-40B4-BE49-F238E27FC236}">
                      <a16:creationId xmlns:a16="http://schemas.microsoft.com/office/drawing/2014/main" id="{8F57369F-B11E-4A4F-8626-CBAC54BD98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152" name="Rectangle 964">
                  <a:extLst>
                    <a:ext uri="{FF2B5EF4-FFF2-40B4-BE49-F238E27FC236}">
                      <a16:creationId xmlns:a16="http://schemas.microsoft.com/office/drawing/2014/main" id="{829E28A4-34E9-4C79-9E0B-D9938FF8BA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7153" name="Group 965">
                  <a:extLst>
                    <a:ext uri="{FF2B5EF4-FFF2-40B4-BE49-F238E27FC236}">
                      <a16:creationId xmlns:a16="http://schemas.microsoft.com/office/drawing/2014/main" id="{0EC3BA5D-C862-4A9D-A385-8B9C087DD4F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37169" name="AutoShape 966">
                    <a:extLst>
                      <a:ext uri="{FF2B5EF4-FFF2-40B4-BE49-F238E27FC236}">
                        <a16:creationId xmlns:a16="http://schemas.microsoft.com/office/drawing/2014/main" id="{BCD0DBD6-075F-48EB-8545-AC5187D1BF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folHlink"/>
                      </a:buClr>
                      <a:buSzPct val="90000"/>
                      <a:buFont typeface="Wingdings" panose="05000000000000000000" pitchFamily="2" charset="2"/>
                      <a:buChar char="n"/>
                      <a:defRPr sz="28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1"/>
                      </a:buClr>
                      <a:buSzPct val="75000"/>
                      <a:buFont typeface="Wingdings" panose="05000000000000000000" pitchFamily="2" charset="2"/>
                      <a:buChar char="n"/>
                      <a:defRPr sz="26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folHlink"/>
                      </a:buClr>
                      <a:buSzPct val="55000"/>
                      <a:buFont typeface="Wingdings" panose="05000000000000000000" pitchFamily="2" charset="2"/>
                      <a:buChar char="n"/>
                      <a:defRPr sz="23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7170" name="AutoShape 967">
                    <a:extLst>
                      <a:ext uri="{FF2B5EF4-FFF2-40B4-BE49-F238E27FC236}">
                        <a16:creationId xmlns:a16="http://schemas.microsoft.com/office/drawing/2014/main" id="{09C62D2F-1ECB-4C90-8DCE-D3CFCBFBCF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folHlink"/>
                      </a:buClr>
                      <a:buSzPct val="90000"/>
                      <a:buFont typeface="Wingdings" panose="05000000000000000000" pitchFamily="2" charset="2"/>
                      <a:buChar char="n"/>
                      <a:defRPr sz="28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1"/>
                      </a:buClr>
                      <a:buSzPct val="75000"/>
                      <a:buFont typeface="Wingdings" panose="05000000000000000000" pitchFamily="2" charset="2"/>
                      <a:buChar char="n"/>
                      <a:defRPr sz="26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folHlink"/>
                      </a:buClr>
                      <a:buSzPct val="55000"/>
                      <a:buFont typeface="Wingdings" panose="05000000000000000000" pitchFamily="2" charset="2"/>
                      <a:buChar char="n"/>
                      <a:defRPr sz="23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37154" name="Freeform 968">
                  <a:extLst>
                    <a:ext uri="{FF2B5EF4-FFF2-40B4-BE49-F238E27FC236}">
                      <a16:creationId xmlns:a16="http://schemas.microsoft.com/office/drawing/2014/main" id="{FA91A344-2CDD-4C67-9FDE-97DF4806A4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2 w 328"/>
                    <a:gd name="T3" fmla="*/ 2 h 226"/>
                    <a:gd name="T4" fmla="*/ 2 w 328"/>
                    <a:gd name="T5" fmla="*/ 3 h 226"/>
                    <a:gd name="T6" fmla="*/ 0 w 328"/>
                    <a:gd name="T7" fmla="*/ 2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grpSp>
              <p:nvGrpSpPr>
                <p:cNvPr id="37155" name="Group 969">
                  <a:extLst>
                    <a:ext uri="{FF2B5EF4-FFF2-40B4-BE49-F238E27FC236}">
                      <a16:creationId xmlns:a16="http://schemas.microsoft.com/office/drawing/2014/main" id="{BE67F7C9-42E7-4487-AB5E-31CEDEA0674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37167" name="AutoShape 970">
                    <a:extLst>
                      <a:ext uri="{FF2B5EF4-FFF2-40B4-BE49-F238E27FC236}">
                        <a16:creationId xmlns:a16="http://schemas.microsoft.com/office/drawing/2014/main" id="{5FC806D2-3A9B-4C52-BD50-C4E44B2A9B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folHlink"/>
                      </a:buClr>
                      <a:buSzPct val="90000"/>
                      <a:buFont typeface="Wingdings" panose="05000000000000000000" pitchFamily="2" charset="2"/>
                      <a:buChar char="n"/>
                      <a:defRPr sz="28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1"/>
                      </a:buClr>
                      <a:buSzPct val="75000"/>
                      <a:buFont typeface="Wingdings" panose="05000000000000000000" pitchFamily="2" charset="2"/>
                      <a:buChar char="n"/>
                      <a:defRPr sz="26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folHlink"/>
                      </a:buClr>
                      <a:buSzPct val="55000"/>
                      <a:buFont typeface="Wingdings" panose="05000000000000000000" pitchFamily="2" charset="2"/>
                      <a:buChar char="n"/>
                      <a:defRPr sz="23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7168" name="AutoShape 971">
                    <a:extLst>
                      <a:ext uri="{FF2B5EF4-FFF2-40B4-BE49-F238E27FC236}">
                        <a16:creationId xmlns:a16="http://schemas.microsoft.com/office/drawing/2014/main" id="{EF75165A-09DF-4600-9440-2F7D35258E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folHlink"/>
                      </a:buClr>
                      <a:buSzPct val="90000"/>
                      <a:buFont typeface="Wingdings" panose="05000000000000000000" pitchFamily="2" charset="2"/>
                      <a:buChar char="n"/>
                      <a:defRPr sz="28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1"/>
                      </a:buClr>
                      <a:buSzPct val="75000"/>
                      <a:buFont typeface="Wingdings" panose="05000000000000000000" pitchFamily="2" charset="2"/>
                      <a:buChar char="n"/>
                      <a:defRPr sz="26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folHlink"/>
                      </a:buClr>
                      <a:buSzPct val="55000"/>
                      <a:buFont typeface="Wingdings" panose="05000000000000000000" pitchFamily="2" charset="2"/>
                      <a:buChar char="n"/>
                      <a:defRPr sz="23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37156" name="Rectangle 972">
                  <a:extLst>
                    <a:ext uri="{FF2B5EF4-FFF2-40B4-BE49-F238E27FC236}">
                      <a16:creationId xmlns:a16="http://schemas.microsoft.com/office/drawing/2014/main" id="{89DDC5EB-CAE3-441B-94D4-A1B16CFA5F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157" name="Freeform 973">
                  <a:extLst>
                    <a:ext uri="{FF2B5EF4-FFF2-40B4-BE49-F238E27FC236}">
                      <a16:creationId xmlns:a16="http://schemas.microsoft.com/office/drawing/2014/main" id="{E80EF142-81AB-4475-8F28-1CF846993F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2 w 296"/>
                    <a:gd name="T3" fmla="*/ 2 h 256"/>
                    <a:gd name="T4" fmla="*/ 2 w 296"/>
                    <a:gd name="T5" fmla="*/ 3 h 256"/>
                    <a:gd name="T6" fmla="*/ 0 w 296"/>
                    <a:gd name="T7" fmla="*/ 2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7158" name="Freeform 974">
                  <a:extLst>
                    <a:ext uri="{FF2B5EF4-FFF2-40B4-BE49-F238E27FC236}">
                      <a16:creationId xmlns:a16="http://schemas.microsoft.com/office/drawing/2014/main" id="{6CE51DFF-A4BB-4238-8704-6A1D64C5B3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2 w 304"/>
                    <a:gd name="T3" fmla="*/ 3 h 288"/>
                    <a:gd name="T4" fmla="*/ 2 w 304"/>
                    <a:gd name="T5" fmla="*/ 5 h 288"/>
                    <a:gd name="T6" fmla="*/ 2 w 304"/>
                    <a:gd name="T7" fmla="*/ 3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7159" name="Oval 975">
                  <a:extLst>
                    <a:ext uri="{FF2B5EF4-FFF2-40B4-BE49-F238E27FC236}">
                      <a16:creationId xmlns:a16="http://schemas.microsoft.com/office/drawing/2014/main" id="{0C44F36A-ACA1-44E4-8A1F-FA57AB73B1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160" name="Freeform 976">
                  <a:extLst>
                    <a:ext uri="{FF2B5EF4-FFF2-40B4-BE49-F238E27FC236}">
                      <a16:creationId xmlns:a16="http://schemas.microsoft.com/office/drawing/2014/main" id="{25A49AC5-1692-4D71-94C1-366E61B692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3 h 240"/>
                    <a:gd name="T2" fmla="*/ 2 w 306"/>
                    <a:gd name="T3" fmla="*/ 4 h 240"/>
                    <a:gd name="T4" fmla="*/ 2 w 306"/>
                    <a:gd name="T5" fmla="*/ 3 h 240"/>
                    <a:gd name="T6" fmla="*/ 2 w 306"/>
                    <a:gd name="T7" fmla="*/ 0 h 240"/>
                    <a:gd name="T8" fmla="*/ 0 w 306"/>
                    <a:gd name="T9" fmla="*/ 3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7161" name="AutoShape 977">
                  <a:extLst>
                    <a:ext uri="{FF2B5EF4-FFF2-40B4-BE49-F238E27FC236}">
                      <a16:creationId xmlns:a16="http://schemas.microsoft.com/office/drawing/2014/main" id="{A2DA1F8D-B62E-4FBF-AB40-B00D46817A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162" name="AutoShape 978">
                  <a:extLst>
                    <a:ext uri="{FF2B5EF4-FFF2-40B4-BE49-F238E27FC236}">
                      <a16:creationId xmlns:a16="http://schemas.microsoft.com/office/drawing/2014/main" id="{016B28DB-6307-42AC-BF1C-1EF3D82013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163" name="Oval 979">
                  <a:extLst>
                    <a:ext uri="{FF2B5EF4-FFF2-40B4-BE49-F238E27FC236}">
                      <a16:creationId xmlns:a16="http://schemas.microsoft.com/office/drawing/2014/main" id="{1AC972BC-5B01-4A26-A0F6-FC422A4ED7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8" name="Oval 980">
                  <a:extLst>
                    <a:ext uri="{FF2B5EF4-FFF2-40B4-BE49-F238E27FC236}">
                      <a16:creationId xmlns:a16="http://schemas.microsoft.com/office/drawing/2014/main" id="{CE3CB206-930F-429B-9E19-F8A7ED490C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90" y="2374"/>
                  <a:ext cx="153" cy="138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altLang="en-US" sz="1350" dirty="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7165" name="Oval 981">
                  <a:extLst>
                    <a:ext uri="{FF2B5EF4-FFF2-40B4-BE49-F238E27FC236}">
                      <a16:creationId xmlns:a16="http://schemas.microsoft.com/office/drawing/2014/main" id="{5A9A26EF-02E3-4818-9B2D-9DBC98BBE1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166" name="Rectangle 982">
                  <a:extLst>
                    <a:ext uri="{FF2B5EF4-FFF2-40B4-BE49-F238E27FC236}">
                      <a16:creationId xmlns:a16="http://schemas.microsoft.com/office/drawing/2014/main" id="{6216E053-5B61-4880-9043-C77C479792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37049" name="Group 793">
                <a:extLst>
                  <a:ext uri="{FF2B5EF4-FFF2-40B4-BE49-F238E27FC236}">
                    <a16:creationId xmlns:a16="http://schemas.microsoft.com/office/drawing/2014/main" id="{418E683F-AA83-4A11-9E9A-ADCD1E09899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67607" y="4870841"/>
                <a:ext cx="2080029" cy="1260456"/>
                <a:chOff x="7767607" y="4870841"/>
                <a:chExt cx="2080029" cy="1260456"/>
              </a:xfrm>
            </p:grpSpPr>
            <p:grpSp>
              <p:nvGrpSpPr>
                <p:cNvPr id="37083" name="Group 590">
                  <a:extLst>
                    <a:ext uri="{FF2B5EF4-FFF2-40B4-BE49-F238E27FC236}">
                      <a16:creationId xmlns:a16="http://schemas.microsoft.com/office/drawing/2014/main" id="{FEFD8748-F6C5-42C7-AD92-F40ED0689F5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974481" y="4870841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37141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23A038BA-5CA8-4757-B85F-FBC77C764F29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7142" name="Freeform 592">
                    <a:extLst>
                      <a:ext uri="{FF2B5EF4-FFF2-40B4-BE49-F238E27FC236}">
                        <a16:creationId xmlns:a16="http://schemas.microsoft.com/office/drawing/2014/main" id="{6D4D1F17-CB72-4CFD-AC6B-8E4FFC0502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pt-BR"/>
                  </a:p>
                </p:txBody>
              </p:sp>
            </p:grpSp>
            <p:grpSp>
              <p:nvGrpSpPr>
                <p:cNvPr id="37084" name="Group 1064">
                  <a:extLst>
                    <a:ext uri="{FF2B5EF4-FFF2-40B4-BE49-F238E27FC236}">
                      <a16:creationId xmlns:a16="http://schemas.microsoft.com/office/drawing/2014/main" id="{22A7B9C7-F0E9-4512-A498-2221EE74C9A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195307" y="5823489"/>
                  <a:ext cx="310186" cy="307808"/>
                  <a:chOff x="877" y="1008"/>
                  <a:chExt cx="2747" cy="2591"/>
                </a:xfrm>
              </p:grpSpPr>
              <p:pic>
                <p:nvPicPr>
                  <p:cNvPr id="37118" name="Picture 1065" descr="antenna_stylized">
                    <a:extLst>
                      <a:ext uri="{FF2B5EF4-FFF2-40B4-BE49-F238E27FC236}">
                        <a16:creationId xmlns:a16="http://schemas.microsoft.com/office/drawing/2014/main" id="{53B6F7DE-DF9E-4D70-ADE8-FAF5C342E9F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37119" name="Picture 1066" descr="laptop_keyboard">
                    <a:extLst>
                      <a:ext uri="{FF2B5EF4-FFF2-40B4-BE49-F238E27FC236}">
                        <a16:creationId xmlns:a16="http://schemas.microsoft.com/office/drawing/2014/main" id="{BE91CE0E-4881-4CA5-A5AC-1FF3417A4508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7120" name="Freeform 1067">
                    <a:extLst>
                      <a:ext uri="{FF2B5EF4-FFF2-40B4-BE49-F238E27FC236}">
                        <a16:creationId xmlns:a16="http://schemas.microsoft.com/office/drawing/2014/main" id="{A992A0F4-B64E-4DA1-93BF-CAD54D646D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1 w 2982"/>
                      <a:gd name="T5" fmla="*/ 1 h 2442"/>
                      <a:gd name="T6" fmla="*/ 1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/>
                  </a:p>
                </p:txBody>
              </p:sp>
              <p:pic>
                <p:nvPicPr>
                  <p:cNvPr id="37121" name="Picture 1068" descr="screen">
                    <a:extLst>
                      <a:ext uri="{FF2B5EF4-FFF2-40B4-BE49-F238E27FC236}">
                        <a16:creationId xmlns:a16="http://schemas.microsoft.com/office/drawing/2014/main" id="{F2F0F92C-19C6-4640-9482-59C1F37F6241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7122" name="Freeform 1069">
                    <a:extLst>
                      <a:ext uri="{FF2B5EF4-FFF2-40B4-BE49-F238E27FC236}">
                        <a16:creationId xmlns:a16="http://schemas.microsoft.com/office/drawing/2014/main" id="{896E5C1A-C8F1-4EDD-B08B-29839FA257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1 w 2528"/>
                      <a:gd name="T3" fmla="*/ 1 h 455"/>
                      <a:gd name="T4" fmla="*/ 1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/>
                  </a:p>
                </p:txBody>
              </p:sp>
              <p:sp>
                <p:nvSpPr>
                  <p:cNvPr id="37123" name="Freeform 1070">
                    <a:extLst>
                      <a:ext uri="{FF2B5EF4-FFF2-40B4-BE49-F238E27FC236}">
                        <a16:creationId xmlns:a16="http://schemas.microsoft.com/office/drawing/2014/main" id="{3033E336-B377-4284-B280-02C63145A7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/>
                  </a:p>
                </p:txBody>
              </p:sp>
              <p:sp>
                <p:nvSpPr>
                  <p:cNvPr id="37124" name="Freeform 1071">
                    <a:extLst>
                      <a:ext uri="{FF2B5EF4-FFF2-40B4-BE49-F238E27FC236}">
                        <a16:creationId xmlns:a16="http://schemas.microsoft.com/office/drawing/2014/main" id="{EBAB9D18-377E-4A93-B433-04E3F3A260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/>
                  </a:p>
                </p:txBody>
              </p:sp>
              <p:sp>
                <p:nvSpPr>
                  <p:cNvPr id="37125" name="Freeform 1072">
                    <a:extLst>
                      <a:ext uri="{FF2B5EF4-FFF2-40B4-BE49-F238E27FC236}">
                        <a16:creationId xmlns:a16="http://schemas.microsoft.com/office/drawing/2014/main" id="{1991B61A-AE19-4979-A11B-E2A91E4113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1 w 2773"/>
                      <a:gd name="T5" fmla="*/ 1 h 738"/>
                      <a:gd name="T6" fmla="*/ 1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/>
                  </a:p>
                </p:txBody>
              </p:sp>
              <p:sp>
                <p:nvSpPr>
                  <p:cNvPr id="37126" name="Freeform 1073">
                    <a:extLst>
                      <a:ext uri="{FF2B5EF4-FFF2-40B4-BE49-F238E27FC236}">
                        <a16:creationId xmlns:a16="http://schemas.microsoft.com/office/drawing/2014/main" id="{F415B944-6795-4A36-AA1E-FFD61218DD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1 w 637"/>
                      <a:gd name="T1" fmla="*/ 0 h 1659"/>
                      <a:gd name="T2" fmla="*/ 1 w 637"/>
                      <a:gd name="T3" fmla="*/ 0 h 1659"/>
                      <a:gd name="T4" fmla="*/ 1 w 637"/>
                      <a:gd name="T5" fmla="*/ 1 h 1659"/>
                      <a:gd name="T6" fmla="*/ 0 w 637"/>
                      <a:gd name="T7" fmla="*/ 1 h 1659"/>
                      <a:gd name="T8" fmla="*/ 1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/>
                  </a:p>
                </p:txBody>
              </p:sp>
              <p:sp>
                <p:nvSpPr>
                  <p:cNvPr id="37127" name="Freeform 1074">
                    <a:extLst>
                      <a:ext uri="{FF2B5EF4-FFF2-40B4-BE49-F238E27FC236}">
                        <a16:creationId xmlns:a16="http://schemas.microsoft.com/office/drawing/2014/main" id="{9B4E27F1-6B7A-4E18-BA4C-A21A6D368C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1 w 2216"/>
                      <a:gd name="T5" fmla="*/ 1 h 550"/>
                      <a:gd name="T6" fmla="*/ 1 w 2216"/>
                      <a:gd name="T7" fmla="*/ 1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/>
                  </a:p>
                </p:txBody>
              </p:sp>
              <p:grpSp>
                <p:nvGrpSpPr>
                  <p:cNvPr id="37128" name="Group 1075">
                    <a:extLst>
                      <a:ext uri="{FF2B5EF4-FFF2-40B4-BE49-F238E27FC236}">
                        <a16:creationId xmlns:a16="http://schemas.microsoft.com/office/drawing/2014/main" id="{8FEBB5A2-C280-4816-8943-B0FD58BD2DC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37135" name="Freeform 1076">
                      <a:extLst>
                        <a:ext uri="{FF2B5EF4-FFF2-40B4-BE49-F238E27FC236}">
                          <a16:creationId xmlns:a16="http://schemas.microsoft.com/office/drawing/2014/main" id="{DE301029-7413-48E3-A6C7-26CB69DEBD7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pt-BR"/>
                    </a:p>
                  </p:txBody>
                </p:sp>
                <p:sp>
                  <p:nvSpPr>
                    <p:cNvPr id="37136" name="Freeform 1077">
                      <a:extLst>
                        <a:ext uri="{FF2B5EF4-FFF2-40B4-BE49-F238E27FC236}">
                          <a16:creationId xmlns:a16="http://schemas.microsoft.com/office/drawing/2014/main" id="{0C5FA628-578C-4743-B91A-4689625B910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pt-BR"/>
                    </a:p>
                  </p:txBody>
                </p:sp>
                <p:sp>
                  <p:nvSpPr>
                    <p:cNvPr id="37137" name="Freeform 1078">
                      <a:extLst>
                        <a:ext uri="{FF2B5EF4-FFF2-40B4-BE49-F238E27FC236}">
                          <a16:creationId xmlns:a16="http://schemas.microsoft.com/office/drawing/2014/main" id="{1C25348E-34CD-4817-BB42-98A4BF8E98D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pt-BR"/>
                    </a:p>
                  </p:txBody>
                </p:sp>
                <p:sp>
                  <p:nvSpPr>
                    <p:cNvPr id="37138" name="Freeform 1079">
                      <a:extLst>
                        <a:ext uri="{FF2B5EF4-FFF2-40B4-BE49-F238E27FC236}">
                          <a16:creationId xmlns:a16="http://schemas.microsoft.com/office/drawing/2014/main" id="{FE283EC3-8272-4475-B1FE-A2DD1CB44AB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pt-BR"/>
                    </a:p>
                  </p:txBody>
                </p:sp>
                <p:sp>
                  <p:nvSpPr>
                    <p:cNvPr id="37139" name="Freeform 1080">
                      <a:extLst>
                        <a:ext uri="{FF2B5EF4-FFF2-40B4-BE49-F238E27FC236}">
                          <a16:creationId xmlns:a16="http://schemas.microsoft.com/office/drawing/2014/main" id="{FF110FC9-94FE-4DE9-B295-2AC3B4EF958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pt-BR"/>
                    </a:p>
                  </p:txBody>
                </p:sp>
                <p:sp>
                  <p:nvSpPr>
                    <p:cNvPr id="37140" name="Freeform 1081">
                      <a:extLst>
                        <a:ext uri="{FF2B5EF4-FFF2-40B4-BE49-F238E27FC236}">
                          <a16:creationId xmlns:a16="http://schemas.microsoft.com/office/drawing/2014/main" id="{4173F547-F841-421F-8800-D18322C6AEE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pt-BR"/>
                    </a:p>
                  </p:txBody>
                </p:sp>
              </p:grpSp>
              <p:sp>
                <p:nvSpPr>
                  <p:cNvPr id="37129" name="Freeform 1082">
                    <a:extLst>
                      <a:ext uri="{FF2B5EF4-FFF2-40B4-BE49-F238E27FC236}">
                        <a16:creationId xmlns:a16="http://schemas.microsoft.com/office/drawing/2014/main" id="{B9F2F8AA-713A-492B-9B52-F8623A22F8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1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1 h 792"/>
                      <a:gd name="T8" fmla="*/ 1 w 990"/>
                      <a:gd name="T9" fmla="*/ 1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/>
                  </a:p>
                </p:txBody>
              </p:sp>
              <p:sp>
                <p:nvSpPr>
                  <p:cNvPr id="37130" name="Freeform 1083">
                    <a:extLst>
                      <a:ext uri="{FF2B5EF4-FFF2-40B4-BE49-F238E27FC236}">
                        <a16:creationId xmlns:a16="http://schemas.microsoft.com/office/drawing/2014/main" id="{E8A48B8B-D0B6-4F5D-8473-84CADADE07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/>
                  </a:p>
                </p:txBody>
              </p:sp>
              <p:sp>
                <p:nvSpPr>
                  <p:cNvPr id="37131" name="Freeform 1084">
                    <a:extLst>
                      <a:ext uri="{FF2B5EF4-FFF2-40B4-BE49-F238E27FC236}">
                        <a16:creationId xmlns:a16="http://schemas.microsoft.com/office/drawing/2014/main" id="{3F6E9403-37FC-4399-AD51-968727395F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/>
                  </a:p>
                </p:txBody>
              </p:sp>
              <p:sp>
                <p:nvSpPr>
                  <p:cNvPr id="37132" name="Freeform 1085">
                    <a:extLst>
                      <a:ext uri="{FF2B5EF4-FFF2-40B4-BE49-F238E27FC236}">
                        <a16:creationId xmlns:a16="http://schemas.microsoft.com/office/drawing/2014/main" id="{8283E65A-509F-47D2-A795-972231DB60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/>
                  </a:p>
                </p:txBody>
              </p:sp>
              <p:sp>
                <p:nvSpPr>
                  <p:cNvPr id="37133" name="Freeform 1086">
                    <a:extLst>
                      <a:ext uri="{FF2B5EF4-FFF2-40B4-BE49-F238E27FC236}">
                        <a16:creationId xmlns:a16="http://schemas.microsoft.com/office/drawing/2014/main" id="{6CE84376-2758-4D4F-BE39-650473014D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/>
                  </a:p>
                </p:txBody>
              </p:sp>
              <p:sp>
                <p:nvSpPr>
                  <p:cNvPr id="37134" name="Freeform 1087">
                    <a:extLst>
                      <a:ext uri="{FF2B5EF4-FFF2-40B4-BE49-F238E27FC236}">
                        <a16:creationId xmlns:a16="http://schemas.microsoft.com/office/drawing/2014/main" id="{4A31C045-391C-4713-913E-A2A174498A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1 h 723"/>
                      <a:gd name="T6" fmla="*/ 0 w 2532"/>
                      <a:gd name="T7" fmla="*/ 1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/>
                  </a:p>
                </p:txBody>
              </p:sp>
            </p:grpSp>
            <p:grpSp>
              <p:nvGrpSpPr>
                <p:cNvPr id="37085" name="Group 590">
                  <a:extLst>
                    <a:ext uri="{FF2B5EF4-FFF2-40B4-BE49-F238E27FC236}">
                      <a16:creationId xmlns:a16="http://schemas.microsoft.com/office/drawing/2014/main" id="{FF4807C3-5D84-4125-B217-479E7371D74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767607" y="525174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37116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440E5266-783D-4795-A0C7-D50068BEDD1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7117" name="Freeform 592">
                    <a:extLst>
                      <a:ext uri="{FF2B5EF4-FFF2-40B4-BE49-F238E27FC236}">
                        <a16:creationId xmlns:a16="http://schemas.microsoft.com/office/drawing/2014/main" id="{98C1D42D-3616-41C5-9126-BE08090B08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pt-BR"/>
                  </a:p>
                </p:txBody>
              </p:sp>
            </p:grpSp>
            <p:grpSp>
              <p:nvGrpSpPr>
                <p:cNvPr id="37086" name="Group 590">
                  <a:extLst>
                    <a:ext uri="{FF2B5EF4-FFF2-40B4-BE49-F238E27FC236}">
                      <a16:creationId xmlns:a16="http://schemas.microsoft.com/office/drawing/2014/main" id="{52285AE9-09B4-48BF-8F7A-034FA5D4F56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147535" y="5475337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37114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7E96EF7-32CB-4B14-A82A-4B95A91A2B85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7115" name="Freeform 592">
                    <a:extLst>
                      <a:ext uri="{FF2B5EF4-FFF2-40B4-BE49-F238E27FC236}">
                        <a16:creationId xmlns:a16="http://schemas.microsoft.com/office/drawing/2014/main" id="{F64DAA75-66C4-4CDA-BED3-36F88933F0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pt-BR"/>
                  </a:p>
                </p:txBody>
              </p:sp>
            </p:grpSp>
            <p:grpSp>
              <p:nvGrpSpPr>
                <p:cNvPr id="37087" name="Group 590">
                  <a:extLst>
                    <a:ext uri="{FF2B5EF4-FFF2-40B4-BE49-F238E27FC236}">
                      <a16:creationId xmlns:a16="http://schemas.microsoft.com/office/drawing/2014/main" id="{F8B0E71A-EC90-4489-A6DF-61C3BBC03CB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545760" y="549681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37112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55CC0FEA-BC64-4D32-B758-361042F8A289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7113" name="Freeform 592">
                    <a:extLst>
                      <a:ext uri="{FF2B5EF4-FFF2-40B4-BE49-F238E27FC236}">
                        <a16:creationId xmlns:a16="http://schemas.microsoft.com/office/drawing/2014/main" id="{73480CBC-21F5-47E0-B5D5-4569393D3D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pt-BR"/>
                  </a:p>
                </p:txBody>
              </p:sp>
            </p:grpSp>
            <p:grpSp>
              <p:nvGrpSpPr>
                <p:cNvPr id="37088" name="Group 1064">
                  <a:extLst>
                    <a:ext uri="{FF2B5EF4-FFF2-40B4-BE49-F238E27FC236}">
                      <a16:creationId xmlns:a16="http://schemas.microsoft.com/office/drawing/2014/main" id="{3F40A728-8527-4E6F-A31F-6272CE2D42C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528372" y="5765818"/>
                  <a:ext cx="319264" cy="253379"/>
                  <a:chOff x="877" y="1008"/>
                  <a:chExt cx="2747" cy="2591"/>
                </a:xfrm>
              </p:grpSpPr>
              <p:pic>
                <p:nvPicPr>
                  <p:cNvPr id="37089" name="Picture 1065" descr="antenna_stylized">
                    <a:extLst>
                      <a:ext uri="{FF2B5EF4-FFF2-40B4-BE49-F238E27FC236}">
                        <a16:creationId xmlns:a16="http://schemas.microsoft.com/office/drawing/2014/main" id="{764A0FB2-CCA2-4D0F-A172-39FBBFFB22F9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37090" name="Picture 1066" descr="laptop_keyboard">
                    <a:extLst>
                      <a:ext uri="{FF2B5EF4-FFF2-40B4-BE49-F238E27FC236}">
                        <a16:creationId xmlns:a16="http://schemas.microsoft.com/office/drawing/2014/main" id="{EFD18790-5706-4E8A-BC95-6C7607E718A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7091" name="Freeform 1067">
                    <a:extLst>
                      <a:ext uri="{FF2B5EF4-FFF2-40B4-BE49-F238E27FC236}">
                        <a16:creationId xmlns:a16="http://schemas.microsoft.com/office/drawing/2014/main" id="{51E159B5-FB50-421D-86E8-41345B2258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1 w 2982"/>
                      <a:gd name="T5" fmla="*/ 1 h 2442"/>
                      <a:gd name="T6" fmla="*/ 1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/>
                  </a:p>
                </p:txBody>
              </p:sp>
              <p:pic>
                <p:nvPicPr>
                  <p:cNvPr id="37092" name="Picture 1068" descr="screen">
                    <a:extLst>
                      <a:ext uri="{FF2B5EF4-FFF2-40B4-BE49-F238E27FC236}">
                        <a16:creationId xmlns:a16="http://schemas.microsoft.com/office/drawing/2014/main" id="{B8D76F45-CFBF-41A2-97F0-36DD67F3FD76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7093" name="Freeform 1069">
                    <a:extLst>
                      <a:ext uri="{FF2B5EF4-FFF2-40B4-BE49-F238E27FC236}">
                        <a16:creationId xmlns:a16="http://schemas.microsoft.com/office/drawing/2014/main" id="{11A1EC71-61A3-49F9-A76D-7F2B3E8B26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1 w 2528"/>
                      <a:gd name="T3" fmla="*/ 1 h 455"/>
                      <a:gd name="T4" fmla="*/ 1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/>
                  </a:p>
                </p:txBody>
              </p:sp>
              <p:sp>
                <p:nvSpPr>
                  <p:cNvPr id="37094" name="Freeform 1070">
                    <a:extLst>
                      <a:ext uri="{FF2B5EF4-FFF2-40B4-BE49-F238E27FC236}">
                        <a16:creationId xmlns:a16="http://schemas.microsoft.com/office/drawing/2014/main" id="{251844F1-AEF5-4683-B8EE-F50F6B8C24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/>
                  </a:p>
                </p:txBody>
              </p:sp>
              <p:sp>
                <p:nvSpPr>
                  <p:cNvPr id="37095" name="Freeform 1071">
                    <a:extLst>
                      <a:ext uri="{FF2B5EF4-FFF2-40B4-BE49-F238E27FC236}">
                        <a16:creationId xmlns:a16="http://schemas.microsoft.com/office/drawing/2014/main" id="{24F0EBCE-99AC-4818-85D1-81CE6B9154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/>
                  </a:p>
                </p:txBody>
              </p:sp>
              <p:sp>
                <p:nvSpPr>
                  <p:cNvPr id="37096" name="Freeform 1072">
                    <a:extLst>
                      <a:ext uri="{FF2B5EF4-FFF2-40B4-BE49-F238E27FC236}">
                        <a16:creationId xmlns:a16="http://schemas.microsoft.com/office/drawing/2014/main" id="{DBBC87D9-23F3-4EF2-8C86-1FFC35AAE4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1 w 2773"/>
                      <a:gd name="T5" fmla="*/ 1 h 738"/>
                      <a:gd name="T6" fmla="*/ 1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/>
                  </a:p>
                </p:txBody>
              </p:sp>
              <p:sp>
                <p:nvSpPr>
                  <p:cNvPr id="37097" name="Freeform 1073">
                    <a:extLst>
                      <a:ext uri="{FF2B5EF4-FFF2-40B4-BE49-F238E27FC236}">
                        <a16:creationId xmlns:a16="http://schemas.microsoft.com/office/drawing/2014/main" id="{63078AA9-4AA7-4988-AF4A-34DA9C2FBA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1 w 637"/>
                      <a:gd name="T1" fmla="*/ 0 h 1659"/>
                      <a:gd name="T2" fmla="*/ 1 w 637"/>
                      <a:gd name="T3" fmla="*/ 0 h 1659"/>
                      <a:gd name="T4" fmla="*/ 1 w 637"/>
                      <a:gd name="T5" fmla="*/ 1 h 1659"/>
                      <a:gd name="T6" fmla="*/ 0 w 637"/>
                      <a:gd name="T7" fmla="*/ 1 h 1659"/>
                      <a:gd name="T8" fmla="*/ 1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/>
                  </a:p>
                </p:txBody>
              </p:sp>
              <p:sp>
                <p:nvSpPr>
                  <p:cNvPr id="37098" name="Freeform 1074">
                    <a:extLst>
                      <a:ext uri="{FF2B5EF4-FFF2-40B4-BE49-F238E27FC236}">
                        <a16:creationId xmlns:a16="http://schemas.microsoft.com/office/drawing/2014/main" id="{781626A7-F2F9-4B69-9099-4F6E7BC0F4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1 w 2216"/>
                      <a:gd name="T5" fmla="*/ 1 h 550"/>
                      <a:gd name="T6" fmla="*/ 1 w 2216"/>
                      <a:gd name="T7" fmla="*/ 1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/>
                  </a:p>
                </p:txBody>
              </p:sp>
              <p:grpSp>
                <p:nvGrpSpPr>
                  <p:cNvPr id="37099" name="Group 1075">
                    <a:extLst>
                      <a:ext uri="{FF2B5EF4-FFF2-40B4-BE49-F238E27FC236}">
                        <a16:creationId xmlns:a16="http://schemas.microsoft.com/office/drawing/2014/main" id="{AFF0D5E8-BC16-4C91-9BD0-4F93B5463F1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37106" name="Freeform 1076">
                      <a:extLst>
                        <a:ext uri="{FF2B5EF4-FFF2-40B4-BE49-F238E27FC236}">
                          <a16:creationId xmlns:a16="http://schemas.microsoft.com/office/drawing/2014/main" id="{06496778-75CD-485B-A823-12589CF7DAE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pt-BR"/>
                    </a:p>
                  </p:txBody>
                </p:sp>
                <p:sp>
                  <p:nvSpPr>
                    <p:cNvPr id="37107" name="Freeform 1077">
                      <a:extLst>
                        <a:ext uri="{FF2B5EF4-FFF2-40B4-BE49-F238E27FC236}">
                          <a16:creationId xmlns:a16="http://schemas.microsoft.com/office/drawing/2014/main" id="{C6794313-11E5-48BB-B4D5-F13CA861FAA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pt-BR"/>
                    </a:p>
                  </p:txBody>
                </p:sp>
                <p:sp>
                  <p:nvSpPr>
                    <p:cNvPr id="37108" name="Freeform 1078">
                      <a:extLst>
                        <a:ext uri="{FF2B5EF4-FFF2-40B4-BE49-F238E27FC236}">
                          <a16:creationId xmlns:a16="http://schemas.microsoft.com/office/drawing/2014/main" id="{BC7E3CEB-CD17-41C3-9EFE-F59FA3B5853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pt-BR"/>
                    </a:p>
                  </p:txBody>
                </p:sp>
                <p:sp>
                  <p:nvSpPr>
                    <p:cNvPr id="37109" name="Freeform 1079">
                      <a:extLst>
                        <a:ext uri="{FF2B5EF4-FFF2-40B4-BE49-F238E27FC236}">
                          <a16:creationId xmlns:a16="http://schemas.microsoft.com/office/drawing/2014/main" id="{DAD398DC-0D71-40FA-9B09-3069674C3CF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pt-BR"/>
                    </a:p>
                  </p:txBody>
                </p:sp>
                <p:sp>
                  <p:nvSpPr>
                    <p:cNvPr id="37110" name="Freeform 1080">
                      <a:extLst>
                        <a:ext uri="{FF2B5EF4-FFF2-40B4-BE49-F238E27FC236}">
                          <a16:creationId xmlns:a16="http://schemas.microsoft.com/office/drawing/2014/main" id="{BCE27269-5CE0-483D-AA56-003F43A04D6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pt-BR"/>
                    </a:p>
                  </p:txBody>
                </p:sp>
                <p:sp>
                  <p:nvSpPr>
                    <p:cNvPr id="37111" name="Freeform 1081">
                      <a:extLst>
                        <a:ext uri="{FF2B5EF4-FFF2-40B4-BE49-F238E27FC236}">
                          <a16:creationId xmlns:a16="http://schemas.microsoft.com/office/drawing/2014/main" id="{04199383-6856-4304-8AF8-23C2A22B71D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pt-BR"/>
                    </a:p>
                  </p:txBody>
                </p:sp>
              </p:grpSp>
              <p:sp>
                <p:nvSpPr>
                  <p:cNvPr id="37100" name="Freeform 1082">
                    <a:extLst>
                      <a:ext uri="{FF2B5EF4-FFF2-40B4-BE49-F238E27FC236}">
                        <a16:creationId xmlns:a16="http://schemas.microsoft.com/office/drawing/2014/main" id="{6F66C990-D05A-4807-8973-3F652DF92B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1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1 h 792"/>
                      <a:gd name="T8" fmla="*/ 1 w 990"/>
                      <a:gd name="T9" fmla="*/ 1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/>
                  </a:p>
                </p:txBody>
              </p:sp>
              <p:sp>
                <p:nvSpPr>
                  <p:cNvPr id="37101" name="Freeform 1083">
                    <a:extLst>
                      <a:ext uri="{FF2B5EF4-FFF2-40B4-BE49-F238E27FC236}">
                        <a16:creationId xmlns:a16="http://schemas.microsoft.com/office/drawing/2014/main" id="{D2ABC8C9-ED77-4267-81A7-ECB37749DC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/>
                  </a:p>
                </p:txBody>
              </p:sp>
              <p:sp>
                <p:nvSpPr>
                  <p:cNvPr id="37102" name="Freeform 1084">
                    <a:extLst>
                      <a:ext uri="{FF2B5EF4-FFF2-40B4-BE49-F238E27FC236}">
                        <a16:creationId xmlns:a16="http://schemas.microsoft.com/office/drawing/2014/main" id="{6E042D43-E8A8-457E-AAA8-53B040B9C5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/>
                  </a:p>
                </p:txBody>
              </p:sp>
              <p:sp>
                <p:nvSpPr>
                  <p:cNvPr id="37103" name="Freeform 1085">
                    <a:extLst>
                      <a:ext uri="{FF2B5EF4-FFF2-40B4-BE49-F238E27FC236}">
                        <a16:creationId xmlns:a16="http://schemas.microsoft.com/office/drawing/2014/main" id="{427F37F5-3E2A-4CEE-9768-B3C9A29B66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/>
                  </a:p>
                </p:txBody>
              </p:sp>
              <p:sp>
                <p:nvSpPr>
                  <p:cNvPr id="37104" name="Freeform 1086">
                    <a:extLst>
                      <a:ext uri="{FF2B5EF4-FFF2-40B4-BE49-F238E27FC236}">
                        <a16:creationId xmlns:a16="http://schemas.microsoft.com/office/drawing/2014/main" id="{BEC87B0D-E8C4-4A71-92DC-6553184737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/>
                  </a:p>
                </p:txBody>
              </p:sp>
              <p:sp>
                <p:nvSpPr>
                  <p:cNvPr id="37105" name="Freeform 1087">
                    <a:extLst>
                      <a:ext uri="{FF2B5EF4-FFF2-40B4-BE49-F238E27FC236}">
                        <a16:creationId xmlns:a16="http://schemas.microsoft.com/office/drawing/2014/main" id="{0C8CFBB5-D94B-4080-96BA-A8CE91410B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1 h 723"/>
                      <a:gd name="T6" fmla="*/ 0 w 2532"/>
                      <a:gd name="T7" fmla="*/ 1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/>
                  </a:p>
                </p:txBody>
              </p:sp>
            </p:grpSp>
          </p:grpSp>
          <p:grpSp>
            <p:nvGrpSpPr>
              <p:cNvPr id="37050" name="Group 983">
                <a:extLst>
                  <a:ext uri="{FF2B5EF4-FFF2-40B4-BE49-F238E27FC236}">
                    <a16:creationId xmlns:a16="http://schemas.microsoft.com/office/drawing/2014/main" id="{CFD605C6-52B9-4F07-BC26-B869D68FB4A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11503" y="5607068"/>
                <a:ext cx="171450" cy="348944"/>
                <a:chOff x="4140" y="429"/>
                <a:chExt cx="1425" cy="2396"/>
              </a:xfrm>
            </p:grpSpPr>
            <p:sp>
              <p:nvSpPr>
                <p:cNvPr id="37051" name="Freeform 984">
                  <a:extLst>
                    <a:ext uri="{FF2B5EF4-FFF2-40B4-BE49-F238E27FC236}">
                      <a16:creationId xmlns:a16="http://schemas.microsoft.com/office/drawing/2014/main" id="{4DDA5AA3-25F4-4D34-AF42-E87E6A1472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2 w 354"/>
                    <a:gd name="T1" fmla="*/ 0 h 2742"/>
                    <a:gd name="T2" fmla="*/ 2 w 354"/>
                    <a:gd name="T3" fmla="*/ 6 h 2742"/>
                    <a:gd name="T4" fmla="*/ 2 w 354"/>
                    <a:gd name="T5" fmla="*/ 40 h 2742"/>
                    <a:gd name="T6" fmla="*/ 0 w 354"/>
                    <a:gd name="T7" fmla="*/ 42 h 2742"/>
                    <a:gd name="T8" fmla="*/ 2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7052" name="Rectangle 985">
                  <a:extLst>
                    <a:ext uri="{FF2B5EF4-FFF2-40B4-BE49-F238E27FC236}">
                      <a16:creationId xmlns:a16="http://schemas.microsoft.com/office/drawing/2014/main" id="{21112C65-F2CC-4397-8149-CE817DE6BE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053" name="Freeform 986">
                  <a:extLst>
                    <a:ext uri="{FF2B5EF4-FFF2-40B4-BE49-F238E27FC236}">
                      <a16:creationId xmlns:a16="http://schemas.microsoft.com/office/drawing/2014/main" id="{AB3C279B-AB14-4AF3-93E8-037932EB5B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2 w 211"/>
                    <a:gd name="T3" fmla="*/ 4 h 2537"/>
                    <a:gd name="T4" fmla="*/ 2 w 211"/>
                    <a:gd name="T5" fmla="*/ 38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7054" name="Freeform 987">
                  <a:extLst>
                    <a:ext uri="{FF2B5EF4-FFF2-40B4-BE49-F238E27FC236}">
                      <a16:creationId xmlns:a16="http://schemas.microsoft.com/office/drawing/2014/main" id="{F3F4E70D-7446-4BBA-8865-23CAF650C5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2 w 328"/>
                    <a:gd name="T3" fmla="*/ 3 h 226"/>
                    <a:gd name="T4" fmla="*/ 2 w 328"/>
                    <a:gd name="T5" fmla="*/ 4 h 226"/>
                    <a:gd name="T6" fmla="*/ 0 w 328"/>
                    <a:gd name="T7" fmla="*/ 3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7055" name="Rectangle 988">
                  <a:extLst>
                    <a:ext uri="{FF2B5EF4-FFF2-40B4-BE49-F238E27FC236}">
                      <a16:creationId xmlns:a16="http://schemas.microsoft.com/office/drawing/2014/main" id="{632E294A-363F-4820-A6F6-1FCE0D4838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7056" name="Group 989">
                  <a:extLst>
                    <a:ext uri="{FF2B5EF4-FFF2-40B4-BE49-F238E27FC236}">
                      <a16:creationId xmlns:a16="http://schemas.microsoft.com/office/drawing/2014/main" id="{54600D6E-1108-4106-9063-52F6A60314B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37081" name="AutoShape 990">
                    <a:extLst>
                      <a:ext uri="{FF2B5EF4-FFF2-40B4-BE49-F238E27FC236}">
                        <a16:creationId xmlns:a16="http://schemas.microsoft.com/office/drawing/2014/main" id="{81519A79-9739-499C-8ED4-4C5CEB013F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folHlink"/>
                      </a:buClr>
                      <a:buSzPct val="90000"/>
                      <a:buFont typeface="Wingdings" panose="05000000000000000000" pitchFamily="2" charset="2"/>
                      <a:buChar char="n"/>
                      <a:defRPr sz="28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1"/>
                      </a:buClr>
                      <a:buSzPct val="75000"/>
                      <a:buFont typeface="Wingdings" panose="05000000000000000000" pitchFamily="2" charset="2"/>
                      <a:buChar char="n"/>
                      <a:defRPr sz="26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folHlink"/>
                      </a:buClr>
                      <a:buSzPct val="55000"/>
                      <a:buFont typeface="Wingdings" panose="05000000000000000000" pitchFamily="2" charset="2"/>
                      <a:buChar char="n"/>
                      <a:defRPr sz="23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7082" name="AutoShape 991">
                    <a:extLst>
                      <a:ext uri="{FF2B5EF4-FFF2-40B4-BE49-F238E27FC236}">
                        <a16:creationId xmlns:a16="http://schemas.microsoft.com/office/drawing/2014/main" id="{DC362EF2-1EEA-45A1-AF29-29E5AB631E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folHlink"/>
                      </a:buClr>
                      <a:buSzPct val="90000"/>
                      <a:buFont typeface="Wingdings" panose="05000000000000000000" pitchFamily="2" charset="2"/>
                      <a:buChar char="n"/>
                      <a:defRPr sz="28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1"/>
                      </a:buClr>
                      <a:buSzPct val="75000"/>
                      <a:buFont typeface="Wingdings" panose="05000000000000000000" pitchFamily="2" charset="2"/>
                      <a:buChar char="n"/>
                      <a:defRPr sz="26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folHlink"/>
                      </a:buClr>
                      <a:buSzPct val="55000"/>
                      <a:buFont typeface="Wingdings" panose="05000000000000000000" pitchFamily="2" charset="2"/>
                      <a:buChar char="n"/>
                      <a:defRPr sz="23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37057" name="Rectangle 992">
                  <a:extLst>
                    <a:ext uri="{FF2B5EF4-FFF2-40B4-BE49-F238E27FC236}">
                      <a16:creationId xmlns:a16="http://schemas.microsoft.com/office/drawing/2014/main" id="{DA654A41-6C35-415A-BE77-CBD5EFDF95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7058" name="Group 993">
                  <a:extLst>
                    <a:ext uri="{FF2B5EF4-FFF2-40B4-BE49-F238E27FC236}">
                      <a16:creationId xmlns:a16="http://schemas.microsoft.com/office/drawing/2014/main" id="{13AA50EE-EB74-4D81-93AB-CEC2986E702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37079" name="AutoShape 994">
                    <a:extLst>
                      <a:ext uri="{FF2B5EF4-FFF2-40B4-BE49-F238E27FC236}">
                        <a16:creationId xmlns:a16="http://schemas.microsoft.com/office/drawing/2014/main" id="{22A26E29-EEA4-4962-976A-B58D1DD644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folHlink"/>
                      </a:buClr>
                      <a:buSzPct val="90000"/>
                      <a:buFont typeface="Wingdings" panose="05000000000000000000" pitchFamily="2" charset="2"/>
                      <a:buChar char="n"/>
                      <a:defRPr sz="28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1"/>
                      </a:buClr>
                      <a:buSzPct val="75000"/>
                      <a:buFont typeface="Wingdings" panose="05000000000000000000" pitchFamily="2" charset="2"/>
                      <a:buChar char="n"/>
                      <a:defRPr sz="26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folHlink"/>
                      </a:buClr>
                      <a:buSzPct val="55000"/>
                      <a:buFont typeface="Wingdings" panose="05000000000000000000" pitchFamily="2" charset="2"/>
                      <a:buChar char="n"/>
                      <a:defRPr sz="23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7080" name="AutoShape 995">
                    <a:extLst>
                      <a:ext uri="{FF2B5EF4-FFF2-40B4-BE49-F238E27FC236}">
                        <a16:creationId xmlns:a16="http://schemas.microsoft.com/office/drawing/2014/main" id="{E288EBE6-C4F0-4A06-ACE5-AD05B11BB7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folHlink"/>
                      </a:buClr>
                      <a:buSzPct val="90000"/>
                      <a:buFont typeface="Wingdings" panose="05000000000000000000" pitchFamily="2" charset="2"/>
                      <a:buChar char="n"/>
                      <a:defRPr sz="28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1"/>
                      </a:buClr>
                      <a:buSzPct val="75000"/>
                      <a:buFont typeface="Wingdings" panose="05000000000000000000" pitchFamily="2" charset="2"/>
                      <a:buChar char="n"/>
                      <a:defRPr sz="26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folHlink"/>
                      </a:buClr>
                      <a:buSzPct val="55000"/>
                      <a:buFont typeface="Wingdings" panose="05000000000000000000" pitchFamily="2" charset="2"/>
                      <a:buChar char="n"/>
                      <a:defRPr sz="23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37059" name="Rectangle 996">
                  <a:extLst>
                    <a:ext uri="{FF2B5EF4-FFF2-40B4-BE49-F238E27FC236}">
                      <a16:creationId xmlns:a16="http://schemas.microsoft.com/office/drawing/2014/main" id="{396DF248-EC11-4C1A-821C-1668B56AE7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060" name="Rectangle 997">
                  <a:extLst>
                    <a:ext uri="{FF2B5EF4-FFF2-40B4-BE49-F238E27FC236}">
                      <a16:creationId xmlns:a16="http://schemas.microsoft.com/office/drawing/2014/main" id="{789E3417-0CCF-4B93-9868-41B03BE760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7061" name="Group 998">
                  <a:extLst>
                    <a:ext uri="{FF2B5EF4-FFF2-40B4-BE49-F238E27FC236}">
                      <a16:creationId xmlns:a16="http://schemas.microsoft.com/office/drawing/2014/main" id="{9CB78CFE-2567-49F9-9205-1732120B54C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37077" name="AutoShape 999">
                    <a:extLst>
                      <a:ext uri="{FF2B5EF4-FFF2-40B4-BE49-F238E27FC236}">
                        <a16:creationId xmlns:a16="http://schemas.microsoft.com/office/drawing/2014/main" id="{8BAD1222-9763-4322-84B3-57B5DD85FA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folHlink"/>
                      </a:buClr>
                      <a:buSzPct val="90000"/>
                      <a:buFont typeface="Wingdings" panose="05000000000000000000" pitchFamily="2" charset="2"/>
                      <a:buChar char="n"/>
                      <a:defRPr sz="28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1"/>
                      </a:buClr>
                      <a:buSzPct val="75000"/>
                      <a:buFont typeface="Wingdings" panose="05000000000000000000" pitchFamily="2" charset="2"/>
                      <a:buChar char="n"/>
                      <a:defRPr sz="26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folHlink"/>
                      </a:buClr>
                      <a:buSzPct val="55000"/>
                      <a:buFont typeface="Wingdings" panose="05000000000000000000" pitchFamily="2" charset="2"/>
                      <a:buChar char="n"/>
                      <a:defRPr sz="23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7078" name="AutoShape 1000">
                    <a:extLst>
                      <a:ext uri="{FF2B5EF4-FFF2-40B4-BE49-F238E27FC236}">
                        <a16:creationId xmlns:a16="http://schemas.microsoft.com/office/drawing/2014/main" id="{B0C631E9-A10F-471D-A022-732B03E0F0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folHlink"/>
                      </a:buClr>
                      <a:buSzPct val="90000"/>
                      <a:buFont typeface="Wingdings" panose="05000000000000000000" pitchFamily="2" charset="2"/>
                      <a:buChar char="n"/>
                      <a:defRPr sz="28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1"/>
                      </a:buClr>
                      <a:buSzPct val="75000"/>
                      <a:buFont typeface="Wingdings" panose="05000000000000000000" pitchFamily="2" charset="2"/>
                      <a:buChar char="n"/>
                      <a:defRPr sz="26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folHlink"/>
                      </a:buClr>
                      <a:buSzPct val="55000"/>
                      <a:buFont typeface="Wingdings" panose="05000000000000000000" pitchFamily="2" charset="2"/>
                      <a:buChar char="n"/>
                      <a:defRPr sz="23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37062" name="Freeform 1001">
                  <a:extLst>
                    <a:ext uri="{FF2B5EF4-FFF2-40B4-BE49-F238E27FC236}">
                      <a16:creationId xmlns:a16="http://schemas.microsoft.com/office/drawing/2014/main" id="{441EBFFA-0D8A-46D7-A9FD-EB1C5A9150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2 w 328"/>
                    <a:gd name="T3" fmla="*/ 2 h 226"/>
                    <a:gd name="T4" fmla="*/ 2 w 328"/>
                    <a:gd name="T5" fmla="*/ 3 h 226"/>
                    <a:gd name="T6" fmla="*/ 0 w 328"/>
                    <a:gd name="T7" fmla="*/ 2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grpSp>
              <p:nvGrpSpPr>
                <p:cNvPr id="37063" name="Group 1002">
                  <a:extLst>
                    <a:ext uri="{FF2B5EF4-FFF2-40B4-BE49-F238E27FC236}">
                      <a16:creationId xmlns:a16="http://schemas.microsoft.com/office/drawing/2014/main" id="{9FEAFB02-EAAC-43B0-8CFA-8FF10D526D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37075" name="AutoShape 1003">
                    <a:extLst>
                      <a:ext uri="{FF2B5EF4-FFF2-40B4-BE49-F238E27FC236}">
                        <a16:creationId xmlns:a16="http://schemas.microsoft.com/office/drawing/2014/main" id="{9026BEDB-0214-41D1-A845-94237E19C2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folHlink"/>
                      </a:buClr>
                      <a:buSzPct val="90000"/>
                      <a:buFont typeface="Wingdings" panose="05000000000000000000" pitchFamily="2" charset="2"/>
                      <a:buChar char="n"/>
                      <a:defRPr sz="28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1"/>
                      </a:buClr>
                      <a:buSzPct val="75000"/>
                      <a:buFont typeface="Wingdings" panose="05000000000000000000" pitchFamily="2" charset="2"/>
                      <a:buChar char="n"/>
                      <a:defRPr sz="26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folHlink"/>
                      </a:buClr>
                      <a:buSzPct val="55000"/>
                      <a:buFont typeface="Wingdings" panose="05000000000000000000" pitchFamily="2" charset="2"/>
                      <a:buChar char="n"/>
                      <a:defRPr sz="23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7076" name="AutoShape 1004">
                    <a:extLst>
                      <a:ext uri="{FF2B5EF4-FFF2-40B4-BE49-F238E27FC236}">
                        <a16:creationId xmlns:a16="http://schemas.microsoft.com/office/drawing/2014/main" id="{211875EA-97E6-458F-B546-18DEC83793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folHlink"/>
                      </a:buClr>
                      <a:buSzPct val="90000"/>
                      <a:buFont typeface="Wingdings" panose="05000000000000000000" pitchFamily="2" charset="2"/>
                      <a:buChar char="n"/>
                      <a:defRPr sz="28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1"/>
                      </a:buClr>
                      <a:buSzPct val="75000"/>
                      <a:buFont typeface="Wingdings" panose="05000000000000000000" pitchFamily="2" charset="2"/>
                      <a:buChar char="n"/>
                      <a:defRPr sz="26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folHlink"/>
                      </a:buClr>
                      <a:buSzPct val="55000"/>
                      <a:buFont typeface="Wingdings" panose="05000000000000000000" pitchFamily="2" charset="2"/>
                      <a:buChar char="n"/>
                      <a:defRPr sz="23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37064" name="Rectangle 1005">
                  <a:extLst>
                    <a:ext uri="{FF2B5EF4-FFF2-40B4-BE49-F238E27FC236}">
                      <a16:creationId xmlns:a16="http://schemas.microsoft.com/office/drawing/2014/main" id="{B5B8A7EF-C816-412E-93DC-0C460C73F3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065" name="Freeform 1006">
                  <a:extLst>
                    <a:ext uri="{FF2B5EF4-FFF2-40B4-BE49-F238E27FC236}">
                      <a16:creationId xmlns:a16="http://schemas.microsoft.com/office/drawing/2014/main" id="{870099D6-CE28-4A2D-A0E7-8340043EA0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2 w 296"/>
                    <a:gd name="T3" fmla="*/ 2 h 256"/>
                    <a:gd name="T4" fmla="*/ 2 w 296"/>
                    <a:gd name="T5" fmla="*/ 3 h 256"/>
                    <a:gd name="T6" fmla="*/ 0 w 296"/>
                    <a:gd name="T7" fmla="*/ 2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7066" name="Freeform 1007">
                  <a:extLst>
                    <a:ext uri="{FF2B5EF4-FFF2-40B4-BE49-F238E27FC236}">
                      <a16:creationId xmlns:a16="http://schemas.microsoft.com/office/drawing/2014/main" id="{8DFA45F6-7ED9-4654-8727-137E2A35A4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2 w 304"/>
                    <a:gd name="T3" fmla="*/ 3 h 288"/>
                    <a:gd name="T4" fmla="*/ 2 w 304"/>
                    <a:gd name="T5" fmla="*/ 5 h 288"/>
                    <a:gd name="T6" fmla="*/ 2 w 304"/>
                    <a:gd name="T7" fmla="*/ 3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7067" name="Oval 1008">
                  <a:extLst>
                    <a:ext uri="{FF2B5EF4-FFF2-40B4-BE49-F238E27FC236}">
                      <a16:creationId xmlns:a16="http://schemas.microsoft.com/office/drawing/2014/main" id="{12BAB4E4-886A-4A74-B9F5-92FA1FAD2A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068" name="Freeform 1009">
                  <a:extLst>
                    <a:ext uri="{FF2B5EF4-FFF2-40B4-BE49-F238E27FC236}">
                      <a16:creationId xmlns:a16="http://schemas.microsoft.com/office/drawing/2014/main" id="{C9B9A4EC-6B38-4328-9A57-17985F83EA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3 h 240"/>
                    <a:gd name="T2" fmla="*/ 2 w 306"/>
                    <a:gd name="T3" fmla="*/ 4 h 240"/>
                    <a:gd name="T4" fmla="*/ 2 w 306"/>
                    <a:gd name="T5" fmla="*/ 3 h 240"/>
                    <a:gd name="T6" fmla="*/ 2 w 306"/>
                    <a:gd name="T7" fmla="*/ 0 h 240"/>
                    <a:gd name="T8" fmla="*/ 0 w 306"/>
                    <a:gd name="T9" fmla="*/ 3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7069" name="AutoShape 1010">
                  <a:extLst>
                    <a:ext uri="{FF2B5EF4-FFF2-40B4-BE49-F238E27FC236}">
                      <a16:creationId xmlns:a16="http://schemas.microsoft.com/office/drawing/2014/main" id="{68A69E4C-C1CA-489C-8018-FAB3A92663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070" name="AutoShape 1011">
                  <a:extLst>
                    <a:ext uri="{FF2B5EF4-FFF2-40B4-BE49-F238E27FC236}">
                      <a16:creationId xmlns:a16="http://schemas.microsoft.com/office/drawing/2014/main" id="{D0B8B014-5611-4F9A-9F30-F48CB7BD27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071" name="Oval 1012">
                  <a:extLst>
                    <a:ext uri="{FF2B5EF4-FFF2-40B4-BE49-F238E27FC236}">
                      <a16:creationId xmlns:a16="http://schemas.microsoft.com/office/drawing/2014/main" id="{994743AF-2EC6-4CAC-B92F-22FD928B59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6" name="Oval 1013">
                  <a:extLst>
                    <a:ext uri="{FF2B5EF4-FFF2-40B4-BE49-F238E27FC236}">
                      <a16:creationId xmlns:a16="http://schemas.microsoft.com/office/drawing/2014/main" id="{31F52973-27AB-4CE8-8624-995D676104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5" y="2372"/>
                  <a:ext cx="158" cy="145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altLang="en-US" sz="1350" dirty="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7073" name="Oval 1014">
                  <a:extLst>
                    <a:ext uri="{FF2B5EF4-FFF2-40B4-BE49-F238E27FC236}">
                      <a16:creationId xmlns:a16="http://schemas.microsoft.com/office/drawing/2014/main" id="{3511F1BD-BBFE-4898-B3E4-485B4CD223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074" name="Rectangle 1015">
                  <a:extLst>
                    <a:ext uri="{FF2B5EF4-FFF2-40B4-BE49-F238E27FC236}">
                      <a16:creationId xmlns:a16="http://schemas.microsoft.com/office/drawing/2014/main" id="{E3AB5F3D-6747-45C5-A2F0-CD1F6815A3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</p:grp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ED200AF5-EA3A-45BA-B85A-9BBFB0DBDE0F}"/>
              </a:ext>
            </a:extLst>
          </p:cNvPr>
          <p:cNvGrpSpPr>
            <a:grpSpLocks/>
          </p:cNvGrpSpPr>
          <p:nvPr/>
        </p:nvGrpSpPr>
        <p:grpSpPr bwMode="auto">
          <a:xfrm>
            <a:off x="7234239" y="2438400"/>
            <a:ext cx="2655887" cy="2800350"/>
            <a:chOff x="7619038" y="2102861"/>
            <a:chExt cx="3540395" cy="3733733"/>
          </a:xfrm>
        </p:grpSpPr>
        <p:sp>
          <p:nvSpPr>
            <p:cNvPr id="36881" name="Line 426">
              <a:extLst>
                <a:ext uri="{FF2B5EF4-FFF2-40B4-BE49-F238E27FC236}">
                  <a16:creationId xmlns:a16="http://schemas.microsoft.com/office/drawing/2014/main" id="{0D1A6607-FAD0-404E-9F90-971069488F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36882" name="Group 783">
              <a:extLst>
                <a:ext uri="{FF2B5EF4-FFF2-40B4-BE49-F238E27FC236}">
                  <a16:creationId xmlns:a16="http://schemas.microsoft.com/office/drawing/2014/main" id="{2A07C1AB-5F2F-4B0A-813E-E055434BE1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37029" name="Line 270">
                <a:extLst>
                  <a:ext uri="{FF2B5EF4-FFF2-40B4-BE49-F238E27FC236}">
                    <a16:creationId xmlns:a16="http://schemas.microsoft.com/office/drawing/2014/main" id="{E8361B97-B2D8-42E7-B4A6-3382DADB88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pt-BR"/>
              </a:p>
            </p:txBody>
          </p:sp>
          <p:sp>
            <p:nvSpPr>
              <p:cNvPr id="37030" name="Line 271">
                <a:extLst>
                  <a:ext uri="{FF2B5EF4-FFF2-40B4-BE49-F238E27FC236}">
                    <a16:creationId xmlns:a16="http://schemas.microsoft.com/office/drawing/2014/main" id="{8BAADBDC-9917-49FA-B750-FBB060658A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pt-BR"/>
              </a:p>
            </p:txBody>
          </p:sp>
          <p:sp>
            <p:nvSpPr>
              <p:cNvPr id="37031" name="Line 272">
                <a:extLst>
                  <a:ext uri="{FF2B5EF4-FFF2-40B4-BE49-F238E27FC236}">
                    <a16:creationId xmlns:a16="http://schemas.microsoft.com/office/drawing/2014/main" id="{92A9F532-E009-4FA7-B89C-3C89131043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pt-BR"/>
              </a:p>
            </p:txBody>
          </p:sp>
          <p:sp>
            <p:nvSpPr>
              <p:cNvPr id="37032" name="Line 273">
                <a:extLst>
                  <a:ext uri="{FF2B5EF4-FFF2-40B4-BE49-F238E27FC236}">
                    <a16:creationId xmlns:a16="http://schemas.microsoft.com/office/drawing/2014/main" id="{E9210312-816C-4256-B4E2-E14AAC1700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pt-BR"/>
              </a:p>
            </p:txBody>
          </p:sp>
          <p:sp>
            <p:nvSpPr>
              <p:cNvPr id="37033" name="Line 274">
                <a:extLst>
                  <a:ext uri="{FF2B5EF4-FFF2-40B4-BE49-F238E27FC236}">
                    <a16:creationId xmlns:a16="http://schemas.microsoft.com/office/drawing/2014/main" id="{1A05D5CA-6980-4F26-B756-4A8D6AD6CC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pt-BR"/>
              </a:p>
            </p:txBody>
          </p:sp>
          <p:sp>
            <p:nvSpPr>
              <p:cNvPr id="37034" name="Line 275">
                <a:extLst>
                  <a:ext uri="{FF2B5EF4-FFF2-40B4-BE49-F238E27FC236}">
                    <a16:creationId xmlns:a16="http://schemas.microsoft.com/office/drawing/2014/main" id="{20966547-DC9D-44C3-8039-EFF389F162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pt-BR"/>
              </a:p>
            </p:txBody>
          </p:sp>
          <p:sp>
            <p:nvSpPr>
              <p:cNvPr id="37035" name="Line 276">
                <a:extLst>
                  <a:ext uri="{FF2B5EF4-FFF2-40B4-BE49-F238E27FC236}">
                    <a16:creationId xmlns:a16="http://schemas.microsoft.com/office/drawing/2014/main" id="{C5287FAF-78DA-4887-9CE7-FE0F8372D9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pt-BR"/>
              </a:p>
            </p:txBody>
          </p:sp>
          <p:sp>
            <p:nvSpPr>
              <p:cNvPr id="37036" name="Line 277">
                <a:extLst>
                  <a:ext uri="{FF2B5EF4-FFF2-40B4-BE49-F238E27FC236}">
                    <a16:creationId xmlns:a16="http://schemas.microsoft.com/office/drawing/2014/main" id="{CB40E959-FF2F-46B4-BC20-C9F2FF22A7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pt-BR"/>
              </a:p>
            </p:txBody>
          </p:sp>
          <p:sp>
            <p:nvSpPr>
              <p:cNvPr id="37037" name="Line 278">
                <a:extLst>
                  <a:ext uri="{FF2B5EF4-FFF2-40B4-BE49-F238E27FC236}">
                    <a16:creationId xmlns:a16="http://schemas.microsoft.com/office/drawing/2014/main" id="{45E3656F-50A5-4440-B739-D53768D607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pt-BR"/>
              </a:p>
            </p:txBody>
          </p:sp>
          <p:sp>
            <p:nvSpPr>
              <p:cNvPr id="37038" name="Line 279">
                <a:extLst>
                  <a:ext uri="{FF2B5EF4-FFF2-40B4-BE49-F238E27FC236}">
                    <a16:creationId xmlns:a16="http://schemas.microsoft.com/office/drawing/2014/main" id="{506A48B5-9D78-4FA0-BF24-CC3C62D0C2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pt-BR"/>
              </a:p>
            </p:txBody>
          </p:sp>
          <p:sp>
            <p:nvSpPr>
              <p:cNvPr id="37039" name="Line 280">
                <a:extLst>
                  <a:ext uri="{FF2B5EF4-FFF2-40B4-BE49-F238E27FC236}">
                    <a16:creationId xmlns:a16="http://schemas.microsoft.com/office/drawing/2014/main" id="{9A2F7F17-86EB-478B-9D47-FA908CD829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pt-BR"/>
              </a:p>
            </p:txBody>
          </p:sp>
          <p:sp>
            <p:nvSpPr>
              <p:cNvPr id="37040" name="Line 281">
                <a:extLst>
                  <a:ext uri="{FF2B5EF4-FFF2-40B4-BE49-F238E27FC236}">
                    <a16:creationId xmlns:a16="http://schemas.microsoft.com/office/drawing/2014/main" id="{8931C9D6-5FC9-4580-809E-7C11E2EFAF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pt-BR"/>
              </a:p>
            </p:txBody>
          </p:sp>
          <p:sp>
            <p:nvSpPr>
              <p:cNvPr id="37041" name="Line 282">
                <a:extLst>
                  <a:ext uri="{FF2B5EF4-FFF2-40B4-BE49-F238E27FC236}">
                    <a16:creationId xmlns:a16="http://schemas.microsoft.com/office/drawing/2014/main" id="{6D57344C-E054-4A63-A70A-E2049814C2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pt-BR"/>
              </a:p>
            </p:txBody>
          </p:sp>
          <p:sp>
            <p:nvSpPr>
              <p:cNvPr id="37042" name="Line 283">
                <a:extLst>
                  <a:ext uri="{FF2B5EF4-FFF2-40B4-BE49-F238E27FC236}">
                    <a16:creationId xmlns:a16="http://schemas.microsoft.com/office/drawing/2014/main" id="{AD0B59CC-A90D-4784-8323-698092FBDB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pt-BR"/>
              </a:p>
            </p:txBody>
          </p:sp>
          <p:sp>
            <p:nvSpPr>
              <p:cNvPr id="37043" name="Line 284">
                <a:extLst>
                  <a:ext uri="{FF2B5EF4-FFF2-40B4-BE49-F238E27FC236}">
                    <a16:creationId xmlns:a16="http://schemas.microsoft.com/office/drawing/2014/main" id="{23323E04-1209-4FA9-8596-5CED9312E5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pt-BR"/>
              </a:p>
            </p:txBody>
          </p:sp>
        </p:grpSp>
        <p:pic>
          <p:nvPicPr>
            <p:cNvPr id="36883" name="Picture 777" descr="access_point_stylized_small">
              <a:extLst>
                <a:ext uri="{FF2B5EF4-FFF2-40B4-BE49-F238E27FC236}">
                  <a16:creationId xmlns:a16="http://schemas.microsoft.com/office/drawing/2014/main" id="{7CF42BC1-1315-4BE1-B04F-7A4462D825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884" name="Picture 780" descr="access_point_stylized_small">
              <a:extLst>
                <a:ext uri="{FF2B5EF4-FFF2-40B4-BE49-F238E27FC236}">
                  <a16:creationId xmlns:a16="http://schemas.microsoft.com/office/drawing/2014/main" id="{0C17D06F-F432-480D-B638-1213519BBE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6885" name="Group 470">
              <a:extLst>
                <a:ext uri="{FF2B5EF4-FFF2-40B4-BE49-F238E27FC236}">
                  <a16:creationId xmlns:a16="http://schemas.microsoft.com/office/drawing/2014/main" id="{AF162D9E-3DA2-492F-94E0-19EE32EEC4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AF8AB41B-E013-41FB-B461-8D9DD8FCC0F1}"/>
                  </a:ext>
                </a:extLst>
              </p:cNvPr>
              <p:cNvSpPr/>
              <p:nvPr/>
            </p:nvSpPr>
            <p:spPr>
              <a:xfrm>
                <a:off x="7491709" y="3089996"/>
                <a:ext cx="1481401" cy="580438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r>
                  <a:rPr lang="en-US" dirty="0"/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25F1F7F6-F5D2-4937-8DDC-23CB9B223707}"/>
                  </a:ext>
                </a:extLst>
              </p:cNvPr>
              <p:cNvSpPr/>
              <p:nvPr/>
            </p:nvSpPr>
            <p:spPr>
              <a:xfrm>
                <a:off x="7491709" y="2778120"/>
                <a:ext cx="1481401" cy="580438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r>
                  <a:rPr lang="en-US" dirty="0"/>
                  <a:t>              </a:t>
                </a:r>
              </a:p>
            </p:txBody>
          </p:sp>
          <p:grpSp>
            <p:nvGrpSpPr>
              <p:cNvPr id="37024" name="Group 473">
                <a:extLst>
                  <a:ext uri="{FF2B5EF4-FFF2-40B4-BE49-F238E27FC236}">
                    <a16:creationId xmlns:a16="http://schemas.microsoft.com/office/drawing/2014/main" id="{829F1B8F-6270-431C-823E-BEE368290D0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81D431FE-531C-4A46-823B-D68FF16E3157}"/>
                    </a:ext>
                  </a:extLst>
                </p:cNvPr>
                <p:cNvSpPr/>
                <p:nvPr/>
              </p:nvSpPr>
              <p:spPr>
                <a:xfrm>
                  <a:off x="7815290" y="2884159"/>
                  <a:ext cx="788957" cy="194540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C4A2E854-B621-4DCE-9F89-D44F08172643}"/>
                    </a:ext>
                  </a:extLst>
                </p:cNvPr>
                <p:cNvSpPr/>
                <p:nvPr/>
              </p:nvSpPr>
              <p:spPr>
                <a:xfrm>
                  <a:off x="8364129" y="3049879"/>
                  <a:ext cx="260698" cy="172922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1B9640B1-E450-4BFE-86F2-1F44E21FE5BD}"/>
                    </a:ext>
                  </a:extLst>
                </p:cNvPr>
                <p:cNvSpPr/>
                <p:nvPr/>
              </p:nvSpPr>
              <p:spPr>
                <a:xfrm>
                  <a:off x="7787849" y="3049879"/>
                  <a:ext cx="308724" cy="172922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60E81073-FF63-48F6-9157-5D0ACA971857}"/>
                    </a:ext>
                  </a:extLst>
                </p:cNvPr>
                <p:cNvSpPr/>
                <p:nvPr/>
              </p:nvSpPr>
              <p:spPr>
                <a:xfrm>
                  <a:off x="7897616" y="2970620"/>
                  <a:ext cx="617443" cy="266591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</p:grpSp>
        </p:grpSp>
        <p:grpSp>
          <p:nvGrpSpPr>
            <p:cNvPr id="36886" name="Group 519">
              <a:extLst>
                <a:ext uri="{FF2B5EF4-FFF2-40B4-BE49-F238E27FC236}">
                  <a16:creationId xmlns:a16="http://schemas.microsoft.com/office/drawing/2014/main" id="{BD036F69-5892-402A-A49D-90A0B34F5A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A88A546F-F216-43D4-B0FB-803AFEE384D2}"/>
                  </a:ext>
                </a:extLst>
              </p:cNvPr>
              <p:cNvSpPr/>
              <p:nvPr/>
            </p:nvSpPr>
            <p:spPr>
              <a:xfrm>
                <a:off x="3658557" y="3757221"/>
                <a:ext cx="3784730" cy="864503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35FF7307-4B22-40A6-86DE-7696E4F7C733}"/>
                  </a:ext>
                </a:extLst>
              </p:cNvPr>
              <p:cNvSpPr/>
              <p:nvPr/>
            </p:nvSpPr>
            <p:spPr>
              <a:xfrm>
                <a:off x="3658557" y="2460467"/>
                <a:ext cx="3810645" cy="1320761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grpSp>
            <p:nvGrpSpPr>
              <p:cNvPr id="37017" name="Group 522">
                <a:extLst>
                  <a:ext uri="{FF2B5EF4-FFF2-40B4-BE49-F238E27FC236}">
                    <a16:creationId xmlns:a16="http://schemas.microsoft.com/office/drawing/2014/main" id="{4380F661-89B0-4685-A0DB-9048ED1BBA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419B706C-3DBB-4D70-912C-B50AAF3BB90A}"/>
                    </a:ext>
                  </a:extLst>
                </p:cNvPr>
                <p:cNvSpPr/>
                <p:nvPr/>
              </p:nvSpPr>
              <p:spPr>
                <a:xfrm>
                  <a:off x="7961794" y="3037749"/>
                  <a:ext cx="915648" cy="199296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2A2A5F28-E91A-4107-909B-82526FFFF767}"/>
                    </a:ext>
                  </a:extLst>
                </p:cNvPr>
                <p:cNvSpPr/>
                <p:nvPr/>
              </p:nvSpPr>
              <p:spPr>
                <a:xfrm>
                  <a:off x="8521355" y="3213132"/>
                  <a:ext cx="377887" cy="231184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BFC50928-D312-4D4C-B18A-865C74FD69C2}"/>
                    </a:ext>
                  </a:extLst>
                </p:cNvPr>
                <p:cNvSpPr/>
                <p:nvPr/>
              </p:nvSpPr>
              <p:spPr>
                <a:xfrm>
                  <a:off x="7939991" y="3213132"/>
                  <a:ext cx="312485" cy="231184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06FFB44-BE1A-4CFF-9196-1E5B3251B0A7}"/>
                    </a:ext>
                  </a:extLst>
                </p:cNvPr>
                <p:cNvSpPr/>
                <p:nvPr/>
              </p:nvSpPr>
              <p:spPr>
                <a:xfrm>
                  <a:off x="8048999" y="3125438"/>
                  <a:ext cx="733970" cy="334821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</p:grpSp>
        </p:grpSp>
        <p:grpSp>
          <p:nvGrpSpPr>
            <p:cNvPr id="36887" name="Group 478">
              <a:extLst>
                <a:ext uri="{FF2B5EF4-FFF2-40B4-BE49-F238E27FC236}">
                  <a16:creationId xmlns:a16="http://schemas.microsoft.com/office/drawing/2014/main" id="{DA1B2435-2C89-464C-95EC-079CABFAFC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19A3D925-D3EE-45D8-9A06-02483F323047}"/>
                  </a:ext>
                </a:extLst>
              </p:cNvPr>
              <p:cNvSpPr/>
              <p:nvPr/>
            </p:nvSpPr>
            <p:spPr>
              <a:xfrm>
                <a:off x="7492346" y="3087054"/>
                <a:ext cx="1481401" cy="580433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r>
                  <a:rPr lang="en-US" dirty="0"/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6E7320C0-8A36-4DD2-8275-E6FCE91B7FD8}"/>
                  </a:ext>
                </a:extLst>
              </p:cNvPr>
              <p:cNvSpPr/>
              <p:nvPr/>
            </p:nvSpPr>
            <p:spPr>
              <a:xfrm>
                <a:off x="7492346" y="2775178"/>
                <a:ext cx="1481401" cy="580433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r>
                  <a:rPr lang="en-US" dirty="0"/>
                  <a:t>              </a:t>
                </a:r>
              </a:p>
            </p:txBody>
          </p:sp>
          <p:grpSp>
            <p:nvGrpSpPr>
              <p:cNvPr id="37010" name="Group 481">
                <a:extLst>
                  <a:ext uri="{FF2B5EF4-FFF2-40B4-BE49-F238E27FC236}">
                    <a16:creationId xmlns:a16="http://schemas.microsoft.com/office/drawing/2014/main" id="{1BD4B0A0-0CC3-4FF8-AF8B-61712E4F1F2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97697F23-58AD-4EC0-9DDD-8E31D9436083}"/>
                    </a:ext>
                  </a:extLst>
                </p:cNvPr>
                <p:cNvSpPr/>
                <p:nvPr/>
              </p:nvSpPr>
              <p:spPr>
                <a:xfrm>
                  <a:off x="7815839" y="2881713"/>
                  <a:ext cx="788953" cy="158512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425C74AB-CA32-4943-A9DE-99997806D39F}"/>
                    </a:ext>
                  </a:extLst>
                </p:cNvPr>
                <p:cNvSpPr/>
                <p:nvPr/>
              </p:nvSpPr>
              <p:spPr>
                <a:xfrm>
                  <a:off x="8364678" y="3040225"/>
                  <a:ext cx="260698" cy="122484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41B27360-82B0-46CD-93E6-E624E9CB5B5B}"/>
                    </a:ext>
                  </a:extLst>
                </p:cNvPr>
                <p:cNvSpPr/>
                <p:nvPr/>
              </p:nvSpPr>
              <p:spPr>
                <a:xfrm>
                  <a:off x="7788397" y="3040225"/>
                  <a:ext cx="308719" cy="122484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10246C87-1BF5-4D9F-9002-DA7904D6AAC9}"/>
                    </a:ext>
                  </a:extLst>
                </p:cNvPr>
                <p:cNvSpPr/>
                <p:nvPr/>
              </p:nvSpPr>
              <p:spPr>
                <a:xfrm>
                  <a:off x="7898165" y="2968174"/>
                  <a:ext cx="644885" cy="208946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</p:grpSp>
        </p:grpSp>
        <p:grpSp>
          <p:nvGrpSpPr>
            <p:cNvPr id="36888" name="Group 528">
              <a:extLst>
                <a:ext uri="{FF2B5EF4-FFF2-40B4-BE49-F238E27FC236}">
                  <a16:creationId xmlns:a16="http://schemas.microsoft.com/office/drawing/2014/main" id="{D1F69FC5-683D-4F34-8F7A-775E5393FE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6B8D41C8-04CA-48B0-A7C8-5B1F4344A711}"/>
                  </a:ext>
                </a:extLst>
              </p:cNvPr>
              <p:cNvSpPr/>
              <p:nvPr/>
            </p:nvSpPr>
            <p:spPr>
              <a:xfrm>
                <a:off x="3676765" y="3740839"/>
                <a:ext cx="3758799" cy="864503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A638805C-AE76-4AC6-812E-3F9E61206BB4}"/>
                  </a:ext>
                </a:extLst>
              </p:cNvPr>
              <p:cNvSpPr/>
              <p:nvPr/>
            </p:nvSpPr>
            <p:spPr>
              <a:xfrm>
                <a:off x="3676765" y="2444085"/>
                <a:ext cx="3784730" cy="1320776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grpSp>
            <p:nvGrpSpPr>
              <p:cNvPr id="37003" name="Group 531">
                <a:extLst>
                  <a:ext uri="{FF2B5EF4-FFF2-40B4-BE49-F238E27FC236}">
                    <a16:creationId xmlns:a16="http://schemas.microsoft.com/office/drawing/2014/main" id="{188861C1-1AAF-4201-8A84-AA57E2276F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69625427-5E66-4F13-9251-34F1F84FAD87}"/>
                    </a:ext>
                  </a:extLst>
                </p:cNvPr>
                <p:cNvSpPr/>
                <p:nvPr/>
              </p:nvSpPr>
              <p:spPr>
                <a:xfrm>
                  <a:off x="8025035" y="2968535"/>
                  <a:ext cx="792106" cy="263077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EDDD8CB9-AA15-4533-82BC-231F25FDCC18}"/>
                    </a:ext>
                  </a:extLst>
                </p:cNvPr>
                <p:cNvSpPr/>
                <p:nvPr/>
              </p:nvSpPr>
              <p:spPr>
                <a:xfrm>
                  <a:off x="8526459" y="3207693"/>
                  <a:ext cx="312485" cy="167413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DEBA9B46-55D8-4C0C-B524-28DF35077CD6}"/>
                    </a:ext>
                  </a:extLst>
                </p:cNvPr>
                <p:cNvSpPr/>
                <p:nvPr/>
              </p:nvSpPr>
              <p:spPr>
                <a:xfrm>
                  <a:off x="8003232" y="3207693"/>
                  <a:ext cx="312485" cy="167413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F271B4D8-AE05-4F6C-9960-CE1DAA0ED10B}"/>
                    </a:ext>
                  </a:extLst>
                </p:cNvPr>
                <p:cNvSpPr/>
                <p:nvPr/>
              </p:nvSpPr>
              <p:spPr>
                <a:xfrm>
                  <a:off x="8112240" y="3120004"/>
                  <a:ext cx="617697" cy="271046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</p:grpSp>
        </p:grpSp>
        <p:grpSp>
          <p:nvGrpSpPr>
            <p:cNvPr id="36889" name="Group 406">
              <a:extLst>
                <a:ext uri="{FF2B5EF4-FFF2-40B4-BE49-F238E27FC236}">
                  <a16:creationId xmlns:a16="http://schemas.microsoft.com/office/drawing/2014/main" id="{45375904-5C64-4151-9151-2A996D7F3F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AC31C242-E43E-420A-8133-0F530788B333}"/>
                  </a:ext>
                </a:extLst>
              </p:cNvPr>
              <p:cNvSpPr/>
              <p:nvPr/>
            </p:nvSpPr>
            <p:spPr>
              <a:xfrm>
                <a:off x="7491240" y="3081170"/>
                <a:ext cx="1480807" cy="585149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r>
                  <a:rPr lang="en-US" dirty="0"/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0E60AB30-6FA6-4E5D-8A07-0F7D143333DC}"/>
                  </a:ext>
                </a:extLst>
              </p:cNvPr>
              <p:cNvSpPr/>
              <p:nvPr/>
            </p:nvSpPr>
            <p:spPr>
              <a:xfrm>
                <a:off x="7491240" y="2777347"/>
                <a:ext cx="1480807" cy="573892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r>
                  <a:rPr lang="en-US" dirty="0"/>
                  <a:t>              </a:t>
                </a:r>
              </a:p>
            </p:txBody>
          </p:sp>
          <p:grpSp>
            <p:nvGrpSpPr>
              <p:cNvPr id="36996" name="Group 409">
                <a:extLst>
                  <a:ext uri="{FF2B5EF4-FFF2-40B4-BE49-F238E27FC236}">
                    <a16:creationId xmlns:a16="http://schemas.microsoft.com/office/drawing/2014/main" id="{D626A8F1-32E3-473A-8FAA-683533872DF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F2CEA9B-498B-46A7-8BBD-35C92553F085}"/>
                    </a:ext>
                  </a:extLst>
                </p:cNvPr>
                <p:cNvSpPr/>
                <p:nvPr/>
              </p:nvSpPr>
              <p:spPr>
                <a:xfrm>
                  <a:off x="7809213" y="2882028"/>
                  <a:ext cx="786705" cy="196532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AAE99C0B-7DE4-4BD6-9759-39CBBFB11E4C}"/>
                    </a:ext>
                  </a:extLst>
                </p:cNvPr>
                <p:cNvSpPr/>
                <p:nvPr/>
              </p:nvSpPr>
              <p:spPr>
                <a:xfrm>
                  <a:off x="8366780" y="3050487"/>
                  <a:ext cx="252054" cy="177814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E895FBD2-F2BA-4FEA-A36F-BE431C80AA60}"/>
                    </a:ext>
                  </a:extLst>
                </p:cNvPr>
                <p:cNvSpPr/>
                <p:nvPr/>
              </p:nvSpPr>
              <p:spPr>
                <a:xfrm>
                  <a:off x="7786296" y="3050487"/>
                  <a:ext cx="313158" cy="168458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10EBA9A6-EEBC-4845-A509-E5447D196571}"/>
                    </a:ext>
                  </a:extLst>
                </p:cNvPr>
                <p:cNvSpPr/>
                <p:nvPr/>
              </p:nvSpPr>
              <p:spPr>
                <a:xfrm>
                  <a:off x="7893227" y="2966255"/>
                  <a:ext cx="611035" cy="271408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</p:grpSp>
        </p:grpSp>
        <p:grpSp>
          <p:nvGrpSpPr>
            <p:cNvPr id="36890" name="Group 414">
              <a:extLst>
                <a:ext uri="{FF2B5EF4-FFF2-40B4-BE49-F238E27FC236}">
                  <a16:creationId xmlns:a16="http://schemas.microsoft.com/office/drawing/2014/main" id="{C8DD3CB6-B220-495E-8CEA-F2B7C8CAAB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77A802D1-44B8-4ADE-B468-D431F415F7C2}"/>
                  </a:ext>
                </a:extLst>
              </p:cNvPr>
              <p:cNvSpPr/>
              <p:nvPr/>
            </p:nvSpPr>
            <p:spPr>
              <a:xfrm>
                <a:off x="7492824" y="3089217"/>
                <a:ext cx="1484190" cy="582085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r>
                  <a:rPr lang="en-US" dirty="0"/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88D9F6E4-FFF9-42B6-92D8-BC1209C3B072}"/>
                  </a:ext>
                </a:extLst>
              </p:cNvPr>
              <p:cNvSpPr/>
              <p:nvPr/>
            </p:nvSpPr>
            <p:spPr>
              <a:xfrm>
                <a:off x="7492824" y="2776612"/>
                <a:ext cx="1484190" cy="582085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r>
                  <a:rPr lang="en-US" dirty="0"/>
                  <a:t>              </a:t>
                </a:r>
              </a:p>
            </p:txBody>
          </p:sp>
          <p:grpSp>
            <p:nvGrpSpPr>
              <p:cNvPr id="36989" name="Group 417">
                <a:extLst>
                  <a:ext uri="{FF2B5EF4-FFF2-40B4-BE49-F238E27FC236}">
                    <a16:creationId xmlns:a16="http://schemas.microsoft.com/office/drawing/2014/main" id="{639EDE27-2F18-4A91-BEAD-9287DD29CF1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0BE82D3E-3B88-4E1F-B6A1-B09B6FF6AD1F}"/>
                    </a:ext>
                  </a:extLst>
                </p:cNvPr>
                <p:cNvSpPr/>
                <p:nvPr/>
              </p:nvSpPr>
              <p:spPr>
                <a:xfrm>
                  <a:off x="7809792" y="2888023"/>
                  <a:ext cx="852302" cy="197230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8CE6B98-14C9-4E66-ACBB-4DD23AD92773}"/>
                    </a:ext>
                  </a:extLst>
                </p:cNvPr>
                <p:cNvSpPr/>
                <p:nvPr/>
              </p:nvSpPr>
              <p:spPr>
                <a:xfrm>
                  <a:off x="8365308" y="3058355"/>
                  <a:ext cx="319613" cy="161370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D036D61C-9CF0-40A3-8A78-0DFF9B731870}"/>
                    </a:ext>
                  </a:extLst>
                </p:cNvPr>
                <p:cNvSpPr/>
                <p:nvPr/>
              </p:nvSpPr>
              <p:spPr>
                <a:xfrm>
                  <a:off x="7786960" y="3058355"/>
                  <a:ext cx="312006" cy="161370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C489D393-29F5-4534-9776-E7FCC03C99FF}"/>
                    </a:ext>
                  </a:extLst>
                </p:cNvPr>
                <p:cNvSpPr/>
                <p:nvPr/>
              </p:nvSpPr>
              <p:spPr>
                <a:xfrm>
                  <a:off x="7893498" y="2968705"/>
                  <a:ext cx="677278" cy="268950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</p:grpSp>
        </p:grpSp>
        <p:grpSp>
          <p:nvGrpSpPr>
            <p:cNvPr id="36891" name="Group 454">
              <a:extLst>
                <a:ext uri="{FF2B5EF4-FFF2-40B4-BE49-F238E27FC236}">
                  <a16:creationId xmlns:a16="http://schemas.microsoft.com/office/drawing/2014/main" id="{B48FC4DD-26E4-49AB-906D-923AB897A5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F5C8BEDB-43CF-4324-9198-54163A0123F1}"/>
                  </a:ext>
                </a:extLst>
              </p:cNvPr>
              <p:cNvSpPr/>
              <p:nvPr/>
            </p:nvSpPr>
            <p:spPr>
              <a:xfrm>
                <a:off x="7487972" y="3095549"/>
                <a:ext cx="1485632" cy="565828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r>
                  <a:rPr lang="en-US" dirty="0"/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5947FC6C-823A-4D41-9581-A9909AC6ED92}"/>
                  </a:ext>
                </a:extLst>
              </p:cNvPr>
              <p:cNvSpPr/>
              <p:nvPr/>
            </p:nvSpPr>
            <p:spPr>
              <a:xfrm>
                <a:off x="7487972" y="2783371"/>
                <a:ext cx="1485632" cy="565828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r>
                  <a:rPr lang="en-US" dirty="0"/>
                  <a:t>              </a:t>
                </a:r>
              </a:p>
            </p:txBody>
          </p:sp>
          <p:grpSp>
            <p:nvGrpSpPr>
              <p:cNvPr id="36982" name="Group 457">
                <a:extLst>
                  <a:ext uri="{FF2B5EF4-FFF2-40B4-BE49-F238E27FC236}">
                    <a16:creationId xmlns:a16="http://schemas.microsoft.com/office/drawing/2014/main" id="{AE2E1BDF-6B6B-4FC9-988A-C6E11E98701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6CB20448-0A78-48A9-B0FC-E2BCA9B8FA1A}"/>
                    </a:ext>
                  </a:extLst>
                </p:cNvPr>
                <p:cNvSpPr/>
                <p:nvPr/>
              </p:nvSpPr>
              <p:spPr>
                <a:xfrm>
                  <a:off x="7813712" y="2960701"/>
                  <a:ext cx="837331" cy="129817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95D305C3-49F7-41F1-B00F-A2C3BCD83407}"/>
                    </a:ext>
                  </a:extLst>
                </p:cNvPr>
                <p:cNvSpPr/>
                <p:nvPr/>
              </p:nvSpPr>
              <p:spPr>
                <a:xfrm>
                  <a:off x="8366667" y="3058064"/>
                  <a:ext cx="315972" cy="162271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5DC8371-564D-470B-BA80-00A830E733EA}"/>
                    </a:ext>
                  </a:extLst>
                </p:cNvPr>
                <p:cNvSpPr/>
                <p:nvPr/>
              </p:nvSpPr>
              <p:spPr>
                <a:xfrm>
                  <a:off x="7782114" y="3058064"/>
                  <a:ext cx="315972" cy="162271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F403F25D-11BB-4470-BAA3-38C3EDA2C139}"/>
                    </a:ext>
                  </a:extLst>
                </p:cNvPr>
                <p:cNvSpPr/>
                <p:nvPr/>
              </p:nvSpPr>
              <p:spPr>
                <a:xfrm>
                  <a:off x="7892710" y="2976933"/>
                  <a:ext cx="679335" cy="25963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</p:grpSp>
        </p:grpSp>
        <p:grpSp>
          <p:nvGrpSpPr>
            <p:cNvPr id="36892" name="Group 614">
              <a:extLst>
                <a:ext uri="{FF2B5EF4-FFF2-40B4-BE49-F238E27FC236}">
                  <a16:creationId xmlns:a16="http://schemas.microsoft.com/office/drawing/2014/main" id="{2BFFB892-E19C-446B-A912-DA6E54E58D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93EEDBCF-13D1-49B7-96E5-876104F87618}"/>
                  </a:ext>
                </a:extLst>
              </p:cNvPr>
              <p:cNvSpPr/>
              <p:nvPr/>
            </p:nvSpPr>
            <p:spPr>
              <a:xfrm>
                <a:off x="7497579" y="3091287"/>
                <a:ext cx="1480807" cy="582360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r>
                  <a:rPr lang="en-US" dirty="0"/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482AB7D8-980F-4F92-9353-A4B44CB14B89}"/>
                  </a:ext>
                </a:extLst>
              </p:cNvPr>
              <p:cNvSpPr/>
              <p:nvPr/>
            </p:nvSpPr>
            <p:spPr>
              <a:xfrm>
                <a:off x="7497579" y="2776234"/>
                <a:ext cx="1480807" cy="582366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r>
                  <a:rPr lang="en-US" dirty="0"/>
                  <a:t>              </a:t>
                </a:r>
              </a:p>
            </p:txBody>
          </p:sp>
          <p:grpSp>
            <p:nvGrpSpPr>
              <p:cNvPr id="36975" name="Group 617">
                <a:extLst>
                  <a:ext uri="{FF2B5EF4-FFF2-40B4-BE49-F238E27FC236}">
                    <a16:creationId xmlns:a16="http://schemas.microsoft.com/office/drawing/2014/main" id="{D89EC1AA-813F-45FF-82EE-3F1C9760E4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16C16589-1AB1-41A6-BA26-3F2B544805D7}"/>
                    </a:ext>
                  </a:extLst>
                </p:cNvPr>
                <p:cNvSpPr/>
                <p:nvPr/>
              </p:nvSpPr>
              <p:spPr>
                <a:xfrm>
                  <a:off x="7875777" y="2888468"/>
                  <a:ext cx="786705" cy="198504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ACDAA1AF-7735-40B3-9848-3FF1D4866C3B}"/>
                    </a:ext>
                  </a:extLst>
                </p:cNvPr>
                <p:cNvSpPr/>
                <p:nvPr/>
              </p:nvSpPr>
              <p:spPr>
                <a:xfrm>
                  <a:off x="8372240" y="3055212"/>
                  <a:ext cx="313158" cy="16673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7742E7EF-6F93-467D-B22E-E42A55E2EB1E}"/>
                    </a:ext>
                  </a:extLst>
                </p:cNvPr>
                <p:cNvSpPr/>
                <p:nvPr/>
              </p:nvSpPr>
              <p:spPr>
                <a:xfrm>
                  <a:off x="7852861" y="3055212"/>
                  <a:ext cx="252054" cy="166739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DD4EF9F8-1277-477C-B050-4F313A201241}"/>
                    </a:ext>
                  </a:extLst>
                </p:cNvPr>
                <p:cNvSpPr/>
                <p:nvPr/>
              </p:nvSpPr>
              <p:spPr>
                <a:xfrm>
                  <a:off x="7959792" y="2975811"/>
                  <a:ext cx="611035" cy="262019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</p:grpSp>
        </p:grpSp>
        <p:grpSp>
          <p:nvGrpSpPr>
            <p:cNvPr id="36893" name="Group 576">
              <a:extLst>
                <a:ext uri="{FF2B5EF4-FFF2-40B4-BE49-F238E27FC236}">
                  <a16:creationId xmlns:a16="http://schemas.microsoft.com/office/drawing/2014/main" id="{AB67624A-6A6E-461C-A714-416E22D1FF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5C5A2A1A-C136-4AC8-AF1D-FDE545D90516}"/>
                  </a:ext>
                </a:extLst>
              </p:cNvPr>
              <p:cNvSpPr/>
              <p:nvPr/>
            </p:nvSpPr>
            <p:spPr>
              <a:xfrm>
                <a:off x="7491033" y="3084383"/>
                <a:ext cx="1480813" cy="582360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r>
                  <a:rPr lang="en-US" dirty="0"/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09A70550-6945-4AC2-98C6-89608F433733}"/>
                  </a:ext>
                </a:extLst>
              </p:cNvPr>
              <p:cNvSpPr/>
              <p:nvPr/>
            </p:nvSpPr>
            <p:spPr>
              <a:xfrm>
                <a:off x="7491033" y="2778881"/>
                <a:ext cx="1480813" cy="572816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r>
                  <a:rPr lang="en-US" dirty="0"/>
                  <a:t>              </a:t>
                </a:r>
              </a:p>
            </p:txBody>
          </p:sp>
          <p:grpSp>
            <p:nvGrpSpPr>
              <p:cNvPr id="36968" name="Group 579">
                <a:extLst>
                  <a:ext uri="{FF2B5EF4-FFF2-40B4-BE49-F238E27FC236}">
                    <a16:creationId xmlns:a16="http://schemas.microsoft.com/office/drawing/2014/main" id="{5762BA6F-AC54-45F3-8BF6-CDC4003468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BE45F061-33CE-42BE-BC54-45F3829AC411}"/>
                    </a:ext>
                  </a:extLst>
                </p:cNvPr>
                <p:cNvSpPr/>
                <p:nvPr/>
              </p:nvSpPr>
              <p:spPr>
                <a:xfrm>
                  <a:off x="7809034" y="2954189"/>
                  <a:ext cx="786710" cy="134978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23055FBE-05EB-4FCE-ACEA-DFB26E2C695A}"/>
                    </a:ext>
                  </a:extLst>
                </p:cNvPr>
                <p:cNvSpPr/>
                <p:nvPr/>
              </p:nvSpPr>
              <p:spPr>
                <a:xfrm>
                  <a:off x="8366606" y="3057408"/>
                  <a:ext cx="252050" cy="166744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9A61BE44-BE79-43DF-9111-0B73936CDAA7}"/>
                    </a:ext>
                  </a:extLst>
                </p:cNvPr>
                <p:cNvSpPr/>
                <p:nvPr/>
              </p:nvSpPr>
              <p:spPr>
                <a:xfrm>
                  <a:off x="7786123" y="3057408"/>
                  <a:ext cx="313153" cy="166744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C61C5F4D-1614-4D6A-8A93-9E9041E7D214}"/>
                    </a:ext>
                  </a:extLst>
                </p:cNvPr>
                <p:cNvSpPr/>
                <p:nvPr/>
              </p:nvSpPr>
              <p:spPr>
                <a:xfrm>
                  <a:off x="7893054" y="3025647"/>
                  <a:ext cx="611035" cy="214384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</p:grpSp>
        </p:grpSp>
        <p:grpSp>
          <p:nvGrpSpPr>
            <p:cNvPr id="36894" name="Group 592">
              <a:extLst>
                <a:ext uri="{FF2B5EF4-FFF2-40B4-BE49-F238E27FC236}">
                  <a16:creationId xmlns:a16="http://schemas.microsoft.com/office/drawing/2014/main" id="{BEB6DDF5-F9F5-4891-8A8F-52A375EBA8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EE51DB56-DCA8-4EC6-A873-87B29D7D67BE}"/>
                  </a:ext>
                </a:extLst>
              </p:cNvPr>
              <p:cNvSpPr/>
              <p:nvPr/>
            </p:nvSpPr>
            <p:spPr>
              <a:xfrm>
                <a:off x="7496680" y="3082356"/>
                <a:ext cx="1480813" cy="582360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r>
                  <a:rPr lang="en-US" dirty="0"/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C6E20C03-B820-4883-BC70-709E65552951}"/>
                  </a:ext>
                </a:extLst>
              </p:cNvPr>
              <p:cNvSpPr/>
              <p:nvPr/>
            </p:nvSpPr>
            <p:spPr>
              <a:xfrm>
                <a:off x="7496680" y="2776854"/>
                <a:ext cx="1480813" cy="572816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r>
                  <a:rPr lang="en-US" dirty="0"/>
                  <a:t>              </a:t>
                </a:r>
              </a:p>
            </p:txBody>
          </p:sp>
          <p:grpSp>
            <p:nvGrpSpPr>
              <p:cNvPr id="36961" name="Group 595">
                <a:extLst>
                  <a:ext uri="{FF2B5EF4-FFF2-40B4-BE49-F238E27FC236}">
                    <a16:creationId xmlns:a16="http://schemas.microsoft.com/office/drawing/2014/main" id="{DE42725E-8047-43BF-B25F-4BB8EC4035C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B76D5CFC-EE4F-475C-933F-A1DAD2543AFF}"/>
                    </a:ext>
                  </a:extLst>
                </p:cNvPr>
                <p:cNvSpPr/>
                <p:nvPr/>
              </p:nvSpPr>
              <p:spPr>
                <a:xfrm>
                  <a:off x="7844450" y="2896921"/>
                  <a:ext cx="817262" cy="190561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12EE476-2489-4F61-922C-E77010FDDA4F}"/>
                    </a:ext>
                  </a:extLst>
                </p:cNvPr>
                <p:cNvSpPr/>
                <p:nvPr/>
              </p:nvSpPr>
              <p:spPr>
                <a:xfrm>
                  <a:off x="8371471" y="3055722"/>
                  <a:ext cx="313153" cy="166744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88237CD2-B397-452C-9D12-CD6A921C6C52}"/>
                    </a:ext>
                  </a:extLst>
                </p:cNvPr>
                <p:cNvSpPr/>
                <p:nvPr/>
              </p:nvSpPr>
              <p:spPr>
                <a:xfrm>
                  <a:off x="7844450" y="3055722"/>
                  <a:ext cx="259690" cy="166744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5357520D-F0DF-445E-9121-015B013761FE}"/>
                    </a:ext>
                  </a:extLst>
                </p:cNvPr>
                <p:cNvSpPr/>
                <p:nvPr/>
              </p:nvSpPr>
              <p:spPr>
                <a:xfrm>
                  <a:off x="7897918" y="2976321"/>
                  <a:ext cx="672139" cy="262024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</p:grpSp>
        </p:grpSp>
        <p:grpSp>
          <p:nvGrpSpPr>
            <p:cNvPr id="36895" name="Group 600">
              <a:extLst>
                <a:ext uri="{FF2B5EF4-FFF2-40B4-BE49-F238E27FC236}">
                  <a16:creationId xmlns:a16="http://schemas.microsoft.com/office/drawing/2014/main" id="{3B84A803-3578-4633-9BD5-10D044D8A8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7B1D7880-FFD2-4C8A-933D-2F2B3796B581}"/>
                  </a:ext>
                </a:extLst>
              </p:cNvPr>
              <p:cNvSpPr/>
              <p:nvPr/>
            </p:nvSpPr>
            <p:spPr>
              <a:xfrm>
                <a:off x="7495758" y="3089783"/>
                <a:ext cx="1480807" cy="582360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r>
                  <a:rPr lang="en-US" dirty="0"/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9F0A128D-70BE-4753-9C61-ACD2FDE204BB}"/>
                  </a:ext>
                </a:extLst>
              </p:cNvPr>
              <p:cNvSpPr/>
              <p:nvPr/>
            </p:nvSpPr>
            <p:spPr>
              <a:xfrm>
                <a:off x="7495758" y="2774731"/>
                <a:ext cx="1480807" cy="582366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r>
                  <a:rPr lang="en-US" dirty="0"/>
                  <a:t>              </a:t>
                </a:r>
              </a:p>
            </p:txBody>
          </p:sp>
          <p:grpSp>
            <p:nvGrpSpPr>
              <p:cNvPr id="36954" name="Group 603">
                <a:extLst>
                  <a:ext uri="{FF2B5EF4-FFF2-40B4-BE49-F238E27FC236}">
                    <a16:creationId xmlns:a16="http://schemas.microsoft.com/office/drawing/2014/main" id="{C20177DF-0FE9-4A04-AB58-17582F0125E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0ECADA37-12A6-49A3-8613-078491271AED}"/>
                    </a:ext>
                  </a:extLst>
                </p:cNvPr>
                <p:cNvSpPr/>
                <p:nvPr/>
              </p:nvSpPr>
              <p:spPr>
                <a:xfrm>
                  <a:off x="7813105" y="2887218"/>
                  <a:ext cx="847809" cy="198504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490D16AE-8D4A-4C5C-80E7-D906FA30AF2C}"/>
                    </a:ext>
                  </a:extLst>
                </p:cNvPr>
                <p:cNvSpPr/>
                <p:nvPr/>
              </p:nvSpPr>
              <p:spPr>
                <a:xfrm>
                  <a:off x="8370672" y="3053961"/>
                  <a:ext cx="313158" cy="16673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B696C67F-C1EB-4193-AB68-E49C95F6951C}"/>
                    </a:ext>
                  </a:extLst>
                </p:cNvPr>
                <p:cNvSpPr/>
                <p:nvPr/>
              </p:nvSpPr>
              <p:spPr>
                <a:xfrm>
                  <a:off x="7790189" y="3053961"/>
                  <a:ext cx="313158" cy="166739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C0C1026A-7AC5-4AB2-A39E-7FB1EF0492CD}"/>
                    </a:ext>
                  </a:extLst>
                </p:cNvPr>
                <p:cNvSpPr/>
                <p:nvPr/>
              </p:nvSpPr>
              <p:spPr>
                <a:xfrm>
                  <a:off x="7897120" y="2974561"/>
                  <a:ext cx="672139" cy="262019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</p:grpSp>
        </p:grpSp>
        <p:grpSp>
          <p:nvGrpSpPr>
            <p:cNvPr id="36896" name="Group 553">
              <a:extLst>
                <a:ext uri="{FF2B5EF4-FFF2-40B4-BE49-F238E27FC236}">
                  <a16:creationId xmlns:a16="http://schemas.microsoft.com/office/drawing/2014/main" id="{106EFB45-CEB7-44F3-BC43-18DFFF27CD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5200DB17-1F86-4745-89A6-BECDCA4CD1CF}"/>
                  </a:ext>
                </a:extLst>
              </p:cNvPr>
              <p:cNvSpPr/>
              <p:nvPr/>
            </p:nvSpPr>
            <p:spPr>
              <a:xfrm>
                <a:off x="7496555" y="3078905"/>
                <a:ext cx="1477428" cy="590999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r>
                  <a:rPr lang="en-US" dirty="0"/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1ED43FFB-1888-44BC-9E41-71631117A3C7}"/>
                  </a:ext>
                </a:extLst>
              </p:cNvPr>
              <p:cNvSpPr/>
              <p:nvPr/>
            </p:nvSpPr>
            <p:spPr>
              <a:xfrm>
                <a:off x="7496555" y="2771589"/>
                <a:ext cx="1477428" cy="583117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r>
                  <a:rPr lang="en-US" dirty="0"/>
                  <a:t>              </a:t>
                </a:r>
              </a:p>
            </p:txBody>
          </p:sp>
          <p:grpSp>
            <p:nvGrpSpPr>
              <p:cNvPr id="36947" name="Group 556">
                <a:extLst>
                  <a:ext uri="{FF2B5EF4-FFF2-40B4-BE49-F238E27FC236}">
                    <a16:creationId xmlns:a16="http://schemas.microsoft.com/office/drawing/2014/main" id="{94659180-F201-454A-9828-9649EAA937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E54E8719-5C49-47FD-A31B-AD8523E5DE70}"/>
                    </a:ext>
                  </a:extLst>
                </p:cNvPr>
                <p:cNvSpPr/>
                <p:nvPr/>
              </p:nvSpPr>
              <p:spPr>
                <a:xfrm>
                  <a:off x="7857394" y="2827637"/>
                  <a:ext cx="801830" cy="25559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90836A17-0371-4F96-9333-F346FA63F3C9}"/>
                    </a:ext>
                  </a:extLst>
                </p:cNvPr>
                <p:cNvSpPr/>
                <p:nvPr/>
              </p:nvSpPr>
              <p:spPr>
                <a:xfrm>
                  <a:off x="8364976" y="3050462"/>
                  <a:ext cx="316315" cy="176951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D311AF04-5976-437C-8952-61D29B8032F9}"/>
                    </a:ext>
                  </a:extLst>
                </p:cNvPr>
                <p:cNvSpPr/>
                <p:nvPr/>
              </p:nvSpPr>
              <p:spPr>
                <a:xfrm>
                  <a:off x="7850040" y="3050462"/>
                  <a:ext cx="250112" cy="176951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BEB045F4-7E3F-4233-AED7-B1E6657BAF76}"/>
                    </a:ext>
                  </a:extLst>
                </p:cNvPr>
                <p:cNvSpPr/>
                <p:nvPr/>
              </p:nvSpPr>
              <p:spPr>
                <a:xfrm>
                  <a:off x="7901531" y="2912837"/>
                  <a:ext cx="669418" cy="327684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</p:grpSp>
        </p:grpSp>
        <p:grpSp>
          <p:nvGrpSpPr>
            <p:cNvPr id="36897" name="Group 584">
              <a:extLst>
                <a:ext uri="{FF2B5EF4-FFF2-40B4-BE49-F238E27FC236}">
                  <a16:creationId xmlns:a16="http://schemas.microsoft.com/office/drawing/2014/main" id="{E35A58F5-F6CC-45BF-BC65-A5C8E43F4C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B8F2CDC9-5A5B-4432-9600-2987EDF08E6D}"/>
                  </a:ext>
                </a:extLst>
              </p:cNvPr>
              <p:cNvSpPr/>
              <p:nvPr/>
            </p:nvSpPr>
            <p:spPr>
              <a:xfrm>
                <a:off x="7492463" y="3084539"/>
                <a:ext cx="1480807" cy="582366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r>
                  <a:rPr lang="en-US" dirty="0"/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7EB49BAD-9C9A-4F7F-BA20-93DB392A6A27}"/>
                  </a:ext>
                </a:extLst>
              </p:cNvPr>
              <p:cNvSpPr/>
              <p:nvPr/>
            </p:nvSpPr>
            <p:spPr>
              <a:xfrm>
                <a:off x="7492463" y="2779037"/>
                <a:ext cx="1480807" cy="572816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r>
                  <a:rPr lang="en-US" dirty="0"/>
                  <a:t>              </a:t>
                </a:r>
              </a:p>
            </p:txBody>
          </p:sp>
          <p:grpSp>
            <p:nvGrpSpPr>
              <p:cNvPr id="36940" name="Group 587">
                <a:extLst>
                  <a:ext uri="{FF2B5EF4-FFF2-40B4-BE49-F238E27FC236}">
                    <a16:creationId xmlns:a16="http://schemas.microsoft.com/office/drawing/2014/main" id="{683EDC50-8ED8-45B9-8D43-DE4C2A1AE8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907F455E-1781-4B91-86D0-4548A756A8E4}"/>
                    </a:ext>
                  </a:extLst>
                </p:cNvPr>
                <p:cNvSpPr/>
                <p:nvPr/>
              </p:nvSpPr>
              <p:spPr>
                <a:xfrm>
                  <a:off x="7810266" y="2954319"/>
                  <a:ext cx="847809" cy="134983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0665E20C-DBF5-4B8C-9DD9-8D3E72E7F01D}"/>
                    </a:ext>
                  </a:extLst>
                </p:cNvPr>
                <p:cNvSpPr/>
                <p:nvPr/>
              </p:nvSpPr>
              <p:spPr>
                <a:xfrm>
                  <a:off x="8367833" y="3057543"/>
                  <a:ext cx="313158" cy="16673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9770420C-2DAE-4021-84E9-1A5001E56F0D}"/>
                    </a:ext>
                  </a:extLst>
                </p:cNvPr>
                <p:cNvSpPr/>
                <p:nvPr/>
              </p:nvSpPr>
              <p:spPr>
                <a:xfrm>
                  <a:off x="7787350" y="3057543"/>
                  <a:ext cx="313158" cy="166739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35A196E3-D7CB-4CEC-97C3-7B99A4A2F4B3}"/>
                    </a:ext>
                  </a:extLst>
                </p:cNvPr>
                <p:cNvSpPr/>
                <p:nvPr/>
              </p:nvSpPr>
              <p:spPr>
                <a:xfrm>
                  <a:off x="7894281" y="3033720"/>
                  <a:ext cx="672139" cy="206441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</p:grpSp>
        </p:grpSp>
        <p:grpSp>
          <p:nvGrpSpPr>
            <p:cNvPr id="36898" name="Group 537">
              <a:extLst>
                <a:ext uri="{FF2B5EF4-FFF2-40B4-BE49-F238E27FC236}">
                  <a16:creationId xmlns:a16="http://schemas.microsoft.com/office/drawing/2014/main" id="{26BEC61C-E380-4CB8-8164-0A6C12AEEC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E13FD025-19B3-42F6-B164-B76BB72B5A13}"/>
                  </a:ext>
                </a:extLst>
              </p:cNvPr>
              <p:cNvSpPr/>
              <p:nvPr/>
            </p:nvSpPr>
            <p:spPr>
              <a:xfrm>
                <a:off x="7494516" y="3085184"/>
                <a:ext cx="1477428" cy="583117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r>
                  <a:rPr lang="en-US" dirty="0"/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4E1AD9D8-04BA-456F-BBE4-6BA5988B78BF}"/>
                  </a:ext>
                </a:extLst>
              </p:cNvPr>
              <p:cNvSpPr/>
              <p:nvPr/>
            </p:nvSpPr>
            <p:spPr>
              <a:xfrm>
                <a:off x="7494516" y="2777863"/>
                <a:ext cx="1477428" cy="575239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r>
                  <a:rPr lang="en-US" dirty="0"/>
                  <a:t>              </a:t>
                </a:r>
              </a:p>
            </p:txBody>
          </p:sp>
          <p:grpSp>
            <p:nvGrpSpPr>
              <p:cNvPr id="36933" name="Group 540">
                <a:extLst>
                  <a:ext uri="{FF2B5EF4-FFF2-40B4-BE49-F238E27FC236}">
                    <a16:creationId xmlns:a16="http://schemas.microsoft.com/office/drawing/2014/main" id="{DFD4A5A9-2962-4EF8-B7D1-B251B8ED3D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D0C19A49-B2B5-463F-942B-F01D004195F5}"/>
                    </a:ext>
                  </a:extLst>
                </p:cNvPr>
                <p:cNvSpPr/>
                <p:nvPr/>
              </p:nvSpPr>
              <p:spPr>
                <a:xfrm>
                  <a:off x="7811500" y="2885289"/>
                  <a:ext cx="787118" cy="196610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541ECF5B-190D-4F03-90D0-458FA8D54120}"/>
                    </a:ext>
                  </a:extLst>
                </p:cNvPr>
                <p:cNvSpPr/>
                <p:nvPr/>
              </p:nvSpPr>
              <p:spPr>
                <a:xfrm>
                  <a:off x="8363219" y="3055684"/>
                  <a:ext cx="257465" cy="170396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CEF34AFE-CF1C-4AF9-BBC5-FD1BF7D36772}"/>
                    </a:ext>
                  </a:extLst>
                </p:cNvPr>
                <p:cNvSpPr/>
                <p:nvPr/>
              </p:nvSpPr>
              <p:spPr>
                <a:xfrm>
                  <a:off x="7789434" y="3055684"/>
                  <a:ext cx="308961" cy="170396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E5F8BA69-1688-4F6E-AA6D-939D967C53FC}"/>
                    </a:ext>
                  </a:extLst>
                </p:cNvPr>
                <p:cNvSpPr/>
                <p:nvPr/>
              </p:nvSpPr>
              <p:spPr>
                <a:xfrm>
                  <a:off x="7899775" y="2970484"/>
                  <a:ext cx="617923" cy="26870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</p:grpSp>
        </p:grpSp>
        <p:grpSp>
          <p:nvGrpSpPr>
            <p:cNvPr id="36899" name="Group 545">
              <a:extLst>
                <a:ext uri="{FF2B5EF4-FFF2-40B4-BE49-F238E27FC236}">
                  <a16:creationId xmlns:a16="http://schemas.microsoft.com/office/drawing/2014/main" id="{C54FC7C4-4DB0-45A0-BE7D-7DA7375A84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1C7FC4A6-BC64-4827-9EDC-FAC6E0F468A5}"/>
                  </a:ext>
                </a:extLst>
              </p:cNvPr>
              <p:cNvSpPr/>
              <p:nvPr/>
            </p:nvSpPr>
            <p:spPr>
              <a:xfrm>
                <a:off x="7491595" y="3083789"/>
                <a:ext cx="1485971" cy="583117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r>
                  <a:rPr lang="en-US" dirty="0"/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B5AF5B41-0570-443C-AF29-B9388D32631F}"/>
                  </a:ext>
                </a:extLst>
              </p:cNvPr>
              <p:cNvSpPr/>
              <p:nvPr/>
            </p:nvSpPr>
            <p:spPr>
              <a:xfrm>
                <a:off x="7491595" y="2776468"/>
                <a:ext cx="1485971" cy="575239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r>
                  <a:rPr lang="en-US" dirty="0"/>
                  <a:t>              </a:t>
                </a:r>
              </a:p>
            </p:txBody>
          </p:sp>
          <p:grpSp>
            <p:nvGrpSpPr>
              <p:cNvPr id="36926" name="Group 548">
                <a:extLst>
                  <a:ext uri="{FF2B5EF4-FFF2-40B4-BE49-F238E27FC236}">
                    <a16:creationId xmlns:a16="http://schemas.microsoft.com/office/drawing/2014/main" id="{057D94F2-58BE-4C58-9AC7-33ABAB11BF5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DFFD9E3C-CD07-4CF4-8CE9-41D0B738D0EF}"/>
                    </a:ext>
                  </a:extLst>
                </p:cNvPr>
                <p:cNvSpPr/>
                <p:nvPr/>
              </p:nvSpPr>
              <p:spPr>
                <a:xfrm>
                  <a:off x="7808989" y="2884128"/>
                  <a:ext cx="853322" cy="196610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04A2A468-0D8E-4F60-B1EE-40F9D0443306}"/>
                    </a:ext>
                  </a:extLst>
                </p:cNvPr>
                <p:cNvSpPr/>
                <p:nvPr/>
              </p:nvSpPr>
              <p:spPr>
                <a:xfrm>
                  <a:off x="8368062" y="3054524"/>
                  <a:ext cx="316315" cy="170396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43F64094-4E8D-4BDB-A7AD-1B4517693988}"/>
                    </a:ext>
                  </a:extLst>
                </p:cNvPr>
                <p:cNvSpPr/>
                <p:nvPr/>
              </p:nvSpPr>
              <p:spPr>
                <a:xfrm>
                  <a:off x="7786918" y="3054524"/>
                  <a:ext cx="308961" cy="170396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B5C0F8B1-A9D3-4357-A14A-AE93A8869F66}"/>
                    </a:ext>
                  </a:extLst>
                </p:cNvPr>
                <p:cNvSpPr/>
                <p:nvPr/>
              </p:nvSpPr>
              <p:spPr>
                <a:xfrm>
                  <a:off x="7897263" y="2969324"/>
                  <a:ext cx="676772" cy="26870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</p:grpSp>
        </p:grpSp>
        <p:grpSp>
          <p:nvGrpSpPr>
            <p:cNvPr id="36900" name="Group 622">
              <a:extLst>
                <a:ext uri="{FF2B5EF4-FFF2-40B4-BE49-F238E27FC236}">
                  <a16:creationId xmlns:a16="http://schemas.microsoft.com/office/drawing/2014/main" id="{947103CC-7DCD-4DDF-A301-D0EC4549FE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9BE29AFA-EE0C-4A29-9692-D276CB048BF0}"/>
                  </a:ext>
                </a:extLst>
              </p:cNvPr>
              <p:cNvSpPr/>
              <p:nvPr/>
            </p:nvSpPr>
            <p:spPr>
              <a:xfrm>
                <a:off x="7494954" y="3087245"/>
                <a:ext cx="1480813" cy="582360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r>
                  <a:rPr lang="en-US" dirty="0"/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88E24A38-050D-4653-B894-E1ACE374668F}"/>
                  </a:ext>
                </a:extLst>
              </p:cNvPr>
              <p:cNvSpPr/>
              <p:nvPr/>
            </p:nvSpPr>
            <p:spPr>
              <a:xfrm>
                <a:off x="7494954" y="2772193"/>
                <a:ext cx="1480813" cy="582366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r>
                  <a:rPr lang="en-US" dirty="0"/>
                  <a:t>              </a:t>
                </a:r>
              </a:p>
            </p:txBody>
          </p:sp>
          <p:grpSp>
            <p:nvGrpSpPr>
              <p:cNvPr id="36919" name="Group 625">
                <a:extLst>
                  <a:ext uri="{FF2B5EF4-FFF2-40B4-BE49-F238E27FC236}">
                    <a16:creationId xmlns:a16="http://schemas.microsoft.com/office/drawing/2014/main" id="{5BFA4145-648D-4AF0-8D78-0F4B2A538A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6528BE18-1BA6-4781-BD08-F9FBEB65B65F}"/>
                    </a:ext>
                  </a:extLst>
                </p:cNvPr>
                <p:cNvSpPr/>
                <p:nvPr/>
              </p:nvSpPr>
              <p:spPr>
                <a:xfrm>
                  <a:off x="7812412" y="2885107"/>
                  <a:ext cx="847814" cy="198504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E9CADDB8-15E4-47EE-925F-1E5CE476528A}"/>
                    </a:ext>
                  </a:extLst>
                </p:cNvPr>
                <p:cNvSpPr/>
                <p:nvPr/>
              </p:nvSpPr>
              <p:spPr>
                <a:xfrm>
                  <a:off x="8369984" y="3051851"/>
                  <a:ext cx="313153" cy="15085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ACDE3C81-E0DD-495C-8026-FF0D5734C83C}"/>
                    </a:ext>
                  </a:extLst>
                </p:cNvPr>
                <p:cNvSpPr/>
                <p:nvPr/>
              </p:nvSpPr>
              <p:spPr>
                <a:xfrm>
                  <a:off x="7789501" y="3051851"/>
                  <a:ext cx="313153" cy="150859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F41FA7E9-8D18-4593-932D-600A487BFE86}"/>
                    </a:ext>
                  </a:extLst>
                </p:cNvPr>
                <p:cNvSpPr/>
                <p:nvPr/>
              </p:nvSpPr>
              <p:spPr>
                <a:xfrm>
                  <a:off x="7896432" y="2972450"/>
                  <a:ext cx="672139" cy="230259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</p:grpSp>
        </p:grpSp>
        <p:grpSp>
          <p:nvGrpSpPr>
            <p:cNvPr id="36901" name="Group 462">
              <a:extLst>
                <a:ext uri="{FF2B5EF4-FFF2-40B4-BE49-F238E27FC236}">
                  <a16:creationId xmlns:a16="http://schemas.microsoft.com/office/drawing/2014/main" id="{EB2C5F55-1B58-480A-9C13-8549BAA2A6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E2E8582D-449A-4CFE-9F8A-55E4B936DC8C}"/>
                  </a:ext>
                </a:extLst>
              </p:cNvPr>
              <p:cNvSpPr/>
              <p:nvPr/>
            </p:nvSpPr>
            <p:spPr>
              <a:xfrm>
                <a:off x="7492717" y="3083452"/>
                <a:ext cx="1481401" cy="589098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r>
                  <a:rPr lang="en-US" dirty="0"/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EC4DA167-E8D8-45BE-AEDF-5CBC00A5D4ED}"/>
                  </a:ext>
                </a:extLst>
              </p:cNvPr>
              <p:cNvSpPr/>
              <p:nvPr/>
            </p:nvSpPr>
            <p:spPr>
              <a:xfrm>
                <a:off x="7492717" y="2771577"/>
                <a:ext cx="1481401" cy="580438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r>
                  <a:rPr lang="en-US" dirty="0"/>
                  <a:t>              </a:t>
                </a:r>
              </a:p>
            </p:txBody>
          </p:sp>
          <p:grpSp>
            <p:nvGrpSpPr>
              <p:cNvPr id="36912" name="Group 465">
                <a:extLst>
                  <a:ext uri="{FF2B5EF4-FFF2-40B4-BE49-F238E27FC236}">
                    <a16:creationId xmlns:a16="http://schemas.microsoft.com/office/drawing/2014/main" id="{1D032AC1-7D36-413C-9F6B-FF98FE91B6A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E0FF57B1-4F72-4541-98A5-A9EB9ED17284}"/>
                    </a:ext>
                  </a:extLst>
                </p:cNvPr>
                <p:cNvSpPr/>
                <p:nvPr/>
              </p:nvSpPr>
              <p:spPr>
                <a:xfrm>
                  <a:off x="7816159" y="2885925"/>
                  <a:ext cx="788953" cy="19453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075EDCD4-C496-46D9-8570-4F70DE84944D}"/>
                    </a:ext>
                  </a:extLst>
                </p:cNvPr>
                <p:cNvSpPr/>
                <p:nvPr/>
              </p:nvSpPr>
              <p:spPr>
                <a:xfrm>
                  <a:off x="8364998" y="3051640"/>
                  <a:ext cx="260698" cy="172922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71C5F05B-4FE8-44A3-BABE-B4F58D0C27E7}"/>
                    </a:ext>
                  </a:extLst>
                </p:cNvPr>
                <p:cNvSpPr/>
                <p:nvPr/>
              </p:nvSpPr>
              <p:spPr>
                <a:xfrm>
                  <a:off x="7788717" y="3051640"/>
                  <a:ext cx="308719" cy="172922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2C449921-5ECD-4CF3-9D14-E797A4F48503}"/>
                    </a:ext>
                  </a:extLst>
                </p:cNvPr>
                <p:cNvSpPr/>
                <p:nvPr/>
              </p:nvSpPr>
              <p:spPr>
                <a:xfrm>
                  <a:off x="7898485" y="2972386"/>
                  <a:ext cx="672327" cy="266586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</p:grpSp>
        </p:grpSp>
        <p:grpSp>
          <p:nvGrpSpPr>
            <p:cNvPr id="36902" name="Group 446">
              <a:extLst>
                <a:ext uri="{FF2B5EF4-FFF2-40B4-BE49-F238E27FC236}">
                  <a16:creationId xmlns:a16="http://schemas.microsoft.com/office/drawing/2014/main" id="{1AC41715-FEB1-432A-9769-2DC2C09238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104D03E2-6F10-4A34-8BDC-A8342D146201}"/>
                  </a:ext>
                </a:extLst>
              </p:cNvPr>
              <p:cNvSpPr/>
              <p:nvPr/>
            </p:nvSpPr>
            <p:spPr>
              <a:xfrm>
                <a:off x="7492223" y="3084800"/>
                <a:ext cx="1483611" cy="581917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r>
                  <a:rPr lang="en-US" dirty="0"/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F17E7067-CE2F-4C84-B76F-03BEFCCF1735}"/>
                  </a:ext>
                </a:extLst>
              </p:cNvPr>
              <p:cNvSpPr/>
              <p:nvPr/>
            </p:nvSpPr>
            <p:spPr>
              <a:xfrm>
                <a:off x="7492223" y="2770253"/>
                <a:ext cx="1483611" cy="581917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r>
                  <a:rPr lang="en-US" dirty="0"/>
                  <a:t>              </a:t>
                </a:r>
              </a:p>
            </p:txBody>
          </p:sp>
          <p:grpSp>
            <p:nvGrpSpPr>
              <p:cNvPr id="36905" name="Group 449">
                <a:extLst>
                  <a:ext uri="{FF2B5EF4-FFF2-40B4-BE49-F238E27FC236}">
                    <a16:creationId xmlns:a16="http://schemas.microsoft.com/office/drawing/2014/main" id="{DDAB8E6F-B85B-44D2-AB05-35C28E772DE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1807E3D7-62FD-4C94-9C3C-00D726EE145C}"/>
                    </a:ext>
                  </a:extLst>
                </p:cNvPr>
                <p:cNvSpPr/>
                <p:nvPr/>
              </p:nvSpPr>
              <p:spPr>
                <a:xfrm>
                  <a:off x="7809190" y="2885378"/>
                  <a:ext cx="851965" cy="196199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CC794A16-A1E8-46E9-A301-5A63EA7BD39C}"/>
                    </a:ext>
                  </a:extLst>
                </p:cNvPr>
                <p:cNvSpPr/>
                <p:nvPr/>
              </p:nvSpPr>
              <p:spPr>
                <a:xfrm>
                  <a:off x="8365338" y="3055417"/>
                  <a:ext cx="319483" cy="170047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D210864B-B02E-454D-9BA9-FA57E5D1BC3F}"/>
                    </a:ext>
                  </a:extLst>
                </p:cNvPr>
                <p:cNvSpPr/>
                <p:nvPr/>
              </p:nvSpPr>
              <p:spPr>
                <a:xfrm>
                  <a:off x="7785525" y="3055417"/>
                  <a:ext cx="307654" cy="170047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283E353D-9FB3-424D-A869-B2FC016C0504}"/>
                    </a:ext>
                  </a:extLst>
                </p:cNvPr>
                <p:cNvSpPr/>
                <p:nvPr/>
              </p:nvSpPr>
              <p:spPr>
                <a:xfrm>
                  <a:off x="7892024" y="2976936"/>
                  <a:ext cx="674468" cy="261604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</p:grpSp>
        </p:grpSp>
      </p:grpSp>
      <p:grpSp>
        <p:nvGrpSpPr>
          <p:cNvPr id="1032" name="Group 1031">
            <a:extLst>
              <a:ext uri="{FF2B5EF4-FFF2-40B4-BE49-F238E27FC236}">
                <a16:creationId xmlns:a16="http://schemas.microsoft.com/office/drawing/2014/main" id="{C47EEAEF-F9C9-463D-8A93-F5CA72B4B3A6}"/>
              </a:ext>
            </a:extLst>
          </p:cNvPr>
          <p:cNvGrpSpPr>
            <a:grpSpLocks/>
          </p:cNvGrpSpPr>
          <p:nvPr/>
        </p:nvGrpSpPr>
        <p:grpSpPr bwMode="auto">
          <a:xfrm>
            <a:off x="2900363" y="5040313"/>
            <a:ext cx="4100512" cy="1243012"/>
            <a:chOff x="1728873" y="5121283"/>
            <a:chExt cx="5467858" cy="1219395"/>
          </a:xfrm>
        </p:grpSpPr>
        <p:sp>
          <p:nvSpPr>
            <p:cNvPr id="36879" name="Freeform 417">
              <a:extLst>
                <a:ext uri="{FF2B5EF4-FFF2-40B4-BE49-F238E27FC236}">
                  <a16:creationId xmlns:a16="http://schemas.microsoft.com/office/drawing/2014/main" id="{7D49D536-E875-47D4-8625-7B5053ADD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873" y="5660145"/>
              <a:ext cx="1143514" cy="680533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72" name="Content Placeholder 2">
              <a:extLst>
                <a:ext uri="{FF2B5EF4-FFF2-40B4-BE49-F238E27FC236}">
                  <a16:creationId xmlns:a16="http://schemas.microsoft.com/office/drawing/2014/main" id="{A057862B-A587-4DF9-A563-3E8497884730}"/>
                </a:ext>
              </a:extLst>
            </p:cNvPr>
            <p:cNvSpPr txBox="1">
              <a:spLocks/>
            </p:cNvSpPr>
            <p:nvPr/>
          </p:nvSpPr>
          <p:spPr>
            <a:xfrm>
              <a:off x="2823291" y="5121283"/>
              <a:ext cx="4373440" cy="1149315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144" indent="0">
                <a:buClr>
                  <a:srgbClr val="0000A8"/>
                </a:buClr>
                <a:buNone/>
                <a:defRPr/>
              </a:pPr>
              <a:r>
                <a:rPr lang="en-US" altLang="en-US" sz="18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  <a:t>Redes</a:t>
              </a:r>
            </a:p>
            <a:p>
              <a:pPr marL="259556" lvl="1" indent="-173831">
                <a:buClr>
                  <a:srgbClr val="0000A3"/>
                </a:buClr>
                <a:defRPr/>
              </a:pPr>
              <a:r>
                <a:rPr lang="en-US" altLang="en-US" sz="1500" dirty="0" err="1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coleção</a:t>
              </a:r>
              <a:r>
                <a:rPr lang="en-US" altLang="en-US" sz="15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 de </a:t>
              </a:r>
              <a:r>
                <a:rPr lang="en-US" altLang="en-US" sz="1500" dirty="0" err="1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dipositivos</a:t>
              </a:r>
              <a:r>
                <a:rPr lang="en-US" altLang="en-US" sz="15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, </a:t>
              </a:r>
              <a:r>
                <a:rPr lang="en-US" altLang="en-US" sz="1500" dirty="0" err="1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routeadores</a:t>
              </a:r>
              <a:r>
                <a:rPr lang="en-US" altLang="en-US" sz="15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 links: </a:t>
              </a:r>
              <a:r>
                <a:rPr lang="en-US" altLang="en-US" sz="1500" dirty="0" err="1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gerenciados</a:t>
              </a:r>
              <a:r>
                <a:rPr lang="en-US" altLang="en-US" sz="15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 por </a:t>
              </a:r>
              <a:r>
                <a:rPr lang="en-US" altLang="en-US" sz="1500" dirty="0" err="1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uma</a:t>
              </a:r>
              <a:r>
                <a:rPr lang="en-US" altLang="en-US" sz="15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 </a:t>
              </a:r>
              <a:r>
                <a:rPr lang="en-US" altLang="en-US" sz="1500" dirty="0" err="1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organização</a:t>
              </a:r>
              <a:endParaRPr lang="en-US" sz="1800" dirty="0">
                <a:solidFill>
                  <a:schemeClr val="tx1"/>
                </a:solidFill>
                <a:latin typeface="+mn-lt"/>
              </a:endParaRPr>
            </a:p>
          </p:txBody>
        </p:sp>
      </p:grpSp>
      <p:sp>
        <p:nvSpPr>
          <p:cNvPr id="3" name="Freeform 2">
            <a:extLst>
              <a:ext uri="{FF2B5EF4-FFF2-40B4-BE49-F238E27FC236}">
                <a16:creationId xmlns:a16="http://schemas.microsoft.com/office/drawing/2014/main" id="{3AE89F9F-3592-44A3-99B9-D141F37E0206}"/>
              </a:ext>
            </a:extLst>
          </p:cNvPr>
          <p:cNvSpPr/>
          <p:nvPr/>
        </p:nvSpPr>
        <p:spPr>
          <a:xfrm>
            <a:off x="6916739" y="2089151"/>
            <a:ext cx="3074987" cy="3190875"/>
          </a:xfrm>
          <a:custGeom>
            <a:avLst/>
            <a:gdLst>
              <a:gd name="connsiteX0" fmla="*/ 2112364 w 4107620"/>
              <a:gd name="connsiteY0" fmla="*/ 1261685 h 4330718"/>
              <a:gd name="connsiteX1" fmla="*/ 1712971 w 4107620"/>
              <a:gd name="connsiteY1" fmla="*/ 1293216 h 4330718"/>
              <a:gd name="connsiteX2" fmla="*/ 1387150 w 4107620"/>
              <a:gd name="connsiteY2" fmla="*/ 904333 h 4330718"/>
              <a:gd name="connsiteX3" fmla="*/ 1134902 w 4107620"/>
              <a:gd name="connsiteY3" fmla="*/ 568002 h 4330718"/>
              <a:gd name="connsiteX4" fmla="*/ 840612 w 4107620"/>
              <a:gd name="connsiteY4" fmla="*/ 851781 h 4330718"/>
              <a:gd name="connsiteX5" fmla="*/ 703978 w 4107620"/>
              <a:gd name="connsiteY5" fmla="*/ 1356278 h 4330718"/>
              <a:gd name="connsiteX6" fmla="*/ 1240006 w 4107620"/>
              <a:gd name="connsiteY6" fmla="*/ 1955368 h 4330718"/>
              <a:gd name="connsiteX7" fmla="*/ 1303068 w 4107620"/>
              <a:gd name="connsiteY7" fmla="*/ 2375781 h 4330718"/>
              <a:gd name="connsiteX8" fmla="*/ 220502 w 4107620"/>
              <a:gd name="connsiteY8" fmla="*/ 2302209 h 4330718"/>
              <a:gd name="connsiteX9" fmla="*/ 83868 w 4107620"/>
              <a:gd name="connsiteY9" fmla="*/ 2943340 h 4330718"/>
              <a:gd name="connsiteX10" fmla="*/ 1218985 w 4107620"/>
              <a:gd name="connsiteY10" fmla="*/ 3258650 h 4330718"/>
              <a:gd name="connsiteX11" fmla="*/ 1124392 w 4107620"/>
              <a:gd name="connsiteY11" fmla="*/ 3647533 h 4330718"/>
              <a:gd name="connsiteX12" fmla="*/ 924695 w 4107620"/>
              <a:gd name="connsiteY12" fmla="*/ 3763147 h 4330718"/>
              <a:gd name="connsiteX13" fmla="*/ 1324088 w 4107620"/>
              <a:gd name="connsiteY13" fmla="*/ 3962843 h 4330718"/>
              <a:gd name="connsiteX14" fmla="*/ 1576337 w 4107620"/>
              <a:gd name="connsiteY14" fmla="*/ 3899781 h 4330718"/>
              <a:gd name="connsiteX15" fmla="*/ 1818075 w 4107620"/>
              <a:gd name="connsiteY15" fmla="*/ 4036416 h 4330718"/>
              <a:gd name="connsiteX16" fmla="*/ 1996750 w 4107620"/>
              <a:gd name="connsiteY16" fmla="*/ 4299174 h 4330718"/>
              <a:gd name="connsiteX17" fmla="*/ 2448695 w 4107620"/>
              <a:gd name="connsiteY17" fmla="*/ 4299174 h 4330718"/>
              <a:gd name="connsiteX18" fmla="*/ 2764006 w 4107620"/>
              <a:gd name="connsiteY18" fmla="*/ 4057436 h 4330718"/>
              <a:gd name="connsiteX19" fmla="*/ 2995233 w 4107620"/>
              <a:gd name="connsiteY19" fmla="*/ 4025905 h 4330718"/>
              <a:gd name="connsiteX20" fmla="*/ 3016254 w 4107620"/>
              <a:gd name="connsiteY20" fmla="*/ 3731616 h 4330718"/>
              <a:gd name="connsiteX21" fmla="*/ 3194930 w 4107620"/>
              <a:gd name="connsiteY21" fmla="*/ 3300692 h 4330718"/>
              <a:gd name="connsiteX22" fmla="*/ 3972695 w 4107620"/>
              <a:gd name="connsiteY22" fmla="*/ 3122016 h 4330718"/>
              <a:gd name="connsiteX23" fmla="*/ 3909633 w 4107620"/>
              <a:gd name="connsiteY23" fmla="*/ 1818733 h 4330718"/>
              <a:gd name="connsiteX24" fmla="*/ 4046268 w 4107620"/>
              <a:gd name="connsiteY24" fmla="*/ 904333 h 4330718"/>
              <a:gd name="connsiteX25" fmla="*/ 3962185 w 4107620"/>
              <a:gd name="connsiteY25" fmla="*/ 147588 h 4330718"/>
              <a:gd name="connsiteX26" fmla="*/ 2480226 w 4107620"/>
              <a:gd name="connsiteY26" fmla="*/ 63505 h 4330718"/>
              <a:gd name="connsiteX27" fmla="*/ 2133385 w 4107620"/>
              <a:gd name="connsiteY27" fmla="*/ 872802 h 4330718"/>
              <a:gd name="connsiteX28" fmla="*/ 2238488 w 4107620"/>
              <a:gd name="connsiteY28" fmla="*/ 1230154 h 4330718"/>
              <a:gd name="connsiteX29" fmla="*/ 2112364 w 4107620"/>
              <a:gd name="connsiteY29" fmla="*/ 1261685 h 4330718"/>
              <a:gd name="connsiteX0" fmla="*/ 1996750 w 4107620"/>
              <a:gd name="connsiteY0" fmla="*/ 1366789 h 4330718"/>
              <a:gd name="connsiteX1" fmla="*/ 1712971 w 4107620"/>
              <a:gd name="connsiteY1" fmla="*/ 1293216 h 4330718"/>
              <a:gd name="connsiteX2" fmla="*/ 1387150 w 4107620"/>
              <a:gd name="connsiteY2" fmla="*/ 904333 h 4330718"/>
              <a:gd name="connsiteX3" fmla="*/ 1134902 w 4107620"/>
              <a:gd name="connsiteY3" fmla="*/ 568002 h 4330718"/>
              <a:gd name="connsiteX4" fmla="*/ 840612 w 4107620"/>
              <a:gd name="connsiteY4" fmla="*/ 851781 h 4330718"/>
              <a:gd name="connsiteX5" fmla="*/ 703978 w 4107620"/>
              <a:gd name="connsiteY5" fmla="*/ 1356278 h 4330718"/>
              <a:gd name="connsiteX6" fmla="*/ 1240006 w 4107620"/>
              <a:gd name="connsiteY6" fmla="*/ 1955368 h 4330718"/>
              <a:gd name="connsiteX7" fmla="*/ 1303068 w 4107620"/>
              <a:gd name="connsiteY7" fmla="*/ 2375781 h 4330718"/>
              <a:gd name="connsiteX8" fmla="*/ 220502 w 4107620"/>
              <a:gd name="connsiteY8" fmla="*/ 2302209 h 4330718"/>
              <a:gd name="connsiteX9" fmla="*/ 83868 w 4107620"/>
              <a:gd name="connsiteY9" fmla="*/ 2943340 h 4330718"/>
              <a:gd name="connsiteX10" fmla="*/ 1218985 w 4107620"/>
              <a:gd name="connsiteY10" fmla="*/ 3258650 h 4330718"/>
              <a:gd name="connsiteX11" fmla="*/ 1124392 w 4107620"/>
              <a:gd name="connsiteY11" fmla="*/ 3647533 h 4330718"/>
              <a:gd name="connsiteX12" fmla="*/ 924695 w 4107620"/>
              <a:gd name="connsiteY12" fmla="*/ 3763147 h 4330718"/>
              <a:gd name="connsiteX13" fmla="*/ 1324088 w 4107620"/>
              <a:gd name="connsiteY13" fmla="*/ 3962843 h 4330718"/>
              <a:gd name="connsiteX14" fmla="*/ 1576337 w 4107620"/>
              <a:gd name="connsiteY14" fmla="*/ 3899781 h 4330718"/>
              <a:gd name="connsiteX15" fmla="*/ 1818075 w 4107620"/>
              <a:gd name="connsiteY15" fmla="*/ 4036416 h 4330718"/>
              <a:gd name="connsiteX16" fmla="*/ 1996750 w 4107620"/>
              <a:gd name="connsiteY16" fmla="*/ 4299174 h 4330718"/>
              <a:gd name="connsiteX17" fmla="*/ 2448695 w 4107620"/>
              <a:gd name="connsiteY17" fmla="*/ 4299174 h 4330718"/>
              <a:gd name="connsiteX18" fmla="*/ 2764006 w 4107620"/>
              <a:gd name="connsiteY18" fmla="*/ 4057436 h 4330718"/>
              <a:gd name="connsiteX19" fmla="*/ 2995233 w 4107620"/>
              <a:gd name="connsiteY19" fmla="*/ 4025905 h 4330718"/>
              <a:gd name="connsiteX20" fmla="*/ 3016254 w 4107620"/>
              <a:gd name="connsiteY20" fmla="*/ 3731616 h 4330718"/>
              <a:gd name="connsiteX21" fmla="*/ 3194930 w 4107620"/>
              <a:gd name="connsiteY21" fmla="*/ 3300692 h 4330718"/>
              <a:gd name="connsiteX22" fmla="*/ 3972695 w 4107620"/>
              <a:gd name="connsiteY22" fmla="*/ 3122016 h 4330718"/>
              <a:gd name="connsiteX23" fmla="*/ 3909633 w 4107620"/>
              <a:gd name="connsiteY23" fmla="*/ 1818733 h 4330718"/>
              <a:gd name="connsiteX24" fmla="*/ 4046268 w 4107620"/>
              <a:gd name="connsiteY24" fmla="*/ 904333 h 4330718"/>
              <a:gd name="connsiteX25" fmla="*/ 3962185 w 4107620"/>
              <a:gd name="connsiteY25" fmla="*/ 147588 h 4330718"/>
              <a:gd name="connsiteX26" fmla="*/ 2480226 w 4107620"/>
              <a:gd name="connsiteY26" fmla="*/ 63505 h 4330718"/>
              <a:gd name="connsiteX27" fmla="*/ 2133385 w 4107620"/>
              <a:gd name="connsiteY27" fmla="*/ 872802 h 4330718"/>
              <a:gd name="connsiteX28" fmla="*/ 2238488 w 4107620"/>
              <a:gd name="connsiteY28" fmla="*/ 1230154 h 4330718"/>
              <a:gd name="connsiteX29" fmla="*/ 1996750 w 4107620"/>
              <a:gd name="connsiteY29" fmla="*/ 1366789 h 4330718"/>
              <a:gd name="connsiteX0" fmla="*/ 1996750 w 4107620"/>
              <a:gd name="connsiteY0" fmla="*/ 1339069 h 4302998"/>
              <a:gd name="connsiteX1" fmla="*/ 1712971 w 4107620"/>
              <a:gd name="connsiteY1" fmla="*/ 1265496 h 4302998"/>
              <a:gd name="connsiteX2" fmla="*/ 1387150 w 4107620"/>
              <a:gd name="connsiteY2" fmla="*/ 876613 h 4302998"/>
              <a:gd name="connsiteX3" fmla="*/ 1134902 w 4107620"/>
              <a:gd name="connsiteY3" fmla="*/ 540282 h 4302998"/>
              <a:gd name="connsiteX4" fmla="*/ 840612 w 4107620"/>
              <a:gd name="connsiteY4" fmla="*/ 824061 h 4302998"/>
              <a:gd name="connsiteX5" fmla="*/ 703978 w 4107620"/>
              <a:gd name="connsiteY5" fmla="*/ 1328558 h 4302998"/>
              <a:gd name="connsiteX6" fmla="*/ 1240006 w 4107620"/>
              <a:gd name="connsiteY6" fmla="*/ 1927648 h 4302998"/>
              <a:gd name="connsiteX7" fmla="*/ 1303068 w 4107620"/>
              <a:gd name="connsiteY7" fmla="*/ 2348061 h 4302998"/>
              <a:gd name="connsiteX8" fmla="*/ 220502 w 4107620"/>
              <a:gd name="connsiteY8" fmla="*/ 2274489 h 4302998"/>
              <a:gd name="connsiteX9" fmla="*/ 83868 w 4107620"/>
              <a:gd name="connsiteY9" fmla="*/ 2915620 h 4302998"/>
              <a:gd name="connsiteX10" fmla="*/ 1218985 w 4107620"/>
              <a:gd name="connsiteY10" fmla="*/ 3230930 h 4302998"/>
              <a:gd name="connsiteX11" fmla="*/ 1124392 w 4107620"/>
              <a:gd name="connsiteY11" fmla="*/ 3619813 h 4302998"/>
              <a:gd name="connsiteX12" fmla="*/ 924695 w 4107620"/>
              <a:gd name="connsiteY12" fmla="*/ 3735427 h 4302998"/>
              <a:gd name="connsiteX13" fmla="*/ 1324088 w 4107620"/>
              <a:gd name="connsiteY13" fmla="*/ 3935123 h 4302998"/>
              <a:gd name="connsiteX14" fmla="*/ 1576337 w 4107620"/>
              <a:gd name="connsiteY14" fmla="*/ 3872061 h 4302998"/>
              <a:gd name="connsiteX15" fmla="*/ 1818075 w 4107620"/>
              <a:gd name="connsiteY15" fmla="*/ 4008696 h 4302998"/>
              <a:gd name="connsiteX16" fmla="*/ 1996750 w 4107620"/>
              <a:gd name="connsiteY16" fmla="*/ 4271454 h 4302998"/>
              <a:gd name="connsiteX17" fmla="*/ 2448695 w 4107620"/>
              <a:gd name="connsiteY17" fmla="*/ 4271454 h 4302998"/>
              <a:gd name="connsiteX18" fmla="*/ 2764006 w 4107620"/>
              <a:gd name="connsiteY18" fmla="*/ 4029716 h 4302998"/>
              <a:gd name="connsiteX19" fmla="*/ 2995233 w 4107620"/>
              <a:gd name="connsiteY19" fmla="*/ 3998185 h 4302998"/>
              <a:gd name="connsiteX20" fmla="*/ 3016254 w 4107620"/>
              <a:gd name="connsiteY20" fmla="*/ 3703896 h 4302998"/>
              <a:gd name="connsiteX21" fmla="*/ 3194930 w 4107620"/>
              <a:gd name="connsiteY21" fmla="*/ 3272972 h 4302998"/>
              <a:gd name="connsiteX22" fmla="*/ 3972695 w 4107620"/>
              <a:gd name="connsiteY22" fmla="*/ 3094296 h 4302998"/>
              <a:gd name="connsiteX23" fmla="*/ 3909633 w 4107620"/>
              <a:gd name="connsiteY23" fmla="*/ 1791013 h 4302998"/>
              <a:gd name="connsiteX24" fmla="*/ 4046268 w 4107620"/>
              <a:gd name="connsiteY24" fmla="*/ 876613 h 4302998"/>
              <a:gd name="connsiteX25" fmla="*/ 3962185 w 4107620"/>
              <a:gd name="connsiteY25" fmla="*/ 119868 h 4302998"/>
              <a:gd name="connsiteX26" fmla="*/ 2480226 w 4107620"/>
              <a:gd name="connsiteY26" fmla="*/ 35785 h 4302998"/>
              <a:gd name="connsiteX27" fmla="*/ 2185936 w 4107620"/>
              <a:gd name="connsiteY27" fmla="*/ 466709 h 4302998"/>
              <a:gd name="connsiteX28" fmla="*/ 2238488 w 4107620"/>
              <a:gd name="connsiteY28" fmla="*/ 1202434 h 4302998"/>
              <a:gd name="connsiteX29" fmla="*/ 1996750 w 4107620"/>
              <a:gd name="connsiteY29" fmla="*/ 1339069 h 4302998"/>
              <a:gd name="connsiteX0" fmla="*/ 1996750 w 4107620"/>
              <a:gd name="connsiteY0" fmla="*/ 1339069 h 4302998"/>
              <a:gd name="connsiteX1" fmla="*/ 1712971 w 4107620"/>
              <a:gd name="connsiteY1" fmla="*/ 1265496 h 4302998"/>
              <a:gd name="connsiteX2" fmla="*/ 1387150 w 4107620"/>
              <a:gd name="connsiteY2" fmla="*/ 876613 h 4302998"/>
              <a:gd name="connsiteX3" fmla="*/ 1134902 w 4107620"/>
              <a:gd name="connsiteY3" fmla="*/ 540282 h 4302998"/>
              <a:gd name="connsiteX4" fmla="*/ 840612 w 4107620"/>
              <a:gd name="connsiteY4" fmla="*/ 824061 h 4302998"/>
              <a:gd name="connsiteX5" fmla="*/ 703978 w 4107620"/>
              <a:gd name="connsiteY5" fmla="*/ 1328558 h 4302998"/>
              <a:gd name="connsiteX6" fmla="*/ 1240006 w 4107620"/>
              <a:gd name="connsiteY6" fmla="*/ 1927648 h 4302998"/>
              <a:gd name="connsiteX7" fmla="*/ 1303068 w 4107620"/>
              <a:gd name="connsiteY7" fmla="*/ 2348061 h 4302998"/>
              <a:gd name="connsiteX8" fmla="*/ 220502 w 4107620"/>
              <a:gd name="connsiteY8" fmla="*/ 2274489 h 4302998"/>
              <a:gd name="connsiteX9" fmla="*/ 83868 w 4107620"/>
              <a:gd name="connsiteY9" fmla="*/ 2915620 h 4302998"/>
              <a:gd name="connsiteX10" fmla="*/ 1218985 w 4107620"/>
              <a:gd name="connsiteY10" fmla="*/ 3230930 h 4302998"/>
              <a:gd name="connsiteX11" fmla="*/ 1124392 w 4107620"/>
              <a:gd name="connsiteY11" fmla="*/ 3619813 h 4302998"/>
              <a:gd name="connsiteX12" fmla="*/ 924695 w 4107620"/>
              <a:gd name="connsiteY12" fmla="*/ 3735427 h 4302998"/>
              <a:gd name="connsiteX13" fmla="*/ 1324088 w 4107620"/>
              <a:gd name="connsiteY13" fmla="*/ 3935123 h 4302998"/>
              <a:gd name="connsiteX14" fmla="*/ 1576337 w 4107620"/>
              <a:gd name="connsiteY14" fmla="*/ 3872061 h 4302998"/>
              <a:gd name="connsiteX15" fmla="*/ 1818075 w 4107620"/>
              <a:gd name="connsiteY15" fmla="*/ 4008696 h 4302998"/>
              <a:gd name="connsiteX16" fmla="*/ 1996750 w 4107620"/>
              <a:gd name="connsiteY16" fmla="*/ 4271454 h 4302998"/>
              <a:gd name="connsiteX17" fmla="*/ 2448695 w 4107620"/>
              <a:gd name="connsiteY17" fmla="*/ 4271454 h 4302998"/>
              <a:gd name="connsiteX18" fmla="*/ 2764006 w 4107620"/>
              <a:gd name="connsiteY18" fmla="*/ 4029716 h 4302998"/>
              <a:gd name="connsiteX19" fmla="*/ 2995233 w 4107620"/>
              <a:gd name="connsiteY19" fmla="*/ 3998185 h 4302998"/>
              <a:gd name="connsiteX20" fmla="*/ 3016254 w 4107620"/>
              <a:gd name="connsiteY20" fmla="*/ 3703896 h 4302998"/>
              <a:gd name="connsiteX21" fmla="*/ 3194930 w 4107620"/>
              <a:gd name="connsiteY21" fmla="*/ 3272972 h 4302998"/>
              <a:gd name="connsiteX22" fmla="*/ 3972695 w 4107620"/>
              <a:gd name="connsiteY22" fmla="*/ 3094296 h 4302998"/>
              <a:gd name="connsiteX23" fmla="*/ 3909633 w 4107620"/>
              <a:gd name="connsiteY23" fmla="*/ 1791013 h 4302998"/>
              <a:gd name="connsiteX24" fmla="*/ 4046268 w 4107620"/>
              <a:gd name="connsiteY24" fmla="*/ 876613 h 4302998"/>
              <a:gd name="connsiteX25" fmla="*/ 3962185 w 4107620"/>
              <a:gd name="connsiteY25" fmla="*/ 119868 h 4302998"/>
              <a:gd name="connsiteX26" fmla="*/ 2480226 w 4107620"/>
              <a:gd name="connsiteY26" fmla="*/ 35785 h 4302998"/>
              <a:gd name="connsiteX27" fmla="*/ 2270019 w 4107620"/>
              <a:gd name="connsiteY27" fmla="*/ 466709 h 4302998"/>
              <a:gd name="connsiteX28" fmla="*/ 2238488 w 4107620"/>
              <a:gd name="connsiteY28" fmla="*/ 1202434 h 4302998"/>
              <a:gd name="connsiteX29" fmla="*/ 1996750 w 4107620"/>
              <a:gd name="connsiteY29" fmla="*/ 1339069 h 4302998"/>
              <a:gd name="connsiteX0" fmla="*/ 1996750 w 4101062"/>
              <a:gd name="connsiteY0" fmla="*/ 1290412 h 4254341"/>
              <a:gd name="connsiteX1" fmla="*/ 1712971 w 4101062"/>
              <a:gd name="connsiteY1" fmla="*/ 1216839 h 4254341"/>
              <a:gd name="connsiteX2" fmla="*/ 1387150 w 4101062"/>
              <a:gd name="connsiteY2" fmla="*/ 827956 h 4254341"/>
              <a:gd name="connsiteX3" fmla="*/ 1134902 w 4101062"/>
              <a:gd name="connsiteY3" fmla="*/ 491625 h 4254341"/>
              <a:gd name="connsiteX4" fmla="*/ 840612 w 4101062"/>
              <a:gd name="connsiteY4" fmla="*/ 775404 h 4254341"/>
              <a:gd name="connsiteX5" fmla="*/ 703978 w 4101062"/>
              <a:gd name="connsiteY5" fmla="*/ 1279901 h 4254341"/>
              <a:gd name="connsiteX6" fmla="*/ 1240006 w 4101062"/>
              <a:gd name="connsiteY6" fmla="*/ 1878991 h 4254341"/>
              <a:gd name="connsiteX7" fmla="*/ 1303068 w 4101062"/>
              <a:gd name="connsiteY7" fmla="*/ 2299404 h 4254341"/>
              <a:gd name="connsiteX8" fmla="*/ 220502 w 4101062"/>
              <a:gd name="connsiteY8" fmla="*/ 2225832 h 4254341"/>
              <a:gd name="connsiteX9" fmla="*/ 83868 w 4101062"/>
              <a:gd name="connsiteY9" fmla="*/ 2866963 h 4254341"/>
              <a:gd name="connsiteX10" fmla="*/ 1218985 w 4101062"/>
              <a:gd name="connsiteY10" fmla="*/ 3182273 h 4254341"/>
              <a:gd name="connsiteX11" fmla="*/ 1124392 w 4101062"/>
              <a:gd name="connsiteY11" fmla="*/ 3571156 h 4254341"/>
              <a:gd name="connsiteX12" fmla="*/ 924695 w 4101062"/>
              <a:gd name="connsiteY12" fmla="*/ 3686770 h 4254341"/>
              <a:gd name="connsiteX13" fmla="*/ 1324088 w 4101062"/>
              <a:gd name="connsiteY13" fmla="*/ 3886466 h 4254341"/>
              <a:gd name="connsiteX14" fmla="*/ 1576337 w 4101062"/>
              <a:gd name="connsiteY14" fmla="*/ 3823404 h 4254341"/>
              <a:gd name="connsiteX15" fmla="*/ 1818075 w 4101062"/>
              <a:gd name="connsiteY15" fmla="*/ 3960039 h 4254341"/>
              <a:gd name="connsiteX16" fmla="*/ 1996750 w 4101062"/>
              <a:gd name="connsiteY16" fmla="*/ 4222797 h 4254341"/>
              <a:gd name="connsiteX17" fmla="*/ 2448695 w 4101062"/>
              <a:gd name="connsiteY17" fmla="*/ 4222797 h 4254341"/>
              <a:gd name="connsiteX18" fmla="*/ 2764006 w 4101062"/>
              <a:gd name="connsiteY18" fmla="*/ 3981059 h 4254341"/>
              <a:gd name="connsiteX19" fmla="*/ 2995233 w 4101062"/>
              <a:gd name="connsiteY19" fmla="*/ 3949528 h 4254341"/>
              <a:gd name="connsiteX20" fmla="*/ 3016254 w 4101062"/>
              <a:gd name="connsiteY20" fmla="*/ 3655239 h 4254341"/>
              <a:gd name="connsiteX21" fmla="*/ 3194930 w 4101062"/>
              <a:gd name="connsiteY21" fmla="*/ 3224315 h 4254341"/>
              <a:gd name="connsiteX22" fmla="*/ 3972695 w 4101062"/>
              <a:gd name="connsiteY22" fmla="*/ 3045639 h 4254341"/>
              <a:gd name="connsiteX23" fmla="*/ 3909633 w 4101062"/>
              <a:gd name="connsiteY23" fmla="*/ 1742356 h 4254341"/>
              <a:gd name="connsiteX24" fmla="*/ 4046268 w 4101062"/>
              <a:gd name="connsiteY24" fmla="*/ 827956 h 4254341"/>
              <a:gd name="connsiteX25" fmla="*/ 3962185 w 4101062"/>
              <a:gd name="connsiteY25" fmla="*/ 71211 h 4254341"/>
              <a:gd name="connsiteX26" fmla="*/ 2574819 w 4101062"/>
              <a:gd name="connsiteY26" fmla="*/ 71211 h 4254341"/>
              <a:gd name="connsiteX27" fmla="*/ 2270019 w 4101062"/>
              <a:gd name="connsiteY27" fmla="*/ 418052 h 4254341"/>
              <a:gd name="connsiteX28" fmla="*/ 2238488 w 4101062"/>
              <a:gd name="connsiteY28" fmla="*/ 1153777 h 4254341"/>
              <a:gd name="connsiteX29" fmla="*/ 1996750 w 4101062"/>
              <a:gd name="connsiteY29" fmla="*/ 1290412 h 4254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101062" h="4254341">
                <a:moveTo>
                  <a:pt x="1996750" y="1290412"/>
                </a:moveTo>
                <a:cubicBezTo>
                  <a:pt x="1909164" y="1300922"/>
                  <a:pt x="1814571" y="1293915"/>
                  <a:pt x="1712971" y="1216839"/>
                </a:cubicBezTo>
                <a:cubicBezTo>
                  <a:pt x="1611371" y="1139763"/>
                  <a:pt x="1483495" y="948825"/>
                  <a:pt x="1387150" y="827956"/>
                </a:cubicBezTo>
                <a:cubicBezTo>
                  <a:pt x="1290805" y="707087"/>
                  <a:pt x="1225992" y="500384"/>
                  <a:pt x="1134902" y="491625"/>
                </a:cubicBezTo>
                <a:cubicBezTo>
                  <a:pt x="1043812" y="482866"/>
                  <a:pt x="912433" y="644025"/>
                  <a:pt x="840612" y="775404"/>
                </a:cubicBezTo>
                <a:cubicBezTo>
                  <a:pt x="768791" y="906783"/>
                  <a:pt x="637412" y="1095970"/>
                  <a:pt x="703978" y="1279901"/>
                </a:cubicBezTo>
                <a:cubicBezTo>
                  <a:pt x="770544" y="1463832"/>
                  <a:pt x="1140158" y="1709074"/>
                  <a:pt x="1240006" y="1878991"/>
                </a:cubicBezTo>
                <a:cubicBezTo>
                  <a:pt x="1339854" y="2048908"/>
                  <a:pt x="1472985" y="2241597"/>
                  <a:pt x="1303068" y="2299404"/>
                </a:cubicBezTo>
                <a:cubicBezTo>
                  <a:pt x="1133151" y="2357211"/>
                  <a:pt x="423702" y="2131239"/>
                  <a:pt x="220502" y="2225832"/>
                </a:cubicBezTo>
                <a:cubicBezTo>
                  <a:pt x="17302" y="2320425"/>
                  <a:pt x="-82546" y="2707556"/>
                  <a:pt x="83868" y="2866963"/>
                </a:cubicBezTo>
                <a:cubicBezTo>
                  <a:pt x="250282" y="3026370"/>
                  <a:pt x="1045564" y="3064908"/>
                  <a:pt x="1218985" y="3182273"/>
                </a:cubicBezTo>
                <a:cubicBezTo>
                  <a:pt x="1392406" y="3299638"/>
                  <a:pt x="1173440" y="3487073"/>
                  <a:pt x="1124392" y="3571156"/>
                </a:cubicBezTo>
                <a:cubicBezTo>
                  <a:pt x="1075344" y="3655239"/>
                  <a:pt x="891412" y="3634218"/>
                  <a:pt x="924695" y="3686770"/>
                </a:cubicBezTo>
                <a:cubicBezTo>
                  <a:pt x="957978" y="3739322"/>
                  <a:pt x="1215481" y="3863694"/>
                  <a:pt x="1324088" y="3886466"/>
                </a:cubicBezTo>
                <a:cubicBezTo>
                  <a:pt x="1432695" y="3909238"/>
                  <a:pt x="1494006" y="3811142"/>
                  <a:pt x="1576337" y="3823404"/>
                </a:cubicBezTo>
                <a:cubicBezTo>
                  <a:pt x="1658668" y="3835666"/>
                  <a:pt x="1748006" y="3893474"/>
                  <a:pt x="1818075" y="3960039"/>
                </a:cubicBezTo>
                <a:cubicBezTo>
                  <a:pt x="1888144" y="4026604"/>
                  <a:pt x="1891647" y="4179004"/>
                  <a:pt x="1996750" y="4222797"/>
                </a:cubicBezTo>
                <a:cubicBezTo>
                  <a:pt x="2101853" y="4266590"/>
                  <a:pt x="2320819" y="4263087"/>
                  <a:pt x="2448695" y="4222797"/>
                </a:cubicBezTo>
                <a:cubicBezTo>
                  <a:pt x="2576571" y="4182507"/>
                  <a:pt x="2672916" y="4026604"/>
                  <a:pt x="2764006" y="3981059"/>
                </a:cubicBezTo>
                <a:cubicBezTo>
                  <a:pt x="2855096" y="3935514"/>
                  <a:pt x="2953192" y="4003831"/>
                  <a:pt x="2995233" y="3949528"/>
                </a:cubicBezTo>
                <a:cubicBezTo>
                  <a:pt x="3037274" y="3895225"/>
                  <a:pt x="2982971" y="3776108"/>
                  <a:pt x="3016254" y="3655239"/>
                </a:cubicBezTo>
                <a:cubicBezTo>
                  <a:pt x="3049537" y="3534370"/>
                  <a:pt x="3035523" y="3325915"/>
                  <a:pt x="3194930" y="3224315"/>
                </a:cubicBezTo>
                <a:cubicBezTo>
                  <a:pt x="3354337" y="3122715"/>
                  <a:pt x="3853578" y="3292632"/>
                  <a:pt x="3972695" y="3045639"/>
                </a:cubicBezTo>
                <a:cubicBezTo>
                  <a:pt x="4091812" y="2798646"/>
                  <a:pt x="3897371" y="2111970"/>
                  <a:pt x="3909633" y="1742356"/>
                </a:cubicBezTo>
                <a:cubicBezTo>
                  <a:pt x="3921895" y="1372742"/>
                  <a:pt x="4037509" y="1106480"/>
                  <a:pt x="4046268" y="827956"/>
                </a:cubicBezTo>
                <a:cubicBezTo>
                  <a:pt x="4055027" y="549432"/>
                  <a:pt x="4207426" y="197335"/>
                  <a:pt x="3962185" y="71211"/>
                </a:cubicBezTo>
                <a:cubicBezTo>
                  <a:pt x="3716944" y="-54913"/>
                  <a:pt x="2856847" y="13404"/>
                  <a:pt x="2574819" y="71211"/>
                </a:cubicBezTo>
                <a:cubicBezTo>
                  <a:pt x="2292791" y="129018"/>
                  <a:pt x="2310309" y="223611"/>
                  <a:pt x="2270019" y="418052"/>
                </a:cubicBezTo>
                <a:cubicBezTo>
                  <a:pt x="2229729" y="612493"/>
                  <a:pt x="2284033" y="1008384"/>
                  <a:pt x="2238488" y="1153777"/>
                </a:cubicBezTo>
                <a:cubicBezTo>
                  <a:pt x="2192943" y="1299170"/>
                  <a:pt x="2084336" y="1279902"/>
                  <a:pt x="1996750" y="1290412"/>
                </a:cubicBezTo>
                <a:close/>
              </a:path>
            </a:pathLst>
          </a:custGeom>
          <a:noFill/>
          <a:ln>
            <a:solidFill>
              <a:schemeClr val="accent1">
                <a:shade val="50000"/>
                <a:alpha val="58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0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0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" grpId="1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" name="Freeform 370">
            <a:extLst>
              <a:ext uri="{FF2B5EF4-FFF2-40B4-BE49-F238E27FC236}">
                <a16:creationId xmlns:a16="http://schemas.microsoft.com/office/drawing/2014/main" id="{C7139064-768E-47B9-B312-93AAAAFB7184}"/>
              </a:ext>
            </a:extLst>
          </p:cNvPr>
          <p:cNvSpPr/>
          <p:nvPr/>
        </p:nvSpPr>
        <p:spPr>
          <a:xfrm>
            <a:off x="8262938" y="3155950"/>
            <a:ext cx="842962" cy="1003300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68580" tIns="34290" rIns="68580" bIns="3429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B8E4BB54-0D94-4E19-83F8-1039ACB52E74}"/>
              </a:ext>
            </a:extLst>
          </p:cNvPr>
          <p:cNvSpPr>
            <a:spLocks/>
          </p:cNvSpPr>
          <p:nvPr/>
        </p:nvSpPr>
        <p:spPr bwMode="auto">
          <a:xfrm>
            <a:off x="6980238" y="2227264"/>
            <a:ext cx="1301750" cy="987425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grpSp>
        <p:nvGrpSpPr>
          <p:cNvPr id="38916" name="Group 418">
            <a:extLst>
              <a:ext uri="{FF2B5EF4-FFF2-40B4-BE49-F238E27FC236}">
                <a16:creationId xmlns:a16="http://schemas.microsoft.com/office/drawing/2014/main" id="{4371B662-4104-4720-8426-2A6138E413E0}"/>
              </a:ext>
            </a:extLst>
          </p:cNvPr>
          <p:cNvGrpSpPr>
            <a:grpSpLocks/>
          </p:cNvGrpSpPr>
          <p:nvPr/>
        </p:nvGrpSpPr>
        <p:grpSpPr bwMode="auto">
          <a:xfrm>
            <a:off x="6927850" y="3324225"/>
            <a:ext cx="1093788" cy="700088"/>
            <a:chOff x="2889" y="1631"/>
            <a:chExt cx="980" cy="743"/>
          </a:xfrm>
        </p:grpSpPr>
        <p:sp>
          <p:nvSpPr>
            <p:cNvPr id="39422" name="Rectangle 419">
              <a:extLst>
                <a:ext uri="{FF2B5EF4-FFF2-40B4-BE49-F238E27FC236}">
                  <a16:creationId xmlns:a16="http://schemas.microsoft.com/office/drawing/2014/main" id="{641E0E5B-B760-4E18-BAB6-6479654F7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423" name="AutoShape 420">
              <a:extLst>
                <a:ext uri="{FF2B5EF4-FFF2-40B4-BE49-F238E27FC236}">
                  <a16:creationId xmlns:a16="http://schemas.microsoft.com/office/drawing/2014/main" id="{0B8B760C-7271-48A0-A687-3FA04E150C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CCFF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1" name="Freeform 427">
            <a:extLst>
              <a:ext uri="{FF2B5EF4-FFF2-40B4-BE49-F238E27FC236}">
                <a16:creationId xmlns:a16="http://schemas.microsoft.com/office/drawing/2014/main" id="{13B7E6CD-3E8B-47A2-A1EC-7A748CD87F33}"/>
              </a:ext>
            </a:extLst>
          </p:cNvPr>
          <p:cNvSpPr>
            <a:spLocks/>
          </p:cNvSpPr>
          <p:nvPr/>
        </p:nvSpPr>
        <p:spPr bwMode="auto">
          <a:xfrm>
            <a:off x="7308851" y="4370389"/>
            <a:ext cx="2309813" cy="1247775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298BB89E-B8E4-4940-B040-B499C104C4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83450" y="1973263"/>
            <a:ext cx="1049338" cy="25400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defTabSz="685800">
              <a:lnSpc>
                <a:spcPct val="100000"/>
              </a:lnSpc>
              <a:spcBef>
                <a:spcPct val="0"/>
              </a:spcBef>
              <a:buClrTx/>
              <a:buSzTx/>
              <a:buNone/>
              <a:defRPr/>
            </a:pPr>
            <a:r>
              <a:rPr lang="en-US" altLang="en-US" sz="1050" dirty="0">
                <a:solidFill>
                  <a:prstClr val="black"/>
                </a:solidFill>
                <a:latin typeface="Calibri" panose="020F0502020204030204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01B3D059-161E-41B2-A97D-076AC7037E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21513" y="4000501"/>
            <a:ext cx="1466850" cy="225425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defTabSz="685800">
              <a:lnSpc>
                <a:spcPct val="80000"/>
              </a:lnSpc>
              <a:spcBef>
                <a:spcPct val="0"/>
              </a:spcBef>
              <a:buClrTx/>
              <a:buSzTx/>
              <a:buNone/>
              <a:defRPr/>
            </a:pPr>
            <a:r>
              <a:rPr lang="en-US" altLang="en-US" sz="1050" dirty="0">
                <a:solidFill>
                  <a:prstClr val="black"/>
                </a:solidFill>
                <a:latin typeface="Calibri" panose="020F0502020204030204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62748DF2-BCD0-47A2-B0EE-04D6465C94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04050" y="5192713"/>
            <a:ext cx="946150" cy="354012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defTabSz="685800">
              <a:lnSpc>
                <a:spcPct val="80000"/>
              </a:lnSpc>
              <a:spcBef>
                <a:spcPct val="0"/>
              </a:spcBef>
              <a:buClrTx/>
              <a:buSzTx/>
              <a:buNone/>
              <a:defRPr/>
            </a:pPr>
            <a:r>
              <a:rPr lang="en-US" altLang="en-US" sz="1050" dirty="0">
                <a:solidFill>
                  <a:prstClr val="black"/>
                </a:solidFill>
                <a:latin typeface="Calibri" panose="020F0502020204030204"/>
              </a:rPr>
              <a:t>enterprise</a:t>
            </a:r>
          </a:p>
          <a:p>
            <a:pPr defTabSz="685800">
              <a:lnSpc>
                <a:spcPct val="80000"/>
              </a:lnSpc>
              <a:spcBef>
                <a:spcPct val="0"/>
              </a:spcBef>
              <a:buClrTx/>
              <a:buSzTx/>
              <a:buNone/>
              <a:defRPr/>
            </a:pPr>
            <a:r>
              <a:rPr lang="en-US" altLang="en-US" sz="1050" dirty="0">
                <a:solidFill>
                  <a:prstClr val="black"/>
                </a:solidFill>
                <a:latin typeface="Calibri" panose="020F0502020204030204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6047CDBF-8F51-4707-95DF-D36703516941}"/>
              </a:ext>
            </a:extLst>
          </p:cNvPr>
          <p:cNvSpPr/>
          <p:nvPr/>
        </p:nvSpPr>
        <p:spPr>
          <a:xfrm>
            <a:off x="9190039" y="3241676"/>
            <a:ext cx="955675" cy="1452563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68580" tIns="34290" rIns="68580" bIns="3429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38922" name="Group 373">
            <a:extLst>
              <a:ext uri="{FF2B5EF4-FFF2-40B4-BE49-F238E27FC236}">
                <a16:creationId xmlns:a16="http://schemas.microsoft.com/office/drawing/2014/main" id="{C9622E59-38A6-476A-97F7-3A40C55DC907}"/>
              </a:ext>
            </a:extLst>
          </p:cNvPr>
          <p:cNvGrpSpPr>
            <a:grpSpLocks/>
          </p:cNvGrpSpPr>
          <p:nvPr/>
        </p:nvGrpSpPr>
        <p:grpSpPr bwMode="auto">
          <a:xfrm>
            <a:off x="9652000" y="3803650"/>
            <a:ext cx="515938" cy="54133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E398E2D0-3384-4934-AD21-4D68C041DB07}"/>
                </a:ext>
              </a:extLst>
            </p:cNvPr>
            <p:cNvSpPr/>
            <p:nvPr/>
          </p:nvSpPr>
          <p:spPr>
            <a:xfrm>
              <a:off x="5535857" y="1751190"/>
              <a:ext cx="525563" cy="66241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CA5A38A2-7B1B-4B74-972F-B48D609AB298}"/>
                </a:ext>
              </a:extLst>
            </p:cNvPr>
            <p:cNvSpPr/>
            <p:nvPr/>
          </p:nvSpPr>
          <p:spPr>
            <a:xfrm>
              <a:off x="5203089" y="1922135"/>
              <a:ext cx="652332" cy="491469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30C96596-DEAC-4FE1-9BD1-875E64B30B26}"/>
                </a:ext>
              </a:extLst>
            </p:cNvPr>
            <p:cNvCxnSpPr/>
            <p:nvPr/>
          </p:nvCxnSpPr>
          <p:spPr>
            <a:xfrm flipV="1">
              <a:off x="5271755" y="2028977"/>
              <a:ext cx="293154" cy="73817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6A866AD1-F4CB-4F0E-A93F-8083FFFF4136}"/>
                </a:ext>
              </a:extLst>
            </p:cNvPr>
            <p:cNvCxnSpPr/>
            <p:nvPr/>
          </p:nvCxnSpPr>
          <p:spPr>
            <a:xfrm flipV="1">
              <a:off x="5274397" y="2262084"/>
              <a:ext cx="290512" cy="1554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CFFC24-EF02-411F-9FB7-82727EF2D2E9}"/>
                </a:ext>
              </a:extLst>
            </p:cNvPr>
            <p:cNvCxnSpPr/>
            <p:nvPr/>
          </p:nvCxnSpPr>
          <p:spPr>
            <a:xfrm flipV="1">
              <a:off x="5274397" y="2151358"/>
              <a:ext cx="290512" cy="48565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17A70008-0B1C-4336-88D6-998FA0E7DD83}"/>
                </a:ext>
              </a:extLst>
            </p:cNvPr>
            <p:cNvCxnSpPr/>
            <p:nvPr/>
          </p:nvCxnSpPr>
          <p:spPr>
            <a:xfrm>
              <a:off x="5269115" y="2353384"/>
              <a:ext cx="295794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7D1B22F-DCC9-4E62-AA9E-454F77136138}"/>
                </a:ext>
              </a:extLst>
            </p:cNvPr>
            <p:cNvCxnSpPr/>
            <p:nvPr/>
          </p:nvCxnSpPr>
          <p:spPr>
            <a:xfrm flipV="1">
              <a:off x="5950497" y="1867744"/>
              <a:ext cx="0" cy="464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5F8E87BA-5F2B-452F-9FF8-ED4125EB6BE5}"/>
                </a:ext>
              </a:extLst>
            </p:cNvPr>
            <p:cNvCxnSpPr/>
            <p:nvPr/>
          </p:nvCxnSpPr>
          <p:spPr>
            <a:xfrm>
              <a:off x="5628293" y="1937676"/>
              <a:ext cx="0" cy="475928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923" name="Group 390">
            <a:extLst>
              <a:ext uri="{FF2B5EF4-FFF2-40B4-BE49-F238E27FC236}">
                <a16:creationId xmlns:a16="http://schemas.microsoft.com/office/drawing/2014/main" id="{C1E2B8C1-A454-4BA2-852B-55FD3A907CEF}"/>
              </a:ext>
            </a:extLst>
          </p:cNvPr>
          <p:cNvGrpSpPr>
            <a:grpSpLocks/>
          </p:cNvGrpSpPr>
          <p:nvPr/>
        </p:nvGrpSpPr>
        <p:grpSpPr bwMode="auto">
          <a:xfrm>
            <a:off x="9602789" y="3252789"/>
            <a:ext cx="446087" cy="485775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84510785-664F-4581-85ED-DFD2C703BC1D}"/>
                </a:ext>
              </a:extLst>
            </p:cNvPr>
            <p:cNvSpPr/>
            <p:nvPr/>
          </p:nvSpPr>
          <p:spPr>
            <a:xfrm>
              <a:off x="5536035" y="1751190"/>
              <a:ext cx="525385" cy="66241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A8CE4B70-2B11-4190-9044-9FEFF4CFBFD3}"/>
                </a:ext>
              </a:extLst>
            </p:cNvPr>
            <p:cNvSpPr/>
            <p:nvPr/>
          </p:nvSpPr>
          <p:spPr>
            <a:xfrm>
              <a:off x="5203089" y="1922205"/>
              <a:ext cx="650621" cy="491399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E0FF6192-D985-47AC-9E74-F1ACF2D6BDB7}"/>
                </a:ext>
              </a:extLst>
            </p:cNvPr>
            <p:cNvCxnSpPr/>
            <p:nvPr/>
          </p:nvCxnSpPr>
          <p:spPr>
            <a:xfrm flipV="1">
              <a:off x="5270289" y="2030442"/>
              <a:ext cx="296292" cy="736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557DE16F-2F87-48E9-8EE2-F65294C76A34}"/>
                </a:ext>
              </a:extLst>
            </p:cNvPr>
            <p:cNvCxnSpPr/>
            <p:nvPr/>
          </p:nvCxnSpPr>
          <p:spPr>
            <a:xfrm flipV="1">
              <a:off x="5276398" y="2262071"/>
              <a:ext cx="290182" cy="1731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F547BF1-4577-4FD8-BBB1-B0A828A1883D}"/>
                </a:ext>
              </a:extLst>
            </p:cNvPr>
            <p:cNvCxnSpPr/>
            <p:nvPr/>
          </p:nvCxnSpPr>
          <p:spPr>
            <a:xfrm flipV="1">
              <a:off x="5276398" y="2151668"/>
              <a:ext cx="290182" cy="47625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DD9C690B-323F-4A89-9B81-073A6603EB4A}"/>
                </a:ext>
              </a:extLst>
            </p:cNvPr>
            <p:cNvCxnSpPr/>
            <p:nvPr/>
          </p:nvCxnSpPr>
          <p:spPr>
            <a:xfrm>
              <a:off x="5270289" y="2355155"/>
              <a:ext cx="296292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A5928D07-B09C-4CAB-A6CE-BA86BF597199}"/>
                </a:ext>
              </a:extLst>
            </p:cNvPr>
            <p:cNvCxnSpPr/>
            <p:nvPr/>
          </p:nvCxnSpPr>
          <p:spPr>
            <a:xfrm flipV="1">
              <a:off x="5951456" y="1865921"/>
              <a:ext cx="0" cy="465422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CE2C6A6F-D05A-4FAB-AE19-EFF3D1DD7AC0}"/>
                </a:ext>
              </a:extLst>
            </p:cNvPr>
            <p:cNvCxnSpPr/>
            <p:nvPr/>
          </p:nvCxnSpPr>
          <p:spPr>
            <a:xfrm>
              <a:off x="5627672" y="1937359"/>
              <a:ext cx="0" cy="476245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4A5D540A-61EE-404A-AE6A-C22C228DD0AA}"/>
              </a:ext>
            </a:extLst>
          </p:cNvPr>
          <p:cNvSpPr/>
          <p:nvPr/>
        </p:nvSpPr>
        <p:spPr>
          <a:xfrm>
            <a:off x="8678863" y="2193926"/>
            <a:ext cx="1123950" cy="1039813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68580" tIns="34290" rIns="68580" bIns="3429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E228088D-402E-4D2B-9796-0E1AE4FDC2D6}"/>
              </a:ext>
            </a:extLst>
          </p:cNvPr>
          <p:cNvSpPr txBox="1"/>
          <p:nvPr/>
        </p:nvSpPr>
        <p:spPr>
          <a:xfrm>
            <a:off x="8594725" y="2246314"/>
            <a:ext cx="1333500" cy="23653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defTabSz="685800">
              <a:lnSpc>
                <a:spcPct val="90000"/>
              </a:lnSpc>
              <a:defRPr/>
            </a:pPr>
            <a:r>
              <a:rPr lang="en-US" sz="1050" dirty="0">
                <a:solidFill>
                  <a:prstClr val="black"/>
                </a:solidFill>
                <a:latin typeface="Calibri" panose="020F0502020204030204"/>
              </a:rPr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F0A537CE-6DF7-41FC-9AAD-57DDF8738D83}"/>
              </a:ext>
            </a:extLst>
          </p:cNvPr>
          <p:cNvSpPr/>
          <p:nvPr/>
        </p:nvSpPr>
        <p:spPr>
          <a:xfrm>
            <a:off x="8483600" y="3616325"/>
            <a:ext cx="228600" cy="147638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4BFAB178-3796-417A-AC0F-E124EBA09220}"/>
              </a:ext>
            </a:extLst>
          </p:cNvPr>
          <p:cNvSpPr txBox="1"/>
          <p:nvPr/>
        </p:nvSpPr>
        <p:spPr>
          <a:xfrm>
            <a:off x="8097838" y="3443289"/>
            <a:ext cx="781050" cy="528637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defTabSz="685800">
              <a:lnSpc>
                <a:spcPct val="90000"/>
              </a:lnSpc>
              <a:defRPr/>
            </a:pPr>
            <a:r>
              <a:rPr lang="en-US" sz="1050" dirty="0">
                <a:solidFill>
                  <a:prstClr val="black"/>
                </a:solidFill>
                <a:latin typeface="Calibri" panose="020F0502020204030204"/>
              </a:rPr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180D2D81-00F1-4DAB-91C8-EB8A61AD5EB7}"/>
              </a:ext>
            </a:extLst>
          </p:cNvPr>
          <p:cNvSpPr txBox="1"/>
          <p:nvPr/>
        </p:nvSpPr>
        <p:spPr>
          <a:xfrm>
            <a:off x="9712325" y="4365625"/>
            <a:ext cx="654050" cy="31115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defTabSz="685800">
              <a:lnSpc>
                <a:spcPct val="90000"/>
              </a:lnSpc>
              <a:defRPr/>
            </a:pPr>
            <a:r>
              <a:rPr lang="en-US" sz="788" dirty="0">
                <a:solidFill>
                  <a:prstClr val="black"/>
                </a:solidFill>
                <a:latin typeface="Calibri" panose="020F0502020204030204"/>
              </a:rPr>
              <a:t>datacenter </a:t>
            </a:r>
          </a:p>
          <a:p>
            <a:pPr defTabSz="685800">
              <a:lnSpc>
                <a:spcPct val="90000"/>
              </a:lnSpc>
              <a:defRPr/>
            </a:pPr>
            <a:r>
              <a:rPr lang="en-US" sz="788" dirty="0">
                <a:solidFill>
                  <a:prstClr val="black"/>
                </a:solidFill>
                <a:latin typeface="Calibri" panose="020F0502020204030204"/>
              </a:rPr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ACA73EA5-B120-4047-969B-BECE55E6CD3F}"/>
              </a:ext>
            </a:extLst>
          </p:cNvPr>
          <p:cNvSpPr txBox="1"/>
          <p:nvPr/>
        </p:nvSpPr>
        <p:spPr>
          <a:xfrm>
            <a:off x="9070975" y="4029075"/>
            <a:ext cx="679450" cy="52863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defTabSz="685800">
              <a:lnSpc>
                <a:spcPct val="90000"/>
              </a:lnSpc>
              <a:defRPr/>
            </a:pPr>
            <a:r>
              <a:rPr lang="en-US" sz="1050" dirty="0">
                <a:solidFill>
                  <a:prstClr val="black"/>
                </a:solidFill>
                <a:latin typeface="Calibri" panose="020F0502020204030204"/>
              </a:rPr>
              <a:t>content </a:t>
            </a:r>
          </a:p>
          <a:p>
            <a:pPr defTabSz="685800">
              <a:lnSpc>
                <a:spcPct val="90000"/>
              </a:lnSpc>
              <a:defRPr/>
            </a:pPr>
            <a:r>
              <a:rPr lang="en-US" sz="1050" dirty="0">
                <a:solidFill>
                  <a:prstClr val="black"/>
                </a:solidFill>
                <a:latin typeface="Calibri" panose="020F0502020204030204"/>
              </a:rPr>
              <a:t>provider </a:t>
            </a:r>
          </a:p>
          <a:p>
            <a:pPr defTabSz="685800">
              <a:lnSpc>
                <a:spcPct val="90000"/>
              </a:lnSpc>
              <a:defRPr/>
            </a:pPr>
            <a:r>
              <a:rPr lang="en-US" sz="1050" dirty="0">
                <a:solidFill>
                  <a:prstClr val="black"/>
                </a:solidFill>
                <a:latin typeface="Calibri" panose="020F0502020204030204"/>
              </a:rPr>
              <a:t>network</a:t>
            </a:r>
            <a:endParaRPr lang="en-US" sz="750" dirty="0">
              <a:solidFill>
                <a:prstClr val="black"/>
              </a:solidFill>
              <a:latin typeface="Calibri" panose="020F0502020204030204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E6793F1C-68FA-418C-BB56-A0321834C5FA}"/>
              </a:ext>
            </a:extLst>
          </p:cNvPr>
          <p:cNvCxnSpPr>
            <a:cxnSpLocks/>
          </p:cNvCxnSpPr>
          <p:nvPr/>
        </p:nvCxnSpPr>
        <p:spPr>
          <a:xfrm flipH="1" flipV="1">
            <a:off x="9444038" y="3541714"/>
            <a:ext cx="309562" cy="476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3DF88236-9E00-41BD-AFB8-62274E5009AD}"/>
              </a:ext>
            </a:extLst>
          </p:cNvPr>
          <p:cNvCxnSpPr>
            <a:cxnSpLocks/>
          </p:cNvCxnSpPr>
          <p:nvPr/>
        </p:nvCxnSpPr>
        <p:spPr>
          <a:xfrm flipH="1" flipV="1">
            <a:off x="9520238" y="3587750"/>
            <a:ext cx="258762" cy="5540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41699F10-0889-4F60-9786-C7FEB9E66F7F}"/>
              </a:ext>
            </a:extLst>
          </p:cNvPr>
          <p:cNvCxnSpPr>
            <a:cxnSpLocks/>
          </p:cNvCxnSpPr>
          <p:nvPr/>
        </p:nvCxnSpPr>
        <p:spPr>
          <a:xfrm flipV="1">
            <a:off x="9501188" y="3582989"/>
            <a:ext cx="252412" cy="2952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CE92C8CE-B8B8-4BC1-A0E4-8828A7273A09}"/>
              </a:ext>
            </a:extLst>
          </p:cNvPr>
          <p:cNvCxnSpPr>
            <a:cxnSpLocks/>
          </p:cNvCxnSpPr>
          <p:nvPr/>
        </p:nvCxnSpPr>
        <p:spPr>
          <a:xfrm flipH="1" flipV="1">
            <a:off x="9451975" y="3552826"/>
            <a:ext cx="0" cy="3651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4C245ED6-036A-4780-A1F6-3FFB6983EFFE}"/>
              </a:ext>
            </a:extLst>
          </p:cNvPr>
          <p:cNvCxnSpPr>
            <a:cxnSpLocks/>
          </p:cNvCxnSpPr>
          <p:nvPr/>
        </p:nvCxnSpPr>
        <p:spPr>
          <a:xfrm flipH="1" flipV="1">
            <a:off x="9437688" y="3911600"/>
            <a:ext cx="381000" cy="2603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79651B44-5DCD-47A0-8EAB-B559F0A9D638}"/>
              </a:ext>
            </a:extLst>
          </p:cNvPr>
          <p:cNvCxnSpPr>
            <a:cxnSpLocks/>
          </p:cNvCxnSpPr>
          <p:nvPr/>
        </p:nvCxnSpPr>
        <p:spPr>
          <a:xfrm flipH="1">
            <a:off x="8945564" y="3922713"/>
            <a:ext cx="4921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4370EF38-7D27-4895-B5F7-70CEDF90E6BA}"/>
              </a:ext>
            </a:extLst>
          </p:cNvPr>
          <p:cNvCxnSpPr>
            <a:cxnSpLocks/>
          </p:cNvCxnSpPr>
          <p:nvPr/>
        </p:nvCxnSpPr>
        <p:spPr>
          <a:xfrm flipH="1">
            <a:off x="8439150" y="3922713"/>
            <a:ext cx="49053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08B2BD69-ABC4-4742-9445-A8DFD86D931A}"/>
              </a:ext>
            </a:extLst>
          </p:cNvPr>
          <p:cNvCxnSpPr>
            <a:cxnSpLocks/>
          </p:cNvCxnSpPr>
          <p:nvPr/>
        </p:nvCxnSpPr>
        <p:spPr>
          <a:xfrm flipH="1">
            <a:off x="8482013" y="3487738"/>
            <a:ext cx="285750" cy="3873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95BC298C-BACB-4CE4-86F6-4AAAD1DF12CC}"/>
              </a:ext>
            </a:extLst>
          </p:cNvPr>
          <p:cNvCxnSpPr>
            <a:cxnSpLocks/>
          </p:cNvCxnSpPr>
          <p:nvPr/>
        </p:nvCxnSpPr>
        <p:spPr>
          <a:xfrm>
            <a:off x="8823325" y="3487738"/>
            <a:ext cx="0" cy="4048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42E2F014-97DC-4EA6-9A1B-B05DFCCF29AF}"/>
              </a:ext>
            </a:extLst>
          </p:cNvPr>
          <p:cNvCxnSpPr/>
          <p:nvPr/>
        </p:nvCxnSpPr>
        <p:spPr>
          <a:xfrm>
            <a:off x="9126538" y="2922589"/>
            <a:ext cx="366712" cy="63023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527CEA02-A8CE-45A5-B368-C678BFF86288}"/>
              </a:ext>
            </a:extLst>
          </p:cNvPr>
          <p:cNvCxnSpPr>
            <a:cxnSpLocks/>
          </p:cNvCxnSpPr>
          <p:nvPr/>
        </p:nvCxnSpPr>
        <p:spPr>
          <a:xfrm flipH="1">
            <a:off x="8872538" y="2878138"/>
            <a:ext cx="285750" cy="52070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38941" name="Group 802">
            <a:extLst>
              <a:ext uri="{FF2B5EF4-FFF2-40B4-BE49-F238E27FC236}">
                <a16:creationId xmlns:a16="http://schemas.microsoft.com/office/drawing/2014/main" id="{FC123FD0-ABF8-42DB-8901-253396D48CDF}"/>
              </a:ext>
            </a:extLst>
          </p:cNvPr>
          <p:cNvGrpSpPr>
            <a:grpSpLocks/>
          </p:cNvGrpSpPr>
          <p:nvPr/>
        </p:nvGrpSpPr>
        <p:grpSpPr bwMode="auto">
          <a:xfrm>
            <a:off x="7196138" y="2452688"/>
            <a:ext cx="2684462" cy="2730500"/>
            <a:chOff x="7562238" y="2127325"/>
            <a:chExt cx="3578867" cy="3640283"/>
          </a:xfrm>
        </p:grpSpPr>
        <p:grpSp>
          <p:nvGrpSpPr>
            <p:cNvPr id="39377" name="Group 799">
              <a:extLst>
                <a:ext uri="{FF2B5EF4-FFF2-40B4-BE49-F238E27FC236}">
                  <a16:creationId xmlns:a16="http://schemas.microsoft.com/office/drawing/2014/main" id="{0274BA11-0038-485F-9B5C-B3B5A9E850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857253" y="2127325"/>
              <a:ext cx="3283852" cy="3640283"/>
              <a:chOff x="7881336" y="2104198"/>
              <a:chExt cx="3283852" cy="3640283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01DFEF80-693E-4810-B246-B601C2870C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812794" y="5228069"/>
                <a:ext cx="389426" cy="846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4" name="Line 430">
                <a:extLst>
                  <a:ext uri="{FF2B5EF4-FFF2-40B4-BE49-F238E27FC236}">
                    <a16:creationId xmlns:a16="http://schemas.microsoft.com/office/drawing/2014/main" id="{0EE98B5F-6180-435F-893E-7AD257889A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>
                <a:off x="10233964" y="5382569"/>
                <a:ext cx="0" cy="114287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5" name="Line 431">
                <a:extLst>
                  <a:ext uri="{FF2B5EF4-FFF2-40B4-BE49-F238E27FC236}">
                    <a16:creationId xmlns:a16="http://schemas.microsoft.com/office/drawing/2014/main" id="{5DEDB1CC-ED3B-4E2A-85F4-C692A59A49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57237" y="4815362"/>
                <a:ext cx="524872" cy="262439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6" name="Line 432">
                <a:extLst>
                  <a:ext uri="{FF2B5EF4-FFF2-40B4-BE49-F238E27FC236}">
                    <a16:creationId xmlns:a16="http://schemas.microsoft.com/office/drawing/2014/main" id="{15FE923D-E089-4E8F-8DCD-18BAE787AD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73105" y="4815362"/>
                <a:ext cx="569317" cy="24550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7" name="Line 433">
                <a:extLst>
                  <a:ext uri="{FF2B5EF4-FFF2-40B4-BE49-F238E27FC236}">
                    <a16:creationId xmlns:a16="http://schemas.microsoft.com/office/drawing/2014/main" id="{AC3118A8-8AC9-4458-A4DA-49F041FC08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45591" y="5086266"/>
                <a:ext cx="103069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F318D307-CB07-4301-B1DF-2A0063E383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33946" y="5094732"/>
                <a:ext cx="226456" cy="12698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 dirty="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9" name="Line 436">
                <a:extLst>
                  <a:ext uri="{FF2B5EF4-FFF2-40B4-BE49-F238E27FC236}">
                    <a16:creationId xmlns:a16="http://schemas.microsoft.com/office/drawing/2014/main" id="{E4541A7F-E0C1-4E8B-9197-9104EE6793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71510" y="5268281"/>
                <a:ext cx="412701" cy="12698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30" name="Line 439">
                <a:extLst>
                  <a:ext uri="{FF2B5EF4-FFF2-40B4-BE49-F238E27FC236}">
                    <a16:creationId xmlns:a16="http://schemas.microsoft.com/office/drawing/2014/main" id="{10339503-3F99-4FFB-BF13-74218DF2A8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396909" y="5259815"/>
                <a:ext cx="67725" cy="29418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31" name="Line 440">
                <a:extLst>
                  <a:ext uri="{FF2B5EF4-FFF2-40B4-BE49-F238E27FC236}">
                    <a16:creationId xmlns:a16="http://schemas.microsoft.com/office/drawing/2014/main" id="{EAE8182C-327C-45B9-9437-85FF2A0130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511196" y="5285212"/>
                <a:ext cx="281485" cy="268789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32" name="Line 441">
                <a:extLst>
                  <a:ext uri="{FF2B5EF4-FFF2-40B4-BE49-F238E27FC236}">
                    <a16:creationId xmlns:a16="http://schemas.microsoft.com/office/drawing/2014/main" id="{275D5834-187E-4430-AC00-E07CB3F1AC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11196" y="5234417"/>
                <a:ext cx="916411" cy="4698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33" name="Line 443">
                <a:extLst>
                  <a:ext uri="{FF2B5EF4-FFF2-40B4-BE49-F238E27FC236}">
                    <a16:creationId xmlns:a16="http://schemas.microsoft.com/office/drawing/2014/main" id="{9A98E3C8-DD15-432E-A64B-10886B5C02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72041" y="3805819"/>
                <a:ext cx="0" cy="13333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39" name="Line 449">
                <a:extLst>
                  <a:ext uri="{FF2B5EF4-FFF2-40B4-BE49-F238E27FC236}">
                    <a16:creationId xmlns:a16="http://schemas.microsoft.com/office/drawing/2014/main" id="{45E56716-B741-4A3E-BCA9-34FE33AF11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80503" y="4017463"/>
                <a:ext cx="169314" cy="423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528" name="Line 428">
                <a:extLst>
                  <a:ext uri="{FF2B5EF4-FFF2-40B4-BE49-F238E27FC236}">
                    <a16:creationId xmlns:a16="http://schemas.microsoft.com/office/drawing/2014/main" id="{5C197BE2-D373-404D-B964-B1B85CA746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910149" y="5560350"/>
                <a:ext cx="366145" cy="211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C11A90B6-879B-4AE9-88CA-6D477F77BD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83683" y="5014307"/>
                <a:ext cx="404236" cy="20741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cxnSp>
            <p:nvCxnSpPr>
              <p:cNvPr id="564" name="Straight Connector 563">
                <a:extLst>
                  <a:ext uri="{FF2B5EF4-FFF2-40B4-BE49-F238E27FC236}">
                    <a16:creationId xmlns:a16="http://schemas.microsoft.com/office/drawing/2014/main" id="{DDF41D70-480E-4CDA-A396-AC31B5250196}"/>
                  </a:ext>
                </a:extLst>
              </p:cNvPr>
              <p:cNvCxnSpPr/>
              <p:nvPr/>
            </p:nvCxnSpPr>
            <p:spPr>
              <a:xfrm flipH="1">
                <a:off x="10123909" y="2146527"/>
                <a:ext cx="761912" cy="577788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5" name="Straight Connector 564">
                <a:extLst>
                  <a:ext uri="{FF2B5EF4-FFF2-40B4-BE49-F238E27FC236}">
                    <a16:creationId xmlns:a16="http://schemas.microsoft.com/office/drawing/2014/main" id="{B344CAC9-23A3-4F1C-A94E-7FF7D99739B6}"/>
                  </a:ext>
                </a:extLst>
              </p:cNvPr>
              <p:cNvCxnSpPr/>
              <p:nvPr/>
            </p:nvCxnSpPr>
            <p:spPr>
              <a:xfrm flipH="1">
                <a:off x="10123909" y="2245999"/>
                <a:ext cx="4233" cy="518529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6" name="Straight Connector 565">
                <a:extLst>
                  <a:ext uri="{FF2B5EF4-FFF2-40B4-BE49-F238E27FC236}">
                    <a16:creationId xmlns:a16="http://schemas.microsoft.com/office/drawing/2014/main" id="{4F6DD3C7-7121-4B75-98E9-CE8CD9BB11A0}"/>
                  </a:ext>
                </a:extLst>
              </p:cNvPr>
              <p:cNvCxnSpPr/>
              <p:nvPr/>
            </p:nvCxnSpPr>
            <p:spPr>
              <a:xfrm flipH="1">
                <a:off x="10695343" y="2178273"/>
                <a:ext cx="150267" cy="518529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7" name="Straight Connector 566">
                <a:extLst>
                  <a:ext uri="{FF2B5EF4-FFF2-40B4-BE49-F238E27FC236}">
                    <a16:creationId xmlns:a16="http://schemas.microsoft.com/office/drawing/2014/main" id="{EB3F97A8-6B74-4ACD-B202-07F4D5643593}"/>
                  </a:ext>
                </a:extLst>
              </p:cNvPr>
              <p:cNvCxnSpPr/>
              <p:nvPr/>
            </p:nvCxnSpPr>
            <p:spPr>
              <a:xfrm flipH="1">
                <a:off x="10166237" y="2696802"/>
                <a:ext cx="573551" cy="27513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8" name="Straight Connector 567">
                <a:extLst>
                  <a:ext uri="{FF2B5EF4-FFF2-40B4-BE49-F238E27FC236}">
                    <a16:creationId xmlns:a16="http://schemas.microsoft.com/office/drawing/2014/main" id="{66279723-4831-4664-ACB8-7EDBC13275A9}"/>
                  </a:ext>
                </a:extLst>
              </p:cNvPr>
              <p:cNvCxnSpPr/>
              <p:nvPr/>
            </p:nvCxnSpPr>
            <p:spPr>
              <a:xfrm flipH="1">
                <a:off x="10094279" y="2146527"/>
                <a:ext cx="787309" cy="9947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9" name="Straight Connector 568">
                <a:extLst>
                  <a:ext uri="{FF2B5EF4-FFF2-40B4-BE49-F238E27FC236}">
                    <a16:creationId xmlns:a16="http://schemas.microsoft.com/office/drawing/2014/main" id="{F95789EA-FBAC-4229-9082-4F79878DF176}"/>
                  </a:ext>
                </a:extLst>
              </p:cNvPr>
              <p:cNvCxnSpPr/>
              <p:nvPr/>
            </p:nvCxnSpPr>
            <p:spPr>
              <a:xfrm flipH="1">
                <a:off x="10885820" y="2104198"/>
                <a:ext cx="279368" cy="42329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0" name="Straight Connector 569">
                <a:extLst>
                  <a:ext uri="{FF2B5EF4-FFF2-40B4-BE49-F238E27FC236}">
                    <a16:creationId xmlns:a16="http://schemas.microsoft.com/office/drawing/2014/main" id="{7FF48B14-67C3-420A-BBAD-39C07699B90B}"/>
                  </a:ext>
                </a:extLst>
              </p:cNvPr>
              <p:cNvCxnSpPr/>
              <p:nvPr/>
            </p:nvCxnSpPr>
            <p:spPr>
              <a:xfrm flipH="1" flipV="1">
                <a:off x="10705925" y="2696802"/>
                <a:ext cx="353442" cy="67726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4" name="Straight Connector 573">
                <a:extLst>
                  <a:ext uri="{FF2B5EF4-FFF2-40B4-BE49-F238E27FC236}">
                    <a16:creationId xmlns:a16="http://schemas.microsoft.com/office/drawing/2014/main" id="{BE6E2220-CC42-4590-95CC-C9409F255970}"/>
                  </a:ext>
                </a:extLst>
              </p:cNvPr>
              <p:cNvCxnSpPr/>
              <p:nvPr/>
            </p:nvCxnSpPr>
            <p:spPr>
              <a:xfrm flipH="1">
                <a:off x="8792681" y="2245999"/>
                <a:ext cx="1301598" cy="605303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3" name="Line 541">
                <a:extLst>
                  <a:ext uri="{FF2B5EF4-FFF2-40B4-BE49-F238E27FC236}">
                    <a16:creationId xmlns:a16="http://schemas.microsoft.com/office/drawing/2014/main" id="{5D078144-BFB2-45A1-BCF3-91A51E71E5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402210" y="4089422"/>
                <a:ext cx="429633" cy="70689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9" name="Line 424">
                <a:extLst>
                  <a:ext uri="{FF2B5EF4-FFF2-40B4-BE49-F238E27FC236}">
                    <a16:creationId xmlns:a16="http://schemas.microsoft.com/office/drawing/2014/main" id="{78FC75F8-ABB5-48FD-8B57-9C5A51DBA7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267808" y="4023812"/>
                <a:ext cx="969321" cy="423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  <p:pic>
          <p:nvPicPr>
            <p:cNvPr id="39378" name="Picture 778" descr="antenna_radiation_stylized">
              <a:extLst>
                <a:ext uri="{FF2B5EF4-FFF2-40B4-BE49-F238E27FC236}">
                  <a16:creationId xmlns:a16="http://schemas.microsoft.com/office/drawing/2014/main" id="{1B72ADA7-896B-467C-BCF9-5AF0DB52859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62238" y="3813930"/>
              <a:ext cx="506412" cy="1060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379" name="Picture 781" descr="antenna_radiation_stylized">
              <a:extLst>
                <a:ext uri="{FF2B5EF4-FFF2-40B4-BE49-F238E27FC236}">
                  <a16:creationId xmlns:a16="http://schemas.microsoft.com/office/drawing/2014/main" id="{0B9101BF-1658-4B2B-B528-EE543ADC5D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42073" y="5480938"/>
              <a:ext cx="452014" cy="95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380" name="Picture 799" descr="cell_tower_radiation copy">
              <a:extLst>
                <a:ext uri="{FF2B5EF4-FFF2-40B4-BE49-F238E27FC236}">
                  <a16:creationId xmlns:a16="http://schemas.microsoft.com/office/drawing/2014/main" id="{9DEF0D30-8911-4C54-B626-2709B96054E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0866" y="2158167"/>
              <a:ext cx="457200" cy="3327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381" name="Oval 800">
              <a:extLst>
                <a:ext uri="{FF2B5EF4-FFF2-40B4-BE49-F238E27FC236}">
                  <a16:creationId xmlns:a16="http://schemas.microsoft.com/office/drawing/2014/main" id="{0113E2D8-6DBC-42B1-91E7-33C11C43FE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4541" y="2292995"/>
              <a:ext cx="52388" cy="49485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39" name="Line 426">
            <a:extLst>
              <a:ext uri="{FF2B5EF4-FFF2-40B4-BE49-F238E27FC236}">
                <a16:creationId xmlns:a16="http://schemas.microsoft.com/office/drawing/2014/main" id="{B6EA0FF1-C877-4F68-B967-4887DE85EE1D}"/>
              </a:ext>
            </a:extLst>
          </p:cNvPr>
          <p:cNvSpPr>
            <a:spLocks noChangeShapeType="1"/>
          </p:cNvSpPr>
          <p:nvPr/>
        </p:nvSpPr>
        <p:spPr bwMode="auto">
          <a:xfrm>
            <a:off x="7680326" y="2882901"/>
            <a:ext cx="169863" cy="130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grpSp>
        <p:nvGrpSpPr>
          <p:cNvPr id="38943" name="Group 783">
            <a:extLst>
              <a:ext uri="{FF2B5EF4-FFF2-40B4-BE49-F238E27FC236}">
                <a16:creationId xmlns:a16="http://schemas.microsoft.com/office/drawing/2014/main" id="{4F406B23-2944-4096-B57B-42FE06B3AD2F}"/>
              </a:ext>
            </a:extLst>
          </p:cNvPr>
          <p:cNvGrpSpPr>
            <a:grpSpLocks/>
          </p:cNvGrpSpPr>
          <p:nvPr/>
        </p:nvGrpSpPr>
        <p:grpSpPr bwMode="auto">
          <a:xfrm>
            <a:off x="7561264" y="2589213"/>
            <a:ext cx="223837" cy="347662"/>
            <a:chOff x="3130" y="3288"/>
            <a:chExt cx="410" cy="742"/>
          </a:xfrm>
        </p:grpSpPr>
        <p:sp>
          <p:nvSpPr>
            <p:cNvPr id="244" name="Line 270">
              <a:extLst>
                <a:ext uri="{FF2B5EF4-FFF2-40B4-BE49-F238E27FC236}">
                  <a16:creationId xmlns:a16="http://schemas.microsoft.com/office/drawing/2014/main" id="{4CB0A87A-DC1E-44EE-B8EF-A9BAADB9FB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30" y="3288"/>
              <a:ext cx="206" cy="67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5" name="Line 271">
              <a:extLst>
                <a:ext uri="{FF2B5EF4-FFF2-40B4-BE49-F238E27FC236}">
                  <a16:creationId xmlns:a16="http://schemas.microsoft.com/office/drawing/2014/main" id="{615FD7F0-6738-464E-89E3-1EA556AA49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6" y="3288"/>
              <a:ext cx="204" cy="66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6" name="Line 272">
              <a:extLst>
                <a:ext uri="{FF2B5EF4-FFF2-40B4-BE49-F238E27FC236}">
                  <a16:creationId xmlns:a16="http://schemas.microsoft.com/office/drawing/2014/main" id="{19A76D18-C600-4D00-912C-70B3652D78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0" y="3955"/>
              <a:ext cx="206" cy="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7" name="Line 273">
              <a:extLst>
                <a:ext uri="{FF2B5EF4-FFF2-40B4-BE49-F238E27FC236}">
                  <a16:creationId xmlns:a16="http://schemas.microsoft.com/office/drawing/2014/main" id="{2B10440C-B48E-446E-AAC4-EF7825BD16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36" y="3955"/>
              <a:ext cx="204" cy="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8" name="Line 274">
              <a:extLst>
                <a:ext uri="{FF2B5EF4-FFF2-40B4-BE49-F238E27FC236}">
                  <a16:creationId xmlns:a16="http://schemas.microsoft.com/office/drawing/2014/main" id="{A05D06AB-9D89-496D-955F-0F1991DE78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6" y="3302"/>
              <a:ext cx="0" cy="72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9" name="Line 275">
              <a:extLst>
                <a:ext uri="{FF2B5EF4-FFF2-40B4-BE49-F238E27FC236}">
                  <a16:creationId xmlns:a16="http://schemas.microsoft.com/office/drawing/2014/main" id="{0624C085-5E19-4F8A-BAF5-7D9C63DEEB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30" y="3888"/>
              <a:ext cx="206" cy="7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0" name="Line 276">
              <a:extLst>
                <a:ext uri="{FF2B5EF4-FFF2-40B4-BE49-F238E27FC236}">
                  <a16:creationId xmlns:a16="http://schemas.microsoft.com/office/drawing/2014/main" id="{4B73CAF1-1FB3-4073-867A-622CB44E9C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336" y="3888"/>
              <a:ext cx="204" cy="6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1" name="Line 277">
              <a:extLst>
                <a:ext uri="{FF2B5EF4-FFF2-40B4-BE49-F238E27FC236}">
                  <a16:creationId xmlns:a16="http://schemas.microsoft.com/office/drawing/2014/main" id="{BDE4F3A6-0034-471D-8A60-1BF7D7631D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7" y="3667"/>
              <a:ext cx="119" cy="5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2" name="Line 278">
              <a:extLst>
                <a:ext uri="{FF2B5EF4-FFF2-40B4-BE49-F238E27FC236}">
                  <a16:creationId xmlns:a16="http://schemas.microsoft.com/office/drawing/2014/main" id="{5BAFC112-345D-4E8E-B4D9-7F71E6562C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6" y="3667"/>
              <a:ext cx="122" cy="5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3" name="Line 279">
              <a:extLst>
                <a:ext uri="{FF2B5EF4-FFF2-40B4-BE49-F238E27FC236}">
                  <a16:creationId xmlns:a16="http://schemas.microsoft.com/office/drawing/2014/main" id="{5809F7E0-7A1A-4A95-BB3E-823A3EB482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9" y="3766"/>
              <a:ext cx="151" cy="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4" name="Line 280">
              <a:extLst>
                <a:ext uri="{FF2B5EF4-FFF2-40B4-BE49-F238E27FC236}">
                  <a16:creationId xmlns:a16="http://schemas.microsoft.com/office/drawing/2014/main" id="{BA80DD12-A152-456D-B5B0-452FE7EADB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6" y="3783"/>
              <a:ext cx="151" cy="6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5" name="Line 281">
              <a:extLst>
                <a:ext uri="{FF2B5EF4-FFF2-40B4-BE49-F238E27FC236}">
                  <a16:creationId xmlns:a16="http://schemas.microsoft.com/office/drawing/2014/main" id="{169560AF-2C3D-4E0F-9937-B559A7B83F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6" y="3566"/>
              <a:ext cx="76" cy="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6" name="Line 282">
              <a:extLst>
                <a:ext uri="{FF2B5EF4-FFF2-40B4-BE49-F238E27FC236}">
                  <a16:creationId xmlns:a16="http://schemas.microsoft.com/office/drawing/2014/main" id="{A96EDC93-E90D-43DA-96B3-24B8DDA2CE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6" y="3427"/>
              <a:ext cx="47" cy="2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7" name="Line 283">
              <a:extLst>
                <a:ext uri="{FF2B5EF4-FFF2-40B4-BE49-F238E27FC236}">
                  <a16:creationId xmlns:a16="http://schemas.microsoft.com/office/drawing/2014/main" id="{03F51DB5-8065-4683-8242-383449939C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6" y="3559"/>
              <a:ext cx="96" cy="3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8" name="Line 284">
              <a:extLst>
                <a:ext uri="{FF2B5EF4-FFF2-40B4-BE49-F238E27FC236}">
                  <a16:creationId xmlns:a16="http://schemas.microsoft.com/office/drawing/2014/main" id="{9439D21A-35B8-4BFA-B849-83732B86A42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90" y="3424"/>
              <a:ext cx="55" cy="3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pic>
        <p:nvPicPr>
          <p:cNvPr id="38944" name="Picture 777" descr="access_point_stylized_small">
            <a:extLst>
              <a:ext uri="{FF2B5EF4-FFF2-40B4-BE49-F238E27FC236}">
                <a16:creationId xmlns:a16="http://schemas.microsoft.com/office/drawing/2014/main" id="{7CE37D21-DA57-42BA-8013-83CAFB6B92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34238" y="3754438"/>
            <a:ext cx="277812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945" name="Picture 780" descr="access_point_stylized_small">
            <a:extLst>
              <a:ext uri="{FF2B5EF4-FFF2-40B4-BE49-F238E27FC236}">
                <a16:creationId xmlns:a16="http://schemas.microsoft.com/office/drawing/2014/main" id="{8A8AC8B4-E32B-47C1-A740-46A91103CAD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1538" y="5000626"/>
            <a:ext cx="285750" cy="238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8946" name="Group 470">
            <a:extLst>
              <a:ext uri="{FF2B5EF4-FFF2-40B4-BE49-F238E27FC236}">
                <a16:creationId xmlns:a16="http://schemas.microsoft.com/office/drawing/2014/main" id="{511EBFFE-2BE8-4283-B5E5-FCF164413116}"/>
              </a:ext>
            </a:extLst>
          </p:cNvPr>
          <p:cNvGrpSpPr>
            <a:grpSpLocks/>
          </p:cNvGrpSpPr>
          <p:nvPr/>
        </p:nvGrpSpPr>
        <p:grpSpPr bwMode="auto">
          <a:xfrm>
            <a:off x="8861426" y="4598988"/>
            <a:ext cx="295275" cy="165100"/>
            <a:chOff x="7493876" y="2774731"/>
            <a:chExt cx="1481958" cy="894622"/>
          </a:xfrm>
        </p:grpSpPr>
        <p:sp>
          <p:nvSpPr>
            <p:cNvPr id="472" name="Freeform 471">
              <a:extLst>
                <a:ext uri="{FF2B5EF4-FFF2-40B4-BE49-F238E27FC236}">
                  <a16:creationId xmlns:a16="http://schemas.microsoft.com/office/drawing/2014/main" id="{5B014A18-3055-4F91-A29A-ECB8912DB48D}"/>
                </a:ext>
              </a:extLst>
            </p:cNvPr>
            <p:cNvSpPr/>
            <p:nvPr/>
          </p:nvSpPr>
          <p:spPr>
            <a:xfrm>
              <a:off x="7493876" y="3084408"/>
              <a:ext cx="1481958" cy="584945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473" name="Oval 472">
              <a:extLst>
                <a:ext uri="{FF2B5EF4-FFF2-40B4-BE49-F238E27FC236}">
                  <a16:creationId xmlns:a16="http://schemas.microsoft.com/office/drawing/2014/main" id="{D1FF7005-005F-49A3-974C-1E89D625DF4B}"/>
                </a:ext>
              </a:extLst>
            </p:cNvPr>
            <p:cNvSpPr/>
            <p:nvPr/>
          </p:nvSpPr>
          <p:spPr>
            <a:xfrm>
              <a:off x="7493876" y="2774731"/>
              <a:ext cx="1481958" cy="5763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39357" name="Group 473">
              <a:extLst>
                <a:ext uri="{FF2B5EF4-FFF2-40B4-BE49-F238E27FC236}">
                  <a16:creationId xmlns:a16="http://schemas.microsoft.com/office/drawing/2014/main" id="{854B1B7B-0DC9-42FA-B80E-78571FA4B0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432700E3-B9DA-47FF-880D-FADB218C658D}"/>
                  </a:ext>
                </a:extLst>
              </p:cNvPr>
              <p:cNvSpPr/>
              <p:nvPr/>
            </p:nvSpPr>
            <p:spPr>
              <a:xfrm>
                <a:off x="7817238" y="2888085"/>
                <a:ext cx="844158" cy="193168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76" name="Freeform 475">
                <a:extLst>
                  <a:ext uri="{FF2B5EF4-FFF2-40B4-BE49-F238E27FC236}">
                    <a16:creationId xmlns:a16="http://schemas.microsoft.com/office/drawing/2014/main" id="{964E9913-1D2C-46A8-8C7F-037238E784AE}"/>
                  </a:ext>
                </a:extLst>
              </p:cNvPr>
              <p:cNvSpPr/>
              <p:nvPr/>
            </p:nvSpPr>
            <p:spPr>
              <a:xfrm>
                <a:off x="8366282" y="3052636"/>
                <a:ext cx="315701" cy="171703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E25362BE-3717-4C02-A5CF-44134D5A1633}"/>
                  </a:ext>
                </a:extLst>
              </p:cNvPr>
              <p:cNvSpPr/>
              <p:nvPr/>
            </p:nvSpPr>
            <p:spPr>
              <a:xfrm>
                <a:off x="7789786" y="3052636"/>
                <a:ext cx="308840" cy="171703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78" name="Freeform 477">
                <a:extLst>
                  <a:ext uri="{FF2B5EF4-FFF2-40B4-BE49-F238E27FC236}">
                    <a16:creationId xmlns:a16="http://schemas.microsoft.com/office/drawing/2014/main" id="{8E29FEF0-27B8-47A6-94AD-FFB114E24D6E}"/>
                  </a:ext>
                </a:extLst>
              </p:cNvPr>
              <p:cNvSpPr/>
              <p:nvPr/>
            </p:nvSpPr>
            <p:spPr>
              <a:xfrm>
                <a:off x="7899595" y="2973936"/>
                <a:ext cx="672580" cy="264710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38947" name="Group 519">
            <a:extLst>
              <a:ext uri="{FF2B5EF4-FFF2-40B4-BE49-F238E27FC236}">
                <a16:creationId xmlns:a16="http://schemas.microsoft.com/office/drawing/2014/main" id="{F80979CD-C9F1-4B43-9843-CE9616F86204}"/>
              </a:ext>
            </a:extLst>
          </p:cNvPr>
          <p:cNvGrpSpPr>
            <a:grpSpLocks/>
          </p:cNvGrpSpPr>
          <p:nvPr/>
        </p:nvGrpSpPr>
        <p:grpSpPr bwMode="auto">
          <a:xfrm>
            <a:off x="8910638" y="4860926"/>
            <a:ext cx="233362" cy="144463"/>
            <a:chOff x="3668110" y="2448910"/>
            <a:chExt cx="3794234" cy="2165130"/>
          </a:xfrm>
        </p:grpSpPr>
        <p:sp>
          <p:nvSpPr>
            <p:cNvPr id="521" name="Rectangle 520">
              <a:extLst>
                <a:ext uri="{FF2B5EF4-FFF2-40B4-BE49-F238E27FC236}">
                  <a16:creationId xmlns:a16="http://schemas.microsoft.com/office/drawing/2014/main" id="{8BB9F0FE-1FA0-41AF-9D73-4A9241CC5428}"/>
                </a:ext>
              </a:extLst>
            </p:cNvPr>
            <p:cNvSpPr/>
            <p:nvPr/>
          </p:nvSpPr>
          <p:spPr>
            <a:xfrm>
              <a:off x="3668110" y="3733708"/>
              <a:ext cx="3768431" cy="880332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22" name="Freeform 521">
              <a:extLst>
                <a:ext uri="{FF2B5EF4-FFF2-40B4-BE49-F238E27FC236}">
                  <a16:creationId xmlns:a16="http://schemas.microsoft.com/office/drawing/2014/main" id="{65F72009-338E-40C7-A54E-1873B7B1FF5E}"/>
                </a:ext>
              </a:extLst>
            </p:cNvPr>
            <p:cNvSpPr/>
            <p:nvPr/>
          </p:nvSpPr>
          <p:spPr>
            <a:xfrm>
              <a:off x="3668110" y="2448910"/>
              <a:ext cx="3794234" cy="133238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grpSp>
          <p:nvGrpSpPr>
            <p:cNvPr id="39350" name="Group 522">
              <a:extLst>
                <a:ext uri="{FF2B5EF4-FFF2-40B4-BE49-F238E27FC236}">
                  <a16:creationId xmlns:a16="http://schemas.microsoft.com/office/drawing/2014/main" id="{58BB3D9B-4B74-440B-9A84-D8F77E8D45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24" name="Freeform 523">
                <a:extLst>
                  <a:ext uri="{FF2B5EF4-FFF2-40B4-BE49-F238E27FC236}">
                    <a16:creationId xmlns:a16="http://schemas.microsoft.com/office/drawing/2014/main" id="{344A6BBF-1BB6-4B16-93A2-E3C6635DEE3D}"/>
                  </a:ext>
                </a:extLst>
              </p:cNvPr>
              <p:cNvSpPr/>
              <p:nvPr/>
            </p:nvSpPr>
            <p:spPr>
              <a:xfrm>
                <a:off x="7964036" y="3033476"/>
                <a:ext cx="853820" cy="197463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25" name="Freeform 524">
                <a:extLst>
                  <a:ext uri="{FF2B5EF4-FFF2-40B4-BE49-F238E27FC236}">
                    <a16:creationId xmlns:a16="http://schemas.microsoft.com/office/drawing/2014/main" id="{32980B0A-73D9-4498-A533-7AF166CA95F6}"/>
                  </a:ext>
                </a:extLst>
              </p:cNvPr>
              <p:cNvSpPr/>
              <p:nvPr/>
            </p:nvSpPr>
            <p:spPr>
              <a:xfrm>
                <a:off x="8521187" y="3207241"/>
                <a:ext cx="318373" cy="1658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26" name="Freeform 525">
                <a:extLst>
                  <a:ext uri="{FF2B5EF4-FFF2-40B4-BE49-F238E27FC236}">
                    <a16:creationId xmlns:a16="http://schemas.microsoft.com/office/drawing/2014/main" id="{E433D080-3357-4B88-B357-35DF5F18769F}"/>
                  </a:ext>
                </a:extLst>
              </p:cNvPr>
              <p:cNvSpPr/>
              <p:nvPr/>
            </p:nvSpPr>
            <p:spPr>
              <a:xfrm>
                <a:off x="7942326" y="3207241"/>
                <a:ext cx="311140" cy="165869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27" name="Freeform 526">
                <a:extLst>
                  <a:ext uri="{FF2B5EF4-FFF2-40B4-BE49-F238E27FC236}">
                    <a16:creationId xmlns:a16="http://schemas.microsoft.com/office/drawing/2014/main" id="{066304E5-7B5C-4E65-BCE6-A072526E1410}"/>
                  </a:ext>
                </a:extLst>
              </p:cNvPr>
              <p:cNvSpPr/>
              <p:nvPr/>
            </p:nvSpPr>
            <p:spPr>
              <a:xfrm>
                <a:off x="8050865" y="3120361"/>
                <a:ext cx="672923" cy="268546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38948" name="Group 478">
            <a:extLst>
              <a:ext uri="{FF2B5EF4-FFF2-40B4-BE49-F238E27FC236}">
                <a16:creationId xmlns:a16="http://schemas.microsoft.com/office/drawing/2014/main" id="{3C8C48A4-39B7-4BE4-A6FB-BF820CBCBA4F}"/>
              </a:ext>
            </a:extLst>
          </p:cNvPr>
          <p:cNvGrpSpPr>
            <a:grpSpLocks/>
          </p:cNvGrpSpPr>
          <p:nvPr/>
        </p:nvGrpSpPr>
        <p:grpSpPr bwMode="auto">
          <a:xfrm>
            <a:off x="8031164" y="4583113"/>
            <a:ext cx="295275" cy="163512"/>
            <a:chOff x="7493876" y="2774731"/>
            <a:chExt cx="1481958" cy="894622"/>
          </a:xfrm>
        </p:grpSpPr>
        <p:sp>
          <p:nvSpPr>
            <p:cNvPr id="480" name="Freeform 479">
              <a:extLst>
                <a:ext uri="{FF2B5EF4-FFF2-40B4-BE49-F238E27FC236}">
                  <a16:creationId xmlns:a16="http://schemas.microsoft.com/office/drawing/2014/main" id="{70CCC3D1-D311-4E96-830C-9E9D7B22D0A0}"/>
                </a:ext>
              </a:extLst>
            </p:cNvPr>
            <p:cNvSpPr/>
            <p:nvPr/>
          </p:nvSpPr>
          <p:spPr>
            <a:xfrm>
              <a:off x="7493876" y="3087415"/>
              <a:ext cx="1481958" cy="581938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481" name="Oval 480">
              <a:extLst>
                <a:ext uri="{FF2B5EF4-FFF2-40B4-BE49-F238E27FC236}">
                  <a16:creationId xmlns:a16="http://schemas.microsoft.com/office/drawing/2014/main" id="{D032E167-7377-41FB-A719-C1C09CA0F075}"/>
                </a:ext>
              </a:extLst>
            </p:cNvPr>
            <p:cNvSpPr/>
            <p:nvPr/>
          </p:nvSpPr>
          <p:spPr>
            <a:xfrm>
              <a:off x="7493876" y="2774731"/>
              <a:ext cx="1481958" cy="581938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39343" name="Group 481">
              <a:extLst>
                <a:ext uri="{FF2B5EF4-FFF2-40B4-BE49-F238E27FC236}">
                  <a16:creationId xmlns:a16="http://schemas.microsoft.com/office/drawing/2014/main" id="{B9F1C6FF-ADCB-4755-BB8B-4A2CDF4AFB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83" name="Freeform 482">
                <a:extLst>
                  <a:ext uri="{FF2B5EF4-FFF2-40B4-BE49-F238E27FC236}">
                    <a16:creationId xmlns:a16="http://schemas.microsoft.com/office/drawing/2014/main" id="{AA42C3E0-C60D-47DC-8E93-255BFD940A79}"/>
                  </a:ext>
                </a:extLst>
              </p:cNvPr>
              <p:cNvSpPr/>
              <p:nvPr/>
            </p:nvSpPr>
            <p:spPr>
              <a:xfrm>
                <a:off x="7817238" y="2881491"/>
                <a:ext cx="844154" cy="195041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84" name="Freeform 483">
                <a:extLst>
                  <a:ext uri="{FF2B5EF4-FFF2-40B4-BE49-F238E27FC236}">
                    <a16:creationId xmlns:a16="http://schemas.microsoft.com/office/drawing/2014/main" id="{EEDD565D-D410-4B8D-9584-79C9CA1F53AF}"/>
                  </a:ext>
                </a:extLst>
              </p:cNvPr>
              <p:cNvSpPr/>
              <p:nvPr/>
            </p:nvSpPr>
            <p:spPr>
              <a:xfrm>
                <a:off x="8366282" y="3047636"/>
                <a:ext cx="315701" cy="173371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C630DC2E-A382-46E2-9216-9B04756C63F1}"/>
                  </a:ext>
                </a:extLst>
              </p:cNvPr>
              <p:cNvSpPr/>
              <p:nvPr/>
            </p:nvSpPr>
            <p:spPr>
              <a:xfrm>
                <a:off x="7789786" y="3047636"/>
                <a:ext cx="308835" cy="173371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86" name="Freeform 485">
                <a:extLst>
                  <a:ext uri="{FF2B5EF4-FFF2-40B4-BE49-F238E27FC236}">
                    <a16:creationId xmlns:a16="http://schemas.microsoft.com/office/drawing/2014/main" id="{F6D0F195-E1E9-4099-A36F-D4D92B7ED269}"/>
                  </a:ext>
                </a:extLst>
              </p:cNvPr>
              <p:cNvSpPr/>
              <p:nvPr/>
            </p:nvSpPr>
            <p:spPr>
              <a:xfrm>
                <a:off x="7899595" y="2968176"/>
                <a:ext cx="672580" cy="267279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38949" name="Group 528">
            <a:extLst>
              <a:ext uri="{FF2B5EF4-FFF2-40B4-BE49-F238E27FC236}">
                <a16:creationId xmlns:a16="http://schemas.microsoft.com/office/drawing/2014/main" id="{0D11EFEC-4479-41EB-A216-FD1AF98E0870}"/>
              </a:ext>
            </a:extLst>
          </p:cNvPr>
          <p:cNvGrpSpPr>
            <a:grpSpLocks/>
          </p:cNvGrpSpPr>
          <p:nvPr/>
        </p:nvGrpSpPr>
        <p:grpSpPr bwMode="auto">
          <a:xfrm>
            <a:off x="7758114" y="4752976"/>
            <a:ext cx="231775" cy="142875"/>
            <a:chOff x="3668110" y="2448910"/>
            <a:chExt cx="3794234" cy="2165130"/>
          </a:xfrm>
        </p:grpSpPr>
        <p:sp>
          <p:nvSpPr>
            <p:cNvPr id="530" name="Rectangle 529">
              <a:extLst>
                <a:ext uri="{FF2B5EF4-FFF2-40B4-BE49-F238E27FC236}">
                  <a16:creationId xmlns:a16="http://schemas.microsoft.com/office/drawing/2014/main" id="{B9322C4A-571A-4052-A192-76FC06725A6F}"/>
                </a:ext>
              </a:extLst>
            </p:cNvPr>
            <p:cNvSpPr/>
            <p:nvPr/>
          </p:nvSpPr>
          <p:spPr>
            <a:xfrm>
              <a:off x="3668110" y="3747988"/>
              <a:ext cx="3768238" cy="866052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31" name="Freeform 530">
              <a:extLst>
                <a:ext uri="{FF2B5EF4-FFF2-40B4-BE49-F238E27FC236}">
                  <a16:creationId xmlns:a16="http://schemas.microsoft.com/office/drawing/2014/main" id="{7C6541F9-FC94-470B-B92E-9C61BD96B765}"/>
                </a:ext>
              </a:extLst>
            </p:cNvPr>
            <p:cNvSpPr/>
            <p:nvPr/>
          </p:nvSpPr>
          <p:spPr>
            <a:xfrm>
              <a:off x="3668110" y="2448910"/>
              <a:ext cx="3794234" cy="132314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grpSp>
          <p:nvGrpSpPr>
            <p:cNvPr id="39336" name="Group 531">
              <a:extLst>
                <a:ext uri="{FF2B5EF4-FFF2-40B4-BE49-F238E27FC236}">
                  <a16:creationId xmlns:a16="http://schemas.microsoft.com/office/drawing/2014/main" id="{458F020C-7AB7-4415-A369-1BBB058DBF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33" name="Freeform 532">
                <a:extLst>
                  <a:ext uri="{FF2B5EF4-FFF2-40B4-BE49-F238E27FC236}">
                    <a16:creationId xmlns:a16="http://schemas.microsoft.com/office/drawing/2014/main" id="{EAD411B5-19FD-429E-BBA4-2E106DBB8E0D}"/>
                  </a:ext>
                </a:extLst>
              </p:cNvPr>
              <p:cNvSpPr/>
              <p:nvPr/>
            </p:nvSpPr>
            <p:spPr>
              <a:xfrm>
                <a:off x="7964728" y="3034002"/>
                <a:ext cx="852381" cy="199658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34" name="Freeform 533">
                <a:extLst>
                  <a:ext uri="{FF2B5EF4-FFF2-40B4-BE49-F238E27FC236}">
                    <a16:creationId xmlns:a16="http://schemas.microsoft.com/office/drawing/2014/main" id="{DFF7DDDD-AD71-4A6F-BB0B-CD671953E882}"/>
                  </a:ext>
                </a:extLst>
              </p:cNvPr>
              <p:cNvSpPr/>
              <p:nvPr/>
            </p:nvSpPr>
            <p:spPr>
              <a:xfrm>
                <a:off x="8525696" y="3209699"/>
                <a:ext cx="313271" cy="167713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35" name="Freeform 534">
                <a:extLst>
                  <a:ext uri="{FF2B5EF4-FFF2-40B4-BE49-F238E27FC236}">
                    <a16:creationId xmlns:a16="http://schemas.microsoft.com/office/drawing/2014/main" id="{4022EFC5-1A94-4DFB-983F-74FDF80453A2}"/>
                  </a:ext>
                </a:extLst>
              </p:cNvPr>
              <p:cNvSpPr/>
              <p:nvPr/>
            </p:nvSpPr>
            <p:spPr>
              <a:xfrm>
                <a:off x="7942870" y="3209699"/>
                <a:ext cx="313271" cy="167713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36" name="Freeform 535">
                <a:extLst>
                  <a:ext uri="{FF2B5EF4-FFF2-40B4-BE49-F238E27FC236}">
                    <a16:creationId xmlns:a16="http://schemas.microsoft.com/office/drawing/2014/main" id="{52172380-7CF1-4E7B-9E65-5C083243047B}"/>
                  </a:ext>
                </a:extLst>
              </p:cNvPr>
              <p:cNvSpPr/>
              <p:nvPr/>
            </p:nvSpPr>
            <p:spPr>
              <a:xfrm>
                <a:off x="8052152" y="3121853"/>
                <a:ext cx="677533" cy="271531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38950" name="Group 406">
            <a:extLst>
              <a:ext uri="{FF2B5EF4-FFF2-40B4-BE49-F238E27FC236}">
                <a16:creationId xmlns:a16="http://schemas.microsoft.com/office/drawing/2014/main" id="{AB944EE8-2CDC-4AF2-818D-C3DCE65E1A4A}"/>
              </a:ext>
            </a:extLst>
          </p:cNvPr>
          <p:cNvGrpSpPr>
            <a:grpSpLocks/>
          </p:cNvGrpSpPr>
          <p:nvPr/>
        </p:nvGrpSpPr>
        <p:grpSpPr bwMode="auto">
          <a:xfrm>
            <a:off x="7853363" y="2967038"/>
            <a:ext cx="265112" cy="125412"/>
            <a:chOff x="7493876" y="2774731"/>
            <a:chExt cx="1481958" cy="894622"/>
          </a:xfrm>
        </p:grpSpPr>
        <p:sp>
          <p:nvSpPr>
            <p:cNvPr id="408" name="Freeform 407">
              <a:extLst>
                <a:ext uri="{FF2B5EF4-FFF2-40B4-BE49-F238E27FC236}">
                  <a16:creationId xmlns:a16="http://schemas.microsoft.com/office/drawing/2014/main" id="{63A728E6-67F7-42D4-AEE1-0884F1CD6631}"/>
                </a:ext>
              </a:extLst>
            </p:cNvPr>
            <p:cNvSpPr/>
            <p:nvPr/>
          </p:nvSpPr>
          <p:spPr>
            <a:xfrm>
              <a:off x="7493876" y="3080486"/>
              <a:ext cx="1481958" cy="588867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409" name="Oval 408">
              <a:extLst>
                <a:ext uri="{FF2B5EF4-FFF2-40B4-BE49-F238E27FC236}">
                  <a16:creationId xmlns:a16="http://schemas.microsoft.com/office/drawing/2014/main" id="{3F30C981-2F87-4BFB-ABC5-212FDB765FAF}"/>
                </a:ext>
              </a:extLst>
            </p:cNvPr>
            <p:cNvSpPr/>
            <p:nvPr/>
          </p:nvSpPr>
          <p:spPr>
            <a:xfrm>
              <a:off x="7493876" y="2774731"/>
              <a:ext cx="1481958" cy="5775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39329" name="Group 409">
              <a:extLst>
                <a:ext uri="{FF2B5EF4-FFF2-40B4-BE49-F238E27FC236}">
                  <a16:creationId xmlns:a16="http://schemas.microsoft.com/office/drawing/2014/main" id="{DE0F8294-AF4F-410E-A0D7-DD00A027A8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11" name="Freeform 410">
                <a:extLst>
                  <a:ext uri="{FF2B5EF4-FFF2-40B4-BE49-F238E27FC236}">
                    <a16:creationId xmlns:a16="http://schemas.microsoft.com/office/drawing/2014/main" id="{2829532A-8802-4E35-9376-43B4F2BA6D0D}"/>
                  </a:ext>
                </a:extLst>
              </p:cNvPr>
              <p:cNvSpPr/>
              <p:nvPr/>
            </p:nvSpPr>
            <p:spPr>
              <a:xfrm>
                <a:off x="7811652" y="2804859"/>
                <a:ext cx="848468" cy="273131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12" name="Freeform 411">
                <a:extLst>
                  <a:ext uri="{FF2B5EF4-FFF2-40B4-BE49-F238E27FC236}">
                    <a16:creationId xmlns:a16="http://schemas.microsoft.com/office/drawing/2014/main" id="{2F5C6811-B75C-439B-9FCB-F5F81B9F9415}"/>
                  </a:ext>
                </a:extLst>
              </p:cNvPr>
              <p:cNvSpPr/>
              <p:nvPr/>
            </p:nvSpPr>
            <p:spPr>
              <a:xfrm>
                <a:off x="8369653" y="3049738"/>
                <a:ext cx="313401" cy="178947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13" name="Freeform 412">
                <a:extLst>
                  <a:ext uri="{FF2B5EF4-FFF2-40B4-BE49-F238E27FC236}">
                    <a16:creationId xmlns:a16="http://schemas.microsoft.com/office/drawing/2014/main" id="{A3C2625B-7BD8-4025-937D-B5CCC5A1E76D}"/>
                  </a:ext>
                </a:extLst>
              </p:cNvPr>
              <p:cNvSpPr/>
              <p:nvPr/>
            </p:nvSpPr>
            <p:spPr>
              <a:xfrm>
                <a:off x="7788718" y="3049738"/>
                <a:ext cx="313401" cy="169532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14" name="Freeform 413">
                <a:extLst>
                  <a:ext uri="{FF2B5EF4-FFF2-40B4-BE49-F238E27FC236}">
                    <a16:creationId xmlns:a16="http://schemas.microsoft.com/office/drawing/2014/main" id="{E0CBFE9A-2FFD-4836-AA0D-866A585589CA}"/>
                  </a:ext>
                </a:extLst>
              </p:cNvPr>
              <p:cNvSpPr/>
              <p:nvPr/>
            </p:nvSpPr>
            <p:spPr>
              <a:xfrm>
                <a:off x="7895732" y="2964969"/>
                <a:ext cx="672661" cy="273137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38951" name="Group 414">
            <a:extLst>
              <a:ext uri="{FF2B5EF4-FFF2-40B4-BE49-F238E27FC236}">
                <a16:creationId xmlns:a16="http://schemas.microsoft.com/office/drawing/2014/main" id="{FB325BB2-2C4A-4CE0-AA8D-7DB343E477BA}"/>
              </a:ext>
            </a:extLst>
          </p:cNvPr>
          <p:cNvGrpSpPr>
            <a:grpSpLocks/>
          </p:cNvGrpSpPr>
          <p:nvPr/>
        </p:nvGrpSpPr>
        <p:grpSpPr bwMode="auto">
          <a:xfrm>
            <a:off x="7561263" y="3832226"/>
            <a:ext cx="266700" cy="131763"/>
            <a:chOff x="7493876" y="2774731"/>
            <a:chExt cx="1481958" cy="894622"/>
          </a:xfrm>
        </p:grpSpPr>
        <p:sp>
          <p:nvSpPr>
            <p:cNvPr id="416" name="Freeform 415">
              <a:extLst>
                <a:ext uri="{FF2B5EF4-FFF2-40B4-BE49-F238E27FC236}">
                  <a16:creationId xmlns:a16="http://schemas.microsoft.com/office/drawing/2014/main" id="{96275F91-0A2C-4C60-8AB8-E0D8A9E5496F}"/>
                </a:ext>
              </a:extLst>
            </p:cNvPr>
            <p:cNvSpPr/>
            <p:nvPr/>
          </p:nvSpPr>
          <p:spPr>
            <a:xfrm>
              <a:off x="7493876" y="3087312"/>
              <a:ext cx="1481958" cy="582041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417" name="Oval 416">
              <a:extLst>
                <a:ext uri="{FF2B5EF4-FFF2-40B4-BE49-F238E27FC236}">
                  <a16:creationId xmlns:a16="http://schemas.microsoft.com/office/drawing/2014/main" id="{E627E223-7250-48F9-A0AC-78D0A23EECED}"/>
                </a:ext>
              </a:extLst>
            </p:cNvPr>
            <p:cNvSpPr/>
            <p:nvPr/>
          </p:nvSpPr>
          <p:spPr>
            <a:xfrm>
              <a:off x="7493876" y="2774731"/>
              <a:ext cx="1481958" cy="582041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39322" name="Group 417">
              <a:extLst>
                <a:ext uri="{FF2B5EF4-FFF2-40B4-BE49-F238E27FC236}">
                  <a16:creationId xmlns:a16="http://schemas.microsoft.com/office/drawing/2014/main" id="{C4C548B4-C66A-4362-B5C0-875F994214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9E558F72-5573-4C05-A551-F512317241D5}"/>
                  </a:ext>
                </a:extLst>
              </p:cNvPr>
              <p:cNvSpPr/>
              <p:nvPr/>
            </p:nvSpPr>
            <p:spPr>
              <a:xfrm>
                <a:off x="7810375" y="2886453"/>
                <a:ext cx="851020" cy="197218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20" name="Freeform 419">
                <a:extLst>
                  <a:ext uri="{FF2B5EF4-FFF2-40B4-BE49-F238E27FC236}">
                    <a16:creationId xmlns:a16="http://schemas.microsoft.com/office/drawing/2014/main" id="{0D1E8F69-1ABB-472F-A8D0-173A5E12C042}"/>
                  </a:ext>
                </a:extLst>
              </p:cNvPr>
              <p:cNvSpPr/>
              <p:nvPr/>
            </p:nvSpPr>
            <p:spPr>
              <a:xfrm>
                <a:off x="8365055" y="3056775"/>
                <a:ext cx="319132" cy="161360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21" name="Freeform 420">
                <a:extLst>
                  <a:ext uri="{FF2B5EF4-FFF2-40B4-BE49-F238E27FC236}">
                    <a16:creationId xmlns:a16="http://schemas.microsoft.com/office/drawing/2014/main" id="{D25F9222-B6CB-47C4-AE47-1F76D5C8FBFD}"/>
                  </a:ext>
                </a:extLst>
              </p:cNvPr>
              <p:cNvSpPr/>
              <p:nvPr/>
            </p:nvSpPr>
            <p:spPr>
              <a:xfrm>
                <a:off x="7787578" y="3056775"/>
                <a:ext cx="311536" cy="161360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22" name="Freeform 421">
                <a:extLst>
                  <a:ext uri="{FF2B5EF4-FFF2-40B4-BE49-F238E27FC236}">
                    <a16:creationId xmlns:a16="http://schemas.microsoft.com/office/drawing/2014/main" id="{7FA9D5E3-3E75-45BF-9A85-CBA3F526A51E}"/>
                  </a:ext>
                </a:extLst>
              </p:cNvPr>
              <p:cNvSpPr/>
              <p:nvPr/>
            </p:nvSpPr>
            <p:spPr>
              <a:xfrm>
                <a:off x="7893955" y="2967130"/>
                <a:ext cx="676259" cy="26893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38952" name="Group 454">
            <a:extLst>
              <a:ext uri="{FF2B5EF4-FFF2-40B4-BE49-F238E27FC236}">
                <a16:creationId xmlns:a16="http://schemas.microsoft.com/office/drawing/2014/main" id="{269A05B7-4B82-468A-8016-D7D738ABCD1A}"/>
              </a:ext>
            </a:extLst>
          </p:cNvPr>
          <p:cNvGrpSpPr>
            <a:grpSpLocks/>
          </p:cNvGrpSpPr>
          <p:nvPr/>
        </p:nvGrpSpPr>
        <p:grpSpPr bwMode="auto">
          <a:xfrm>
            <a:off x="9686925" y="3557589"/>
            <a:ext cx="128588" cy="73025"/>
            <a:chOff x="7493876" y="2774731"/>
            <a:chExt cx="1481958" cy="894622"/>
          </a:xfrm>
        </p:grpSpPr>
        <p:sp>
          <p:nvSpPr>
            <p:cNvPr id="456" name="Freeform 455">
              <a:extLst>
                <a:ext uri="{FF2B5EF4-FFF2-40B4-BE49-F238E27FC236}">
                  <a16:creationId xmlns:a16="http://schemas.microsoft.com/office/drawing/2014/main" id="{F173AAD5-A818-4BC3-8CAE-D39921592923}"/>
                </a:ext>
              </a:extLst>
            </p:cNvPr>
            <p:cNvSpPr/>
            <p:nvPr/>
          </p:nvSpPr>
          <p:spPr>
            <a:xfrm>
              <a:off x="7493876" y="3085904"/>
              <a:ext cx="1481958" cy="583449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457" name="Oval 456">
              <a:extLst>
                <a:ext uri="{FF2B5EF4-FFF2-40B4-BE49-F238E27FC236}">
                  <a16:creationId xmlns:a16="http://schemas.microsoft.com/office/drawing/2014/main" id="{15E25C86-DB6C-4B04-AA28-A9717AB42ED9}"/>
                </a:ext>
              </a:extLst>
            </p:cNvPr>
            <p:cNvSpPr/>
            <p:nvPr/>
          </p:nvSpPr>
          <p:spPr>
            <a:xfrm>
              <a:off x="7493876" y="2774731"/>
              <a:ext cx="1481958" cy="583449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39315" name="Group 457">
              <a:extLst>
                <a:ext uri="{FF2B5EF4-FFF2-40B4-BE49-F238E27FC236}">
                  <a16:creationId xmlns:a16="http://schemas.microsoft.com/office/drawing/2014/main" id="{2BAE4496-E340-4C88-A9D5-A5570F1138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9619E2B0-2F6C-4C8F-9017-5E836575810C}"/>
                  </a:ext>
                </a:extLst>
              </p:cNvPr>
              <p:cNvSpPr/>
              <p:nvPr/>
            </p:nvSpPr>
            <p:spPr>
              <a:xfrm>
                <a:off x="7818251" y="2888402"/>
                <a:ext cx="835256" cy="194097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60" name="Freeform 459">
                <a:extLst>
                  <a:ext uri="{FF2B5EF4-FFF2-40B4-BE49-F238E27FC236}">
                    <a16:creationId xmlns:a16="http://schemas.microsoft.com/office/drawing/2014/main" id="{63BE3966-95A0-4555-B1EB-90FE2B6E024D}"/>
                  </a:ext>
                </a:extLst>
              </p:cNvPr>
              <p:cNvSpPr/>
              <p:nvPr/>
            </p:nvSpPr>
            <p:spPr>
              <a:xfrm>
                <a:off x="8369838" y="3066319"/>
                <a:ext cx="315189" cy="161748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61" name="Freeform 460">
                <a:extLst>
                  <a:ext uri="{FF2B5EF4-FFF2-40B4-BE49-F238E27FC236}">
                    <a16:creationId xmlns:a16="http://schemas.microsoft.com/office/drawing/2014/main" id="{125379FC-55C6-4B1C-AB53-C9720AA4CC4A}"/>
                  </a:ext>
                </a:extLst>
              </p:cNvPr>
              <p:cNvSpPr/>
              <p:nvPr/>
            </p:nvSpPr>
            <p:spPr>
              <a:xfrm>
                <a:off x="7786733" y="3066319"/>
                <a:ext cx="315189" cy="161748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62" name="Freeform 461">
                <a:extLst>
                  <a:ext uri="{FF2B5EF4-FFF2-40B4-BE49-F238E27FC236}">
                    <a16:creationId xmlns:a16="http://schemas.microsoft.com/office/drawing/2014/main" id="{BA57E6BF-179E-464D-AF75-7D37EB648B13}"/>
                  </a:ext>
                </a:extLst>
              </p:cNvPr>
              <p:cNvSpPr/>
              <p:nvPr/>
            </p:nvSpPr>
            <p:spPr>
              <a:xfrm>
                <a:off x="7897054" y="2969270"/>
                <a:ext cx="677652" cy="274976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38953" name="Group 614">
            <a:extLst>
              <a:ext uri="{FF2B5EF4-FFF2-40B4-BE49-F238E27FC236}">
                <a16:creationId xmlns:a16="http://schemas.microsoft.com/office/drawing/2014/main" id="{4999F797-5412-49BE-B458-C420E67B6E2C}"/>
              </a:ext>
            </a:extLst>
          </p:cNvPr>
          <p:cNvGrpSpPr>
            <a:grpSpLocks/>
          </p:cNvGrpSpPr>
          <p:nvPr/>
        </p:nvGrpSpPr>
        <p:grpSpPr bwMode="auto">
          <a:xfrm>
            <a:off x="9331326" y="3479800"/>
            <a:ext cx="265113" cy="147638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AD567732-CC36-4EF3-A4AE-820116E5D562}"/>
                </a:ext>
              </a:extLst>
            </p:cNvPr>
            <p:cNvSpPr/>
            <p:nvPr/>
          </p:nvSpPr>
          <p:spPr>
            <a:xfrm>
              <a:off x="7493876" y="3082557"/>
              <a:ext cx="1481958" cy="586796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2A2A3DFA-ADDA-47B9-B052-E849E3221BA0}"/>
                </a:ext>
              </a:extLst>
            </p:cNvPr>
            <p:cNvSpPr/>
            <p:nvPr/>
          </p:nvSpPr>
          <p:spPr>
            <a:xfrm>
              <a:off x="7493876" y="2774731"/>
              <a:ext cx="1481958" cy="577174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39308" name="Group 617">
              <a:extLst>
                <a:ext uri="{FF2B5EF4-FFF2-40B4-BE49-F238E27FC236}">
                  <a16:creationId xmlns:a16="http://schemas.microsoft.com/office/drawing/2014/main" id="{F27C92E7-FEFA-4B7F-9B21-678006131D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FC722A8B-EAFF-4BB5-8B25-BFECE5A20F99}"/>
                  </a:ext>
                </a:extLst>
              </p:cNvPr>
              <p:cNvSpPr/>
              <p:nvPr/>
            </p:nvSpPr>
            <p:spPr>
              <a:xfrm>
                <a:off x="7811647" y="2887704"/>
                <a:ext cx="848473" cy="200013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D2550D3D-7FDC-41CF-B0A9-F72EEE7215F0}"/>
                  </a:ext>
                </a:extLst>
              </p:cNvPr>
              <p:cNvSpPr/>
              <p:nvPr/>
            </p:nvSpPr>
            <p:spPr>
              <a:xfrm>
                <a:off x="8369653" y="3055716"/>
                <a:ext cx="313397" cy="168007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DF85C2E7-3B5B-4E48-8D43-D51706F810F7}"/>
                  </a:ext>
                </a:extLst>
              </p:cNvPr>
              <p:cNvSpPr/>
              <p:nvPr/>
            </p:nvSpPr>
            <p:spPr>
              <a:xfrm>
                <a:off x="7788718" y="3055716"/>
                <a:ext cx="313397" cy="168007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F6B0E097-7196-4444-9DCB-B34258C8F997}"/>
                  </a:ext>
                </a:extLst>
              </p:cNvPr>
              <p:cNvSpPr/>
              <p:nvPr/>
            </p:nvSpPr>
            <p:spPr>
              <a:xfrm>
                <a:off x="7895732" y="2975711"/>
                <a:ext cx="672661" cy="264012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38954" name="Group 576">
            <a:extLst>
              <a:ext uri="{FF2B5EF4-FFF2-40B4-BE49-F238E27FC236}">
                <a16:creationId xmlns:a16="http://schemas.microsoft.com/office/drawing/2014/main" id="{3D07D8DE-3752-4A72-916E-89F6810B2BC6}"/>
              </a:ext>
            </a:extLst>
          </p:cNvPr>
          <p:cNvGrpSpPr>
            <a:grpSpLocks/>
          </p:cNvGrpSpPr>
          <p:nvPr/>
        </p:nvGrpSpPr>
        <p:grpSpPr bwMode="auto">
          <a:xfrm>
            <a:off x="8985251" y="2508251"/>
            <a:ext cx="265113" cy="149225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18857C57-2E87-4C5D-9536-9A4A612ABAC6}"/>
                </a:ext>
              </a:extLst>
            </p:cNvPr>
            <p:cNvSpPr/>
            <p:nvPr/>
          </p:nvSpPr>
          <p:spPr>
            <a:xfrm>
              <a:off x="7493876" y="3088803"/>
              <a:ext cx="1481958" cy="580550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9FECD539-5DDB-4F13-BE72-96C97808E7D0}"/>
                </a:ext>
              </a:extLst>
            </p:cNvPr>
            <p:cNvSpPr/>
            <p:nvPr/>
          </p:nvSpPr>
          <p:spPr>
            <a:xfrm>
              <a:off x="7493876" y="2774731"/>
              <a:ext cx="1481958" cy="580556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39301" name="Group 579">
              <a:extLst>
                <a:ext uri="{FF2B5EF4-FFF2-40B4-BE49-F238E27FC236}">
                  <a16:creationId xmlns:a16="http://schemas.microsoft.com/office/drawing/2014/main" id="{6DA0A8BA-2264-4E53-AD0F-C6DDA85D55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9E269DE7-9F74-4B9A-8229-DA23907B8D81}"/>
                  </a:ext>
                </a:extLst>
              </p:cNvPr>
              <p:cNvSpPr/>
              <p:nvPr/>
            </p:nvSpPr>
            <p:spPr>
              <a:xfrm>
                <a:off x="7811647" y="2887021"/>
                <a:ext cx="848473" cy="197886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6A79DD04-0EBE-473F-B354-F1B550C466EE}"/>
                  </a:ext>
                </a:extLst>
              </p:cNvPr>
              <p:cNvSpPr/>
              <p:nvPr/>
            </p:nvSpPr>
            <p:spPr>
              <a:xfrm>
                <a:off x="8369653" y="3053246"/>
                <a:ext cx="313397" cy="166220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339E96B0-3652-470B-9CC3-C870CF7E3452}"/>
                  </a:ext>
                </a:extLst>
              </p:cNvPr>
              <p:cNvSpPr/>
              <p:nvPr/>
            </p:nvSpPr>
            <p:spPr>
              <a:xfrm>
                <a:off x="7788718" y="3053246"/>
                <a:ext cx="313397" cy="166220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203113D3-F1DE-497B-882C-1F0AED3A56C4}"/>
                  </a:ext>
                </a:extLst>
              </p:cNvPr>
              <p:cNvSpPr/>
              <p:nvPr/>
            </p:nvSpPr>
            <p:spPr>
              <a:xfrm>
                <a:off x="7895732" y="2974092"/>
                <a:ext cx="672661" cy="261204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38955" name="Group 592">
            <a:extLst>
              <a:ext uri="{FF2B5EF4-FFF2-40B4-BE49-F238E27FC236}">
                <a16:creationId xmlns:a16="http://schemas.microsoft.com/office/drawing/2014/main" id="{F9E52B0E-FAF2-4662-BA67-9A01DD31DAEB}"/>
              </a:ext>
            </a:extLst>
          </p:cNvPr>
          <p:cNvGrpSpPr>
            <a:grpSpLocks/>
          </p:cNvGrpSpPr>
          <p:nvPr/>
        </p:nvGrpSpPr>
        <p:grpSpPr bwMode="auto">
          <a:xfrm>
            <a:off x="9418638" y="2817814"/>
            <a:ext cx="266700" cy="147637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CA7848D0-CB38-460A-B2BF-EDDF2560A414}"/>
                </a:ext>
              </a:extLst>
            </p:cNvPr>
            <p:cNvSpPr/>
            <p:nvPr/>
          </p:nvSpPr>
          <p:spPr>
            <a:xfrm>
              <a:off x="7493876" y="3082559"/>
              <a:ext cx="1481958" cy="58679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936EB3AC-1209-4522-82E0-28DCF33CC459}"/>
                </a:ext>
              </a:extLst>
            </p:cNvPr>
            <p:cNvSpPr/>
            <p:nvPr/>
          </p:nvSpPr>
          <p:spPr>
            <a:xfrm>
              <a:off x="7493876" y="2774731"/>
              <a:ext cx="1481958" cy="577177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39294" name="Group 595">
              <a:extLst>
                <a:ext uri="{FF2B5EF4-FFF2-40B4-BE49-F238E27FC236}">
                  <a16:creationId xmlns:a16="http://schemas.microsoft.com/office/drawing/2014/main" id="{FFADB5FC-3E17-4DC9-B6DE-96CA5EF478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8EB39CCA-E1A1-4E19-8759-32FC068EAD32}"/>
                  </a:ext>
                </a:extLst>
              </p:cNvPr>
              <p:cNvSpPr/>
              <p:nvPr/>
            </p:nvSpPr>
            <p:spPr>
              <a:xfrm>
                <a:off x="7810375" y="2887704"/>
                <a:ext cx="851020" cy="200011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EA653BA4-8D58-43B6-807A-6F96CB166455}"/>
                  </a:ext>
                </a:extLst>
              </p:cNvPr>
              <p:cNvSpPr/>
              <p:nvPr/>
            </p:nvSpPr>
            <p:spPr>
              <a:xfrm>
                <a:off x="8365055" y="3055713"/>
                <a:ext cx="319132" cy="168014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BE55206F-E5A9-463B-A01A-8539A698867C}"/>
                  </a:ext>
                </a:extLst>
              </p:cNvPr>
              <p:cNvSpPr/>
              <p:nvPr/>
            </p:nvSpPr>
            <p:spPr>
              <a:xfrm>
                <a:off x="7787578" y="3055713"/>
                <a:ext cx="311536" cy="168014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F401B99F-981D-4879-A4B8-4E454B2FB364}"/>
                  </a:ext>
                </a:extLst>
              </p:cNvPr>
              <p:cNvSpPr/>
              <p:nvPr/>
            </p:nvSpPr>
            <p:spPr>
              <a:xfrm>
                <a:off x="7893955" y="2975707"/>
                <a:ext cx="676259" cy="264021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38956" name="Group 600">
            <a:extLst>
              <a:ext uri="{FF2B5EF4-FFF2-40B4-BE49-F238E27FC236}">
                <a16:creationId xmlns:a16="http://schemas.microsoft.com/office/drawing/2014/main" id="{C1E98480-816E-4A5B-AE45-8C74DA850C0F}"/>
              </a:ext>
            </a:extLst>
          </p:cNvPr>
          <p:cNvGrpSpPr>
            <a:grpSpLocks/>
          </p:cNvGrpSpPr>
          <p:nvPr/>
        </p:nvGrpSpPr>
        <p:grpSpPr bwMode="auto">
          <a:xfrm>
            <a:off x="9507538" y="2438401"/>
            <a:ext cx="265112" cy="149225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C102395B-2CEA-46AC-AE75-41CB481EE185}"/>
                </a:ext>
              </a:extLst>
            </p:cNvPr>
            <p:cNvSpPr/>
            <p:nvPr/>
          </p:nvSpPr>
          <p:spPr>
            <a:xfrm>
              <a:off x="7493876" y="3088803"/>
              <a:ext cx="1481958" cy="580550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7A22D8EA-01EC-4DE2-9B48-555C607CD1B7}"/>
                </a:ext>
              </a:extLst>
            </p:cNvPr>
            <p:cNvSpPr/>
            <p:nvPr/>
          </p:nvSpPr>
          <p:spPr>
            <a:xfrm>
              <a:off x="7493876" y="2774731"/>
              <a:ext cx="1481958" cy="580556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39287" name="Group 603">
              <a:extLst>
                <a:ext uri="{FF2B5EF4-FFF2-40B4-BE49-F238E27FC236}">
                  <a16:creationId xmlns:a16="http://schemas.microsoft.com/office/drawing/2014/main" id="{50E43C23-C13B-41A2-B02C-62C83EBBCB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F0FB4F04-7535-40E2-B8EC-E21C6789BAAE}"/>
                  </a:ext>
                </a:extLst>
              </p:cNvPr>
              <p:cNvSpPr/>
              <p:nvPr/>
            </p:nvSpPr>
            <p:spPr>
              <a:xfrm>
                <a:off x="7811652" y="2887021"/>
                <a:ext cx="848468" cy="197886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279FAEF3-2A1E-4F36-A554-FA4B6CC82212}"/>
                  </a:ext>
                </a:extLst>
              </p:cNvPr>
              <p:cNvSpPr/>
              <p:nvPr/>
            </p:nvSpPr>
            <p:spPr>
              <a:xfrm>
                <a:off x="8369653" y="3053246"/>
                <a:ext cx="313401" cy="166220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2D97C7B6-EFDF-4334-98AA-CDAE5B5E6B4C}"/>
                  </a:ext>
                </a:extLst>
              </p:cNvPr>
              <p:cNvSpPr/>
              <p:nvPr/>
            </p:nvSpPr>
            <p:spPr>
              <a:xfrm>
                <a:off x="7788718" y="3053246"/>
                <a:ext cx="313401" cy="166220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76FF6CBC-7334-4566-9AFA-3EF3C9156C2A}"/>
                  </a:ext>
                </a:extLst>
              </p:cNvPr>
              <p:cNvSpPr/>
              <p:nvPr/>
            </p:nvSpPr>
            <p:spPr>
              <a:xfrm>
                <a:off x="7895732" y="2974092"/>
                <a:ext cx="672661" cy="261204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38957" name="Group 553">
            <a:extLst>
              <a:ext uri="{FF2B5EF4-FFF2-40B4-BE49-F238E27FC236}">
                <a16:creationId xmlns:a16="http://schemas.microsoft.com/office/drawing/2014/main" id="{643E3AF2-320C-4FEC-BAB6-1F34B6563ED6}"/>
              </a:ext>
            </a:extLst>
          </p:cNvPr>
          <p:cNvGrpSpPr>
            <a:grpSpLocks/>
          </p:cNvGrpSpPr>
          <p:nvPr/>
        </p:nvGrpSpPr>
        <p:grpSpPr bwMode="auto">
          <a:xfrm>
            <a:off x="8348664" y="3824289"/>
            <a:ext cx="274637" cy="180975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161958C8-13A9-41F1-A3B9-685B1DAA7B95}"/>
                </a:ext>
              </a:extLst>
            </p:cNvPr>
            <p:cNvSpPr/>
            <p:nvPr/>
          </p:nvSpPr>
          <p:spPr>
            <a:xfrm>
              <a:off x="7493876" y="3080783"/>
              <a:ext cx="1481958" cy="588570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CF50F305-5C74-4DDB-B016-E3EDD60419B1}"/>
                </a:ext>
              </a:extLst>
            </p:cNvPr>
            <p:cNvSpPr/>
            <p:nvPr/>
          </p:nvSpPr>
          <p:spPr>
            <a:xfrm>
              <a:off x="7493876" y="2774731"/>
              <a:ext cx="1481958" cy="58072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39280" name="Group 556">
              <a:extLst>
                <a:ext uri="{FF2B5EF4-FFF2-40B4-BE49-F238E27FC236}">
                  <a16:creationId xmlns:a16="http://schemas.microsoft.com/office/drawing/2014/main" id="{D6346BB1-97DC-4FB2-85A7-D94742C382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42F2141C-976D-4D46-A52F-EF7150C84BDE}"/>
                  </a:ext>
                </a:extLst>
              </p:cNvPr>
              <p:cNvSpPr/>
              <p:nvPr/>
            </p:nvSpPr>
            <p:spPr>
              <a:xfrm>
                <a:off x="7811604" y="2882438"/>
                <a:ext cx="848561" cy="202330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4D838FD-9884-410E-8F71-9F4E907799DD}"/>
                  </a:ext>
                </a:extLst>
              </p:cNvPr>
              <p:cNvSpPr/>
              <p:nvPr/>
            </p:nvSpPr>
            <p:spPr>
              <a:xfrm>
                <a:off x="8365014" y="3052133"/>
                <a:ext cx="317285" cy="176224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00EDFE12-20DF-4B87-9B6E-03746AA6C8BF}"/>
                  </a:ext>
                </a:extLst>
              </p:cNvPr>
              <p:cNvSpPr/>
              <p:nvPr/>
            </p:nvSpPr>
            <p:spPr>
              <a:xfrm>
                <a:off x="7789470" y="3052133"/>
                <a:ext cx="309908" cy="176224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158FBE95-993D-4524-8CB7-D46F9A75E4DC}"/>
                  </a:ext>
                </a:extLst>
              </p:cNvPr>
              <p:cNvSpPr/>
              <p:nvPr/>
            </p:nvSpPr>
            <p:spPr>
              <a:xfrm>
                <a:off x="7900149" y="2967287"/>
                <a:ext cx="671470" cy="274122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38958" name="Group 584">
            <a:extLst>
              <a:ext uri="{FF2B5EF4-FFF2-40B4-BE49-F238E27FC236}">
                <a16:creationId xmlns:a16="http://schemas.microsoft.com/office/drawing/2014/main" id="{C9C8F47C-A095-4D08-BFFE-7159785207A6}"/>
              </a:ext>
            </a:extLst>
          </p:cNvPr>
          <p:cNvGrpSpPr>
            <a:grpSpLocks/>
          </p:cNvGrpSpPr>
          <p:nvPr/>
        </p:nvGrpSpPr>
        <p:grpSpPr bwMode="auto">
          <a:xfrm>
            <a:off x="9009063" y="2852739"/>
            <a:ext cx="265112" cy="149225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4F5D209A-AC10-40D5-B03B-A2F4F08BE727}"/>
                </a:ext>
              </a:extLst>
            </p:cNvPr>
            <p:cNvSpPr/>
            <p:nvPr/>
          </p:nvSpPr>
          <p:spPr>
            <a:xfrm>
              <a:off x="7493876" y="3088797"/>
              <a:ext cx="1481958" cy="580556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CFC147C9-CBFB-492C-9626-A57DDED097C3}"/>
                </a:ext>
              </a:extLst>
            </p:cNvPr>
            <p:cNvSpPr/>
            <p:nvPr/>
          </p:nvSpPr>
          <p:spPr>
            <a:xfrm>
              <a:off x="7493876" y="2774731"/>
              <a:ext cx="1481958" cy="58055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39273" name="Group 587">
              <a:extLst>
                <a:ext uri="{FF2B5EF4-FFF2-40B4-BE49-F238E27FC236}">
                  <a16:creationId xmlns:a16="http://schemas.microsoft.com/office/drawing/2014/main" id="{E01E207A-E5B9-4B5B-A294-0DC907451A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812223B0-0618-4D99-85E2-606BB0BA54F5}"/>
                  </a:ext>
                </a:extLst>
              </p:cNvPr>
              <p:cNvSpPr/>
              <p:nvPr/>
            </p:nvSpPr>
            <p:spPr>
              <a:xfrm>
                <a:off x="7811652" y="2887021"/>
                <a:ext cx="848468" cy="197881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48850487-DB33-4B2F-97DF-1F54406ADE4A}"/>
                  </a:ext>
                </a:extLst>
              </p:cNvPr>
              <p:cNvSpPr/>
              <p:nvPr/>
            </p:nvSpPr>
            <p:spPr>
              <a:xfrm>
                <a:off x="8369653" y="3053241"/>
                <a:ext cx="313401" cy="166225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511CD2E2-702E-43AC-92AD-610D096825AE}"/>
                  </a:ext>
                </a:extLst>
              </p:cNvPr>
              <p:cNvSpPr/>
              <p:nvPr/>
            </p:nvSpPr>
            <p:spPr>
              <a:xfrm>
                <a:off x="7788718" y="3053241"/>
                <a:ext cx="313401" cy="16622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C173B80D-C36B-4033-B79C-3F8923E563F4}"/>
                  </a:ext>
                </a:extLst>
              </p:cNvPr>
              <p:cNvSpPr/>
              <p:nvPr/>
            </p:nvSpPr>
            <p:spPr>
              <a:xfrm>
                <a:off x="7895732" y="2974087"/>
                <a:ext cx="672661" cy="261209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38959" name="Group 537">
            <a:extLst>
              <a:ext uri="{FF2B5EF4-FFF2-40B4-BE49-F238E27FC236}">
                <a16:creationId xmlns:a16="http://schemas.microsoft.com/office/drawing/2014/main" id="{E7ABA0E2-F702-42FE-A8CA-704777A8024A}"/>
              </a:ext>
            </a:extLst>
          </p:cNvPr>
          <p:cNvGrpSpPr>
            <a:grpSpLocks/>
          </p:cNvGrpSpPr>
          <p:nvPr/>
        </p:nvGrpSpPr>
        <p:grpSpPr bwMode="auto">
          <a:xfrm>
            <a:off x="8647114" y="3402014"/>
            <a:ext cx="274637" cy="180975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7F66CBC-63C2-41E4-A1D1-4C2A35991027}"/>
                </a:ext>
              </a:extLst>
            </p:cNvPr>
            <p:cNvSpPr/>
            <p:nvPr/>
          </p:nvSpPr>
          <p:spPr>
            <a:xfrm>
              <a:off x="7493876" y="3080783"/>
              <a:ext cx="1481958" cy="588570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643C9FC4-0752-4D79-A971-EE55B46AE01F}"/>
                </a:ext>
              </a:extLst>
            </p:cNvPr>
            <p:cNvSpPr/>
            <p:nvPr/>
          </p:nvSpPr>
          <p:spPr>
            <a:xfrm>
              <a:off x="7493876" y="2774731"/>
              <a:ext cx="1481958" cy="58072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39266" name="Group 540">
              <a:extLst>
                <a:ext uri="{FF2B5EF4-FFF2-40B4-BE49-F238E27FC236}">
                  <a16:creationId xmlns:a16="http://schemas.microsoft.com/office/drawing/2014/main" id="{C05060CC-857C-4B00-B3F1-CF850604F1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20F50612-2A16-4B70-BF7C-37F02657B29E}"/>
                  </a:ext>
                </a:extLst>
              </p:cNvPr>
              <p:cNvSpPr/>
              <p:nvPr/>
            </p:nvSpPr>
            <p:spPr>
              <a:xfrm>
                <a:off x="7811604" y="2882438"/>
                <a:ext cx="848561" cy="202330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2CD0BC7B-CE9B-44D6-898A-BC3BE2D4DC40}"/>
                  </a:ext>
                </a:extLst>
              </p:cNvPr>
              <p:cNvSpPr/>
              <p:nvPr/>
            </p:nvSpPr>
            <p:spPr>
              <a:xfrm>
                <a:off x="8365014" y="3052133"/>
                <a:ext cx="317285" cy="176224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3C190BB2-BC9E-435E-92C2-889833E2981D}"/>
                  </a:ext>
                </a:extLst>
              </p:cNvPr>
              <p:cNvSpPr/>
              <p:nvPr/>
            </p:nvSpPr>
            <p:spPr>
              <a:xfrm>
                <a:off x="7789470" y="3052133"/>
                <a:ext cx="309908" cy="176224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212882DF-687F-4EA4-B422-B84026036178}"/>
                  </a:ext>
                </a:extLst>
              </p:cNvPr>
              <p:cNvSpPr/>
              <p:nvPr/>
            </p:nvSpPr>
            <p:spPr>
              <a:xfrm>
                <a:off x="7900149" y="2967287"/>
                <a:ext cx="671470" cy="274122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38960" name="Group 545">
            <a:extLst>
              <a:ext uri="{FF2B5EF4-FFF2-40B4-BE49-F238E27FC236}">
                <a16:creationId xmlns:a16="http://schemas.microsoft.com/office/drawing/2014/main" id="{5B92251D-29B9-416C-99A7-A9D2E444FECD}"/>
              </a:ext>
            </a:extLst>
          </p:cNvPr>
          <p:cNvGrpSpPr>
            <a:grpSpLocks/>
          </p:cNvGrpSpPr>
          <p:nvPr/>
        </p:nvGrpSpPr>
        <p:grpSpPr bwMode="auto">
          <a:xfrm>
            <a:off x="8724901" y="3857625"/>
            <a:ext cx="276225" cy="179388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1D9F4DE2-B7D6-49BF-B6B2-3806493023BF}"/>
                </a:ext>
              </a:extLst>
            </p:cNvPr>
            <p:cNvSpPr/>
            <p:nvPr/>
          </p:nvSpPr>
          <p:spPr>
            <a:xfrm>
              <a:off x="7493876" y="3083496"/>
              <a:ext cx="1481958" cy="585857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00CBD442-1995-4331-910F-70C2C13F73B8}"/>
                </a:ext>
              </a:extLst>
            </p:cNvPr>
            <p:cNvSpPr/>
            <p:nvPr/>
          </p:nvSpPr>
          <p:spPr>
            <a:xfrm>
              <a:off x="7493876" y="2774731"/>
              <a:ext cx="1481958" cy="57794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39259" name="Group 548">
              <a:extLst>
                <a:ext uri="{FF2B5EF4-FFF2-40B4-BE49-F238E27FC236}">
                  <a16:creationId xmlns:a16="http://schemas.microsoft.com/office/drawing/2014/main" id="{B3255428-95EF-4C7F-8DC3-D246343718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453EE01E-96B3-4C13-975F-9196E4129F45}"/>
                  </a:ext>
                </a:extLst>
              </p:cNvPr>
              <p:cNvSpPr/>
              <p:nvPr/>
            </p:nvSpPr>
            <p:spPr>
              <a:xfrm>
                <a:off x="7810376" y="2882959"/>
                <a:ext cx="851020" cy="197534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A8F28E0D-6E6D-4B8B-B99B-513A373E606A}"/>
                  </a:ext>
                </a:extLst>
              </p:cNvPr>
              <p:cNvSpPr/>
              <p:nvPr/>
            </p:nvSpPr>
            <p:spPr>
              <a:xfrm>
                <a:off x="8367940" y="3054156"/>
                <a:ext cx="315462" cy="171196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4DE97C62-1451-4B63-87C5-4C717106B33D}"/>
                  </a:ext>
                </a:extLst>
              </p:cNvPr>
              <p:cNvSpPr/>
              <p:nvPr/>
            </p:nvSpPr>
            <p:spPr>
              <a:xfrm>
                <a:off x="7788364" y="3054156"/>
                <a:ext cx="308128" cy="171196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DC93B7-E3E0-4E8A-8D1E-F2C948895507}"/>
                  </a:ext>
                </a:extLst>
              </p:cNvPr>
              <p:cNvSpPr/>
              <p:nvPr/>
            </p:nvSpPr>
            <p:spPr>
              <a:xfrm>
                <a:off x="7898412" y="2968555"/>
                <a:ext cx="674947" cy="269965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38961" name="Group 622">
            <a:extLst>
              <a:ext uri="{FF2B5EF4-FFF2-40B4-BE49-F238E27FC236}">
                <a16:creationId xmlns:a16="http://schemas.microsoft.com/office/drawing/2014/main" id="{43451C22-C57A-4A98-9C65-0A220AEAE24D}"/>
              </a:ext>
            </a:extLst>
          </p:cNvPr>
          <p:cNvGrpSpPr>
            <a:grpSpLocks/>
          </p:cNvGrpSpPr>
          <p:nvPr/>
        </p:nvGrpSpPr>
        <p:grpSpPr bwMode="auto">
          <a:xfrm>
            <a:off x="9305926" y="3851276"/>
            <a:ext cx="265113" cy="149225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5CA45200-3939-4162-8DC0-118A5A07DA82}"/>
                </a:ext>
              </a:extLst>
            </p:cNvPr>
            <p:cNvSpPr/>
            <p:nvPr/>
          </p:nvSpPr>
          <p:spPr>
            <a:xfrm>
              <a:off x="7493876" y="3088803"/>
              <a:ext cx="1481958" cy="580550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914B9DAD-7131-4C59-9943-28ED3B387D8B}"/>
                </a:ext>
              </a:extLst>
            </p:cNvPr>
            <p:cNvSpPr/>
            <p:nvPr/>
          </p:nvSpPr>
          <p:spPr>
            <a:xfrm>
              <a:off x="7493876" y="2774731"/>
              <a:ext cx="1481958" cy="580556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39252" name="Group 625">
              <a:extLst>
                <a:ext uri="{FF2B5EF4-FFF2-40B4-BE49-F238E27FC236}">
                  <a16:creationId xmlns:a16="http://schemas.microsoft.com/office/drawing/2014/main" id="{D8A3D5B8-0BB9-4EE5-B741-C5077A761A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4BBF47BD-2035-4120-869E-37E8F8CAFD0C}"/>
                  </a:ext>
                </a:extLst>
              </p:cNvPr>
              <p:cNvSpPr/>
              <p:nvPr/>
            </p:nvSpPr>
            <p:spPr>
              <a:xfrm>
                <a:off x="7811647" y="2887021"/>
                <a:ext cx="848473" cy="197886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17F5D79-A4C3-4F09-9B7C-9AFE7C8BE948}"/>
                  </a:ext>
                </a:extLst>
              </p:cNvPr>
              <p:cNvSpPr/>
              <p:nvPr/>
            </p:nvSpPr>
            <p:spPr>
              <a:xfrm>
                <a:off x="8369653" y="3053246"/>
                <a:ext cx="313397" cy="166220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50DEF7A8-DA7F-4F59-AEFF-C9AD012F195A}"/>
                  </a:ext>
                </a:extLst>
              </p:cNvPr>
              <p:cNvSpPr/>
              <p:nvPr/>
            </p:nvSpPr>
            <p:spPr>
              <a:xfrm>
                <a:off x="7788718" y="3053246"/>
                <a:ext cx="313397" cy="166220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31952903-E2EB-4B0F-AB4F-B74281770B5C}"/>
                  </a:ext>
                </a:extLst>
              </p:cNvPr>
              <p:cNvSpPr/>
              <p:nvPr/>
            </p:nvSpPr>
            <p:spPr>
              <a:xfrm>
                <a:off x="7895732" y="2974092"/>
                <a:ext cx="672661" cy="261204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38962" name="Group 462">
            <a:extLst>
              <a:ext uri="{FF2B5EF4-FFF2-40B4-BE49-F238E27FC236}">
                <a16:creationId xmlns:a16="http://schemas.microsoft.com/office/drawing/2014/main" id="{7A0B99F4-181D-427E-AAAB-33CA6159F0E7}"/>
              </a:ext>
            </a:extLst>
          </p:cNvPr>
          <p:cNvGrpSpPr>
            <a:grpSpLocks/>
          </p:cNvGrpSpPr>
          <p:nvPr/>
        </p:nvGrpSpPr>
        <p:grpSpPr bwMode="auto">
          <a:xfrm>
            <a:off x="8459789" y="4438651"/>
            <a:ext cx="295275" cy="163513"/>
            <a:chOff x="7493876" y="2774731"/>
            <a:chExt cx="1481958" cy="894622"/>
          </a:xfrm>
        </p:grpSpPr>
        <p:sp>
          <p:nvSpPr>
            <p:cNvPr id="464" name="Freeform 463">
              <a:extLst>
                <a:ext uri="{FF2B5EF4-FFF2-40B4-BE49-F238E27FC236}">
                  <a16:creationId xmlns:a16="http://schemas.microsoft.com/office/drawing/2014/main" id="{9025DD14-FC67-4F0C-9A43-1CE6754FF24B}"/>
                </a:ext>
              </a:extLst>
            </p:cNvPr>
            <p:cNvSpPr/>
            <p:nvPr/>
          </p:nvSpPr>
          <p:spPr>
            <a:xfrm>
              <a:off x="7493876" y="3087413"/>
              <a:ext cx="1481958" cy="581940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465" name="Oval 464">
              <a:extLst>
                <a:ext uri="{FF2B5EF4-FFF2-40B4-BE49-F238E27FC236}">
                  <a16:creationId xmlns:a16="http://schemas.microsoft.com/office/drawing/2014/main" id="{D6956BFC-4435-40B3-869D-A9F9500598DA}"/>
                </a:ext>
              </a:extLst>
            </p:cNvPr>
            <p:cNvSpPr/>
            <p:nvPr/>
          </p:nvSpPr>
          <p:spPr>
            <a:xfrm>
              <a:off x="7493876" y="2774731"/>
              <a:ext cx="1481958" cy="5819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39245" name="Group 465">
              <a:extLst>
                <a:ext uri="{FF2B5EF4-FFF2-40B4-BE49-F238E27FC236}">
                  <a16:creationId xmlns:a16="http://schemas.microsoft.com/office/drawing/2014/main" id="{DB26304C-3126-4D95-BBE6-22C5185129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67" name="Freeform 466">
                <a:extLst>
                  <a:ext uri="{FF2B5EF4-FFF2-40B4-BE49-F238E27FC236}">
                    <a16:creationId xmlns:a16="http://schemas.microsoft.com/office/drawing/2014/main" id="{7CA91E75-1F2C-4D65-B948-3A9D50DF6D0A}"/>
                  </a:ext>
                </a:extLst>
              </p:cNvPr>
              <p:cNvSpPr/>
              <p:nvPr/>
            </p:nvSpPr>
            <p:spPr>
              <a:xfrm>
                <a:off x="7817238" y="2881486"/>
                <a:ext cx="844154" cy="195043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id="{779079CF-9316-4FBA-8EA4-3B87F9A9C549}"/>
                  </a:ext>
                </a:extLst>
              </p:cNvPr>
              <p:cNvSpPr/>
              <p:nvPr/>
            </p:nvSpPr>
            <p:spPr>
              <a:xfrm>
                <a:off x="8366282" y="3047634"/>
                <a:ext cx="315701" cy="1733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25F0C1C3-576E-4F7D-839C-26932733EE66}"/>
                  </a:ext>
                </a:extLst>
              </p:cNvPr>
              <p:cNvSpPr/>
              <p:nvPr/>
            </p:nvSpPr>
            <p:spPr>
              <a:xfrm>
                <a:off x="7789786" y="3047634"/>
                <a:ext cx="308835" cy="173369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70" name="Freeform 469">
                <a:extLst>
                  <a:ext uri="{FF2B5EF4-FFF2-40B4-BE49-F238E27FC236}">
                    <a16:creationId xmlns:a16="http://schemas.microsoft.com/office/drawing/2014/main" id="{C6EE72F5-87CE-462D-8646-D2F273744A2C}"/>
                  </a:ext>
                </a:extLst>
              </p:cNvPr>
              <p:cNvSpPr/>
              <p:nvPr/>
            </p:nvSpPr>
            <p:spPr>
              <a:xfrm>
                <a:off x="7899595" y="2968171"/>
                <a:ext cx="672580" cy="267280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38963" name="Group 446">
            <a:extLst>
              <a:ext uri="{FF2B5EF4-FFF2-40B4-BE49-F238E27FC236}">
                <a16:creationId xmlns:a16="http://schemas.microsoft.com/office/drawing/2014/main" id="{327401A6-00F6-42EA-B9EB-3FC33CF67ECF}"/>
              </a:ext>
            </a:extLst>
          </p:cNvPr>
          <p:cNvGrpSpPr>
            <a:grpSpLocks/>
          </p:cNvGrpSpPr>
          <p:nvPr/>
        </p:nvGrpSpPr>
        <p:grpSpPr bwMode="auto">
          <a:xfrm>
            <a:off x="9718675" y="4133850"/>
            <a:ext cx="171450" cy="90488"/>
            <a:chOff x="7493876" y="2774731"/>
            <a:chExt cx="1481958" cy="894622"/>
          </a:xfrm>
        </p:grpSpPr>
        <p:sp>
          <p:nvSpPr>
            <p:cNvPr id="448" name="Freeform 447">
              <a:extLst>
                <a:ext uri="{FF2B5EF4-FFF2-40B4-BE49-F238E27FC236}">
                  <a16:creationId xmlns:a16="http://schemas.microsoft.com/office/drawing/2014/main" id="{C444C473-F759-49A7-8A8B-D4F0E5009CD8}"/>
                </a:ext>
              </a:extLst>
            </p:cNvPr>
            <p:cNvSpPr/>
            <p:nvPr/>
          </p:nvSpPr>
          <p:spPr>
            <a:xfrm>
              <a:off x="7493876" y="3088632"/>
              <a:ext cx="1481958" cy="580721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449" name="Oval 448">
              <a:extLst>
                <a:ext uri="{FF2B5EF4-FFF2-40B4-BE49-F238E27FC236}">
                  <a16:creationId xmlns:a16="http://schemas.microsoft.com/office/drawing/2014/main" id="{57E04EF0-E9A9-4140-AF9D-80FE3741129F}"/>
                </a:ext>
              </a:extLst>
            </p:cNvPr>
            <p:cNvSpPr/>
            <p:nvPr/>
          </p:nvSpPr>
          <p:spPr>
            <a:xfrm>
              <a:off x="7493876" y="2774731"/>
              <a:ext cx="1481958" cy="580721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39238" name="Group 449">
              <a:extLst>
                <a:ext uri="{FF2B5EF4-FFF2-40B4-BE49-F238E27FC236}">
                  <a16:creationId xmlns:a16="http://schemas.microsoft.com/office/drawing/2014/main" id="{3E2865CB-D1A6-4E5C-AE9C-1FB6F0B3BF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2445B253-AC13-49B6-9186-F72B39FF3411}"/>
                  </a:ext>
                </a:extLst>
              </p:cNvPr>
              <p:cNvSpPr/>
              <p:nvPr/>
            </p:nvSpPr>
            <p:spPr>
              <a:xfrm>
                <a:off x="7810379" y="2888971"/>
                <a:ext cx="851018" cy="195798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52" name="Freeform 451">
                <a:extLst>
                  <a:ext uri="{FF2B5EF4-FFF2-40B4-BE49-F238E27FC236}">
                    <a16:creationId xmlns:a16="http://schemas.microsoft.com/office/drawing/2014/main" id="{25284DC3-C6C7-43DF-B409-4231B1767439}"/>
                  </a:ext>
                </a:extLst>
              </p:cNvPr>
              <p:cNvSpPr/>
              <p:nvPr/>
            </p:nvSpPr>
            <p:spPr>
              <a:xfrm>
                <a:off x="8365909" y="3058661"/>
                <a:ext cx="319128" cy="16969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53" name="Freeform 452">
                <a:extLst>
                  <a:ext uri="{FF2B5EF4-FFF2-40B4-BE49-F238E27FC236}">
                    <a16:creationId xmlns:a16="http://schemas.microsoft.com/office/drawing/2014/main" id="{8A158A9B-BC70-4F6E-A1EB-778FA7CD84A2}"/>
                  </a:ext>
                </a:extLst>
              </p:cNvPr>
              <p:cNvSpPr/>
              <p:nvPr/>
            </p:nvSpPr>
            <p:spPr>
              <a:xfrm>
                <a:off x="7786740" y="3058661"/>
                <a:ext cx="307312" cy="169699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54" name="Freeform 453">
                <a:extLst>
                  <a:ext uri="{FF2B5EF4-FFF2-40B4-BE49-F238E27FC236}">
                    <a16:creationId xmlns:a16="http://schemas.microsoft.com/office/drawing/2014/main" id="{F1E154C7-A2E8-4F24-B198-15259D550033}"/>
                  </a:ext>
                </a:extLst>
              </p:cNvPr>
              <p:cNvSpPr/>
              <p:nvPr/>
            </p:nvSpPr>
            <p:spPr>
              <a:xfrm>
                <a:off x="7893121" y="2980341"/>
                <a:ext cx="673719" cy="261069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38964" name="Group 784">
            <a:extLst>
              <a:ext uri="{FF2B5EF4-FFF2-40B4-BE49-F238E27FC236}">
                <a16:creationId xmlns:a16="http://schemas.microsoft.com/office/drawing/2014/main" id="{F5DB68AF-F347-422A-A03E-3B9CBC570C1B}"/>
              </a:ext>
            </a:extLst>
          </p:cNvPr>
          <p:cNvGrpSpPr>
            <a:grpSpLocks/>
          </p:cNvGrpSpPr>
          <p:nvPr/>
        </p:nvGrpSpPr>
        <p:grpSpPr bwMode="auto">
          <a:xfrm>
            <a:off x="7104063" y="2624139"/>
            <a:ext cx="400050" cy="306387"/>
            <a:chOff x="7432700" y="2327293"/>
            <a:chExt cx="534987" cy="407988"/>
          </a:xfrm>
        </p:grpSpPr>
        <p:pic>
          <p:nvPicPr>
            <p:cNvPr id="39213" name="Picture 1017" descr="antenna_stylized">
              <a:extLst>
                <a:ext uri="{FF2B5EF4-FFF2-40B4-BE49-F238E27FC236}">
                  <a16:creationId xmlns:a16="http://schemas.microsoft.com/office/drawing/2014/main" id="{AC66DA5A-A7F5-40C3-96DE-733FBD4C6AE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214" name="Picture 1018" descr="laptop_keyboard">
              <a:extLst>
                <a:ext uri="{FF2B5EF4-FFF2-40B4-BE49-F238E27FC236}">
                  <a16:creationId xmlns:a16="http://schemas.microsoft.com/office/drawing/2014/main" id="{55C951A2-C4BC-4790-9573-DC0AFC2656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5" name="Freeform 1019">
              <a:extLst>
                <a:ext uri="{FF2B5EF4-FFF2-40B4-BE49-F238E27FC236}">
                  <a16:creationId xmlns:a16="http://schemas.microsoft.com/office/drawing/2014/main" id="{13C1B531-A553-4393-B3AB-16F7497CB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2537" y="2420306"/>
              <a:ext cx="352412" cy="209278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pic>
          <p:nvPicPr>
            <p:cNvPr id="39216" name="Picture 1020" descr="screen">
              <a:extLst>
                <a:ext uri="{FF2B5EF4-FFF2-40B4-BE49-F238E27FC236}">
                  <a16:creationId xmlns:a16="http://schemas.microsoft.com/office/drawing/2014/main" id="{12EDFDE6-4E16-4AD3-9BFC-48167DA9ED7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7" name="Freeform 1021">
              <a:extLst>
                <a:ext uri="{FF2B5EF4-FFF2-40B4-BE49-F238E27FC236}">
                  <a16:creationId xmlns:a16="http://schemas.microsoft.com/office/drawing/2014/main" id="{9DE55E2B-EDEC-4F24-A7CF-AC8F83336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8348" y="2413964"/>
              <a:ext cx="297215" cy="40165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8" name="Freeform 1022">
              <a:extLst>
                <a:ext uri="{FF2B5EF4-FFF2-40B4-BE49-F238E27FC236}">
                  <a16:creationId xmlns:a16="http://schemas.microsoft.com/office/drawing/2014/main" id="{67183C9E-5C9D-4E70-8FF5-229950CA0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414" y="2413964"/>
              <a:ext cx="82796" cy="16277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9" name="Freeform 1023">
              <a:extLst>
                <a:ext uri="{FF2B5EF4-FFF2-40B4-BE49-F238E27FC236}">
                  <a16:creationId xmlns:a16="http://schemas.microsoft.com/office/drawing/2014/main" id="{B9411A88-451A-4895-8141-FDE791F1D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77" y="2443559"/>
              <a:ext cx="89164" cy="186026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0" name="Freeform 1024">
              <a:extLst>
                <a:ext uri="{FF2B5EF4-FFF2-40B4-BE49-F238E27FC236}">
                  <a16:creationId xmlns:a16="http://schemas.microsoft.com/office/drawing/2014/main" id="{35504A8D-921D-4A03-8555-22E2B285F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8291" y="2568281"/>
              <a:ext cx="329059" cy="61303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1" name="Freeform 1025">
              <a:extLst>
                <a:ext uri="{FF2B5EF4-FFF2-40B4-BE49-F238E27FC236}">
                  <a16:creationId xmlns:a16="http://schemas.microsoft.com/office/drawing/2014/main" id="{C302602D-716C-499E-A472-2F863456A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891" y="2445673"/>
              <a:ext cx="82796" cy="186026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2" name="Freeform 1026">
              <a:extLst>
                <a:ext uri="{FF2B5EF4-FFF2-40B4-BE49-F238E27FC236}">
                  <a16:creationId xmlns:a16="http://schemas.microsoft.com/office/drawing/2014/main" id="{C020716F-FD68-4ED0-A117-F733E580F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414" y="2576737"/>
              <a:ext cx="290847" cy="61303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grpSp>
          <p:nvGrpSpPr>
            <p:cNvPr id="39223" name="Group 1027">
              <a:extLst>
                <a:ext uri="{FF2B5EF4-FFF2-40B4-BE49-F238E27FC236}">
                  <a16:creationId xmlns:a16="http://schemas.microsoft.com/office/drawing/2014/main" id="{63A77F01-880D-4610-8D97-5E082AAB5A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169" name="Freeform 1028">
                <a:extLst>
                  <a:ext uri="{FF2B5EF4-FFF2-40B4-BE49-F238E27FC236}">
                    <a16:creationId xmlns:a16="http://schemas.microsoft.com/office/drawing/2014/main" id="{D71C8775-4D9D-4FBC-AF90-3A1EEA14BE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5" y="2642"/>
                <a:ext cx="760" cy="319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70" name="Freeform 1029">
                <a:extLst>
                  <a:ext uri="{FF2B5EF4-FFF2-40B4-BE49-F238E27FC236}">
                    <a16:creationId xmlns:a16="http://schemas.microsoft.com/office/drawing/2014/main" id="{CF0502BC-0F3E-4FAB-8ADE-D68193FF5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1" y="2642"/>
                <a:ext cx="728" cy="319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71" name="Freeform 1030">
                <a:extLst>
                  <a:ext uri="{FF2B5EF4-FFF2-40B4-BE49-F238E27FC236}">
                    <a16:creationId xmlns:a16="http://schemas.microsoft.com/office/drawing/2014/main" id="{8F259645-E068-4E40-B257-1C9B3E968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774"/>
                <a:ext cx="259" cy="94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72" name="Freeform 1031">
                <a:extLst>
                  <a:ext uri="{FF2B5EF4-FFF2-40B4-BE49-F238E27FC236}">
                    <a16:creationId xmlns:a16="http://schemas.microsoft.com/office/drawing/2014/main" id="{EE6A9EF7-7E4B-4980-9BE6-4ABE1681AE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1"/>
                <a:ext cx="194" cy="56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73" name="Freeform 1032">
                <a:extLst>
                  <a:ext uri="{FF2B5EF4-FFF2-40B4-BE49-F238E27FC236}">
                    <a16:creationId xmlns:a16="http://schemas.microsoft.com/office/drawing/2014/main" id="{3153BBC7-6A91-4A0F-AFAC-2C49F8517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6" y="2830"/>
                <a:ext cx="259" cy="94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74" name="Freeform 1033">
                <a:extLst>
                  <a:ext uri="{FF2B5EF4-FFF2-40B4-BE49-F238E27FC236}">
                    <a16:creationId xmlns:a16="http://schemas.microsoft.com/office/drawing/2014/main" id="{224B3CFE-6EA6-4D91-8A68-BC87AC31E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0" y="2868"/>
                <a:ext cx="194" cy="75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84" name="Freeform 1034">
              <a:extLst>
                <a:ext uri="{FF2B5EF4-FFF2-40B4-BE49-F238E27FC236}">
                  <a16:creationId xmlns:a16="http://schemas.microsoft.com/office/drawing/2014/main" id="{CC096ECD-49E7-4DC0-B2E1-39B758FAB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882" y="2648610"/>
              <a:ext cx="118886" cy="80329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5" name="Freeform 1035">
              <a:extLst>
                <a:ext uri="{FF2B5EF4-FFF2-40B4-BE49-F238E27FC236}">
                  <a16:creationId xmlns:a16="http://schemas.microsoft.com/office/drawing/2014/main" id="{29733CB2-9376-42CF-90FE-6E3225A0D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176" y="2654952"/>
              <a:ext cx="305707" cy="73988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6" name="Freeform 1036">
              <a:extLst>
                <a:ext uri="{FF2B5EF4-FFF2-40B4-BE49-F238E27FC236}">
                  <a16:creationId xmlns:a16="http://schemas.microsoft.com/office/drawing/2014/main" id="{6AC5F5E8-BE95-47E4-8EB3-C6AC23A45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176" y="2640155"/>
              <a:ext cx="4246" cy="14797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7" name="Freeform 1037">
              <a:extLst>
                <a:ext uri="{FF2B5EF4-FFF2-40B4-BE49-F238E27FC236}">
                  <a16:creationId xmlns:a16="http://schemas.microsoft.com/office/drawing/2014/main" id="{6B1A2AD1-6C39-43A9-8429-4E7F81BB9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176" y="2578850"/>
              <a:ext cx="142238" cy="63418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8" name="Freeform 1038">
              <a:extLst>
                <a:ext uri="{FF2B5EF4-FFF2-40B4-BE49-F238E27FC236}">
                  <a16:creationId xmlns:a16="http://schemas.microsoft.com/office/drawing/2014/main" id="{B05E936B-C8BA-4E7A-8214-1B57ABFAE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790" y="2644383"/>
              <a:ext cx="290847" cy="69759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9" name="Freeform 1039">
              <a:extLst>
                <a:ext uri="{FF2B5EF4-FFF2-40B4-BE49-F238E27FC236}">
                  <a16:creationId xmlns:a16="http://schemas.microsoft.com/office/drawing/2014/main" id="{03AF18D0-BB5B-4CBB-981F-A480762578A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7513" y="2638040"/>
              <a:ext cx="118886" cy="73988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38965" name="Group 739">
            <a:extLst>
              <a:ext uri="{FF2B5EF4-FFF2-40B4-BE49-F238E27FC236}">
                <a16:creationId xmlns:a16="http://schemas.microsoft.com/office/drawing/2014/main" id="{1432F4E1-0813-4EF3-9D18-A7A8CE9516DB}"/>
              </a:ext>
            </a:extLst>
          </p:cNvPr>
          <p:cNvGrpSpPr>
            <a:grpSpLocks/>
          </p:cNvGrpSpPr>
          <p:nvPr/>
        </p:nvGrpSpPr>
        <p:grpSpPr bwMode="auto">
          <a:xfrm>
            <a:off x="8002588" y="2597151"/>
            <a:ext cx="398462" cy="358775"/>
            <a:chOff x="8631407" y="2290407"/>
            <a:chExt cx="530702" cy="478009"/>
          </a:xfrm>
        </p:grpSpPr>
        <p:pic>
          <p:nvPicPr>
            <p:cNvPr id="39211" name="Picture 568" descr="light2.png">
              <a:extLst>
                <a:ext uri="{FF2B5EF4-FFF2-40B4-BE49-F238E27FC236}">
                  <a16:creationId xmlns:a16="http://schemas.microsoft.com/office/drawing/2014/main" id="{4E6396F4-4185-42FA-BD71-D16DC8747876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8825293" y="2362969"/>
              <a:ext cx="92772" cy="4054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212" name="Picture 1017" descr="antenna_stylized">
              <a:extLst>
                <a:ext uri="{FF2B5EF4-FFF2-40B4-BE49-F238E27FC236}">
                  <a16:creationId xmlns:a16="http://schemas.microsoft.com/office/drawing/2014/main" id="{D9EB804C-69FF-4012-A074-B290E9CE3B1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31407" y="2290407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8966" name="Group 785">
            <a:extLst>
              <a:ext uri="{FF2B5EF4-FFF2-40B4-BE49-F238E27FC236}">
                <a16:creationId xmlns:a16="http://schemas.microsoft.com/office/drawing/2014/main" id="{9CA89F45-0EE5-490D-BD81-900B5ADEDDE1}"/>
              </a:ext>
            </a:extLst>
          </p:cNvPr>
          <p:cNvGrpSpPr>
            <a:grpSpLocks/>
          </p:cNvGrpSpPr>
          <p:nvPr/>
        </p:nvGrpSpPr>
        <p:grpSpPr bwMode="auto">
          <a:xfrm>
            <a:off x="7899400" y="2401888"/>
            <a:ext cx="636588" cy="169862"/>
            <a:chOff x="8493165" y="2029804"/>
            <a:chExt cx="849312" cy="226109"/>
          </a:xfrm>
        </p:grpSpPr>
        <p:pic>
          <p:nvPicPr>
            <p:cNvPr id="39209" name="Picture 603" descr="car_icon_small">
              <a:extLst>
                <a:ext uri="{FF2B5EF4-FFF2-40B4-BE49-F238E27FC236}">
                  <a16:creationId xmlns:a16="http://schemas.microsoft.com/office/drawing/2014/main" id="{71CB35A9-63F3-44BF-A2C9-82E0DAD6BC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210" name="Picture 1017" descr="antenna_stylized">
              <a:extLst>
                <a:ext uri="{FF2B5EF4-FFF2-40B4-BE49-F238E27FC236}">
                  <a16:creationId xmlns:a16="http://schemas.microsoft.com/office/drawing/2014/main" id="{BD614BA1-236B-41D3-A104-CB450529CAA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8967" name="Group 792">
            <a:extLst>
              <a:ext uri="{FF2B5EF4-FFF2-40B4-BE49-F238E27FC236}">
                <a16:creationId xmlns:a16="http://schemas.microsoft.com/office/drawing/2014/main" id="{96FD4B7F-600F-44FA-897E-6600EB8B80E9}"/>
              </a:ext>
            </a:extLst>
          </p:cNvPr>
          <p:cNvGrpSpPr>
            <a:grpSpLocks/>
          </p:cNvGrpSpPr>
          <p:nvPr/>
        </p:nvGrpSpPr>
        <p:grpSpPr bwMode="auto">
          <a:xfrm>
            <a:off x="7143750" y="3351213"/>
            <a:ext cx="642938" cy="438150"/>
            <a:chOff x="7487144" y="3296104"/>
            <a:chExt cx="857739" cy="583764"/>
          </a:xfrm>
        </p:grpSpPr>
        <p:grpSp>
          <p:nvGrpSpPr>
            <p:cNvPr id="39179" name="Group 791">
              <a:extLst>
                <a:ext uri="{FF2B5EF4-FFF2-40B4-BE49-F238E27FC236}">
                  <a16:creationId xmlns:a16="http://schemas.microsoft.com/office/drawing/2014/main" id="{13347DF5-1DFA-4D92-A2F2-A0299D5408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87144" y="3389820"/>
              <a:ext cx="350807" cy="305517"/>
              <a:chOff x="7487144" y="3389820"/>
              <a:chExt cx="350807" cy="305517"/>
            </a:xfrm>
          </p:grpSpPr>
          <p:pic>
            <p:nvPicPr>
              <p:cNvPr id="39186" name="Picture 1115" descr="antenna_stylized">
                <a:extLst>
                  <a:ext uri="{FF2B5EF4-FFF2-40B4-BE49-F238E27FC236}">
                    <a16:creationId xmlns:a16="http://schemas.microsoft.com/office/drawing/2014/main" id="{26290E28-4534-4ADE-95B2-9EE0CE8F46D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87144" y="338982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9187" name="Picture 1116" descr="laptop_keyboard">
                <a:extLst>
                  <a:ext uri="{FF2B5EF4-FFF2-40B4-BE49-F238E27FC236}">
                    <a16:creationId xmlns:a16="http://schemas.microsoft.com/office/drawing/2014/main" id="{C3E97C9D-3826-4DFA-8788-A823152B349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504001" y="3575889"/>
                <a:ext cx="286699" cy="1194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3" name="Freeform 1117">
                <a:extLst>
                  <a:ext uri="{FF2B5EF4-FFF2-40B4-BE49-F238E27FC236}">
                    <a16:creationId xmlns:a16="http://schemas.microsoft.com/office/drawing/2014/main" id="{084FD6AF-3001-4056-A02C-477ADCF97A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392" y="3458966"/>
                <a:ext cx="230848" cy="156516"/>
              </a:xfrm>
              <a:custGeom>
                <a:avLst/>
                <a:gdLst>
                  <a:gd name="T0" fmla="*/ 143665061 w 2982"/>
                  <a:gd name="T1" fmla="*/ 0 h 2442"/>
                  <a:gd name="T2" fmla="*/ 0 w 2982"/>
                  <a:gd name="T3" fmla="*/ 66329557 h 2442"/>
                  <a:gd name="T4" fmla="*/ 573719931 w 2982"/>
                  <a:gd name="T5" fmla="*/ 82975142 h 2442"/>
                  <a:gd name="T6" fmla="*/ 717384993 w 2982"/>
                  <a:gd name="T7" fmla="*/ 16645585 h 2442"/>
                  <a:gd name="T8" fmla="*/ 14366506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pic>
            <p:nvPicPr>
              <p:cNvPr id="39189" name="Picture 1118" descr="screen">
                <a:extLst>
                  <a:ext uri="{FF2B5EF4-FFF2-40B4-BE49-F238E27FC236}">
                    <a16:creationId xmlns:a16="http://schemas.microsoft.com/office/drawing/2014/main" id="{F78C8557-AFCA-471A-89F1-C36892AFB2E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0380" y="3463988"/>
                <a:ext cx="209692" cy="1418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5" name="Freeform 1119">
                <a:extLst>
                  <a:ext uri="{FF2B5EF4-FFF2-40B4-BE49-F238E27FC236}">
                    <a16:creationId xmlns:a16="http://schemas.microsoft.com/office/drawing/2014/main" id="{D28C148B-9072-4DF8-B531-EBB6C93A2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1750" y="3454735"/>
                <a:ext cx="194845" cy="29611"/>
              </a:xfrm>
              <a:custGeom>
                <a:avLst/>
                <a:gdLst>
                  <a:gd name="T0" fmla="*/ 35620212 w 2528"/>
                  <a:gd name="T1" fmla="*/ 0 h 455"/>
                  <a:gd name="T2" fmla="*/ 608343257 w 2528"/>
                  <a:gd name="T3" fmla="*/ 16582250 h 455"/>
                  <a:gd name="T4" fmla="*/ 572256449 w 2528"/>
                  <a:gd name="T5" fmla="*/ 16582250 h 455"/>
                  <a:gd name="T6" fmla="*/ 0 w 2528"/>
                  <a:gd name="T7" fmla="*/ 16582250 h 455"/>
                  <a:gd name="T8" fmla="*/ 35620212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96" name="Freeform 1120">
                <a:extLst>
                  <a:ext uri="{FF2B5EF4-FFF2-40B4-BE49-F238E27FC236}">
                    <a16:creationId xmlns:a16="http://schemas.microsoft.com/office/drawing/2014/main" id="{D345CDFB-C73E-4301-A1A4-F99457018C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7274" y="3454735"/>
                <a:ext cx="55065" cy="120561"/>
              </a:xfrm>
              <a:custGeom>
                <a:avLst/>
                <a:gdLst>
                  <a:gd name="T0" fmla="*/ 142804406 w 702"/>
                  <a:gd name="T1" fmla="*/ 0 h 1893"/>
                  <a:gd name="T2" fmla="*/ 0 w 702"/>
                  <a:gd name="T3" fmla="*/ 66174575 h 1893"/>
                  <a:gd name="T4" fmla="*/ 35584530 w 702"/>
                  <a:gd name="T5" fmla="*/ 66174575 h 1893"/>
                  <a:gd name="T6" fmla="*/ 178855222 w 702"/>
                  <a:gd name="T7" fmla="*/ 16607700 h 1893"/>
                  <a:gd name="T8" fmla="*/ 142804406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97" name="Freeform 1121">
                <a:extLst>
                  <a:ext uri="{FF2B5EF4-FFF2-40B4-BE49-F238E27FC236}">
                    <a16:creationId xmlns:a16="http://schemas.microsoft.com/office/drawing/2014/main" id="{84E8EA91-2E97-48A9-99C3-35FA32D73A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7294" y="3475886"/>
                <a:ext cx="59301" cy="139596"/>
              </a:xfrm>
              <a:custGeom>
                <a:avLst/>
                <a:gdLst>
                  <a:gd name="T0" fmla="*/ 179213623 w 756"/>
                  <a:gd name="T1" fmla="*/ 0 h 2184"/>
                  <a:gd name="T2" fmla="*/ 35656008 w 756"/>
                  <a:gd name="T3" fmla="*/ 82904513 h 2184"/>
                  <a:gd name="T4" fmla="*/ 0 w 756"/>
                  <a:gd name="T5" fmla="*/ 82904513 h 2184"/>
                  <a:gd name="T6" fmla="*/ 143090785 w 756"/>
                  <a:gd name="T7" fmla="*/ 16632211 h 2184"/>
                  <a:gd name="T8" fmla="*/ 17921362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98" name="Freeform 1122">
                <a:extLst>
                  <a:ext uri="{FF2B5EF4-FFF2-40B4-BE49-F238E27FC236}">
                    <a16:creationId xmlns:a16="http://schemas.microsoft.com/office/drawing/2014/main" id="{E2164DAE-3CA7-4C3B-8316-5447F03F2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7274" y="3568950"/>
                <a:ext cx="213906" cy="48648"/>
              </a:xfrm>
              <a:custGeom>
                <a:avLst/>
                <a:gdLst>
                  <a:gd name="T0" fmla="*/ 35658648 w 2773"/>
                  <a:gd name="T1" fmla="*/ 0 h 738"/>
                  <a:gd name="T2" fmla="*/ 0 w 2773"/>
                  <a:gd name="T3" fmla="*/ 16581742 h 738"/>
                  <a:gd name="T4" fmla="*/ 573357470 w 2773"/>
                  <a:gd name="T5" fmla="*/ 33163485 h 738"/>
                  <a:gd name="T6" fmla="*/ 573357470 w 2773"/>
                  <a:gd name="T7" fmla="*/ 16581742 h 738"/>
                  <a:gd name="T8" fmla="*/ 35658648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99" name="Freeform 1123">
                <a:extLst>
                  <a:ext uri="{FF2B5EF4-FFF2-40B4-BE49-F238E27FC236}">
                    <a16:creationId xmlns:a16="http://schemas.microsoft.com/office/drawing/2014/main" id="{F2B30745-7861-40A0-98F3-6AE9D70762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647" y="3478002"/>
                <a:ext cx="55065" cy="139596"/>
              </a:xfrm>
              <a:custGeom>
                <a:avLst/>
                <a:gdLst>
                  <a:gd name="T0" fmla="*/ 656550006 w 637"/>
                  <a:gd name="T1" fmla="*/ 0 h 1659"/>
                  <a:gd name="T2" fmla="*/ 656550006 w 637"/>
                  <a:gd name="T3" fmla="*/ 0 h 1659"/>
                  <a:gd name="T4" fmla="*/ 54716163 w 637"/>
                  <a:gd name="T5" fmla="*/ 2147483646 h 1659"/>
                  <a:gd name="T6" fmla="*/ 0 w 637"/>
                  <a:gd name="T7" fmla="*/ 2147483646 h 1659"/>
                  <a:gd name="T8" fmla="*/ 65655000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00" name="Freeform 1124">
                <a:extLst>
                  <a:ext uri="{FF2B5EF4-FFF2-40B4-BE49-F238E27FC236}">
                    <a16:creationId xmlns:a16="http://schemas.microsoft.com/office/drawing/2014/main" id="{0E0D690E-E25A-4150-98DD-9B41FF279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7274" y="3575296"/>
                <a:ext cx="190609" cy="46532"/>
              </a:xfrm>
              <a:custGeom>
                <a:avLst/>
                <a:gdLst>
                  <a:gd name="T0" fmla="*/ 0 w 2216"/>
                  <a:gd name="T1" fmla="*/ 0 h 550"/>
                  <a:gd name="T2" fmla="*/ 54884212 w 2216"/>
                  <a:gd name="T3" fmla="*/ 101852492 h 550"/>
                  <a:gd name="T4" fmla="*/ 2147483646 w 2216"/>
                  <a:gd name="T5" fmla="*/ 1017940055 h 550"/>
                  <a:gd name="T6" fmla="*/ 2147483646 w 2216"/>
                  <a:gd name="T7" fmla="*/ 86546456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grpSp>
            <p:nvGrpSpPr>
              <p:cNvPr id="39196" name="Group 1125">
                <a:extLst>
                  <a:ext uri="{FF2B5EF4-FFF2-40B4-BE49-F238E27FC236}">
                    <a16:creationId xmlns:a16="http://schemas.microsoft.com/office/drawing/2014/main" id="{A3652C7A-FEDF-428C-BC03-D31DB93F285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3395" y="3625649"/>
                <a:ext cx="64747" cy="27592"/>
                <a:chOff x="1740" y="2642"/>
                <a:chExt cx="752" cy="327"/>
              </a:xfrm>
            </p:grpSpPr>
            <p:sp>
              <p:nvSpPr>
                <p:cNvPr id="140" name="Freeform 1126">
                  <a:extLst>
                    <a:ext uri="{FF2B5EF4-FFF2-40B4-BE49-F238E27FC236}">
                      <a16:creationId xmlns:a16="http://schemas.microsoft.com/office/drawing/2014/main" id="{4225FE9F-DB4D-4A38-8407-1CCD39184F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6" y="2647"/>
                  <a:ext cx="763" cy="326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en-US" sz="1350">
                    <a:solidFill>
                      <a:prstClr val="black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141" name="Freeform 1127">
                  <a:extLst>
                    <a:ext uri="{FF2B5EF4-FFF2-40B4-BE49-F238E27FC236}">
                      <a16:creationId xmlns:a16="http://schemas.microsoft.com/office/drawing/2014/main" id="{268BF777-C4A9-48F1-A5C7-E77303FEE0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60" y="2647"/>
                  <a:ext cx="738" cy="326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en-US" sz="1350">
                    <a:solidFill>
                      <a:prstClr val="black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142" name="Freeform 1128">
                  <a:extLst>
                    <a:ext uri="{FF2B5EF4-FFF2-40B4-BE49-F238E27FC236}">
                      <a16:creationId xmlns:a16="http://schemas.microsoft.com/office/drawing/2014/main" id="{9FEAF787-B31B-4929-9821-1486C149AB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10" y="2772"/>
                  <a:ext cx="246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en-US" sz="1350">
                    <a:solidFill>
                      <a:prstClr val="black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143" name="Freeform 1129">
                  <a:extLst>
                    <a:ext uri="{FF2B5EF4-FFF2-40B4-BE49-F238E27FC236}">
                      <a16:creationId xmlns:a16="http://schemas.microsoft.com/office/drawing/2014/main" id="{F70F52B1-FB92-4215-BCB7-784FDA95C5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85" y="2822"/>
                  <a:ext cx="197" cy="50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en-US" sz="1350">
                    <a:solidFill>
                      <a:prstClr val="black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144" name="Freeform 1130">
                  <a:extLst>
                    <a:ext uri="{FF2B5EF4-FFF2-40B4-BE49-F238E27FC236}">
                      <a16:creationId xmlns:a16="http://schemas.microsoft.com/office/drawing/2014/main" id="{BC9A05C6-58F3-43A1-B418-ED27024895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31" y="2847"/>
                  <a:ext cx="246" cy="100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en-US" sz="1350">
                    <a:solidFill>
                      <a:prstClr val="black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145" name="Freeform 1131">
                  <a:extLst>
                    <a:ext uri="{FF2B5EF4-FFF2-40B4-BE49-F238E27FC236}">
                      <a16:creationId xmlns:a16="http://schemas.microsoft.com/office/drawing/2014/main" id="{C32936BC-EE06-4793-93C0-E1684F4CF0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06" y="2898"/>
                  <a:ext cx="197" cy="50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en-US" sz="1350">
                    <a:solidFill>
                      <a:prstClr val="black"/>
                    </a:solidFill>
                    <a:latin typeface="Calibri" panose="020F0502020204030204"/>
                  </a:endParaRPr>
                </a:p>
              </p:txBody>
            </p:sp>
          </p:grpSp>
          <p:sp>
            <p:nvSpPr>
              <p:cNvPr id="102" name="Freeform 1132">
                <a:extLst>
                  <a:ext uri="{FF2B5EF4-FFF2-40B4-BE49-F238E27FC236}">
                    <a16:creationId xmlns:a16="http://schemas.microsoft.com/office/drawing/2014/main" id="{B1EC2474-B634-450A-920B-08F9766FC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5286" y="3630288"/>
                <a:ext cx="78361" cy="61337"/>
              </a:xfrm>
              <a:custGeom>
                <a:avLst/>
                <a:gdLst>
                  <a:gd name="T0" fmla="*/ 39250883 w 990"/>
                  <a:gd name="T1" fmla="*/ 342828616 h 792"/>
                  <a:gd name="T2" fmla="*/ 354255671 w 990"/>
                  <a:gd name="T3" fmla="*/ 0 h 792"/>
                  <a:gd name="T4" fmla="*/ 354255671 w 990"/>
                  <a:gd name="T5" fmla="*/ 34504242 h 792"/>
                  <a:gd name="T6" fmla="*/ 0 w 990"/>
                  <a:gd name="T7" fmla="*/ 342828616 h 792"/>
                  <a:gd name="T8" fmla="*/ 39250883 w 990"/>
                  <a:gd name="T9" fmla="*/ 34282861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03" name="Freeform 1133">
                <a:extLst>
                  <a:ext uri="{FF2B5EF4-FFF2-40B4-BE49-F238E27FC236}">
                    <a16:creationId xmlns:a16="http://schemas.microsoft.com/office/drawing/2014/main" id="{667D61B0-8336-462F-AC44-0131094AA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087" y="3634518"/>
                <a:ext cx="201199" cy="54992"/>
              </a:xfrm>
              <a:custGeom>
                <a:avLst/>
                <a:gdLst>
                  <a:gd name="T0" fmla="*/ 39302216 w 2532"/>
                  <a:gd name="T1" fmla="*/ 0 h 723"/>
                  <a:gd name="T2" fmla="*/ 39302216 w 2532"/>
                  <a:gd name="T3" fmla="*/ 0 h 723"/>
                  <a:gd name="T4" fmla="*/ 867084690 w 2532"/>
                  <a:gd name="T5" fmla="*/ 307891170 h 723"/>
                  <a:gd name="T6" fmla="*/ 867084690 w 2532"/>
                  <a:gd name="T7" fmla="*/ 342351506 h 723"/>
                  <a:gd name="T8" fmla="*/ 0 w 2532"/>
                  <a:gd name="T9" fmla="*/ 34009889 h 723"/>
                  <a:gd name="T10" fmla="*/ 39302216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04" name="Freeform 1134">
                <a:extLst>
                  <a:ext uri="{FF2B5EF4-FFF2-40B4-BE49-F238E27FC236}">
                    <a16:creationId xmlns:a16="http://schemas.microsoft.com/office/drawing/2014/main" id="{72EAC2B7-5424-424B-8009-9F433B0528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087" y="3623942"/>
                <a:ext cx="2119" cy="12691"/>
              </a:xfrm>
              <a:custGeom>
                <a:avLst/>
                <a:gdLst>
                  <a:gd name="T0" fmla="*/ 48903362 w 26"/>
                  <a:gd name="T1" fmla="*/ 33634500 h 147"/>
                  <a:gd name="T2" fmla="*/ 48903362 w 26"/>
                  <a:gd name="T3" fmla="*/ 67263209 h 147"/>
                  <a:gd name="T4" fmla="*/ 0 w 26"/>
                  <a:gd name="T5" fmla="*/ 67263209 h 147"/>
                  <a:gd name="T6" fmla="*/ 48903362 w 26"/>
                  <a:gd name="T7" fmla="*/ 0 h 147"/>
                  <a:gd name="T8" fmla="*/ 48903362 w 26"/>
                  <a:gd name="T9" fmla="*/ 3363450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05" name="Freeform 1135">
                <a:extLst>
                  <a:ext uri="{FF2B5EF4-FFF2-40B4-BE49-F238E27FC236}">
                    <a16:creationId xmlns:a16="http://schemas.microsoft.com/office/drawing/2014/main" id="{D962884E-A263-40BB-BA31-A76EE8A8D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087" y="3579526"/>
                <a:ext cx="93187" cy="46532"/>
              </a:xfrm>
              <a:custGeom>
                <a:avLst/>
                <a:gdLst>
                  <a:gd name="T0" fmla="*/ 395043791 w 1176"/>
                  <a:gd name="T1" fmla="*/ 0 h 606"/>
                  <a:gd name="T2" fmla="*/ 0 w 1176"/>
                  <a:gd name="T3" fmla="*/ 273654982 h 606"/>
                  <a:gd name="T4" fmla="*/ 39357994 w 1176"/>
                  <a:gd name="T5" fmla="*/ 273654982 h 606"/>
                  <a:gd name="T6" fmla="*/ 395043791 w 1176"/>
                  <a:gd name="T7" fmla="*/ 33985420 h 606"/>
                  <a:gd name="T8" fmla="*/ 39504379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06" name="Freeform 1136">
                <a:extLst>
                  <a:ext uri="{FF2B5EF4-FFF2-40B4-BE49-F238E27FC236}">
                    <a16:creationId xmlns:a16="http://schemas.microsoft.com/office/drawing/2014/main" id="{9581522C-D1BA-48E8-BC64-4AA89F27E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441" y="3626058"/>
                <a:ext cx="190609" cy="54992"/>
              </a:xfrm>
              <a:custGeom>
                <a:avLst/>
                <a:gdLst>
                  <a:gd name="T0" fmla="*/ 31829833 w 2532"/>
                  <a:gd name="T1" fmla="*/ 0 h 723"/>
                  <a:gd name="T2" fmla="*/ 31829833 w 2532"/>
                  <a:gd name="T3" fmla="*/ 0 h 723"/>
                  <a:gd name="T4" fmla="*/ 382827787 w 2532"/>
                  <a:gd name="T5" fmla="*/ 175498781 h 723"/>
                  <a:gd name="T6" fmla="*/ 382827787 w 2532"/>
                  <a:gd name="T7" fmla="*/ 175498781 h 723"/>
                  <a:gd name="T8" fmla="*/ 0 w 2532"/>
                  <a:gd name="T9" fmla="*/ 29448186 h 723"/>
                  <a:gd name="T10" fmla="*/ 31829833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07" name="Freeform 1137">
                <a:extLst>
                  <a:ext uri="{FF2B5EF4-FFF2-40B4-BE49-F238E27FC236}">
                    <a16:creationId xmlns:a16="http://schemas.microsoft.com/office/drawing/2014/main" id="{4BD999F2-888B-41CD-8834-2FE3D3E756A2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01050" y="3623942"/>
                <a:ext cx="78361" cy="54992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02641137 h 723"/>
                  <a:gd name="T6" fmla="*/ 0 w 2532"/>
                  <a:gd name="T7" fmla="*/ 302641137 h 723"/>
                  <a:gd name="T8" fmla="*/ 0 w 2532"/>
                  <a:gd name="T9" fmla="*/ 33575256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39180" name="Group 1139">
              <a:extLst>
                <a:ext uri="{FF2B5EF4-FFF2-40B4-BE49-F238E27FC236}">
                  <a16:creationId xmlns:a16="http://schemas.microsoft.com/office/drawing/2014/main" id="{3EF62A86-7358-4DB9-93FE-9CAACEE001A1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5622" y="3537823"/>
              <a:ext cx="359261" cy="342045"/>
              <a:chOff x="2839" y="3501"/>
              <a:chExt cx="755" cy="803"/>
            </a:xfrm>
          </p:grpSpPr>
          <p:pic>
            <p:nvPicPr>
              <p:cNvPr id="39184" name="Picture 1140" descr="desktop_computer_stylized_medium">
                <a:extLst>
                  <a:ext uri="{FF2B5EF4-FFF2-40B4-BE49-F238E27FC236}">
                    <a16:creationId xmlns:a16="http://schemas.microsoft.com/office/drawing/2014/main" id="{A2261D00-9866-4C3F-9811-CEBEB3193ED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9" name="Freeform 1141">
                <a:extLst>
                  <a:ext uri="{FF2B5EF4-FFF2-40B4-BE49-F238E27FC236}">
                    <a16:creationId xmlns:a16="http://schemas.microsoft.com/office/drawing/2014/main" id="{3AFB0E78-AFBE-43ED-B335-7D18A66157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5" y="3579"/>
                <a:ext cx="356" cy="367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</p:spPr>
            <p:txBody>
              <a:bodyPr wrap="none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39181" name="Group 693">
              <a:extLst>
                <a:ext uri="{FF2B5EF4-FFF2-40B4-BE49-F238E27FC236}">
                  <a16:creationId xmlns:a16="http://schemas.microsoft.com/office/drawing/2014/main" id="{30C22830-0E9F-4BD0-9708-2244364483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97061" y="3296104"/>
              <a:ext cx="347997" cy="396620"/>
              <a:chOff x="7797061" y="3296104"/>
              <a:chExt cx="347997" cy="396620"/>
            </a:xfrm>
          </p:grpSpPr>
          <p:pic>
            <p:nvPicPr>
              <p:cNvPr id="39182" name="Picture 571" descr="fridge2.png">
                <a:extLst>
                  <a:ext uri="{FF2B5EF4-FFF2-40B4-BE49-F238E27FC236}">
                    <a16:creationId xmlns:a16="http://schemas.microsoft.com/office/drawing/2014/main" id="{258A5AE5-8B6D-4EF6-B5F0-F62DF89FB76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96825" y="335569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9183" name="Picture 1115" descr="antenna_stylized">
                <a:extLst>
                  <a:ext uri="{FF2B5EF4-FFF2-40B4-BE49-F238E27FC236}">
                    <a16:creationId xmlns:a16="http://schemas.microsoft.com/office/drawing/2014/main" id="{3D3A3094-3CF9-4732-9767-54FF048FDA8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97061" y="329610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38968" name="Group 794">
            <a:extLst>
              <a:ext uri="{FF2B5EF4-FFF2-40B4-BE49-F238E27FC236}">
                <a16:creationId xmlns:a16="http://schemas.microsoft.com/office/drawing/2014/main" id="{23A9769A-8B1B-4087-91B0-B29359D02413}"/>
              </a:ext>
            </a:extLst>
          </p:cNvPr>
          <p:cNvGrpSpPr>
            <a:grpSpLocks/>
          </p:cNvGrpSpPr>
          <p:nvPr/>
        </p:nvGrpSpPr>
        <p:grpSpPr bwMode="auto">
          <a:xfrm>
            <a:off x="9823450" y="3429000"/>
            <a:ext cx="387350" cy="908050"/>
            <a:chOff x="11058573" y="3399165"/>
            <a:chExt cx="518448" cy="1212242"/>
          </a:xfrm>
        </p:grpSpPr>
        <p:grpSp>
          <p:nvGrpSpPr>
            <p:cNvPr id="39167" name="Group 374">
              <a:extLst>
                <a:ext uri="{FF2B5EF4-FFF2-40B4-BE49-F238E27FC236}">
                  <a16:creationId xmlns:a16="http://schemas.microsoft.com/office/drawing/2014/main" id="{9BEC2AB4-A9D6-4B7E-BA84-E5D2D26377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F9479723-AC96-4A68-BAB4-63B83F22E8C2}"/>
                  </a:ext>
                </a:extLst>
              </p:cNvPr>
              <p:cNvCxnSpPr/>
              <p:nvPr/>
            </p:nvCxnSpPr>
            <p:spPr>
              <a:xfrm>
                <a:off x="5102488" y="2913591"/>
                <a:ext cx="23347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9175" name="Group 377">
                <a:extLst>
                  <a:ext uri="{FF2B5EF4-FFF2-40B4-BE49-F238E27FC236}">
                    <a16:creationId xmlns:a16="http://schemas.microsoft.com/office/drawing/2014/main" id="{1AE9D89A-1AF5-41E5-9EBB-64BCAA2B3B6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9176" name="Picture 378" descr="server_rack.png">
                  <a:extLst>
                    <a:ext uri="{FF2B5EF4-FFF2-40B4-BE49-F238E27FC236}">
                      <a16:creationId xmlns:a16="http://schemas.microsoft.com/office/drawing/2014/main" id="{B9518F10-32B2-4A1A-879B-C4AE12BBBC5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537367" y="2770786"/>
                  <a:ext cx="190988" cy="3133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9177" name="Picture 379" descr="server_rack.png">
                  <a:extLst>
                    <a:ext uri="{FF2B5EF4-FFF2-40B4-BE49-F238E27FC236}">
                      <a16:creationId xmlns:a16="http://schemas.microsoft.com/office/drawing/2014/main" id="{8AF94EBD-3E9E-4A89-81CF-E90914F752C6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275406" y="2764002"/>
                  <a:ext cx="190988" cy="3133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9178" name="Picture 380" descr="server_rack.png">
                  <a:extLst>
                    <a:ext uri="{FF2B5EF4-FFF2-40B4-BE49-F238E27FC236}">
                      <a16:creationId xmlns:a16="http://schemas.microsoft.com/office/drawing/2014/main" id="{A5DFF635-DF7C-4688-8568-2F674876667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385676" y="2711455"/>
                  <a:ext cx="247152" cy="40551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39168" name="Group 391">
              <a:extLst>
                <a:ext uri="{FF2B5EF4-FFF2-40B4-BE49-F238E27FC236}">
                  <a16:creationId xmlns:a16="http://schemas.microsoft.com/office/drawing/2014/main" id="{9D19EE2C-8AD1-445A-B29C-EF37DAC9A1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26418513-B6C7-4D78-928B-7F14722E068B}"/>
                  </a:ext>
                </a:extLst>
              </p:cNvPr>
              <p:cNvCxnSpPr/>
              <p:nvPr/>
            </p:nvCxnSpPr>
            <p:spPr>
              <a:xfrm>
                <a:off x="5103720" y="2914228"/>
                <a:ext cx="233103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9170" name="Group 394">
                <a:extLst>
                  <a:ext uri="{FF2B5EF4-FFF2-40B4-BE49-F238E27FC236}">
                    <a16:creationId xmlns:a16="http://schemas.microsoft.com/office/drawing/2014/main" id="{EF06DA46-6736-4359-8170-2F6AB408D5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9171" name="Picture 395" descr="server_rack.png">
                  <a:extLst>
                    <a:ext uri="{FF2B5EF4-FFF2-40B4-BE49-F238E27FC236}">
                      <a16:creationId xmlns:a16="http://schemas.microsoft.com/office/drawing/2014/main" id="{409E2805-6089-4A2D-85FA-92F384F425A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537367" y="2770786"/>
                  <a:ext cx="190988" cy="3133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9172" name="Picture 396" descr="server_rack.png">
                  <a:extLst>
                    <a:ext uri="{FF2B5EF4-FFF2-40B4-BE49-F238E27FC236}">
                      <a16:creationId xmlns:a16="http://schemas.microsoft.com/office/drawing/2014/main" id="{32E697A5-C5D3-4E9E-A7DA-839820E3CED6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275406" y="2764002"/>
                  <a:ext cx="190988" cy="3133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9173" name="Picture 397" descr="server_rack.png">
                  <a:extLst>
                    <a:ext uri="{FF2B5EF4-FFF2-40B4-BE49-F238E27FC236}">
                      <a16:creationId xmlns:a16="http://schemas.microsoft.com/office/drawing/2014/main" id="{084C8EBB-0882-4457-8CCF-F858ED651A9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385676" y="2711455"/>
                  <a:ext cx="247152" cy="40551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</p:grpSp>
      <p:grpSp>
        <p:nvGrpSpPr>
          <p:cNvPr id="38969" name="Group 950">
            <a:extLst>
              <a:ext uri="{FF2B5EF4-FFF2-40B4-BE49-F238E27FC236}">
                <a16:creationId xmlns:a16="http://schemas.microsoft.com/office/drawing/2014/main" id="{251FD282-F682-40FD-9CDD-C9D323FE102E}"/>
              </a:ext>
            </a:extLst>
          </p:cNvPr>
          <p:cNvGrpSpPr>
            <a:grpSpLocks/>
          </p:cNvGrpSpPr>
          <p:nvPr/>
        </p:nvGrpSpPr>
        <p:grpSpPr bwMode="auto">
          <a:xfrm>
            <a:off x="9240838" y="4813300"/>
            <a:ext cx="133350" cy="247650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8030190D-FF1E-474E-951B-1A4F0869E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0" y="429"/>
              <a:ext cx="288" cy="2288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136" name="Rectangle 952">
              <a:extLst>
                <a:ext uri="{FF2B5EF4-FFF2-40B4-BE49-F238E27FC236}">
                  <a16:creationId xmlns:a16="http://schemas.microsoft.com/office/drawing/2014/main" id="{1737EDE4-90A3-472A-A044-B5C5BB1CA6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C2F443E-A581-4886-B31A-E2BD917FC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7" y="567"/>
              <a:ext cx="170" cy="2120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D8037C30-8AB8-4392-A9A7-3294645F6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7" y="1642"/>
              <a:ext cx="271" cy="184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139" name="Rectangle 955">
              <a:extLst>
                <a:ext uri="{FF2B5EF4-FFF2-40B4-BE49-F238E27FC236}">
                  <a16:creationId xmlns:a16="http://schemas.microsoft.com/office/drawing/2014/main" id="{FA1BC64F-A07E-46BB-8F21-970907FCCD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39140" name="Group 956">
              <a:extLst>
                <a:ext uri="{FF2B5EF4-FFF2-40B4-BE49-F238E27FC236}">
                  <a16:creationId xmlns:a16="http://schemas.microsoft.com/office/drawing/2014/main" id="{F0ECDFB3-B354-4B50-8E89-FB3AC5CBE4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9165" name="AutoShape 957">
                <a:extLst>
                  <a:ext uri="{FF2B5EF4-FFF2-40B4-BE49-F238E27FC236}">
                    <a16:creationId xmlns:a16="http://schemas.microsoft.com/office/drawing/2014/main" id="{AC315B83-04FE-4A80-840F-831427A1F3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9166" name="AutoShape 958">
                <a:extLst>
                  <a:ext uri="{FF2B5EF4-FFF2-40B4-BE49-F238E27FC236}">
                    <a16:creationId xmlns:a16="http://schemas.microsoft.com/office/drawing/2014/main" id="{91E35505-D506-4141-9986-17B248163F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9141" name="Rectangle 959">
              <a:extLst>
                <a:ext uri="{FF2B5EF4-FFF2-40B4-BE49-F238E27FC236}">
                  <a16:creationId xmlns:a16="http://schemas.microsoft.com/office/drawing/2014/main" id="{C2D30FE0-91F4-457B-867C-5A2EC36115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39142" name="Group 960">
              <a:extLst>
                <a:ext uri="{FF2B5EF4-FFF2-40B4-BE49-F238E27FC236}">
                  <a16:creationId xmlns:a16="http://schemas.microsoft.com/office/drawing/2014/main" id="{7F3AF6E1-465C-4BD0-A831-D4253C89AE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9163" name="AutoShape 961">
                <a:extLst>
                  <a:ext uri="{FF2B5EF4-FFF2-40B4-BE49-F238E27FC236}">
                    <a16:creationId xmlns:a16="http://schemas.microsoft.com/office/drawing/2014/main" id="{3247395B-E04B-46A0-B678-D7C283DDEE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9164" name="AutoShape 962">
                <a:extLst>
                  <a:ext uri="{FF2B5EF4-FFF2-40B4-BE49-F238E27FC236}">
                    <a16:creationId xmlns:a16="http://schemas.microsoft.com/office/drawing/2014/main" id="{B8CE8F19-051B-41BA-836D-28B5268365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9143" name="Rectangle 963">
              <a:extLst>
                <a:ext uri="{FF2B5EF4-FFF2-40B4-BE49-F238E27FC236}">
                  <a16:creationId xmlns:a16="http://schemas.microsoft.com/office/drawing/2014/main" id="{BA791B86-8C28-4FE5-8DC3-5F8AD1248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144" name="Rectangle 964">
              <a:extLst>
                <a:ext uri="{FF2B5EF4-FFF2-40B4-BE49-F238E27FC236}">
                  <a16:creationId xmlns:a16="http://schemas.microsoft.com/office/drawing/2014/main" id="{0CF734FB-020F-45BE-A953-9B3FA4C890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39145" name="Group 965">
              <a:extLst>
                <a:ext uri="{FF2B5EF4-FFF2-40B4-BE49-F238E27FC236}">
                  <a16:creationId xmlns:a16="http://schemas.microsoft.com/office/drawing/2014/main" id="{73606C1B-E1D2-4A49-8AB7-CA49D6516E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9161" name="AutoShape 966">
                <a:extLst>
                  <a:ext uri="{FF2B5EF4-FFF2-40B4-BE49-F238E27FC236}">
                    <a16:creationId xmlns:a16="http://schemas.microsoft.com/office/drawing/2014/main" id="{5DB3E898-AB76-4D9C-985C-CE3688909A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9162" name="AutoShape 967">
                <a:extLst>
                  <a:ext uri="{FF2B5EF4-FFF2-40B4-BE49-F238E27FC236}">
                    <a16:creationId xmlns:a16="http://schemas.microsoft.com/office/drawing/2014/main" id="{E56235D2-EF19-446F-B024-7A278FD425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D124047C-EC02-45C9-BDA4-13ED5ED04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" y="1351"/>
              <a:ext cx="254" cy="184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grpSp>
          <p:nvGrpSpPr>
            <p:cNvPr id="39147" name="Group 969">
              <a:extLst>
                <a:ext uri="{FF2B5EF4-FFF2-40B4-BE49-F238E27FC236}">
                  <a16:creationId xmlns:a16="http://schemas.microsoft.com/office/drawing/2014/main" id="{FB855B8F-AD90-4147-B52C-C8AAEA1684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9159" name="AutoShape 970">
                <a:extLst>
                  <a:ext uri="{FF2B5EF4-FFF2-40B4-BE49-F238E27FC236}">
                    <a16:creationId xmlns:a16="http://schemas.microsoft.com/office/drawing/2014/main" id="{18015DD2-E948-42ED-8121-465AEF68B7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9160" name="AutoShape 971">
                <a:extLst>
                  <a:ext uri="{FF2B5EF4-FFF2-40B4-BE49-F238E27FC236}">
                    <a16:creationId xmlns:a16="http://schemas.microsoft.com/office/drawing/2014/main" id="{A9FF7BD5-4C2F-4389-AD53-11AAFEBBC5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9148" name="Rectangle 972">
              <a:extLst>
                <a:ext uri="{FF2B5EF4-FFF2-40B4-BE49-F238E27FC236}">
                  <a16:creationId xmlns:a16="http://schemas.microsoft.com/office/drawing/2014/main" id="{347D9EA2-F772-4EC8-B5E1-42469C3E66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374C8F17-6BE4-4BBC-BE61-389E92624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1" y="1013"/>
              <a:ext cx="238" cy="215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F4F386FA-841C-45D8-BFFF-1F5E99B41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1" y="675"/>
              <a:ext cx="254" cy="246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151" name="Oval 975">
              <a:extLst>
                <a:ext uri="{FF2B5EF4-FFF2-40B4-BE49-F238E27FC236}">
                  <a16:creationId xmlns:a16="http://schemas.microsoft.com/office/drawing/2014/main" id="{A327A1B8-FB44-41DE-BF73-7583930ECE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F883BAC8-F22F-429C-8EC8-3A8A30B4A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" y="2610"/>
              <a:ext cx="254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153" name="AutoShape 977">
              <a:extLst>
                <a:ext uri="{FF2B5EF4-FFF2-40B4-BE49-F238E27FC236}">
                  <a16:creationId xmlns:a16="http://schemas.microsoft.com/office/drawing/2014/main" id="{B984C8DA-E4BF-4BB2-ACDC-52D52350FB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154" name="AutoShape 978">
              <a:extLst>
                <a:ext uri="{FF2B5EF4-FFF2-40B4-BE49-F238E27FC236}">
                  <a16:creationId xmlns:a16="http://schemas.microsoft.com/office/drawing/2014/main" id="{95294733-5F7A-4776-B0DC-D641928B3A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155" name="Oval 979">
              <a:extLst>
                <a:ext uri="{FF2B5EF4-FFF2-40B4-BE49-F238E27FC236}">
                  <a16:creationId xmlns:a16="http://schemas.microsoft.com/office/drawing/2014/main" id="{B5C08415-C070-4509-83BD-4F2B0010F1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242FF630-BE6E-474E-8465-CE6EBD29D0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6" y="2380"/>
              <a:ext cx="153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defTabSz="685800">
                <a:lnSpc>
                  <a:spcPct val="100000"/>
                </a:lnSpc>
                <a:spcBef>
                  <a:spcPct val="0"/>
                </a:spcBef>
                <a:buClrTx/>
                <a:buSzTx/>
                <a:buNone/>
                <a:defRPr/>
              </a:pPr>
              <a:endParaRPr lang="en-US" altLang="en-US" sz="135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9157" name="Oval 981">
              <a:extLst>
                <a:ext uri="{FF2B5EF4-FFF2-40B4-BE49-F238E27FC236}">
                  <a16:creationId xmlns:a16="http://schemas.microsoft.com/office/drawing/2014/main" id="{855EB4DC-0ED2-4E0C-BF67-9B51F0ED11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158" name="Rectangle 982">
              <a:extLst>
                <a:ext uri="{FF2B5EF4-FFF2-40B4-BE49-F238E27FC236}">
                  <a16:creationId xmlns:a16="http://schemas.microsoft.com/office/drawing/2014/main" id="{FA95FC18-BBC1-4BF3-8F5F-D1A251B925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38970" name="Group 590">
            <a:extLst>
              <a:ext uri="{FF2B5EF4-FFF2-40B4-BE49-F238E27FC236}">
                <a16:creationId xmlns:a16="http://schemas.microsoft.com/office/drawing/2014/main" id="{27273AE1-6826-469F-9481-3D64AAFA28C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508875" y="4532313"/>
            <a:ext cx="260350" cy="239712"/>
            <a:chOff x="2839" y="3501"/>
            <a:chExt cx="755" cy="803"/>
          </a:xfrm>
        </p:grpSpPr>
        <p:pic>
          <p:nvPicPr>
            <p:cNvPr id="39133" name="Picture 591" descr="desktop_computer_stylized_medium">
              <a:extLst>
                <a:ext uri="{FF2B5EF4-FFF2-40B4-BE49-F238E27FC236}">
                  <a16:creationId xmlns:a16="http://schemas.microsoft.com/office/drawing/2014/main" id="{C2E56B64-93F3-418F-94BB-01EA2CB0AC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F1D62E49-B8A8-4893-847C-9C6EFAC49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" y="3575"/>
              <a:ext cx="354" cy="372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38971" name="Group 1064">
            <a:extLst>
              <a:ext uri="{FF2B5EF4-FFF2-40B4-BE49-F238E27FC236}">
                <a16:creationId xmlns:a16="http://schemas.microsoft.com/office/drawing/2014/main" id="{4642986E-6147-4428-AA0A-E7D6D0115C09}"/>
              </a:ext>
            </a:extLst>
          </p:cNvPr>
          <p:cNvGrpSpPr>
            <a:grpSpLocks/>
          </p:cNvGrpSpPr>
          <p:nvPr/>
        </p:nvGrpSpPr>
        <p:grpSpPr bwMode="auto">
          <a:xfrm>
            <a:off x="8424863" y="5246689"/>
            <a:ext cx="233362" cy="231775"/>
            <a:chOff x="877" y="1008"/>
            <a:chExt cx="2747" cy="2591"/>
          </a:xfrm>
        </p:grpSpPr>
        <p:pic>
          <p:nvPicPr>
            <p:cNvPr id="39110" name="Picture 1065" descr="antenna_stylized">
              <a:extLst>
                <a:ext uri="{FF2B5EF4-FFF2-40B4-BE49-F238E27FC236}">
                  <a16:creationId xmlns:a16="http://schemas.microsoft.com/office/drawing/2014/main" id="{F763CE4B-22F1-4D2D-A62C-AF0138A784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111" name="Picture 1066" descr="laptop_keyboard">
              <a:extLst>
                <a:ext uri="{FF2B5EF4-FFF2-40B4-BE49-F238E27FC236}">
                  <a16:creationId xmlns:a16="http://schemas.microsoft.com/office/drawing/2014/main" id="{ECC4B0DB-CBEC-4548-9D7B-D6C903F68B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8" name="Freeform 1067">
              <a:extLst>
                <a:ext uri="{FF2B5EF4-FFF2-40B4-BE49-F238E27FC236}">
                  <a16:creationId xmlns:a16="http://schemas.microsoft.com/office/drawing/2014/main" id="{C717AD9E-FE50-4C3F-AAAB-1A81F4158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5" y="1611"/>
              <a:ext cx="1813" cy="1313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pic>
          <p:nvPicPr>
            <p:cNvPr id="39113" name="Picture 1068" descr="screen">
              <a:extLst>
                <a:ext uri="{FF2B5EF4-FFF2-40B4-BE49-F238E27FC236}">
                  <a16:creationId xmlns:a16="http://schemas.microsoft.com/office/drawing/2014/main" id="{94DCD9A2-B5D4-420C-B13E-30DC68DF956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0" name="Freeform 1069">
              <a:extLst>
                <a:ext uri="{FF2B5EF4-FFF2-40B4-BE49-F238E27FC236}">
                  <a16:creationId xmlns:a16="http://schemas.microsoft.com/office/drawing/2014/main" id="{4E034DEB-67E1-47D1-9944-5C1540C23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3" y="1558"/>
              <a:ext cx="1532" cy="248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1" name="Freeform 1070">
              <a:extLst>
                <a:ext uri="{FF2B5EF4-FFF2-40B4-BE49-F238E27FC236}">
                  <a16:creationId xmlns:a16="http://schemas.microsoft.com/office/drawing/2014/main" id="{39591545-2B06-499E-9A1B-556EA8F2C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58"/>
              <a:ext cx="430" cy="1029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2" name="Freeform 1071">
              <a:extLst>
                <a:ext uri="{FF2B5EF4-FFF2-40B4-BE49-F238E27FC236}">
                  <a16:creationId xmlns:a16="http://schemas.microsoft.com/office/drawing/2014/main" id="{230E5F96-EFA0-4655-8200-4804143B1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8" y="1753"/>
              <a:ext cx="467" cy="1171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3" name="Freeform 1072">
              <a:extLst>
                <a:ext uri="{FF2B5EF4-FFF2-40B4-BE49-F238E27FC236}">
                  <a16:creationId xmlns:a16="http://schemas.microsoft.com/office/drawing/2014/main" id="{4FAAE919-F37A-4698-B6C7-1F6D8E696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2534"/>
              <a:ext cx="1682" cy="390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4" name="Freeform 1073">
              <a:extLst>
                <a:ext uri="{FF2B5EF4-FFF2-40B4-BE49-F238E27FC236}">
                  <a16:creationId xmlns:a16="http://schemas.microsoft.com/office/drawing/2014/main" id="{C673FAB4-F120-4493-9D20-55BF62D02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" y="1753"/>
              <a:ext cx="430" cy="1189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5" name="Freeform 1074">
              <a:extLst>
                <a:ext uri="{FF2B5EF4-FFF2-40B4-BE49-F238E27FC236}">
                  <a16:creationId xmlns:a16="http://schemas.microsoft.com/office/drawing/2014/main" id="{6E8CEC14-F826-4F76-8820-B23DC6114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2587"/>
              <a:ext cx="1495" cy="390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grpSp>
          <p:nvGrpSpPr>
            <p:cNvPr id="39120" name="Group 1075">
              <a:extLst>
                <a:ext uri="{FF2B5EF4-FFF2-40B4-BE49-F238E27FC236}">
                  <a16:creationId xmlns:a16="http://schemas.microsoft.com/office/drawing/2014/main" id="{6B6D5128-E171-48C6-B079-2CA85B3D12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163" name="Freeform 1076">
                <a:extLst>
                  <a:ext uri="{FF2B5EF4-FFF2-40B4-BE49-F238E27FC236}">
                    <a16:creationId xmlns:a16="http://schemas.microsoft.com/office/drawing/2014/main" id="{1AA0C8F5-D677-48F7-9F17-A2A10821C3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2649"/>
                <a:ext cx="748" cy="322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64" name="Freeform 1077">
                <a:extLst>
                  <a:ext uri="{FF2B5EF4-FFF2-40B4-BE49-F238E27FC236}">
                    <a16:creationId xmlns:a16="http://schemas.microsoft.com/office/drawing/2014/main" id="{80F4B42E-A081-4EBC-BF03-AAD5ED2F91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1" y="2649"/>
                <a:ext cx="721" cy="322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65" name="Freeform 1078">
                <a:extLst>
                  <a:ext uri="{FF2B5EF4-FFF2-40B4-BE49-F238E27FC236}">
                    <a16:creationId xmlns:a16="http://schemas.microsoft.com/office/drawing/2014/main" id="{D2E2FE7E-19AF-4454-824A-2C79A0259B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9" y="2773"/>
                <a:ext cx="277" cy="99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66" name="Freeform 1079">
                <a:extLst>
                  <a:ext uri="{FF2B5EF4-FFF2-40B4-BE49-F238E27FC236}">
                    <a16:creationId xmlns:a16="http://schemas.microsoft.com/office/drawing/2014/main" id="{C7C07A39-8CCC-4699-B077-5CB3DFC13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9" y="2823"/>
                <a:ext cx="194" cy="50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67" name="Freeform 1080">
                <a:extLst>
                  <a:ext uri="{FF2B5EF4-FFF2-40B4-BE49-F238E27FC236}">
                    <a16:creationId xmlns:a16="http://schemas.microsoft.com/office/drawing/2014/main" id="{DA1A6C76-CE08-4BA5-B394-6C1C3A786E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2848"/>
                <a:ext cx="249" cy="99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68" name="Freeform 1081">
                <a:extLst>
                  <a:ext uri="{FF2B5EF4-FFF2-40B4-BE49-F238E27FC236}">
                    <a16:creationId xmlns:a16="http://schemas.microsoft.com/office/drawing/2014/main" id="{AA0C0CB3-EBAB-4D23-BA3F-541C01C1C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2897"/>
                <a:ext cx="194" cy="50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157" name="Freeform 1082">
              <a:extLst>
                <a:ext uri="{FF2B5EF4-FFF2-40B4-BE49-F238E27FC236}">
                  <a16:creationId xmlns:a16="http://schemas.microsoft.com/office/drawing/2014/main" id="{E60BFD87-2412-4795-BDF8-5C5C1CF4E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" y="3049"/>
              <a:ext cx="617" cy="515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8" name="Freeform 1083">
              <a:extLst>
                <a:ext uri="{FF2B5EF4-FFF2-40B4-BE49-F238E27FC236}">
                  <a16:creationId xmlns:a16="http://schemas.microsoft.com/office/drawing/2014/main" id="{85CB7B8F-ABF4-41D9-BB12-2017B47E9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8" y="3084"/>
              <a:ext cx="1570" cy="46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9" name="Freeform 1084">
              <a:extLst>
                <a:ext uri="{FF2B5EF4-FFF2-40B4-BE49-F238E27FC236}">
                  <a16:creationId xmlns:a16="http://schemas.microsoft.com/office/drawing/2014/main" id="{E5A2276D-0FAB-435B-8957-FCA33C32D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8" y="2996"/>
              <a:ext cx="19" cy="89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0" name="Freeform 1085">
              <a:extLst>
                <a:ext uri="{FF2B5EF4-FFF2-40B4-BE49-F238E27FC236}">
                  <a16:creationId xmlns:a16="http://schemas.microsoft.com/office/drawing/2014/main" id="{94DF0DF8-A78A-4121-8A2D-3EA842249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8" y="2605"/>
              <a:ext cx="729" cy="390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1" name="Freeform 1086">
              <a:extLst>
                <a:ext uri="{FF2B5EF4-FFF2-40B4-BE49-F238E27FC236}">
                  <a16:creationId xmlns:a16="http://schemas.microsoft.com/office/drawing/2014/main" id="{BA603AB6-8797-45D8-9E43-F35A153D1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" y="3013"/>
              <a:ext cx="1495" cy="46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2" name="Freeform 1087">
              <a:extLst>
                <a:ext uri="{FF2B5EF4-FFF2-40B4-BE49-F238E27FC236}">
                  <a16:creationId xmlns:a16="http://schemas.microsoft.com/office/drawing/2014/main" id="{B282C304-00BE-4094-9756-C4A6AFB5484D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0" y="2978"/>
              <a:ext cx="617" cy="479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38972" name="Group 590">
            <a:extLst>
              <a:ext uri="{FF2B5EF4-FFF2-40B4-BE49-F238E27FC236}">
                <a16:creationId xmlns:a16="http://schemas.microsoft.com/office/drawing/2014/main" id="{7C86DE25-18E6-4746-9EAA-636BF388279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639050" y="4986338"/>
            <a:ext cx="260350" cy="239712"/>
            <a:chOff x="2839" y="3501"/>
            <a:chExt cx="755" cy="803"/>
          </a:xfrm>
        </p:grpSpPr>
        <p:pic>
          <p:nvPicPr>
            <p:cNvPr id="39108" name="Picture 591" descr="desktop_computer_stylized_medium">
              <a:extLst>
                <a:ext uri="{FF2B5EF4-FFF2-40B4-BE49-F238E27FC236}">
                  <a16:creationId xmlns:a16="http://schemas.microsoft.com/office/drawing/2014/main" id="{84A3B807-3950-44A6-BA45-9951386CD1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1FF3E37B-577A-4FEB-ACAE-7CE092A90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" y="3575"/>
              <a:ext cx="354" cy="372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38973" name="Group 590">
            <a:extLst>
              <a:ext uri="{FF2B5EF4-FFF2-40B4-BE49-F238E27FC236}">
                <a16:creationId xmlns:a16="http://schemas.microsoft.com/office/drawing/2014/main" id="{03E5AC08-DE66-42B2-8197-CA98CF90D1A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37500" y="5002213"/>
            <a:ext cx="260350" cy="239712"/>
            <a:chOff x="2839" y="3501"/>
            <a:chExt cx="755" cy="803"/>
          </a:xfrm>
        </p:grpSpPr>
        <p:pic>
          <p:nvPicPr>
            <p:cNvPr id="39106" name="Picture 591" descr="desktop_computer_stylized_medium">
              <a:extLst>
                <a:ext uri="{FF2B5EF4-FFF2-40B4-BE49-F238E27FC236}">
                  <a16:creationId xmlns:a16="http://schemas.microsoft.com/office/drawing/2014/main" id="{78907EC0-2166-42DD-B1C7-A32152EA87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E7FD6AE5-AB01-4F5E-AF19-264EC648C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" y="3575"/>
              <a:ext cx="354" cy="372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38974" name="Group 1064">
            <a:extLst>
              <a:ext uri="{FF2B5EF4-FFF2-40B4-BE49-F238E27FC236}">
                <a16:creationId xmlns:a16="http://schemas.microsoft.com/office/drawing/2014/main" id="{26C941BB-BF18-463A-A7E7-CB3ABF9FC891}"/>
              </a:ext>
            </a:extLst>
          </p:cNvPr>
          <p:cNvGrpSpPr>
            <a:grpSpLocks/>
          </p:cNvGrpSpPr>
          <p:nvPr/>
        </p:nvGrpSpPr>
        <p:grpSpPr bwMode="auto">
          <a:xfrm>
            <a:off x="8675689" y="5203825"/>
            <a:ext cx="238125" cy="190500"/>
            <a:chOff x="877" y="1008"/>
            <a:chExt cx="2747" cy="2591"/>
          </a:xfrm>
        </p:grpSpPr>
        <p:pic>
          <p:nvPicPr>
            <p:cNvPr id="39083" name="Picture 1065" descr="antenna_stylized">
              <a:extLst>
                <a:ext uri="{FF2B5EF4-FFF2-40B4-BE49-F238E27FC236}">
                  <a16:creationId xmlns:a16="http://schemas.microsoft.com/office/drawing/2014/main" id="{33285F1D-3663-4C41-9333-64A225719D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084" name="Picture 1066" descr="laptop_keyboard">
              <a:extLst>
                <a:ext uri="{FF2B5EF4-FFF2-40B4-BE49-F238E27FC236}">
                  <a16:creationId xmlns:a16="http://schemas.microsoft.com/office/drawing/2014/main" id="{06BD7595-BE4E-4D2A-B550-2D302A451DC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9" name="Freeform 1067">
              <a:extLst>
                <a:ext uri="{FF2B5EF4-FFF2-40B4-BE49-F238E27FC236}">
                  <a16:creationId xmlns:a16="http://schemas.microsoft.com/office/drawing/2014/main" id="{0BB9E3BD-00C3-4F81-A9F4-87BCBE405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" y="1613"/>
              <a:ext cx="1813" cy="1317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pic>
          <p:nvPicPr>
            <p:cNvPr id="39086" name="Picture 1068" descr="screen">
              <a:extLst>
                <a:ext uri="{FF2B5EF4-FFF2-40B4-BE49-F238E27FC236}">
                  <a16:creationId xmlns:a16="http://schemas.microsoft.com/office/drawing/2014/main" id="{78CA6CFF-BF32-4162-BC46-BD1E3FDD7E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1" name="Freeform 1069">
              <a:extLst>
                <a:ext uri="{FF2B5EF4-FFF2-40B4-BE49-F238E27FC236}">
                  <a16:creationId xmlns:a16="http://schemas.microsoft.com/office/drawing/2014/main" id="{74EAE706-701B-4C22-B2C8-DEC1B7877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6" y="1569"/>
              <a:ext cx="1520" cy="238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02" name="Freeform 1070">
              <a:extLst>
                <a:ext uri="{FF2B5EF4-FFF2-40B4-BE49-F238E27FC236}">
                  <a16:creationId xmlns:a16="http://schemas.microsoft.com/office/drawing/2014/main" id="{537C240C-39A2-4EBC-9526-169870E3C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" y="1569"/>
              <a:ext cx="421" cy="1015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03" name="Freeform 1071">
              <a:extLst>
                <a:ext uri="{FF2B5EF4-FFF2-40B4-BE49-F238E27FC236}">
                  <a16:creationId xmlns:a16="http://schemas.microsoft.com/office/drawing/2014/main" id="{FC75EE81-07A0-461A-AB7C-220EBA427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42"/>
              <a:ext cx="458" cy="1188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04" name="Freeform 1072">
              <a:extLst>
                <a:ext uri="{FF2B5EF4-FFF2-40B4-BE49-F238E27FC236}">
                  <a16:creationId xmlns:a16="http://schemas.microsoft.com/office/drawing/2014/main" id="{00F950B8-997A-4DF1-8137-CC9B360CF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" y="2541"/>
              <a:ext cx="1667" cy="38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05" name="Freeform 1073">
              <a:extLst>
                <a:ext uri="{FF2B5EF4-FFF2-40B4-BE49-F238E27FC236}">
                  <a16:creationId xmlns:a16="http://schemas.microsoft.com/office/drawing/2014/main" id="{EF2D9BCE-E4BF-49D5-9D88-CD759F292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" y="1764"/>
              <a:ext cx="421" cy="1188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06" name="Freeform 1074">
              <a:extLst>
                <a:ext uri="{FF2B5EF4-FFF2-40B4-BE49-F238E27FC236}">
                  <a16:creationId xmlns:a16="http://schemas.microsoft.com/office/drawing/2014/main" id="{965087F3-0016-4D9D-B8CD-C3F284E73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" y="2584"/>
              <a:ext cx="1483" cy="389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grpSp>
          <p:nvGrpSpPr>
            <p:cNvPr id="39093" name="Group 1075">
              <a:extLst>
                <a:ext uri="{FF2B5EF4-FFF2-40B4-BE49-F238E27FC236}">
                  <a16:creationId xmlns:a16="http://schemas.microsoft.com/office/drawing/2014/main" id="{62E70AB7-6ED2-4511-81EF-A8639DC56E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514" name="Freeform 1076">
                <a:extLst>
                  <a:ext uri="{FF2B5EF4-FFF2-40B4-BE49-F238E27FC236}">
                    <a16:creationId xmlns:a16="http://schemas.microsoft.com/office/drawing/2014/main" id="{60A6E6EF-889E-4B3E-AB29-BD2787B736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8" y="2653"/>
                <a:ext cx="761" cy="302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515" name="Freeform 1077">
                <a:extLst>
                  <a:ext uri="{FF2B5EF4-FFF2-40B4-BE49-F238E27FC236}">
                    <a16:creationId xmlns:a16="http://schemas.microsoft.com/office/drawing/2014/main" id="{6EB2F771-425A-43B7-8508-C4D81AB231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5" y="2653"/>
                <a:ext cx="733" cy="302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516" name="Freeform 1078">
                <a:extLst>
                  <a:ext uri="{FF2B5EF4-FFF2-40B4-BE49-F238E27FC236}">
                    <a16:creationId xmlns:a16="http://schemas.microsoft.com/office/drawing/2014/main" id="{46D033C3-DCAA-40FB-A6E3-65AEAC963D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0" y="2774"/>
                <a:ext cx="244" cy="91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517" name="Freeform 1079">
                <a:extLst>
                  <a:ext uri="{FF2B5EF4-FFF2-40B4-BE49-F238E27FC236}">
                    <a16:creationId xmlns:a16="http://schemas.microsoft.com/office/drawing/2014/main" id="{1744C0DC-87E9-48B7-BD1F-F1E7C9332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3" y="2804"/>
                <a:ext cx="190" cy="60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518" name="Freeform 1080">
                <a:extLst>
                  <a:ext uri="{FF2B5EF4-FFF2-40B4-BE49-F238E27FC236}">
                    <a16:creationId xmlns:a16="http://schemas.microsoft.com/office/drawing/2014/main" id="{4131CAE1-5C2B-452F-B6C6-D8A9870F96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0" y="2834"/>
                <a:ext cx="272" cy="91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519" name="Freeform 1081">
                <a:extLst>
                  <a:ext uri="{FF2B5EF4-FFF2-40B4-BE49-F238E27FC236}">
                    <a16:creationId xmlns:a16="http://schemas.microsoft.com/office/drawing/2014/main" id="{E3741AF9-1457-49D7-BE5D-35B98DE09D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0" y="2864"/>
                <a:ext cx="190" cy="60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508" name="Freeform 1082">
              <a:extLst>
                <a:ext uri="{FF2B5EF4-FFF2-40B4-BE49-F238E27FC236}">
                  <a16:creationId xmlns:a16="http://schemas.microsoft.com/office/drawing/2014/main" id="{7B0902E8-DEB6-4F5F-99BF-848520C0F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" y="3038"/>
              <a:ext cx="604" cy="518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09" name="Freeform 1083">
              <a:extLst>
                <a:ext uri="{FF2B5EF4-FFF2-40B4-BE49-F238E27FC236}">
                  <a16:creationId xmlns:a16="http://schemas.microsoft.com/office/drawing/2014/main" id="{5CC64DDE-DDB1-4D48-AB34-546B0E48E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5" y="3081"/>
              <a:ext cx="1575" cy="475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10" name="Freeform 1084">
              <a:extLst>
                <a:ext uri="{FF2B5EF4-FFF2-40B4-BE49-F238E27FC236}">
                  <a16:creationId xmlns:a16="http://schemas.microsoft.com/office/drawing/2014/main" id="{69912BB3-93E7-4053-B387-AA8E3D93A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5" y="2994"/>
              <a:ext cx="18" cy="108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11" name="Freeform 1085">
              <a:extLst>
                <a:ext uri="{FF2B5EF4-FFF2-40B4-BE49-F238E27FC236}">
                  <a16:creationId xmlns:a16="http://schemas.microsoft.com/office/drawing/2014/main" id="{E73C010B-0894-4F12-B694-80FE02E1A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5" y="2606"/>
              <a:ext cx="733" cy="389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12" name="Freeform 1086">
              <a:extLst>
                <a:ext uri="{FF2B5EF4-FFF2-40B4-BE49-F238E27FC236}">
                  <a16:creationId xmlns:a16="http://schemas.microsoft.com/office/drawing/2014/main" id="{B9243959-D595-486B-B8A3-EAC0BB836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0" y="3016"/>
              <a:ext cx="1483" cy="453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13" name="Freeform 1087">
              <a:extLst>
                <a:ext uri="{FF2B5EF4-FFF2-40B4-BE49-F238E27FC236}">
                  <a16:creationId xmlns:a16="http://schemas.microsoft.com/office/drawing/2014/main" id="{D90AE487-E011-4F74-B1DD-FB967F3C2B03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4" y="2994"/>
              <a:ext cx="604" cy="453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sp>
        <p:nvSpPr>
          <p:cNvPr id="175" name="Freeform 984">
            <a:extLst>
              <a:ext uri="{FF2B5EF4-FFF2-40B4-BE49-F238E27FC236}">
                <a16:creationId xmlns:a16="http://schemas.microsoft.com/office/drawing/2014/main" id="{1FB05CD4-448A-480B-846C-F368EF5CE136}"/>
              </a:ext>
            </a:extLst>
          </p:cNvPr>
          <p:cNvSpPr>
            <a:spLocks/>
          </p:cNvSpPr>
          <p:nvPr/>
        </p:nvSpPr>
        <p:spPr bwMode="auto">
          <a:xfrm>
            <a:off x="9139238" y="5084764"/>
            <a:ext cx="25400" cy="249237"/>
          </a:xfrm>
          <a:custGeom>
            <a:avLst/>
            <a:gdLst>
              <a:gd name="T0" fmla="*/ 3 w 354"/>
              <a:gd name="T1" fmla="*/ 0 h 2742"/>
              <a:gd name="T2" fmla="*/ 15 w 354"/>
              <a:gd name="T3" fmla="*/ 27 h 2742"/>
              <a:gd name="T4" fmla="*/ 15 w 354"/>
              <a:gd name="T5" fmla="*/ 205 h 2742"/>
              <a:gd name="T6" fmla="*/ 0 w 354"/>
              <a:gd name="T7" fmla="*/ 215 h 2742"/>
              <a:gd name="T8" fmla="*/ 3 w 354"/>
              <a:gd name="T9" fmla="*/ 0 h 27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4"/>
              <a:gd name="T16" fmla="*/ 0 h 2742"/>
              <a:gd name="T17" fmla="*/ 354 w 354"/>
              <a:gd name="T18" fmla="*/ 2742 h 27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4" h="2742">
                <a:moveTo>
                  <a:pt x="63" y="0"/>
                </a:moveTo>
                <a:lnTo>
                  <a:pt x="354" y="339"/>
                </a:lnTo>
                <a:lnTo>
                  <a:pt x="346" y="2624"/>
                </a:lnTo>
                <a:lnTo>
                  <a:pt x="0" y="2742"/>
                </a:lnTo>
                <a:lnTo>
                  <a:pt x="63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rgbClr val="333333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77" name="Freeform 986">
            <a:extLst>
              <a:ext uri="{FF2B5EF4-FFF2-40B4-BE49-F238E27FC236}">
                <a16:creationId xmlns:a16="http://schemas.microsoft.com/office/drawing/2014/main" id="{CCB18FE0-64D8-4D5C-9842-F403AEB3B514}"/>
              </a:ext>
            </a:extLst>
          </p:cNvPr>
          <p:cNvSpPr>
            <a:spLocks/>
          </p:cNvSpPr>
          <p:nvPr/>
        </p:nvSpPr>
        <p:spPr bwMode="auto">
          <a:xfrm>
            <a:off x="9144001" y="5100639"/>
            <a:ext cx="15875" cy="230187"/>
          </a:xfrm>
          <a:custGeom>
            <a:avLst/>
            <a:gdLst>
              <a:gd name="T0" fmla="*/ 2 w 211"/>
              <a:gd name="T1" fmla="*/ 0 h 2537"/>
              <a:gd name="T2" fmla="*/ 9 w 211"/>
              <a:gd name="T3" fmla="*/ 18 h 2537"/>
              <a:gd name="T4" fmla="*/ 2 w 211"/>
              <a:gd name="T5" fmla="*/ 196 h 2537"/>
              <a:gd name="T6" fmla="*/ 2 w 211"/>
              <a:gd name="T7" fmla="*/ 0 h 2537"/>
              <a:gd name="T8" fmla="*/ 0 60000 65536"/>
              <a:gd name="T9" fmla="*/ 0 60000 65536"/>
              <a:gd name="T10" fmla="*/ 0 60000 65536"/>
              <a:gd name="T11" fmla="*/ 0 60000 65536"/>
              <a:gd name="T12" fmla="*/ 0 w 211"/>
              <a:gd name="T13" fmla="*/ 0 h 2537"/>
              <a:gd name="T14" fmla="*/ 211 w 211"/>
              <a:gd name="T15" fmla="*/ 2537 h 253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1" h="2537">
                <a:moveTo>
                  <a:pt x="7" y="0"/>
                </a:moveTo>
                <a:cubicBezTo>
                  <a:pt x="7" y="0"/>
                  <a:pt x="57" y="28"/>
                  <a:pt x="211" y="218"/>
                </a:cubicBezTo>
                <a:cubicBezTo>
                  <a:pt x="0" y="1229"/>
                  <a:pt x="41" y="2537"/>
                  <a:pt x="7" y="2501"/>
                </a:cubicBezTo>
                <a:lnTo>
                  <a:pt x="7" y="0"/>
                </a:lnTo>
                <a:close/>
              </a:path>
            </a:pathLst>
          </a:custGeom>
          <a:gradFill rotWithShape="1">
            <a:gsLst>
              <a:gs pos="0">
                <a:srgbClr val="808080"/>
              </a:gs>
              <a:gs pos="100000">
                <a:srgbClr val="F8F8F8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78" name="Freeform 987">
            <a:extLst>
              <a:ext uri="{FF2B5EF4-FFF2-40B4-BE49-F238E27FC236}">
                <a16:creationId xmlns:a16="http://schemas.microsoft.com/office/drawing/2014/main" id="{6AF419B3-875B-4A87-9221-8717A2BA0359}"/>
              </a:ext>
            </a:extLst>
          </p:cNvPr>
          <p:cNvSpPr>
            <a:spLocks/>
          </p:cNvSpPr>
          <p:nvPr/>
        </p:nvSpPr>
        <p:spPr bwMode="auto">
          <a:xfrm>
            <a:off x="9140826" y="5216525"/>
            <a:ext cx="23813" cy="20638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1 h 226"/>
              <a:gd name="T4" fmla="*/ 14 w 328"/>
              <a:gd name="T5" fmla="*/ 19 h 226"/>
              <a:gd name="T6" fmla="*/ 0 w 328"/>
              <a:gd name="T7" fmla="*/ 8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38978" name="Rectangle 988">
            <a:extLst>
              <a:ext uri="{FF2B5EF4-FFF2-40B4-BE49-F238E27FC236}">
                <a16:creationId xmlns:a16="http://schemas.microsoft.com/office/drawing/2014/main" id="{5BF284B5-5F68-4658-B88B-0D82BEC61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9" y="5113338"/>
            <a:ext cx="53975" cy="47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defTabSz="685800"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580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58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 typeface="Wingdings" panose="05000000000000000000" pitchFamily="2" charset="2"/>
              <a:buNone/>
            </a:pPr>
            <a:endParaRPr lang="en-US" altLang="en-US" sz="1800">
              <a:solidFill>
                <a:srgbClr val="0000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38979" name="Group 989">
            <a:extLst>
              <a:ext uri="{FF2B5EF4-FFF2-40B4-BE49-F238E27FC236}">
                <a16:creationId xmlns:a16="http://schemas.microsoft.com/office/drawing/2014/main" id="{C26EBD43-40D4-4F91-88C5-4AD3D54D80F8}"/>
              </a:ext>
            </a:extLst>
          </p:cNvPr>
          <p:cNvGrpSpPr>
            <a:grpSpLocks/>
          </p:cNvGrpSpPr>
          <p:nvPr/>
        </p:nvGrpSpPr>
        <p:grpSpPr bwMode="auto">
          <a:xfrm>
            <a:off x="9091614" y="5110164"/>
            <a:ext cx="52387" cy="15875"/>
            <a:chOff x="614" y="2568"/>
            <a:chExt cx="725" cy="139"/>
          </a:xfrm>
        </p:grpSpPr>
        <p:sp>
          <p:nvSpPr>
            <p:cNvPr id="39081" name="AutoShape 990">
              <a:extLst>
                <a:ext uri="{FF2B5EF4-FFF2-40B4-BE49-F238E27FC236}">
                  <a16:creationId xmlns:a16="http://schemas.microsoft.com/office/drawing/2014/main" id="{6EE5CE92-79ED-47C3-886E-C0E5C2E545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66"/>
              <a:ext cx="721" cy="14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082" name="AutoShape 991">
              <a:extLst>
                <a:ext uri="{FF2B5EF4-FFF2-40B4-BE49-F238E27FC236}">
                  <a16:creationId xmlns:a16="http://schemas.microsoft.com/office/drawing/2014/main" id="{DFDAF873-0383-4474-9879-3C15ADD71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1"/>
              <a:ext cx="696" cy="11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38980" name="Rectangle 992">
            <a:extLst>
              <a:ext uri="{FF2B5EF4-FFF2-40B4-BE49-F238E27FC236}">
                <a16:creationId xmlns:a16="http://schemas.microsoft.com/office/drawing/2014/main" id="{70E15F22-5FF8-4112-ADB6-4EEE8D5250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9" y="5149851"/>
            <a:ext cx="53975" cy="4763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defTabSz="685800"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580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58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 typeface="Wingdings" panose="05000000000000000000" pitchFamily="2" charset="2"/>
              <a:buNone/>
            </a:pPr>
            <a:endParaRPr lang="en-US" altLang="en-US" sz="1800">
              <a:solidFill>
                <a:srgbClr val="0000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38981" name="Group 993">
            <a:extLst>
              <a:ext uri="{FF2B5EF4-FFF2-40B4-BE49-F238E27FC236}">
                <a16:creationId xmlns:a16="http://schemas.microsoft.com/office/drawing/2014/main" id="{BD98F566-8B50-4F3F-B6BC-03493172929F}"/>
              </a:ext>
            </a:extLst>
          </p:cNvPr>
          <p:cNvGrpSpPr>
            <a:grpSpLocks/>
          </p:cNvGrpSpPr>
          <p:nvPr/>
        </p:nvGrpSpPr>
        <p:grpSpPr bwMode="auto">
          <a:xfrm>
            <a:off x="9091614" y="5146675"/>
            <a:ext cx="52387" cy="14288"/>
            <a:chOff x="614" y="2568"/>
            <a:chExt cx="725" cy="139"/>
          </a:xfrm>
        </p:grpSpPr>
        <p:sp>
          <p:nvSpPr>
            <p:cNvPr id="39079" name="AutoShape 994">
              <a:extLst>
                <a:ext uri="{FF2B5EF4-FFF2-40B4-BE49-F238E27FC236}">
                  <a16:creationId xmlns:a16="http://schemas.microsoft.com/office/drawing/2014/main" id="{F27D685C-1DE0-46F0-833F-418513068B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2564"/>
              <a:ext cx="721" cy="139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080" name="AutoShape 995">
              <a:extLst>
                <a:ext uri="{FF2B5EF4-FFF2-40B4-BE49-F238E27FC236}">
                  <a16:creationId xmlns:a16="http://schemas.microsoft.com/office/drawing/2014/main" id="{9B5C0BB6-D6AF-4A4B-B983-B54388ADF3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" y="2581"/>
              <a:ext cx="696" cy="10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38982" name="Rectangle 996">
            <a:extLst>
              <a:ext uri="{FF2B5EF4-FFF2-40B4-BE49-F238E27FC236}">
                <a16:creationId xmlns:a16="http://schemas.microsoft.com/office/drawing/2014/main" id="{0C2ABDA4-F88F-4995-AEDB-388FC2EBD7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9" y="5186363"/>
            <a:ext cx="53975" cy="47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defTabSz="685800"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580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58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 typeface="Wingdings" panose="05000000000000000000" pitchFamily="2" charset="2"/>
              <a:buNone/>
            </a:pPr>
            <a:endParaRPr lang="en-US" altLang="en-US" sz="1800">
              <a:solidFill>
                <a:srgbClr val="0000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8983" name="Rectangle 997">
            <a:extLst>
              <a:ext uri="{FF2B5EF4-FFF2-40B4-BE49-F238E27FC236}">
                <a16:creationId xmlns:a16="http://schemas.microsoft.com/office/drawing/2014/main" id="{264A36AF-B0F3-4C86-95DE-B4F52D534A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5576" y="5218113"/>
            <a:ext cx="53975" cy="47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defTabSz="685800"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580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58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 typeface="Wingdings" panose="05000000000000000000" pitchFamily="2" charset="2"/>
              <a:buNone/>
            </a:pPr>
            <a:endParaRPr lang="en-US" altLang="en-US" sz="1800">
              <a:solidFill>
                <a:srgbClr val="0000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38984" name="Group 998">
            <a:extLst>
              <a:ext uri="{FF2B5EF4-FFF2-40B4-BE49-F238E27FC236}">
                <a16:creationId xmlns:a16="http://schemas.microsoft.com/office/drawing/2014/main" id="{7605E0D0-E09B-4881-B53E-BD4CD99A6675}"/>
              </a:ext>
            </a:extLst>
          </p:cNvPr>
          <p:cNvGrpSpPr>
            <a:grpSpLocks/>
          </p:cNvGrpSpPr>
          <p:nvPr/>
        </p:nvGrpSpPr>
        <p:grpSpPr bwMode="auto">
          <a:xfrm>
            <a:off x="9091614" y="5214938"/>
            <a:ext cx="52387" cy="17462"/>
            <a:chOff x="614" y="2568"/>
            <a:chExt cx="725" cy="139"/>
          </a:xfrm>
        </p:grpSpPr>
        <p:sp>
          <p:nvSpPr>
            <p:cNvPr id="39077" name="AutoShape 999">
              <a:extLst>
                <a:ext uri="{FF2B5EF4-FFF2-40B4-BE49-F238E27FC236}">
                  <a16:creationId xmlns:a16="http://schemas.microsoft.com/office/drawing/2014/main" id="{423468BB-7E43-4E60-AFB9-5B920D50FA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" y="2586"/>
              <a:ext cx="720" cy="12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078" name="AutoShape 1000">
              <a:extLst>
                <a:ext uri="{FF2B5EF4-FFF2-40B4-BE49-F238E27FC236}">
                  <a16:creationId xmlns:a16="http://schemas.microsoft.com/office/drawing/2014/main" id="{3C605435-7680-4F37-AC82-7F93B4E03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" y="2586"/>
              <a:ext cx="695" cy="10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186" name="Freeform 1001">
            <a:extLst>
              <a:ext uri="{FF2B5EF4-FFF2-40B4-BE49-F238E27FC236}">
                <a16:creationId xmlns:a16="http://schemas.microsoft.com/office/drawing/2014/main" id="{75ED7410-4E27-4066-AA43-A25E57614604}"/>
              </a:ext>
            </a:extLst>
          </p:cNvPr>
          <p:cNvSpPr>
            <a:spLocks/>
          </p:cNvSpPr>
          <p:nvPr/>
        </p:nvSpPr>
        <p:spPr bwMode="auto">
          <a:xfrm>
            <a:off x="9140826" y="5186363"/>
            <a:ext cx="23813" cy="19050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0 h 226"/>
              <a:gd name="T4" fmla="*/ 14 w 328"/>
              <a:gd name="T5" fmla="*/ 17 h 226"/>
              <a:gd name="T6" fmla="*/ 0 w 328"/>
              <a:gd name="T7" fmla="*/ 7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grpSp>
        <p:nvGrpSpPr>
          <p:cNvPr id="38986" name="Group 1002">
            <a:extLst>
              <a:ext uri="{FF2B5EF4-FFF2-40B4-BE49-F238E27FC236}">
                <a16:creationId xmlns:a16="http://schemas.microsoft.com/office/drawing/2014/main" id="{3E8C6536-074C-47F9-9189-EAFD27723A38}"/>
              </a:ext>
            </a:extLst>
          </p:cNvPr>
          <p:cNvGrpSpPr>
            <a:grpSpLocks/>
          </p:cNvGrpSpPr>
          <p:nvPr/>
        </p:nvGrpSpPr>
        <p:grpSpPr bwMode="auto">
          <a:xfrm>
            <a:off x="9091614" y="5183189"/>
            <a:ext cx="52387" cy="14287"/>
            <a:chOff x="614" y="2568"/>
            <a:chExt cx="725" cy="139"/>
          </a:xfrm>
        </p:grpSpPr>
        <p:sp>
          <p:nvSpPr>
            <p:cNvPr id="39075" name="AutoShape 1003">
              <a:extLst>
                <a:ext uri="{FF2B5EF4-FFF2-40B4-BE49-F238E27FC236}">
                  <a16:creationId xmlns:a16="http://schemas.microsoft.com/office/drawing/2014/main" id="{31222786-DEF4-44CF-A8A4-A1533179C2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71"/>
              <a:ext cx="732" cy="13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076" name="AutoShape 1004">
              <a:extLst>
                <a:ext uri="{FF2B5EF4-FFF2-40B4-BE49-F238E27FC236}">
                  <a16:creationId xmlns:a16="http://schemas.microsoft.com/office/drawing/2014/main" id="{5C6A60B1-8BC3-46DB-854B-821E7C16E7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7"/>
              <a:ext cx="720" cy="10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38987" name="Rectangle 1005">
            <a:extLst>
              <a:ext uri="{FF2B5EF4-FFF2-40B4-BE49-F238E27FC236}">
                <a16:creationId xmlns:a16="http://schemas.microsoft.com/office/drawing/2014/main" id="{F31B684B-BC94-4BDE-8091-A472AFAD7A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37650" y="5084764"/>
            <a:ext cx="6350" cy="249237"/>
          </a:xfrm>
          <a:prstGeom prst="rect">
            <a:avLst/>
          </a:prstGeom>
          <a:gradFill rotWithShape="1">
            <a:gsLst>
              <a:gs pos="0">
                <a:srgbClr val="333333"/>
              </a:gs>
              <a:gs pos="50000">
                <a:srgbClr val="DDDDDD"/>
              </a:gs>
              <a:gs pos="100000">
                <a:srgbClr val="333333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defTabSz="685800"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580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58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 typeface="Wingdings" panose="05000000000000000000" pitchFamily="2" charset="2"/>
              <a:buNone/>
            </a:pPr>
            <a:endParaRPr lang="en-US" altLang="en-US" sz="1800">
              <a:solidFill>
                <a:srgbClr val="0000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89" name="Freeform 1006">
            <a:extLst>
              <a:ext uri="{FF2B5EF4-FFF2-40B4-BE49-F238E27FC236}">
                <a16:creationId xmlns:a16="http://schemas.microsoft.com/office/drawing/2014/main" id="{230A264A-F6AF-48AE-90A6-72EDF705AE80}"/>
              </a:ext>
            </a:extLst>
          </p:cNvPr>
          <p:cNvSpPr>
            <a:spLocks/>
          </p:cNvSpPr>
          <p:nvPr/>
        </p:nvSpPr>
        <p:spPr bwMode="auto">
          <a:xfrm>
            <a:off x="9142414" y="5148264"/>
            <a:ext cx="22225" cy="22225"/>
          </a:xfrm>
          <a:custGeom>
            <a:avLst/>
            <a:gdLst>
              <a:gd name="T0" fmla="*/ 2 w 296"/>
              <a:gd name="T1" fmla="*/ 0 h 256"/>
              <a:gd name="T2" fmla="*/ 14 w 296"/>
              <a:gd name="T3" fmla="*/ 10 h 256"/>
              <a:gd name="T4" fmla="*/ 14 w 296"/>
              <a:gd name="T5" fmla="*/ 19 h 256"/>
              <a:gd name="T6" fmla="*/ 0 w 296"/>
              <a:gd name="T7" fmla="*/ 7 h 256"/>
              <a:gd name="T8" fmla="*/ 2 w 296"/>
              <a:gd name="T9" fmla="*/ 0 h 2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6"/>
              <a:gd name="T16" fmla="*/ 0 h 256"/>
              <a:gd name="T17" fmla="*/ 296 w 296"/>
              <a:gd name="T18" fmla="*/ 256 h 2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6" h="256">
                <a:moveTo>
                  <a:pt x="4" y="0"/>
                </a:moveTo>
                <a:cubicBezTo>
                  <a:pt x="55" y="10"/>
                  <a:pt x="144" y="68"/>
                  <a:pt x="292" y="144"/>
                </a:cubicBezTo>
                <a:cubicBezTo>
                  <a:pt x="290" y="178"/>
                  <a:pt x="296" y="188"/>
                  <a:pt x="296" y="256"/>
                </a:cubicBezTo>
                <a:cubicBezTo>
                  <a:pt x="296" y="256"/>
                  <a:pt x="160" y="176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90" name="Freeform 1007">
            <a:extLst>
              <a:ext uri="{FF2B5EF4-FFF2-40B4-BE49-F238E27FC236}">
                <a16:creationId xmlns:a16="http://schemas.microsoft.com/office/drawing/2014/main" id="{66C64A1A-16E2-4C77-B83D-7131CD25E23B}"/>
              </a:ext>
            </a:extLst>
          </p:cNvPr>
          <p:cNvSpPr>
            <a:spLocks/>
          </p:cNvSpPr>
          <p:nvPr/>
        </p:nvSpPr>
        <p:spPr bwMode="auto">
          <a:xfrm>
            <a:off x="9144001" y="5111750"/>
            <a:ext cx="22225" cy="26988"/>
          </a:xfrm>
          <a:custGeom>
            <a:avLst/>
            <a:gdLst>
              <a:gd name="T0" fmla="*/ 0 w 304"/>
              <a:gd name="T1" fmla="*/ 0 h 288"/>
              <a:gd name="T2" fmla="*/ 14 w 304"/>
              <a:gd name="T3" fmla="*/ 13 h 288"/>
              <a:gd name="T4" fmla="*/ 13 w 304"/>
              <a:gd name="T5" fmla="*/ 23 h 288"/>
              <a:gd name="T6" fmla="*/ 2 w 304"/>
              <a:gd name="T7" fmla="*/ 10 h 288"/>
              <a:gd name="T8" fmla="*/ 0 w 304"/>
              <a:gd name="T9" fmla="*/ 0 h 2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4"/>
              <a:gd name="T16" fmla="*/ 0 h 288"/>
              <a:gd name="T17" fmla="*/ 304 w 304"/>
              <a:gd name="T18" fmla="*/ 288 h 2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4" h="288">
                <a:moveTo>
                  <a:pt x="0" y="0"/>
                </a:moveTo>
                <a:cubicBezTo>
                  <a:pt x="51" y="10"/>
                  <a:pt x="148" y="76"/>
                  <a:pt x="304" y="164"/>
                </a:cubicBezTo>
                <a:cubicBezTo>
                  <a:pt x="302" y="198"/>
                  <a:pt x="284" y="220"/>
                  <a:pt x="284" y="288"/>
                </a:cubicBezTo>
                <a:cubicBezTo>
                  <a:pt x="284" y="288"/>
                  <a:pt x="163" y="179"/>
                  <a:pt x="8" y="124"/>
                </a:cubicBezTo>
                <a:cubicBezTo>
                  <a:pt x="8" y="72"/>
                  <a:pt x="0" y="17"/>
                  <a:pt x="0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38990" name="Oval 1008">
            <a:extLst>
              <a:ext uri="{FF2B5EF4-FFF2-40B4-BE49-F238E27FC236}">
                <a16:creationId xmlns:a16="http://schemas.microsoft.com/office/drawing/2014/main" id="{C10655CC-29CF-48BF-A661-DC029C5066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61463" y="5322888"/>
            <a:ext cx="4762" cy="11112"/>
          </a:xfrm>
          <a:prstGeom prst="ellipse">
            <a:avLst/>
          </a:pr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defTabSz="685800"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580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58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 typeface="Wingdings" panose="05000000000000000000" pitchFamily="2" charset="2"/>
              <a:buNone/>
            </a:pPr>
            <a:endParaRPr lang="en-US" altLang="en-US" sz="1800">
              <a:solidFill>
                <a:srgbClr val="0000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92" name="Freeform 1009">
            <a:extLst>
              <a:ext uri="{FF2B5EF4-FFF2-40B4-BE49-F238E27FC236}">
                <a16:creationId xmlns:a16="http://schemas.microsoft.com/office/drawing/2014/main" id="{251AF833-9FAC-47ED-81F5-214FA50EFC03}"/>
              </a:ext>
            </a:extLst>
          </p:cNvPr>
          <p:cNvSpPr>
            <a:spLocks/>
          </p:cNvSpPr>
          <p:nvPr/>
        </p:nvSpPr>
        <p:spPr bwMode="auto">
          <a:xfrm>
            <a:off x="9142414" y="5322889"/>
            <a:ext cx="22225" cy="22225"/>
          </a:xfrm>
          <a:custGeom>
            <a:avLst/>
            <a:gdLst>
              <a:gd name="T0" fmla="*/ 0 w 306"/>
              <a:gd name="T1" fmla="*/ 9 h 240"/>
              <a:gd name="T2" fmla="*/ 2 w 306"/>
              <a:gd name="T3" fmla="*/ 19 h 240"/>
              <a:gd name="T4" fmla="*/ 14 w 306"/>
              <a:gd name="T5" fmla="*/ 9 h 240"/>
              <a:gd name="T6" fmla="*/ 14 w 306"/>
              <a:gd name="T7" fmla="*/ 0 h 240"/>
              <a:gd name="T8" fmla="*/ 0 w 306"/>
              <a:gd name="T9" fmla="*/ 9 h 2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6"/>
              <a:gd name="T16" fmla="*/ 0 h 240"/>
              <a:gd name="T17" fmla="*/ 306 w 306"/>
              <a:gd name="T18" fmla="*/ 240 h 2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6" h="240">
                <a:moveTo>
                  <a:pt x="0" y="106"/>
                </a:moveTo>
                <a:lnTo>
                  <a:pt x="2" y="240"/>
                </a:lnTo>
                <a:lnTo>
                  <a:pt x="306" y="110"/>
                </a:lnTo>
                <a:lnTo>
                  <a:pt x="300" y="0"/>
                </a:lnTo>
                <a:lnTo>
                  <a:pt x="0" y="106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38992" name="AutoShape 1010">
            <a:extLst>
              <a:ext uri="{FF2B5EF4-FFF2-40B4-BE49-F238E27FC236}">
                <a16:creationId xmlns:a16="http://schemas.microsoft.com/office/drawing/2014/main" id="{280B2469-9549-4BB1-BB1F-A37AE44B3B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7638" y="5329238"/>
            <a:ext cx="107950" cy="17462"/>
          </a:xfrm>
          <a:prstGeom prst="roundRect">
            <a:avLst>
              <a:gd name="adj" fmla="val 50000"/>
            </a:avLst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defTabSz="685800"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580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58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 typeface="Wingdings" panose="05000000000000000000" pitchFamily="2" charset="2"/>
              <a:buNone/>
            </a:pPr>
            <a:endParaRPr lang="en-US" altLang="en-US" sz="1800">
              <a:solidFill>
                <a:srgbClr val="0000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8993" name="AutoShape 1011">
            <a:extLst>
              <a:ext uri="{FF2B5EF4-FFF2-40B4-BE49-F238E27FC236}">
                <a16:creationId xmlns:a16="http://schemas.microsoft.com/office/drawing/2014/main" id="{F69CEC8B-6C19-4B9A-8112-309ED3CF2A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8" y="5334001"/>
            <a:ext cx="95250" cy="95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tx2"/>
              </a:gs>
              <a:gs pos="100000">
                <a:schemeClr val="bg2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defTabSz="685800"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580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58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 typeface="Wingdings" panose="05000000000000000000" pitchFamily="2" charset="2"/>
              <a:buNone/>
            </a:pPr>
            <a:endParaRPr lang="en-US" altLang="en-US" sz="1800">
              <a:solidFill>
                <a:srgbClr val="0000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8994" name="Oval 1012">
            <a:extLst>
              <a:ext uri="{FF2B5EF4-FFF2-40B4-BE49-F238E27FC236}">
                <a16:creationId xmlns:a16="http://schemas.microsoft.com/office/drawing/2014/main" id="{E4DEB303-AEC2-46BA-9F8E-32FD03FF0B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1925" y="5297489"/>
            <a:ext cx="14288" cy="15875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defTabSz="685800"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580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58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 typeface="Wingdings" panose="05000000000000000000" pitchFamily="2" charset="2"/>
              <a:buNone/>
            </a:pPr>
            <a:endParaRPr lang="en-US" altLang="en-US" sz="1800">
              <a:solidFill>
                <a:srgbClr val="0000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96" name="Oval 1013">
            <a:extLst>
              <a:ext uri="{FF2B5EF4-FFF2-40B4-BE49-F238E27FC236}">
                <a16:creationId xmlns:a16="http://schemas.microsoft.com/office/drawing/2014/main" id="{B6339C50-EA9A-49CD-901F-0C830292A1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9389" y="5297489"/>
            <a:ext cx="14287" cy="15875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algn="ctr" defTabSz="685800">
              <a:lnSpc>
                <a:spcPct val="100000"/>
              </a:lnSpc>
              <a:spcBef>
                <a:spcPct val="0"/>
              </a:spcBef>
              <a:buClrTx/>
              <a:buSzTx/>
              <a:buNone/>
              <a:defRPr/>
            </a:pPr>
            <a:endParaRPr lang="en-US" altLang="en-US" sz="1350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sp>
        <p:nvSpPr>
          <p:cNvPr id="38996" name="Oval 1014">
            <a:extLst>
              <a:ext uri="{FF2B5EF4-FFF2-40B4-BE49-F238E27FC236}">
                <a16:creationId xmlns:a16="http://schemas.microsoft.com/office/drawing/2014/main" id="{3E030224-CF74-4B4A-AB35-2D643223A8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83675" y="5297489"/>
            <a:ext cx="14288" cy="15875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defTabSz="685800"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580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58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 typeface="Wingdings" panose="05000000000000000000" pitchFamily="2" charset="2"/>
              <a:buNone/>
            </a:pPr>
            <a:endParaRPr lang="en-US" altLang="en-US" sz="1800">
              <a:solidFill>
                <a:srgbClr val="0000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8997" name="Rectangle 1015">
            <a:extLst>
              <a:ext uri="{FF2B5EF4-FFF2-40B4-BE49-F238E27FC236}">
                <a16:creationId xmlns:a16="http://schemas.microsoft.com/office/drawing/2014/main" id="{1839CC75-FF91-41ED-93BC-F79DECDEC0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21775" y="5238750"/>
            <a:ext cx="6350" cy="82550"/>
          </a:xfrm>
          <a:prstGeom prst="rect">
            <a:avLst/>
          </a:prstGeom>
          <a:solidFill>
            <a:srgbClr val="29292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defTabSz="685800"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580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58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 typeface="Wingdings" panose="05000000000000000000" pitchFamily="2" charset="2"/>
              <a:buNone/>
            </a:pPr>
            <a:endParaRPr lang="en-US" altLang="en-US" sz="1800">
              <a:solidFill>
                <a:srgbClr val="0000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016098CB-60EA-43A7-AE11-970B4B34732D}"/>
              </a:ext>
            </a:extLst>
          </p:cNvPr>
          <p:cNvSpPr/>
          <p:nvPr/>
        </p:nvSpPr>
        <p:spPr>
          <a:xfrm>
            <a:off x="6429375" y="1881189"/>
            <a:ext cx="4019550" cy="3716337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685800">
              <a:defRPr/>
            </a:pPr>
            <a:endParaRPr lang="en-US" sz="1350" dirty="0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38999" name="Group 10">
            <a:extLst>
              <a:ext uri="{FF2B5EF4-FFF2-40B4-BE49-F238E27FC236}">
                <a16:creationId xmlns:a16="http://schemas.microsoft.com/office/drawing/2014/main" id="{4813B67F-3FC0-4017-ACE0-FE2E3FD7E63B}"/>
              </a:ext>
            </a:extLst>
          </p:cNvPr>
          <p:cNvGrpSpPr>
            <a:grpSpLocks/>
          </p:cNvGrpSpPr>
          <p:nvPr/>
        </p:nvGrpSpPr>
        <p:grpSpPr bwMode="auto">
          <a:xfrm>
            <a:off x="7283451" y="2217738"/>
            <a:ext cx="2066925" cy="3187700"/>
            <a:chOff x="7680324" y="1814171"/>
            <a:chExt cx="2755429" cy="4250670"/>
          </a:xfrm>
        </p:grpSpPr>
        <p:grpSp>
          <p:nvGrpSpPr>
            <p:cNvPr id="39066" name="Group 652">
              <a:extLst>
                <a:ext uri="{FF2B5EF4-FFF2-40B4-BE49-F238E27FC236}">
                  <a16:creationId xmlns:a16="http://schemas.microsoft.com/office/drawing/2014/main" id="{F6F4A09D-8526-483B-8C78-17385250EC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50224" y="1859725"/>
              <a:ext cx="415925" cy="385763"/>
              <a:chOff x="2751" y="1851"/>
              <a:chExt cx="462" cy="478"/>
            </a:xfrm>
          </p:grpSpPr>
          <p:pic>
            <p:nvPicPr>
              <p:cNvPr id="39073" name="Picture 653" descr="iphone_stylized_small">
                <a:extLst>
                  <a:ext uri="{FF2B5EF4-FFF2-40B4-BE49-F238E27FC236}">
                    <a16:creationId xmlns:a16="http://schemas.microsoft.com/office/drawing/2014/main" id="{69B9C403-6932-423F-B64F-19F87689A83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9074" name="Picture 654" descr="antenna_radiation_stylized">
                <a:extLst>
                  <a:ext uri="{FF2B5EF4-FFF2-40B4-BE49-F238E27FC236}">
                    <a16:creationId xmlns:a16="http://schemas.microsoft.com/office/drawing/2014/main" id="{DF169C44-1D4D-4D76-BECA-9FF0AF2E47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9067" name="Group 590">
              <a:extLst>
                <a:ext uri="{FF2B5EF4-FFF2-40B4-BE49-F238E27FC236}">
                  <a16:creationId xmlns:a16="http://schemas.microsoft.com/office/drawing/2014/main" id="{F5D1665F-BD15-4228-83A3-6ADEB59E14CA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773981" y="5281060"/>
              <a:ext cx="345630" cy="320302"/>
              <a:chOff x="2839" y="3501"/>
              <a:chExt cx="755" cy="803"/>
            </a:xfrm>
          </p:grpSpPr>
          <p:pic>
            <p:nvPicPr>
              <p:cNvPr id="39071" name="Picture 591" descr="desktop_computer_stylized_medium">
                <a:extLst>
                  <a:ext uri="{FF2B5EF4-FFF2-40B4-BE49-F238E27FC236}">
                    <a16:creationId xmlns:a16="http://schemas.microsoft.com/office/drawing/2014/main" id="{2B66C564-BCAB-4DAD-89A9-15746CC4858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89" name="Freeform 592">
                <a:extLst>
                  <a:ext uri="{FF2B5EF4-FFF2-40B4-BE49-F238E27FC236}">
                    <a16:creationId xmlns:a16="http://schemas.microsoft.com/office/drawing/2014/main" id="{B70A9FA9-1FEF-43FB-A80E-4DE99B8C9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7"/>
                <a:ext cx="356" cy="371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</p:spPr>
            <p:txBody>
              <a:bodyPr wrap="none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612" name="Oval 611">
              <a:extLst>
                <a:ext uri="{FF2B5EF4-FFF2-40B4-BE49-F238E27FC236}">
                  <a16:creationId xmlns:a16="http://schemas.microsoft.com/office/drawing/2014/main" id="{E24FDCFD-60BE-4CB7-A86F-471F7730FD78}"/>
                </a:ext>
              </a:extLst>
            </p:cNvPr>
            <p:cNvSpPr/>
            <p:nvPr/>
          </p:nvSpPr>
          <p:spPr>
            <a:xfrm>
              <a:off x="7688789" y="5160938"/>
              <a:ext cx="613728" cy="510166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35" name="Oval 634">
              <a:extLst>
                <a:ext uri="{FF2B5EF4-FFF2-40B4-BE49-F238E27FC236}">
                  <a16:creationId xmlns:a16="http://schemas.microsoft.com/office/drawing/2014/main" id="{CCDE6CC9-6578-4FDF-B8F9-423BAA599F9A}"/>
                </a:ext>
              </a:extLst>
            </p:cNvPr>
            <p:cNvSpPr/>
            <p:nvPr/>
          </p:nvSpPr>
          <p:spPr>
            <a:xfrm>
              <a:off x="7680324" y="1814171"/>
              <a:ext cx="611613" cy="51016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38" name="Oval 637">
              <a:extLst>
                <a:ext uri="{FF2B5EF4-FFF2-40B4-BE49-F238E27FC236}">
                  <a16:creationId xmlns:a16="http://schemas.microsoft.com/office/drawing/2014/main" id="{76A6A057-0C9C-4C20-83F0-4586C601FC03}"/>
                </a:ext>
              </a:extLst>
            </p:cNvPr>
            <p:cNvSpPr/>
            <p:nvPr/>
          </p:nvSpPr>
          <p:spPr>
            <a:xfrm>
              <a:off x="9824142" y="5554675"/>
              <a:ext cx="611611" cy="510166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571" name="Group 618">
            <a:extLst>
              <a:ext uri="{FF2B5EF4-FFF2-40B4-BE49-F238E27FC236}">
                <a16:creationId xmlns:a16="http://schemas.microsoft.com/office/drawing/2014/main" id="{A63AB5D1-AD3F-4896-BADD-86A189528207}"/>
              </a:ext>
            </a:extLst>
          </p:cNvPr>
          <p:cNvGrpSpPr>
            <a:grpSpLocks/>
          </p:cNvGrpSpPr>
          <p:nvPr/>
        </p:nvGrpSpPr>
        <p:grpSpPr bwMode="auto">
          <a:xfrm>
            <a:off x="8013700" y="1160464"/>
            <a:ext cx="1011238" cy="752475"/>
            <a:chOff x="4047" y="404"/>
            <a:chExt cx="645" cy="624"/>
          </a:xfrm>
        </p:grpSpPr>
        <p:sp>
          <p:nvSpPr>
            <p:cNvPr id="39058" name="Rectangle 227">
              <a:extLst>
                <a:ext uri="{FF2B5EF4-FFF2-40B4-BE49-F238E27FC236}">
                  <a16:creationId xmlns:a16="http://schemas.microsoft.com/office/drawing/2014/main" id="{9A8F3C17-E419-4889-852A-CEA7BB619B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6" y="420"/>
              <a:ext cx="426" cy="489"/>
            </a:xfrm>
            <a:prstGeom prst="rect">
              <a:avLst/>
            </a:prstGeom>
            <a:solidFill>
              <a:srgbClr val="000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</a:endParaRPr>
            </a:p>
          </p:txBody>
        </p:sp>
        <p:sp>
          <p:nvSpPr>
            <p:cNvPr id="39059" name="Rectangle 228">
              <a:extLst>
                <a:ext uri="{FF2B5EF4-FFF2-40B4-BE49-F238E27FC236}">
                  <a16:creationId xmlns:a16="http://schemas.microsoft.com/office/drawing/2014/main" id="{25D977E5-122E-4BC2-942B-1F0D8B4733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5" y="435"/>
              <a:ext cx="380" cy="46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</a:endParaRPr>
            </a:p>
          </p:txBody>
        </p:sp>
        <p:sp>
          <p:nvSpPr>
            <p:cNvPr id="39060" name="Rectangle 229">
              <a:extLst>
                <a:ext uri="{FF2B5EF4-FFF2-40B4-BE49-F238E27FC236}">
                  <a16:creationId xmlns:a16="http://schemas.microsoft.com/office/drawing/2014/main" id="{926AA7DB-8F9A-4240-B131-C0397C87EF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1" y="438"/>
              <a:ext cx="426" cy="126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</a:endParaRPr>
            </a:p>
          </p:txBody>
        </p:sp>
        <p:sp>
          <p:nvSpPr>
            <p:cNvPr id="609" name="Text Box 230">
              <a:extLst>
                <a:ext uri="{FF2B5EF4-FFF2-40B4-BE49-F238E27FC236}">
                  <a16:creationId xmlns:a16="http://schemas.microsoft.com/office/drawing/2014/main" id="{4E87891F-8A53-4090-803C-4A98E540A0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08" y="404"/>
              <a:ext cx="447" cy="55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>
                <a:defRPr/>
              </a:pPr>
              <a:r>
                <a:rPr lang="en-US" altLang="en-US" sz="750" dirty="0" err="1">
                  <a:solidFill>
                    <a:prstClr val="white"/>
                  </a:solidFill>
                </a:rPr>
                <a:t>aplicação</a:t>
              </a:r>
              <a:endParaRPr lang="en-US" altLang="en-US" sz="750" dirty="0">
                <a:solidFill>
                  <a:prstClr val="black"/>
                </a:solidFill>
              </a:endParaRPr>
            </a:p>
            <a:p>
              <a:pPr algn="ctr" defTabSz="685800">
                <a:defRPr/>
              </a:pPr>
              <a:r>
                <a:rPr lang="en-US" altLang="en-US" sz="750" dirty="0" err="1">
                  <a:solidFill>
                    <a:prstClr val="black"/>
                  </a:solidFill>
                </a:rPr>
                <a:t>transporte</a:t>
              </a:r>
              <a:endParaRPr lang="en-US" altLang="en-US" sz="750" dirty="0">
                <a:solidFill>
                  <a:prstClr val="black"/>
                </a:solidFill>
              </a:endParaRPr>
            </a:p>
            <a:p>
              <a:pPr algn="ctr" defTabSz="685800">
                <a:defRPr/>
              </a:pPr>
              <a:r>
                <a:rPr lang="en-US" altLang="en-US" sz="750" dirty="0">
                  <a:solidFill>
                    <a:prstClr val="black"/>
                  </a:solidFill>
                </a:rPr>
                <a:t>rede</a:t>
              </a:r>
            </a:p>
            <a:p>
              <a:pPr algn="ctr" defTabSz="685800">
                <a:defRPr/>
              </a:pPr>
              <a:r>
                <a:rPr lang="en-US" altLang="en-US" sz="750" dirty="0">
                  <a:solidFill>
                    <a:prstClr val="black"/>
                  </a:solidFill>
                </a:rPr>
                <a:t>data link</a:t>
              </a:r>
            </a:p>
            <a:p>
              <a:pPr algn="ctr" defTabSz="685800">
                <a:defRPr/>
              </a:pPr>
              <a:r>
                <a:rPr lang="en-US" altLang="en-US" sz="750" dirty="0" err="1">
                  <a:solidFill>
                    <a:prstClr val="black"/>
                  </a:solidFill>
                </a:rPr>
                <a:t>física</a:t>
              </a:r>
              <a:endParaRPr lang="en-US" altLang="en-US" sz="1800" dirty="0">
                <a:solidFill>
                  <a:prstClr val="black"/>
                </a:solidFill>
              </a:endParaRPr>
            </a:p>
          </p:txBody>
        </p:sp>
        <p:sp>
          <p:nvSpPr>
            <p:cNvPr id="610" name="Line 231">
              <a:extLst>
                <a:ext uri="{FF2B5EF4-FFF2-40B4-BE49-F238E27FC236}">
                  <a16:creationId xmlns:a16="http://schemas.microsoft.com/office/drawing/2014/main" id="{BA7BAF92-4B8C-40EE-8D6C-3E0F6EC06A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5" y="651"/>
              <a:ext cx="426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en-US" sz="135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11" name="Line 232">
              <a:extLst>
                <a:ext uri="{FF2B5EF4-FFF2-40B4-BE49-F238E27FC236}">
                  <a16:creationId xmlns:a16="http://schemas.microsoft.com/office/drawing/2014/main" id="{1D2DFAF5-9861-439D-A7C6-A863090F4F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1" y="738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en-US" sz="135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13" name="Line 233">
              <a:extLst>
                <a:ext uri="{FF2B5EF4-FFF2-40B4-BE49-F238E27FC236}">
                  <a16:creationId xmlns:a16="http://schemas.microsoft.com/office/drawing/2014/main" id="{1E9138B9-9825-4734-9345-4CA7B93BDF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1" y="825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en-US" sz="135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14" name="Freeform 917">
              <a:extLst>
                <a:ext uri="{FF2B5EF4-FFF2-40B4-BE49-F238E27FC236}">
                  <a16:creationId xmlns:a16="http://schemas.microsoft.com/office/drawing/2014/main" id="{76671FBB-B01E-400A-A181-503365B5C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434"/>
              <a:ext cx="192" cy="594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2" h="594">
                  <a:moveTo>
                    <a:pt x="0" y="594"/>
                  </a:moveTo>
                  <a:lnTo>
                    <a:pt x="192" y="0"/>
                  </a:lnTo>
                  <a:lnTo>
                    <a:pt x="192" y="515"/>
                  </a:lnTo>
                  <a:lnTo>
                    <a:pt x="0" y="594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CC0000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631" name="Group 619">
            <a:extLst>
              <a:ext uri="{FF2B5EF4-FFF2-40B4-BE49-F238E27FC236}">
                <a16:creationId xmlns:a16="http://schemas.microsoft.com/office/drawing/2014/main" id="{93D01634-F622-4D5A-AA9C-35E5F3AFF07D}"/>
              </a:ext>
            </a:extLst>
          </p:cNvPr>
          <p:cNvGrpSpPr>
            <a:grpSpLocks/>
          </p:cNvGrpSpPr>
          <p:nvPr/>
        </p:nvGrpSpPr>
        <p:grpSpPr bwMode="auto">
          <a:xfrm>
            <a:off x="9102725" y="4414839"/>
            <a:ext cx="820738" cy="731837"/>
            <a:chOff x="4047" y="414"/>
            <a:chExt cx="689" cy="614"/>
          </a:xfrm>
        </p:grpSpPr>
        <p:sp>
          <p:nvSpPr>
            <p:cNvPr id="39050" name="Rectangle 227">
              <a:extLst>
                <a:ext uri="{FF2B5EF4-FFF2-40B4-BE49-F238E27FC236}">
                  <a16:creationId xmlns:a16="http://schemas.microsoft.com/office/drawing/2014/main" id="{84ADC52A-C212-4423-A4C0-65FB5B9EE3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6" y="420"/>
              <a:ext cx="426" cy="489"/>
            </a:xfrm>
            <a:prstGeom prst="rect">
              <a:avLst/>
            </a:prstGeom>
            <a:solidFill>
              <a:srgbClr val="000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</a:endParaRPr>
            </a:p>
          </p:txBody>
        </p:sp>
        <p:sp>
          <p:nvSpPr>
            <p:cNvPr id="39051" name="Rectangle 228">
              <a:extLst>
                <a:ext uri="{FF2B5EF4-FFF2-40B4-BE49-F238E27FC236}">
                  <a16:creationId xmlns:a16="http://schemas.microsoft.com/office/drawing/2014/main" id="{D3B8225F-C626-4C4A-A40D-DDFBD7123C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5" y="435"/>
              <a:ext cx="435" cy="504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</a:endParaRPr>
            </a:p>
          </p:txBody>
        </p:sp>
        <p:sp>
          <p:nvSpPr>
            <p:cNvPr id="39052" name="Rectangle 229">
              <a:extLst>
                <a:ext uri="{FF2B5EF4-FFF2-40B4-BE49-F238E27FC236}">
                  <a16:creationId xmlns:a16="http://schemas.microsoft.com/office/drawing/2014/main" id="{212DC36B-E81F-480F-9B51-C111982574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1" y="438"/>
              <a:ext cx="426" cy="126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</a:endParaRPr>
            </a:p>
          </p:txBody>
        </p:sp>
        <p:sp>
          <p:nvSpPr>
            <p:cNvPr id="636" name="Text Box 230">
              <a:extLst>
                <a:ext uri="{FF2B5EF4-FFF2-40B4-BE49-F238E27FC236}">
                  <a16:creationId xmlns:a16="http://schemas.microsoft.com/office/drawing/2014/main" id="{7FADA27D-2C84-4CFD-A3BB-E5C6D051B0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96" y="414"/>
              <a:ext cx="540" cy="562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>
                <a:defRPr/>
              </a:pPr>
              <a:r>
                <a:rPr lang="en-US" altLang="en-US" sz="750" dirty="0" err="1">
                  <a:solidFill>
                    <a:prstClr val="white"/>
                  </a:solidFill>
                </a:rPr>
                <a:t>Apllicação</a:t>
              </a:r>
              <a:endParaRPr lang="en-US" altLang="en-US" sz="750" dirty="0">
                <a:solidFill>
                  <a:prstClr val="black"/>
                </a:solidFill>
              </a:endParaRPr>
            </a:p>
            <a:p>
              <a:pPr algn="ctr" defTabSz="685800">
                <a:defRPr/>
              </a:pPr>
              <a:r>
                <a:rPr lang="en-US" altLang="en-US" sz="750" dirty="0" err="1">
                  <a:solidFill>
                    <a:prstClr val="black"/>
                  </a:solidFill>
                </a:rPr>
                <a:t>transporte</a:t>
              </a:r>
              <a:endParaRPr lang="en-US" altLang="en-US" sz="750" dirty="0">
                <a:solidFill>
                  <a:prstClr val="black"/>
                </a:solidFill>
              </a:endParaRPr>
            </a:p>
            <a:p>
              <a:pPr algn="ctr" defTabSz="685800">
                <a:defRPr/>
              </a:pPr>
              <a:r>
                <a:rPr lang="en-US" altLang="en-US" sz="750" dirty="0">
                  <a:solidFill>
                    <a:prstClr val="black"/>
                  </a:solidFill>
                </a:rPr>
                <a:t>rede</a:t>
              </a:r>
            </a:p>
            <a:p>
              <a:pPr algn="ctr" defTabSz="685800">
                <a:defRPr/>
              </a:pPr>
              <a:r>
                <a:rPr lang="en-US" altLang="en-US" sz="750" dirty="0">
                  <a:solidFill>
                    <a:prstClr val="black"/>
                  </a:solidFill>
                </a:rPr>
                <a:t>data link</a:t>
              </a:r>
            </a:p>
            <a:p>
              <a:pPr algn="ctr" defTabSz="685800">
                <a:defRPr/>
              </a:pPr>
              <a:r>
                <a:rPr lang="en-US" altLang="en-US" sz="750" dirty="0" err="1">
                  <a:solidFill>
                    <a:prstClr val="black"/>
                  </a:solidFill>
                </a:rPr>
                <a:t>física</a:t>
              </a:r>
              <a:endParaRPr lang="en-US" altLang="en-US" sz="1800" dirty="0">
                <a:solidFill>
                  <a:prstClr val="black"/>
                </a:solidFill>
              </a:endParaRPr>
            </a:p>
          </p:txBody>
        </p:sp>
        <p:sp>
          <p:nvSpPr>
            <p:cNvPr id="637" name="Line 231">
              <a:extLst>
                <a:ext uri="{FF2B5EF4-FFF2-40B4-BE49-F238E27FC236}">
                  <a16:creationId xmlns:a16="http://schemas.microsoft.com/office/drawing/2014/main" id="{45805B73-4F45-4BA6-B89D-897A9C0D22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6" y="651"/>
              <a:ext cx="434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39" name="Line 232">
              <a:extLst>
                <a:ext uri="{FF2B5EF4-FFF2-40B4-BE49-F238E27FC236}">
                  <a16:creationId xmlns:a16="http://schemas.microsoft.com/office/drawing/2014/main" id="{703F8906-F466-4E65-B595-75597788CD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1" y="738"/>
              <a:ext cx="434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en-US" sz="135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40" name="Line 233">
              <a:extLst>
                <a:ext uri="{FF2B5EF4-FFF2-40B4-BE49-F238E27FC236}">
                  <a16:creationId xmlns:a16="http://schemas.microsoft.com/office/drawing/2014/main" id="{7B14E11B-9550-491A-A442-DEE903BB53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1" y="826"/>
              <a:ext cx="434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41" name="Freeform 917">
              <a:extLst>
                <a:ext uri="{FF2B5EF4-FFF2-40B4-BE49-F238E27FC236}">
                  <a16:creationId xmlns:a16="http://schemas.microsoft.com/office/drawing/2014/main" id="{70B9E904-6288-4C0D-820B-89FAC70D5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434"/>
              <a:ext cx="192" cy="594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2" h="594">
                  <a:moveTo>
                    <a:pt x="0" y="594"/>
                  </a:moveTo>
                  <a:lnTo>
                    <a:pt x="192" y="0"/>
                  </a:lnTo>
                  <a:lnTo>
                    <a:pt x="192" y="515"/>
                  </a:lnTo>
                  <a:lnTo>
                    <a:pt x="0" y="594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CC0000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642" name="Group 628">
            <a:extLst>
              <a:ext uri="{FF2B5EF4-FFF2-40B4-BE49-F238E27FC236}">
                <a16:creationId xmlns:a16="http://schemas.microsoft.com/office/drawing/2014/main" id="{B829DA5F-E1E5-4D84-A4B8-4FC12318D0BF}"/>
              </a:ext>
            </a:extLst>
          </p:cNvPr>
          <p:cNvGrpSpPr>
            <a:grpSpLocks/>
          </p:cNvGrpSpPr>
          <p:nvPr/>
        </p:nvGrpSpPr>
        <p:grpSpPr bwMode="auto">
          <a:xfrm>
            <a:off x="7496175" y="4138613"/>
            <a:ext cx="795338" cy="723900"/>
            <a:chOff x="4047" y="420"/>
            <a:chExt cx="668" cy="608"/>
          </a:xfrm>
        </p:grpSpPr>
        <p:sp>
          <p:nvSpPr>
            <p:cNvPr id="39042" name="Rectangle 227">
              <a:extLst>
                <a:ext uri="{FF2B5EF4-FFF2-40B4-BE49-F238E27FC236}">
                  <a16:creationId xmlns:a16="http://schemas.microsoft.com/office/drawing/2014/main" id="{297C8537-FAF8-41EA-A848-52E281E487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6" y="420"/>
              <a:ext cx="426" cy="489"/>
            </a:xfrm>
            <a:prstGeom prst="rect">
              <a:avLst/>
            </a:prstGeom>
            <a:solidFill>
              <a:srgbClr val="000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</a:endParaRPr>
            </a:p>
          </p:txBody>
        </p:sp>
        <p:sp>
          <p:nvSpPr>
            <p:cNvPr id="39043" name="Rectangle 228">
              <a:extLst>
                <a:ext uri="{FF2B5EF4-FFF2-40B4-BE49-F238E27FC236}">
                  <a16:creationId xmlns:a16="http://schemas.microsoft.com/office/drawing/2014/main" id="{4A20BEE6-DAF4-4A29-8D33-A07E8E8229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5" y="435"/>
              <a:ext cx="435" cy="504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</a:endParaRPr>
            </a:p>
          </p:txBody>
        </p:sp>
        <p:sp>
          <p:nvSpPr>
            <p:cNvPr id="39044" name="Rectangle 229">
              <a:extLst>
                <a:ext uri="{FF2B5EF4-FFF2-40B4-BE49-F238E27FC236}">
                  <a16:creationId xmlns:a16="http://schemas.microsoft.com/office/drawing/2014/main" id="{CDD60536-0EDA-4026-9507-F3132F6CC9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1" y="438"/>
              <a:ext cx="426" cy="126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</a:endParaRPr>
            </a:p>
          </p:txBody>
        </p:sp>
        <p:sp>
          <p:nvSpPr>
            <p:cNvPr id="39045" name="Text Box 230">
              <a:extLst>
                <a:ext uri="{FF2B5EF4-FFF2-40B4-BE49-F238E27FC236}">
                  <a16:creationId xmlns:a16="http://schemas.microsoft.com/office/drawing/2014/main" id="{A2E30412-A6D8-4439-BFA5-4CA18FBF69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02" y="423"/>
              <a:ext cx="513" cy="3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</a:endParaRPr>
            </a:p>
          </p:txBody>
        </p:sp>
        <p:sp>
          <p:nvSpPr>
            <p:cNvPr id="647" name="Line 231">
              <a:extLst>
                <a:ext uri="{FF2B5EF4-FFF2-40B4-BE49-F238E27FC236}">
                  <a16:creationId xmlns:a16="http://schemas.microsoft.com/office/drawing/2014/main" id="{31A1B6FA-B88D-4E6C-997D-BACA09336E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6" y="651"/>
              <a:ext cx="436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en-US" sz="135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48" name="Line 232">
              <a:extLst>
                <a:ext uri="{FF2B5EF4-FFF2-40B4-BE49-F238E27FC236}">
                  <a16:creationId xmlns:a16="http://schemas.microsoft.com/office/drawing/2014/main" id="{EF9C54C8-0E86-42F7-BF94-0003246A75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1" y="739"/>
              <a:ext cx="435" cy="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en-US" sz="135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49" name="Line 233">
              <a:extLst>
                <a:ext uri="{FF2B5EF4-FFF2-40B4-BE49-F238E27FC236}">
                  <a16:creationId xmlns:a16="http://schemas.microsoft.com/office/drawing/2014/main" id="{156CB238-9A07-40E9-839F-70A8236606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1" y="825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en-US" sz="135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50" name="Freeform 917">
              <a:extLst>
                <a:ext uri="{FF2B5EF4-FFF2-40B4-BE49-F238E27FC236}">
                  <a16:creationId xmlns:a16="http://schemas.microsoft.com/office/drawing/2014/main" id="{13AEFF70-C3FD-473B-ABFB-DEB37BEA4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435"/>
              <a:ext cx="192" cy="593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2" h="594">
                  <a:moveTo>
                    <a:pt x="0" y="594"/>
                  </a:moveTo>
                  <a:lnTo>
                    <a:pt x="192" y="0"/>
                  </a:lnTo>
                  <a:lnTo>
                    <a:pt x="192" y="515"/>
                  </a:lnTo>
                  <a:lnTo>
                    <a:pt x="0" y="594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CC0000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sp>
        <p:nvSpPr>
          <p:cNvPr id="651" name="Line 913">
            <a:extLst>
              <a:ext uri="{FF2B5EF4-FFF2-40B4-BE49-F238E27FC236}">
                <a16:creationId xmlns:a16="http://schemas.microsoft.com/office/drawing/2014/main" id="{99F14E9E-DA92-449C-986F-59C590ABE459}"/>
              </a:ext>
            </a:extLst>
          </p:cNvPr>
          <p:cNvSpPr>
            <a:spLocks noChangeShapeType="1"/>
          </p:cNvSpPr>
          <p:nvPr/>
        </p:nvSpPr>
        <p:spPr bwMode="auto">
          <a:xfrm>
            <a:off x="8272464" y="4195763"/>
            <a:ext cx="968375" cy="406400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52" name="Line 911">
            <a:extLst>
              <a:ext uri="{FF2B5EF4-FFF2-40B4-BE49-F238E27FC236}">
                <a16:creationId xmlns:a16="http://schemas.microsoft.com/office/drawing/2014/main" id="{0E0959F7-13A4-412A-9552-8AF21E57EF97}"/>
              </a:ext>
            </a:extLst>
          </p:cNvPr>
          <p:cNvSpPr>
            <a:spLocks noChangeShapeType="1"/>
          </p:cNvSpPr>
          <p:nvPr/>
        </p:nvSpPr>
        <p:spPr bwMode="auto">
          <a:xfrm>
            <a:off x="8343901" y="1851025"/>
            <a:ext cx="1274763" cy="2540000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56" name="Content Placeholder 3">
            <a:extLst>
              <a:ext uri="{FF2B5EF4-FFF2-40B4-BE49-F238E27FC236}">
                <a16:creationId xmlns:a16="http://schemas.microsoft.com/office/drawing/2014/main" id="{04DEF861-70F6-422E-B54D-1860843E6E8D}"/>
              </a:ext>
            </a:extLst>
          </p:cNvPr>
          <p:cNvSpPr txBox="1">
            <a:spLocks/>
          </p:cNvSpPr>
          <p:nvPr/>
        </p:nvSpPr>
        <p:spPr>
          <a:xfrm>
            <a:off x="2406650" y="1528764"/>
            <a:ext cx="3983038" cy="3730625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0715" indent="0" defTabSz="685800">
              <a:spcBef>
                <a:spcPts val="750"/>
              </a:spcBef>
              <a:buClr>
                <a:srgbClr val="0000A8"/>
              </a:buClr>
              <a:buNone/>
              <a:defRPr/>
            </a:pPr>
            <a:r>
              <a:rPr lang="en-US" altLang="en-US" sz="2100" dirty="0" err="1">
                <a:solidFill>
                  <a:srgbClr val="C00000"/>
                </a:solidFill>
                <a:latin typeface="Calibri" panose="020F0502020204030204"/>
                <a:ea typeface="ＭＳ Ｐゴシック" panose="020B0600070205080204" pitchFamily="34" charset="-128"/>
              </a:rPr>
              <a:t>Escrever</a:t>
            </a:r>
            <a:r>
              <a:rPr lang="en-US" altLang="en-US" sz="2100" dirty="0">
                <a:solidFill>
                  <a:srgbClr val="C00000"/>
                </a:solidFill>
                <a:latin typeface="Calibri" panose="020F0502020204030204"/>
                <a:ea typeface="ＭＳ Ｐゴシック" panose="020B0600070205080204" pitchFamily="34" charset="-128"/>
              </a:rPr>
              <a:t> </a:t>
            </a:r>
            <a:r>
              <a:rPr lang="en-US" altLang="en-US" sz="2100" dirty="0" err="1">
                <a:solidFill>
                  <a:srgbClr val="C00000"/>
                </a:solidFill>
                <a:latin typeface="Calibri" panose="020F0502020204030204"/>
                <a:ea typeface="ＭＳ Ｐゴシック" panose="020B0600070205080204" pitchFamily="34" charset="-128"/>
              </a:rPr>
              <a:t>programas</a:t>
            </a:r>
            <a:r>
              <a:rPr lang="en-US" altLang="en-US" sz="2100" dirty="0">
                <a:solidFill>
                  <a:srgbClr val="C00000"/>
                </a:solidFill>
                <a:latin typeface="Calibri" panose="020F0502020204030204"/>
                <a:ea typeface="ＭＳ Ｐゴシック" panose="020B0600070205080204" pitchFamily="34" charset="-128"/>
              </a:rPr>
              <a:t> que:</a:t>
            </a:r>
          </a:p>
          <a:p>
            <a:pPr marL="259556" indent="-173831" defTabSz="685800">
              <a:spcBef>
                <a:spcPts val="750"/>
              </a:spcBef>
              <a:defRPr/>
            </a:pPr>
            <a:r>
              <a:rPr lang="en-US" altLang="en-US" sz="18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Executam</a:t>
            </a: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</a:t>
            </a:r>
            <a:r>
              <a:rPr lang="en-US" altLang="en-US" sz="18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em</a:t>
            </a: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(</a:t>
            </a:r>
            <a:r>
              <a:rPr lang="en-US" altLang="en-US" sz="18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diferentes</a:t>
            </a: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) </a:t>
            </a:r>
            <a:r>
              <a:rPr lang="en-US" altLang="en-US" sz="18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sistemas</a:t>
            </a: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</a:t>
            </a:r>
            <a:r>
              <a:rPr lang="en-US" altLang="en-US" sz="18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comunicacam</a:t>
            </a: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</a:t>
            </a:r>
            <a:r>
              <a:rPr lang="en-US" altLang="en-US" sz="18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sobre</a:t>
            </a: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a internet</a:t>
            </a:r>
          </a:p>
          <a:p>
            <a:pPr marL="259556" indent="-173831" defTabSz="685800">
              <a:spcBef>
                <a:spcPts val="750"/>
              </a:spcBef>
              <a:defRPr/>
            </a:pP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por. ex., software web server </a:t>
            </a:r>
            <a:r>
              <a:rPr lang="en-US" altLang="en-US" sz="18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comunicaca</a:t>
            </a: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com o software browser </a:t>
            </a:r>
          </a:p>
          <a:p>
            <a:pPr marL="85725" indent="0" defTabSz="685800">
              <a:spcBef>
                <a:spcPts val="750"/>
              </a:spcBef>
              <a:buNone/>
              <a:defRPr/>
            </a:pPr>
            <a:r>
              <a:rPr lang="en-US" altLang="en-US" sz="2100" dirty="0" err="1">
                <a:solidFill>
                  <a:srgbClr val="C00000"/>
                </a:solidFill>
                <a:latin typeface="Calibri" panose="020F0502020204030204"/>
                <a:ea typeface="ＭＳ Ｐゴシック" panose="020B0600070205080204" pitchFamily="34" charset="-128"/>
              </a:rPr>
              <a:t>não</a:t>
            </a:r>
            <a:r>
              <a:rPr lang="en-US" altLang="en-US" sz="2100" dirty="0">
                <a:solidFill>
                  <a:srgbClr val="C00000"/>
                </a:solidFill>
                <a:latin typeface="Calibri" panose="020F0502020204030204"/>
                <a:ea typeface="ＭＳ Ｐゴシック" panose="020B0600070205080204" pitchFamily="34" charset="-128"/>
              </a:rPr>
              <a:t> </a:t>
            </a:r>
            <a:r>
              <a:rPr lang="en-US" altLang="en-US" sz="2100" dirty="0" err="1">
                <a:solidFill>
                  <a:srgbClr val="C00000"/>
                </a:solidFill>
                <a:latin typeface="Calibri" panose="020F0502020204030204"/>
                <a:ea typeface="ＭＳ Ｐゴシック" panose="020B0600070205080204" pitchFamily="34" charset="-128"/>
              </a:rPr>
              <a:t>há</a:t>
            </a:r>
            <a:r>
              <a:rPr lang="en-US" altLang="en-US" sz="2100" dirty="0">
                <a:solidFill>
                  <a:srgbClr val="C00000"/>
                </a:solidFill>
                <a:latin typeface="Calibri" panose="020F0502020204030204"/>
                <a:ea typeface="ＭＳ Ｐゴシック" panose="020B0600070205080204" pitchFamily="34" charset="-128"/>
              </a:rPr>
              <a:t> </a:t>
            </a:r>
            <a:r>
              <a:rPr lang="en-US" altLang="en-US" sz="2100" dirty="0" err="1">
                <a:solidFill>
                  <a:srgbClr val="C00000"/>
                </a:solidFill>
                <a:latin typeface="Calibri" panose="020F0502020204030204"/>
                <a:ea typeface="ＭＳ Ｐゴシック" panose="020B0600070205080204" pitchFamily="34" charset="-128"/>
              </a:rPr>
              <a:t>necessidade</a:t>
            </a:r>
            <a:r>
              <a:rPr lang="en-US" altLang="en-US" sz="2100" dirty="0">
                <a:solidFill>
                  <a:srgbClr val="C00000"/>
                </a:solidFill>
                <a:latin typeface="Calibri" panose="020F0502020204030204"/>
                <a:ea typeface="ＭＳ Ｐゴシック" panose="020B0600070205080204" pitchFamily="34" charset="-128"/>
              </a:rPr>
              <a:t> de </a:t>
            </a:r>
            <a:r>
              <a:rPr lang="en-US" altLang="en-US" sz="2100" dirty="0" err="1">
                <a:solidFill>
                  <a:srgbClr val="C00000"/>
                </a:solidFill>
                <a:latin typeface="Calibri" panose="020F0502020204030204"/>
                <a:ea typeface="ＭＳ Ｐゴシック" panose="020B0600070205080204" pitchFamily="34" charset="-128"/>
              </a:rPr>
              <a:t>escrever</a:t>
            </a:r>
            <a:r>
              <a:rPr lang="en-US" altLang="en-US" sz="2100" dirty="0">
                <a:solidFill>
                  <a:srgbClr val="C00000"/>
                </a:solidFill>
                <a:latin typeface="Calibri" panose="020F0502020204030204"/>
                <a:ea typeface="ＭＳ Ｐゴシック" panose="020B0600070205080204" pitchFamily="34" charset="-128"/>
              </a:rPr>
              <a:t> </a:t>
            </a:r>
            <a:r>
              <a:rPr lang="en-US" altLang="en-US" sz="2100" dirty="0" err="1">
                <a:solidFill>
                  <a:srgbClr val="C00000"/>
                </a:solidFill>
                <a:latin typeface="Calibri" panose="020F0502020204030204"/>
                <a:ea typeface="ＭＳ Ｐゴシック" panose="020B0600070205080204" pitchFamily="34" charset="-128"/>
              </a:rPr>
              <a:t>programa</a:t>
            </a:r>
            <a:r>
              <a:rPr lang="en-US" altLang="en-US" sz="2100" dirty="0">
                <a:solidFill>
                  <a:srgbClr val="C00000"/>
                </a:solidFill>
                <a:latin typeface="Calibri" panose="020F0502020204030204"/>
                <a:ea typeface="ＭＳ Ｐゴシック" panose="020B0600070205080204" pitchFamily="34" charset="-128"/>
              </a:rPr>
              <a:t> para o </a:t>
            </a:r>
            <a:r>
              <a:rPr lang="en-US" altLang="en-US" sz="2100" dirty="0" err="1">
                <a:solidFill>
                  <a:srgbClr val="C00000"/>
                </a:solidFill>
                <a:latin typeface="Calibri" panose="020F0502020204030204"/>
                <a:ea typeface="ＭＳ Ｐゴシック" panose="020B0600070205080204" pitchFamily="34" charset="-128"/>
              </a:rPr>
              <a:t>núcleo</a:t>
            </a:r>
            <a:r>
              <a:rPr lang="en-US" altLang="en-US" sz="2100" dirty="0">
                <a:solidFill>
                  <a:srgbClr val="C00000"/>
                </a:solidFill>
                <a:latin typeface="Calibri" panose="020F0502020204030204"/>
                <a:ea typeface="ＭＳ Ｐゴシック" panose="020B0600070205080204" pitchFamily="34" charset="-128"/>
              </a:rPr>
              <a:t>-da-rede</a:t>
            </a:r>
          </a:p>
          <a:p>
            <a:pPr marL="259556" indent="-173831" defTabSz="685800">
              <a:spcBef>
                <a:spcPts val="750"/>
              </a:spcBef>
              <a:defRPr/>
            </a:pPr>
            <a:r>
              <a:rPr lang="en-US" altLang="en-US" sz="18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dispositivos</a:t>
            </a: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do </a:t>
            </a:r>
            <a:r>
              <a:rPr lang="en-US" altLang="en-US" sz="18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núcleo</a:t>
            </a: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-da-rede </a:t>
            </a:r>
            <a:r>
              <a:rPr lang="en-US" altLang="en-US" sz="18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não</a:t>
            </a: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</a:t>
            </a:r>
            <a:r>
              <a:rPr lang="en-US" altLang="en-US" sz="18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executam</a:t>
            </a: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</a:t>
            </a:r>
            <a:r>
              <a:rPr lang="en-US" altLang="en-US" sz="18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aplicações</a:t>
            </a: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do </a:t>
            </a:r>
            <a:r>
              <a:rPr lang="en-US" altLang="en-US" sz="18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usuário</a:t>
            </a: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</a:t>
            </a:r>
          </a:p>
          <a:p>
            <a:pPr marL="259556" indent="-173831" defTabSz="685800">
              <a:spcBef>
                <a:spcPts val="750"/>
              </a:spcBef>
              <a:defRPr/>
            </a:pPr>
            <a:r>
              <a:rPr lang="en-US" altLang="en-US" sz="18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Aplicativos</a:t>
            </a: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de </a:t>
            </a:r>
            <a:r>
              <a:rPr lang="en-US" altLang="en-US" sz="18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sistemas</a:t>
            </a: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</a:t>
            </a:r>
            <a:r>
              <a:rPr lang="en-US" altLang="en-US" sz="18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finais</a:t>
            </a: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</a:t>
            </a:r>
            <a:r>
              <a:rPr lang="en-US" altLang="en-US" sz="18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permitem</a:t>
            </a: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</a:t>
            </a:r>
            <a:r>
              <a:rPr lang="en-US" altLang="en-US" sz="18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desenvolvimento</a:t>
            </a: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</a:t>
            </a:r>
            <a:r>
              <a:rPr lang="en-US" altLang="en-US" sz="18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rápido</a:t>
            </a: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, </a:t>
            </a:r>
            <a:r>
              <a:rPr lang="en-US" altLang="en-US" sz="18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propagação</a:t>
            </a: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e </a:t>
            </a:r>
            <a:r>
              <a:rPr lang="en-US" altLang="en-US" sz="18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uso</a:t>
            </a: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</a:t>
            </a:r>
            <a:r>
              <a:rPr lang="en-US" altLang="en-US" sz="18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fácil</a:t>
            </a: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</a:t>
            </a:r>
            <a:r>
              <a:rPr lang="en-US" altLang="en-US" sz="18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pelo</a:t>
            </a: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</a:t>
            </a:r>
            <a:r>
              <a:rPr lang="en-US" altLang="en-US" sz="18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usuário</a:t>
            </a:r>
            <a:endParaRPr lang="en-US" altLang="en-US" sz="18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264319" indent="-166688" defTabSz="685800">
              <a:spcBef>
                <a:spcPts val="750"/>
              </a:spcBef>
              <a:defRPr/>
            </a:pPr>
            <a:endParaRPr lang="en-US" sz="2400" dirty="0">
              <a:solidFill>
                <a:prstClr val="black"/>
              </a:solidFill>
              <a:latin typeface="Calibri" panose="020F0502020204030204"/>
            </a:endParaRPr>
          </a:p>
        </p:txBody>
      </p:sp>
      <p:grpSp>
        <p:nvGrpSpPr>
          <p:cNvPr id="39006" name="Group 950">
            <a:extLst>
              <a:ext uri="{FF2B5EF4-FFF2-40B4-BE49-F238E27FC236}">
                <a16:creationId xmlns:a16="http://schemas.microsoft.com/office/drawing/2014/main" id="{7A28B9AF-9379-419D-B125-575450EF42DD}"/>
              </a:ext>
            </a:extLst>
          </p:cNvPr>
          <p:cNvGrpSpPr>
            <a:grpSpLocks/>
          </p:cNvGrpSpPr>
          <p:nvPr/>
        </p:nvGrpSpPr>
        <p:grpSpPr bwMode="auto">
          <a:xfrm>
            <a:off x="9026525" y="5068888"/>
            <a:ext cx="160338" cy="303212"/>
            <a:chOff x="4140" y="429"/>
            <a:chExt cx="1425" cy="2396"/>
          </a:xfrm>
        </p:grpSpPr>
        <p:sp>
          <p:nvSpPr>
            <p:cNvPr id="662" name="Freeform 951">
              <a:extLst>
                <a:ext uri="{FF2B5EF4-FFF2-40B4-BE49-F238E27FC236}">
                  <a16:creationId xmlns:a16="http://schemas.microsoft.com/office/drawing/2014/main" id="{1FA0FF4E-0106-426F-87AB-22305AEA0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9" y="429"/>
              <a:ext cx="282" cy="229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011" name="Rectangle 952">
              <a:extLst>
                <a:ext uri="{FF2B5EF4-FFF2-40B4-BE49-F238E27FC236}">
                  <a16:creationId xmlns:a16="http://schemas.microsoft.com/office/drawing/2014/main" id="{DA4B4337-0DDC-4DCA-A6B1-69CD5163BF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64" name="Freeform 953">
              <a:extLst>
                <a:ext uri="{FF2B5EF4-FFF2-40B4-BE49-F238E27FC236}">
                  <a16:creationId xmlns:a16="http://schemas.microsoft.com/office/drawing/2014/main" id="{B13A1FA2-FEB0-4C87-80EF-27851E3B8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5" y="567"/>
              <a:ext cx="169" cy="2120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65" name="Freeform 954">
              <a:extLst>
                <a:ext uri="{FF2B5EF4-FFF2-40B4-BE49-F238E27FC236}">
                  <a16:creationId xmlns:a16="http://schemas.microsoft.com/office/drawing/2014/main" id="{7BC91F0A-E76F-4204-8B54-B173560D4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3" y="1646"/>
              <a:ext cx="268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014" name="Rectangle 955">
              <a:extLst>
                <a:ext uri="{FF2B5EF4-FFF2-40B4-BE49-F238E27FC236}">
                  <a16:creationId xmlns:a16="http://schemas.microsoft.com/office/drawing/2014/main" id="{E42A2361-D346-47AE-92FA-72D75D9F47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39015" name="Group 956">
              <a:extLst>
                <a:ext uri="{FF2B5EF4-FFF2-40B4-BE49-F238E27FC236}">
                  <a16:creationId xmlns:a16="http://schemas.microsoft.com/office/drawing/2014/main" id="{B432629D-024D-4093-B0A7-1F6619ADE3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9040" name="AutoShape 957">
                <a:extLst>
                  <a:ext uri="{FF2B5EF4-FFF2-40B4-BE49-F238E27FC236}">
                    <a16:creationId xmlns:a16="http://schemas.microsoft.com/office/drawing/2014/main" id="{3A492070-2DF7-4D7A-BEE6-F8C0F5D97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9041" name="AutoShape 958">
                <a:extLst>
                  <a:ext uri="{FF2B5EF4-FFF2-40B4-BE49-F238E27FC236}">
                    <a16:creationId xmlns:a16="http://schemas.microsoft.com/office/drawing/2014/main" id="{0ED9B935-B81E-4F6F-9A18-AE273021E5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9016" name="Rectangle 959">
              <a:extLst>
                <a:ext uri="{FF2B5EF4-FFF2-40B4-BE49-F238E27FC236}">
                  <a16:creationId xmlns:a16="http://schemas.microsoft.com/office/drawing/2014/main" id="{7D40BC35-A584-440B-AB09-7A04566D10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39017" name="Group 960">
              <a:extLst>
                <a:ext uri="{FF2B5EF4-FFF2-40B4-BE49-F238E27FC236}">
                  <a16:creationId xmlns:a16="http://schemas.microsoft.com/office/drawing/2014/main" id="{C4AE1984-9C82-413B-BA7A-8C3A690F78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9038" name="AutoShape 961">
                <a:extLst>
                  <a:ext uri="{FF2B5EF4-FFF2-40B4-BE49-F238E27FC236}">
                    <a16:creationId xmlns:a16="http://schemas.microsoft.com/office/drawing/2014/main" id="{B762F20A-F109-4D2C-B576-F331F1E716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9039" name="AutoShape 962">
                <a:extLst>
                  <a:ext uri="{FF2B5EF4-FFF2-40B4-BE49-F238E27FC236}">
                    <a16:creationId xmlns:a16="http://schemas.microsoft.com/office/drawing/2014/main" id="{056E7EFF-F833-4BFB-9C2E-FA105F9DD4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9018" name="Rectangle 963">
              <a:extLst>
                <a:ext uri="{FF2B5EF4-FFF2-40B4-BE49-F238E27FC236}">
                  <a16:creationId xmlns:a16="http://schemas.microsoft.com/office/drawing/2014/main" id="{3881BCA7-76B7-46F6-8D5C-5BCA95D1EB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019" name="Rectangle 964">
              <a:extLst>
                <a:ext uri="{FF2B5EF4-FFF2-40B4-BE49-F238E27FC236}">
                  <a16:creationId xmlns:a16="http://schemas.microsoft.com/office/drawing/2014/main" id="{682E2270-7ADC-4D72-8F1D-A7B3D81A42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39020" name="Group 965">
              <a:extLst>
                <a:ext uri="{FF2B5EF4-FFF2-40B4-BE49-F238E27FC236}">
                  <a16:creationId xmlns:a16="http://schemas.microsoft.com/office/drawing/2014/main" id="{600AEE9B-7CAC-427D-89FC-E998C001E6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9036" name="AutoShape 966">
                <a:extLst>
                  <a:ext uri="{FF2B5EF4-FFF2-40B4-BE49-F238E27FC236}">
                    <a16:creationId xmlns:a16="http://schemas.microsoft.com/office/drawing/2014/main" id="{0DBA3A48-C7F9-4091-804B-1676812578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9037" name="AutoShape 967">
                <a:extLst>
                  <a:ext uri="{FF2B5EF4-FFF2-40B4-BE49-F238E27FC236}">
                    <a16:creationId xmlns:a16="http://schemas.microsoft.com/office/drawing/2014/main" id="{1CA4F4AD-1D18-4FDD-861C-945E05EC86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73" name="Freeform 968">
              <a:extLst>
                <a:ext uri="{FF2B5EF4-FFF2-40B4-BE49-F238E27FC236}">
                  <a16:creationId xmlns:a16="http://schemas.microsoft.com/office/drawing/2014/main" id="{13FD6F49-D5DF-48E5-B89C-7EDC745C8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3" y="1357"/>
              <a:ext cx="268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grpSp>
          <p:nvGrpSpPr>
            <p:cNvPr id="39022" name="Group 969">
              <a:extLst>
                <a:ext uri="{FF2B5EF4-FFF2-40B4-BE49-F238E27FC236}">
                  <a16:creationId xmlns:a16="http://schemas.microsoft.com/office/drawing/2014/main" id="{F6706699-062D-4811-B89A-3AC7CBD8F4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9034" name="AutoShape 970">
                <a:extLst>
                  <a:ext uri="{FF2B5EF4-FFF2-40B4-BE49-F238E27FC236}">
                    <a16:creationId xmlns:a16="http://schemas.microsoft.com/office/drawing/2014/main" id="{DC6C71A3-C22E-4022-9A94-7AA9783153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9035" name="AutoShape 971">
                <a:extLst>
                  <a:ext uri="{FF2B5EF4-FFF2-40B4-BE49-F238E27FC236}">
                    <a16:creationId xmlns:a16="http://schemas.microsoft.com/office/drawing/2014/main" id="{63B52253-077A-4F81-A28D-CAFE53CF44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9023" name="Rectangle 972">
              <a:extLst>
                <a:ext uri="{FF2B5EF4-FFF2-40B4-BE49-F238E27FC236}">
                  <a16:creationId xmlns:a16="http://schemas.microsoft.com/office/drawing/2014/main" id="{4DD7C95D-5BC9-416F-A815-D74C82D502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6" name="Freeform 973">
              <a:extLst>
                <a:ext uri="{FF2B5EF4-FFF2-40B4-BE49-F238E27FC236}">
                  <a16:creationId xmlns:a16="http://schemas.microsoft.com/office/drawing/2014/main" id="{F00ACDC9-05E9-487E-8EE1-5FD2AE753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1" y="1006"/>
              <a:ext cx="240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77" name="Freeform 974">
              <a:extLst>
                <a:ext uri="{FF2B5EF4-FFF2-40B4-BE49-F238E27FC236}">
                  <a16:creationId xmlns:a16="http://schemas.microsoft.com/office/drawing/2014/main" id="{245DC0A5-57D5-4E37-8292-33D8CAB64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1" y="680"/>
              <a:ext cx="254" cy="238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026" name="Oval 975">
              <a:extLst>
                <a:ext uri="{FF2B5EF4-FFF2-40B4-BE49-F238E27FC236}">
                  <a16:creationId xmlns:a16="http://schemas.microsoft.com/office/drawing/2014/main" id="{86E4638F-9B37-42B0-82DB-B145C36A60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9" name="Freeform 976">
              <a:extLst>
                <a:ext uri="{FF2B5EF4-FFF2-40B4-BE49-F238E27FC236}">
                  <a16:creationId xmlns:a16="http://schemas.microsoft.com/office/drawing/2014/main" id="{5720FC45-7760-4DAD-AA65-13E60C039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7" y="2612"/>
              <a:ext cx="254" cy="201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028" name="AutoShape 977">
              <a:extLst>
                <a:ext uri="{FF2B5EF4-FFF2-40B4-BE49-F238E27FC236}">
                  <a16:creationId xmlns:a16="http://schemas.microsoft.com/office/drawing/2014/main" id="{5C8DE6F5-6F15-40F2-A9A1-90F06532DC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029" name="AutoShape 978">
              <a:extLst>
                <a:ext uri="{FF2B5EF4-FFF2-40B4-BE49-F238E27FC236}">
                  <a16:creationId xmlns:a16="http://schemas.microsoft.com/office/drawing/2014/main" id="{A0C01A85-BCB9-446E-8AA1-9CC644F3FE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030" name="Oval 979">
              <a:extLst>
                <a:ext uri="{FF2B5EF4-FFF2-40B4-BE49-F238E27FC236}">
                  <a16:creationId xmlns:a16="http://schemas.microsoft.com/office/drawing/2014/main" id="{F2435151-C943-4451-9A87-D11BA098FF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83" name="Oval 980">
              <a:extLst>
                <a:ext uri="{FF2B5EF4-FFF2-40B4-BE49-F238E27FC236}">
                  <a16:creationId xmlns:a16="http://schemas.microsoft.com/office/drawing/2014/main" id="{E50E3EFB-7B72-47A7-BC00-76D76A0CAA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3" y="2386"/>
              <a:ext cx="155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defTabSz="685800">
                <a:lnSpc>
                  <a:spcPct val="100000"/>
                </a:lnSpc>
                <a:spcBef>
                  <a:spcPct val="0"/>
                </a:spcBef>
                <a:buClrTx/>
                <a:buSzTx/>
                <a:buNone/>
                <a:defRPr/>
              </a:pPr>
              <a:endParaRPr lang="en-US" altLang="en-US" sz="135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9032" name="Oval 981">
              <a:extLst>
                <a:ext uri="{FF2B5EF4-FFF2-40B4-BE49-F238E27FC236}">
                  <a16:creationId xmlns:a16="http://schemas.microsoft.com/office/drawing/2014/main" id="{61428DDE-7665-43B6-B166-1343245BB4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033" name="Rectangle 982">
              <a:extLst>
                <a:ext uri="{FF2B5EF4-FFF2-40B4-BE49-F238E27FC236}">
                  <a16:creationId xmlns:a16="http://schemas.microsoft.com/office/drawing/2014/main" id="{C70BE210-F364-455F-88FD-0EE2563654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39008" name="Título 1">
            <a:extLst>
              <a:ext uri="{FF2B5EF4-FFF2-40B4-BE49-F238E27FC236}">
                <a16:creationId xmlns:a16="http://schemas.microsoft.com/office/drawing/2014/main" id="{7B19ABE3-C092-4CCC-87BE-DE1F7B0F66A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569339" y="-22160"/>
            <a:ext cx="9720072" cy="1499616"/>
          </a:xfrm>
        </p:spPr>
        <p:txBody>
          <a:bodyPr/>
          <a:lstStyle/>
          <a:p>
            <a:r>
              <a:rPr lang="pt-BR" altLang="en-US" dirty="0"/>
              <a:t>3.3.1. A borda e os apps</a:t>
            </a:r>
            <a:endParaRPr lang="en-US" altLang="en-US" dirty="0"/>
          </a:p>
        </p:txBody>
      </p:sp>
      <p:sp>
        <p:nvSpPr>
          <p:cNvPr id="39007" name="Slide Number Placeholder 2">
            <a:extLst>
              <a:ext uri="{FF2B5EF4-FFF2-40B4-BE49-F238E27FC236}">
                <a16:creationId xmlns:a16="http://schemas.microsoft.com/office/drawing/2014/main" id="{18EB4EE3-FF94-4FA9-B291-5C62064CEC6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xfrm>
            <a:off x="12268200" y="6443664"/>
            <a:ext cx="2743200" cy="36512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100">
                <a:solidFill>
                  <a:srgbClr val="F0F000"/>
                </a:solidFill>
              </a:rPr>
              <a:t>Application Layer: 2-</a:t>
            </a:r>
            <a:fld id="{03C7E035-9496-468A-9CF7-5DF1A2ADD5BB}" type="slidenum">
              <a:rPr lang="en-US" altLang="en-US" sz="1100">
                <a:solidFill>
                  <a:srgbClr val="F0F000"/>
                </a:solidFill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16</a:t>
            </a:fld>
            <a:endParaRPr lang="en-US" altLang="en-US" sz="1100">
              <a:solidFill>
                <a:srgbClr val="F0F000"/>
              </a:solidFill>
            </a:endParaRPr>
          </a:p>
        </p:txBody>
      </p:sp>
      <p:sp>
        <p:nvSpPr>
          <p:cNvPr id="39009" name="CaixaDeTexto 659">
            <a:extLst>
              <a:ext uri="{FF2B5EF4-FFF2-40B4-BE49-F238E27FC236}">
                <a16:creationId xmlns:a16="http://schemas.microsoft.com/office/drawing/2014/main" id="{C4B764C2-C6A8-4B91-ACBE-AB64246C93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9525" y="4125914"/>
            <a:ext cx="7429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685800"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580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58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800">
                <a:solidFill>
                  <a:srgbClr val="FFFFFF"/>
                </a:solidFill>
              </a:rPr>
              <a:t>aplicação</a:t>
            </a:r>
            <a:endParaRPr lang="en-US" altLang="en-US" sz="800">
              <a:solidFill>
                <a:srgbClr val="000000"/>
              </a:solidFill>
            </a:endParaRPr>
          </a:p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800">
                <a:solidFill>
                  <a:srgbClr val="000000"/>
                </a:solidFill>
              </a:rPr>
              <a:t>transporte</a:t>
            </a:r>
          </a:p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800">
                <a:solidFill>
                  <a:srgbClr val="000000"/>
                </a:solidFill>
              </a:rPr>
              <a:t>rede</a:t>
            </a:r>
          </a:p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800">
                <a:solidFill>
                  <a:srgbClr val="000000"/>
                </a:solidFill>
              </a:rPr>
              <a:t>data link</a:t>
            </a:r>
          </a:p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800">
                <a:solidFill>
                  <a:srgbClr val="000000"/>
                </a:solidFill>
              </a:rPr>
              <a:t>física</a:t>
            </a:r>
            <a:endParaRPr lang="en-US" altLang="en-US" sz="4800">
              <a:solidFill>
                <a:srgbClr val="0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6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6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6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6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65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65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Title 1">
            <a:extLst>
              <a:ext uri="{FF2B5EF4-FFF2-40B4-BE49-F238E27FC236}">
                <a16:creationId xmlns:a16="http://schemas.microsoft.com/office/drawing/2014/main" id="{8C04B9E5-06D4-4FCF-8DCD-04708282EBF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228850" y="609601"/>
            <a:ext cx="7886700" cy="671513"/>
          </a:xfrm>
        </p:spPr>
        <p:txBody>
          <a:bodyPr/>
          <a:lstStyle/>
          <a:p>
            <a:r>
              <a:rPr lang="en-US" altLang="en-US" sz="3300">
                <a:ea typeface="MS PGothic" panose="020B0600070205080204" pitchFamily="34" charset="-128"/>
              </a:rPr>
              <a:t>Algumas aplicações na rede eletrônica</a:t>
            </a:r>
            <a:endParaRPr lang="en-US" altLang="en-US" sz="3300"/>
          </a:p>
        </p:txBody>
      </p:sp>
      <p:sp>
        <p:nvSpPr>
          <p:cNvPr id="40966" name="Slide Number Placeholder 2">
            <a:extLst>
              <a:ext uri="{FF2B5EF4-FFF2-40B4-BE49-F238E27FC236}">
                <a16:creationId xmlns:a16="http://schemas.microsoft.com/office/drawing/2014/main" id="{74C219B1-CF83-4EB1-9B7E-218D28642B5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xfrm>
            <a:off x="12268200" y="6443664"/>
            <a:ext cx="2743200" cy="36512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100">
                <a:solidFill>
                  <a:srgbClr val="F0F000"/>
                </a:solidFill>
              </a:rPr>
              <a:t>Application Layer: 2-</a:t>
            </a:r>
            <a:fld id="{CC0E0639-F762-4CA8-814E-F4326D18EE71}" type="slidenum">
              <a:rPr lang="en-US" altLang="en-US" sz="1100">
                <a:solidFill>
                  <a:srgbClr val="F0F000"/>
                </a:solidFill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17</a:t>
            </a:fld>
            <a:endParaRPr lang="en-US" altLang="en-US" sz="1100">
              <a:solidFill>
                <a:srgbClr val="F0F000"/>
              </a:solidFill>
            </a:endParaRPr>
          </a:p>
        </p:txBody>
      </p:sp>
      <p:sp>
        <p:nvSpPr>
          <p:cNvPr id="10" name="Content Placeholder 3">
            <a:extLst>
              <a:ext uri="{FF2B5EF4-FFF2-40B4-BE49-F238E27FC236}">
                <a16:creationId xmlns:a16="http://schemas.microsoft.com/office/drawing/2014/main" id="{DDF3EE34-809A-4221-9977-BA2B9F4B07D3}"/>
              </a:ext>
            </a:extLst>
          </p:cNvPr>
          <p:cNvSpPr txBox="1">
            <a:spLocks/>
          </p:cNvSpPr>
          <p:nvPr/>
        </p:nvSpPr>
        <p:spPr>
          <a:xfrm>
            <a:off x="2209800" y="1949450"/>
            <a:ext cx="4165600" cy="32639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59556" indent="-248841" defTabSz="685800">
              <a:spcBef>
                <a:spcPts val="750"/>
              </a:spcBef>
              <a:buClr>
                <a:srgbClr val="0000A8"/>
              </a:buClr>
              <a:defRPr/>
            </a:pP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Rede de Media Social  </a:t>
            </a:r>
          </a:p>
          <a:p>
            <a:pPr marL="259556" indent="-248841" defTabSz="685800">
              <a:spcBef>
                <a:spcPts val="750"/>
              </a:spcBef>
              <a:buClr>
                <a:srgbClr val="0000A8"/>
              </a:buClr>
              <a:defRPr/>
            </a:pP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Web</a:t>
            </a:r>
          </a:p>
          <a:p>
            <a:pPr marL="259556" indent="-248841" defTabSz="685800">
              <a:spcBef>
                <a:spcPts val="750"/>
              </a:spcBef>
              <a:buClr>
                <a:srgbClr val="0000A8"/>
              </a:buClr>
              <a:defRPr/>
            </a:pPr>
            <a:r>
              <a:rPr lang="en-US" altLang="en-US" sz="24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messagens</a:t>
            </a: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</a:t>
            </a:r>
            <a:r>
              <a:rPr lang="en-US" altLang="en-US" sz="24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textuais</a:t>
            </a:r>
            <a:endParaRPr lang="en-US" altLang="en-US" sz="24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259556" indent="-248841" defTabSz="685800">
              <a:spcBef>
                <a:spcPts val="750"/>
              </a:spcBef>
              <a:buClr>
                <a:srgbClr val="0000A8"/>
              </a:buClr>
              <a:defRPr/>
            </a:pP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e-mail</a:t>
            </a:r>
          </a:p>
          <a:p>
            <a:pPr marL="259556" indent="-248841" defTabSz="685800">
              <a:spcBef>
                <a:spcPts val="750"/>
              </a:spcBef>
              <a:buClr>
                <a:srgbClr val="0000A8"/>
              </a:buClr>
              <a:defRPr/>
            </a:pP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Rede de games multi-</a:t>
            </a:r>
            <a:r>
              <a:rPr lang="en-US" altLang="en-US" sz="24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usuário</a:t>
            </a: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</a:t>
            </a:r>
          </a:p>
          <a:p>
            <a:pPr marL="259556" indent="-248841" defTabSz="685800">
              <a:spcBef>
                <a:spcPts val="750"/>
              </a:spcBef>
              <a:buClr>
                <a:srgbClr val="0000A8"/>
              </a:buClr>
              <a:defRPr/>
            </a:pP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streaming video </a:t>
            </a:r>
            <a:r>
              <a:rPr lang="en-US" altLang="en-US" sz="24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armazenado</a:t>
            </a: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(</a:t>
            </a:r>
            <a:r>
              <a:rPr lang="en-US" altLang="en-US" sz="24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YouTube,Netflix</a:t>
            </a: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) </a:t>
            </a:r>
          </a:p>
          <a:p>
            <a:pPr marL="259556" indent="-248841" defTabSz="685800">
              <a:spcBef>
                <a:spcPts val="750"/>
              </a:spcBef>
              <a:buClr>
                <a:srgbClr val="0000A8"/>
              </a:buClr>
              <a:defRPr/>
            </a:pP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P2P </a:t>
            </a:r>
            <a:r>
              <a:rPr lang="en-US" altLang="en-US" sz="24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compartilhamento</a:t>
            </a: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de </a:t>
            </a:r>
            <a:r>
              <a:rPr lang="en-US" altLang="en-US" sz="24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arquivos</a:t>
            </a:r>
            <a:endParaRPr lang="en-US" altLang="en-US" sz="24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264319" indent="-166688" defTabSz="685800">
              <a:spcBef>
                <a:spcPts val="750"/>
              </a:spcBef>
              <a:defRPr/>
            </a:pPr>
            <a:endParaRPr lang="en-US" sz="2700" dirty="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" name="Content Placeholder 3">
            <a:extLst>
              <a:ext uri="{FF2B5EF4-FFF2-40B4-BE49-F238E27FC236}">
                <a16:creationId xmlns:a16="http://schemas.microsoft.com/office/drawing/2014/main" id="{4E71F4D0-C2A5-49F2-846C-B573CC7DC37D}"/>
              </a:ext>
            </a:extLst>
          </p:cNvPr>
          <p:cNvSpPr txBox="1">
            <a:spLocks/>
          </p:cNvSpPr>
          <p:nvPr/>
        </p:nvSpPr>
        <p:spPr>
          <a:xfrm>
            <a:off x="6375400" y="1949450"/>
            <a:ext cx="3981450" cy="32639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59556" indent="-248841" defTabSz="685800">
              <a:spcBef>
                <a:spcPts val="750"/>
              </a:spcBef>
              <a:buClr>
                <a:srgbClr val="0000A8"/>
              </a:buClr>
              <a:defRPr/>
            </a:pPr>
            <a:r>
              <a:rPr lang="en-US" altLang="en-US" sz="24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Voz</a:t>
            </a: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</a:t>
            </a:r>
            <a:r>
              <a:rPr lang="en-US" altLang="en-US" sz="24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sobre</a:t>
            </a: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IP (e.g., Skype)</a:t>
            </a:r>
          </a:p>
          <a:p>
            <a:pPr marL="259556" indent="-248841" defTabSz="685800">
              <a:spcBef>
                <a:spcPts val="750"/>
              </a:spcBef>
              <a:buClr>
                <a:srgbClr val="0000A8"/>
              </a:buClr>
              <a:defRPr/>
            </a:pPr>
            <a:r>
              <a:rPr lang="en-US" altLang="en-US" sz="24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Conferência</a:t>
            </a: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de video real-time (</a:t>
            </a:r>
            <a:r>
              <a:rPr lang="en-US" altLang="en-US" sz="24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p.ex</a:t>
            </a: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., Zoom)</a:t>
            </a:r>
          </a:p>
          <a:p>
            <a:pPr marL="259556" indent="-248841" defTabSz="685800">
              <a:spcBef>
                <a:spcPts val="750"/>
              </a:spcBef>
              <a:buClr>
                <a:srgbClr val="0000A8"/>
              </a:buClr>
              <a:defRPr/>
            </a:pPr>
            <a:r>
              <a:rPr lang="en-US" altLang="en-US" sz="24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Busca</a:t>
            </a: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de Internet *search</a:t>
            </a:r>
          </a:p>
          <a:p>
            <a:pPr marL="259556" indent="-248841" defTabSz="685800">
              <a:spcBef>
                <a:spcPts val="750"/>
              </a:spcBef>
              <a:buClr>
                <a:srgbClr val="0000A8"/>
              </a:buClr>
              <a:defRPr/>
            </a:pP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Login remote *telnet</a:t>
            </a:r>
          </a:p>
          <a:p>
            <a:pPr marL="259556" indent="-248841" defTabSz="685800">
              <a:spcBef>
                <a:spcPts val="750"/>
              </a:spcBef>
              <a:buClr>
                <a:srgbClr val="0000A8"/>
              </a:buClr>
              <a:defRPr/>
            </a:pP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…</a:t>
            </a:r>
          </a:p>
          <a:p>
            <a:pPr marL="10715" indent="0" defTabSz="685800">
              <a:spcBef>
                <a:spcPts val="750"/>
              </a:spcBef>
              <a:buClr>
                <a:srgbClr val="0000A8"/>
              </a:buClr>
              <a:buNone/>
              <a:defRPr/>
            </a:pPr>
            <a:endParaRPr lang="en-US" sz="2700" dirty="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2C39CDF-FAE6-4909-BDE3-89A41CB8D0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34175" y="4729163"/>
            <a:ext cx="309245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685800"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580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58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700" i="1" u="sng">
                <a:solidFill>
                  <a:srgbClr val="C00000"/>
                </a:solidFill>
                <a:latin typeface="Calibri" panose="020F0502020204030204" pitchFamily="34" charset="0"/>
              </a:rPr>
              <a:t>Q:</a:t>
            </a:r>
            <a:r>
              <a:rPr lang="en-US" altLang="en-US" sz="2700" i="1">
                <a:solidFill>
                  <a:srgbClr val="000000"/>
                </a:solidFill>
                <a:latin typeface="Calibri" panose="020F0502020204030204" pitchFamily="34" charset="0"/>
              </a:rPr>
              <a:t> qual seu favorito</a:t>
            </a:r>
            <a:r>
              <a:rPr lang="en-US" altLang="en-US" sz="2700">
                <a:solidFill>
                  <a:srgbClr val="000000"/>
                </a:solidFill>
                <a:latin typeface="Calibri" panose="020F0502020204030204" pitchFamily="34" charset="0"/>
              </a:rPr>
              <a:t>?</a:t>
            </a:r>
          </a:p>
        </p:txBody>
      </p:sp>
      <p:sp>
        <p:nvSpPr>
          <p:cNvPr id="3" name="CaixaDeTexto 2">
            <a:extLst>
              <a:ext uri="{FF2B5EF4-FFF2-40B4-BE49-F238E27FC236}">
                <a16:creationId xmlns:a16="http://schemas.microsoft.com/office/drawing/2014/main" id="{1483DA48-71C3-474F-AF17-86040A3BA3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5600" y="5789613"/>
            <a:ext cx="64770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pt-BR" altLang="en-US" sz="1800">
                <a:solidFill>
                  <a:srgbClr val="FF0000"/>
                </a:solidFill>
              </a:rPr>
              <a:t>Importante: </a:t>
            </a:r>
            <a:r>
              <a:rPr lang="pt-BR" altLang="en-US" sz="1800"/>
              <a:t>Há “protocolos” na camada de rede, neste caso funcionam sobre a Internet (outras camadas). Ex.HTTP *Web</a:t>
            </a:r>
            <a:endParaRPr lang="en-US" altLang="en-US" sz="18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7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2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uild="p"/>
      <p:bldP spid="6" grpId="0" build="p"/>
      <p:bldP spid="2" grpId="0"/>
      <p:bldP spid="3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2">
            <a:extLst>
              <a:ext uri="{FF2B5EF4-FFF2-40B4-BE49-F238E27FC236}">
                <a16:creationId xmlns:a16="http://schemas.microsoft.com/office/drawing/2014/main" id="{CAD4EBFB-7060-41C8-BE14-4F095955693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133600" y="457200"/>
            <a:ext cx="7848600" cy="990600"/>
          </a:xfrm>
        </p:spPr>
        <p:txBody>
          <a:bodyPr/>
          <a:lstStyle/>
          <a:p>
            <a:r>
              <a:rPr lang="pt-BR" altLang="pt-BR" dirty="0"/>
              <a:t>4.3.2. A borda da rede: modelos</a:t>
            </a:r>
          </a:p>
        </p:txBody>
      </p:sp>
      <p:sp>
        <p:nvSpPr>
          <p:cNvPr id="43011" name="Rectangle 3">
            <a:extLst>
              <a:ext uri="{FF2B5EF4-FFF2-40B4-BE49-F238E27FC236}">
                <a16:creationId xmlns:a16="http://schemas.microsoft.com/office/drawing/2014/main" id="{E5166600-753B-4109-AF94-7DADB120465A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2057400" y="1600200"/>
            <a:ext cx="4876800" cy="4648200"/>
          </a:xfrm>
        </p:spPr>
        <p:txBody>
          <a:bodyPr/>
          <a:lstStyle/>
          <a:p>
            <a:r>
              <a:rPr lang="pt-BR" altLang="pt-BR" sz="2400">
                <a:solidFill>
                  <a:srgbClr val="FF0000"/>
                </a:solidFill>
              </a:rPr>
              <a:t>Sistemas finais (hosts):</a:t>
            </a:r>
            <a:endParaRPr lang="pt-BR" altLang="pt-BR" sz="2000"/>
          </a:p>
          <a:p>
            <a:pPr lvl="1"/>
            <a:r>
              <a:rPr lang="pt-BR" altLang="pt-BR" sz="2000"/>
              <a:t>rodam programs de aplicação</a:t>
            </a:r>
          </a:p>
          <a:p>
            <a:pPr lvl="1"/>
            <a:r>
              <a:rPr lang="pt-BR" altLang="pt-BR" sz="2000"/>
              <a:t>ex., WWW, email</a:t>
            </a:r>
          </a:p>
          <a:p>
            <a:pPr lvl="1"/>
            <a:r>
              <a:rPr lang="pt-BR" altLang="pt-BR" sz="2000"/>
              <a:t>na “borda da rede”</a:t>
            </a:r>
          </a:p>
          <a:p>
            <a:r>
              <a:rPr lang="pt-BR" altLang="pt-BR" sz="2400">
                <a:solidFill>
                  <a:srgbClr val="FF0000"/>
                </a:solidFill>
              </a:rPr>
              <a:t>modelo cliente/servidor</a:t>
            </a:r>
            <a:endParaRPr lang="pt-BR" altLang="pt-BR" sz="2000"/>
          </a:p>
          <a:p>
            <a:pPr lvl="1"/>
            <a:r>
              <a:rPr lang="pt-BR" altLang="pt-BR" sz="2000"/>
              <a:t>o host cliente faz os pedidos, são atendidos pelos servidores</a:t>
            </a:r>
          </a:p>
          <a:p>
            <a:pPr lvl="1"/>
            <a:r>
              <a:rPr lang="pt-BR" altLang="pt-BR" sz="2000"/>
              <a:t>ex., cliente WWW (browser)/ servidor; cliente/servidor de email </a:t>
            </a:r>
          </a:p>
          <a:p>
            <a:r>
              <a:rPr lang="pt-BR" altLang="pt-BR" sz="2400">
                <a:solidFill>
                  <a:srgbClr val="FF0000"/>
                </a:solidFill>
              </a:rPr>
              <a:t>modelo peer-peer :</a:t>
            </a:r>
            <a:endParaRPr lang="pt-BR" altLang="pt-BR" sz="2000"/>
          </a:p>
          <a:p>
            <a:pPr lvl="1"/>
            <a:r>
              <a:rPr lang="pt-BR" altLang="pt-BR" sz="2000"/>
              <a:t> interação simétrica entre os hosts</a:t>
            </a:r>
          </a:p>
          <a:p>
            <a:pPr lvl="1"/>
            <a:r>
              <a:rPr lang="pt-BR" altLang="pt-BR" sz="2000"/>
              <a:t>ex.: Gnutella, bitTorrent</a:t>
            </a:r>
          </a:p>
        </p:txBody>
      </p:sp>
      <p:sp>
        <p:nvSpPr>
          <p:cNvPr id="43012" name="Freeform 4">
            <a:extLst>
              <a:ext uri="{FF2B5EF4-FFF2-40B4-BE49-F238E27FC236}">
                <a16:creationId xmlns:a16="http://schemas.microsoft.com/office/drawing/2014/main" id="{AA7FF816-0781-4ACB-A0FF-5F4ECA0D40E0}"/>
              </a:ext>
            </a:extLst>
          </p:cNvPr>
          <p:cNvSpPr>
            <a:spLocks/>
          </p:cNvSpPr>
          <p:nvPr/>
        </p:nvSpPr>
        <p:spPr bwMode="auto">
          <a:xfrm>
            <a:off x="8474075" y="2673351"/>
            <a:ext cx="1798638" cy="1674813"/>
          </a:xfrm>
          <a:custGeom>
            <a:avLst/>
            <a:gdLst>
              <a:gd name="T0" fmla="*/ 2147483646 w 1292"/>
              <a:gd name="T1" fmla="*/ 2147483646 h 1255"/>
              <a:gd name="T2" fmla="*/ 2147483646 w 1292"/>
              <a:gd name="T3" fmla="*/ 2147483646 h 1255"/>
              <a:gd name="T4" fmla="*/ 2147483646 w 1292"/>
              <a:gd name="T5" fmla="*/ 2147483646 h 1255"/>
              <a:gd name="T6" fmla="*/ 2147483646 w 1292"/>
              <a:gd name="T7" fmla="*/ 2147483646 h 1255"/>
              <a:gd name="T8" fmla="*/ 2147483646 w 1292"/>
              <a:gd name="T9" fmla="*/ 2147483646 h 1255"/>
              <a:gd name="T10" fmla="*/ 2147483646 w 1292"/>
              <a:gd name="T11" fmla="*/ 2147483646 h 1255"/>
              <a:gd name="T12" fmla="*/ 2147483646 w 1292"/>
              <a:gd name="T13" fmla="*/ 2147483646 h 1255"/>
              <a:gd name="T14" fmla="*/ 2147483646 w 1292"/>
              <a:gd name="T15" fmla="*/ 2147483646 h 1255"/>
              <a:gd name="T16" fmla="*/ 2147483646 w 1292"/>
              <a:gd name="T17" fmla="*/ 2147483646 h 1255"/>
              <a:gd name="T18" fmla="*/ 2147483646 w 1292"/>
              <a:gd name="T19" fmla="*/ 2147483646 h 1255"/>
              <a:gd name="T20" fmla="*/ 2147483646 w 1292"/>
              <a:gd name="T21" fmla="*/ 2147483646 h 1255"/>
              <a:gd name="T22" fmla="*/ 2147483646 w 1292"/>
              <a:gd name="T23" fmla="*/ 2147483646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292"/>
              <a:gd name="T37" fmla="*/ 0 h 1255"/>
              <a:gd name="T38" fmla="*/ 1292 w 1292"/>
              <a:gd name="T39" fmla="*/ 1255 h 125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43013" name="Freeform 5">
            <a:extLst>
              <a:ext uri="{FF2B5EF4-FFF2-40B4-BE49-F238E27FC236}">
                <a16:creationId xmlns:a16="http://schemas.microsoft.com/office/drawing/2014/main" id="{922F130F-2D03-402A-90FE-87D4201F89F4}"/>
              </a:ext>
            </a:extLst>
          </p:cNvPr>
          <p:cNvSpPr>
            <a:spLocks/>
          </p:cNvSpPr>
          <p:nvPr/>
        </p:nvSpPr>
        <p:spPr bwMode="auto">
          <a:xfrm>
            <a:off x="6594475" y="2530475"/>
            <a:ext cx="1866900" cy="1589088"/>
          </a:xfrm>
          <a:custGeom>
            <a:avLst/>
            <a:gdLst>
              <a:gd name="T0" fmla="*/ 2147483646 w 1340"/>
              <a:gd name="T1" fmla="*/ 2147483646 h 1191"/>
              <a:gd name="T2" fmla="*/ 2147483646 w 1340"/>
              <a:gd name="T3" fmla="*/ 2147483646 h 1191"/>
              <a:gd name="T4" fmla="*/ 2147483646 w 1340"/>
              <a:gd name="T5" fmla="*/ 2147483646 h 1191"/>
              <a:gd name="T6" fmla="*/ 2147483646 w 1340"/>
              <a:gd name="T7" fmla="*/ 2147483646 h 1191"/>
              <a:gd name="T8" fmla="*/ 2147483646 w 1340"/>
              <a:gd name="T9" fmla="*/ 2147483646 h 1191"/>
              <a:gd name="T10" fmla="*/ 2147483646 w 1340"/>
              <a:gd name="T11" fmla="*/ 2147483646 h 1191"/>
              <a:gd name="T12" fmla="*/ 2147483646 w 1340"/>
              <a:gd name="T13" fmla="*/ 2147483646 h 1191"/>
              <a:gd name="T14" fmla="*/ 2147483646 w 1340"/>
              <a:gd name="T15" fmla="*/ 2147483646 h 1191"/>
              <a:gd name="T16" fmla="*/ 2147483646 w 1340"/>
              <a:gd name="T17" fmla="*/ 2147483646 h 1191"/>
              <a:gd name="T18" fmla="*/ 2147483646 w 1340"/>
              <a:gd name="T19" fmla="*/ 2147483646 h 1191"/>
              <a:gd name="T20" fmla="*/ 2147483646 w 1340"/>
              <a:gd name="T21" fmla="*/ 2147483646 h 1191"/>
              <a:gd name="T22" fmla="*/ 2147483646 w 1340"/>
              <a:gd name="T23" fmla="*/ 2147483646 h 119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340"/>
              <a:gd name="T37" fmla="*/ 0 h 1191"/>
              <a:gd name="T38" fmla="*/ 1340 w 1340"/>
              <a:gd name="T39" fmla="*/ 1191 h 1191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340" h="1191">
                <a:moveTo>
                  <a:pt x="550" y="42"/>
                </a:moveTo>
                <a:cubicBezTo>
                  <a:pt x="437" y="4"/>
                  <a:pt x="164" y="0"/>
                  <a:pt x="82" y="60"/>
                </a:cubicBezTo>
                <a:cubicBezTo>
                  <a:pt x="0" y="120"/>
                  <a:pt x="67" y="292"/>
                  <a:pt x="58" y="402"/>
                </a:cubicBezTo>
                <a:cubicBezTo>
                  <a:pt x="49" y="512"/>
                  <a:pt x="19" y="642"/>
                  <a:pt x="28" y="720"/>
                </a:cubicBezTo>
                <a:cubicBezTo>
                  <a:pt x="37" y="798"/>
                  <a:pt x="27" y="844"/>
                  <a:pt x="112" y="870"/>
                </a:cubicBezTo>
                <a:cubicBezTo>
                  <a:pt x="197" y="896"/>
                  <a:pt x="450" y="833"/>
                  <a:pt x="538" y="876"/>
                </a:cubicBezTo>
                <a:cubicBezTo>
                  <a:pt x="626" y="919"/>
                  <a:pt x="524" y="1091"/>
                  <a:pt x="640" y="1128"/>
                </a:cubicBezTo>
                <a:cubicBezTo>
                  <a:pt x="756" y="1165"/>
                  <a:pt x="1128" y="1191"/>
                  <a:pt x="1234" y="1098"/>
                </a:cubicBezTo>
                <a:cubicBezTo>
                  <a:pt x="1340" y="1005"/>
                  <a:pt x="1281" y="696"/>
                  <a:pt x="1276" y="570"/>
                </a:cubicBezTo>
                <a:cubicBezTo>
                  <a:pt x="1271" y="444"/>
                  <a:pt x="1290" y="389"/>
                  <a:pt x="1204" y="342"/>
                </a:cubicBezTo>
                <a:cubicBezTo>
                  <a:pt x="1118" y="295"/>
                  <a:pt x="868" y="338"/>
                  <a:pt x="760" y="288"/>
                </a:cubicBezTo>
                <a:cubicBezTo>
                  <a:pt x="652" y="238"/>
                  <a:pt x="663" y="80"/>
                  <a:pt x="550" y="42"/>
                </a:cubicBezTo>
                <a:close/>
              </a:path>
            </a:pathLst>
          </a:cu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43014" name="Freeform 6">
            <a:extLst>
              <a:ext uri="{FF2B5EF4-FFF2-40B4-BE49-F238E27FC236}">
                <a16:creationId xmlns:a16="http://schemas.microsoft.com/office/drawing/2014/main" id="{0F945D36-DA60-4CDC-AEC2-AB2F081815BE}"/>
              </a:ext>
            </a:extLst>
          </p:cNvPr>
          <p:cNvSpPr>
            <a:spLocks/>
          </p:cNvSpPr>
          <p:nvPr/>
        </p:nvSpPr>
        <p:spPr bwMode="auto">
          <a:xfrm>
            <a:off x="6962776" y="3981451"/>
            <a:ext cx="2974975" cy="2219325"/>
          </a:xfrm>
          <a:custGeom>
            <a:avLst/>
            <a:gdLst>
              <a:gd name="T0" fmla="*/ 2147483646 w 2135"/>
              <a:gd name="T1" fmla="*/ 2147483646 h 1662"/>
              <a:gd name="T2" fmla="*/ 2147483646 w 2135"/>
              <a:gd name="T3" fmla="*/ 2147483646 h 1662"/>
              <a:gd name="T4" fmla="*/ 2147483646 w 2135"/>
              <a:gd name="T5" fmla="*/ 2147483646 h 1662"/>
              <a:gd name="T6" fmla="*/ 2147483646 w 2135"/>
              <a:gd name="T7" fmla="*/ 2147483646 h 1662"/>
              <a:gd name="T8" fmla="*/ 2147483646 w 2135"/>
              <a:gd name="T9" fmla="*/ 2147483646 h 1662"/>
              <a:gd name="T10" fmla="*/ 2147483646 w 2135"/>
              <a:gd name="T11" fmla="*/ 2147483646 h 1662"/>
              <a:gd name="T12" fmla="*/ 2147483646 w 2135"/>
              <a:gd name="T13" fmla="*/ 2147483646 h 1662"/>
              <a:gd name="T14" fmla="*/ 2147483646 w 2135"/>
              <a:gd name="T15" fmla="*/ 2147483646 h 1662"/>
              <a:gd name="T16" fmla="*/ 2147483646 w 2135"/>
              <a:gd name="T17" fmla="*/ 2147483646 h 1662"/>
              <a:gd name="T18" fmla="*/ 2147483646 w 2135"/>
              <a:gd name="T19" fmla="*/ 2147483646 h 1662"/>
              <a:gd name="T20" fmla="*/ 2147483646 w 2135"/>
              <a:gd name="T21" fmla="*/ 2147483646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43015" name="Freeform 8">
            <a:extLst>
              <a:ext uri="{FF2B5EF4-FFF2-40B4-BE49-F238E27FC236}">
                <a16:creationId xmlns:a16="http://schemas.microsoft.com/office/drawing/2014/main" id="{B87B503F-9769-45E3-9534-01A9F6FDF2E5}"/>
              </a:ext>
            </a:extLst>
          </p:cNvPr>
          <p:cNvSpPr>
            <a:spLocks/>
          </p:cNvSpPr>
          <p:nvPr/>
        </p:nvSpPr>
        <p:spPr bwMode="auto">
          <a:xfrm>
            <a:off x="6021389" y="2259013"/>
            <a:ext cx="1100137" cy="874712"/>
          </a:xfrm>
          <a:custGeom>
            <a:avLst/>
            <a:gdLst>
              <a:gd name="T0" fmla="*/ 2147483646 w 693"/>
              <a:gd name="T1" fmla="*/ 2147483646 h 551"/>
              <a:gd name="T2" fmla="*/ 2147483646 w 693"/>
              <a:gd name="T3" fmla="*/ 2147483646 h 551"/>
              <a:gd name="T4" fmla="*/ 2147483646 w 693"/>
              <a:gd name="T5" fmla="*/ 2147483646 h 551"/>
              <a:gd name="T6" fmla="*/ 2147483646 w 693"/>
              <a:gd name="T7" fmla="*/ 2147483646 h 551"/>
              <a:gd name="T8" fmla="*/ 2147483646 w 693"/>
              <a:gd name="T9" fmla="*/ 2147483646 h 551"/>
              <a:gd name="T10" fmla="*/ 2147483646 w 693"/>
              <a:gd name="T11" fmla="*/ 2147483646 h 551"/>
              <a:gd name="T12" fmla="*/ 2147483646 w 693"/>
              <a:gd name="T13" fmla="*/ 2147483646 h 551"/>
              <a:gd name="T14" fmla="*/ 2147483646 w 693"/>
              <a:gd name="T15" fmla="*/ 2147483646 h 551"/>
              <a:gd name="T16" fmla="*/ 2147483646 w 693"/>
              <a:gd name="T17" fmla="*/ 2147483646 h 551"/>
              <a:gd name="T18" fmla="*/ 2147483646 w 693"/>
              <a:gd name="T19" fmla="*/ 2147483646 h 551"/>
              <a:gd name="T20" fmla="*/ 2147483646 w 693"/>
              <a:gd name="T21" fmla="*/ 2147483646 h 55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693"/>
              <a:gd name="T34" fmla="*/ 0 h 551"/>
              <a:gd name="T35" fmla="*/ 693 w 693"/>
              <a:gd name="T36" fmla="*/ 551 h 551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693" h="551">
                <a:moveTo>
                  <a:pt x="77" y="63"/>
                </a:moveTo>
                <a:cubicBezTo>
                  <a:pt x="31" y="105"/>
                  <a:pt x="42" y="191"/>
                  <a:pt x="35" y="255"/>
                </a:cubicBezTo>
                <a:cubicBezTo>
                  <a:pt x="28" y="319"/>
                  <a:pt x="0" y="404"/>
                  <a:pt x="35" y="447"/>
                </a:cubicBezTo>
                <a:cubicBezTo>
                  <a:pt x="70" y="490"/>
                  <a:pt x="179" y="497"/>
                  <a:pt x="245" y="513"/>
                </a:cubicBezTo>
                <a:cubicBezTo>
                  <a:pt x="311" y="529"/>
                  <a:pt x="364" y="551"/>
                  <a:pt x="431" y="543"/>
                </a:cubicBezTo>
                <a:cubicBezTo>
                  <a:pt x="498" y="535"/>
                  <a:pt x="604" y="505"/>
                  <a:pt x="647" y="465"/>
                </a:cubicBezTo>
                <a:cubicBezTo>
                  <a:pt x="690" y="425"/>
                  <a:pt x="685" y="363"/>
                  <a:pt x="689" y="303"/>
                </a:cubicBezTo>
                <a:cubicBezTo>
                  <a:pt x="693" y="243"/>
                  <a:pt x="683" y="149"/>
                  <a:pt x="671" y="105"/>
                </a:cubicBezTo>
                <a:cubicBezTo>
                  <a:pt x="659" y="61"/>
                  <a:pt x="677" y="56"/>
                  <a:pt x="617" y="39"/>
                </a:cubicBezTo>
                <a:cubicBezTo>
                  <a:pt x="557" y="22"/>
                  <a:pt x="401" y="0"/>
                  <a:pt x="311" y="3"/>
                </a:cubicBezTo>
                <a:cubicBezTo>
                  <a:pt x="221" y="6"/>
                  <a:pt x="123" y="21"/>
                  <a:pt x="77" y="6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pt-BR"/>
          </a:p>
        </p:txBody>
      </p:sp>
      <p:graphicFrame>
        <p:nvGraphicFramePr>
          <p:cNvPr id="43016" name="Object 10">
            <a:extLst>
              <a:ext uri="{FF2B5EF4-FFF2-40B4-BE49-F238E27FC236}">
                <a16:creationId xmlns:a16="http://schemas.microsoft.com/office/drawing/2014/main" id="{CD327FD2-E7DA-45A8-9F78-3A24AA4049AE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165975" y="2784475"/>
          <a:ext cx="279400" cy="1841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66" name="Clip" r:id="rId4" imgW="681706" imgH="480401" progId="MS_ClipArt_Gallery.2">
                  <p:embed/>
                </p:oleObj>
              </mc:Choice>
              <mc:Fallback>
                <p:oleObj name="Clip" r:id="rId4" imgW="681706" imgH="480401" progId="MS_ClipArt_Gallery.2">
                  <p:embed/>
                  <p:pic>
                    <p:nvPicPr>
                      <p:cNvPr id="43016" name="Object 10">
                        <a:extLst>
                          <a:ext uri="{FF2B5EF4-FFF2-40B4-BE49-F238E27FC236}">
                            <a16:creationId xmlns:a16="http://schemas.microsoft.com/office/drawing/2014/main" id="{CD327FD2-E7DA-45A8-9F78-3A24AA4049AE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65975" y="2784475"/>
                        <a:ext cx="279400" cy="1841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3017" name="Line 11">
            <a:extLst>
              <a:ext uri="{FF2B5EF4-FFF2-40B4-BE49-F238E27FC236}">
                <a16:creationId xmlns:a16="http://schemas.microsoft.com/office/drawing/2014/main" id="{DCDAC727-3CDE-4820-8229-B775ADC8C73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118350" y="2906714"/>
            <a:ext cx="114300" cy="31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grpSp>
        <p:nvGrpSpPr>
          <p:cNvPr id="43018" name="Group 12">
            <a:extLst>
              <a:ext uri="{FF2B5EF4-FFF2-40B4-BE49-F238E27FC236}">
                <a16:creationId xmlns:a16="http://schemas.microsoft.com/office/drawing/2014/main" id="{E7E740C3-4EE3-4A41-A11C-FCF4F6924B4E}"/>
              </a:ext>
            </a:extLst>
          </p:cNvPr>
          <p:cNvGrpSpPr>
            <a:grpSpLocks/>
          </p:cNvGrpSpPr>
          <p:nvPr/>
        </p:nvGrpSpPr>
        <p:grpSpPr bwMode="auto">
          <a:xfrm>
            <a:off x="6711951" y="3260725"/>
            <a:ext cx="733425" cy="319088"/>
            <a:chOff x="3552" y="246"/>
            <a:chExt cx="527" cy="248"/>
          </a:xfrm>
        </p:grpSpPr>
        <p:graphicFrame>
          <p:nvGraphicFramePr>
            <p:cNvPr id="43232" name="Object 13">
              <a:extLst>
                <a:ext uri="{FF2B5EF4-FFF2-40B4-BE49-F238E27FC236}">
                  <a16:creationId xmlns:a16="http://schemas.microsoft.com/office/drawing/2014/main" id="{D9A97D99-D15E-445F-812B-CCB3E36681F0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3552" y="246"/>
            <a:ext cx="299" cy="24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167" name="Clip" r:id="rId6" imgW="1307263" imgH="1084139" progId="MS_ClipArt_Gallery.2">
                    <p:embed/>
                  </p:oleObj>
                </mc:Choice>
                <mc:Fallback>
                  <p:oleObj name="Clip" r:id="rId6" imgW="1307263" imgH="1084139" progId="MS_ClipArt_Gallery.2">
                    <p:embed/>
                    <p:pic>
                      <p:nvPicPr>
                        <p:cNvPr id="43232" name="Object 13">
                          <a:extLst>
                            <a:ext uri="{FF2B5EF4-FFF2-40B4-BE49-F238E27FC236}">
                              <a16:creationId xmlns:a16="http://schemas.microsoft.com/office/drawing/2014/main" id="{D9A97D99-D15E-445F-812B-CCB3E36681F0}"/>
                            </a:ext>
                          </a:extLst>
                        </p:cNvPr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52" y="246"/>
                          <a:ext cx="299" cy="24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3233" name="Object 14">
              <a:extLst>
                <a:ext uri="{FF2B5EF4-FFF2-40B4-BE49-F238E27FC236}">
                  <a16:creationId xmlns:a16="http://schemas.microsoft.com/office/drawing/2014/main" id="{1EE18402-73DB-4E20-9154-95D9130E2ABC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3878" y="338"/>
            <a:ext cx="201" cy="14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168" name="Clip" r:id="rId8" imgW="681706" imgH="480401" progId="MS_ClipArt_Gallery.2">
                    <p:embed/>
                  </p:oleObj>
                </mc:Choice>
                <mc:Fallback>
                  <p:oleObj name="Clip" r:id="rId8" imgW="681706" imgH="480401" progId="MS_ClipArt_Gallery.2">
                    <p:embed/>
                    <p:pic>
                      <p:nvPicPr>
                        <p:cNvPr id="43233" name="Object 14">
                          <a:extLst>
                            <a:ext uri="{FF2B5EF4-FFF2-40B4-BE49-F238E27FC236}">
                              <a16:creationId xmlns:a16="http://schemas.microsoft.com/office/drawing/2014/main" id="{1EE18402-73DB-4E20-9154-95D9130E2ABC}"/>
                            </a:ext>
                          </a:extLst>
                        </p:cNvPr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878" y="338"/>
                          <a:ext cx="201" cy="14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43234" name="Line 15">
              <a:extLst>
                <a:ext uri="{FF2B5EF4-FFF2-40B4-BE49-F238E27FC236}">
                  <a16:creationId xmlns:a16="http://schemas.microsoft.com/office/drawing/2014/main" id="{0EDAAA3E-55AC-4EE1-994C-8D1D8A47E4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44" y="434"/>
              <a:ext cx="82" cy="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43019" name="Group 16">
            <a:extLst>
              <a:ext uri="{FF2B5EF4-FFF2-40B4-BE49-F238E27FC236}">
                <a16:creationId xmlns:a16="http://schemas.microsoft.com/office/drawing/2014/main" id="{0062613E-5272-4E53-8D5B-7963465C466E}"/>
              </a:ext>
            </a:extLst>
          </p:cNvPr>
          <p:cNvGrpSpPr>
            <a:grpSpLocks/>
          </p:cNvGrpSpPr>
          <p:nvPr/>
        </p:nvGrpSpPr>
        <p:grpSpPr bwMode="auto">
          <a:xfrm>
            <a:off x="7088188" y="3048001"/>
            <a:ext cx="69850" cy="214313"/>
            <a:chOff x="3842" y="406"/>
            <a:chExt cx="51" cy="167"/>
          </a:xfrm>
        </p:grpSpPr>
        <p:sp>
          <p:nvSpPr>
            <p:cNvPr id="43229" name="Oval 17">
              <a:extLst>
                <a:ext uri="{FF2B5EF4-FFF2-40B4-BE49-F238E27FC236}">
                  <a16:creationId xmlns:a16="http://schemas.microsoft.com/office/drawing/2014/main" id="{C120C985-F4A8-4495-9711-A43D06551A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2" y="406"/>
              <a:ext cx="47" cy="4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pt-BR" sz="1800"/>
            </a:p>
          </p:txBody>
        </p:sp>
        <p:sp>
          <p:nvSpPr>
            <p:cNvPr id="43230" name="Oval 18">
              <a:extLst>
                <a:ext uri="{FF2B5EF4-FFF2-40B4-BE49-F238E27FC236}">
                  <a16:creationId xmlns:a16="http://schemas.microsoft.com/office/drawing/2014/main" id="{182510CE-F434-4E9B-9D91-A1A31DC705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4" y="466"/>
              <a:ext cx="47" cy="4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pt-BR" sz="1800"/>
            </a:p>
          </p:txBody>
        </p:sp>
        <p:sp>
          <p:nvSpPr>
            <p:cNvPr id="43231" name="Oval 19">
              <a:extLst>
                <a:ext uri="{FF2B5EF4-FFF2-40B4-BE49-F238E27FC236}">
                  <a16:creationId xmlns:a16="http://schemas.microsoft.com/office/drawing/2014/main" id="{35D36D1A-E76F-4DE0-A153-E370BD4AA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" y="526"/>
              <a:ext cx="47" cy="4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pt-BR" sz="1800"/>
            </a:p>
          </p:txBody>
        </p:sp>
      </p:grpSp>
      <p:grpSp>
        <p:nvGrpSpPr>
          <p:cNvPr id="43020" name="Group 20">
            <a:extLst>
              <a:ext uri="{FF2B5EF4-FFF2-40B4-BE49-F238E27FC236}">
                <a16:creationId xmlns:a16="http://schemas.microsoft.com/office/drawing/2014/main" id="{809EC04C-6952-44AA-9A80-68B4D2BCA26D}"/>
              </a:ext>
            </a:extLst>
          </p:cNvPr>
          <p:cNvGrpSpPr>
            <a:grpSpLocks/>
          </p:cNvGrpSpPr>
          <p:nvPr/>
        </p:nvGrpSpPr>
        <p:grpSpPr bwMode="auto">
          <a:xfrm>
            <a:off x="7558088" y="3551239"/>
            <a:ext cx="209550" cy="395287"/>
            <a:chOff x="4180" y="783"/>
            <a:chExt cx="150" cy="307"/>
          </a:xfrm>
        </p:grpSpPr>
        <p:sp>
          <p:nvSpPr>
            <p:cNvPr id="43221" name="AutoShape 21">
              <a:extLst>
                <a:ext uri="{FF2B5EF4-FFF2-40B4-BE49-F238E27FC236}">
                  <a16:creationId xmlns:a16="http://schemas.microsoft.com/office/drawing/2014/main" id="{F2F521A1-BCB9-4246-9FE7-51976D6A7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0" y="1019"/>
              <a:ext cx="150" cy="71"/>
            </a:xfrm>
            <a:prstGeom prst="parallelogram">
              <a:avLst>
                <a:gd name="adj" fmla="val 81387"/>
              </a:avLst>
            </a:prstGeom>
            <a:solidFill>
              <a:srgbClr val="33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pt-BR" sz="1800"/>
            </a:p>
          </p:txBody>
        </p:sp>
        <p:sp>
          <p:nvSpPr>
            <p:cNvPr id="43222" name="Rectangle 22">
              <a:extLst>
                <a:ext uri="{FF2B5EF4-FFF2-40B4-BE49-F238E27FC236}">
                  <a16:creationId xmlns:a16="http://schemas.microsoft.com/office/drawing/2014/main" id="{8E5B3C14-97CE-4523-A638-84A219E378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" y="785"/>
              <a:ext cx="69" cy="236"/>
            </a:xfrm>
            <a:prstGeom prst="rect">
              <a:avLst/>
            </a:prstGeom>
            <a:solidFill>
              <a:srgbClr val="33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pt-BR" sz="1800"/>
            </a:p>
          </p:txBody>
        </p:sp>
        <p:sp>
          <p:nvSpPr>
            <p:cNvPr id="43223" name="Rectangle 23">
              <a:extLst>
                <a:ext uri="{FF2B5EF4-FFF2-40B4-BE49-F238E27FC236}">
                  <a16:creationId xmlns:a16="http://schemas.microsoft.com/office/drawing/2014/main" id="{BDEDBE80-20CD-49CA-A4AD-5C7514FF25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1" y="852"/>
              <a:ext cx="95" cy="236"/>
            </a:xfrm>
            <a:prstGeom prst="rect">
              <a:avLst/>
            </a:prstGeom>
            <a:solidFill>
              <a:srgbClr val="33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pt-BR" sz="1800"/>
            </a:p>
          </p:txBody>
        </p:sp>
        <p:sp>
          <p:nvSpPr>
            <p:cNvPr id="43224" name="AutoShape 24">
              <a:extLst>
                <a:ext uri="{FF2B5EF4-FFF2-40B4-BE49-F238E27FC236}">
                  <a16:creationId xmlns:a16="http://schemas.microsoft.com/office/drawing/2014/main" id="{DB27B072-C1F4-48CF-B29B-E4F2013E4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0" y="783"/>
              <a:ext cx="150" cy="71"/>
            </a:xfrm>
            <a:prstGeom prst="parallelogram">
              <a:avLst>
                <a:gd name="adj" fmla="val 81387"/>
              </a:avLst>
            </a:prstGeom>
            <a:solidFill>
              <a:srgbClr val="33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pt-BR" sz="1800"/>
            </a:p>
          </p:txBody>
        </p:sp>
        <p:sp>
          <p:nvSpPr>
            <p:cNvPr id="43225" name="Line 25">
              <a:extLst>
                <a:ext uri="{FF2B5EF4-FFF2-40B4-BE49-F238E27FC236}">
                  <a16:creationId xmlns:a16="http://schemas.microsoft.com/office/drawing/2014/main" id="{0818DE07-EABC-4FE0-90B4-111C26ECF5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30" y="788"/>
              <a:ext cx="0" cy="23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3226" name="Line 26">
              <a:extLst>
                <a:ext uri="{FF2B5EF4-FFF2-40B4-BE49-F238E27FC236}">
                  <a16:creationId xmlns:a16="http://schemas.microsoft.com/office/drawing/2014/main" id="{4D62ABD3-3A4F-4BC0-928A-27A27CAE77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76" y="1019"/>
              <a:ext cx="54" cy="6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3227" name="Rectangle 27">
              <a:extLst>
                <a:ext uri="{FF2B5EF4-FFF2-40B4-BE49-F238E27FC236}">
                  <a16:creationId xmlns:a16="http://schemas.microsoft.com/office/drawing/2014/main" id="{F2D3A54A-7785-4CAD-AE91-9795254887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3" y="883"/>
              <a:ext cx="63" cy="136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pt-BR" sz="1800"/>
            </a:p>
          </p:txBody>
        </p:sp>
        <p:sp>
          <p:nvSpPr>
            <p:cNvPr id="43228" name="Rectangle 28">
              <a:extLst>
                <a:ext uri="{FF2B5EF4-FFF2-40B4-BE49-F238E27FC236}">
                  <a16:creationId xmlns:a16="http://schemas.microsoft.com/office/drawing/2014/main" id="{BFD605BB-65E3-48D8-9E60-32005BAD5E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924"/>
              <a:ext cx="48" cy="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pt-BR" sz="1800"/>
            </a:p>
          </p:txBody>
        </p:sp>
      </p:grpSp>
      <p:grpSp>
        <p:nvGrpSpPr>
          <p:cNvPr id="43021" name="Group 29">
            <a:extLst>
              <a:ext uri="{FF2B5EF4-FFF2-40B4-BE49-F238E27FC236}">
                <a16:creationId xmlns:a16="http://schemas.microsoft.com/office/drawing/2014/main" id="{B7A49EB3-847F-425F-9878-7602C05662DA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7870826" y="3629026"/>
            <a:ext cx="80963" cy="233363"/>
            <a:chOff x="3842" y="406"/>
            <a:chExt cx="51" cy="167"/>
          </a:xfrm>
        </p:grpSpPr>
        <p:sp>
          <p:nvSpPr>
            <p:cNvPr id="43218" name="Oval 30">
              <a:extLst>
                <a:ext uri="{FF2B5EF4-FFF2-40B4-BE49-F238E27FC236}">
                  <a16:creationId xmlns:a16="http://schemas.microsoft.com/office/drawing/2014/main" id="{1D1A1858-0CD1-4D4C-8DCC-6FC724EF3B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2" y="406"/>
              <a:ext cx="47" cy="4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pt-BR" sz="1800"/>
            </a:p>
          </p:txBody>
        </p:sp>
        <p:sp>
          <p:nvSpPr>
            <p:cNvPr id="43219" name="Oval 31">
              <a:extLst>
                <a:ext uri="{FF2B5EF4-FFF2-40B4-BE49-F238E27FC236}">
                  <a16:creationId xmlns:a16="http://schemas.microsoft.com/office/drawing/2014/main" id="{92F520FC-F928-4BC8-B7B1-024D6827B3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4" y="466"/>
              <a:ext cx="47" cy="4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pt-BR" sz="1800"/>
            </a:p>
          </p:txBody>
        </p:sp>
        <p:sp>
          <p:nvSpPr>
            <p:cNvPr id="43220" name="Oval 32">
              <a:extLst>
                <a:ext uri="{FF2B5EF4-FFF2-40B4-BE49-F238E27FC236}">
                  <a16:creationId xmlns:a16="http://schemas.microsoft.com/office/drawing/2014/main" id="{8C6679AE-3F90-4574-A1AD-102656FB1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" y="526"/>
              <a:ext cx="47" cy="4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pt-BR" sz="1800"/>
            </a:p>
          </p:txBody>
        </p:sp>
      </p:grpSp>
      <p:sp>
        <p:nvSpPr>
          <p:cNvPr id="43022" name="Line 33">
            <a:extLst>
              <a:ext uri="{FF2B5EF4-FFF2-40B4-BE49-F238E27FC236}">
                <a16:creationId xmlns:a16="http://schemas.microsoft.com/office/drawing/2014/main" id="{BF3EF69E-40CB-479A-B275-9C76A1D3425A}"/>
              </a:ext>
            </a:extLst>
          </p:cNvPr>
          <p:cNvSpPr>
            <a:spLocks noChangeShapeType="1"/>
          </p:cNvSpPr>
          <p:nvPr/>
        </p:nvSpPr>
        <p:spPr bwMode="auto">
          <a:xfrm>
            <a:off x="7694613" y="3459164"/>
            <a:ext cx="495300" cy="158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43023" name="Line 34">
            <a:extLst>
              <a:ext uri="{FF2B5EF4-FFF2-40B4-BE49-F238E27FC236}">
                <a16:creationId xmlns:a16="http://schemas.microsoft.com/office/drawing/2014/main" id="{33A13577-B190-4C77-9B9A-7256113CB49F}"/>
              </a:ext>
            </a:extLst>
          </p:cNvPr>
          <p:cNvSpPr>
            <a:spLocks noChangeShapeType="1"/>
          </p:cNvSpPr>
          <p:nvPr/>
        </p:nvSpPr>
        <p:spPr bwMode="auto">
          <a:xfrm>
            <a:off x="7697789" y="3455988"/>
            <a:ext cx="1587" cy="952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43024" name="Line 35">
            <a:extLst>
              <a:ext uri="{FF2B5EF4-FFF2-40B4-BE49-F238E27FC236}">
                <a16:creationId xmlns:a16="http://schemas.microsoft.com/office/drawing/2014/main" id="{D69C9A8F-0AD6-45B8-9F17-B39682C11DAD}"/>
              </a:ext>
            </a:extLst>
          </p:cNvPr>
          <p:cNvSpPr>
            <a:spLocks noChangeShapeType="1"/>
          </p:cNvSpPr>
          <p:nvPr/>
        </p:nvSpPr>
        <p:spPr bwMode="auto">
          <a:xfrm>
            <a:off x="8193089" y="3454400"/>
            <a:ext cx="1587" cy="825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43025" name="Line 36">
            <a:extLst>
              <a:ext uri="{FF2B5EF4-FFF2-40B4-BE49-F238E27FC236}">
                <a16:creationId xmlns:a16="http://schemas.microsoft.com/office/drawing/2014/main" id="{0AC778E4-F908-4766-9175-FA276D086BBB}"/>
              </a:ext>
            </a:extLst>
          </p:cNvPr>
          <p:cNvSpPr>
            <a:spLocks noChangeShapeType="1"/>
          </p:cNvSpPr>
          <p:nvPr/>
        </p:nvSpPr>
        <p:spPr bwMode="auto">
          <a:xfrm>
            <a:off x="7394576" y="2919413"/>
            <a:ext cx="288925" cy="2651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43026" name="Line 37">
            <a:extLst>
              <a:ext uri="{FF2B5EF4-FFF2-40B4-BE49-F238E27FC236}">
                <a16:creationId xmlns:a16="http://schemas.microsoft.com/office/drawing/2014/main" id="{1E359C95-DF25-4041-9444-54A930B3491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407276" y="3205163"/>
            <a:ext cx="276225" cy="330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43027" name="Line 38">
            <a:extLst>
              <a:ext uri="{FF2B5EF4-FFF2-40B4-BE49-F238E27FC236}">
                <a16:creationId xmlns:a16="http://schemas.microsoft.com/office/drawing/2014/main" id="{E6059731-5AF2-4EB9-A69B-3D584C89A7D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934325" y="3290888"/>
            <a:ext cx="1588" cy="1635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grpSp>
        <p:nvGrpSpPr>
          <p:cNvPr id="43028" name="Group 39">
            <a:extLst>
              <a:ext uri="{FF2B5EF4-FFF2-40B4-BE49-F238E27FC236}">
                <a16:creationId xmlns:a16="http://schemas.microsoft.com/office/drawing/2014/main" id="{D07920BE-1DE8-4E3C-A216-64C509DCF2A4}"/>
              </a:ext>
            </a:extLst>
          </p:cNvPr>
          <p:cNvGrpSpPr>
            <a:grpSpLocks/>
          </p:cNvGrpSpPr>
          <p:nvPr/>
        </p:nvGrpSpPr>
        <p:grpSpPr bwMode="auto">
          <a:xfrm>
            <a:off x="8053388" y="3529014"/>
            <a:ext cx="209550" cy="395287"/>
            <a:chOff x="4180" y="783"/>
            <a:chExt cx="150" cy="307"/>
          </a:xfrm>
        </p:grpSpPr>
        <p:sp>
          <p:nvSpPr>
            <p:cNvPr id="43210" name="AutoShape 40">
              <a:extLst>
                <a:ext uri="{FF2B5EF4-FFF2-40B4-BE49-F238E27FC236}">
                  <a16:creationId xmlns:a16="http://schemas.microsoft.com/office/drawing/2014/main" id="{D52C12A7-C5A6-4BA4-B8AA-5FA8BBA2D4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0" y="1019"/>
              <a:ext cx="150" cy="71"/>
            </a:xfrm>
            <a:prstGeom prst="parallelogram">
              <a:avLst>
                <a:gd name="adj" fmla="val 81387"/>
              </a:avLst>
            </a:prstGeom>
            <a:solidFill>
              <a:srgbClr val="33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pt-BR" sz="1800"/>
            </a:p>
          </p:txBody>
        </p:sp>
        <p:sp>
          <p:nvSpPr>
            <p:cNvPr id="43211" name="Rectangle 41">
              <a:extLst>
                <a:ext uri="{FF2B5EF4-FFF2-40B4-BE49-F238E27FC236}">
                  <a16:creationId xmlns:a16="http://schemas.microsoft.com/office/drawing/2014/main" id="{106D07C4-756A-48FD-B549-CADCB85837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" y="785"/>
              <a:ext cx="69" cy="236"/>
            </a:xfrm>
            <a:prstGeom prst="rect">
              <a:avLst/>
            </a:prstGeom>
            <a:solidFill>
              <a:srgbClr val="33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pt-BR" sz="1800"/>
            </a:p>
          </p:txBody>
        </p:sp>
        <p:sp>
          <p:nvSpPr>
            <p:cNvPr id="43212" name="Rectangle 42">
              <a:extLst>
                <a:ext uri="{FF2B5EF4-FFF2-40B4-BE49-F238E27FC236}">
                  <a16:creationId xmlns:a16="http://schemas.microsoft.com/office/drawing/2014/main" id="{FFD535C4-A343-4C4B-93E9-CE3E0B2C40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1" y="852"/>
              <a:ext cx="95" cy="236"/>
            </a:xfrm>
            <a:prstGeom prst="rect">
              <a:avLst/>
            </a:prstGeom>
            <a:solidFill>
              <a:srgbClr val="33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pt-BR" sz="1800"/>
            </a:p>
          </p:txBody>
        </p:sp>
        <p:sp>
          <p:nvSpPr>
            <p:cNvPr id="43213" name="AutoShape 43">
              <a:extLst>
                <a:ext uri="{FF2B5EF4-FFF2-40B4-BE49-F238E27FC236}">
                  <a16:creationId xmlns:a16="http://schemas.microsoft.com/office/drawing/2014/main" id="{CFC201ED-7D13-426A-96AB-FB9C527DEF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0" y="783"/>
              <a:ext cx="150" cy="71"/>
            </a:xfrm>
            <a:prstGeom prst="parallelogram">
              <a:avLst>
                <a:gd name="adj" fmla="val 81387"/>
              </a:avLst>
            </a:prstGeom>
            <a:solidFill>
              <a:srgbClr val="33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pt-BR" sz="1800"/>
            </a:p>
          </p:txBody>
        </p:sp>
        <p:sp>
          <p:nvSpPr>
            <p:cNvPr id="43214" name="Line 44">
              <a:extLst>
                <a:ext uri="{FF2B5EF4-FFF2-40B4-BE49-F238E27FC236}">
                  <a16:creationId xmlns:a16="http://schemas.microsoft.com/office/drawing/2014/main" id="{E4CF6C38-A24D-47D1-8315-D0302041A4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30" y="788"/>
              <a:ext cx="0" cy="23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3215" name="Line 45">
              <a:extLst>
                <a:ext uri="{FF2B5EF4-FFF2-40B4-BE49-F238E27FC236}">
                  <a16:creationId xmlns:a16="http://schemas.microsoft.com/office/drawing/2014/main" id="{AFE42438-D802-4C82-B85D-B4E4F804E0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76" y="1019"/>
              <a:ext cx="54" cy="6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3216" name="Rectangle 46">
              <a:extLst>
                <a:ext uri="{FF2B5EF4-FFF2-40B4-BE49-F238E27FC236}">
                  <a16:creationId xmlns:a16="http://schemas.microsoft.com/office/drawing/2014/main" id="{6DD23C87-EE74-492F-AAF1-E9FCBB19F6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3" y="883"/>
              <a:ext cx="63" cy="136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pt-BR" sz="1800"/>
            </a:p>
          </p:txBody>
        </p:sp>
        <p:sp>
          <p:nvSpPr>
            <p:cNvPr id="43217" name="Rectangle 47">
              <a:extLst>
                <a:ext uri="{FF2B5EF4-FFF2-40B4-BE49-F238E27FC236}">
                  <a16:creationId xmlns:a16="http://schemas.microsoft.com/office/drawing/2014/main" id="{B111E202-EBF1-474E-8214-9BC013496B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924"/>
              <a:ext cx="48" cy="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pt-BR" sz="1800"/>
            </a:p>
          </p:txBody>
        </p:sp>
      </p:grpSp>
      <p:grpSp>
        <p:nvGrpSpPr>
          <p:cNvPr id="43029" name="Group 48">
            <a:extLst>
              <a:ext uri="{FF2B5EF4-FFF2-40B4-BE49-F238E27FC236}">
                <a16:creationId xmlns:a16="http://schemas.microsoft.com/office/drawing/2014/main" id="{FFC3C360-51D8-4BD8-808D-A5720199F516}"/>
              </a:ext>
            </a:extLst>
          </p:cNvPr>
          <p:cNvGrpSpPr>
            <a:grpSpLocks/>
          </p:cNvGrpSpPr>
          <p:nvPr/>
        </p:nvGrpSpPr>
        <p:grpSpPr bwMode="auto">
          <a:xfrm>
            <a:off x="7096126" y="4148138"/>
            <a:ext cx="479425" cy="925512"/>
            <a:chOff x="3314" y="1248"/>
            <a:chExt cx="344" cy="694"/>
          </a:xfrm>
        </p:grpSpPr>
        <p:graphicFrame>
          <p:nvGraphicFramePr>
            <p:cNvPr id="43201" name="Object 49">
              <a:extLst>
                <a:ext uri="{FF2B5EF4-FFF2-40B4-BE49-F238E27FC236}">
                  <a16:creationId xmlns:a16="http://schemas.microsoft.com/office/drawing/2014/main" id="{10E99022-2340-4930-9462-C19E191C23DA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3314" y="1248"/>
            <a:ext cx="299" cy="24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169" name="Clip" r:id="rId9" imgW="1307263" imgH="1084139" progId="MS_ClipArt_Gallery.2">
                    <p:embed/>
                  </p:oleObj>
                </mc:Choice>
                <mc:Fallback>
                  <p:oleObj name="Clip" r:id="rId9" imgW="1307263" imgH="1084139" progId="MS_ClipArt_Gallery.2">
                    <p:embed/>
                    <p:pic>
                      <p:nvPicPr>
                        <p:cNvPr id="43201" name="Object 49">
                          <a:extLst>
                            <a:ext uri="{FF2B5EF4-FFF2-40B4-BE49-F238E27FC236}">
                              <a16:creationId xmlns:a16="http://schemas.microsoft.com/office/drawing/2014/main" id="{10E99022-2340-4930-9462-C19E191C23DA}"/>
                            </a:ext>
                          </a:extLst>
                        </p:cNvPr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314" y="1248"/>
                          <a:ext cx="299" cy="24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43202" name="Line 50">
              <a:extLst>
                <a:ext uri="{FF2B5EF4-FFF2-40B4-BE49-F238E27FC236}">
                  <a16:creationId xmlns:a16="http://schemas.microsoft.com/office/drawing/2014/main" id="{D25F9B73-FB62-437F-8D0C-AD5DE04D98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06" y="1433"/>
              <a:ext cx="52" cy="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graphicFrame>
          <p:nvGraphicFramePr>
            <p:cNvPr id="43203" name="Object 51">
              <a:extLst>
                <a:ext uri="{FF2B5EF4-FFF2-40B4-BE49-F238E27FC236}">
                  <a16:creationId xmlns:a16="http://schemas.microsoft.com/office/drawing/2014/main" id="{BC15542A-E917-4473-AF54-E903356401E3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3314" y="1694"/>
            <a:ext cx="299" cy="24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170" name="Clip" r:id="rId10" imgW="1307263" imgH="1084139" progId="MS_ClipArt_Gallery.2">
                    <p:embed/>
                  </p:oleObj>
                </mc:Choice>
                <mc:Fallback>
                  <p:oleObj name="Clip" r:id="rId10" imgW="1307263" imgH="1084139" progId="MS_ClipArt_Gallery.2">
                    <p:embed/>
                    <p:pic>
                      <p:nvPicPr>
                        <p:cNvPr id="43203" name="Object 51">
                          <a:extLst>
                            <a:ext uri="{FF2B5EF4-FFF2-40B4-BE49-F238E27FC236}">
                              <a16:creationId xmlns:a16="http://schemas.microsoft.com/office/drawing/2014/main" id="{BC15542A-E917-4473-AF54-E903356401E3}"/>
                            </a:ext>
                          </a:extLst>
                        </p:cNvPr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314" y="1694"/>
                          <a:ext cx="299" cy="24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43204" name="Line 52">
              <a:extLst>
                <a:ext uri="{FF2B5EF4-FFF2-40B4-BE49-F238E27FC236}">
                  <a16:creationId xmlns:a16="http://schemas.microsoft.com/office/drawing/2014/main" id="{4D1EAB63-F32E-4EC7-BB52-23EDFCABC7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06" y="1882"/>
              <a:ext cx="52" cy="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grpSp>
          <p:nvGrpSpPr>
            <p:cNvPr id="43205" name="Group 53">
              <a:extLst>
                <a:ext uri="{FF2B5EF4-FFF2-40B4-BE49-F238E27FC236}">
                  <a16:creationId xmlns:a16="http://schemas.microsoft.com/office/drawing/2014/main" id="{25C7CB22-318B-43FA-B394-E05FF56918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04" y="1504"/>
              <a:ext cx="51" cy="167"/>
              <a:chOff x="3842" y="406"/>
              <a:chExt cx="51" cy="167"/>
            </a:xfrm>
          </p:grpSpPr>
          <p:sp>
            <p:nvSpPr>
              <p:cNvPr id="43207" name="Oval 54">
                <a:extLst>
                  <a:ext uri="{FF2B5EF4-FFF2-40B4-BE49-F238E27FC236}">
                    <a16:creationId xmlns:a16="http://schemas.microsoft.com/office/drawing/2014/main" id="{F3164834-B8EF-4F02-AF0F-7D37488018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2" y="406"/>
                <a:ext cx="47" cy="47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43208" name="Oval 55">
                <a:extLst>
                  <a:ext uri="{FF2B5EF4-FFF2-40B4-BE49-F238E27FC236}">
                    <a16:creationId xmlns:a16="http://schemas.microsoft.com/office/drawing/2014/main" id="{9240D0FC-306A-4C08-87A9-230FF34DEF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4" y="466"/>
                <a:ext cx="47" cy="47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43209" name="Oval 56">
                <a:extLst>
                  <a:ext uri="{FF2B5EF4-FFF2-40B4-BE49-F238E27FC236}">
                    <a16:creationId xmlns:a16="http://schemas.microsoft.com/office/drawing/2014/main" id="{27351809-E5CD-4F9D-BB79-1B6684EBDA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6" y="526"/>
                <a:ext cx="47" cy="47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pt-BR" altLang="pt-BR" sz="1800"/>
              </a:p>
            </p:txBody>
          </p:sp>
        </p:grpSp>
        <p:sp>
          <p:nvSpPr>
            <p:cNvPr id="43206" name="Line 57">
              <a:extLst>
                <a:ext uri="{FF2B5EF4-FFF2-40B4-BE49-F238E27FC236}">
                  <a16:creationId xmlns:a16="http://schemas.microsoft.com/office/drawing/2014/main" id="{E3B29F78-22E8-4867-B181-0AED00E7A6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4" y="1431"/>
              <a:ext cx="0" cy="4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</p:grpSp>
      <p:graphicFrame>
        <p:nvGraphicFramePr>
          <p:cNvPr id="43030" name="Object 58">
            <a:extLst>
              <a:ext uri="{FF2B5EF4-FFF2-40B4-BE49-F238E27FC236}">
                <a16:creationId xmlns:a16="http://schemas.microsoft.com/office/drawing/2014/main" id="{1C6A487C-4B7E-4D8B-9736-A587419B821F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964488" y="5157789"/>
          <a:ext cx="417512" cy="331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71" name="Clip" r:id="rId11" imgW="1307263" imgH="1084139" progId="MS_ClipArt_Gallery.2">
                  <p:embed/>
                </p:oleObj>
              </mc:Choice>
              <mc:Fallback>
                <p:oleObj name="Clip" r:id="rId11" imgW="1307263" imgH="1084139" progId="MS_ClipArt_Gallery.2">
                  <p:embed/>
                  <p:pic>
                    <p:nvPicPr>
                      <p:cNvPr id="43030" name="Object 58">
                        <a:extLst>
                          <a:ext uri="{FF2B5EF4-FFF2-40B4-BE49-F238E27FC236}">
                            <a16:creationId xmlns:a16="http://schemas.microsoft.com/office/drawing/2014/main" id="{1C6A487C-4B7E-4D8B-9736-A587419B821F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964488" y="5157789"/>
                        <a:ext cx="417512" cy="331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3031" name="Object 59">
            <a:extLst>
              <a:ext uri="{FF2B5EF4-FFF2-40B4-BE49-F238E27FC236}">
                <a16:creationId xmlns:a16="http://schemas.microsoft.com/office/drawing/2014/main" id="{BD51C8E0-5202-42B6-B295-99C58675EA0B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350126" y="5146675"/>
          <a:ext cx="415925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72" name="Clip" r:id="rId12" imgW="1307263" imgH="1084139" progId="MS_ClipArt_Gallery.2">
                  <p:embed/>
                </p:oleObj>
              </mc:Choice>
              <mc:Fallback>
                <p:oleObj name="Clip" r:id="rId12" imgW="1307263" imgH="1084139" progId="MS_ClipArt_Gallery.2">
                  <p:embed/>
                  <p:pic>
                    <p:nvPicPr>
                      <p:cNvPr id="43031" name="Object 59">
                        <a:extLst>
                          <a:ext uri="{FF2B5EF4-FFF2-40B4-BE49-F238E27FC236}">
                            <a16:creationId xmlns:a16="http://schemas.microsoft.com/office/drawing/2014/main" id="{BD51C8E0-5202-42B6-B295-99C58675EA0B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350126" y="5146675"/>
                        <a:ext cx="415925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3032" name="Oval 60">
            <a:extLst>
              <a:ext uri="{FF2B5EF4-FFF2-40B4-BE49-F238E27FC236}">
                <a16:creationId xmlns:a16="http://schemas.microsoft.com/office/drawing/2014/main" id="{963F747E-54E6-4A61-86B5-DF39958D855D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7766844" y="5250656"/>
            <a:ext cx="63500" cy="65088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pt-BR" altLang="pt-BR" sz="1800"/>
          </a:p>
        </p:txBody>
      </p:sp>
      <p:sp>
        <p:nvSpPr>
          <p:cNvPr id="43033" name="Oval 61">
            <a:extLst>
              <a:ext uri="{FF2B5EF4-FFF2-40B4-BE49-F238E27FC236}">
                <a16:creationId xmlns:a16="http://schemas.microsoft.com/office/drawing/2014/main" id="{1614961A-266B-402B-9BB4-88A9D87481F7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7851776" y="5248276"/>
            <a:ext cx="63500" cy="66675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pt-BR" altLang="pt-BR" sz="1800"/>
          </a:p>
        </p:txBody>
      </p:sp>
      <p:sp>
        <p:nvSpPr>
          <p:cNvPr id="43034" name="Oval 62">
            <a:extLst>
              <a:ext uri="{FF2B5EF4-FFF2-40B4-BE49-F238E27FC236}">
                <a16:creationId xmlns:a16="http://schemas.microsoft.com/office/drawing/2014/main" id="{F617A808-54A8-4952-8224-54555D23E4CF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7929563" y="5253038"/>
            <a:ext cx="61913" cy="65088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pt-BR" altLang="pt-BR" sz="1800"/>
          </a:p>
        </p:txBody>
      </p:sp>
      <p:sp>
        <p:nvSpPr>
          <p:cNvPr id="43035" name="Line 63">
            <a:extLst>
              <a:ext uri="{FF2B5EF4-FFF2-40B4-BE49-F238E27FC236}">
                <a16:creationId xmlns:a16="http://schemas.microsoft.com/office/drawing/2014/main" id="{74109108-0855-4748-A6EA-378D0AE416F3}"/>
              </a:ext>
            </a:extLst>
          </p:cNvPr>
          <p:cNvSpPr>
            <a:spLocks noChangeShapeType="1"/>
          </p:cNvSpPr>
          <p:nvPr/>
        </p:nvSpPr>
        <p:spPr bwMode="auto">
          <a:xfrm rot="16200000">
            <a:off x="8189120" y="5133183"/>
            <a:ext cx="6032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43036" name="Line 64">
            <a:extLst>
              <a:ext uri="{FF2B5EF4-FFF2-40B4-BE49-F238E27FC236}">
                <a16:creationId xmlns:a16="http://schemas.microsoft.com/office/drawing/2014/main" id="{90EF834C-CC6F-41D2-BBEE-3E99AE80A75C}"/>
              </a:ext>
            </a:extLst>
          </p:cNvPr>
          <p:cNvSpPr>
            <a:spLocks noChangeShapeType="1"/>
          </p:cNvSpPr>
          <p:nvPr/>
        </p:nvSpPr>
        <p:spPr bwMode="auto">
          <a:xfrm rot="5400000" flipH="1">
            <a:off x="7562850" y="5124450"/>
            <a:ext cx="635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43037" name="Line 65">
            <a:extLst>
              <a:ext uri="{FF2B5EF4-FFF2-40B4-BE49-F238E27FC236}">
                <a16:creationId xmlns:a16="http://schemas.microsoft.com/office/drawing/2014/main" id="{209D9115-F094-4B82-9701-55666420CE99}"/>
              </a:ext>
            </a:extLst>
          </p:cNvPr>
          <p:cNvSpPr>
            <a:spLocks noChangeShapeType="1"/>
          </p:cNvSpPr>
          <p:nvPr/>
        </p:nvSpPr>
        <p:spPr bwMode="auto">
          <a:xfrm rot="16200000" flipV="1">
            <a:off x="7909719" y="4785519"/>
            <a:ext cx="0" cy="6270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43038" name="Line 66">
            <a:extLst>
              <a:ext uri="{FF2B5EF4-FFF2-40B4-BE49-F238E27FC236}">
                <a16:creationId xmlns:a16="http://schemas.microsoft.com/office/drawing/2014/main" id="{ACD7A4BC-B23E-4F4C-98AF-EA40F09E1A2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75551" y="4724401"/>
            <a:ext cx="93663" cy="317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43039" name="Line 67">
            <a:extLst>
              <a:ext uri="{FF2B5EF4-FFF2-40B4-BE49-F238E27FC236}">
                <a16:creationId xmlns:a16="http://schemas.microsoft.com/office/drawing/2014/main" id="{97236709-0F30-4A90-BF2C-27E865B4C86F}"/>
              </a:ext>
            </a:extLst>
          </p:cNvPr>
          <p:cNvSpPr>
            <a:spLocks noChangeShapeType="1"/>
          </p:cNvSpPr>
          <p:nvPr/>
        </p:nvSpPr>
        <p:spPr bwMode="auto">
          <a:xfrm>
            <a:off x="8177213" y="4770438"/>
            <a:ext cx="303212" cy="3857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43040" name="Line 68">
            <a:extLst>
              <a:ext uri="{FF2B5EF4-FFF2-40B4-BE49-F238E27FC236}">
                <a16:creationId xmlns:a16="http://schemas.microsoft.com/office/drawing/2014/main" id="{B710DD83-39B2-4AA0-9175-33834998D1F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972550" y="4767263"/>
            <a:ext cx="279400" cy="3921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graphicFrame>
        <p:nvGraphicFramePr>
          <p:cNvPr id="43041" name="Object 69">
            <a:extLst>
              <a:ext uri="{FF2B5EF4-FFF2-40B4-BE49-F238E27FC236}">
                <a16:creationId xmlns:a16="http://schemas.microsoft.com/office/drawing/2014/main" id="{890A5E5F-E4EE-4111-A640-EE99028D6FF5}"/>
              </a:ext>
            </a:extLst>
          </p:cNvPr>
          <p:cNvGraphicFramePr>
            <a:graphicFrameLocks noChangeAspect="1"/>
          </p:cNvGraphicFramePr>
          <p:nvPr/>
        </p:nvGraphicFramePr>
        <p:xfrm>
          <a:off x="9150350" y="4319588"/>
          <a:ext cx="203200" cy="241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73" name="Clip" r:id="rId13" imgW="982811" imgH="1208363" progId="MS_ClipArt_Gallery.2">
                  <p:embed/>
                </p:oleObj>
              </mc:Choice>
              <mc:Fallback>
                <p:oleObj name="Clip" r:id="rId13" imgW="982811" imgH="1208363" progId="MS_ClipArt_Gallery.2">
                  <p:embed/>
                  <p:pic>
                    <p:nvPicPr>
                      <p:cNvPr id="43041" name="Object 69">
                        <a:extLst>
                          <a:ext uri="{FF2B5EF4-FFF2-40B4-BE49-F238E27FC236}">
                            <a16:creationId xmlns:a16="http://schemas.microsoft.com/office/drawing/2014/main" id="{890A5E5F-E4EE-4111-A640-EE99028D6FF5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150350" y="4319588"/>
                        <a:ext cx="203200" cy="241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3042" name="Object 70">
            <a:extLst>
              <a:ext uri="{FF2B5EF4-FFF2-40B4-BE49-F238E27FC236}">
                <a16:creationId xmlns:a16="http://schemas.microsoft.com/office/drawing/2014/main" id="{325C0A9D-F8C0-4201-8529-94E5B73B23A0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813675" y="4400551"/>
          <a:ext cx="203200" cy="2397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74" name="Clip" r:id="rId15" imgW="982811" imgH="1208363" progId="MS_ClipArt_Gallery.2">
                  <p:embed/>
                </p:oleObj>
              </mc:Choice>
              <mc:Fallback>
                <p:oleObj name="Clip" r:id="rId15" imgW="982811" imgH="1208363" progId="MS_ClipArt_Gallery.2">
                  <p:embed/>
                  <p:pic>
                    <p:nvPicPr>
                      <p:cNvPr id="43042" name="Object 70">
                        <a:extLst>
                          <a:ext uri="{FF2B5EF4-FFF2-40B4-BE49-F238E27FC236}">
                            <a16:creationId xmlns:a16="http://schemas.microsoft.com/office/drawing/2014/main" id="{325C0A9D-F8C0-4201-8529-94E5B73B23A0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813675" y="4400551"/>
                        <a:ext cx="203200" cy="2397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3043" name="Freeform 71">
            <a:extLst>
              <a:ext uri="{FF2B5EF4-FFF2-40B4-BE49-F238E27FC236}">
                <a16:creationId xmlns:a16="http://schemas.microsoft.com/office/drawing/2014/main" id="{A2624688-0B09-4322-BA9C-23BBD95820F6}"/>
              </a:ext>
            </a:extLst>
          </p:cNvPr>
          <p:cNvSpPr>
            <a:spLocks/>
          </p:cNvSpPr>
          <p:nvPr/>
        </p:nvSpPr>
        <p:spPr bwMode="auto">
          <a:xfrm>
            <a:off x="7894639" y="4175125"/>
            <a:ext cx="1354137" cy="304800"/>
          </a:xfrm>
          <a:custGeom>
            <a:avLst/>
            <a:gdLst>
              <a:gd name="T0" fmla="*/ 0 w 972"/>
              <a:gd name="T1" fmla="*/ 2147483646 h 228"/>
              <a:gd name="T2" fmla="*/ 2147483646 w 972"/>
              <a:gd name="T3" fmla="*/ 2147483646 h 228"/>
              <a:gd name="T4" fmla="*/ 2147483646 w 972"/>
              <a:gd name="T5" fmla="*/ 2147483646 h 228"/>
              <a:gd name="T6" fmla="*/ 0 60000 65536"/>
              <a:gd name="T7" fmla="*/ 0 60000 65536"/>
              <a:gd name="T8" fmla="*/ 0 60000 65536"/>
              <a:gd name="T9" fmla="*/ 0 w 972"/>
              <a:gd name="T10" fmla="*/ 0 h 228"/>
              <a:gd name="T11" fmla="*/ 972 w 972"/>
              <a:gd name="T12" fmla="*/ 228 h 22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972" h="228">
                <a:moveTo>
                  <a:pt x="0" y="228"/>
                </a:moveTo>
                <a:cubicBezTo>
                  <a:pt x="135" y="123"/>
                  <a:pt x="270" y="18"/>
                  <a:pt x="432" y="9"/>
                </a:cubicBezTo>
                <a:cubicBezTo>
                  <a:pt x="594" y="0"/>
                  <a:pt x="783" y="85"/>
                  <a:pt x="972" y="171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grpSp>
        <p:nvGrpSpPr>
          <p:cNvPr id="43044" name="Group 72">
            <a:extLst>
              <a:ext uri="{FF2B5EF4-FFF2-40B4-BE49-F238E27FC236}">
                <a16:creationId xmlns:a16="http://schemas.microsoft.com/office/drawing/2014/main" id="{7B89845A-679D-4A69-9832-276650865EE3}"/>
              </a:ext>
            </a:extLst>
          </p:cNvPr>
          <p:cNvGrpSpPr>
            <a:grpSpLocks/>
          </p:cNvGrpSpPr>
          <p:nvPr/>
        </p:nvGrpSpPr>
        <p:grpSpPr bwMode="auto">
          <a:xfrm>
            <a:off x="8161338" y="5597525"/>
            <a:ext cx="406400" cy="427038"/>
            <a:chOff x="2870" y="1518"/>
            <a:chExt cx="292" cy="320"/>
          </a:xfrm>
        </p:grpSpPr>
        <p:graphicFrame>
          <p:nvGraphicFramePr>
            <p:cNvPr id="43199" name="Object 73">
              <a:extLst>
                <a:ext uri="{FF2B5EF4-FFF2-40B4-BE49-F238E27FC236}">
                  <a16:creationId xmlns:a16="http://schemas.microsoft.com/office/drawing/2014/main" id="{5701C897-6BC7-4B41-869B-A9C20E5DD2D5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2870" y="1518"/>
            <a:ext cx="272" cy="28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175" name="Clip" r:id="rId16" imgW="826829" imgH="840406" progId="MS_ClipArt_Gallery.2">
                    <p:embed/>
                  </p:oleObj>
                </mc:Choice>
                <mc:Fallback>
                  <p:oleObj name="Clip" r:id="rId16" imgW="826829" imgH="840406" progId="MS_ClipArt_Gallery.2">
                    <p:embed/>
                    <p:pic>
                      <p:nvPicPr>
                        <p:cNvPr id="43199" name="Object 73">
                          <a:extLst>
                            <a:ext uri="{FF2B5EF4-FFF2-40B4-BE49-F238E27FC236}">
                              <a16:creationId xmlns:a16="http://schemas.microsoft.com/office/drawing/2014/main" id="{5701C897-6BC7-4B41-869B-A9C20E5DD2D5}"/>
                            </a:ext>
                          </a:extLst>
                        </p:cNvPr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870" y="1518"/>
                          <a:ext cx="272" cy="28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3200" name="Object 74">
              <a:extLst>
                <a:ext uri="{FF2B5EF4-FFF2-40B4-BE49-F238E27FC236}">
                  <a16:creationId xmlns:a16="http://schemas.microsoft.com/office/drawing/2014/main" id="{BE507C26-0951-47E6-B7E3-260244CE1463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2913" y="1602"/>
            <a:ext cx="249" cy="236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176" name="Clip" r:id="rId18" imgW="1268295" imgH="1199426" progId="MS_ClipArt_Gallery.2">
                    <p:embed/>
                  </p:oleObj>
                </mc:Choice>
                <mc:Fallback>
                  <p:oleObj name="Clip" r:id="rId18" imgW="1268295" imgH="1199426" progId="MS_ClipArt_Gallery.2">
                    <p:embed/>
                    <p:pic>
                      <p:nvPicPr>
                        <p:cNvPr id="43200" name="Object 74">
                          <a:extLst>
                            <a:ext uri="{FF2B5EF4-FFF2-40B4-BE49-F238E27FC236}">
                              <a16:creationId xmlns:a16="http://schemas.microsoft.com/office/drawing/2014/main" id="{BE507C26-0951-47E6-B7E3-260244CE1463}"/>
                            </a:ext>
                          </a:extLst>
                        </p:cNvPr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913" y="1602"/>
                          <a:ext cx="249" cy="236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43045" name="Group 75">
            <a:extLst>
              <a:ext uri="{FF2B5EF4-FFF2-40B4-BE49-F238E27FC236}">
                <a16:creationId xmlns:a16="http://schemas.microsoft.com/office/drawing/2014/main" id="{C8BA8C08-90D2-4F16-9FFC-0F8D01153DCB}"/>
              </a:ext>
            </a:extLst>
          </p:cNvPr>
          <p:cNvGrpSpPr>
            <a:grpSpLocks/>
          </p:cNvGrpSpPr>
          <p:nvPr/>
        </p:nvGrpSpPr>
        <p:grpSpPr bwMode="auto">
          <a:xfrm>
            <a:off x="8939213" y="5629275"/>
            <a:ext cx="406400" cy="427038"/>
            <a:chOff x="2870" y="1518"/>
            <a:chExt cx="292" cy="320"/>
          </a:xfrm>
        </p:grpSpPr>
        <p:graphicFrame>
          <p:nvGraphicFramePr>
            <p:cNvPr id="43197" name="Object 76">
              <a:extLst>
                <a:ext uri="{FF2B5EF4-FFF2-40B4-BE49-F238E27FC236}">
                  <a16:creationId xmlns:a16="http://schemas.microsoft.com/office/drawing/2014/main" id="{8C979EE8-761D-4041-AC80-B10D19ADEF9E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2870" y="1518"/>
            <a:ext cx="272" cy="28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177" name="Clip" r:id="rId20" imgW="826829" imgH="840406" progId="MS_ClipArt_Gallery.2">
                    <p:embed/>
                  </p:oleObj>
                </mc:Choice>
                <mc:Fallback>
                  <p:oleObj name="Clip" r:id="rId20" imgW="826829" imgH="840406" progId="MS_ClipArt_Gallery.2">
                    <p:embed/>
                    <p:pic>
                      <p:nvPicPr>
                        <p:cNvPr id="43197" name="Object 76">
                          <a:extLst>
                            <a:ext uri="{FF2B5EF4-FFF2-40B4-BE49-F238E27FC236}">
                              <a16:creationId xmlns:a16="http://schemas.microsoft.com/office/drawing/2014/main" id="{8C979EE8-761D-4041-AC80-B10D19ADEF9E}"/>
                            </a:ext>
                          </a:extLst>
                        </p:cNvPr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870" y="1518"/>
                          <a:ext cx="272" cy="28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3198" name="Object 77">
              <a:extLst>
                <a:ext uri="{FF2B5EF4-FFF2-40B4-BE49-F238E27FC236}">
                  <a16:creationId xmlns:a16="http://schemas.microsoft.com/office/drawing/2014/main" id="{2B5A7A72-49BB-4AE9-866F-A7AF4E1B0AEC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2913" y="1602"/>
            <a:ext cx="249" cy="236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178" name="Clip" r:id="rId21" imgW="1268295" imgH="1199426" progId="MS_ClipArt_Gallery.2">
                    <p:embed/>
                  </p:oleObj>
                </mc:Choice>
                <mc:Fallback>
                  <p:oleObj name="Clip" r:id="rId21" imgW="1268295" imgH="1199426" progId="MS_ClipArt_Gallery.2">
                    <p:embed/>
                    <p:pic>
                      <p:nvPicPr>
                        <p:cNvPr id="43198" name="Object 77">
                          <a:extLst>
                            <a:ext uri="{FF2B5EF4-FFF2-40B4-BE49-F238E27FC236}">
                              <a16:creationId xmlns:a16="http://schemas.microsoft.com/office/drawing/2014/main" id="{2B5A7A72-49BB-4AE9-866F-A7AF4E1B0AEC}"/>
                            </a:ext>
                          </a:extLst>
                        </p:cNvPr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913" y="1602"/>
                          <a:ext cx="249" cy="236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43046" name="Group 78">
            <a:extLst>
              <a:ext uri="{FF2B5EF4-FFF2-40B4-BE49-F238E27FC236}">
                <a16:creationId xmlns:a16="http://schemas.microsoft.com/office/drawing/2014/main" id="{63D86206-DF9B-48D0-82FB-5DD935517397}"/>
              </a:ext>
            </a:extLst>
          </p:cNvPr>
          <p:cNvGrpSpPr>
            <a:grpSpLocks/>
          </p:cNvGrpSpPr>
          <p:nvPr/>
        </p:nvGrpSpPr>
        <p:grpSpPr bwMode="auto">
          <a:xfrm>
            <a:off x="8524876" y="5345114"/>
            <a:ext cx="379413" cy="376237"/>
            <a:chOff x="4733" y="2082"/>
            <a:chExt cx="272" cy="282"/>
          </a:xfrm>
        </p:grpSpPr>
        <p:graphicFrame>
          <p:nvGraphicFramePr>
            <p:cNvPr id="43195" name="Object 79">
              <a:extLst>
                <a:ext uri="{FF2B5EF4-FFF2-40B4-BE49-F238E27FC236}">
                  <a16:creationId xmlns:a16="http://schemas.microsoft.com/office/drawing/2014/main" id="{5C8AAF9D-BD99-4436-9B68-6235C644B52B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4733" y="2082"/>
            <a:ext cx="272" cy="28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179" name="Clip" r:id="rId22" imgW="826829" imgH="840406" progId="MS_ClipArt_Gallery.2">
                    <p:embed/>
                  </p:oleObj>
                </mc:Choice>
                <mc:Fallback>
                  <p:oleObj name="Clip" r:id="rId22" imgW="826829" imgH="840406" progId="MS_ClipArt_Gallery.2">
                    <p:embed/>
                    <p:pic>
                      <p:nvPicPr>
                        <p:cNvPr id="43195" name="Object 79">
                          <a:extLst>
                            <a:ext uri="{FF2B5EF4-FFF2-40B4-BE49-F238E27FC236}">
                              <a16:creationId xmlns:a16="http://schemas.microsoft.com/office/drawing/2014/main" id="{5C8AAF9D-BD99-4436-9B68-6235C644B52B}"/>
                            </a:ext>
                          </a:extLst>
                        </p:cNvPr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733" y="2082"/>
                          <a:ext cx="272" cy="28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43196" name="Rectangle 80">
              <a:extLst>
                <a:ext uri="{FF2B5EF4-FFF2-40B4-BE49-F238E27FC236}">
                  <a16:creationId xmlns:a16="http://schemas.microsoft.com/office/drawing/2014/main" id="{59BD5B18-DB7C-4D99-A41F-7BBCEED35A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2" y="2181"/>
              <a:ext cx="192" cy="183"/>
            </a:xfrm>
            <a:prstGeom prst="rect">
              <a:avLst/>
            </a:prstGeom>
            <a:solidFill>
              <a:srgbClr val="33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pt-BR" sz="1800"/>
            </a:p>
          </p:txBody>
        </p:sp>
      </p:grpSp>
      <p:sp>
        <p:nvSpPr>
          <p:cNvPr id="43047" name="Line 81">
            <a:extLst>
              <a:ext uri="{FF2B5EF4-FFF2-40B4-BE49-F238E27FC236}">
                <a16:creationId xmlns:a16="http://schemas.microsoft.com/office/drawing/2014/main" id="{7FB4B1E1-531B-48FD-B3C1-74DF65C69D72}"/>
              </a:ext>
            </a:extLst>
          </p:cNvPr>
          <p:cNvSpPr>
            <a:spLocks noChangeShapeType="1"/>
          </p:cNvSpPr>
          <p:nvPr/>
        </p:nvSpPr>
        <p:spPr bwMode="auto">
          <a:xfrm>
            <a:off x="8831263" y="5248275"/>
            <a:ext cx="0" cy="2286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grpSp>
        <p:nvGrpSpPr>
          <p:cNvPr id="43048" name="Group 82">
            <a:extLst>
              <a:ext uri="{FF2B5EF4-FFF2-40B4-BE49-F238E27FC236}">
                <a16:creationId xmlns:a16="http://schemas.microsoft.com/office/drawing/2014/main" id="{69BCD2F1-8782-4624-8A1B-3A45963013D7}"/>
              </a:ext>
            </a:extLst>
          </p:cNvPr>
          <p:cNvGrpSpPr>
            <a:grpSpLocks/>
          </p:cNvGrpSpPr>
          <p:nvPr/>
        </p:nvGrpSpPr>
        <p:grpSpPr bwMode="auto">
          <a:xfrm>
            <a:off x="9551988" y="4672014"/>
            <a:ext cx="207962" cy="409575"/>
            <a:chOff x="4180" y="783"/>
            <a:chExt cx="150" cy="307"/>
          </a:xfrm>
        </p:grpSpPr>
        <p:sp>
          <p:nvSpPr>
            <p:cNvPr id="43187" name="AutoShape 83">
              <a:extLst>
                <a:ext uri="{FF2B5EF4-FFF2-40B4-BE49-F238E27FC236}">
                  <a16:creationId xmlns:a16="http://schemas.microsoft.com/office/drawing/2014/main" id="{93B812DD-FF13-498A-97DE-EE1CB65FCC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0" y="1019"/>
              <a:ext cx="150" cy="71"/>
            </a:xfrm>
            <a:prstGeom prst="parallelogram">
              <a:avLst>
                <a:gd name="adj" fmla="val 81387"/>
              </a:avLst>
            </a:prstGeom>
            <a:solidFill>
              <a:srgbClr val="33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pt-BR" sz="1800"/>
            </a:p>
          </p:txBody>
        </p:sp>
        <p:sp>
          <p:nvSpPr>
            <p:cNvPr id="43188" name="Rectangle 84">
              <a:extLst>
                <a:ext uri="{FF2B5EF4-FFF2-40B4-BE49-F238E27FC236}">
                  <a16:creationId xmlns:a16="http://schemas.microsoft.com/office/drawing/2014/main" id="{7C72470F-DBCF-476B-B49B-17B2CB2616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" y="785"/>
              <a:ext cx="69" cy="236"/>
            </a:xfrm>
            <a:prstGeom prst="rect">
              <a:avLst/>
            </a:prstGeom>
            <a:solidFill>
              <a:srgbClr val="33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pt-BR" sz="1800"/>
            </a:p>
          </p:txBody>
        </p:sp>
        <p:sp>
          <p:nvSpPr>
            <p:cNvPr id="43189" name="Rectangle 85">
              <a:extLst>
                <a:ext uri="{FF2B5EF4-FFF2-40B4-BE49-F238E27FC236}">
                  <a16:creationId xmlns:a16="http://schemas.microsoft.com/office/drawing/2014/main" id="{D18BACBC-E98A-4E84-8DD6-4E7C76BD15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1" y="852"/>
              <a:ext cx="95" cy="236"/>
            </a:xfrm>
            <a:prstGeom prst="rect">
              <a:avLst/>
            </a:prstGeom>
            <a:solidFill>
              <a:srgbClr val="33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pt-BR" sz="1800"/>
            </a:p>
          </p:txBody>
        </p:sp>
        <p:sp>
          <p:nvSpPr>
            <p:cNvPr id="43190" name="AutoShape 86">
              <a:extLst>
                <a:ext uri="{FF2B5EF4-FFF2-40B4-BE49-F238E27FC236}">
                  <a16:creationId xmlns:a16="http://schemas.microsoft.com/office/drawing/2014/main" id="{9A2F7499-7896-42BE-AA47-AA369C4CC3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0" y="783"/>
              <a:ext cx="150" cy="71"/>
            </a:xfrm>
            <a:prstGeom prst="parallelogram">
              <a:avLst>
                <a:gd name="adj" fmla="val 81387"/>
              </a:avLst>
            </a:prstGeom>
            <a:solidFill>
              <a:srgbClr val="33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pt-BR" sz="1800"/>
            </a:p>
          </p:txBody>
        </p:sp>
        <p:sp>
          <p:nvSpPr>
            <p:cNvPr id="43191" name="Line 87">
              <a:extLst>
                <a:ext uri="{FF2B5EF4-FFF2-40B4-BE49-F238E27FC236}">
                  <a16:creationId xmlns:a16="http://schemas.microsoft.com/office/drawing/2014/main" id="{F40D41F2-5F8E-47A3-A61E-B32912FBFE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30" y="788"/>
              <a:ext cx="0" cy="23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3192" name="Line 88">
              <a:extLst>
                <a:ext uri="{FF2B5EF4-FFF2-40B4-BE49-F238E27FC236}">
                  <a16:creationId xmlns:a16="http://schemas.microsoft.com/office/drawing/2014/main" id="{04118C27-4E2D-434A-BFA2-DFB3055562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76" y="1019"/>
              <a:ext cx="54" cy="6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3193" name="Rectangle 89">
              <a:extLst>
                <a:ext uri="{FF2B5EF4-FFF2-40B4-BE49-F238E27FC236}">
                  <a16:creationId xmlns:a16="http://schemas.microsoft.com/office/drawing/2014/main" id="{D83DC2E6-6494-484F-80AB-280DB66692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3" y="883"/>
              <a:ext cx="63" cy="136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pt-BR" sz="1800"/>
            </a:p>
          </p:txBody>
        </p:sp>
        <p:sp>
          <p:nvSpPr>
            <p:cNvPr id="43194" name="Rectangle 90">
              <a:extLst>
                <a:ext uri="{FF2B5EF4-FFF2-40B4-BE49-F238E27FC236}">
                  <a16:creationId xmlns:a16="http://schemas.microsoft.com/office/drawing/2014/main" id="{6C040E81-3729-4BD0-84D2-0F3B9FDF63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924"/>
              <a:ext cx="48" cy="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pt-BR" sz="1800"/>
            </a:p>
          </p:txBody>
        </p:sp>
      </p:grpSp>
      <p:grpSp>
        <p:nvGrpSpPr>
          <p:cNvPr id="43049" name="Group 91">
            <a:extLst>
              <a:ext uri="{FF2B5EF4-FFF2-40B4-BE49-F238E27FC236}">
                <a16:creationId xmlns:a16="http://schemas.microsoft.com/office/drawing/2014/main" id="{400EEFD4-828E-4ACE-A36B-8BEBE51D0FC1}"/>
              </a:ext>
            </a:extLst>
          </p:cNvPr>
          <p:cNvGrpSpPr>
            <a:grpSpLocks/>
          </p:cNvGrpSpPr>
          <p:nvPr/>
        </p:nvGrpSpPr>
        <p:grpSpPr bwMode="auto">
          <a:xfrm>
            <a:off x="9513889" y="5126039"/>
            <a:ext cx="796925" cy="1260475"/>
            <a:chOff x="5087" y="3051"/>
            <a:chExt cx="502" cy="794"/>
          </a:xfrm>
        </p:grpSpPr>
        <p:sp>
          <p:nvSpPr>
            <p:cNvPr id="43177" name="Freeform 92">
              <a:extLst>
                <a:ext uri="{FF2B5EF4-FFF2-40B4-BE49-F238E27FC236}">
                  <a16:creationId xmlns:a16="http://schemas.microsoft.com/office/drawing/2014/main" id="{900CE5B6-E40C-4CEA-90ED-D97A503D1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7" y="3051"/>
              <a:ext cx="502" cy="794"/>
            </a:xfrm>
            <a:custGeom>
              <a:avLst/>
              <a:gdLst>
                <a:gd name="T0" fmla="*/ 289 w 502"/>
                <a:gd name="T1" fmla="*/ 9 h 794"/>
                <a:gd name="T2" fmla="*/ 127 w 502"/>
                <a:gd name="T3" fmla="*/ 33 h 794"/>
                <a:gd name="T4" fmla="*/ 25 w 502"/>
                <a:gd name="T5" fmla="*/ 207 h 794"/>
                <a:gd name="T6" fmla="*/ 13 w 502"/>
                <a:gd name="T7" fmla="*/ 621 h 794"/>
                <a:gd name="T8" fmla="*/ 103 w 502"/>
                <a:gd name="T9" fmla="*/ 771 h 794"/>
                <a:gd name="T10" fmla="*/ 271 w 502"/>
                <a:gd name="T11" fmla="*/ 759 h 794"/>
                <a:gd name="T12" fmla="*/ 421 w 502"/>
                <a:gd name="T13" fmla="*/ 735 h 794"/>
                <a:gd name="T14" fmla="*/ 469 w 502"/>
                <a:gd name="T15" fmla="*/ 579 h 794"/>
                <a:gd name="T16" fmla="*/ 487 w 502"/>
                <a:gd name="T17" fmla="*/ 471 h 794"/>
                <a:gd name="T18" fmla="*/ 469 w 502"/>
                <a:gd name="T19" fmla="*/ 87 h 794"/>
                <a:gd name="T20" fmla="*/ 289 w 502"/>
                <a:gd name="T21" fmla="*/ 9 h 7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02"/>
                <a:gd name="T34" fmla="*/ 0 h 794"/>
                <a:gd name="T35" fmla="*/ 502 w 502"/>
                <a:gd name="T36" fmla="*/ 794 h 79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02" h="794">
                  <a:moveTo>
                    <a:pt x="289" y="9"/>
                  </a:moveTo>
                  <a:cubicBezTo>
                    <a:pt x="232" y="0"/>
                    <a:pt x="171" y="0"/>
                    <a:pt x="127" y="33"/>
                  </a:cubicBezTo>
                  <a:cubicBezTo>
                    <a:pt x="83" y="66"/>
                    <a:pt x="44" y="109"/>
                    <a:pt x="25" y="207"/>
                  </a:cubicBezTo>
                  <a:cubicBezTo>
                    <a:pt x="6" y="305"/>
                    <a:pt x="0" y="527"/>
                    <a:pt x="13" y="621"/>
                  </a:cubicBezTo>
                  <a:cubicBezTo>
                    <a:pt x="26" y="715"/>
                    <a:pt x="60" y="748"/>
                    <a:pt x="103" y="771"/>
                  </a:cubicBezTo>
                  <a:cubicBezTo>
                    <a:pt x="146" y="794"/>
                    <a:pt x="218" y="765"/>
                    <a:pt x="271" y="759"/>
                  </a:cubicBezTo>
                  <a:cubicBezTo>
                    <a:pt x="324" y="753"/>
                    <a:pt x="388" y="765"/>
                    <a:pt x="421" y="735"/>
                  </a:cubicBezTo>
                  <a:cubicBezTo>
                    <a:pt x="454" y="705"/>
                    <a:pt x="458" y="623"/>
                    <a:pt x="469" y="579"/>
                  </a:cubicBezTo>
                  <a:cubicBezTo>
                    <a:pt x="480" y="535"/>
                    <a:pt x="487" y="553"/>
                    <a:pt x="487" y="471"/>
                  </a:cubicBezTo>
                  <a:cubicBezTo>
                    <a:pt x="487" y="389"/>
                    <a:pt x="502" y="164"/>
                    <a:pt x="469" y="87"/>
                  </a:cubicBezTo>
                  <a:cubicBezTo>
                    <a:pt x="436" y="10"/>
                    <a:pt x="346" y="18"/>
                    <a:pt x="289" y="9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grpSp>
          <p:nvGrpSpPr>
            <p:cNvPr id="43178" name="Group 93">
              <a:extLst>
                <a:ext uri="{FF2B5EF4-FFF2-40B4-BE49-F238E27FC236}">
                  <a16:creationId xmlns:a16="http://schemas.microsoft.com/office/drawing/2014/main" id="{7444AB00-E6DB-4F6A-B45B-F624531283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57" y="3111"/>
              <a:ext cx="347" cy="654"/>
              <a:chOff x="4935" y="2925"/>
              <a:chExt cx="347" cy="654"/>
            </a:xfrm>
          </p:grpSpPr>
          <p:sp>
            <p:nvSpPr>
              <p:cNvPr id="43179" name="AutoShape 94">
                <a:extLst>
                  <a:ext uri="{FF2B5EF4-FFF2-40B4-BE49-F238E27FC236}">
                    <a16:creationId xmlns:a16="http://schemas.microsoft.com/office/drawing/2014/main" id="{60152010-E10E-4B5B-A2C5-98834E2754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5" y="3428"/>
                <a:ext cx="347" cy="151"/>
              </a:xfrm>
              <a:prstGeom prst="parallelogram">
                <a:avLst>
                  <a:gd name="adj" fmla="val 88527"/>
                </a:avLst>
              </a:prstGeom>
              <a:solidFill>
                <a:srgbClr val="33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43180" name="Rectangle 95">
                <a:extLst>
                  <a:ext uri="{FF2B5EF4-FFF2-40B4-BE49-F238E27FC236}">
                    <a16:creationId xmlns:a16="http://schemas.microsoft.com/office/drawing/2014/main" id="{89FBAC6E-70D7-413D-B980-FBB735C785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2929"/>
                <a:ext cx="165" cy="503"/>
              </a:xfrm>
              <a:prstGeom prst="rect">
                <a:avLst/>
              </a:prstGeom>
              <a:solidFill>
                <a:srgbClr val="33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43181" name="Rectangle 96">
                <a:extLst>
                  <a:ext uri="{FF2B5EF4-FFF2-40B4-BE49-F238E27FC236}">
                    <a16:creationId xmlns:a16="http://schemas.microsoft.com/office/drawing/2014/main" id="{8858B081-2374-4C0C-9DBA-ED9AEBCD8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7" y="3072"/>
                <a:ext cx="220" cy="503"/>
              </a:xfrm>
              <a:prstGeom prst="rect">
                <a:avLst/>
              </a:prstGeom>
              <a:solidFill>
                <a:srgbClr val="33CCCC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43182" name="AutoShape 97">
                <a:extLst>
                  <a:ext uri="{FF2B5EF4-FFF2-40B4-BE49-F238E27FC236}">
                    <a16:creationId xmlns:a16="http://schemas.microsoft.com/office/drawing/2014/main" id="{7DAA3776-D708-4839-92BB-2AC9819326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5" y="2925"/>
                <a:ext cx="347" cy="151"/>
              </a:xfrm>
              <a:prstGeom prst="parallelogram">
                <a:avLst>
                  <a:gd name="adj" fmla="val 88527"/>
                </a:avLst>
              </a:prstGeom>
              <a:solidFill>
                <a:srgbClr val="33CCCC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43183" name="Line 98">
                <a:extLst>
                  <a:ext uri="{FF2B5EF4-FFF2-40B4-BE49-F238E27FC236}">
                    <a16:creationId xmlns:a16="http://schemas.microsoft.com/office/drawing/2014/main" id="{ACD888F4-9019-4663-950A-753BD29A6F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282" y="2936"/>
                <a:ext cx="0" cy="49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184" name="Line 99">
                <a:extLst>
                  <a:ext uri="{FF2B5EF4-FFF2-40B4-BE49-F238E27FC236}">
                    <a16:creationId xmlns:a16="http://schemas.microsoft.com/office/drawing/2014/main" id="{41FA0ABD-E5D3-4971-8D3E-827182DB4E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157" y="3428"/>
                <a:ext cx="125" cy="14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185" name="Rectangle 100">
                <a:extLst>
                  <a:ext uri="{FF2B5EF4-FFF2-40B4-BE49-F238E27FC236}">
                    <a16:creationId xmlns:a16="http://schemas.microsoft.com/office/drawing/2014/main" id="{EFBF8474-7FBA-4CD0-8BDB-DF923E148C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5" y="3138"/>
                <a:ext cx="146" cy="290"/>
              </a:xfrm>
              <a:prstGeom prst="rect">
                <a:avLst/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43186" name="Rectangle 101">
                <a:extLst>
                  <a:ext uri="{FF2B5EF4-FFF2-40B4-BE49-F238E27FC236}">
                    <a16:creationId xmlns:a16="http://schemas.microsoft.com/office/drawing/2014/main" id="{59A1A7C0-1BB2-490F-8DF6-F83E47EC88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6" y="3225"/>
                <a:ext cx="111" cy="10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pt-BR" altLang="pt-BR" sz="1800"/>
              </a:p>
            </p:txBody>
          </p:sp>
        </p:grpSp>
      </p:grpSp>
      <p:sp>
        <p:nvSpPr>
          <p:cNvPr id="43050" name="Line 102">
            <a:extLst>
              <a:ext uri="{FF2B5EF4-FFF2-40B4-BE49-F238E27FC236}">
                <a16:creationId xmlns:a16="http://schemas.microsoft.com/office/drawing/2014/main" id="{7EA36FED-9BCB-43C2-8A89-BB31BB326FE9}"/>
              </a:ext>
            </a:extLst>
          </p:cNvPr>
          <p:cNvSpPr>
            <a:spLocks noChangeShapeType="1"/>
          </p:cNvSpPr>
          <p:nvPr/>
        </p:nvSpPr>
        <p:spPr bwMode="auto">
          <a:xfrm rot="5400000" flipH="1">
            <a:off x="9165431" y="5045869"/>
            <a:ext cx="611188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43051" name="Line 103">
            <a:extLst>
              <a:ext uri="{FF2B5EF4-FFF2-40B4-BE49-F238E27FC236}">
                <a16:creationId xmlns:a16="http://schemas.microsoft.com/office/drawing/2014/main" id="{1EA7A320-CA7C-483C-AACC-39781A39D73E}"/>
              </a:ext>
            </a:extLst>
          </p:cNvPr>
          <p:cNvSpPr>
            <a:spLocks noChangeShapeType="1"/>
          </p:cNvSpPr>
          <p:nvPr/>
        </p:nvSpPr>
        <p:spPr bwMode="auto">
          <a:xfrm rot="16200000">
            <a:off x="9519444" y="5298281"/>
            <a:ext cx="0" cy="10318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43052" name="Line 104">
            <a:extLst>
              <a:ext uri="{FF2B5EF4-FFF2-40B4-BE49-F238E27FC236}">
                <a16:creationId xmlns:a16="http://schemas.microsoft.com/office/drawing/2014/main" id="{11A1A1E7-A428-4204-9DBB-38ECD58DB0D8}"/>
              </a:ext>
            </a:extLst>
          </p:cNvPr>
          <p:cNvSpPr>
            <a:spLocks noChangeShapeType="1"/>
          </p:cNvSpPr>
          <p:nvPr/>
        </p:nvSpPr>
        <p:spPr bwMode="auto">
          <a:xfrm rot="16200000">
            <a:off x="9509125" y="4829175"/>
            <a:ext cx="0" cy="889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43053" name="Line 105">
            <a:extLst>
              <a:ext uri="{FF2B5EF4-FFF2-40B4-BE49-F238E27FC236}">
                <a16:creationId xmlns:a16="http://schemas.microsoft.com/office/drawing/2014/main" id="{50381CFF-A73F-4E86-99B3-4D804C5738C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88325" y="2970213"/>
            <a:ext cx="458788" cy="207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43054" name="Line 106">
            <a:extLst>
              <a:ext uri="{FF2B5EF4-FFF2-40B4-BE49-F238E27FC236}">
                <a16:creationId xmlns:a16="http://schemas.microsoft.com/office/drawing/2014/main" id="{0D6E8460-5AA8-485B-A47A-6828585E74BB}"/>
              </a:ext>
            </a:extLst>
          </p:cNvPr>
          <p:cNvSpPr>
            <a:spLocks noChangeShapeType="1"/>
          </p:cNvSpPr>
          <p:nvPr/>
        </p:nvSpPr>
        <p:spPr bwMode="auto">
          <a:xfrm>
            <a:off x="9123364" y="2954338"/>
            <a:ext cx="485775" cy="207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43055" name="Line 107">
            <a:extLst>
              <a:ext uri="{FF2B5EF4-FFF2-40B4-BE49-F238E27FC236}">
                <a16:creationId xmlns:a16="http://schemas.microsoft.com/office/drawing/2014/main" id="{BF115579-8F87-4237-95C3-B29C5C60B5F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642475" y="3290889"/>
            <a:ext cx="241300" cy="68103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43056" name="Line 108">
            <a:extLst>
              <a:ext uri="{FF2B5EF4-FFF2-40B4-BE49-F238E27FC236}">
                <a16:creationId xmlns:a16="http://schemas.microsoft.com/office/drawing/2014/main" id="{6AA49643-ED7C-4C4F-90D9-EE36F3C6BF65}"/>
              </a:ext>
            </a:extLst>
          </p:cNvPr>
          <p:cNvSpPr>
            <a:spLocks noChangeShapeType="1"/>
          </p:cNvSpPr>
          <p:nvPr/>
        </p:nvSpPr>
        <p:spPr bwMode="auto">
          <a:xfrm>
            <a:off x="8872538" y="3067050"/>
            <a:ext cx="0" cy="4318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43057" name="Line 109">
            <a:extLst>
              <a:ext uri="{FF2B5EF4-FFF2-40B4-BE49-F238E27FC236}">
                <a16:creationId xmlns:a16="http://schemas.microsoft.com/office/drawing/2014/main" id="{2536CC15-6DF2-4679-8B5E-17E50BB5FA40}"/>
              </a:ext>
            </a:extLst>
          </p:cNvPr>
          <p:cNvSpPr>
            <a:spLocks noChangeShapeType="1"/>
          </p:cNvSpPr>
          <p:nvPr/>
        </p:nvSpPr>
        <p:spPr bwMode="auto">
          <a:xfrm>
            <a:off x="8897939" y="3714750"/>
            <a:ext cx="534987" cy="3683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43058" name="Line 110">
            <a:extLst>
              <a:ext uri="{FF2B5EF4-FFF2-40B4-BE49-F238E27FC236}">
                <a16:creationId xmlns:a16="http://schemas.microsoft.com/office/drawing/2014/main" id="{1E824497-EFE6-4443-8D58-87C0343345D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358313" y="4179888"/>
            <a:ext cx="266700" cy="3603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43059" name="Line 111">
            <a:extLst>
              <a:ext uri="{FF2B5EF4-FFF2-40B4-BE49-F238E27FC236}">
                <a16:creationId xmlns:a16="http://schemas.microsoft.com/office/drawing/2014/main" id="{D96CEA87-ECC8-4589-BE0F-56AC93883B2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131300" y="3259139"/>
            <a:ext cx="560388" cy="38417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43060" name="Line 112">
            <a:extLst>
              <a:ext uri="{FF2B5EF4-FFF2-40B4-BE49-F238E27FC236}">
                <a16:creationId xmlns:a16="http://schemas.microsoft.com/office/drawing/2014/main" id="{CAB6BFAA-21D3-4766-AF25-9B14117342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140825" y="2698750"/>
            <a:ext cx="350838" cy="25558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43061" name="Line 113">
            <a:extLst>
              <a:ext uri="{FF2B5EF4-FFF2-40B4-BE49-F238E27FC236}">
                <a16:creationId xmlns:a16="http://schemas.microsoft.com/office/drawing/2014/main" id="{3F35862D-2B6A-4DF9-AD87-732483EF028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858376" y="2874963"/>
            <a:ext cx="201613" cy="1762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grpSp>
        <p:nvGrpSpPr>
          <p:cNvPr id="43062" name="Group 114">
            <a:extLst>
              <a:ext uri="{FF2B5EF4-FFF2-40B4-BE49-F238E27FC236}">
                <a16:creationId xmlns:a16="http://schemas.microsoft.com/office/drawing/2014/main" id="{28B6B029-85B5-4280-8DD1-B9BB6134A782}"/>
              </a:ext>
            </a:extLst>
          </p:cNvPr>
          <p:cNvGrpSpPr>
            <a:grpSpLocks/>
          </p:cNvGrpSpPr>
          <p:nvPr/>
        </p:nvGrpSpPr>
        <p:grpSpPr bwMode="auto">
          <a:xfrm>
            <a:off x="7669213" y="3067051"/>
            <a:ext cx="501650" cy="233363"/>
            <a:chOff x="3600" y="219"/>
            <a:chExt cx="360" cy="175"/>
          </a:xfrm>
        </p:grpSpPr>
        <p:sp>
          <p:nvSpPr>
            <p:cNvPr id="43164" name="Oval 115">
              <a:extLst>
                <a:ext uri="{FF2B5EF4-FFF2-40B4-BE49-F238E27FC236}">
                  <a16:creationId xmlns:a16="http://schemas.microsoft.com/office/drawing/2014/main" id="{614E6F7C-009D-4DFD-A233-CC5FB47B23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pt-BR" sz="1800"/>
            </a:p>
          </p:txBody>
        </p:sp>
        <p:sp>
          <p:nvSpPr>
            <p:cNvPr id="43165" name="Line 116">
              <a:extLst>
                <a:ext uri="{FF2B5EF4-FFF2-40B4-BE49-F238E27FC236}">
                  <a16:creationId xmlns:a16="http://schemas.microsoft.com/office/drawing/2014/main" id="{6FF6D3AE-6D6C-4225-9410-9DC1973DDF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3166" name="Line 117">
              <a:extLst>
                <a:ext uri="{FF2B5EF4-FFF2-40B4-BE49-F238E27FC236}">
                  <a16:creationId xmlns:a16="http://schemas.microsoft.com/office/drawing/2014/main" id="{E0458122-4BC4-4634-9083-746B56F1E2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3167" name="Rectangle 118">
              <a:extLst>
                <a:ext uri="{FF2B5EF4-FFF2-40B4-BE49-F238E27FC236}">
                  <a16:creationId xmlns:a16="http://schemas.microsoft.com/office/drawing/2014/main" id="{C7181972-8D83-4C45-9A57-741D412E0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pt-BR" sz="2400">
                <a:latin typeface="Times New Roman" panose="02020603050405020304" pitchFamily="18" charset="0"/>
              </a:endParaRPr>
            </a:p>
          </p:txBody>
        </p:sp>
        <p:sp>
          <p:nvSpPr>
            <p:cNvPr id="43168" name="Oval 119">
              <a:extLst>
                <a:ext uri="{FF2B5EF4-FFF2-40B4-BE49-F238E27FC236}">
                  <a16:creationId xmlns:a16="http://schemas.microsoft.com/office/drawing/2014/main" id="{B62A30F2-E0F2-463F-841D-CD91E704FA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pt-BR" sz="1800"/>
            </a:p>
          </p:txBody>
        </p:sp>
        <p:grpSp>
          <p:nvGrpSpPr>
            <p:cNvPr id="43169" name="Group 120">
              <a:extLst>
                <a:ext uri="{FF2B5EF4-FFF2-40B4-BE49-F238E27FC236}">
                  <a16:creationId xmlns:a16="http://schemas.microsoft.com/office/drawing/2014/main" id="{5AD166BF-C6B3-4F9A-B210-95999309C4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43174" name="Line 121">
                <a:extLst>
                  <a:ext uri="{FF2B5EF4-FFF2-40B4-BE49-F238E27FC236}">
                    <a16:creationId xmlns:a16="http://schemas.microsoft.com/office/drawing/2014/main" id="{1B1211A3-97B7-4A65-A9A2-90EAB5BA36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175" name="Line 122">
                <a:extLst>
                  <a:ext uri="{FF2B5EF4-FFF2-40B4-BE49-F238E27FC236}">
                    <a16:creationId xmlns:a16="http://schemas.microsoft.com/office/drawing/2014/main" id="{D4AEE6B0-CCF8-4347-9C55-E9F94A606B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176" name="Line 123">
                <a:extLst>
                  <a:ext uri="{FF2B5EF4-FFF2-40B4-BE49-F238E27FC236}">
                    <a16:creationId xmlns:a16="http://schemas.microsoft.com/office/drawing/2014/main" id="{D7946D98-88D9-4EAF-AF21-51F0AE9A01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43170" name="Group 124">
              <a:extLst>
                <a:ext uri="{FF2B5EF4-FFF2-40B4-BE49-F238E27FC236}">
                  <a16:creationId xmlns:a16="http://schemas.microsoft.com/office/drawing/2014/main" id="{D188032B-9171-4122-800E-4FFAE9D2D4EA}"/>
                </a:ext>
              </a:extLst>
            </p:cNvPr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43171" name="Line 125">
                <a:extLst>
                  <a:ext uri="{FF2B5EF4-FFF2-40B4-BE49-F238E27FC236}">
                    <a16:creationId xmlns:a16="http://schemas.microsoft.com/office/drawing/2014/main" id="{5D549C3D-CAB7-4728-A80B-8A3E85D23F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172" name="Line 126">
                <a:extLst>
                  <a:ext uri="{FF2B5EF4-FFF2-40B4-BE49-F238E27FC236}">
                    <a16:creationId xmlns:a16="http://schemas.microsoft.com/office/drawing/2014/main" id="{818005F1-A404-45FE-8E52-131C20BEB0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173" name="Line 127">
                <a:extLst>
                  <a:ext uri="{FF2B5EF4-FFF2-40B4-BE49-F238E27FC236}">
                    <a16:creationId xmlns:a16="http://schemas.microsoft.com/office/drawing/2014/main" id="{E512203B-ED05-4EDD-B0D7-E51920C5AC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/>
              </a:p>
            </p:txBody>
          </p:sp>
        </p:grpSp>
      </p:grpSp>
      <p:grpSp>
        <p:nvGrpSpPr>
          <p:cNvPr id="43063" name="Group 128">
            <a:extLst>
              <a:ext uri="{FF2B5EF4-FFF2-40B4-BE49-F238E27FC236}">
                <a16:creationId xmlns:a16="http://schemas.microsoft.com/office/drawing/2014/main" id="{26040C96-34EF-4605-8269-D47B94141988}"/>
              </a:ext>
            </a:extLst>
          </p:cNvPr>
          <p:cNvGrpSpPr>
            <a:grpSpLocks/>
          </p:cNvGrpSpPr>
          <p:nvPr/>
        </p:nvGrpSpPr>
        <p:grpSpPr bwMode="auto">
          <a:xfrm>
            <a:off x="8621713" y="2838451"/>
            <a:ext cx="501650" cy="233363"/>
            <a:chOff x="3600" y="219"/>
            <a:chExt cx="360" cy="175"/>
          </a:xfrm>
        </p:grpSpPr>
        <p:sp>
          <p:nvSpPr>
            <p:cNvPr id="43151" name="Oval 129">
              <a:extLst>
                <a:ext uri="{FF2B5EF4-FFF2-40B4-BE49-F238E27FC236}">
                  <a16:creationId xmlns:a16="http://schemas.microsoft.com/office/drawing/2014/main" id="{F76FC582-C7F7-4518-820D-A0A3BC14C5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pt-BR" sz="1800"/>
            </a:p>
          </p:txBody>
        </p:sp>
        <p:sp>
          <p:nvSpPr>
            <p:cNvPr id="43152" name="Line 130">
              <a:extLst>
                <a:ext uri="{FF2B5EF4-FFF2-40B4-BE49-F238E27FC236}">
                  <a16:creationId xmlns:a16="http://schemas.microsoft.com/office/drawing/2014/main" id="{F3C830A7-88C8-430D-AA66-BDA728FA5A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3153" name="Line 131">
              <a:extLst>
                <a:ext uri="{FF2B5EF4-FFF2-40B4-BE49-F238E27FC236}">
                  <a16:creationId xmlns:a16="http://schemas.microsoft.com/office/drawing/2014/main" id="{6809E445-579F-426F-95DF-B9A09090B7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3154" name="Rectangle 132">
              <a:extLst>
                <a:ext uri="{FF2B5EF4-FFF2-40B4-BE49-F238E27FC236}">
                  <a16:creationId xmlns:a16="http://schemas.microsoft.com/office/drawing/2014/main" id="{F5C6CB75-B601-48CD-86BD-8265CDCC26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pt-BR" sz="2400">
                <a:latin typeface="Times New Roman" panose="02020603050405020304" pitchFamily="18" charset="0"/>
              </a:endParaRPr>
            </a:p>
          </p:txBody>
        </p:sp>
        <p:sp>
          <p:nvSpPr>
            <p:cNvPr id="43155" name="Oval 133">
              <a:extLst>
                <a:ext uri="{FF2B5EF4-FFF2-40B4-BE49-F238E27FC236}">
                  <a16:creationId xmlns:a16="http://schemas.microsoft.com/office/drawing/2014/main" id="{75D1EAD9-084C-488E-95C6-1A5006320B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pt-BR" sz="1800"/>
            </a:p>
          </p:txBody>
        </p:sp>
        <p:grpSp>
          <p:nvGrpSpPr>
            <p:cNvPr id="43156" name="Group 134">
              <a:extLst>
                <a:ext uri="{FF2B5EF4-FFF2-40B4-BE49-F238E27FC236}">
                  <a16:creationId xmlns:a16="http://schemas.microsoft.com/office/drawing/2014/main" id="{E92B47C4-1123-4C24-9E81-7793943D1F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43161" name="Line 135">
                <a:extLst>
                  <a:ext uri="{FF2B5EF4-FFF2-40B4-BE49-F238E27FC236}">
                    <a16:creationId xmlns:a16="http://schemas.microsoft.com/office/drawing/2014/main" id="{501C0850-6600-4652-B854-E1517CF01F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162" name="Line 136">
                <a:extLst>
                  <a:ext uri="{FF2B5EF4-FFF2-40B4-BE49-F238E27FC236}">
                    <a16:creationId xmlns:a16="http://schemas.microsoft.com/office/drawing/2014/main" id="{A8BF3543-B4CC-4DAF-9D41-CB461F1D6B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163" name="Line 137">
                <a:extLst>
                  <a:ext uri="{FF2B5EF4-FFF2-40B4-BE49-F238E27FC236}">
                    <a16:creationId xmlns:a16="http://schemas.microsoft.com/office/drawing/2014/main" id="{04349B9A-A093-496C-A698-982D533A12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43157" name="Group 138">
              <a:extLst>
                <a:ext uri="{FF2B5EF4-FFF2-40B4-BE49-F238E27FC236}">
                  <a16:creationId xmlns:a16="http://schemas.microsoft.com/office/drawing/2014/main" id="{270B0990-34AE-48C6-B680-C7A9268EC717}"/>
                </a:ext>
              </a:extLst>
            </p:cNvPr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43158" name="Line 139">
                <a:extLst>
                  <a:ext uri="{FF2B5EF4-FFF2-40B4-BE49-F238E27FC236}">
                    <a16:creationId xmlns:a16="http://schemas.microsoft.com/office/drawing/2014/main" id="{8E45F62A-58C2-47D3-A1A2-66CC7B58C4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159" name="Line 140">
                <a:extLst>
                  <a:ext uri="{FF2B5EF4-FFF2-40B4-BE49-F238E27FC236}">
                    <a16:creationId xmlns:a16="http://schemas.microsoft.com/office/drawing/2014/main" id="{FF4764AC-B604-401D-BE46-0B1DB5C2F4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160" name="Line 141">
                <a:extLst>
                  <a:ext uri="{FF2B5EF4-FFF2-40B4-BE49-F238E27FC236}">
                    <a16:creationId xmlns:a16="http://schemas.microsoft.com/office/drawing/2014/main" id="{9E206738-7DA2-4072-97A2-48EEB92C59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/>
              </a:p>
            </p:txBody>
          </p:sp>
        </p:grpSp>
      </p:grpSp>
      <p:grpSp>
        <p:nvGrpSpPr>
          <p:cNvPr id="43064" name="Group 142">
            <a:extLst>
              <a:ext uri="{FF2B5EF4-FFF2-40B4-BE49-F238E27FC236}">
                <a16:creationId xmlns:a16="http://schemas.microsoft.com/office/drawing/2014/main" id="{54B1C96D-BAA9-426F-9AD8-77994C146BBD}"/>
              </a:ext>
            </a:extLst>
          </p:cNvPr>
          <p:cNvGrpSpPr>
            <a:grpSpLocks/>
          </p:cNvGrpSpPr>
          <p:nvPr/>
        </p:nvGrpSpPr>
        <p:grpSpPr bwMode="auto">
          <a:xfrm>
            <a:off x="8639175" y="3495676"/>
            <a:ext cx="501650" cy="233363"/>
            <a:chOff x="3600" y="219"/>
            <a:chExt cx="360" cy="175"/>
          </a:xfrm>
        </p:grpSpPr>
        <p:sp>
          <p:nvSpPr>
            <p:cNvPr id="43138" name="Oval 143">
              <a:extLst>
                <a:ext uri="{FF2B5EF4-FFF2-40B4-BE49-F238E27FC236}">
                  <a16:creationId xmlns:a16="http://schemas.microsoft.com/office/drawing/2014/main" id="{2EA934A7-9E53-490A-B1A9-B71A536AA6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pt-BR" sz="1800"/>
            </a:p>
          </p:txBody>
        </p:sp>
        <p:sp>
          <p:nvSpPr>
            <p:cNvPr id="43139" name="Line 144">
              <a:extLst>
                <a:ext uri="{FF2B5EF4-FFF2-40B4-BE49-F238E27FC236}">
                  <a16:creationId xmlns:a16="http://schemas.microsoft.com/office/drawing/2014/main" id="{A8235992-84ED-45D1-8864-6D3B5C30EC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3140" name="Line 145">
              <a:extLst>
                <a:ext uri="{FF2B5EF4-FFF2-40B4-BE49-F238E27FC236}">
                  <a16:creationId xmlns:a16="http://schemas.microsoft.com/office/drawing/2014/main" id="{25776676-A8B0-4831-A64E-C0656DC689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3141" name="Rectangle 146">
              <a:extLst>
                <a:ext uri="{FF2B5EF4-FFF2-40B4-BE49-F238E27FC236}">
                  <a16:creationId xmlns:a16="http://schemas.microsoft.com/office/drawing/2014/main" id="{3A85FF3F-F680-4CF1-B67B-ED553B4D62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pt-BR" sz="2400">
                <a:latin typeface="Times New Roman" panose="02020603050405020304" pitchFamily="18" charset="0"/>
              </a:endParaRPr>
            </a:p>
          </p:txBody>
        </p:sp>
        <p:sp>
          <p:nvSpPr>
            <p:cNvPr id="43142" name="Oval 147">
              <a:extLst>
                <a:ext uri="{FF2B5EF4-FFF2-40B4-BE49-F238E27FC236}">
                  <a16:creationId xmlns:a16="http://schemas.microsoft.com/office/drawing/2014/main" id="{EFECAFD9-A424-4456-A214-1D0083A7C9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pt-BR" sz="1800"/>
            </a:p>
          </p:txBody>
        </p:sp>
        <p:grpSp>
          <p:nvGrpSpPr>
            <p:cNvPr id="43143" name="Group 148">
              <a:extLst>
                <a:ext uri="{FF2B5EF4-FFF2-40B4-BE49-F238E27FC236}">
                  <a16:creationId xmlns:a16="http://schemas.microsoft.com/office/drawing/2014/main" id="{4FA91062-C25D-478D-B56B-87BEEDD9D6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43148" name="Line 149">
                <a:extLst>
                  <a:ext uri="{FF2B5EF4-FFF2-40B4-BE49-F238E27FC236}">
                    <a16:creationId xmlns:a16="http://schemas.microsoft.com/office/drawing/2014/main" id="{E83EFB40-4293-4A70-8404-1C2596B798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149" name="Line 150">
                <a:extLst>
                  <a:ext uri="{FF2B5EF4-FFF2-40B4-BE49-F238E27FC236}">
                    <a16:creationId xmlns:a16="http://schemas.microsoft.com/office/drawing/2014/main" id="{20B940F0-97C9-4078-8FB7-B0EB164754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150" name="Line 151">
                <a:extLst>
                  <a:ext uri="{FF2B5EF4-FFF2-40B4-BE49-F238E27FC236}">
                    <a16:creationId xmlns:a16="http://schemas.microsoft.com/office/drawing/2014/main" id="{717D267D-4037-4E54-9F47-A5342B0908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43144" name="Group 152">
              <a:extLst>
                <a:ext uri="{FF2B5EF4-FFF2-40B4-BE49-F238E27FC236}">
                  <a16:creationId xmlns:a16="http://schemas.microsoft.com/office/drawing/2014/main" id="{9CAC9ABB-F77D-490D-878A-7B0125AAEC35}"/>
                </a:ext>
              </a:extLst>
            </p:cNvPr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43145" name="Line 153">
                <a:extLst>
                  <a:ext uri="{FF2B5EF4-FFF2-40B4-BE49-F238E27FC236}">
                    <a16:creationId xmlns:a16="http://schemas.microsoft.com/office/drawing/2014/main" id="{57675E34-DF0C-4932-A8D1-7DCB0ACCCB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146" name="Line 154">
                <a:extLst>
                  <a:ext uri="{FF2B5EF4-FFF2-40B4-BE49-F238E27FC236}">
                    <a16:creationId xmlns:a16="http://schemas.microsoft.com/office/drawing/2014/main" id="{B39371FC-99F8-4567-9A54-86B89CB855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147" name="Line 155">
                <a:extLst>
                  <a:ext uri="{FF2B5EF4-FFF2-40B4-BE49-F238E27FC236}">
                    <a16:creationId xmlns:a16="http://schemas.microsoft.com/office/drawing/2014/main" id="{A7E5156F-39D1-4DFD-9AF8-66FE763102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/>
              </a:p>
            </p:txBody>
          </p:sp>
        </p:grpSp>
      </p:grpSp>
      <p:grpSp>
        <p:nvGrpSpPr>
          <p:cNvPr id="43065" name="Group 156">
            <a:extLst>
              <a:ext uri="{FF2B5EF4-FFF2-40B4-BE49-F238E27FC236}">
                <a16:creationId xmlns:a16="http://schemas.microsoft.com/office/drawing/2014/main" id="{91FC0109-0875-4C77-8287-D5FED07A3D8C}"/>
              </a:ext>
            </a:extLst>
          </p:cNvPr>
          <p:cNvGrpSpPr>
            <a:grpSpLocks/>
          </p:cNvGrpSpPr>
          <p:nvPr/>
        </p:nvGrpSpPr>
        <p:grpSpPr bwMode="auto">
          <a:xfrm>
            <a:off x="9609138" y="3046413"/>
            <a:ext cx="500062" cy="233362"/>
            <a:chOff x="3600" y="219"/>
            <a:chExt cx="360" cy="175"/>
          </a:xfrm>
        </p:grpSpPr>
        <p:sp>
          <p:nvSpPr>
            <p:cNvPr id="43125" name="Oval 157">
              <a:extLst>
                <a:ext uri="{FF2B5EF4-FFF2-40B4-BE49-F238E27FC236}">
                  <a16:creationId xmlns:a16="http://schemas.microsoft.com/office/drawing/2014/main" id="{470800B5-E1BC-4288-87F8-A480241960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pt-BR" sz="1800"/>
            </a:p>
          </p:txBody>
        </p:sp>
        <p:sp>
          <p:nvSpPr>
            <p:cNvPr id="43126" name="Line 158">
              <a:extLst>
                <a:ext uri="{FF2B5EF4-FFF2-40B4-BE49-F238E27FC236}">
                  <a16:creationId xmlns:a16="http://schemas.microsoft.com/office/drawing/2014/main" id="{5A7DF36D-00CA-464A-95B5-F580FC80E5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3127" name="Line 159">
              <a:extLst>
                <a:ext uri="{FF2B5EF4-FFF2-40B4-BE49-F238E27FC236}">
                  <a16:creationId xmlns:a16="http://schemas.microsoft.com/office/drawing/2014/main" id="{9E5D30A1-FD10-4ADF-92BD-14C72AAE10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3128" name="Rectangle 160">
              <a:extLst>
                <a:ext uri="{FF2B5EF4-FFF2-40B4-BE49-F238E27FC236}">
                  <a16:creationId xmlns:a16="http://schemas.microsoft.com/office/drawing/2014/main" id="{7CA741D7-75CB-472A-A434-115CA47535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pt-BR" sz="2400">
                <a:latin typeface="Times New Roman" panose="02020603050405020304" pitchFamily="18" charset="0"/>
              </a:endParaRPr>
            </a:p>
          </p:txBody>
        </p:sp>
        <p:sp>
          <p:nvSpPr>
            <p:cNvPr id="43129" name="Oval 161">
              <a:extLst>
                <a:ext uri="{FF2B5EF4-FFF2-40B4-BE49-F238E27FC236}">
                  <a16:creationId xmlns:a16="http://schemas.microsoft.com/office/drawing/2014/main" id="{2118EB8D-98C9-4F3A-B5AD-0D84B57F96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pt-BR" sz="1800"/>
            </a:p>
          </p:txBody>
        </p:sp>
        <p:grpSp>
          <p:nvGrpSpPr>
            <p:cNvPr id="43130" name="Group 162">
              <a:extLst>
                <a:ext uri="{FF2B5EF4-FFF2-40B4-BE49-F238E27FC236}">
                  <a16:creationId xmlns:a16="http://schemas.microsoft.com/office/drawing/2014/main" id="{13EB4036-561C-463E-8AEB-DFC75D0846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43135" name="Line 163">
                <a:extLst>
                  <a:ext uri="{FF2B5EF4-FFF2-40B4-BE49-F238E27FC236}">
                    <a16:creationId xmlns:a16="http://schemas.microsoft.com/office/drawing/2014/main" id="{4F8BC6C6-8700-4C10-A76A-25CFD100DE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136" name="Line 164">
                <a:extLst>
                  <a:ext uri="{FF2B5EF4-FFF2-40B4-BE49-F238E27FC236}">
                    <a16:creationId xmlns:a16="http://schemas.microsoft.com/office/drawing/2014/main" id="{38B649FE-9971-40C3-975F-1B31D98033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137" name="Line 165">
                <a:extLst>
                  <a:ext uri="{FF2B5EF4-FFF2-40B4-BE49-F238E27FC236}">
                    <a16:creationId xmlns:a16="http://schemas.microsoft.com/office/drawing/2014/main" id="{01AF30C0-5A00-4FA0-B44B-A3F18BA6B4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43131" name="Group 166">
              <a:extLst>
                <a:ext uri="{FF2B5EF4-FFF2-40B4-BE49-F238E27FC236}">
                  <a16:creationId xmlns:a16="http://schemas.microsoft.com/office/drawing/2014/main" id="{88A58C87-9647-4619-A62C-E7E109B9826F}"/>
                </a:ext>
              </a:extLst>
            </p:cNvPr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43132" name="Line 167">
                <a:extLst>
                  <a:ext uri="{FF2B5EF4-FFF2-40B4-BE49-F238E27FC236}">
                    <a16:creationId xmlns:a16="http://schemas.microsoft.com/office/drawing/2014/main" id="{A759B311-B79E-40AF-8450-BB034BBA12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133" name="Line 168">
                <a:extLst>
                  <a:ext uri="{FF2B5EF4-FFF2-40B4-BE49-F238E27FC236}">
                    <a16:creationId xmlns:a16="http://schemas.microsoft.com/office/drawing/2014/main" id="{057AC645-C8CE-4484-B636-36F5779E9F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134" name="Line 169">
                <a:extLst>
                  <a:ext uri="{FF2B5EF4-FFF2-40B4-BE49-F238E27FC236}">
                    <a16:creationId xmlns:a16="http://schemas.microsoft.com/office/drawing/2014/main" id="{B1455628-EDC7-4EE4-9665-4A040E2918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/>
              </a:p>
            </p:txBody>
          </p:sp>
        </p:grpSp>
      </p:grpSp>
      <p:grpSp>
        <p:nvGrpSpPr>
          <p:cNvPr id="43066" name="Group 170">
            <a:extLst>
              <a:ext uri="{FF2B5EF4-FFF2-40B4-BE49-F238E27FC236}">
                <a16:creationId xmlns:a16="http://schemas.microsoft.com/office/drawing/2014/main" id="{BD26C27C-4695-481A-B6B8-B9DCA3444B60}"/>
              </a:ext>
            </a:extLst>
          </p:cNvPr>
          <p:cNvGrpSpPr>
            <a:grpSpLocks/>
          </p:cNvGrpSpPr>
          <p:nvPr/>
        </p:nvGrpSpPr>
        <p:grpSpPr bwMode="auto">
          <a:xfrm>
            <a:off x="9415463" y="3943351"/>
            <a:ext cx="501650" cy="233363"/>
            <a:chOff x="3600" y="219"/>
            <a:chExt cx="360" cy="175"/>
          </a:xfrm>
        </p:grpSpPr>
        <p:sp>
          <p:nvSpPr>
            <p:cNvPr id="43112" name="Oval 171">
              <a:extLst>
                <a:ext uri="{FF2B5EF4-FFF2-40B4-BE49-F238E27FC236}">
                  <a16:creationId xmlns:a16="http://schemas.microsoft.com/office/drawing/2014/main" id="{790131F2-B8D4-416C-ADDF-F7DD090B1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pt-BR" sz="1800"/>
            </a:p>
          </p:txBody>
        </p:sp>
        <p:sp>
          <p:nvSpPr>
            <p:cNvPr id="43113" name="Line 172">
              <a:extLst>
                <a:ext uri="{FF2B5EF4-FFF2-40B4-BE49-F238E27FC236}">
                  <a16:creationId xmlns:a16="http://schemas.microsoft.com/office/drawing/2014/main" id="{001BB45B-0EB0-4F6E-86E0-F20D6F8480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3114" name="Line 173">
              <a:extLst>
                <a:ext uri="{FF2B5EF4-FFF2-40B4-BE49-F238E27FC236}">
                  <a16:creationId xmlns:a16="http://schemas.microsoft.com/office/drawing/2014/main" id="{3500BA73-0E2E-4DB2-9A0B-5CF4BAC6EA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3115" name="Rectangle 174">
              <a:extLst>
                <a:ext uri="{FF2B5EF4-FFF2-40B4-BE49-F238E27FC236}">
                  <a16:creationId xmlns:a16="http://schemas.microsoft.com/office/drawing/2014/main" id="{273F3895-47F3-4D2B-99F8-385C97704A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pt-BR" sz="2400">
                <a:latin typeface="Times New Roman" panose="02020603050405020304" pitchFamily="18" charset="0"/>
              </a:endParaRPr>
            </a:p>
          </p:txBody>
        </p:sp>
        <p:sp>
          <p:nvSpPr>
            <p:cNvPr id="43116" name="Oval 175">
              <a:extLst>
                <a:ext uri="{FF2B5EF4-FFF2-40B4-BE49-F238E27FC236}">
                  <a16:creationId xmlns:a16="http://schemas.microsoft.com/office/drawing/2014/main" id="{40DF8A64-D76A-4A6F-95AF-01DEC7425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pt-BR" sz="1800"/>
            </a:p>
          </p:txBody>
        </p:sp>
        <p:grpSp>
          <p:nvGrpSpPr>
            <p:cNvPr id="43117" name="Group 176">
              <a:extLst>
                <a:ext uri="{FF2B5EF4-FFF2-40B4-BE49-F238E27FC236}">
                  <a16:creationId xmlns:a16="http://schemas.microsoft.com/office/drawing/2014/main" id="{9A48310E-F93A-4D0B-B023-30EFD4F0D6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43122" name="Line 177">
                <a:extLst>
                  <a:ext uri="{FF2B5EF4-FFF2-40B4-BE49-F238E27FC236}">
                    <a16:creationId xmlns:a16="http://schemas.microsoft.com/office/drawing/2014/main" id="{D5FAB5E3-A11B-4940-A6B1-445D022F22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123" name="Line 178">
                <a:extLst>
                  <a:ext uri="{FF2B5EF4-FFF2-40B4-BE49-F238E27FC236}">
                    <a16:creationId xmlns:a16="http://schemas.microsoft.com/office/drawing/2014/main" id="{43A80E0F-0BFC-43BC-93EC-21042D786E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124" name="Line 179">
                <a:extLst>
                  <a:ext uri="{FF2B5EF4-FFF2-40B4-BE49-F238E27FC236}">
                    <a16:creationId xmlns:a16="http://schemas.microsoft.com/office/drawing/2014/main" id="{42BCFB5A-19FB-487B-AEC3-EB65885F47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43118" name="Group 180">
              <a:extLst>
                <a:ext uri="{FF2B5EF4-FFF2-40B4-BE49-F238E27FC236}">
                  <a16:creationId xmlns:a16="http://schemas.microsoft.com/office/drawing/2014/main" id="{9626DDF6-C53F-4242-8933-BC7722BF8DE2}"/>
                </a:ext>
              </a:extLst>
            </p:cNvPr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43119" name="Line 181">
                <a:extLst>
                  <a:ext uri="{FF2B5EF4-FFF2-40B4-BE49-F238E27FC236}">
                    <a16:creationId xmlns:a16="http://schemas.microsoft.com/office/drawing/2014/main" id="{ACA0A395-5B4E-4A92-BDF7-A680F9A9FC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120" name="Line 182">
                <a:extLst>
                  <a:ext uri="{FF2B5EF4-FFF2-40B4-BE49-F238E27FC236}">
                    <a16:creationId xmlns:a16="http://schemas.microsoft.com/office/drawing/2014/main" id="{08894BBD-F118-4FB8-B25F-B9E8394B8B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121" name="Line 183">
                <a:extLst>
                  <a:ext uri="{FF2B5EF4-FFF2-40B4-BE49-F238E27FC236}">
                    <a16:creationId xmlns:a16="http://schemas.microsoft.com/office/drawing/2014/main" id="{1338CB2E-EFEB-4F34-8FBB-7C0B6AD14B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/>
              </a:p>
            </p:txBody>
          </p:sp>
        </p:grpSp>
      </p:grpSp>
      <p:grpSp>
        <p:nvGrpSpPr>
          <p:cNvPr id="43067" name="Group 184">
            <a:extLst>
              <a:ext uri="{FF2B5EF4-FFF2-40B4-BE49-F238E27FC236}">
                <a16:creationId xmlns:a16="http://schemas.microsoft.com/office/drawing/2014/main" id="{20EC8319-6D55-4198-8643-6E3086F9CFD5}"/>
              </a:ext>
            </a:extLst>
          </p:cNvPr>
          <p:cNvGrpSpPr>
            <a:grpSpLocks/>
          </p:cNvGrpSpPr>
          <p:nvPr/>
        </p:nvGrpSpPr>
        <p:grpSpPr bwMode="auto">
          <a:xfrm>
            <a:off x="9082088" y="4527550"/>
            <a:ext cx="501650" cy="234950"/>
            <a:chOff x="3600" y="219"/>
            <a:chExt cx="360" cy="175"/>
          </a:xfrm>
        </p:grpSpPr>
        <p:sp>
          <p:nvSpPr>
            <p:cNvPr id="43099" name="Oval 185">
              <a:extLst>
                <a:ext uri="{FF2B5EF4-FFF2-40B4-BE49-F238E27FC236}">
                  <a16:creationId xmlns:a16="http://schemas.microsoft.com/office/drawing/2014/main" id="{C99BF2AC-E45D-4D8E-BB25-41FD728057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pt-BR" sz="1800"/>
            </a:p>
          </p:txBody>
        </p:sp>
        <p:sp>
          <p:nvSpPr>
            <p:cNvPr id="43100" name="Line 186">
              <a:extLst>
                <a:ext uri="{FF2B5EF4-FFF2-40B4-BE49-F238E27FC236}">
                  <a16:creationId xmlns:a16="http://schemas.microsoft.com/office/drawing/2014/main" id="{2E6F20A4-8520-46D7-833E-30F62C1A69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3101" name="Line 187">
              <a:extLst>
                <a:ext uri="{FF2B5EF4-FFF2-40B4-BE49-F238E27FC236}">
                  <a16:creationId xmlns:a16="http://schemas.microsoft.com/office/drawing/2014/main" id="{F4F53454-B292-4E78-9241-0A0150D074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3102" name="Rectangle 188">
              <a:extLst>
                <a:ext uri="{FF2B5EF4-FFF2-40B4-BE49-F238E27FC236}">
                  <a16:creationId xmlns:a16="http://schemas.microsoft.com/office/drawing/2014/main" id="{B98F19E7-DAC0-4EAC-9935-56523B340F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pt-BR" sz="2400">
                <a:latin typeface="Times New Roman" panose="02020603050405020304" pitchFamily="18" charset="0"/>
              </a:endParaRPr>
            </a:p>
          </p:txBody>
        </p:sp>
        <p:sp>
          <p:nvSpPr>
            <p:cNvPr id="43103" name="Oval 189">
              <a:extLst>
                <a:ext uri="{FF2B5EF4-FFF2-40B4-BE49-F238E27FC236}">
                  <a16:creationId xmlns:a16="http://schemas.microsoft.com/office/drawing/2014/main" id="{FF8BB4B2-DC28-45F6-853E-370C319E40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pt-BR" sz="1800"/>
            </a:p>
          </p:txBody>
        </p:sp>
        <p:grpSp>
          <p:nvGrpSpPr>
            <p:cNvPr id="43104" name="Group 190">
              <a:extLst>
                <a:ext uri="{FF2B5EF4-FFF2-40B4-BE49-F238E27FC236}">
                  <a16:creationId xmlns:a16="http://schemas.microsoft.com/office/drawing/2014/main" id="{A2222646-0954-4042-9A3C-3733302D96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43109" name="Line 191">
                <a:extLst>
                  <a:ext uri="{FF2B5EF4-FFF2-40B4-BE49-F238E27FC236}">
                    <a16:creationId xmlns:a16="http://schemas.microsoft.com/office/drawing/2014/main" id="{9AB6C48D-C234-462F-82C6-BFCEAB46F8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110" name="Line 192">
                <a:extLst>
                  <a:ext uri="{FF2B5EF4-FFF2-40B4-BE49-F238E27FC236}">
                    <a16:creationId xmlns:a16="http://schemas.microsoft.com/office/drawing/2014/main" id="{5A992872-509F-4A81-8CF0-763D129B00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111" name="Line 193">
                <a:extLst>
                  <a:ext uri="{FF2B5EF4-FFF2-40B4-BE49-F238E27FC236}">
                    <a16:creationId xmlns:a16="http://schemas.microsoft.com/office/drawing/2014/main" id="{BE269FDB-E0FC-42B6-8E37-DE9022AD6E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43105" name="Group 194">
              <a:extLst>
                <a:ext uri="{FF2B5EF4-FFF2-40B4-BE49-F238E27FC236}">
                  <a16:creationId xmlns:a16="http://schemas.microsoft.com/office/drawing/2014/main" id="{8E32868D-A351-4D1D-BC47-331B8097F329}"/>
                </a:ext>
              </a:extLst>
            </p:cNvPr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43106" name="Line 195">
                <a:extLst>
                  <a:ext uri="{FF2B5EF4-FFF2-40B4-BE49-F238E27FC236}">
                    <a16:creationId xmlns:a16="http://schemas.microsoft.com/office/drawing/2014/main" id="{528C4F24-30E4-4915-BD04-51787C4897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107" name="Line 196">
                <a:extLst>
                  <a:ext uri="{FF2B5EF4-FFF2-40B4-BE49-F238E27FC236}">
                    <a16:creationId xmlns:a16="http://schemas.microsoft.com/office/drawing/2014/main" id="{FC9DE023-3623-44BC-AC77-1C7C96C1E3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108" name="Line 197">
                <a:extLst>
                  <a:ext uri="{FF2B5EF4-FFF2-40B4-BE49-F238E27FC236}">
                    <a16:creationId xmlns:a16="http://schemas.microsoft.com/office/drawing/2014/main" id="{E9D21E08-E565-4408-9AE5-95E4B20D11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/>
              </a:p>
            </p:txBody>
          </p:sp>
        </p:grpSp>
      </p:grpSp>
      <p:grpSp>
        <p:nvGrpSpPr>
          <p:cNvPr id="43068" name="Group 198">
            <a:extLst>
              <a:ext uri="{FF2B5EF4-FFF2-40B4-BE49-F238E27FC236}">
                <a16:creationId xmlns:a16="http://schemas.microsoft.com/office/drawing/2014/main" id="{B560A8A5-C347-455C-B0DF-1D72B3C7F779}"/>
              </a:ext>
            </a:extLst>
          </p:cNvPr>
          <p:cNvGrpSpPr>
            <a:grpSpLocks/>
          </p:cNvGrpSpPr>
          <p:nvPr/>
        </p:nvGrpSpPr>
        <p:grpSpPr bwMode="auto">
          <a:xfrm>
            <a:off x="8472488" y="5016501"/>
            <a:ext cx="500062" cy="233363"/>
            <a:chOff x="3600" y="219"/>
            <a:chExt cx="360" cy="175"/>
          </a:xfrm>
        </p:grpSpPr>
        <p:sp>
          <p:nvSpPr>
            <p:cNvPr id="43086" name="Oval 199">
              <a:extLst>
                <a:ext uri="{FF2B5EF4-FFF2-40B4-BE49-F238E27FC236}">
                  <a16:creationId xmlns:a16="http://schemas.microsoft.com/office/drawing/2014/main" id="{C7E6F179-3E51-479F-B77D-2C6874BEC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pt-BR" sz="1800"/>
            </a:p>
          </p:txBody>
        </p:sp>
        <p:sp>
          <p:nvSpPr>
            <p:cNvPr id="43087" name="Line 200">
              <a:extLst>
                <a:ext uri="{FF2B5EF4-FFF2-40B4-BE49-F238E27FC236}">
                  <a16:creationId xmlns:a16="http://schemas.microsoft.com/office/drawing/2014/main" id="{2FC4F847-107B-4812-88FE-4824E3F13D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3088" name="Line 201">
              <a:extLst>
                <a:ext uri="{FF2B5EF4-FFF2-40B4-BE49-F238E27FC236}">
                  <a16:creationId xmlns:a16="http://schemas.microsoft.com/office/drawing/2014/main" id="{D2486C74-9D22-48D5-8B76-EA34F02773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3089" name="Rectangle 202">
              <a:extLst>
                <a:ext uri="{FF2B5EF4-FFF2-40B4-BE49-F238E27FC236}">
                  <a16:creationId xmlns:a16="http://schemas.microsoft.com/office/drawing/2014/main" id="{10515969-8D38-4728-815A-629C87C457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pt-BR" sz="2400">
                <a:latin typeface="Times New Roman" panose="02020603050405020304" pitchFamily="18" charset="0"/>
              </a:endParaRPr>
            </a:p>
          </p:txBody>
        </p:sp>
        <p:sp>
          <p:nvSpPr>
            <p:cNvPr id="43090" name="Oval 203">
              <a:extLst>
                <a:ext uri="{FF2B5EF4-FFF2-40B4-BE49-F238E27FC236}">
                  <a16:creationId xmlns:a16="http://schemas.microsoft.com/office/drawing/2014/main" id="{E3256254-8D82-4A12-97CE-B89E3F7C34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pt-BR" sz="1800"/>
            </a:p>
          </p:txBody>
        </p:sp>
        <p:grpSp>
          <p:nvGrpSpPr>
            <p:cNvPr id="43091" name="Group 204">
              <a:extLst>
                <a:ext uri="{FF2B5EF4-FFF2-40B4-BE49-F238E27FC236}">
                  <a16:creationId xmlns:a16="http://schemas.microsoft.com/office/drawing/2014/main" id="{1691A98C-A6E0-47B2-B5F8-DD9B568BCE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43096" name="Line 205">
                <a:extLst>
                  <a:ext uri="{FF2B5EF4-FFF2-40B4-BE49-F238E27FC236}">
                    <a16:creationId xmlns:a16="http://schemas.microsoft.com/office/drawing/2014/main" id="{F6922701-8506-4CB7-9D52-9DF38CCC74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097" name="Line 206">
                <a:extLst>
                  <a:ext uri="{FF2B5EF4-FFF2-40B4-BE49-F238E27FC236}">
                    <a16:creationId xmlns:a16="http://schemas.microsoft.com/office/drawing/2014/main" id="{993DCE29-E177-4C89-AC6D-610D63C79C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098" name="Line 207">
                <a:extLst>
                  <a:ext uri="{FF2B5EF4-FFF2-40B4-BE49-F238E27FC236}">
                    <a16:creationId xmlns:a16="http://schemas.microsoft.com/office/drawing/2014/main" id="{B6625E40-5DC1-49FC-9EEC-32D7BB2C4A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43092" name="Group 208">
              <a:extLst>
                <a:ext uri="{FF2B5EF4-FFF2-40B4-BE49-F238E27FC236}">
                  <a16:creationId xmlns:a16="http://schemas.microsoft.com/office/drawing/2014/main" id="{8492DC02-592C-4E49-8005-A10FB9E173FA}"/>
                </a:ext>
              </a:extLst>
            </p:cNvPr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43093" name="Line 209">
                <a:extLst>
                  <a:ext uri="{FF2B5EF4-FFF2-40B4-BE49-F238E27FC236}">
                    <a16:creationId xmlns:a16="http://schemas.microsoft.com/office/drawing/2014/main" id="{763BCFCD-6523-4C77-9416-6907FA45D4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094" name="Line 210">
                <a:extLst>
                  <a:ext uri="{FF2B5EF4-FFF2-40B4-BE49-F238E27FC236}">
                    <a16:creationId xmlns:a16="http://schemas.microsoft.com/office/drawing/2014/main" id="{18756907-CA9C-4C8E-A53E-0302BDF3B9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095" name="Line 211">
                <a:extLst>
                  <a:ext uri="{FF2B5EF4-FFF2-40B4-BE49-F238E27FC236}">
                    <a16:creationId xmlns:a16="http://schemas.microsoft.com/office/drawing/2014/main" id="{FAE7F619-DE82-4789-9666-C38F470D5B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/>
              </a:p>
            </p:txBody>
          </p:sp>
        </p:grpSp>
      </p:grpSp>
      <p:grpSp>
        <p:nvGrpSpPr>
          <p:cNvPr id="43069" name="Group 212">
            <a:extLst>
              <a:ext uri="{FF2B5EF4-FFF2-40B4-BE49-F238E27FC236}">
                <a16:creationId xmlns:a16="http://schemas.microsoft.com/office/drawing/2014/main" id="{773EE0ED-3981-4297-BF64-E073A5CBD3C0}"/>
              </a:ext>
            </a:extLst>
          </p:cNvPr>
          <p:cNvGrpSpPr>
            <a:grpSpLocks/>
          </p:cNvGrpSpPr>
          <p:nvPr/>
        </p:nvGrpSpPr>
        <p:grpSpPr bwMode="auto">
          <a:xfrm>
            <a:off x="7669213" y="4640263"/>
            <a:ext cx="501650" cy="233362"/>
            <a:chOff x="3600" y="219"/>
            <a:chExt cx="360" cy="175"/>
          </a:xfrm>
        </p:grpSpPr>
        <p:sp>
          <p:nvSpPr>
            <p:cNvPr id="43073" name="Oval 213">
              <a:extLst>
                <a:ext uri="{FF2B5EF4-FFF2-40B4-BE49-F238E27FC236}">
                  <a16:creationId xmlns:a16="http://schemas.microsoft.com/office/drawing/2014/main" id="{80544C27-A465-485D-BA05-14A545CD90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pt-BR" sz="1800"/>
            </a:p>
          </p:txBody>
        </p:sp>
        <p:sp>
          <p:nvSpPr>
            <p:cNvPr id="43074" name="Line 214">
              <a:extLst>
                <a:ext uri="{FF2B5EF4-FFF2-40B4-BE49-F238E27FC236}">
                  <a16:creationId xmlns:a16="http://schemas.microsoft.com/office/drawing/2014/main" id="{597BFDA3-2DEB-4C22-9719-4FBC6A6F51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3075" name="Line 215">
              <a:extLst>
                <a:ext uri="{FF2B5EF4-FFF2-40B4-BE49-F238E27FC236}">
                  <a16:creationId xmlns:a16="http://schemas.microsoft.com/office/drawing/2014/main" id="{C815414E-FF45-439D-BC6F-6D80D56B9D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3076" name="Rectangle 216">
              <a:extLst>
                <a:ext uri="{FF2B5EF4-FFF2-40B4-BE49-F238E27FC236}">
                  <a16:creationId xmlns:a16="http://schemas.microsoft.com/office/drawing/2014/main" id="{ABE85419-EE58-4DFE-8B1F-09F52A6643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pt-BR" sz="2400">
                <a:latin typeface="Times New Roman" panose="02020603050405020304" pitchFamily="18" charset="0"/>
              </a:endParaRPr>
            </a:p>
          </p:txBody>
        </p:sp>
        <p:sp>
          <p:nvSpPr>
            <p:cNvPr id="43077" name="Oval 217">
              <a:extLst>
                <a:ext uri="{FF2B5EF4-FFF2-40B4-BE49-F238E27FC236}">
                  <a16:creationId xmlns:a16="http://schemas.microsoft.com/office/drawing/2014/main" id="{F94C0716-6049-4D25-ACAD-1ADDB5BDC1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pt-BR" sz="1800"/>
            </a:p>
          </p:txBody>
        </p:sp>
        <p:grpSp>
          <p:nvGrpSpPr>
            <p:cNvPr id="43078" name="Group 218">
              <a:extLst>
                <a:ext uri="{FF2B5EF4-FFF2-40B4-BE49-F238E27FC236}">
                  <a16:creationId xmlns:a16="http://schemas.microsoft.com/office/drawing/2014/main" id="{2145DA67-4E7B-4F44-BF7B-D3A3E32CD6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43083" name="Line 219">
                <a:extLst>
                  <a:ext uri="{FF2B5EF4-FFF2-40B4-BE49-F238E27FC236}">
                    <a16:creationId xmlns:a16="http://schemas.microsoft.com/office/drawing/2014/main" id="{95DC1F87-C8D2-4F6C-A273-D3A83B4F69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084" name="Line 220">
                <a:extLst>
                  <a:ext uri="{FF2B5EF4-FFF2-40B4-BE49-F238E27FC236}">
                    <a16:creationId xmlns:a16="http://schemas.microsoft.com/office/drawing/2014/main" id="{97CAC15F-F3E9-47CE-9DCB-A3E0542693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085" name="Line 221">
                <a:extLst>
                  <a:ext uri="{FF2B5EF4-FFF2-40B4-BE49-F238E27FC236}">
                    <a16:creationId xmlns:a16="http://schemas.microsoft.com/office/drawing/2014/main" id="{749E2C3D-FE9F-49B0-8536-D1B1F12879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43079" name="Group 222">
              <a:extLst>
                <a:ext uri="{FF2B5EF4-FFF2-40B4-BE49-F238E27FC236}">
                  <a16:creationId xmlns:a16="http://schemas.microsoft.com/office/drawing/2014/main" id="{415AA39E-3D51-4F68-A15F-18A3FCFA6FAF}"/>
                </a:ext>
              </a:extLst>
            </p:cNvPr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43080" name="Line 223">
                <a:extLst>
                  <a:ext uri="{FF2B5EF4-FFF2-40B4-BE49-F238E27FC236}">
                    <a16:creationId xmlns:a16="http://schemas.microsoft.com/office/drawing/2014/main" id="{6BCAECC3-FA35-4952-92EF-7AF24BB04F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081" name="Line 224">
                <a:extLst>
                  <a:ext uri="{FF2B5EF4-FFF2-40B4-BE49-F238E27FC236}">
                    <a16:creationId xmlns:a16="http://schemas.microsoft.com/office/drawing/2014/main" id="{9AE977AE-552A-44C0-84E5-991018DFB3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082" name="Line 225">
                <a:extLst>
                  <a:ext uri="{FF2B5EF4-FFF2-40B4-BE49-F238E27FC236}">
                    <a16:creationId xmlns:a16="http://schemas.microsoft.com/office/drawing/2014/main" id="{CF7B0F80-5570-4188-BB6E-F760F5C55E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/>
              </a:p>
            </p:txBody>
          </p:sp>
        </p:grpSp>
      </p:grpSp>
      <p:sp>
        <p:nvSpPr>
          <p:cNvPr id="43070" name="Freeform 226">
            <a:extLst>
              <a:ext uri="{FF2B5EF4-FFF2-40B4-BE49-F238E27FC236}">
                <a16:creationId xmlns:a16="http://schemas.microsoft.com/office/drawing/2014/main" id="{52B8A9A2-6D6B-49FE-B4B9-18914B3CE4E7}"/>
              </a:ext>
            </a:extLst>
          </p:cNvPr>
          <p:cNvSpPr>
            <a:spLocks/>
          </p:cNvSpPr>
          <p:nvPr/>
        </p:nvSpPr>
        <p:spPr bwMode="auto">
          <a:xfrm>
            <a:off x="7096125" y="2740026"/>
            <a:ext cx="2724150" cy="2447925"/>
          </a:xfrm>
          <a:custGeom>
            <a:avLst/>
            <a:gdLst>
              <a:gd name="T0" fmla="*/ 0 w 1716"/>
              <a:gd name="T1" fmla="*/ 0 h 1542"/>
              <a:gd name="T2" fmla="*/ 2147483646 w 1716"/>
              <a:gd name="T3" fmla="*/ 2147483646 h 1542"/>
              <a:gd name="T4" fmla="*/ 2147483646 w 1716"/>
              <a:gd name="T5" fmla="*/ 2147483646 h 1542"/>
              <a:gd name="T6" fmla="*/ 2147483646 w 1716"/>
              <a:gd name="T7" fmla="*/ 2147483646 h 1542"/>
              <a:gd name="T8" fmla="*/ 2147483646 w 1716"/>
              <a:gd name="T9" fmla="*/ 2147483646 h 15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716"/>
              <a:gd name="T16" fmla="*/ 0 h 1542"/>
              <a:gd name="T17" fmla="*/ 1716 w 1716"/>
              <a:gd name="T18" fmla="*/ 1542 h 15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716" h="1542">
                <a:moveTo>
                  <a:pt x="0" y="0"/>
                </a:moveTo>
                <a:cubicBezTo>
                  <a:pt x="62" y="7"/>
                  <a:pt x="230" y="4"/>
                  <a:pt x="372" y="42"/>
                </a:cubicBezTo>
                <a:cubicBezTo>
                  <a:pt x="514" y="80"/>
                  <a:pt x="672" y="114"/>
                  <a:pt x="852" y="228"/>
                </a:cubicBezTo>
                <a:cubicBezTo>
                  <a:pt x="1032" y="342"/>
                  <a:pt x="1308" y="507"/>
                  <a:pt x="1452" y="726"/>
                </a:cubicBezTo>
                <a:cubicBezTo>
                  <a:pt x="1596" y="945"/>
                  <a:pt x="1661" y="1372"/>
                  <a:pt x="1716" y="1542"/>
                </a:cubicBezTo>
              </a:path>
            </a:pathLst>
          </a:custGeom>
          <a:noFill/>
          <a:ln w="76200">
            <a:solidFill>
              <a:srgbClr val="FF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43071" name="Line 227">
            <a:extLst>
              <a:ext uri="{FF2B5EF4-FFF2-40B4-BE49-F238E27FC236}">
                <a16:creationId xmlns:a16="http://schemas.microsoft.com/office/drawing/2014/main" id="{60F35B3E-C13A-47A9-8226-BC78090AB27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915275" y="4872038"/>
            <a:ext cx="1588" cy="2206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pic>
        <p:nvPicPr>
          <p:cNvPr id="43072" name="Imagem 1">
            <a:extLst>
              <a:ext uri="{FF2B5EF4-FFF2-40B4-BE49-F238E27FC236}">
                <a16:creationId xmlns:a16="http://schemas.microsoft.com/office/drawing/2014/main" id="{A5861FEF-0F05-425E-8641-38A993207DE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34089" y="2395539"/>
            <a:ext cx="814387" cy="63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" name="Freeform 370">
            <a:extLst>
              <a:ext uri="{FF2B5EF4-FFF2-40B4-BE49-F238E27FC236}">
                <a16:creationId xmlns:a16="http://schemas.microsoft.com/office/drawing/2014/main" id="{324FE0E5-54F6-4408-9672-54747B9E5D1D}"/>
              </a:ext>
            </a:extLst>
          </p:cNvPr>
          <p:cNvSpPr/>
          <p:nvPr/>
        </p:nvSpPr>
        <p:spPr>
          <a:xfrm>
            <a:off x="8262938" y="3155950"/>
            <a:ext cx="842962" cy="1003300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68580" tIns="34290" rIns="68580" bIns="3429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38522FED-E596-4BB9-AC06-A7522A0979ED}"/>
              </a:ext>
            </a:extLst>
          </p:cNvPr>
          <p:cNvSpPr>
            <a:spLocks/>
          </p:cNvSpPr>
          <p:nvPr/>
        </p:nvSpPr>
        <p:spPr bwMode="auto">
          <a:xfrm>
            <a:off x="6980238" y="2227264"/>
            <a:ext cx="1301750" cy="987425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grpSp>
        <p:nvGrpSpPr>
          <p:cNvPr id="45060" name="Group 418">
            <a:extLst>
              <a:ext uri="{FF2B5EF4-FFF2-40B4-BE49-F238E27FC236}">
                <a16:creationId xmlns:a16="http://schemas.microsoft.com/office/drawing/2014/main" id="{63818589-A75B-4355-ACE8-0845C263AB0D}"/>
              </a:ext>
            </a:extLst>
          </p:cNvPr>
          <p:cNvGrpSpPr>
            <a:grpSpLocks/>
          </p:cNvGrpSpPr>
          <p:nvPr/>
        </p:nvGrpSpPr>
        <p:grpSpPr bwMode="auto">
          <a:xfrm>
            <a:off x="6927850" y="3324225"/>
            <a:ext cx="1093788" cy="700088"/>
            <a:chOff x="2889" y="1631"/>
            <a:chExt cx="980" cy="743"/>
          </a:xfrm>
        </p:grpSpPr>
        <p:sp>
          <p:nvSpPr>
            <p:cNvPr id="45538" name="Rectangle 419">
              <a:extLst>
                <a:ext uri="{FF2B5EF4-FFF2-40B4-BE49-F238E27FC236}">
                  <a16:creationId xmlns:a16="http://schemas.microsoft.com/office/drawing/2014/main" id="{C057886C-6A56-4520-A36D-D45CD48C07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5539" name="AutoShape 420">
              <a:extLst>
                <a:ext uri="{FF2B5EF4-FFF2-40B4-BE49-F238E27FC236}">
                  <a16:creationId xmlns:a16="http://schemas.microsoft.com/office/drawing/2014/main" id="{1C754746-9F7B-457E-BD53-F4BFAB7CD6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CCFF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1" name="Freeform 427">
            <a:extLst>
              <a:ext uri="{FF2B5EF4-FFF2-40B4-BE49-F238E27FC236}">
                <a16:creationId xmlns:a16="http://schemas.microsoft.com/office/drawing/2014/main" id="{E41627D0-5F6D-437D-AF44-A4843F642949}"/>
              </a:ext>
            </a:extLst>
          </p:cNvPr>
          <p:cNvSpPr>
            <a:spLocks/>
          </p:cNvSpPr>
          <p:nvPr/>
        </p:nvSpPr>
        <p:spPr bwMode="auto">
          <a:xfrm>
            <a:off x="7308851" y="4370389"/>
            <a:ext cx="2309813" cy="1247775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9099590D-EB1D-43F8-9FDF-5C50D88D90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83450" y="1973263"/>
            <a:ext cx="1049338" cy="25400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defTabSz="685800">
              <a:lnSpc>
                <a:spcPct val="100000"/>
              </a:lnSpc>
              <a:spcBef>
                <a:spcPct val="0"/>
              </a:spcBef>
              <a:buClrTx/>
              <a:buSzTx/>
              <a:buNone/>
              <a:defRPr/>
            </a:pPr>
            <a:r>
              <a:rPr lang="en-US" altLang="en-US" sz="1050" dirty="0">
                <a:solidFill>
                  <a:prstClr val="black"/>
                </a:solidFill>
                <a:latin typeface="Calibri" panose="020F0502020204030204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D903EFDD-4BC2-4D63-B52E-581FC8E5C2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21513" y="4000501"/>
            <a:ext cx="1466850" cy="225425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defTabSz="685800">
              <a:lnSpc>
                <a:spcPct val="80000"/>
              </a:lnSpc>
              <a:spcBef>
                <a:spcPct val="0"/>
              </a:spcBef>
              <a:buClrTx/>
              <a:buSzTx/>
              <a:buNone/>
              <a:defRPr/>
            </a:pPr>
            <a:r>
              <a:rPr lang="en-US" altLang="en-US" sz="1050" dirty="0">
                <a:solidFill>
                  <a:prstClr val="black"/>
                </a:solidFill>
                <a:latin typeface="Calibri" panose="020F0502020204030204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127A379C-C86D-41BC-AE85-83AA78C8B2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04050" y="5192713"/>
            <a:ext cx="946150" cy="354012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defTabSz="685800">
              <a:lnSpc>
                <a:spcPct val="80000"/>
              </a:lnSpc>
              <a:spcBef>
                <a:spcPct val="0"/>
              </a:spcBef>
              <a:buClrTx/>
              <a:buSzTx/>
              <a:buNone/>
              <a:defRPr/>
            </a:pPr>
            <a:r>
              <a:rPr lang="en-US" altLang="en-US" sz="1050" dirty="0">
                <a:solidFill>
                  <a:prstClr val="black"/>
                </a:solidFill>
                <a:latin typeface="Calibri" panose="020F0502020204030204"/>
              </a:rPr>
              <a:t>enterprise</a:t>
            </a:r>
          </a:p>
          <a:p>
            <a:pPr defTabSz="685800">
              <a:lnSpc>
                <a:spcPct val="80000"/>
              </a:lnSpc>
              <a:spcBef>
                <a:spcPct val="0"/>
              </a:spcBef>
              <a:buClrTx/>
              <a:buSzTx/>
              <a:buNone/>
              <a:defRPr/>
            </a:pPr>
            <a:r>
              <a:rPr lang="en-US" altLang="en-US" sz="1050" dirty="0">
                <a:solidFill>
                  <a:prstClr val="black"/>
                </a:solidFill>
                <a:latin typeface="Calibri" panose="020F0502020204030204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EC4D971A-C7FE-4CD5-908A-39348B306E12}"/>
              </a:ext>
            </a:extLst>
          </p:cNvPr>
          <p:cNvSpPr/>
          <p:nvPr/>
        </p:nvSpPr>
        <p:spPr>
          <a:xfrm>
            <a:off x="9190039" y="3241676"/>
            <a:ext cx="955675" cy="1452563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68580" tIns="34290" rIns="68580" bIns="3429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45066" name="Group 373">
            <a:extLst>
              <a:ext uri="{FF2B5EF4-FFF2-40B4-BE49-F238E27FC236}">
                <a16:creationId xmlns:a16="http://schemas.microsoft.com/office/drawing/2014/main" id="{3A00B512-0E39-478E-8EFE-E9F7CE20E736}"/>
              </a:ext>
            </a:extLst>
          </p:cNvPr>
          <p:cNvGrpSpPr>
            <a:grpSpLocks/>
          </p:cNvGrpSpPr>
          <p:nvPr/>
        </p:nvGrpSpPr>
        <p:grpSpPr bwMode="auto">
          <a:xfrm>
            <a:off x="9652000" y="3803650"/>
            <a:ext cx="515938" cy="54133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C87794D5-7470-43BA-947C-2B660128BE65}"/>
                </a:ext>
              </a:extLst>
            </p:cNvPr>
            <p:cNvSpPr/>
            <p:nvPr/>
          </p:nvSpPr>
          <p:spPr>
            <a:xfrm>
              <a:off x="5535857" y="1751190"/>
              <a:ext cx="525563" cy="66241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3744B925-4CF6-4463-A413-32F3ADCA568F}"/>
                </a:ext>
              </a:extLst>
            </p:cNvPr>
            <p:cNvSpPr/>
            <p:nvPr/>
          </p:nvSpPr>
          <p:spPr>
            <a:xfrm>
              <a:off x="5203089" y="1922135"/>
              <a:ext cx="652332" cy="491469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38729A65-FFF7-45B4-8CCF-1123D1AA208B}"/>
                </a:ext>
              </a:extLst>
            </p:cNvPr>
            <p:cNvCxnSpPr/>
            <p:nvPr/>
          </p:nvCxnSpPr>
          <p:spPr>
            <a:xfrm flipV="1">
              <a:off x="5271755" y="2028977"/>
              <a:ext cx="293154" cy="73817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0C0B5A92-0E89-4FBF-89C6-E58D41475EC8}"/>
                </a:ext>
              </a:extLst>
            </p:cNvPr>
            <p:cNvCxnSpPr/>
            <p:nvPr/>
          </p:nvCxnSpPr>
          <p:spPr>
            <a:xfrm flipV="1">
              <a:off x="5274397" y="2262084"/>
              <a:ext cx="290512" cy="1554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1BD7C602-314D-4CF3-987A-F58472ABEF20}"/>
                </a:ext>
              </a:extLst>
            </p:cNvPr>
            <p:cNvCxnSpPr/>
            <p:nvPr/>
          </p:nvCxnSpPr>
          <p:spPr>
            <a:xfrm flipV="1">
              <a:off x="5274397" y="2151358"/>
              <a:ext cx="290512" cy="48565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203FE0E6-3A92-43B0-B19F-08F8FB3FB340}"/>
                </a:ext>
              </a:extLst>
            </p:cNvPr>
            <p:cNvCxnSpPr/>
            <p:nvPr/>
          </p:nvCxnSpPr>
          <p:spPr>
            <a:xfrm>
              <a:off x="5269115" y="2353384"/>
              <a:ext cx="295794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94B292AE-FF4B-4FB5-83F2-22CD5A47B6A8}"/>
                </a:ext>
              </a:extLst>
            </p:cNvPr>
            <p:cNvCxnSpPr/>
            <p:nvPr/>
          </p:nvCxnSpPr>
          <p:spPr>
            <a:xfrm flipV="1">
              <a:off x="5950497" y="1867744"/>
              <a:ext cx="0" cy="464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5B8852-FEC0-4871-9714-F634FA698944}"/>
                </a:ext>
              </a:extLst>
            </p:cNvPr>
            <p:cNvCxnSpPr/>
            <p:nvPr/>
          </p:nvCxnSpPr>
          <p:spPr>
            <a:xfrm>
              <a:off x="5628293" y="1937676"/>
              <a:ext cx="0" cy="475928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5067" name="Group 390">
            <a:extLst>
              <a:ext uri="{FF2B5EF4-FFF2-40B4-BE49-F238E27FC236}">
                <a16:creationId xmlns:a16="http://schemas.microsoft.com/office/drawing/2014/main" id="{218564D7-408D-4E4E-AF40-5F0EBC9262D1}"/>
              </a:ext>
            </a:extLst>
          </p:cNvPr>
          <p:cNvGrpSpPr>
            <a:grpSpLocks/>
          </p:cNvGrpSpPr>
          <p:nvPr/>
        </p:nvGrpSpPr>
        <p:grpSpPr bwMode="auto">
          <a:xfrm>
            <a:off x="9602789" y="3252789"/>
            <a:ext cx="446087" cy="485775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18B79FA2-CEEC-4171-B994-AB1F66BBB0DA}"/>
                </a:ext>
              </a:extLst>
            </p:cNvPr>
            <p:cNvSpPr/>
            <p:nvPr/>
          </p:nvSpPr>
          <p:spPr>
            <a:xfrm>
              <a:off x="5536035" y="1751190"/>
              <a:ext cx="525385" cy="66241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5FF8C1E9-62EA-40CB-BB0B-C99C8B7E2A27}"/>
                </a:ext>
              </a:extLst>
            </p:cNvPr>
            <p:cNvSpPr/>
            <p:nvPr/>
          </p:nvSpPr>
          <p:spPr>
            <a:xfrm>
              <a:off x="5203089" y="1922205"/>
              <a:ext cx="650621" cy="491399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3AFDC77B-91AB-42EC-9B73-85DB3B4B3B5B}"/>
                </a:ext>
              </a:extLst>
            </p:cNvPr>
            <p:cNvCxnSpPr/>
            <p:nvPr/>
          </p:nvCxnSpPr>
          <p:spPr>
            <a:xfrm flipV="1">
              <a:off x="5270289" y="2030442"/>
              <a:ext cx="296292" cy="736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D22B0EA6-6204-44E3-A10E-749BD07DF743}"/>
                </a:ext>
              </a:extLst>
            </p:cNvPr>
            <p:cNvCxnSpPr/>
            <p:nvPr/>
          </p:nvCxnSpPr>
          <p:spPr>
            <a:xfrm flipV="1">
              <a:off x="5276398" y="2262071"/>
              <a:ext cx="290182" cy="1731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45035F0A-0A23-4D90-948C-0F0EA2482CA2}"/>
                </a:ext>
              </a:extLst>
            </p:cNvPr>
            <p:cNvCxnSpPr/>
            <p:nvPr/>
          </p:nvCxnSpPr>
          <p:spPr>
            <a:xfrm flipV="1">
              <a:off x="5276398" y="2151668"/>
              <a:ext cx="290182" cy="47625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75A3556A-BFA3-4931-9CFC-6E50920464BE}"/>
                </a:ext>
              </a:extLst>
            </p:cNvPr>
            <p:cNvCxnSpPr/>
            <p:nvPr/>
          </p:nvCxnSpPr>
          <p:spPr>
            <a:xfrm>
              <a:off x="5270289" y="2355155"/>
              <a:ext cx="296292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3FE3B259-5835-493E-9564-7EFD3003215D}"/>
                </a:ext>
              </a:extLst>
            </p:cNvPr>
            <p:cNvCxnSpPr/>
            <p:nvPr/>
          </p:nvCxnSpPr>
          <p:spPr>
            <a:xfrm flipV="1">
              <a:off x="5951456" y="1865921"/>
              <a:ext cx="0" cy="465422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542AC83E-11FE-44AF-BE44-55B334ED668B}"/>
                </a:ext>
              </a:extLst>
            </p:cNvPr>
            <p:cNvCxnSpPr/>
            <p:nvPr/>
          </p:nvCxnSpPr>
          <p:spPr>
            <a:xfrm>
              <a:off x="5627672" y="1937359"/>
              <a:ext cx="0" cy="476245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A2B1AC0E-D708-4094-B618-6FAF0EB55C2F}"/>
              </a:ext>
            </a:extLst>
          </p:cNvPr>
          <p:cNvSpPr/>
          <p:nvPr/>
        </p:nvSpPr>
        <p:spPr>
          <a:xfrm>
            <a:off x="8678863" y="2193926"/>
            <a:ext cx="1123950" cy="1039813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68580" tIns="34290" rIns="68580" bIns="3429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9789D3FF-A216-4516-8672-EEF1E41EA50C}"/>
              </a:ext>
            </a:extLst>
          </p:cNvPr>
          <p:cNvSpPr txBox="1"/>
          <p:nvPr/>
        </p:nvSpPr>
        <p:spPr>
          <a:xfrm>
            <a:off x="8594725" y="2246314"/>
            <a:ext cx="1333500" cy="23653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defTabSz="685800">
              <a:lnSpc>
                <a:spcPct val="90000"/>
              </a:lnSpc>
              <a:defRPr/>
            </a:pPr>
            <a:r>
              <a:rPr lang="en-US" sz="1050" dirty="0">
                <a:solidFill>
                  <a:prstClr val="black"/>
                </a:solidFill>
                <a:latin typeface="Calibri" panose="020F0502020204030204"/>
              </a:rPr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C47290E5-5812-422C-A11C-41F0FE96C0DC}"/>
              </a:ext>
            </a:extLst>
          </p:cNvPr>
          <p:cNvSpPr/>
          <p:nvPr/>
        </p:nvSpPr>
        <p:spPr>
          <a:xfrm>
            <a:off x="8483600" y="3616325"/>
            <a:ext cx="228600" cy="147638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8827F6E6-4A54-4DA1-9C41-A9CAF5EEB047}"/>
              </a:ext>
            </a:extLst>
          </p:cNvPr>
          <p:cNvSpPr txBox="1"/>
          <p:nvPr/>
        </p:nvSpPr>
        <p:spPr>
          <a:xfrm>
            <a:off x="8097838" y="3443289"/>
            <a:ext cx="781050" cy="528637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defTabSz="685800">
              <a:lnSpc>
                <a:spcPct val="90000"/>
              </a:lnSpc>
              <a:defRPr/>
            </a:pPr>
            <a:r>
              <a:rPr lang="en-US" sz="1050" dirty="0">
                <a:solidFill>
                  <a:prstClr val="black"/>
                </a:solidFill>
                <a:latin typeface="Calibri" panose="020F0502020204030204"/>
              </a:rPr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07A60EC5-D81B-42A0-BCB6-BB5BA8FE9748}"/>
              </a:ext>
            </a:extLst>
          </p:cNvPr>
          <p:cNvSpPr txBox="1"/>
          <p:nvPr/>
        </p:nvSpPr>
        <p:spPr>
          <a:xfrm>
            <a:off x="9712325" y="4365625"/>
            <a:ext cx="654050" cy="31115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defTabSz="685800">
              <a:lnSpc>
                <a:spcPct val="90000"/>
              </a:lnSpc>
              <a:defRPr/>
            </a:pPr>
            <a:r>
              <a:rPr lang="en-US" sz="788" dirty="0">
                <a:solidFill>
                  <a:prstClr val="black"/>
                </a:solidFill>
                <a:latin typeface="Calibri" panose="020F0502020204030204"/>
              </a:rPr>
              <a:t>datacenter </a:t>
            </a:r>
          </a:p>
          <a:p>
            <a:pPr defTabSz="685800">
              <a:lnSpc>
                <a:spcPct val="90000"/>
              </a:lnSpc>
              <a:defRPr/>
            </a:pPr>
            <a:r>
              <a:rPr lang="en-US" sz="788" dirty="0">
                <a:solidFill>
                  <a:prstClr val="black"/>
                </a:solidFill>
                <a:latin typeface="Calibri" panose="020F0502020204030204"/>
              </a:rPr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53A2A571-73A7-45E6-8511-60CA34C9F3B6}"/>
              </a:ext>
            </a:extLst>
          </p:cNvPr>
          <p:cNvSpPr txBox="1"/>
          <p:nvPr/>
        </p:nvSpPr>
        <p:spPr>
          <a:xfrm>
            <a:off x="9070975" y="4029075"/>
            <a:ext cx="679450" cy="52863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defTabSz="685800">
              <a:lnSpc>
                <a:spcPct val="90000"/>
              </a:lnSpc>
              <a:defRPr/>
            </a:pPr>
            <a:r>
              <a:rPr lang="en-US" sz="1050" dirty="0">
                <a:solidFill>
                  <a:prstClr val="black"/>
                </a:solidFill>
                <a:latin typeface="Calibri" panose="020F0502020204030204"/>
              </a:rPr>
              <a:t>content </a:t>
            </a:r>
          </a:p>
          <a:p>
            <a:pPr defTabSz="685800">
              <a:lnSpc>
                <a:spcPct val="90000"/>
              </a:lnSpc>
              <a:defRPr/>
            </a:pPr>
            <a:r>
              <a:rPr lang="en-US" sz="1050" dirty="0">
                <a:solidFill>
                  <a:prstClr val="black"/>
                </a:solidFill>
                <a:latin typeface="Calibri" panose="020F0502020204030204"/>
              </a:rPr>
              <a:t>provider </a:t>
            </a:r>
          </a:p>
          <a:p>
            <a:pPr defTabSz="685800">
              <a:lnSpc>
                <a:spcPct val="90000"/>
              </a:lnSpc>
              <a:defRPr/>
            </a:pPr>
            <a:r>
              <a:rPr lang="en-US" sz="1050" dirty="0">
                <a:solidFill>
                  <a:prstClr val="black"/>
                </a:solidFill>
                <a:latin typeface="Calibri" panose="020F0502020204030204"/>
              </a:rPr>
              <a:t>network</a:t>
            </a:r>
            <a:endParaRPr lang="en-US" sz="750" dirty="0">
              <a:solidFill>
                <a:prstClr val="black"/>
              </a:solidFill>
              <a:latin typeface="Calibri" panose="020F0502020204030204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95EAF9FA-CD0E-46A0-9DAB-28C56C7D1D86}"/>
              </a:ext>
            </a:extLst>
          </p:cNvPr>
          <p:cNvCxnSpPr>
            <a:cxnSpLocks/>
          </p:cNvCxnSpPr>
          <p:nvPr/>
        </p:nvCxnSpPr>
        <p:spPr>
          <a:xfrm flipH="1" flipV="1">
            <a:off x="9444038" y="3541714"/>
            <a:ext cx="309562" cy="476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7350387E-881B-4651-A158-440E1E8DFABC}"/>
              </a:ext>
            </a:extLst>
          </p:cNvPr>
          <p:cNvCxnSpPr>
            <a:cxnSpLocks/>
          </p:cNvCxnSpPr>
          <p:nvPr/>
        </p:nvCxnSpPr>
        <p:spPr>
          <a:xfrm flipH="1" flipV="1">
            <a:off x="9520238" y="3587750"/>
            <a:ext cx="258762" cy="5540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E839EF42-D9EA-4223-A257-DA32A18B51D6}"/>
              </a:ext>
            </a:extLst>
          </p:cNvPr>
          <p:cNvCxnSpPr>
            <a:cxnSpLocks/>
          </p:cNvCxnSpPr>
          <p:nvPr/>
        </p:nvCxnSpPr>
        <p:spPr>
          <a:xfrm flipV="1">
            <a:off x="9501188" y="3582989"/>
            <a:ext cx="252412" cy="2952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933C4D6C-808B-4748-845D-B55C1812DC4F}"/>
              </a:ext>
            </a:extLst>
          </p:cNvPr>
          <p:cNvCxnSpPr>
            <a:cxnSpLocks/>
          </p:cNvCxnSpPr>
          <p:nvPr/>
        </p:nvCxnSpPr>
        <p:spPr>
          <a:xfrm flipH="1" flipV="1">
            <a:off x="9451975" y="3552826"/>
            <a:ext cx="0" cy="3651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233E5BAD-323A-4AEC-B1A7-DD244CFED1BE}"/>
              </a:ext>
            </a:extLst>
          </p:cNvPr>
          <p:cNvCxnSpPr>
            <a:cxnSpLocks/>
          </p:cNvCxnSpPr>
          <p:nvPr/>
        </p:nvCxnSpPr>
        <p:spPr>
          <a:xfrm flipH="1" flipV="1">
            <a:off x="9437688" y="3911600"/>
            <a:ext cx="381000" cy="2603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26DEA591-064E-4699-A76C-DE198625D58E}"/>
              </a:ext>
            </a:extLst>
          </p:cNvPr>
          <p:cNvCxnSpPr>
            <a:cxnSpLocks/>
          </p:cNvCxnSpPr>
          <p:nvPr/>
        </p:nvCxnSpPr>
        <p:spPr>
          <a:xfrm flipH="1">
            <a:off x="8945564" y="3922713"/>
            <a:ext cx="4921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205A6676-E348-4ED7-A8DC-28F0641E2D5D}"/>
              </a:ext>
            </a:extLst>
          </p:cNvPr>
          <p:cNvCxnSpPr>
            <a:cxnSpLocks/>
          </p:cNvCxnSpPr>
          <p:nvPr/>
        </p:nvCxnSpPr>
        <p:spPr>
          <a:xfrm flipH="1">
            <a:off x="8439150" y="3922713"/>
            <a:ext cx="49053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1D9FD9E8-08AA-491A-B46A-186CF0B3EA4C}"/>
              </a:ext>
            </a:extLst>
          </p:cNvPr>
          <p:cNvCxnSpPr>
            <a:cxnSpLocks/>
          </p:cNvCxnSpPr>
          <p:nvPr/>
        </p:nvCxnSpPr>
        <p:spPr>
          <a:xfrm flipH="1">
            <a:off x="8482013" y="3487738"/>
            <a:ext cx="285750" cy="3873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3CC9F7B9-7FA6-4A5B-A862-252466BE34BF}"/>
              </a:ext>
            </a:extLst>
          </p:cNvPr>
          <p:cNvCxnSpPr>
            <a:cxnSpLocks/>
          </p:cNvCxnSpPr>
          <p:nvPr/>
        </p:nvCxnSpPr>
        <p:spPr>
          <a:xfrm>
            <a:off x="8823325" y="3487738"/>
            <a:ext cx="0" cy="4048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A0CA46B6-AADE-4172-B666-C0FA0D0DDFC8}"/>
              </a:ext>
            </a:extLst>
          </p:cNvPr>
          <p:cNvCxnSpPr/>
          <p:nvPr/>
        </p:nvCxnSpPr>
        <p:spPr>
          <a:xfrm>
            <a:off x="9126538" y="2922589"/>
            <a:ext cx="366712" cy="63023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5803C76A-D131-4C9F-B4E6-D25FD97C44D3}"/>
              </a:ext>
            </a:extLst>
          </p:cNvPr>
          <p:cNvCxnSpPr>
            <a:cxnSpLocks/>
          </p:cNvCxnSpPr>
          <p:nvPr/>
        </p:nvCxnSpPr>
        <p:spPr>
          <a:xfrm flipH="1">
            <a:off x="8872538" y="2878138"/>
            <a:ext cx="285750" cy="52070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45085" name="Group 802">
            <a:extLst>
              <a:ext uri="{FF2B5EF4-FFF2-40B4-BE49-F238E27FC236}">
                <a16:creationId xmlns:a16="http://schemas.microsoft.com/office/drawing/2014/main" id="{9F63672E-89AC-4DDA-98A9-8B52DD87E080}"/>
              </a:ext>
            </a:extLst>
          </p:cNvPr>
          <p:cNvGrpSpPr>
            <a:grpSpLocks/>
          </p:cNvGrpSpPr>
          <p:nvPr/>
        </p:nvGrpSpPr>
        <p:grpSpPr bwMode="auto">
          <a:xfrm>
            <a:off x="7196138" y="2452688"/>
            <a:ext cx="2684462" cy="2730500"/>
            <a:chOff x="7562238" y="2127325"/>
            <a:chExt cx="3578867" cy="3640283"/>
          </a:xfrm>
        </p:grpSpPr>
        <p:grpSp>
          <p:nvGrpSpPr>
            <p:cNvPr id="45493" name="Group 799">
              <a:extLst>
                <a:ext uri="{FF2B5EF4-FFF2-40B4-BE49-F238E27FC236}">
                  <a16:creationId xmlns:a16="http://schemas.microsoft.com/office/drawing/2014/main" id="{6C930662-01D3-4FCE-BF4B-E826C34032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857253" y="2127325"/>
              <a:ext cx="3283852" cy="3640283"/>
              <a:chOff x="7881336" y="2104198"/>
              <a:chExt cx="3283852" cy="3640283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3BA682DD-1413-4DE7-9D75-C7C04AE1AC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812794" y="5228069"/>
                <a:ext cx="389426" cy="846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4" name="Line 430">
                <a:extLst>
                  <a:ext uri="{FF2B5EF4-FFF2-40B4-BE49-F238E27FC236}">
                    <a16:creationId xmlns:a16="http://schemas.microsoft.com/office/drawing/2014/main" id="{5381E296-D2F4-4E61-9688-C62CC01B86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>
                <a:off x="10233964" y="5382569"/>
                <a:ext cx="0" cy="114287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5" name="Line 431">
                <a:extLst>
                  <a:ext uri="{FF2B5EF4-FFF2-40B4-BE49-F238E27FC236}">
                    <a16:creationId xmlns:a16="http://schemas.microsoft.com/office/drawing/2014/main" id="{32F538CD-D467-401C-9BFC-6BDB4A4D6C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57237" y="4815362"/>
                <a:ext cx="524872" cy="262439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6" name="Line 432">
                <a:extLst>
                  <a:ext uri="{FF2B5EF4-FFF2-40B4-BE49-F238E27FC236}">
                    <a16:creationId xmlns:a16="http://schemas.microsoft.com/office/drawing/2014/main" id="{9C7D4D67-CEE8-4C83-8E66-715D769CF8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73105" y="4815362"/>
                <a:ext cx="569317" cy="24550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7" name="Line 433">
                <a:extLst>
                  <a:ext uri="{FF2B5EF4-FFF2-40B4-BE49-F238E27FC236}">
                    <a16:creationId xmlns:a16="http://schemas.microsoft.com/office/drawing/2014/main" id="{BBCA2BC0-1997-4A14-8DA7-4ED2626229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45591" y="5086266"/>
                <a:ext cx="103069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29DD17E8-899E-4E61-8AE9-818517A57E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33946" y="5094732"/>
                <a:ext cx="226456" cy="12698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 dirty="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9" name="Line 436">
                <a:extLst>
                  <a:ext uri="{FF2B5EF4-FFF2-40B4-BE49-F238E27FC236}">
                    <a16:creationId xmlns:a16="http://schemas.microsoft.com/office/drawing/2014/main" id="{845AB687-5D4E-48D9-97E9-D8765663D0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71510" y="5268281"/>
                <a:ext cx="412701" cy="12698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30" name="Line 439">
                <a:extLst>
                  <a:ext uri="{FF2B5EF4-FFF2-40B4-BE49-F238E27FC236}">
                    <a16:creationId xmlns:a16="http://schemas.microsoft.com/office/drawing/2014/main" id="{E4C3D009-9A0D-49DF-BDB9-92BAD57468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396909" y="5259815"/>
                <a:ext cx="67725" cy="29418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31" name="Line 440">
                <a:extLst>
                  <a:ext uri="{FF2B5EF4-FFF2-40B4-BE49-F238E27FC236}">
                    <a16:creationId xmlns:a16="http://schemas.microsoft.com/office/drawing/2014/main" id="{20FF50AB-E0D6-494D-8397-C84ECB5BF4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511196" y="5285212"/>
                <a:ext cx="281485" cy="268789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32" name="Line 441">
                <a:extLst>
                  <a:ext uri="{FF2B5EF4-FFF2-40B4-BE49-F238E27FC236}">
                    <a16:creationId xmlns:a16="http://schemas.microsoft.com/office/drawing/2014/main" id="{AFF06FCB-7B11-42A9-8D79-32EB4B6D50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11196" y="5234417"/>
                <a:ext cx="916411" cy="4698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33" name="Line 443">
                <a:extLst>
                  <a:ext uri="{FF2B5EF4-FFF2-40B4-BE49-F238E27FC236}">
                    <a16:creationId xmlns:a16="http://schemas.microsoft.com/office/drawing/2014/main" id="{70738149-E6B5-4940-A8F6-A281805FD3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72041" y="3805819"/>
                <a:ext cx="0" cy="13333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39" name="Line 449">
                <a:extLst>
                  <a:ext uri="{FF2B5EF4-FFF2-40B4-BE49-F238E27FC236}">
                    <a16:creationId xmlns:a16="http://schemas.microsoft.com/office/drawing/2014/main" id="{0A5EB7B1-5822-4F33-A618-743B92A81B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80503" y="4017463"/>
                <a:ext cx="169314" cy="423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528" name="Line 428">
                <a:extLst>
                  <a:ext uri="{FF2B5EF4-FFF2-40B4-BE49-F238E27FC236}">
                    <a16:creationId xmlns:a16="http://schemas.microsoft.com/office/drawing/2014/main" id="{BF3E3EE1-9AC6-4D11-952B-E090C98BED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910149" y="5560350"/>
                <a:ext cx="366145" cy="211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0A746BB-CB01-4DF2-A354-81CDAC6008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83683" y="5014307"/>
                <a:ext cx="404236" cy="20741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cxnSp>
            <p:nvCxnSpPr>
              <p:cNvPr id="564" name="Straight Connector 563">
                <a:extLst>
                  <a:ext uri="{FF2B5EF4-FFF2-40B4-BE49-F238E27FC236}">
                    <a16:creationId xmlns:a16="http://schemas.microsoft.com/office/drawing/2014/main" id="{24D80BA3-C724-4A50-BBD6-D70DABD65F87}"/>
                  </a:ext>
                </a:extLst>
              </p:cNvPr>
              <p:cNvCxnSpPr/>
              <p:nvPr/>
            </p:nvCxnSpPr>
            <p:spPr>
              <a:xfrm flipH="1">
                <a:off x="10123909" y="2146527"/>
                <a:ext cx="761912" cy="577788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5" name="Straight Connector 564">
                <a:extLst>
                  <a:ext uri="{FF2B5EF4-FFF2-40B4-BE49-F238E27FC236}">
                    <a16:creationId xmlns:a16="http://schemas.microsoft.com/office/drawing/2014/main" id="{00A79218-2A64-45B8-B939-1BDC0B87BEC4}"/>
                  </a:ext>
                </a:extLst>
              </p:cNvPr>
              <p:cNvCxnSpPr/>
              <p:nvPr/>
            </p:nvCxnSpPr>
            <p:spPr>
              <a:xfrm flipH="1">
                <a:off x="10123909" y="2245999"/>
                <a:ext cx="4233" cy="518529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6" name="Straight Connector 565">
                <a:extLst>
                  <a:ext uri="{FF2B5EF4-FFF2-40B4-BE49-F238E27FC236}">
                    <a16:creationId xmlns:a16="http://schemas.microsoft.com/office/drawing/2014/main" id="{556BB556-227E-4508-9B20-69B64F329E18}"/>
                  </a:ext>
                </a:extLst>
              </p:cNvPr>
              <p:cNvCxnSpPr/>
              <p:nvPr/>
            </p:nvCxnSpPr>
            <p:spPr>
              <a:xfrm flipH="1">
                <a:off x="10695343" y="2178273"/>
                <a:ext cx="150267" cy="518529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7" name="Straight Connector 566">
                <a:extLst>
                  <a:ext uri="{FF2B5EF4-FFF2-40B4-BE49-F238E27FC236}">
                    <a16:creationId xmlns:a16="http://schemas.microsoft.com/office/drawing/2014/main" id="{F0E273BF-4407-4726-A509-5F98FD08757C}"/>
                  </a:ext>
                </a:extLst>
              </p:cNvPr>
              <p:cNvCxnSpPr/>
              <p:nvPr/>
            </p:nvCxnSpPr>
            <p:spPr>
              <a:xfrm flipH="1">
                <a:off x="10166237" y="2696802"/>
                <a:ext cx="573551" cy="27513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8" name="Straight Connector 567">
                <a:extLst>
                  <a:ext uri="{FF2B5EF4-FFF2-40B4-BE49-F238E27FC236}">
                    <a16:creationId xmlns:a16="http://schemas.microsoft.com/office/drawing/2014/main" id="{253A8731-4F9B-46FE-9826-B077C7AE4016}"/>
                  </a:ext>
                </a:extLst>
              </p:cNvPr>
              <p:cNvCxnSpPr/>
              <p:nvPr/>
            </p:nvCxnSpPr>
            <p:spPr>
              <a:xfrm flipH="1">
                <a:off x="10094279" y="2146527"/>
                <a:ext cx="787309" cy="9947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9" name="Straight Connector 568">
                <a:extLst>
                  <a:ext uri="{FF2B5EF4-FFF2-40B4-BE49-F238E27FC236}">
                    <a16:creationId xmlns:a16="http://schemas.microsoft.com/office/drawing/2014/main" id="{483E1FE1-5BA4-4BE2-BAB6-E7B8EBB077F4}"/>
                  </a:ext>
                </a:extLst>
              </p:cNvPr>
              <p:cNvCxnSpPr/>
              <p:nvPr/>
            </p:nvCxnSpPr>
            <p:spPr>
              <a:xfrm flipH="1">
                <a:off x="10885820" y="2104198"/>
                <a:ext cx="279368" cy="42329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0" name="Straight Connector 569">
                <a:extLst>
                  <a:ext uri="{FF2B5EF4-FFF2-40B4-BE49-F238E27FC236}">
                    <a16:creationId xmlns:a16="http://schemas.microsoft.com/office/drawing/2014/main" id="{0BADB95D-55B7-4F8B-9939-644D6D8E92CD}"/>
                  </a:ext>
                </a:extLst>
              </p:cNvPr>
              <p:cNvCxnSpPr/>
              <p:nvPr/>
            </p:nvCxnSpPr>
            <p:spPr>
              <a:xfrm flipH="1" flipV="1">
                <a:off x="10705925" y="2696802"/>
                <a:ext cx="353442" cy="67726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4" name="Straight Connector 573">
                <a:extLst>
                  <a:ext uri="{FF2B5EF4-FFF2-40B4-BE49-F238E27FC236}">
                    <a16:creationId xmlns:a16="http://schemas.microsoft.com/office/drawing/2014/main" id="{4E1EA917-16F2-4403-AD07-5DE66F63098F}"/>
                  </a:ext>
                </a:extLst>
              </p:cNvPr>
              <p:cNvCxnSpPr/>
              <p:nvPr/>
            </p:nvCxnSpPr>
            <p:spPr>
              <a:xfrm flipH="1">
                <a:off x="8792681" y="2245999"/>
                <a:ext cx="1301598" cy="605303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3" name="Line 541">
                <a:extLst>
                  <a:ext uri="{FF2B5EF4-FFF2-40B4-BE49-F238E27FC236}">
                    <a16:creationId xmlns:a16="http://schemas.microsoft.com/office/drawing/2014/main" id="{BCD895A2-41AA-4F71-BFCF-772C53B1A5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402210" y="4089422"/>
                <a:ext cx="429633" cy="70689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9" name="Line 424">
                <a:extLst>
                  <a:ext uri="{FF2B5EF4-FFF2-40B4-BE49-F238E27FC236}">
                    <a16:creationId xmlns:a16="http://schemas.microsoft.com/office/drawing/2014/main" id="{6048DBA9-FD6E-4912-9256-ED79DFE328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267808" y="4023812"/>
                <a:ext cx="969321" cy="423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  <p:pic>
          <p:nvPicPr>
            <p:cNvPr id="45494" name="Picture 778" descr="antenna_radiation_stylized">
              <a:extLst>
                <a:ext uri="{FF2B5EF4-FFF2-40B4-BE49-F238E27FC236}">
                  <a16:creationId xmlns:a16="http://schemas.microsoft.com/office/drawing/2014/main" id="{698EB3E3-A04E-471C-9D93-ECF9901D46D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62238" y="3813930"/>
              <a:ext cx="506412" cy="1060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495" name="Picture 781" descr="antenna_radiation_stylized">
              <a:extLst>
                <a:ext uri="{FF2B5EF4-FFF2-40B4-BE49-F238E27FC236}">
                  <a16:creationId xmlns:a16="http://schemas.microsoft.com/office/drawing/2014/main" id="{A1BB35D3-B9F6-42D3-8DA7-643A01EB0D1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42073" y="5480938"/>
              <a:ext cx="452014" cy="95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496" name="Picture 799" descr="cell_tower_radiation copy">
              <a:extLst>
                <a:ext uri="{FF2B5EF4-FFF2-40B4-BE49-F238E27FC236}">
                  <a16:creationId xmlns:a16="http://schemas.microsoft.com/office/drawing/2014/main" id="{454E3C52-087E-488D-8B35-63C6829AA6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0866" y="2158167"/>
              <a:ext cx="457200" cy="3327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497" name="Oval 800">
              <a:extLst>
                <a:ext uri="{FF2B5EF4-FFF2-40B4-BE49-F238E27FC236}">
                  <a16:creationId xmlns:a16="http://schemas.microsoft.com/office/drawing/2014/main" id="{D5E5EE5D-18B6-4720-83E2-5B932D789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4541" y="2292995"/>
              <a:ext cx="52388" cy="49485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39" name="Line 426">
            <a:extLst>
              <a:ext uri="{FF2B5EF4-FFF2-40B4-BE49-F238E27FC236}">
                <a16:creationId xmlns:a16="http://schemas.microsoft.com/office/drawing/2014/main" id="{0DC07565-E94F-4719-84B3-254BB4EECD53}"/>
              </a:ext>
            </a:extLst>
          </p:cNvPr>
          <p:cNvSpPr>
            <a:spLocks noChangeShapeType="1"/>
          </p:cNvSpPr>
          <p:nvPr/>
        </p:nvSpPr>
        <p:spPr bwMode="auto">
          <a:xfrm>
            <a:off x="7680326" y="2882901"/>
            <a:ext cx="169863" cy="130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grpSp>
        <p:nvGrpSpPr>
          <p:cNvPr id="45087" name="Group 783">
            <a:extLst>
              <a:ext uri="{FF2B5EF4-FFF2-40B4-BE49-F238E27FC236}">
                <a16:creationId xmlns:a16="http://schemas.microsoft.com/office/drawing/2014/main" id="{6F033407-5810-4D09-B9F6-9E840A24A594}"/>
              </a:ext>
            </a:extLst>
          </p:cNvPr>
          <p:cNvGrpSpPr>
            <a:grpSpLocks/>
          </p:cNvGrpSpPr>
          <p:nvPr/>
        </p:nvGrpSpPr>
        <p:grpSpPr bwMode="auto">
          <a:xfrm>
            <a:off x="7561264" y="2589213"/>
            <a:ext cx="223837" cy="347662"/>
            <a:chOff x="3130" y="3288"/>
            <a:chExt cx="410" cy="742"/>
          </a:xfrm>
        </p:grpSpPr>
        <p:sp>
          <p:nvSpPr>
            <p:cNvPr id="244" name="Line 270">
              <a:extLst>
                <a:ext uri="{FF2B5EF4-FFF2-40B4-BE49-F238E27FC236}">
                  <a16:creationId xmlns:a16="http://schemas.microsoft.com/office/drawing/2014/main" id="{AA46CA39-BBD7-4854-BD92-1A48B3F4234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30" y="3288"/>
              <a:ext cx="206" cy="67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5" name="Line 271">
              <a:extLst>
                <a:ext uri="{FF2B5EF4-FFF2-40B4-BE49-F238E27FC236}">
                  <a16:creationId xmlns:a16="http://schemas.microsoft.com/office/drawing/2014/main" id="{DDA54C05-DC7D-40F5-A122-5D0EA5572F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6" y="3288"/>
              <a:ext cx="204" cy="66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6" name="Line 272">
              <a:extLst>
                <a:ext uri="{FF2B5EF4-FFF2-40B4-BE49-F238E27FC236}">
                  <a16:creationId xmlns:a16="http://schemas.microsoft.com/office/drawing/2014/main" id="{79DB2EDB-BFC0-4BD8-938E-E7ECE3A13D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0" y="3955"/>
              <a:ext cx="206" cy="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7" name="Line 273">
              <a:extLst>
                <a:ext uri="{FF2B5EF4-FFF2-40B4-BE49-F238E27FC236}">
                  <a16:creationId xmlns:a16="http://schemas.microsoft.com/office/drawing/2014/main" id="{6FC21742-FAFF-4099-9C55-4E0702BDF0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36" y="3955"/>
              <a:ext cx="204" cy="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8" name="Line 274">
              <a:extLst>
                <a:ext uri="{FF2B5EF4-FFF2-40B4-BE49-F238E27FC236}">
                  <a16:creationId xmlns:a16="http://schemas.microsoft.com/office/drawing/2014/main" id="{7AE948D6-7C6F-4139-A731-7BCF8F2EF4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6" y="3302"/>
              <a:ext cx="0" cy="72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9" name="Line 275">
              <a:extLst>
                <a:ext uri="{FF2B5EF4-FFF2-40B4-BE49-F238E27FC236}">
                  <a16:creationId xmlns:a16="http://schemas.microsoft.com/office/drawing/2014/main" id="{392FC39F-3E97-4382-87ED-09A60BF8B1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30" y="3888"/>
              <a:ext cx="206" cy="7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0" name="Line 276">
              <a:extLst>
                <a:ext uri="{FF2B5EF4-FFF2-40B4-BE49-F238E27FC236}">
                  <a16:creationId xmlns:a16="http://schemas.microsoft.com/office/drawing/2014/main" id="{92D40531-8965-4D4E-9036-0900D2463D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336" y="3888"/>
              <a:ext cx="204" cy="6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1" name="Line 277">
              <a:extLst>
                <a:ext uri="{FF2B5EF4-FFF2-40B4-BE49-F238E27FC236}">
                  <a16:creationId xmlns:a16="http://schemas.microsoft.com/office/drawing/2014/main" id="{D4AFEA73-ECA9-4A34-AEAA-C0983FAD37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7" y="3667"/>
              <a:ext cx="119" cy="5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2" name="Line 278">
              <a:extLst>
                <a:ext uri="{FF2B5EF4-FFF2-40B4-BE49-F238E27FC236}">
                  <a16:creationId xmlns:a16="http://schemas.microsoft.com/office/drawing/2014/main" id="{EA408401-FE37-4114-AAD8-73D0481A27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6" y="3667"/>
              <a:ext cx="122" cy="5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3" name="Line 279">
              <a:extLst>
                <a:ext uri="{FF2B5EF4-FFF2-40B4-BE49-F238E27FC236}">
                  <a16:creationId xmlns:a16="http://schemas.microsoft.com/office/drawing/2014/main" id="{4EDB9A35-ACFA-40DA-86D4-25D4B704C3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9" y="3766"/>
              <a:ext cx="151" cy="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4" name="Line 280">
              <a:extLst>
                <a:ext uri="{FF2B5EF4-FFF2-40B4-BE49-F238E27FC236}">
                  <a16:creationId xmlns:a16="http://schemas.microsoft.com/office/drawing/2014/main" id="{AE38D23F-E622-480B-A271-05B8541DDD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6" y="3783"/>
              <a:ext cx="151" cy="6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5" name="Line 281">
              <a:extLst>
                <a:ext uri="{FF2B5EF4-FFF2-40B4-BE49-F238E27FC236}">
                  <a16:creationId xmlns:a16="http://schemas.microsoft.com/office/drawing/2014/main" id="{65E7D664-B761-4AB8-ABA4-43E8DD368D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6" y="3566"/>
              <a:ext cx="76" cy="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6" name="Line 282">
              <a:extLst>
                <a:ext uri="{FF2B5EF4-FFF2-40B4-BE49-F238E27FC236}">
                  <a16:creationId xmlns:a16="http://schemas.microsoft.com/office/drawing/2014/main" id="{E1D5E82A-C727-4DE0-A63B-343288E1F1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6" y="3427"/>
              <a:ext cx="47" cy="2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7" name="Line 283">
              <a:extLst>
                <a:ext uri="{FF2B5EF4-FFF2-40B4-BE49-F238E27FC236}">
                  <a16:creationId xmlns:a16="http://schemas.microsoft.com/office/drawing/2014/main" id="{69C0DE3B-44EE-4609-9F74-B7DD2E731E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6" y="3559"/>
              <a:ext cx="96" cy="3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8" name="Line 284">
              <a:extLst>
                <a:ext uri="{FF2B5EF4-FFF2-40B4-BE49-F238E27FC236}">
                  <a16:creationId xmlns:a16="http://schemas.microsoft.com/office/drawing/2014/main" id="{BFB5B6E7-8C27-4E72-B7D1-CBCF7CC679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90" y="3424"/>
              <a:ext cx="55" cy="3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pic>
        <p:nvPicPr>
          <p:cNvPr id="45088" name="Picture 777" descr="access_point_stylized_small">
            <a:extLst>
              <a:ext uri="{FF2B5EF4-FFF2-40B4-BE49-F238E27FC236}">
                <a16:creationId xmlns:a16="http://schemas.microsoft.com/office/drawing/2014/main" id="{1CBE2763-4EE2-4F64-8258-48FFAEF261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34238" y="3754438"/>
            <a:ext cx="277812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5089" name="Picture 780" descr="access_point_stylized_small">
            <a:extLst>
              <a:ext uri="{FF2B5EF4-FFF2-40B4-BE49-F238E27FC236}">
                <a16:creationId xmlns:a16="http://schemas.microsoft.com/office/drawing/2014/main" id="{188BDC12-EE32-4AC5-801B-FA88B8D2643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1538" y="5000626"/>
            <a:ext cx="285750" cy="238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5090" name="Group 470">
            <a:extLst>
              <a:ext uri="{FF2B5EF4-FFF2-40B4-BE49-F238E27FC236}">
                <a16:creationId xmlns:a16="http://schemas.microsoft.com/office/drawing/2014/main" id="{A61B06C1-EF8E-4B99-A663-D7DEA6637AA0}"/>
              </a:ext>
            </a:extLst>
          </p:cNvPr>
          <p:cNvGrpSpPr>
            <a:grpSpLocks/>
          </p:cNvGrpSpPr>
          <p:nvPr/>
        </p:nvGrpSpPr>
        <p:grpSpPr bwMode="auto">
          <a:xfrm>
            <a:off x="8861426" y="4598988"/>
            <a:ext cx="295275" cy="165100"/>
            <a:chOff x="7493876" y="2774731"/>
            <a:chExt cx="1481958" cy="894622"/>
          </a:xfrm>
        </p:grpSpPr>
        <p:sp>
          <p:nvSpPr>
            <p:cNvPr id="472" name="Freeform 471">
              <a:extLst>
                <a:ext uri="{FF2B5EF4-FFF2-40B4-BE49-F238E27FC236}">
                  <a16:creationId xmlns:a16="http://schemas.microsoft.com/office/drawing/2014/main" id="{BA482AA9-8331-475E-BD6D-AED541DB62D1}"/>
                </a:ext>
              </a:extLst>
            </p:cNvPr>
            <p:cNvSpPr/>
            <p:nvPr/>
          </p:nvSpPr>
          <p:spPr>
            <a:xfrm>
              <a:off x="7493876" y="3084408"/>
              <a:ext cx="1481958" cy="584945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473" name="Oval 472">
              <a:extLst>
                <a:ext uri="{FF2B5EF4-FFF2-40B4-BE49-F238E27FC236}">
                  <a16:creationId xmlns:a16="http://schemas.microsoft.com/office/drawing/2014/main" id="{D946A899-9DF3-4107-A6DC-133F26E99D68}"/>
                </a:ext>
              </a:extLst>
            </p:cNvPr>
            <p:cNvSpPr/>
            <p:nvPr/>
          </p:nvSpPr>
          <p:spPr>
            <a:xfrm>
              <a:off x="7493876" y="2774731"/>
              <a:ext cx="1481958" cy="5763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45473" name="Group 473">
              <a:extLst>
                <a:ext uri="{FF2B5EF4-FFF2-40B4-BE49-F238E27FC236}">
                  <a16:creationId xmlns:a16="http://schemas.microsoft.com/office/drawing/2014/main" id="{A7184370-1722-41F4-B86D-138618E417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25C663EB-0377-47B3-8E98-04A513CF3AE1}"/>
                  </a:ext>
                </a:extLst>
              </p:cNvPr>
              <p:cNvSpPr/>
              <p:nvPr/>
            </p:nvSpPr>
            <p:spPr>
              <a:xfrm>
                <a:off x="7817238" y="2888085"/>
                <a:ext cx="844158" cy="193168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76" name="Freeform 475">
                <a:extLst>
                  <a:ext uri="{FF2B5EF4-FFF2-40B4-BE49-F238E27FC236}">
                    <a16:creationId xmlns:a16="http://schemas.microsoft.com/office/drawing/2014/main" id="{D5C5998A-6263-4033-B15C-1FA921442409}"/>
                  </a:ext>
                </a:extLst>
              </p:cNvPr>
              <p:cNvSpPr/>
              <p:nvPr/>
            </p:nvSpPr>
            <p:spPr>
              <a:xfrm>
                <a:off x="8366282" y="3052636"/>
                <a:ext cx="315701" cy="171703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AC1678BB-9E64-4FEE-9971-10A353228B77}"/>
                  </a:ext>
                </a:extLst>
              </p:cNvPr>
              <p:cNvSpPr/>
              <p:nvPr/>
            </p:nvSpPr>
            <p:spPr>
              <a:xfrm>
                <a:off x="7789786" y="3052636"/>
                <a:ext cx="308840" cy="171703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78" name="Freeform 477">
                <a:extLst>
                  <a:ext uri="{FF2B5EF4-FFF2-40B4-BE49-F238E27FC236}">
                    <a16:creationId xmlns:a16="http://schemas.microsoft.com/office/drawing/2014/main" id="{8E790FA8-6523-41B6-8FC0-B173910CC38B}"/>
                  </a:ext>
                </a:extLst>
              </p:cNvPr>
              <p:cNvSpPr/>
              <p:nvPr/>
            </p:nvSpPr>
            <p:spPr>
              <a:xfrm>
                <a:off x="7899595" y="2973936"/>
                <a:ext cx="672580" cy="264710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45091" name="Group 519">
            <a:extLst>
              <a:ext uri="{FF2B5EF4-FFF2-40B4-BE49-F238E27FC236}">
                <a16:creationId xmlns:a16="http://schemas.microsoft.com/office/drawing/2014/main" id="{E15F78F8-EAAD-499A-831E-F6CFA0DC4C6A}"/>
              </a:ext>
            </a:extLst>
          </p:cNvPr>
          <p:cNvGrpSpPr>
            <a:grpSpLocks/>
          </p:cNvGrpSpPr>
          <p:nvPr/>
        </p:nvGrpSpPr>
        <p:grpSpPr bwMode="auto">
          <a:xfrm>
            <a:off x="8910638" y="4860926"/>
            <a:ext cx="233362" cy="144463"/>
            <a:chOff x="3668110" y="2448910"/>
            <a:chExt cx="3794234" cy="2165130"/>
          </a:xfrm>
        </p:grpSpPr>
        <p:sp>
          <p:nvSpPr>
            <p:cNvPr id="521" name="Rectangle 520">
              <a:extLst>
                <a:ext uri="{FF2B5EF4-FFF2-40B4-BE49-F238E27FC236}">
                  <a16:creationId xmlns:a16="http://schemas.microsoft.com/office/drawing/2014/main" id="{3B0FB2F2-1380-4295-99D1-1946659D82C7}"/>
                </a:ext>
              </a:extLst>
            </p:cNvPr>
            <p:cNvSpPr/>
            <p:nvPr/>
          </p:nvSpPr>
          <p:spPr>
            <a:xfrm>
              <a:off x="3668110" y="3733708"/>
              <a:ext cx="3768431" cy="880332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22" name="Freeform 521">
              <a:extLst>
                <a:ext uri="{FF2B5EF4-FFF2-40B4-BE49-F238E27FC236}">
                  <a16:creationId xmlns:a16="http://schemas.microsoft.com/office/drawing/2014/main" id="{0E4B4544-A998-4939-AE5F-AA7CF872F43B}"/>
                </a:ext>
              </a:extLst>
            </p:cNvPr>
            <p:cNvSpPr/>
            <p:nvPr/>
          </p:nvSpPr>
          <p:spPr>
            <a:xfrm>
              <a:off x="3668110" y="2448910"/>
              <a:ext cx="3794234" cy="133238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grpSp>
          <p:nvGrpSpPr>
            <p:cNvPr id="45466" name="Group 522">
              <a:extLst>
                <a:ext uri="{FF2B5EF4-FFF2-40B4-BE49-F238E27FC236}">
                  <a16:creationId xmlns:a16="http://schemas.microsoft.com/office/drawing/2014/main" id="{6E439AC0-D864-4FA7-811C-73793889B1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24" name="Freeform 523">
                <a:extLst>
                  <a:ext uri="{FF2B5EF4-FFF2-40B4-BE49-F238E27FC236}">
                    <a16:creationId xmlns:a16="http://schemas.microsoft.com/office/drawing/2014/main" id="{30934494-0EFF-47A0-BDD4-F6FF71E4DC61}"/>
                  </a:ext>
                </a:extLst>
              </p:cNvPr>
              <p:cNvSpPr/>
              <p:nvPr/>
            </p:nvSpPr>
            <p:spPr>
              <a:xfrm>
                <a:off x="7964036" y="3033476"/>
                <a:ext cx="853820" cy="197463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25" name="Freeform 524">
                <a:extLst>
                  <a:ext uri="{FF2B5EF4-FFF2-40B4-BE49-F238E27FC236}">
                    <a16:creationId xmlns:a16="http://schemas.microsoft.com/office/drawing/2014/main" id="{2F6675AD-960B-4EA9-907E-7E9AC15FA43B}"/>
                  </a:ext>
                </a:extLst>
              </p:cNvPr>
              <p:cNvSpPr/>
              <p:nvPr/>
            </p:nvSpPr>
            <p:spPr>
              <a:xfrm>
                <a:off x="8521187" y="3207241"/>
                <a:ext cx="318373" cy="1658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26" name="Freeform 525">
                <a:extLst>
                  <a:ext uri="{FF2B5EF4-FFF2-40B4-BE49-F238E27FC236}">
                    <a16:creationId xmlns:a16="http://schemas.microsoft.com/office/drawing/2014/main" id="{CA2D9978-8CCF-486B-8861-B01F903977BC}"/>
                  </a:ext>
                </a:extLst>
              </p:cNvPr>
              <p:cNvSpPr/>
              <p:nvPr/>
            </p:nvSpPr>
            <p:spPr>
              <a:xfrm>
                <a:off x="7942326" y="3207241"/>
                <a:ext cx="311140" cy="165869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27" name="Freeform 526">
                <a:extLst>
                  <a:ext uri="{FF2B5EF4-FFF2-40B4-BE49-F238E27FC236}">
                    <a16:creationId xmlns:a16="http://schemas.microsoft.com/office/drawing/2014/main" id="{869B858F-04F1-4FB6-98AF-5196D65B3D2E}"/>
                  </a:ext>
                </a:extLst>
              </p:cNvPr>
              <p:cNvSpPr/>
              <p:nvPr/>
            </p:nvSpPr>
            <p:spPr>
              <a:xfrm>
                <a:off x="8050865" y="3120361"/>
                <a:ext cx="672923" cy="268546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45092" name="Group 478">
            <a:extLst>
              <a:ext uri="{FF2B5EF4-FFF2-40B4-BE49-F238E27FC236}">
                <a16:creationId xmlns:a16="http://schemas.microsoft.com/office/drawing/2014/main" id="{4F27E0D0-D47B-41C3-98F0-E12E659DF04D}"/>
              </a:ext>
            </a:extLst>
          </p:cNvPr>
          <p:cNvGrpSpPr>
            <a:grpSpLocks/>
          </p:cNvGrpSpPr>
          <p:nvPr/>
        </p:nvGrpSpPr>
        <p:grpSpPr bwMode="auto">
          <a:xfrm>
            <a:off x="8031164" y="4583113"/>
            <a:ext cx="295275" cy="163512"/>
            <a:chOff x="7493876" y="2774731"/>
            <a:chExt cx="1481958" cy="894622"/>
          </a:xfrm>
        </p:grpSpPr>
        <p:sp>
          <p:nvSpPr>
            <p:cNvPr id="480" name="Freeform 479">
              <a:extLst>
                <a:ext uri="{FF2B5EF4-FFF2-40B4-BE49-F238E27FC236}">
                  <a16:creationId xmlns:a16="http://schemas.microsoft.com/office/drawing/2014/main" id="{54749FE0-FD50-4788-8911-3E63EDF34FAB}"/>
                </a:ext>
              </a:extLst>
            </p:cNvPr>
            <p:cNvSpPr/>
            <p:nvPr/>
          </p:nvSpPr>
          <p:spPr>
            <a:xfrm>
              <a:off x="7493876" y="3087415"/>
              <a:ext cx="1481958" cy="581938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481" name="Oval 480">
              <a:extLst>
                <a:ext uri="{FF2B5EF4-FFF2-40B4-BE49-F238E27FC236}">
                  <a16:creationId xmlns:a16="http://schemas.microsoft.com/office/drawing/2014/main" id="{980CB7EA-04F8-4545-AF98-96028BB596EF}"/>
                </a:ext>
              </a:extLst>
            </p:cNvPr>
            <p:cNvSpPr/>
            <p:nvPr/>
          </p:nvSpPr>
          <p:spPr>
            <a:xfrm>
              <a:off x="7493876" y="2774731"/>
              <a:ext cx="1481958" cy="581938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45459" name="Group 481">
              <a:extLst>
                <a:ext uri="{FF2B5EF4-FFF2-40B4-BE49-F238E27FC236}">
                  <a16:creationId xmlns:a16="http://schemas.microsoft.com/office/drawing/2014/main" id="{F9230B15-8DE7-4BBE-BE82-F209DE969D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83" name="Freeform 482">
                <a:extLst>
                  <a:ext uri="{FF2B5EF4-FFF2-40B4-BE49-F238E27FC236}">
                    <a16:creationId xmlns:a16="http://schemas.microsoft.com/office/drawing/2014/main" id="{EFC165BE-80D5-482F-B25B-69D0D2494644}"/>
                  </a:ext>
                </a:extLst>
              </p:cNvPr>
              <p:cNvSpPr/>
              <p:nvPr/>
            </p:nvSpPr>
            <p:spPr>
              <a:xfrm>
                <a:off x="7817238" y="2881491"/>
                <a:ext cx="844154" cy="195041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84" name="Freeform 483">
                <a:extLst>
                  <a:ext uri="{FF2B5EF4-FFF2-40B4-BE49-F238E27FC236}">
                    <a16:creationId xmlns:a16="http://schemas.microsoft.com/office/drawing/2014/main" id="{80223D95-5110-4BA8-A4C2-DF40C7F0FBA1}"/>
                  </a:ext>
                </a:extLst>
              </p:cNvPr>
              <p:cNvSpPr/>
              <p:nvPr/>
            </p:nvSpPr>
            <p:spPr>
              <a:xfrm>
                <a:off x="8366282" y="3047636"/>
                <a:ext cx="315701" cy="173371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CE6C6072-525F-4BD4-892F-6CB3B15392D6}"/>
                  </a:ext>
                </a:extLst>
              </p:cNvPr>
              <p:cNvSpPr/>
              <p:nvPr/>
            </p:nvSpPr>
            <p:spPr>
              <a:xfrm>
                <a:off x="7789786" y="3047636"/>
                <a:ext cx="308835" cy="173371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86" name="Freeform 485">
                <a:extLst>
                  <a:ext uri="{FF2B5EF4-FFF2-40B4-BE49-F238E27FC236}">
                    <a16:creationId xmlns:a16="http://schemas.microsoft.com/office/drawing/2014/main" id="{C713BBB9-D870-433C-9DDC-3097115DA271}"/>
                  </a:ext>
                </a:extLst>
              </p:cNvPr>
              <p:cNvSpPr/>
              <p:nvPr/>
            </p:nvSpPr>
            <p:spPr>
              <a:xfrm>
                <a:off x="7899595" y="2968176"/>
                <a:ext cx="672580" cy="267279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45093" name="Group 528">
            <a:extLst>
              <a:ext uri="{FF2B5EF4-FFF2-40B4-BE49-F238E27FC236}">
                <a16:creationId xmlns:a16="http://schemas.microsoft.com/office/drawing/2014/main" id="{6F1951B0-EC39-4F50-8856-21C7C4D09F6F}"/>
              </a:ext>
            </a:extLst>
          </p:cNvPr>
          <p:cNvGrpSpPr>
            <a:grpSpLocks/>
          </p:cNvGrpSpPr>
          <p:nvPr/>
        </p:nvGrpSpPr>
        <p:grpSpPr bwMode="auto">
          <a:xfrm>
            <a:off x="7758114" y="4752976"/>
            <a:ext cx="231775" cy="142875"/>
            <a:chOff x="3668110" y="2448910"/>
            <a:chExt cx="3794234" cy="2165130"/>
          </a:xfrm>
        </p:grpSpPr>
        <p:sp>
          <p:nvSpPr>
            <p:cNvPr id="530" name="Rectangle 529">
              <a:extLst>
                <a:ext uri="{FF2B5EF4-FFF2-40B4-BE49-F238E27FC236}">
                  <a16:creationId xmlns:a16="http://schemas.microsoft.com/office/drawing/2014/main" id="{E51205AB-146E-4699-9271-3D722BA51CAF}"/>
                </a:ext>
              </a:extLst>
            </p:cNvPr>
            <p:cNvSpPr/>
            <p:nvPr/>
          </p:nvSpPr>
          <p:spPr>
            <a:xfrm>
              <a:off x="3668110" y="3747988"/>
              <a:ext cx="3768238" cy="866052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31" name="Freeform 530">
              <a:extLst>
                <a:ext uri="{FF2B5EF4-FFF2-40B4-BE49-F238E27FC236}">
                  <a16:creationId xmlns:a16="http://schemas.microsoft.com/office/drawing/2014/main" id="{54477B04-7B2F-4E25-B705-FFA17306F11A}"/>
                </a:ext>
              </a:extLst>
            </p:cNvPr>
            <p:cNvSpPr/>
            <p:nvPr/>
          </p:nvSpPr>
          <p:spPr>
            <a:xfrm>
              <a:off x="3668110" y="2448910"/>
              <a:ext cx="3794234" cy="132314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grpSp>
          <p:nvGrpSpPr>
            <p:cNvPr id="45452" name="Group 531">
              <a:extLst>
                <a:ext uri="{FF2B5EF4-FFF2-40B4-BE49-F238E27FC236}">
                  <a16:creationId xmlns:a16="http://schemas.microsoft.com/office/drawing/2014/main" id="{C942D067-51EB-4268-8037-0AB12A2E15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33" name="Freeform 532">
                <a:extLst>
                  <a:ext uri="{FF2B5EF4-FFF2-40B4-BE49-F238E27FC236}">
                    <a16:creationId xmlns:a16="http://schemas.microsoft.com/office/drawing/2014/main" id="{C6CECF57-0FEE-4DEE-B822-DBB3A016166D}"/>
                  </a:ext>
                </a:extLst>
              </p:cNvPr>
              <p:cNvSpPr/>
              <p:nvPr/>
            </p:nvSpPr>
            <p:spPr>
              <a:xfrm>
                <a:off x="7964728" y="3034002"/>
                <a:ext cx="852381" cy="199658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34" name="Freeform 533">
                <a:extLst>
                  <a:ext uri="{FF2B5EF4-FFF2-40B4-BE49-F238E27FC236}">
                    <a16:creationId xmlns:a16="http://schemas.microsoft.com/office/drawing/2014/main" id="{C5AC977F-C566-4BF9-91E2-21FA9DAF9626}"/>
                  </a:ext>
                </a:extLst>
              </p:cNvPr>
              <p:cNvSpPr/>
              <p:nvPr/>
            </p:nvSpPr>
            <p:spPr>
              <a:xfrm>
                <a:off x="8525696" y="3209699"/>
                <a:ext cx="313271" cy="167713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35" name="Freeform 534">
                <a:extLst>
                  <a:ext uri="{FF2B5EF4-FFF2-40B4-BE49-F238E27FC236}">
                    <a16:creationId xmlns:a16="http://schemas.microsoft.com/office/drawing/2014/main" id="{E9732539-EC1C-4AA2-B75C-7D52D04115DF}"/>
                  </a:ext>
                </a:extLst>
              </p:cNvPr>
              <p:cNvSpPr/>
              <p:nvPr/>
            </p:nvSpPr>
            <p:spPr>
              <a:xfrm>
                <a:off x="7942870" y="3209699"/>
                <a:ext cx="313271" cy="167713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36" name="Freeform 535">
                <a:extLst>
                  <a:ext uri="{FF2B5EF4-FFF2-40B4-BE49-F238E27FC236}">
                    <a16:creationId xmlns:a16="http://schemas.microsoft.com/office/drawing/2014/main" id="{B6196E5A-55B9-43D7-988E-9A48C4B76148}"/>
                  </a:ext>
                </a:extLst>
              </p:cNvPr>
              <p:cNvSpPr/>
              <p:nvPr/>
            </p:nvSpPr>
            <p:spPr>
              <a:xfrm>
                <a:off x="8052152" y="3121853"/>
                <a:ext cx="677533" cy="271531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45094" name="Group 406">
            <a:extLst>
              <a:ext uri="{FF2B5EF4-FFF2-40B4-BE49-F238E27FC236}">
                <a16:creationId xmlns:a16="http://schemas.microsoft.com/office/drawing/2014/main" id="{B284AB2D-2CE4-48E3-B0A3-C0F761F83E5B}"/>
              </a:ext>
            </a:extLst>
          </p:cNvPr>
          <p:cNvGrpSpPr>
            <a:grpSpLocks/>
          </p:cNvGrpSpPr>
          <p:nvPr/>
        </p:nvGrpSpPr>
        <p:grpSpPr bwMode="auto">
          <a:xfrm>
            <a:off x="7853363" y="2967038"/>
            <a:ext cx="265112" cy="125412"/>
            <a:chOff x="7493876" y="2774731"/>
            <a:chExt cx="1481958" cy="894622"/>
          </a:xfrm>
        </p:grpSpPr>
        <p:sp>
          <p:nvSpPr>
            <p:cNvPr id="408" name="Freeform 407">
              <a:extLst>
                <a:ext uri="{FF2B5EF4-FFF2-40B4-BE49-F238E27FC236}">
                  <a16:creationId xmlns:a16="http://schemas.microsoft.com/office/drawing/2014/main" id="{1E5108E5-35EE-4210-82FD-EFAC0B408A2F}"/>
                </a:ext>
              </a:extLst>
            </p:cNvPr>
            <p:cNvSpPr/>
            <p:nvPr/>
          </p:nvSpPr>
          <p:spPr>
            <a:xfrm>
              <a:off x="7493876" y="3080486"/>
              <a:ext cx="1481958" cy="588867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409" name="Oval 408">
              <a:extLst>
                <a:ext uri="{FF2B5EF4-FFF2-40B4-BE49-F238E27FC236}">
                  <a16:creationId xmlns:a16="http://schemas.microsoft.com/office/drawing/2014/main" id="{027BE030-1F74-4414-AA1F-239DED3D29CE}"/>
                </a:ext>
              </a:extLst>
            </p:cNvPr>
            <p:cNvSpPr/>
            <p:nvPr/>
          </p:nvSpPr>
          <p:spPr>
            <a:xfrm>
              <a:off x="7493876" y="2774731"/>
              <a:ext cx="1481958" cy="5775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45445" name="Group 409">
              <a:extLst>
                <a:ext uri="{FF2B5EF4-FFF2-40B4-BE49-F238E27FC236}">
                  <a16:creationId xmlns:a16="http://schemas.microsoft.com/office/drawing/2014/main" id="{A72D9536-1A75-4EA8-BCA3-E81D79155F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11" name="Freeform 410">
                <a:extLst>
                  <a:ext uri="{FF2B5EF4-FFF2-40B4-BE49-F238E27FC236}">
                    <a16:creationId xmlns:a16="http://schemas.microsoft.com/office/drawing/2014/main" id="{CF04ECB6-4657-4575-BCBD-973C43103AA3}"/>
                  </a:ext>
                </a:extLst>
              </p:cNvPr>
              <p:cNvSpPr/>
              <p:nvPr/>
            </p:nvSpPr>
            <p:spPr>
              <a:xfrm>
                <a:off x="7811652" y="2804859"/>
                <a:ext cx="848468" cy="273131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12" name="Freeform 411">
                <a:extLst>
                  <a:ext uri="{FF2B5EF4-FFF2-40B4-BE49-F238E27FC236}">
                    <a16:creationId xmlns:a16="http://schemas.microsoft.com/office/drawing/2014/main" id="{E499A257-CD30-4364-8707-AFCCFC2ADD98}"/>
                  </a:ext>
                </a:extLst>
              </p:cNvPr>
              <p:cNvSpPr/>
              <p:nvPr/>
            </p:nvSpPr>
            <p:spPr>
              <a:xfrm>
                <a:off x="8369653" y="3049738"/>
                <a:ext cx="313401" cy="178947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13" name="Freeform 412">
                <a:extLst>
                  <a:ext uri="{FF2B5EF4-FFF2-40B4-BE49-F238E27FC236}">
                    <a16:creationId xmlns:a16="http://schemas.microsoft.com/office/drawing/2014/main" id="{0ADF5E9D-C958-43C9-BC3C-C94ABE19C303}"/>
                  </a:ext>
                </a:extLst>
              </p:cNvPr>
              <p:cNvSpPr/>
              <p:nvPr/>
            </p:nvSpPr>
            <p:spPr>
              <a:xfrm>
                <a:off x="7788718" y="3049738"/>
                <a:ext cx="313401" cy="169532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14" name="Freeform 413">
                <a:extLst>
                  <a:ext uri="{FF2B5EF4-FFF2-40B4-BE49-F238E27FC236}">
                    <a16:creationId xmlns:a16="http://schemas.microsoft.com/office/drawing/2014/main" id="{2BA090DA-103B-4906-A24F-2202887BEE97}"/>
                  </a:ext>
                </a:extLst>
              </p:cNvPr>
              <p:cNvSpPr/>
              <p:nvPr/>
            </p:nvSpPr>
            <p:spPr>
              <a:xfrm>
                <a:off x="7895732" y="2964969"/>
                <a:ext cx="672661" cy="273137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45095" name="Group 414">
            <a:extLst>
              <a:ext uri="{FF2B5EF4-FFF2-40B4-BE49-F238E27FC236}">
                <a16:creationId xmlns:a16="http://schemas.microsoft.com/office/drawing/2014/main" id="{B4FE5BFE-43AE-4951-A7A6-FECC7A954B54}"/>
              </a:ext>
            </a:extLst>
          </p:cNvPr>
          <p:cNvGrpSpPr>
            <a:grpSpLocks/>
          </p:cNvGrpSpPr>
          <p:nvPr/>
        </p:nvGrpSpPr>
        <p:grpSpPr bwMode="auto">
          <a:xfrm>
            <a:off x="7561263" y="3832226"/>
            <a:ext cx="266700" cy="131763"/>
            <a:chOff x="7493876" y="2774731"/>
            <a:chExt cx="1481958" cy="894622"/>
          </a:xfrm>
        </p:grpSpPr>
        <p:sp>
          <p:nvSpPr>
            <p:cNvPr id="416" name="Freeform 415">
              <a:extLst>
                <a:ext uri="{FF2B5EF4-FFF2-40B4-BE49-F238E27FC236}">
                  <a16:creationId xmlns:a16="http://schemas.microsoft.com/office/drawing/2014/main" id="{2B74DF0C-AEB5-4ECE-A719-00E951D3EA7F}"/>
                </a:ext>
              </a:extLst>
            </p:cNvPr>
            <p:cNvSpPr/>
            <p:nvPr/>
          </p:nvSpPr>
          <p:spPr>
            <a:xfrm>
              <a:off x="7493876" y="3087312"/>
              <a:ext cx="1481958" cy="582041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417" name="Oval 416">
              <a:extLst>
                <a:ext uri="{FF2B5EF4-FFF2-40B4-BE49-F238E27FC236}">
                  <a16:creationId xmlns:a16="http://schemas.microsoft.com/office/drawing/2014/main" id="{137FEE57-8792-4141-9EC5-648B7DF967C7}"/>
                </a:ext>
              </a:extLst>
            </p:cNvPr>
            <p:cNvSpPr/>
            <p:nvPr/>
          </p:nvSpPr>
          <p:spPr>
            <a:xfrm>
              <a:off x="7493876" y="2774731"/>
              <a:ext cx="1481958" cy="582041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45438" name="Group 417">
              <a:extLst>
                <a:ext uri="{FF2B5EF4-FFF2-40B4-BE49-F238E27FC236}">
                  <a16:creationId xmlns:a16="http://schemas.microsoft.com/office/drawing/2014/main" id="{C39A53FC-1AF7-4038-B231-4AD491AEEA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A070BB21-E363-4B76-B6BE-1B928F052518}"/>
                  </a:ext>
                </a:extLst>
              </p:cNvPr>
              <p:cNvSpPr/>
              <p:nvPr/>
            </p:nvSpPr>
            <p:spPr>
              <a:xfrm>
                <a:off x="7810375" y="2886453"/>
                <a:ext cx="851020" cy="197218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20" name="Freeform 419">
                <a:extLst>
                  <a:ext uri="{FF2B5EF4-FFF2-40B4-BE49-F238E27FC236}">
                    <a16:creationId xmlns:a16="http://schemas.microsoft.com/office/drawing/2014/main" id="{45C0CFE9-DA8A-4F04-A51A-20B89023E67C}"/>
                  </a:ext>
                </a:extLst>
              </p:cNvPr>
              <p:cNvSpPr/>
              <p:nvPr/>
            </p:nvSpPr>
            <p:spPr>
              <a:xfrm>
                <a:off x="8365055" y="3056775"/>
                <a:ext cx="319132" cy="161360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21" name="Freeform 420">
                <a:extLst>
                  <a:ext uri="{FF2B5EF4-FFF2-40B4-BE49-F238E27FC236}">
                    <a16:creationId xmlns:a16="http://schemas.microsoft.com/office/drawing/2014/main" id="{EE933ED3-77BC-40FC-B44B-72635CF519F7}"/>
                  </a:ext>
                </a:extLst>
              </p:cNvPr>
              <p:cNvSpPr/>
              <p:nvPr/>
            </p:nvSpPr>
            <p:spPr>
              <a:xfrm>
                <a:off x="7787578" y="3056775"/>
                <a:ext cx="311536" cy="161360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22" name="Freeform 421">
                <a:extLst>
                  <a:ext uri="{FF2B5EF4-FFF2-40B4-BE49-F238E27FC236}">
                    <a16:creationId xmlns:a16="http://schemas.microsoft.com/office/drawing/2014/main" id="{14FC6DF2-A8C8-4B2B-8EF3-AD464591737F}"/>
                  </a:ext>
                </a:extLst>
              </p:cNvPr>
              <p:cNvSpPr/>
              <p:nvPr/>
            </p:nvSpPr>
            <p:spPr>
              <a:xfrm>
                <a:off x="7893955" y="2967130"/>
                <a:ext cx="676259" cy="26893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45096" name="Group 454">
            <a:extLst>
              <a:ext uri="{FF2B5EF4-FFF2-40B4-BE49-F238E27FC236}">
                <a16:creationId xmlns:a16="http://schemas.microsoft.com/office/drawing/2014/main" id="{6D4F5636-D2E2-4A44-9C74-CAFE2EE0A9E0}"/>
              </a:ext>
            </a:extLst>
          </p:cNvPr>
          <p:cNvGrpSpPr>
            <a:grpSpLocks/>
          </p:cNvGrpSpPr>
          <p:nvPr/>
        </p:nvGrpSpPr>
        <p:grpSpPr bwMode="auto">
          <a:xfrm>
            <a:off x="9686925" y="3557589"/>
            <a:ext cx="128588" cy="73025"/>
            <a:chOff x="7493876" y="2774731"/>
            <a:chExt cx="1481958" cy="894622"/>
          </a:xfrm>
        </p:grpSpPr>
        <p:sp>
          <p:nvSpPr>
            <p:cNvPr id="456" name="Freeform 455">
              <a:extLst>
                <a:ext uri="{FF2B5EF4-FFF2-40B4-BE49-F238E27FC236}">
                  <a16:creationId xmlns:a16="http://schemas.microsoft.com/office/drawing/2014/main" id="{BAA51AA1-87D9-4197-A58D-48A426ADBBBC}"/>
                </a:ext>
              </a:extLst>
            </p:cNvPr>
            <p:cNvSpPr/>
            <p:nvPr/>
          </p:nvSpPr>
          <p:spPr>
            <a:xfrm>
              <a:off x="7493876" y="3085904"/>
              <a:ext cx="1481958" cy="583449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457" name="Oval 456">
              <a:extLst>
                <a:ext uri="{FF2B5EF4-FFF2-40B4-BE49-F238E27FC236}">
                  <a16:creationId xmlns:a16="http://schemas.microsoft.com/office/drawing/2014/main" id="{43A20685-4B54-4D62-B94C-7BCE803E5DAC}"/>
                </a:ext>
              </a:extLst>
            </p:cNvPr>
            <p:cNvSpPr/>
            <p:nvPr/>
          </p:nvSpPr>
          <p:spPr>
            <a:xfrm>
              <a:off x="7493876" y="2774731"/>
              <a:ext cx="1481958" cy="583449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45431" name="Group 457">
              <a:extLst>
                <a:ext uri="{FF2B5EF4-FFF2-40B4-BE49-F238E27FC236}">
                  <a16:creationId xmlns:a16="http://schemas.microsoft.com/office/drawing/2014/main" id="{0A2F941F-0F56-4DB7-A996-34D9F826DC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737FACFB-DBE6-45EB-BB3D-C552792807C0}"/>
                  </a:ext>
                </a:extLst>
              </p:cNvPr>
              <p:cNvSpPr/>
              <p:nvPr/>
            </p:nvSpPr>
            <p:spPr>
              <a:xfrm>
                <a:off x="7818251" y="2888402"/>
                <a:ext cx="835256" cy="194097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60" name="Freeform 459">
                <a:extLst>
                  <a:ext uri="{FF2B5EF4-FFF2-40B4-BE49-F238E27FC236}">
                    <a16:creationId xmlns:a16="http://schemas.microsoft.com/office/drawing/2014/main" id="{3EF24225-BCC2-4908-B0B0-98E8971AEC0C}"/>
                  </a:ext>
                </a:extLst>
              </p:cNvPr>
              <p:cNvSpPr/>
              <p:nvPr/>
            </p:nvSpPr>
            <p:spPr>
              <a:xfrm>
                <a:off x="8369838" y="3066319"/>
                <a:ext cx="315189" cy="161748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61" name="Freeform 460">
                <a:extLst>
                  <a:ext uri="{FF2B5EF4-FFF2-40B4-BE49-F238E27FC236}">
                    <a16:creationId xmlns:a16="http://schemas.microsoft.com/office/drawing/2014/main" id="{926BD437-4650-4BB4-BB39-EF4759C5FE50}"/>
                  </a:ext>
                </a:extLst>
              </p:cNvPr>
              <p:cNvSpPr/>
              <p:nvPr/>
            </p:nvSpPr>
            <p:spPr>
              <a:xfrm>
                <a:off x="7786733" y="3066319"/>
                <a:ext cx="315189" cy="161748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62" name="Freeform 461">
                <a:extLst>
                  <a:ext uri="{FF2B5EF4-FFF2-40B4-BE49-F238E27FC236}">
                    <a16:creationId xmlns:a16="http://schemas.microsoft.com/office/drawing/2014/main" id="{67A1086B-3F11-41E3-AE0C-A47DC8F10B39}"/>
                  </a:ext>
                </a:extLst>
              </p:cNvPr>
              <p:cNvSpPr/>
              <p:nvPr/>
            </p:nvSpPr>
            <p:spPr>
              <a:xfrm>
                <a:off x="7897054" y="2969270"/>
                <a:ext cx="677652" cy="274976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45097" name="Group 614">
            <a:extLst>
              <a:ext uri="{FF2B5EF4-FFF2-40B4-BE49-F238E27FC236}">
                <a16:creationId xmlns:a16="http://schemas.microsoft.com/office/drawing/2014/main" id="{6372FEC8-4B8F-47B8-8752-BBC5179129E0}"/>
              </a:ext>
            </a:extLst>
          </p:cNvPr>
          <p:cNvGrpSpPr>
            <a:grpSpLocks/>
          </p:cNvGrpSpPr>
          <p:nvPr/>
        </p:nvGrpSpPr>
        <p:grpSpPr bwMode="auto">
          <a:xfrm>
            <a:off x="9331326" y="3479800"/>
            <a:ext cx="265113" cy="147638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C57330FC-8C0D-482B-813B-1848BD846D9B}"/>
                </a:ext>
              </a:extLst>
            </p:cNvPr>
            <p:cNvSpPr/>
            <p:nvPr/>
          </p:nvSpPr>
          <p:spPr>
            <a:xfrm>
              <a:off x="7493876" y="3082557"/>
              <a:ext cx="1481958" cy="586796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C2F93497-1E82-46CB-85BB-86536D801D78}"/>
                </a:ext>
              </a:extLst>
            </p:cNvPr>
            <p:cNvSpPr/>
            <p:nvPr/>
          </p:nvSpPr>
          <p:spPr>
            <a:xfrm>
              <a:off x="7493876" y="2774731"/>
              <a:ext cx="1481958" cy="577174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45424" name="Group 617">
              <a:extLst>
                <a:ext uri="{FF2B5EF4-FFF2-40B4-BE49-F238E27FC236}">
                  <a16:creationId xmlns:a16="http://schemas.microsoft.com/office/drawing/2014/main" id="{FA39FA66-C437-4D33-B8EC-9B766AE677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CB797EF0-C5FA-448C-97F1-B7D48EEC4085}"/>
                  </a:ext>
                </a:extLst>
              </p:cNvPr>
              <p:cNvSpPr/>
              <p:nvPr/>
            </p:nvSpPr>
            <p:spPr>
              <a:xfrm>
                <a:off x="7811647" y="2887704"/>
                <a:ext cx="848473" cy="200013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739B2BF4-1823-41B7-AB02-3D2F3E4C3DB7}"/>
                  </a:ext>
                </a:extLst>
              </p:cNvPr>
              <p:cNvSpPr/>
              <p:nvPr/>
            </p:nvSpPr>
            <p:spPr>
              <a:xfrm>
                <a:off x="8369653" y="3055716"/>
                <a:ext cx="313397" cy="168007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079F7451-C0AA-42B7-A213-793FF2A4E26C}"/>
                  </a:ext>
                </a:extLst>
              </p:cNvPr>
              <p:cNvSpPr/>
              <p:nvPr/>
            </p:nvSpPr>
            <p:spPr>
              <a:xfrm>
                <a:off x="7788718" y="3055716"/>
                <a:ext cx="313397" cy="168007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32782414-26AA-42BC-9E08-FE79EE1EDB4F}"/>
                  </a:ext>
                </a:extLst>
              </p:cNvPr>
              <p:cNvSpPr/>
              <p:nvPr/>
            </p:nvSpPr>
            <p:spPr>
              <a:xfrm>
                <a:off x="7895732" y="2975711"/>
                <a:ext cx="672661" cy="264012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45098" name="Group 576">
            <a:extLst>
              <a:ext uri="{FF2B5EF4-FFF2-40B4-BE49-F238E27FC236}">
                <a16:creationId xmlns:a16="http://schemas.microsoft.com/office/drawing/2014/main" id="{B0D0296F-BFAE-4D29-9A2C-84E37D15E9A9}"/>
              </a:ext>
            </a:extLst>
          </p:cNvPr>
          <p:cNvGrpSpPr>
            <a:grpSpLocks/>
          </p:cNvGrpSpPr>
          <p:nvPr/>
        </p:nvGrpSpPr>
        <p:grpSpPr bwMode="auto">
          <a:xfrm>
            <a:off x="8985251" y="2508251"/>
            <a:ext cx="265113" cy="149225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4C483ECB-24EF-4BFC-B2FA-C9187CBE4CBC}"/>
                </a:ext>
              </a:extLst>
            </p:cNvPr>
            <p:cNvSpPr/>
            <p:nvPr/>
          </p:nvSpPr>
          <p:spPr>
            <a:xfrm>
              <a:off x="7493876" y="3088803"/>
              <a:ext cx="1481958" cy="580550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62E74B73-E81A-449A-BF3D-5A7608A79EBB}"/>
                </a:ext>
              </a:extLst>
            </p:cNvPr>
            <p:cNvSpPr/>
            <p:nvPr/>
          </p:nvSpPr>
          <p:spPr>
            <a:xfrm>
              <a:off x="7493876" y="2774731"/>
              <a:ext cx="1481958" cy="580556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45417" name="Group 579">
              <a:extLst>
                <a:ext uri="{FF2B5EF4-FFF2-40B4-BE49-F238E27FC236}">
                  <a16:creationId xmlns:a16="http://schemas.microsoft.com/office/drawing/2014/main" id="{71B82B5A-8E2A-4862-BA25-1EE633EFA9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2BA2D07E-2E7F-48E5-A3CD-E33DA20B69AC}"/>
                  </a:ext>
                </a:extLst>
              </p:cNvPr>
              <p:cNvSpPr/>
              <p:nvPr/>
            </p:nvSpPr>
            <p:spPr>
              <a:xfrm>
                <a:off x="7811647" y="2887021"/>
                <a:ext cx="848473" cy="197886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EB5844F6-9E05-41B9-AFA7-84B1AE8E2E57}"/>
                  </a:ext>
                </a:extLst>
              </p:cNvPr>
              <p:cNvSpPr/>
              <p:nvPr/>
            </p:nvSpPr>
            <p:spPr>
              <a:xfrm>
                <a:off x="8369653" y="3053246"/>
                <a:ext cx="313397" cy="166220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0CD2594E-CDB0-4B45-BE68-CA85DFE18322}"/>
                  </a:ext>
                </a:extLst>
              </p:cNvPr>
              <p:cNvSpPr/>
              <p:nvPr/>
            </p:nvSpPr>
            <p:spPr>
              <a:xfrm>
                <a:off x="7788718" y="3053246"/>
                <a:ext cx="313397" cy="166220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8332B60E-E7FB-4D77-91C3-0E7CB324A74A}"/>
                  </a:ext>
                </a:extLst>
              </p:cNvPr>
              <p:cNvSpPr/>
              <p:nvPr/>
            </p:nvSpPr>
            <p:spPr>
              <a:xfrm>
                <a:off x="7895732" y="2974092"/>
                <a:ext cx="672661" cy="261204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45099" name="Group 592">
            <a:extLst>
              <a:ext uri="{FF2B5EF4-FFF2-40B4-BE49-F238E27FC236}">
                <a16:creationId xmlns:a16="http://schemas.microsoft.com/office/drawing/2014/main" id="{071B7A1A-9770-4CA6-8B4E-9EC245586533}"/>
              </a:ext>
            </a:extLst>
          </p:cNvPr>
          <p:cNvGrpSpPr>
            <a:grpSpLocks/>
          </p:cNvGrpSpPr>
          <p:nvPr/>
        </p:nvGrpSpPr>
        <p:grpSpPr bwMode="auto">
          <a:xfrm>
            <a:off x="9418638" y="2817814"/>
            <a:ext cx="266700" cy="147637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AA7A6E53-B65D-4862-8D39-4DB29EED2DA4}"/>
                </a:ext>
              </a:extLst>
            </p:cNvPr>
            <p:cNvSpPr/>
            <p:nvPr/>
          </p:nvSpPr>
          <p:spPr>
            <a:xfrm>
              <a:off x="7493876" y="3082559"/>
              <a:ext cx="1481958" cy="58679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B0B45656-B301-48BF-B526-79C54CE7055A}"/>
                </a:ext>
              </a:extLst>
            </p:cNvPr>
            <p:cNvSpPr/>
            <p:nvPr/>
          </p:nvSpPr>
          <p:spPr>
            <a:xfrm>
              <a:off x="7493876" y="2774731"/>
              <a:ext cx="1481958" cy="577177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45410" name="Group 595">
              <a:extLst>
                <a:ext uri="{FF2B5EF4-FFF2-40B4-BE49-F238E27FC236}">
                  <a16:creationId xmlns:a16="http://schemas.microsoft.com/office/drawing/2014/main" id="{B1750640-BA67-4424-ACAC-0A3A94CE40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BF8D2F72-9E25-4D79-9A52-745DB1A9353D}"/>
                  </a:ext>
                </a:extLst>
              </p:cNvPr>
              <p:cNvSpPr/>
              <p:nvPr/>
            </p:nvSpPr>
            <p:spPr>
              <a:xfrm>
                <a:off x="7810375" y="2887704"/>
                <a:ext cx="851020" cy="200011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608C1896-8A53-4AC4-8925-9772EB1BDF95}"/>
                  </a:ext>
                </a:extLst>
              </p:cNvPr>
              <p:cNvSpPr/>
              <p:nvPr/>
            </p:nvSpPr>
            <p:spPr>
              <a:xfrm>
                <a:off x="8365055" y="3055713"/>
                <a:ext cx="319132" cy="168014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A5D1BB9A-879A-4715-A9CF-95A36B61CE93}"/>
                  </a:ext>
                </a:extLst>
              </p:cNvPr>
              <p:cNvSpPr/>
              <p:nvPr/>
            </p:nvSpPr>
            <p:spPr>
              <a:xfrm>
                <a:off x="7787578" y="3055713"/>
                <a:ext cx="311536" cy="168014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5D6FEE29-3665-4252-AEA3-F4C1A77BB16F}"/>
                  </a:ext>
                </a:extLst>
              </p:cNvPr>
              <p:cNvSpPr/>
              <p:nvPr/>
            </p:nvSpPr>
            <p:spPr>
              <a:xfrm>
                <a:off x="7893955" y="2975707"/>
                <a:ext cx="676259" cy="264021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45100" name="Group 600">
            <a:extLst>
              <a:ext uri="{FF2B5EF4-FFF2-40B4-BE49-F238E27FC236}">
                <a16:creationId xmlns:a16="http://schemas.microsoft.com/office/drawing/2014/main" id="{D0D9B2AA-641B-425E-9F76-B93C3E77F8EA}"/>
              </a:ext>
            </a:extLst>
          </p:cNvPr>
          <p:cNvGrpSpPr>
            <a:grpSpLocks/>
          </p:cNvGrpSpPr>
          <p:nvPr/>
        </p:nvGrpSpPr>
        <p:grpSpPr bwMode="auto">
          <a:xfrm>
            <a:off x="9507538" y="2438401"/>
            <a:ext cx="265112" cy="149225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672A9F6-AD05-4F09-8FCB-B3C14D568422}"/>
                </a:ext>
              </a:extLst>
            </p:cNvPr>
            <p:cNvSpPr/>
            <p:nvPr/>
          </p:nvSpPr>
          <p:spPr>
            <a:xfrm>
              <a:off x="7493876" y="3088803"/>
              <a:ext cx="1481958" cy="580550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DCC2C68E-D7EE-489F-8CEA-FA07C3B62874}"/>
                </a:ext>
              </a:extLst>
            </p:cNvPr>
            <p:cNvSpPr/>
            <p:nvPr/>
          </p:nvSpPr>
          <p:spPr>
            <a:xfrm>
              <a:off x="7493876" y="2774731"/>
              <a:ext cx="1481958" cy="580556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45403" name="Group 603">
              <a:extLst>
                <a:ext uri="{FF2B5EF4-FFF2-40B4-BE49-F238E27FC236}">
                  <a16:creationId xmlns:a16="http://schemas.microsoft.com/office/drawing/2014/main" id="{F8F7E227-206D-4C46-AB82-E49D7DB929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0E422341-522B-4778-8DF0-BC0CD6064FFD}"/>
                  </a:ext>
                </a:extLst>
              </p:cNvPr>
              <p:cNvSpPr/>
              <p:nvPr/>
            </p:nvSpPr>
            <p:spPr>
              <a:xfrm>
                <a:off x="7811652" y="2887021"/>
                <a:ext cx="848468" cy="197886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75C25EE9-5AF6-4D52-BCB9-4B4F507F1734}"/>
                  </a:ext>
                </a:extLst>
              </p:cNvPr>
              <p:cNvSpPr/>
              <p:nvPr/>
            </p:nvSpPr>
            <p:spPr>
              <a:xfrm>
                <a:off x="8369653" y="3053246"/>
                <a:ext cx="313401" cy="166220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A7078D74-BF77-4FDC-A860-9F3301C1747C}"/>
                  </a:ext>
                </a:extLst>
              </p:cNvPr>
              <p:cNvSpPr/>
              <p:nvPr/>
            </p:nvSpPr>
            <p:spPr>
              <a:xfrm>
                <a:off x="7788718" y="3053246"/>
                <a:ext cx="313401" cy="166220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0F6F9F2B-4665-4AE3-B14D-C53CEC5E3AC5}"/>
                  </a:ext>
                </a:extLst>
              </p:cNvPr>
              <p:cNvSpPr/>
              <p:nvPr/>
            </p:nvSpPr>
            <p:spPr>
              <a:xfrm>
                <a:off x="7895732" y="2974092"/>
                <a:ext cx="672661" cy="261204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45101" name="Group 553">
            <a:extLst>
              <a:ext uri="{FF2B5EF4-FFF2-40B4-BE49-F238E27FC236}">
                <a16:creationId xmlns:a16="http://schemas.microsoft.com/office/drawing/2014/main" id="{EA766FA4-D2CD-477E-8824-36D504F0E285}"/>
              </a:ext>
            </a:extLst>
          </p:cNvPr>
          <p:cNvGrpSpPr>
            <a:grpSpLocks/>
          </p:cNvGrpSpPr>
          <p:nvPr/>
        </p:nvGrpSpPr>
        <p:grpSpPr bwMode="auto">
          <a:xfrm>
            <a:off x="8348664" y="3824289"/>
            <a:ext cx="274637" cy="180975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03A3AFEF-9582-463B-8DF8-69C7E68B1884}"/>
                </a:ext>
              </a:extLst>
            </p:cNvPr>
            <p:cNvSpPr/>
            <p:nvPr/>
          </p:nvSpPr>
          <p:spPr>
            <a:xfrm>
              <a:off x="7493876" y="3080783"/>
              <a:ext cx="1481958" cy="588570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78720A56-4244-447A-922D-8F2CE78D70E1}"/>
                </a:ext>
              </a:extLst>
            </p:cNvPr>
            <p:cNvSpPr/>
            <p:nvPr/>
          </p:nvSpPr>
          <p:spPr>
            <a:xfrm>
              <a:off x="7493876" y="2774731"/>
              <a:ext cx="1481958" cy="58072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45396" name="Group 556">
              <a:extLst>
                <a:ext uri="{FF2B5EF4-FFF2-40B4-BE49-F238E27FC236}">
                  <a16:creationId xmlns:a16="http://schemas.microsoft.com/office/drawing/2014/main" id="{71A70C8E-FF95-43B8-857A-9EBC95C612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64D7C6B-AB05-49F9-A1FE-FC85F53D82E6}"/>
                  </a:ext>
                </a:extLst>
              </p:cNvPr>
              <p:cNvSpPr/>
              <p:nvPr/>
            </p:nvSpPr>
            <p:spPr>
              <a:xfrm>
                <a:off x="7811604" y="2882438"/>
                <a:ext cx="848561" cy="202330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6EA393AA-45F6-412F-A5B6-E5AFD7D220EE}"/>
                  </a:ext>
                </a:extLst>
              </p:cNvPr>
              <p:cNvSpPr/>
              <p:nvPr/>
            </p:nvSpPr>
            <p:spPr>
              <a:xfrm>
                <a:off x="8365014" y="3052133"/>
                <a:ext cx="317285" cy="176224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DB832DE9-1F76-4E6A-8CD0-0A1437323A2D}"/>
                  </a:ext>
                </a:extLst>
              </p:cNvPr>
              <p:cNvSpPr/>
              <p:nvPr/>
            </p:nvSpPr>
            <p:spPr>
              <a:xfrm>
                <a:off x="7789470" y="3052133"/>
                <a:ext cx="309908" cy="176224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0CA7D26B-2642-4AD9-96BF-4D6ABE9AA09D}"/>
                  </a:ext>
                </a:extLst>
              </p:cNvPr>
              <p:cNvSpPr/>
              <p:nvPr/>
            </p:nvSpPr>
            <p:spPr>
              <a:xfrm>
                <a:off x="7900149" y="2967287"/>
                <a:ext cx="671470" cy="274122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45102" name="Group 584">
            <a:extLst>
              <a:ext uri="{FF2B5EF4-FFF2-40B4-BE49-F238E27FC236}">
                <a16:creationId xmlns:a16="http://schemas.microsoft.com/office/drawing/2014/main" id="{BACD5CAE-47CB-41B3-9A09-97BC10658902}"/>
              </a:ext>
            </a:extLst>
          </p:cNvPr>
          <p:cNvGrpSpPr>
            <a:grpSpLocks/>
          </p:cNvGrpSpPr>
          <p:nvPr/>
        </p:nvGrpSpPr>
        <p:grpSpPr bwMode="auto">
          <a:xfrm>
            <a:off x="9009063" y="2852739"/>
            <a:ext cx="265112" cy="149225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8C7A3BD0-0D99-4459-98E2-634A62B73B41}"/>
                </a:ext>
              </a:extLst>
            </p:cNvPr>
            <p:cNvSpPr/>
            <p:nvPr/>
          </p:nvSpPr>
          <p:spPr>
            <a:xfrm>
              <a:off x="7493876" y="3088797"/>
              <a:ext cx="1481958" cy="580556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984123AD-928F-4220-83F6-E5A5757C0BCF}"/>
                </a:ext>
              </a:extLst>
            </p:cNvPr>
            <p:cNvSpPr/>
            <p:nvPr/>
          </p:nvSpPr>
          <p:spPr>
            <a:xfrm>
              <a:off x="7493876" y="2774731"/>
              <a:ext cx="1481958" cy="58055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45389" name="Group 587">
              <a:extLst>
                <a:ext uri="{FF2B5EF4-FFF2-40B4-BE49-F238E27FC236}">
                  <a16:creationId xmlns:a16="http://schemas.microsoft.com/office/drawing/2014/main" id="{F9632162-201B-46FE-9F74-834690B02B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A2408DBB-CE2D-4D6D-AA7E-3C0A316B3B24}"/>
                  </a:ext>
                </a:extLst>
              </p:cNvPr>
              <p:cNvSpPr/>
              <p:nvPr/>
            </p:nvSpPr>
            <p:spPr>
              <a:xfrm>
                <a:off x="7811652" y="2887021"/>
                <a:ext cx="848468" cy="197881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79D6B7E0-682B-483D-9D8E-1CF1D45EF333}"/>
                  </a:ext>
                </a:extLst>
              </p:cNvPr>
              <p:cNvSpPr/>
              <p:nvPr/>
            </p:nvSpPr>
            <p:spPr>
              <a:xfrm>
                <a:off x="8369653" y="3053241"/>
                <a:ext cx="313401" cy="166225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0D518825-638D-4CB3-978D-BD0EE7984132}"/>
                  </a:ext>
                </a:extLst>
              </p:cNvPr>
              <p:cNvSpPr/>
              <p:nvPr/>
            </p:nvSpPr>
            <p:spPr>
              <a:xfrm>
                <a:off x="7788718" y="3053241"/>
                <a:ext cx="313401" cy="16622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0717E3F7-AA21-4736-90F8-86DAE20046CA}"/>
                  </a:ext>
                </a:extLst>
              </p:cNvPr>
              <p:cNvSpPr/>
              <p:nvPr/>
            </p:nvSpPr>
            <p:spPr>
              <a:xfrm>
                <a:off x="7895732" y="2974087"/>
                <a:ext cx="672661" cy="261209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45103" name="Group 537">
            <a:extLst>
              <a:ext uri="{FF2B5EF4-FFF2-40B4-BE49-F238E27FC236}">
                <a16:creationId xmlns:a16="http://schemas.microsoft.com/office/drawing/2014/main" id="{D38159F7-7DFC-46A1-AF2D-A5691845B5DC}"/>
              </a:ext>
            </a:extLst>
          </p:cNvPr>
          <p:cNvGrpSpPr>
            <a:grpSpLocks/>
          </p:cNvGrpSpPr>
          <p:nvPr/>
        </p:nvGrpSpPr>
        <p:grpSpPr bwMode="auto">
          <a:xfrm>
            <a:off x="8647114" y="3402014"/>
            <a:ext cx="274637" cy="180975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EE6BE2A9-614A-49B9-9619-C367F40E1174}"/>
                </a:ext>
              </a:extLst>
            </p:cNvPr>
            <p:cNvSpPr/>
            <p:nvPr/>
          </p:nvSpPr>
          <p:spPr>
            <a:xfrm>
              <a:off x="7493876" y="3080783"/>
              <a:ext cx="1481958" cy="588570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2331B998-8559-40A6-978F-31CCDDB6E194}"/>
                </a:ext>
              </a:extLst>
            </p:cNvPr>
            <p:cNvSpPr/>
            <p:nvPr/>
          </p:nvSpPr>
          <p:spPr>
            <a:xfrm>
              <a:off x="7493876" y="2774731"/>
              <a:ext cx="1481958" cy="58072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45382" name="Group 540">
              <a:extLst>
                <a:ext uri="{FF2B5EF4-FFF2-40B4-BE49-F238E27FC236}">
                  <a16:creationId xmlns:a16="http://schemas.microsoft.com/office/drawing/2014/main" id="{F7426A83-EF3D-4BF9-B804-39C2BD81E2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E7E8A497-43B0-4034-A8F8-0499C7067AF9}"/>
                  </a:ext>
                </a:extLst>
              </p:cNvPr>
              <p:cNvSpPr/>
              <p:nvPr/>
            </p:nvSpPr>
            <p:spPr>
              <a:xfrm>
                <a:off x="7811604" y="2882438"/>
                <a:ext cx="848561" cy="202330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B4C0671F-1FB4-43A2-8D1A-A08BCA4F2BDA}"/>
                  </a:ext>
                </a:extLst>
              </p:cNvPr>
              <p:cNvSpPr/>
              <p:nvPr/>
            </p:nvSpPr>
            <p:spPr>
              <a:xfrm>
                <a:off x="8365014" y="3052133"/>
                <a:ext cx="317285" cy="176224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4A1C3868-82FE-41F8-88C9-31AA0FD45EA7}"/>
                  </a:ext>
                </a:extLst>
              </p:cNvPr>
              <p:cNvSpPr/>
              <p:nvPr/>
            </p:nvSpPr>
            <p:spPr>
              <a:xfrm>
                <a:off x="7789470" y="3052133"/>
                <a:ext cx="309908" cy="176224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CFFC6A1C-CB9C-49C5-A977-074FA58B8BB5}"/>
                  </a:ext>
                </a:extLst>
              </p:cNvPr>
              <p:cNvSpPr/>
              <p:nvPr/>
            </p:nvSpPr>
            <p:spPr>
              <a:xfrm>
                <a:off x="7900149" y="2967287"/>
                <a:ext cx="671470" cy="274122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45104" name="Group 545">
            <a:extLst>
              <a:ext uri="{FF2B5EF4-FFF2-40B4-BE49-F238E27FC236}">
                <a16:creationId xmlns:a16="http://schemas.microsoft.com/office/drawing/2014/main" id="{B9D6AC9C-8C12-4F13-BB38-B9FBD9544D38}"/>
              </a:ext>
            </a:extLst>
          </p:cNvPr>
          <p:cNvGrpSpPr>
            <a:grpSpLocks/>
          </p:cNvGrpSpPr>
          <p:nvPr/>
        </p:nvGrpSpPr>
        <p:grpSpPr bwMode="auto">
          <a:xfrm>
            <a:off x="8724901" y="3857625"/>
            <a:ext cx="276225" cy="179388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7CFACB7C-FF64-45A2-B1D7-4956FBB62E86}"/>
                </a:ext>
              </a:extLst>
            </p:cNvPr>
            <p:cNvSpPr/>
            <p:nvPr/>
          </p:nvSpPr>
          <p:spPr>
            <a:xfrm>
              <a:off x="7493876" y="3083496"/>
              <a:ext cx="1481958" cy="585857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EE140328-208B-4F0E-B69F-8C91C176C7C7}"/>
                </a:ext>
              </a:extLst>
            </p:cNvPr>
            <p:cNvSpPr/>
            <p:nvPr/>
          </p:nvSpPr>
          <p:spPr>
            <a:xfrm>
              <a:off x="7493876" y="2774731"/>
              <a:ext cx="1481958" cy="57794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45375" name="Group 548">
              <a:extLst>
                <a:ext uri="{FF2B5EF4-FFF2-40B4-BE49-F238E27FC236}">
                  <a16:creationId xmlns:a16="http://schemas.microsoft.com/office/drawing/2014/main" id="{D34B06CC-90A5-40EF-8CBE-281CEFD216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8FD949CF-9AD5-49C5-B013-BF42A22E87CA}"/>
                  </a:ext>
                </a:extLst>
              </p:cNvPr>
              <p:cNvSpPr/>
              <p:nvPr/>
            </p:nvSpPr>
            <p:spPr>
              <a:xfrm>
                <a:off x="7810376" y="2882959"/>
                <a:ext cx="851020" cy="197534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82299E76-7323-47EB-ACC8-770732A8AB72}"/>
                  </a:ext>
                </a:extLst>
              </p:cNvPr>
              <p:cNvSpPr/>
              <p:nvPr/>
            </p:nvSpPr>
            <p:spPr>
              <a:xfrm>
                <a:off x="8367940" y="3054156"/>
                <a:ext cx="315462" cy="171196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2AC205A7-09AB-4AFB-B85D-11477612F075}"/>
                  </a:ext>
                </a:extLst>
              </p:cNvPr>
              <p:cNvSpPr/>
              <p:nvPr/>
            </p:nvSpPr>
            <p:spPr>
              <a:xfrm>
                <a:off x="7788364" y="3054156"/>
                <a:ext cx="308128" cy="171196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B1003376-C938-43A7-BA33-B8C33508988F}"/>
                  </a:ext>
                </a:extLst>
              </p:cNvPr>
              <p:cNvSpPr/>
              <p:nvPr/>
            </p:nvSpPr>
            <p:spPr>
              <a:xfrm>
                <a:off x="7898412" y="2968555"/>
                <a:ext cx="674947" cy="269965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45105" name="Group 622">
            <a:extLst>
              <a:ext uri="{FF2B5EF4-FFF2-40B4-BE49-F238E27FC236}">
                <a16:creationId xmlns:a16="http://schemas.microsoft.com/office/drawing/2014/main" id="{F9BDCD8E-A25D-46CC-83AB-266608C41036}"/>
              </a:ext>
            </a:extLst>
          </p:cNvPr>
          <p:cNvGrpSpPr>
            <a:grpSpLocks/>
          </p:cNvGrpSpPr>
          <p:nvPr/>
        </p:nvGrpSpPr>
        <p:grpSpPr bwMode="auto">
          <a:xfrm>
            <a:off x="9305926" y="3851276"/>
            <a:ext cx="265113" cy="149225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E3D1F43-A9A3-4084-9CD8-5657FA070F04}"/>
                </a:ext>
              </a:extLst>
            </p:cNvPr>
            <p:cNvSpPr/>
            <p:nvPr/>
          </p:nvSpPr>
          <p:spPr>
            <a:xfrm>
              <a:off x="7493876" y="3088803"/>
              <a:ext cx="1481958" cy="580550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A5889889-DE3C-47AC-B747-DA48688C5300}"/>
                </a:ext>
              </a:extLst>
            </p:cNvPr>
            <p:cNvSpPr/>
            <p:nvPr/>
          </p:nvSpPr>
          <p:spPr>
            <a:xfrm>
              <a:off x="7493876" y="2774731"/>
              <a:ext cx="1481958" cy="580556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45368" name="Group 625">
              <a:extLst>
                <a:ext uri="{FF2B5EF4-FFF2-40B4-BE49-F238E27FC236}">
                  <a16:creationId xmlns:a16="http://schemas.microsoft.com/office/drawing/2014/main" id="{BE4CEA43-D04F-4C9A-89B3-82142E5FAE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32F1C5C7-0FE9-4C68-80D9-36D4B5DA42D8}"/>
                  </a:ext>
                </a:extLst>
              </p:cNvPr>
              <p:cNvSpPr/>
              <p:nvPr/>
            </p:nvSpPr>
            <p:spPr>
              <a:xfrm>
                <a:off x="7811647" y="2887021"/>
                <a:ext cx="848473" cy="197886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051249AE-4588-499C-8E4F-1F1871855626}"/>
                  </a:ext>
                </a:extLst>
              </p:cNvPr>
              <p:cNvSpPr/>
              <p:nvPr/>
            </p:nvSpPr>
            <p:spPr>
              <a:xfrm>
                <a:off x="8369653" y="3053246"/>
                <a:ext cx="313397" cy="166220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2A88E99C-9171-4C0B-83E5-E06E0FBD060F}"/>
                  </a:ext>
                </a:extLst>
              </p:cNvPr>
              <p:cNvSpPr/>
              <p:nvPr/>
            </p:nvSpPr>
            <p:spPr>
              <a:xfrm>
                <a:off x="7788718" y="3053246"/>
                <a:ext cx="313397" cy="166220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EC09DFCD-FC7A-4B20-B3CB-6C8B3D05F6D5}"/>
                  </a:ext>
                </a:extLst>
              </p:cNvPr>
              <p:cNvSpPr/>
              <p:nvPr/>
            </p:nvSpPr>
            <p:spPr>
              <a:xfrm>
                <a:off x="7895732" y="2974092"/>
                <a:ext cx="672661" cy="261204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45106" name="Group 462">
            <a:extLst>
              <a:ext uri="{FF2B5EF4-FFF2-40B4-BE49-F238E27FC236}">
                <a16:creationId xmlns:a16="http://schemas.microsoft.com/office/drawing/2014/main" id="{7663CBD9-3981-4D19-92C8-C6869B08EA1A}"/>
              </a:ext>
            </a:extLst>
          </p:cNvPr>
          <p:cNvGrpSpPr>
            <a:grpSpLocks/>
          </p:cNvGrpSpPr>
          <p:nvPr/>
        </p:nvGrpSpPr>
        <p:grpSpPr bwMode="auto">
          <a:xfrm>
            <a:off x="8459789" y="4438651"/>
            <a:ext cx="295275" cy="163513"/>
            <a:chOff x="7493876" y="2774731"/>
            <a:chExt cx="1481958" cy="894622"/>
          </a:xfrm>
        </p:grpSpPr>
        <p:sp>
          <p:nvSpPr>
            <p:cNvPr id="464" name="Freeform 463">
              <a:extLst>
                <a:ext uri="{FF2B5EF4-FFF2-40B4-BE49-F238E27FC236}">
                  <a16:creationId xmlns:a16="http://schemas.microsoft.com/office/drawing/2014/main" id="{A4EEB5DC-09C0-41CD-8EE1-A88F8E566CF5}"/>
                </a:ext>
              </a:extLst>
            </p:cNvPr>
            <p:cNvSpPr/>
            <p:nvPr/>
          </p:nvSpPr>
          <p:spPr>
            <a:xfrm>
              <a:off x="7493876" y="3087413"/>
              <a:ext cx="1481958" cy="581940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465" name="Oval 464">
              <a:extLst>
                <a:ext uri="{FF2B5EF4-FFF2-40B4-BE49-F238E27FC236}">
                  <a16:creationId xmlns:a16="http://schemas.microsoft.com/office/drawing/2014/main" id="{CE21935B-FB62-434B-BF22-8942B854AEC6}"/>
                </a:ext>
              </a:extLst>
            </p:cNvPr>
            <p:cNvSpPr/>
            <p:nvPr/>
          </p:nvSpPr>
          <p:spPr>
            <a:xfrm>
              <a:off x="7493876" y="2774731"/>
              <a:ext cx="1481958" cy="5819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45361" name="Group 465">
              <a:extLst>
                <a:ext uri="{FF2B5EF4-FFF2-40B4-BE49-F238E27FC236}">
                  <a16:creationId xmlns:a16="http://schemas.microsoft.com/office/drawing/2014/main" id="{72860AEC-550C-4A47-88D1-3353520BE7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67" name="Freeform 466">
                <a:extLst>
                  <a:ext uri="{FF2B5EF4-FFF2-40B4-BE49-F238E27FC236}">
                    <a16:creationId xmlns:a16="http://schemas.microsoft.com/office/drawing/2014/main" id="{AA064975-C0F0-47D4-84FD-AAB4F5344F3A}"/>
                  </a:ext>
                </a:extLst>
              </p:cNvPr>
              <p:cNvSpPr/>
              <p:nvPr/>
            </p:nvSpPr>
            <p:spPr>
              <a:xfrm>
                <a:off x="7817238" y="2881486"/>
                <a:ext cx="844154" cy="195043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id="{4108130D-2B6E-4C52-B061-6641C91CAC9F}"/>
                  </a:ext>
                </a:extLst>
              </p:cNvPr>
              <p:cNvSpPr/>
              <p:nvPr/>
            </p:nvSpPr>
            <p:spPr>
              <a:xfrm>
                <a:off x="8366282" y="3047634"/>
                <a:ext cx="315701" cy="1733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9E118A89-3A8B-4D06-BE45-638DA22FAB74}"/>
                  </a:ext>
                </a:extLst>
              </p:cNvPr>
              <p:cNvSpPr/>
              <p:nvPr/>
            </p:nvSpPr>
            <p:spPr>
              <a:xfrm>
                <a:off x="7789786" y="3047634"/>
                <a:ext cx="308835" cy="173369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70" name="Freeform 469">
                <a:extLst>
                  <a:ext uri="{FF2B5EF4-FFF2-40B4-BE49-F238E27FC236}">
                    <a16:creationId xmlns:a16="http://schemas.microsoft.com/office/drawing/2014/main" id="{92024A53-8FA2-4D54-A019-41145E20A093}"/>
                  </a:ext>
                </a:extLst>
              </p:cNvPr>
              <p:cNvSpPr/>
              <p:nvPr/>
            </p:nvSpPr>
            <p:spPr>
              <a:xfrm>
                <a:off x="7899595" y="2968171"/>
                <a:ext cx="672580" cy="267280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45107" name="Group 446">
            <a:extLst>
              <a:ext uri="{FF2B5EF4-FFF2-40B4-BE49-F238E27FC236}">
                <a16:creationId xmlns:a16="http://schemas.microsoft.com/office/drawing/2014/main" id="{DCD560E3-4BA2-4C6E-8738-656D2D7D7568}"/>
              </a:ext>
            </a:extLst>
          </p:cNvPr>
          <p:cNvGrpSpPr>
            <a:grpSpLocks/>
          </p:cNvGrpSpPr>
          <p:nvPr/>
        </p:nvGrpSpPr>
        <p:grpSpPr bwMode="auto">
          <a:xfrm>
            <a:off x="9718675" y="4133850"/>
            <a:ext cx="171450" cy="90488"/>
            <a:chOff x="7493876" y="2774731"/>
            <a:chExt cx="1481958" cy="894622"/>
          </a:xfrm>
        </p:grpSpPr>
        <p:sp>
          <p:nvSpPr>
            <p:cNvPr id="448" name="Freeform 447">
              <a:extLst>
                <a:ext uri="{FF2B5EF4-FFF2-40B4-BE49-F238E27FC236}">
                  <a16:creationId xmlns:a16="http://schemas.microsoft.com/office/drawing/2014/main" id="{F28A1B4A-53E1-4099-9D39-E3596C147CFB}"/>
                </a:ext>
              </a:extLst>
            </p:cNvPr>
            <p:cNvSpPr/>
            <p:nvPr/>
          </p:nvSpPr>
          <p:spPr>
            <a:xfrm>
              <a:off x="7493876" y="3088632"/>
              <a:ext cx="1481958" cy="580721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449" name="Oval 448">
              <a:extLst>
                <a:ext uri="{FF2B5EF4-FFF2-40B4-BE49-F238E27FC236}">
                  <a16:creationId xmlns:a16="http://schemas.microsoft.com/office/drawing/2014/main" id="{E9F2E38B-B96F-458E-A69C-79CDD7332975}"/>
                </a:ext>
              </a:extLst>
            </p:cNvPr>
            <p:cNvSpPr/>
            <p:nvPr/>
          </p:nvSpPr>
          <p:spPr>
            <a:xfrm>
              <a:off x="7493876" y="2774731"/>
              <a:ext cx="1481958" cy="580721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45354" name="Group 449">
              <a:extLst>
                <a:ext uri="{FF2B5EF4-FFF2-40B4-BE49-F238E27FC236}">
                  <a16:creationId xmlns:a16="http://schemas.microsoft.com/office/drawing/2014/main" id="{B6424B1F-8C19-4DBA-8BFA-8CC5632A25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F71E4E54-D85D-43E6-9D64-449BC5B3E0E9}"/>
                  </a:ext>
                </a:extLst>
              </p:cNvPr>
              <p:cNvSpPr/>
              <p:nvPr/>
            </p:nvSpPr>
            <p:spPr>
              <a:xfrm>
                <a:off x="7810379" y="2888971"/>
                <a:ext cx="851018" cy="195798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52" name="Freeform 451">
                <a:extLst>
                  <a:ext uri="{FF2B5EF4-FFF2-40B4-BE49-F238E27FC236}">
                    <a16:creationId xmlns:a16="http://schemas.microsoft.com/office/drawing/2014/main" id="{DE737781-AE55-4627-B751-507484DC831E}"/>
                  </a:ext>
                </a:extLst>
              </p:cNvPr>
              <p:cNvSpPr/>
              <p:nvPr/>
            </p:nvSpPr>
            <p:spPr>
              <a:xfrm>
                <a:off x="8365909" y="3058661"/>
                <a:ext cx="319128" cy="16969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53" name="Freeform 452">
                <a:extLst>
                  <a:ext uri="{FF2B5EF4-FFF2-40B4-BE49-F238E27FC236}">
                    <a16:creationId xmlns:a16="http://schemas.microsoft.com/office/drawing/2014/main" id="{FBF0AEA0-3495-49C3-B0E1-AC1E10E8325D}"/>
                  </a:ext>
                </a:extLst>
              </p:cNvPr>
              <p:cNvSpPr/>
              <p:nvPr/>
            </p:nvSpPr>
            <p:spPr>
              <a:xfrm>
                <a:off x="7786740" y="3058661"/>
                <a:ext cx="307312" cy="169699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54" name="Freeform 453">
                <a:extLst>
                  <a:ext uri="{FF2B5EF4-FFF2-40B4-BE49-F238E27FC236}">
                    <a16:creationId xmlns:a16="http://schemas.microsoft.com/office/drawing/2014/main" id="{69E3A2E9-F867-42EF-B143-DBCA27C3BD01}"/>
                  </a:ext>
                </a:extLst>
              </p:cNvPr>
              <p:cNvSpPr/>
              <p:nvPr/>
            </p:nvSpPr>
            <p:spPr>
              <a:xfrm>
                <a:off x="7893121" y="2980341"/>
                <a:ext cx="673719" cy="261069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45108" name="Group 784">
            <a:extLst>
              <a:ext uri="{FF2B5EF4-FFF2-40B4-BE49-F238E27FC236}">
                <a16:creationId xmlns:a16="http://schemas.microsoft.com/office/drawing/2014/main" id="{F0F62D32-62C3-4D17-B177-2122A57AF543}"/>
              </a:ext>
            </a:extLst>
          </p:cNvPr>
          <p:cNvGrpSpPr>
            <a:grpSpLocks/>
          </p:cNvGrpSpPr>
          <p:nvPr/>
        </p:nvGrpSpPr>
        <p:grpSpPr bwMode="auto">
          <a:xfrm>
            <a:off x="7104063" y="2624139"/>
            <a:ext cx="400050" cy="306387"/>
            <a:chOff x="7432700" y="2327293"/>
            <a:chExt cx="534987" cy="407988"/>
          </a:xfrm>
        </p:grpSpPr>
        <p:pic>
          <p:nvPicPr>
            <p:cNvPr id="45329" name="Picture 1017" descr="antenna_stylized">
              <a:extLst>
                <a:ext uri="{FF2B5EF4-FFF2-40B4-BE49-F238E27FC236}">
                  <a16:creationId xmlns:a16="http://schemas.microsoft.com/office/drawing/2014/main" id="{BB4FA281-7F78-4216-B3C0-F9F5FE5135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30" name="Picture 1018" descr="laptop_keyboard">
              <a:extLst>
                <a:ext uri="{FF2B5EF4-FFF2-40B4-BE49-F238E27FC236}">
                  <a16:creationId xmlns:a16="http://schemas.microsoft.com/office/drawing/2014/main" id="{145899BF-ECA8-4286-9364-4E8C2770090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5" name="Freeform 1019">
              <a:extLst>
                <a:ext uri="{FF2B5EF4-FFF2-40B4-BE49-F238E27FC236}">
                  <a16:creationId xmlns:a16="http://schemas.microsoft.com/office/drawing/2014/main" id="{6F160CCE-77AE-409A-A50F-530E38D34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2537" y="2420306"/>
              <a:ext cx="352412" cy="209278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pic>
          <p:nvPicPr>
            <p:cNvPr id="45332" name="Picture 1020" descr="screen">
              <a:extLst>
                <a:ext uri="{FF2B5EF4-FFF2-40B4-BE49-F238E27FC236}">
                  <a16:creationId xmlns:a16="http://schemas.microsoft.com/office/drawing/2014/main" id="{6AA8DFEA-ECDC-4F4E-A55F-413EC18C85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7" name="Freeform 1021">
              <a:extLst>
                <a:ext uri="{FF2B5EF4-FFF2-40B4-BE49-F238E27FC236}">
                  <a16:creationId xmlns:a16="http://schemas.microsoft.com/office/drawing/2014/main" id="{090EF469-35B3-4D04-9C55-50B6C56B8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8348" y="2413964"/>
              <a:ext cx="297215" cy="40165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8" name="Freeform 1022">
              <a:extLst>
                <a:ext uri="{FF2B5EF4-FFF2-40B4-BE49-F238E27FC236}">
                  <a16:creationId xmlns:a16="http://schemas.microsoft.com/office/drawing/2014/main" id="{E6712573-524A-43AA-AE44-02145D739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414" y="2413964"/>
              <a:ext cx="82796" cy="16277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9" name="Freeform 1023">
              <a:extLst>
                <a:ext uri="{FF2B5EF4-FFF2-40B4-BE49-F238E27FC236}">
                  <a16:creationId xmlns:a16="http://schemas.microsoft.com/office/drawing/2014/main" id="{C1723CCA-15C6-41FB-88DB-35F225526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77" y="2443559"/>
              <a:ext cx="89164" cy="186026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0" name="Freeform 1024">
              <a:extLst>
                <a:ext uri="{FF2B5EF4-FFF2-40B4-BE49-F238E27FC236}">
                  <a16:creationId xmlns:a16="http://schemas.microsoft.com/office/drawing/2014/main" id="{0362F996-CC70-42CA-BD18-89787C32D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8291" y="2568281"/>
              <a:ext cx="329059" cy="61303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1" name="Freeform 1025">
              <a:extLst>
                <a:ext uri="{FF2B5EF4-FFF2-40B4-BE49-F238E27FC236}">
                  <a16:creationId xmlns:a16="http://schemas.microsoft.com/office/drawing/2014/main" id="{041195FD-21AF-4402-A1CC-9FFA49EE6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891" y="2445673"/>
              <a:ext cx="82796" cy="186026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2" name="Freeform 1026">
              <a:extLst>
                <a:ext uri="{FF2B5EF4-FFF2-40B4-BE49-F238E27FC236}">
                  <a16:creationId xmlns:a16="http://schemas.microsoft.com/office/drawing/2014/main" id="{A230D341-6B32-4065-9DB1-8C02761ED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414" y="2576737"/>
              <a:ext cx="290847" cy="61303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grpSp>
          <p:nvGrpSpPr>
            <p:cNvPr id="45339" name="Group 1027">
              <a:extLst>
                <a:ext uri="{FF2B5EF4-FFF2-40B4-BE49-F238E27FC236}">
                  <a16:creationId xmlns:a16="http://schemas.microsoft.com/office/drawing/2014/main" id="{C54395D1-B9AF-4B6C-BD95-C100BA28DD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169" name="Freeform 1028">
                <a:extLst>
                  <a:ext uri="{FF2B5EF4-FFF2-40B4-BE49-F238E27FC236}">
                    <a16:creationId xmlns:a16="http://schemas.microsoft.com/office/drawing/2014/main" id="{1D09E4D3-B3D1-49F7-BF4A-AE508F8E2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5" y="2642"/>
                <a:ext cx="760" cy="319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70" name="Freeform 1029">
                <a:extLst>
                  <a:ext uri="{FF2B5EF4-FFF2-40B4-BE49-F238E27FC236}">
                    <a16:creationId xmlns:a16="http://schemas.microsoft.com/office/drawing/2014/main" id="{DD643816-3E3D-4582-8D17-4314B9755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1" y="2642"/>
                <a:ext cx="728" cy="319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71" name="Freeform 1030">
                <a:extLst>
                  <a:ext uri="{FF2B5EF4-FFF2-40B4-BE49-F238E27FC236}">
                    <a16:creationId xmlns:a16="http://schemas.microsoft.com/office/drawing/2014/main" id="{22ACB53B-5FB8-413F-BC26-16698A989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774"/>
                <a:ext cx="259" cy="94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72" name="Freeform 1031">
                <a:extLst>
                  <a:ext uri="{FF2B5EF4-FFF2-40B4-BE49-F238E27FC236}">
                    <a16:creationId xmlns:a16="http://schemas.microsoft.com/office/drawing/2014/main" id="{19F8FA61-6DE6-4C07-A1A6-A5A983D5B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1"/>
                <a:ext cx="194" cy="56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73" name="Freeform 1032">
                <a:extLst>
                  <a:ext uri="{FF2B5EF4-FFF2-40B4-BE49-F238E27FC236}">
                    <a16:creationId xmlns:a16="http://schemas.microsoft.com/office/drawing/2014/main" id="{CCE29B5C-8914-4E66-B9DE-706789EF5F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6" y="2830"/>
                <a:ext cx="259" cy="94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74" name="Freeform 1033">
                <a:extLst>
                  <a:ext uri="{FF2B5EF4-FFF2-40B4-BE49-F238E27FC236}">
                    <a16:creationId xmlns:a16="http://schemas.microsoft.com/office/drawing/2014/main" id="{F75F4ED2-D3D3-4BD6-BD29-B2FC4BD4B7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0" y="2868"/>
                <a:ext cx="194" cy="75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84" name="Freeform 1034">
              <a:extLst>
                <a:ext uri="{FF2B5EF4-FFF2-40B4-BE49-F238E27FC236}">
                  <a16:creationId xmlns:a16="http://schemas.microsoft.com/office/drawing/2014/main" id="{559F7B0F-EA35-408E-B1B5-331BCFAE3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882" y="2648610"/>
              <a:ext cx="118886" cy="80329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5" name="Freeform 1035">
              <a:extLst>
                <a:ext uri="{FF2B5EF4-FFF2-40B4-BE49-F238E27FC236}">
                  <a16:creationId xmlns:a16="http://schemas.microsoft.com/office/drawing/2014/main" id="{41258DE9-D26F-495D-898E-93C72D7C8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176" y="2654952"/>
              <a:ext cx="305707" cy="73988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6" name="Freeform 1036">
              <a:extLst>
                <a:ext uri="{FF2B5EF4-FFF2-40B4-BE49-F238E27FC236}">
                  <a16:creationId xmlns:a16="http://schemas.microsoft.com/office/drawing/2014/main" id="{93FF3662-C0ED-430B-ACC9-7E19F2315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176" y="2640155"/>
              <a:ext cx="4246" cy="14797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7" name="Freeform 1037">
              <a:extLst>
                <a:ext uri="{FF2B5EF4-FFF2-40B4-BE49-F238E27FC236}">
                  <a16:creationId xmlns:a16="http://schemas.microsoft.com/office/drawing/2014/main" id="{20A15C93-AEE7-416E-9A66-A03D041A4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176" y="2578850"/>
              <a:ext cx="142238" cy="63418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8" name="Freeform 1038">
              <a:extLst>
                <a:ext uri="{FF2B5EF4-FFF2-40B4-BE49-F238E27FC236}">
                  <a16:creationId xmlns:a16="http://schemas.microsoft.com/office/drawing/2014/main" id="{7D7D411A-E801-4EC4-B360-C62013823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790" y="2644383"/>
              <a:ext cx="290847" cy="69759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9" name="Freeform 1039">
              <a:extLst>
                <a:ext uri="{FF2B5EF4-FFF2-40B4-BE49-F238E27FC236}">
                  <a16:creationId xmlns:a16="http://schemas.microsoft.com/office/drawing/2014/main" id="{F88769BE-83E4-4D1A-A4C5-D6FC9E25ACDA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7513" y="2638040"/>
              <a:ext cx="118886" cy="73988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45109" name="Group 739">
            <a:extLst>
              <a:ext uri="{FF2B5EF4-FFF2-40B4-BE49-F238E27FC236}">
                <a16:creationId xmlns:a16="http://schemas.microsoft.com/office/drawing/2014/main" id="{8712DF09-5991-484C-B5EF-DC7F1320311B}"/>
              </a:ext>
            </a:extLst>
          </p:cNvPr>
          <p:cNvGrpSpPr>
            <a:grpSpLocks/>
          </p:cNvGrpSpPr>
          <p:nvPr/>
        </p:nvGrpSpPr>
        <p:grpSpPr bwMode="auto">
          <a:xfrm>
            <a:off x="8002588" y="2597151"/>
            <a:ext cx="398462" cy="358775"/>
            <a:chOff x="8631407" y="2290407"/>
            <a:chExt cx="530702" cy="478009"/>
          </a:xfrm>
        </p:grpSpPr>
        <p:pic>
          <p:nvPicPr>
            <p:cNvPr id="45327" name="Picture 568" descr="light2.png">
              <a:extLst>
                <a:ext uri="{FF2B5EF4-FFF2-40B4-BE49-F238E27FC236}">
                  <a16:creationId xmlns:a16="http://schemas.microsoft.com/office/drawing/2014/main" id="{FAE39C86-9DE8-4FBF-97F6-67E1D0A1535B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8825293" y="2362969"/>
              <a:ext cx="92772" cy="4054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28" name="Picture 1017" descr="antenna_stylized">
              <a:extLst>
                <a:ext uri="{FF2B5EF4-FFF2-40B4-BE49-F238E27FC236}">
                  <a16:creationId xmlns:a16="http://schemas.microsoft.com/office/drawing/2014/main" id="{6F5586DF-048C-412C-90BA-BD5C8A5338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31407" y="2290407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5110" name="Group 785">
            <a:extLst>
              <a:ext uri="{FF2B5EF4-FFF2-40B4-BE49-F238E27FC236}">
                <a16:creationId xmlns:a16="http://schemas.microsoft.com/office/drawing/2014/main" id="{EBDEDFCA-8A3D-4430-A2D6-F646DA993D34}"/>
              </a:ext>
            </a:extLst>
          </p:cNvPr>
          <p:cNvGrpSpPr>
            <a:grpSpLocks/>
          </p:cNvGrpSpPr>
          <p:nvPr/>
        </p:nvGrpSpPr>
        <p:grpSpPr bwMode="auto">
          <a:xfrm>
            <a:off x="7899400" y="2401888"/>
            <a:ext cx="636588" cy="169862"/>
            <a:chOff x="8493165" y="2029804"/>
            <a:chExt cx="849312" cy="226109"/>
          </a:xfrm>
        </p:grpSpPr>
        <p:pic>
          <p:nvPicPr>
            <p:cNvPr id="45325" name="Picture 603" descr="car_icon_small">
              <a:extLst>
                <a:ext uri="{FF2B5EF4-FFF2-40B4-BE49-F238E27FC236}">
                  <a16:creationId xmlns:a16="http://schemas.microsoft.com/office/drawing/2014/main" id="{CD8463F5-57B9-428B-B894-2B4EC324B43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26" name="Picture 1017" descr="antenna_stylized">
              <a:extLst>
                <a:ext uri="{FF2B5EF4-FFF2-40B4-BE49-F238E27FC236}">
                  <a16:creationId xmlns:a16="http://schemas.microsoft.com/office/drawing/2014/main" id="{173048C3-8BDF-4FFA-8FF2-7400173726E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5111" name="Group 792">
            <a:extLst>
              <a:ext uri="{FF2B5EF4-FFF2-40B4-BE49-F238E27FC236}">
                <a16:creationId xmlns:a16="http://schemas.microsoft.com/office/drawing/2014/main" id="{80C22FCD-2223-4399-A5EA-482322318876}"/>
              </a:ext>
            </a:extLst>
          </p:cNvPr>
          <p:cNvGrpSpPr>
            <a:grpSpLocks/>
          </p:cNvGrpSpPr>
          <p:nvPr/>
        </p:nvGrpSpPr>
        <p:grpSpPr bwMode="auto">
          <a:xfrm>
            <a:off x="7143750" y="3351213"/>
            <a:ext cx="642938" cy="438150"/>
            <a:chOff x="7487144" y="3296104"/>
            <a:chExt cx="857739" cy="583764"/>
          </a:xfrm>
        </p:grpSpPr>
        <p:grpSp>
          <p:nvGrpSpPr>
            <p:cNvPr id="45295" name="Group 791">
              <a:extLst>
                <a:ext uri="{FF2B5EF4-FFF2-40B4-BE49-F238E27FC236}">
                  <a16:creationId xmlns:a16="http://schemas.microsoft.com/office/drawing/2014/main" id="{14D77467-4096-4C4D-AEC8-1A11D2A3D44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87144" y="3389820"/>
              <a:ext cx="350807" cy="305517"/>
              <a:chOff x="7487144" y="3389820"/>
              <a:chExt cx="350807" cy="305517"/>
            </a:xfrm>
          </p:grpSpPr>
          <p:pic>
            <p:nvPicPr>
              <p:cNvPr id="45302" name="Picture 1115" descr="antenna_stylized">
                <a:extLst>
                  <a:ext uri="{FF2B5EF4-FFF2-40B4-BE49-F238E27FC236}">
                    <a16:creationId xmlns:a16="http://schemas.microsoft.com/office/drawing/2014/main" id="{69E631CA-1E4D-4B7F-87BB-1C04636BD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87144" y="338982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5303" name="Picture 1116" descr="laptop_keyboard">
                <a:extLst>
                  <a:ext uri="{FF2B5EF4-FFF2-40B4-BE49-F238E27FC236}">
                    <a16:creationId xmlns:a16="http://schemas.microsoft.com/office/drawing/2014/main" id="{57C9C735-D977-49E6-86A6-0A8DB4F246D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504001" y="3575889"/>
                <a:ext cx="286699" cy="1194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3" name="Freeform 1117">
                <a:extLst>
                  <a:ext uri="{FF2B5EF4-FFF2-40B4-BE49-F238E27FC236}">
                    <a16:creationId xmlns:a16="http://schemas.microsoft.com/office/drawing/2014/main" id="{4D0ACF42-7113-4BE5-B719-42BDD056A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392" y="3458966"/>
                <a:ext cx="230848" cy="156516"/>
              </a:xfrm>
              <a:custGeom>
                <a:avLst/>
                <a:gdLst>
                  <a:gd name="T0" fmla="*/ 143665061 w 2982"/>
                  <a:gd name="T1" fmla="*/ 0 h 2442"/>
                  <a:gd name="T2" fmla="*/ 0 w 2982"/>
                  <a:gd name="T3" fmla="*/ 66329557 h 2442"/>
                  <a:gd name="T4" fmla="*/ 573719931 w 2982"/>
                  <a:gd name="T5" fmla="*/ 82975142 h 2442"/>
                  <a:gd name="T6" fmla="*/ 717384993 w 2982"/>
                  <a:gd name="T7" fmla="*/ 16645585 h 2442"/>
                  <a:gd name="T8" fmla="*/ 14366506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pic>
            <p:nvPicPr>
              <p:cNvPr id="45305" name="Picture 1118" descr="screen">
                <a:extLst>
                  <a:ext uri="{FF2B5EF4-FFF2-40B4-BE49-F238E27FC236}">
                    <a16:creationId xmlns:a16="http://schemas.microsoft.com/office/drawing/2014/main" id="{2C128EE3-E105-4792-AE51-E3D1E7D792E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0380" y="3463988"/>
                <a:ext cx="209692" cy="1418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5" name="Freeform 1119">
                <a:extLst>
                  <a:ext uri="{FF2B5EF4-FFF2-40B4-BE49-F238E27FC236}">
                    <a16:creationId xmlns:a16="http://schemas.microsoft.com/office/drawing/2014/main" id="{4D28D630-D564-4603-8C65-C81A0DE45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1750" y="3454735"/>
                <a:ext cx="194845" cy="29611"/>
              </a:xfrm>
              <a:custGeom>
                <a:avLst/>
                <a:gdLst>
                  <a:gd name="T0" fmla="*/ 35620212 w 2528"/>
                  <a:gd name="T1" fmla="*/ 0 h 455"/>
                  <a:gd name="T2" fmla="*/ 608343257 w 2528"/>
                  <a:gd name="T3" fmla="*/ 16582250 h 455"/>
                  <a:gd name="T4" fmla="*/ 572256449 w 2528"/>
                  <a:gd name="T5" fmla="*/ 16582250 h 455"/>
                  <a:gd name="T6" fmla="*/ 0 w 2528"/>
                  <a:gd name="T7" fmla="*/ 16582250 h 455"/>
                  <a:gd name="T8" fmla="*/ 35620212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96" name="Freeform 1120">
                <a:extLst>
                  <a:ext uri="{FF2B5EF4-FFF2-40B4-BE49-F238E27FC236}">
                    <a16:creationId xmlns:a16="http://schemas.microsoft.com/office/drawing/2014/main" id="{D4AAD1C4-4396-405E-830F-F768DF5597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7274" y="3454735"/>
                <a:ext cx="55065" cy="120561"/>
              </a:xfrm>
              <a:custGeom>
                <a:avLst/>
                <a:gdLst>
                  <a:gd name="T0" fmla="*/ 142804406 w 702"/>
                  <a:gd name="T1" fmla="*/ 0 h 1893"/>
                  <a:gd name="T2" fmla="*/ 0 w 702"/>
                  <a:gd name="T3" fmla="*/ 66174575 h 1893"/>
                  <a:gd name="T4" fmla="*/ 35584530 w 702"/>
                  <a:gd name="T5" fmla="*/ 66174575 h 1893"/>
                  <a:gd name="T6" fmla="*/ 178855222 w 702"/>
                  <a:gd name="T7" fmla="*/ 16607700 h 1893"/>
                  <a:gd name="T8" fmla="*/ 142804406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97" name="Freeform 1121">
                <a:extLst>
                  <a:ext uri="{FF2B5EF4-FFF2-40B4-BE49-F238E27FC236}">
                    <a16:creationId xmlns:a16="http://schemas.microsoft.com/office/drawing/2014/main" id="{F143EC14-7D79-42F3-9317-2402B7BCE4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7294" y="3475886"/>
                <a:ext cx="59301" cy="139596"/>
              </a:xfrm>
              <a:custGeom>
                <a:avLst/>
                <a:gdLst>
                  <a:gd name="T0" fmla="*/ 179213623 w 756"/>
                  <a:gd name="T1" fmla="*/ 0 h 2184"/>
                  <a:gd name="T2" fmla="*/ 35656008 w 756"/>
                  <a:gd name="T3" fmla="*/ 82904513 h 2184"/>
                  <a:gd name="T4" fmla="*/ 0 w 756"/>
                  <a:gd name="T5" fmla="*/ 82904513 h 2184"/>
                  <a:gd name="T6" fmla="*/ 143090785 w 756"/>
                  <a:gd name="T7" fmla="*/ 16632211 h 2184"/>
                  <a:gd name="T8" fmla="*/ 17921362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98" name="Freeform 1122">
                <a:extLst>
                  <a:ext uri="{FF2B5EF4-FFF2-40B4-BE49-F238E27FC236}">
                    <a16:creationId xmlns:a16="http://schemas.microsoft.com/office/drawing/2014/main" id="{F50DB6FB-09B6-4A23-8F1D-8B8C944D9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7274" y="3568950"/>
                <a:ext cx="213906" cy="48648"/>
              </a:xfrm>
              <a:custGeom>
                <a:avLst/>
                <a:gdLst>
                  <a:gd name="T0" fmla="*/ 35658648 w 2773"/>
                  <a:gd name="T1" fmla="*/ 0 h 738"/>
                  <a:gd name="T2" fmla="*/ 0 w 2773"/>
                  <a:gd name="T3" fmla="*/ 16581742 h 738"/>
                  <a:gd name="T4" fmla="*/ 573357470 w 2773"/>
                  <a:gd name="T5" fmla="*/ 33163485 h 738"/>
                  <a:gd name="T6" fmla="*/ 573357470 w 2773"/>
                  <a:gd name="T7" fmla="*/ 16581742 h 738"/>
                  <a:gd name="T8" fmla="*/ 35658648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99" name="Freeform 1123">
                <a:extLst>
                  <a:ext uri="{FF2B5EF4-FFF2-40B4-BE49-F238E27FC236}">
                    <a16:creationId xmlns:a16="http://schemas.microsoft.com/office/drawing/2014/main" id="{A29B337A-7DEF-4BD5-9100-DBADAB21CE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647" y="3478002"/>
                <a:ext cx="55065" cy="139596"/>
              </a:xfrm>
              <a:custGeom>
                <a:avLst/>
                <a:gdLst>
                  <a:gd name="T0" fmla="*/ 656550006 w 637"/>
                  <a:gd name="T1" fmla="*/ 0 h 1659"/>
                  <a:gd name="T2" fmla="*/ 656550006 w 637"/>
                  <a:gd name="T3" fmla="*/ 0 h 1659"/>
                  <a:gd name="T4" fmla="*/ 54716163 w 637"/>
                  <a:gd name="T5" fmla="*/ 2147483646 h 1659"/>
                  <a:gd name="T6" fmla="*/ 0 w 637"/>
                  <a:gd name="T7" fmla="*/ 2147483646 h 1659"/>
                  <a:gd name="T8" fmla="*/ 65655000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00" name="Freeform 1124">
                <a:extLst>
                  <a:ext uri="{FF2B5EF4-FFF2-40B4-BE49-F238E27FC236}">
                    <a16:creationId xmlns:a16="http://schemas.microsoft.com/office/drawing/2014/main" id="{15B334E7-35DF-43F3-B2DC-BE2AC252D9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7274" y="3575296"/>
                <a:ext cx="190609" cy="46532"/>
              </a:xfrm>
              <a:custGeom>
                <a:avLst/>
                <a:gdLst>
                  <a:gd name="T0" fmla="*/ 0 w 2216"/>
                  <a:gd name="T1" fmla="*/ 0 h 550"/>
                  <a:gd name="T2" fmla="*/ 54884212 w 2216"/>
                  <a:gd name="T3" fmla="*/ 101852492 h 550"/>
                  <a:gd name="T4" fmla="*/ 2147483646 w 2216"/>
                  <a:gd name="T5" fmla="*/ 1017940055 h 550"/>
                  <a:gd name="T6" fmla="*/ 2147483646 w 2216"/>
                  <a:gd name="T7" fmla="*/ 86546456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grpSp>
            <p:nvGrpSpPr>
              <p:cNvPr id="45312" name="Group 1125">
                <a:extLst>
                  <a:ext uri="{FF2B5EF4-FFF2-40B4-BE49-F238E27FC236}">
                    <a16:creationId xmlns:a16="http://schemas.microsoft.com/office/drawing/2014/main" id="{13EB8A41-B7D6-40EB-AFAA-0181FD843DE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3395" y="3625649"/>
                <a:ext cx="64747" cy="27592"/>
                <a:chOff x="1740" y="2642"/>
                <a:chExt cx="752" cy="327"/>
              </a:xfrm>
            </p:grpSpPr>
            <p:sp>
              <p:nvSpPr>
                <p:cNvPr id="140" name="Freeform 1126">
                  <a:extLst>
                    <a:ext uri="{FF2B5EF4-FFF2-40B4-BE49-F238E27FC236}">
                      <a16:creationId xmlns:a16="http://schemas.microsoft.com/office/drawing/2014/main" id="{4B9575AB-269A-45AE-B6FC-C0ADE34913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6" y="2647"/>
                  <a:ext cx="763" cy="326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en-US" sz="1350">
                    <a:solidFill>
                      <a:prstClr val="black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141" name="Freeform 1127">
                  <a:extLst>
                    <a:ext uri="{FF2B5EF4-FFF2-40B4-BE49-F238E27FC236}">
                      <a16:creationId xmlns:a16="http://schemas.microsoft.com/office/drawing/2014/main" id="{C378A866-ED2D-46B9-9292-13098B7013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60" y="2647"/>
                  <a:ext cx="738" cy="326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en-US" sz="1350">
                    <a:solidFill>
                      <a:prstClr val="black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142" name="Freeform 1128">
                  <a:extLst>
                    <a:ext uri="{FF2B5EF4-FFF2-40B4-BE49-F238E27FC236}">
                      <a16:creationId xmlns:a16="http://schemas.microsoft.com/office/drawing/2014/main" id="{17C58908-B8C0-40C4-9CA6-58C6466060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10" y="2772"/>
                  <a:ext cx="246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en-US" sz="1350">
                    <a:solidFill>
                      <a:prstClr val="black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143" name="Freeform 1129">
                  <a:extLst>
                    <a:ext uri="{FF2B5EF4-FFF2-40B4-BE49-F238E27FC236}">
                      <a16:creationId xmlns:a16="http://schemas.microsoft.com/office/drawing/2014/main" id="{82FF30DF-FAE4-41E1-9821-2BBA5F5D0D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85" y="2822"/>
                  <a:ext cx="197" cy="50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en-US" sz="1350">
                    <a:solidFill>
                      <a:prstClr val="black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144" name="Freeform 1130">
                  <a:extLst>
                    <a:ext uri="{FF2B5EF4-FFF2-40B4-BE49-F238E27FC236}">
                      <a16:creationId xmlns:a16="http://schemas.microsoft.com/office/drawing/2014/main" id="{B7A27889-9F0B-4162-B506-3896E48D89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31" y="2847"/>
                  <a:ext cx="246" cy="100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en-US" sz="1350">
                    <a:solidFill>
                      <a:prstClr val="black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145" name="Freeform 1131">
                  <a:extLst>
                    <a:ext uri="{FF2B5EF4-FFF2-40B4-BE49-F238E27FC236}">
                      <a16:creationId xmlns:a16="http://schemas.microsoft.com/office/drawing/2014/main" id="{EE9B030D-2F5E-41AA-96A3-52E5363A7E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06" y="2898"/>
                  <a:ext cx="197" cy="50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en-US" sz="1350">
                    <a:solidFill>
                      <a:prstClr val="black"/>
                    </a:solidFill>
                    <a:latin typeface="Calibri" panose="020F0502020204030204"/>
                  </a:endParaRPr>
                </a:p>
              </p:txBody>
            </p:sp>
          </p:grpSp>
          <p:sp>
            <p:nvSpPr>
              <p:cNvPr id="102" name="Freeform 1132">
                <a:extLst>
                  <a:ext uri="{FF2B5EF4-FFF2-40B4-BE49-F238E27FC236}">
                    <a16:creationId xmlns:a16="http://schemas.microsoft.com/office/drawing/2014/main" id="{C0A753ED-3916-4BC1-AF53-3BB6140DD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5286" y="3630288"/>
                <a:ext cx="78361" cy="61337"/>
              </a:xfrm>
              <a:custGeom>
                <a:avLst/>
                <a:gdLst>
                  <a:gd name="T0" fmla="*/ 39250883 w 990"/>
                  <a:gd name="T1" fmla="*/ 342828616 h 792"/>
                  <a:gd name="T2" fmla="*/ 354255671 w 990"/>
                  <a:gd name="T3" fmla="*/ 0 h 792"/>
                  <a:gd name="T4" fmla="*/ 354255671 w 990"/>
                  <a:gd name="T5" fmla="*/ 34504242 h 792"/>
                  <a:gd name="T6" fmla="*/ 0 w 990"/>
                  <a:gd name="T7" fmla="*/ 342828616 h 792"/>
                  <a:gd name="T8" fmla="*/ 39250883 w 990"/>
                  <a:gd name="T9" fmla="*/ 34282861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03" name="Freeform 1133">
                <a:extLst>
                  <a:ext uri="{FF2B5EF4-FFF2-40B4-BE49-F238E27FC236}">
                    <a16:creationId xmlns:a16="http://schemas.microsoft.com/office/drawing/2014/main" id="{F2ED7F59-4B8B-4F6A-86AC-55414DA7A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087" y="3634518"/>
                <a:ext cx="201199" cy="54992"/>
              </a:xfrm>
              <a:custGeom>
                <a:avLst/>
                <a:gdLst>
                  <a:gd name="T0" fmla="*/ 39302216 w 2532"/>
                  <a:gd name="T1" fmla="*/ 0 h 723"/>
                  <a:gd name="T2" fmla="*/ 39302216 w 2532"/>
                  <a:gd name="T3" fmla="*/ 0 h 723"/>
                  <a:gd name="T4" fmla="*/ 867084690 w 2532"/>
                  <a:gd name="T5" fmla="*/ 307891170 h 723"/>
                  <a:gd name="T6" fmla="*/ 867084690 w 2532"/>
                  <a:gd name="T7" fmla="*/ 342351506 h 723"/>
                  <a:gd name="T8" fmla="*/ 0 w 2532"/>
                  <a:gd name="T9" fmla="*/ 34009889 h 723"/>
                  <a:gd name="T10" fmla="*/ 39302216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04" name="Freeform 1134">
                <a:extLst>
                  <a:ext uri="{FF2B5EF4-FFF2-40B4-BE49-F238E27FC236}">
                    <a16:creationId xmlns:a16="http://schemas.microsoft.com/office/drawing/2014/main" id="{9B48D4A0-8754-4AFA-A81E-EDB87889B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087" y="3623942"/>
                <a:ext cx="2119" cy="12691"/>
              </a:xfrm>
              <a:custGeom>
                <a:avLst/>
                <a:gdLst>
                  <a:gd name="T0" fmla="*/ 48903362 w 26"/>
                  <a:gd name="T1" fmla="*/ 33634500 h 147"/>
                  <a:gd name="T2" fmla="*/ 48903362 w 26"/>
                  <a:gd name="T3" fmla="*/ 67263209 h 147"/>
                  <a:gd name="T4" fmla="*/ 0 w 26"/>
                  <a:gd name="T5" fmla="*/ 67263209 h 147"/>
                  <a:gd name="T6" fmla="*/ 48903362 w 26"/>
                  <a:gd name="T7" fmla="*/ 0 h 147"/>
                  <a:gd name="T8" fmla="*/ 48903362 w 26"/>
                  <a:gd name="T9" fmla="*/ 3363450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05" name="Freeform 1135">
                <a:extLst>
                  <a:ext uri="{FF2B5EF4-FFF2-40B4-BE49-F238E27FC236}">
                    <a16:creationId xmlns:a16="http://schemas.microsoft.com/office/drawing/2014/main" id="{7018CAE1-E328-4FC0-9B30-1DA04CDDDF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087" y="3579526"/>
                <a:ext cx="93187" cy="46532"/>
              </a:xfrm>
              <a:custGeom>
                <a:avLst/>
                <a:gdLst>
                  <a:gd name="T0" fmla="*/ 395043791 w 1176"/>
                  <a:gd name="T1" fmla="*/ 0 h 606"/>
                  <a:gd name="T2" fmla="*/ 0 w 1176"/>
                  <a:gd name="T3" fmla="*/ 273654982 h 606"/>
                  <a:gd name="T4" fmla="*/ 39357994 w 1176"/>
                  <a:gd name="T5" fmla="*/ 273654982 h 606"/>
                  <a:gd name="T6" fmla="*/ 395043791 w 1176"/>
                  <a:gd name="T7" fmla="*/ 33985420 h 606"/>
                  <a:gd name="T8" fmla="*/ 39504379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06" name="Freeform 1136">
                <a:extLst>
                  <a:ext uri="{FF2B5EF4-FFF2-40B4-BE49-F238E27FC236}">
                    <a16:creationId xmlns:a16="http://schemas.microsoft.com/office/drawing/2014/main" id="{39E5380C-7527-464A-A5D5-A0D32C80C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441" y="3626058"/>
                <a:ext cx="190609" cy="54992"/>
              </a:xfrm>
              <a:custGeom>
                <a:avLst/>
                <a:gdLst>
                  <a:gd name="T0" fmla="*/ 31829833 w 2532"/>
                  <a:gd name="T1" fmla="*/ 0 h 723"/>
                  <a:gd name="T2" fmla="*/ 31829833 w 2532"/>
                  <a:gd name="T3" fmla="*/ 0 h 723"/>
                  <a:gd name="T4" fmla="*/ 382827787 w 2532"/>
                  <a:gd name="T5" fmla="*/ 175498781 h 723"/>
                  <a:gd name="T6" fmla="*/ 382827787 w 2532"/>
                  <a:gd name="T7" fmla="*/ 175498781 h 723"/>
                  <a:gd name="T8" fmla="*/ 0 w 2532"/>
                  <a:gd name="T9" fmla="*/ 29448186 h 723"/>
                  <a:gd name="T10" fmla="*/ 31829833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07" name="Freeform 1137">
                <a:extLst>
                  <a:ext uri="{FF2B5EF4-FFF2-40B4-BE49-F238E27FC236}">
                    <a16:creationId xmlns:a16="http://schemas.microsoft.com/office/drawing/2014/main" id="{5A6EBBA2-0F54-422A-ADEB-3C8824681BDB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01050" y="3623942"/>
                <a:ext cx="78361" cy="54992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02641137 h 723"/>
                  <a:gd name="T6" fmla="*/ 0 w 2532"/>
                  <a:gd name="T7" fmla="*/ 302641137 h 723"/>
                  <a:gd name="T8" fmla="*/ 0 w 2532"/>
                  <a:gd name="T9" fmla="*/ 33575256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45296" name="Group 1139">
              <a:extLst>
                <a:ext uri="{FF2B5EF4-FFF2-40B4-BE49-F238E27FC236}">
                  <a16:creationId xmlns:a16="http://schemas.microsoft.com/office/drawing/2014/main" id="{F0ED2641-1AF8-40D6-9A78-5A4ECC4B3172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5622" y="3537823"/>
              <a:ext cx="359261" cy="342045"/>
              <a:chOff x="2839" y="3501"/>
              <a:chExt cx="755" cy="803"/>
            </a:xfrm>
          </p:grpSpPr>
          <p:pic>
            <p:nvPicPr>
              <p:cNvPr id="45300" name="Picture 1140" descr="desktop_computer_stylized_medium">
                <a:extLst>
                  <a:ext uri="{FF2B5EF4-FFF2-40B4-BE49-F238E27FC236}">
                    <a16:creationId xmlns:a16="http://schemas.microsoft.com/office/drawing/2014/main" id="{EAAF4C24-8582-4F47-976F-E77C62DEB80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9" name="Freeform 1141">
                <a:extLst>
                  <a:ext uri="{FF2B5EF4-FFF2-40B4-BE49-F238E27FC236}">
                    <a16:creationId xmlns:a16="http://schemas.microsoft.com/office/drawing/2014/main" id="{890B84FA-607E-49E7-B146-D2BAE4DBA3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5" y="3579"/>
                <a:ext cx="356" cy="367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</p:spPr>
            <p:txBody>
              <a:bodyPr wrap="none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45297" name="Group 693">
              <a:extLst>
                <a:ext uri="{FF2B5EF4-FFF2-40B4-BE49-F238E27FC236}">
                  <a16:creationId xmlns:a16="http://schemas.microsoft.com/office/drawing/2014/main" id="{2C95FEFE-D868-40B2-8745-3D434055E1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97061" y="3296104"/>
              <a:ext cx="347997" cy="396620"/>
              <a:chOff x="7797061" y="3296104"/>
              <a:chExt cx="347997" cy="396620"/>
            </a:xfrm>
          </p:grpSpPr>
          <p:pic>
            <p:nvPicPr>
              <p:cNvPr id="45298" name="Picture 571" descr="fridge2.png">
                <a:extLst>
                  <a:ext uri="{FF2B5EF4-FFF2-40B4-BE49-F238E27FC236}">
                    <a16:creationId xmlns:a16="http://schemas.microsoft.com/office/drawing/2014/main" id="{AE8E742A-C47B-446D-8117-44389A72C58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96825" y="335569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5299" name="Picture 1115" descr="antenna_stylized">
                <a:extLst>
                  <a:ext uri="{FF2B5EF4-FFF2-40B4-BE49-F238E27FC236}">
                    <a16:creationId xmlns:a16="http://schemas.microsoft.com/office/drawing/2014/main" id="{09921423-0CE8-4EFA-BE2F-C100CC56E07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97061" y="329610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5112" name="Group 794">
            <a:extLst>
              <a:ext uri="{FF2B5EF4-FFF2-40B4-BE49-F238E27FC236}">
                <a16:creationId xmlns:a16="http://schemas.microsoft.com/office/drawing/2014/main" id="{E5024D6F-1594-431C-A396-67F707E5B170}"/>
              </a:ext>
            </a:extLst>
          </p:cNvPr>
          <p:cNvGrpSpPr>
            <a:grpSpLocks/>
          </p:cNvGrpSpPr>
          <p:nvPr/>
        </p:nvGrpSpPr>
        <p:grpSpPr bwMode="auto">
          <a:xfrm>
            <a:off x="9823450" y="3429000"/>
            <a:ext cx="387350" cy="908050"/>
            <a:chOff x="11058573" y="3399165"/>
            <a:chExt cx="518448" cy="1212242"/>
          </a:xfrm>
        </p:grpSpPr>
        <p:grpSp>
          <p:nvGrpSpPr>
            <p:cNvPr id="45283" name="Group 374">
              <a:extLst>
                <a:ext uri="{FF2B5EF4-FFF2-40B4-BE49-F238E27FC236}">
                  <a16:creationId xmlns:a16="http://schemas.microsoft.com/office/drawing/2014/main" id="{F7AD01D9-FD21-4A63-ACB1-4763FE989C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0ACB6A51-510F-4089-8A7E-D1E8A861B8AD}"/>
                  </a:ext>
                </a:extLst>
              </p:cNvPr>
              <p:cNvCxnSpPr/>
              <p:nvPr/>
            </p:nvCxnSpPr>
            <p:spPr>
              <a:xfrm>
                <a:off x="5102488" y="2913591"/>
                <a:ext cx="23347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5291" name="Group 377">
                <a:extLst>
                  <a:ext uri="{FF2B5EF4-FFF2-40B4-BE49-F238E27FC236}">
                    <a16:creationId xmlns:a16="http://schemas.microsoft.com/office/drawing/2014/main" id="{5ABEF1FF-4C90-4F85-A1FE-52F16F64BD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45292" name="Picture 378" descr="server_rack.png">
                  <a:extLst>
                    <a:ext uri="{FF2B5EF4-FFF2-40B4-BE49-F238E27FC236}">
                      <a16:creationId xmlns:a16="http://schemas.microsoft.com/office/drawing/2014/main" id="{351399E2-1B87-4F1E-ADE9-E424EB4FB5B3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537367" y="2770786"/>
                  <a:ext cx="190988" cy="3133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5293" name="Picture 379" descr="server_rack.png">
                  <a:extLst>
                    <a:ext uri="{FF2B5EF4-FFF2-40B4-BE49-F238E27FC236}">
                      <a16:creationId xmlns:a16="http://schemas.microsoft.com/office/drawing/2014/main" id="{A3866D5B-A05B-4C40-8D02-494E7A10A5E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275406" y="2764002"/>
                  <a:ext cx="190988" cy="3133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5294" name="Picture 380" descr="server_rack.png">
                  <a:extLst>
                    <a:ext uri="{FF2B5EF4-FFF2-40B4-BE49-F238E27FC236}">
                      <a16:creationId xmlns:a16="http://schemas.microsoft.com/office/drawing/2014/main" id="{02734965-3E32-4237-B842-0798590835E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385676" y="2711455"/>
                  <a:ext cx="247152" cy="40551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45284" name="Group 391">
              <a:extLst>
                <a:ext uri="{FF2B5EF4-FFF2-40B4-BE49-F238E27FC236}">
                  <a16:creationId xmlns:a16="http://schemas.microsoft.com/office/drawing/2014/main" id="{FA545497-D4B0-4475-A135-AE14B1D1DF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CE0C7891-ED9F-45C6-9605-B29161A70C8E}"/>
                  </a:ext>
                </a:extLst>
              </p:cNvPr>
              <p:cNvCxnSpPr/>
              <p:nvPr/>
            </p:nvCxnSpPr>
            <p:spPr>
              <a:xfrm>
                <a:off x="5103720" y="2914228"/>
                <a:ext cx="233103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5286" name="Group 394">
                <a:extLst>
                  <a:ext uri="{FF2B5EF4-FFF2-40B4-BE49-F238E27FC236}">
                    <a16:creationId xmlns:a16="http://schemas.microsoft.com/office/drawing/2014/main" id="{5D434593-82DA-44B4-B4D9-B25D252B7DA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45287" name="Picture 395" descr="server_rack.png">
                  <a:extLst>
                    <a:ext uri="{FF2B5EF4-FFF2-40B4-BE49-F238E27FC236}">
                      <a16:creationId xmlns:a16="http://schemas.microsoft.com/office/drawing/2014/main" id="{39FD5133-5B92-4489-9278-40937F8619C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537367" y="2770786"/>
                  <a:ext cx="190988" cy="3133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5288" name="Picture 396" descr="server_rack.png">
                  <a:extLst>
                    <a:ext uri="{FF2B5EF4-FFF2-40B4-BE49-F238E27FC236}">
                      <a16:creationId xmlns:a16="http://schemas.microsoft.com/office/drawing/2014/main" id="{598F214D-6966-41C1-9127-2CC1C51B21F6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275406" y="2764002"/>
                  <a:ext cx="190988" cy="3133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5289" name="Picture 397" descr="server_rack.png">
                  <a:extLst>
                    <a:ext uri="{FF2B5EF4-FFF2-40B4-BE49-F238E27FC236}">
                      <a16:creationId xmlns:a16="http://schemas.microsoft.com/office/drawing/2014/main" id="{8D20F425-E9B1-4D6E-90C1-62B9F4AA733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385676" y="2711455"/>
                  <a:ext cx="247152" cy="40551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</p:grpSp>
      <p:grpSp>
        <p:nvGrpSpPr>
          <p:cNvPr id="45113" name="Group 950">
            <a:extLst>
              <a:ext uri="{FF2B5EF4-FFF2-40B4-BE49-F238E27FC236}">
                <a16:creationId xmlns:a16="http://schemas.microsoft.com/office/drawing/2014/main" id="{5D0CEE7E-E9FD-4924-9774-DD0ECC0C99B8}"/>
              </a:ext>
            </a:extLst>
          </p:cNvPr>
          <p:cNvGrpSpPr>
            <a:grpSpLocks/>
          </p:cNvGrpSpPr>
          <p:nvPr/>
        </p:nvGrpSpPr>
        <p:grpSpPr bwMode="auto">
          <a:xfrm>
            <a:off x="9240838" y="4813300"/>
            <a:ext cx="133350" cy="247650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A94286FD-0029-44E2-B96E-44A12469E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0" y="429"/>
              <a:ext cx="288" cy="2288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5252" name="Rectangle 952">
              <a:extLst>
                <a:ext uri="{FF2B5EF4-FFF2-40B4-BE49-F238E27FC236}">
                  <a16:creationId xmlns:a16="http://schemas.microsoft.com/office/drawing/2014/main" id="{285166A7-4228-4745-84D4-05BC2C63A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3100DD4B-9D30-4960-81B0-B0E32DA49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7" y="567"/>
              <a:ext cx="170" cy="2120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7C847D6C-C6DF-489C-9C8F-D2CC45B8A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7" y="1642"/>
              <a:ext cx="271" cy="184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5255" name="Rectangle 955">
              <a:extLst>
                <a:ext uri="{FF2B5EF4-FFF2-40B4-BE49-F238E27FC236}">
                  <a16:creationId xmlns:a16="http://schemas.microsoft.com/office/drawing/2014/main" id="{B73C87E4-1542-4147-8B07-A7F536940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45256" name="Group 956">
              <a:extLst>
                <a:ext uri="{FF2B5EF4-FFF2-40B4-BE49-F238E27FC236}">
                  <a16:creationId xmlns:a16="http://schemas.microsoft.com/office/drawing/2014/main" id="{4046631E-022D-4A0C-BC2B-2E67BA06D5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5281" name="AutoShape 957">
                <a:extLst>
                  <a:ext uri="{FF2B5EF4-FFF2-40B4-BE49-F238E27FC236}">
                    <a16:creationId xmlns:a16="http://schemas.microsoft.com/office/drawing/2014/main" id="{453E224B-4605-4C91-8A54-67E296188A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282" name="AutoShape 958">
                <a:extLst>
                  <a:ext uri="{FF2B5EF4-FFF2-40B4-BE49-F238E27FC236}">
                    <a16:creationId xmlns:a16="http://schemas.microsoft.com/office/drawing/2014/main" id="{471B25B9-58AC-4DEE-A747-8890DD0816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5257" name="Rectangle 959">
              <a:extLst>
                <a:ext uri="{FF2B5EF4-FFF2-40B4-BE49-F238E27FC236}">
                  <a16:creationId xmlns:a16="http://schemas.microsoft.com/office/drawing/2014/main" id="{86F0710D-0D2B-4246-9DB0-A9F3CAF69F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45258" name="Group 960">
              <a:extLst>
                <a:ext uri="{FF2B5EF4-FFF2-40B4-BE49-F238E27FC236}">
                  <a16:creationId xmlns:a16="http://schemas.microsoft.com/office/drawing/2014/main" id="{B01796B8-3B3A-4DA2-9B01-C4C238BDFA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5279" name="AutoShape 961">
                <a:extLst>
                  <a:ext uri="{FF2B5EF4-FFF2-40B4-BE49-F238E27FC236}">
                    <a16:creationId xmlns:a16="http://schemas.microsoft.com/office/drawing/2014/main" id="{CB51CB7A-A735-4C5F-BA8B-B27FC84050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280" name="AutoShape 962">
                <a:extLst>
                  <a:ext uri="{FF2B5EF4-FFF2-40B4-BE49-F238E27FC236}">
                    <a16:creationId xmlns:a16="http://schemas.microsoft.com/office/drawing/2014/main" id="{12149273-FDAA-4B29-BD7D-44C3D890E2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5259" name="Rectangle 963">
              <a:extLst>
                <a:ext uri="{FF2B5EF4-FFF2-40B4-BE49-F238E27FC236}">
                  <a16:creationId xmlns:a16="http://schemas.microsoft.com/office/drawing/2014/main" id="{1B095B79-ACAE-4CC1-8223-F45C889B28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5260" name="Rectangle 964">
              <a:extLst>
                <a:ext uri="{FF2B5EF4-FFF2-40B4-BE49-F238E27FC236}">
                  <a16:creationId xmlns:a16="http://schemas.microsoft.com/office/drawing/2014/main" id="{18684701-72C0-484E-B9DB-184B411125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45261" name="Group 965">
              <a:extLst>
                <a:ext uri="{FF2B5EF4-FFF2-40B4-BE49-F238E27FC236}">
                  <a16:creationId xmlns:a16="http://schemas.microsoft.com/office/drawing/2014/main" id="{28AA5D59-E801-449F-8145-D391D41080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5277" name="AutoShape 966">
                <a:extLst>
                  <a:ext uri="{FF2B5EF4-FFF2-40B4-BE49-F238E27FC236}">
                    <a16:creationId xmlns:a16="http://schemas.microsoft.com/office/drawing/2014/main" id="{6AE179CF-9A49-4F90-ACA6-159BB17A86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278" name="AutoShape 967">
                <a:extLst>
                  <a:ext uri="{FF2B5EF4-FFF2-40B4-BE49-F238E27FC236}">
                    <a16:creationId xmlns:a16="http://schemas.microsoft.com/office/drawing/2014/main" id="{3CC4AB08-A2B0-4267-86AE-F852BBE62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46040FB2-1B06-4CCB-B205-6BF29B96B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" y="1351"/>
              <a:ext cx="254" cy="184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grpSp>
          <p:nvGrpSpPr>
            <p:cNvPr id="45263" name="Group 969">
              <a:extLst>
                <a:ext uri="{FF2B5EF4-FFF2-40B4-BE49-F238E27FC236}">
                  <a16:creationId xmlns:a16="http://schemas.microsoft.com/office/drawing/2014/main" id="{15222106-6BCF-4CC1-9CAF-434A224404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5275" name="AutoShape 970">
                <a:extLst>
                  <a:ext uri="{FF2B5EF4-FFF2-40B4-BE49-F238E27FC236}">
                    <a16:creationId xmlns:a16="http://schemas.microsoft.com/office/drawing/2014/main" id="{12A61836-FAF8-4AF5-BC24-E525C2BAD9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276" name="AutoShape 971">
                <a:extLst>
                  <a:ext uri="{FF2B5EF4-FFF2-40B4-BE49-F238E27FC236}">
                    <a16:creationId xmlns:a16="http://schemas.microsoft.com/office/drawing/2014/main" id="{9B0C8F06-F154-48E4-87CB-4067FE2596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5264" name="Rectangle 972">
              <a:extLst>
                <a:ext uri="{FF2B5EF4-FFF2-40B4-BE49-F238E27FC236}">
                  <a16:creationId xmlns:a16="http://schemas.microsoft.com/office/drawing/2014/main" id="{EA52DF86-5BB7-4C5F-B81A-5247EFF18D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45AA4855-C9BB-4A36-8D92-C9EA60E47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1" y="1013"/>
              <a:ext cx="238" cy="215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858D8766-FD2A-4A6B-926C-C26C2F145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1" y="675"/>
              <a:ext cx="254" cy="246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5267" name="Oval 975">
              <a:extLst>
                <a:ext uri="{FF2B5EF4-FFF2-40B4-BE49-F238E27FC236}">
                  <a16:creationId xmlns:a16="http://schemas.microsoft.com/office/drawing/2014/main" id="{BC981CAD-2601-4410-A45D-400D326FB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2CFB7FAE-5AF3-48F4-BD2C-67ED5CE74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" y="2610"/>
              <a:ext cx="254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5269" name="AutoShape 977">
              <a:extLst>
                <a:ext uri="{FF2B5EF4-FFF2-40B4-BE49-F238E27FC236}">
                  <a16:creationId xmlns:a16="http://schemas.microsoft.com/office/drawing/2014/main" id="{69DF4C3E-46E8-4883-8024-EDC3C84CC1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5270" name="AutoShape 978">
              <a:extLst>
                <a:ext uri="{FF2B5EF4-FFF2-40B4-BE49-F238E27FC236}">
                  <a16:creationId xmlns:a16="http://schemas.microsoft.com/office/drawing/2014/main" id="{F4DA5BB2-8D6C-44F4-9116-40869F573C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5271" name="Oval 979">
              <a:extLst>
                <a:ext uri="{FF2B5EF4-FFF2-40B4-BE49-F238E27FC236}">
                  <a16:creationId xmlns:a16="http://schemas.microsoft.com/office/drawing/2014/main" id="{AEEE9199-3681-4A18-8561-72E31A8BF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300FD67B-B304-4859-85E3-26F1E08BD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6" y="2380"/>
              <a:ext cx="153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defTabSz="685800">
                <a:lnSpc>
                  <a:spcPct val="100000"/>
                </a:lnSpc>
                <a:spcBef>
                  <a:spcPct val="0"/>
                </a:spcBef>
                <a:buClrTx/>
                <a:buSzTx/>
                <a:buNone/>
                <a:defRPr/>
              </a:pPr>
              <a:endParaRPr lang="en-US" altLang="en-US" sz="135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5273" name="Oval 981">
              <a:extLst>
                <a:ext uri="{FF2B5EF4-FFF2-40B4-BE49-F238E27FC236}">
                  <a16:creationId xmlns:a16="http://schemas.microsoft.com/office/drawing/2014/main" id="{BE98D29B-4D24-4C4B-A009-965ED77F2F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5274" name="Rectangle 982">
              <a:extLst>
                <a:ext uri="{FF2B5EF4-FFF2-40B4-BE49-F238E27FC236}">
                  <a16:creationId xmlns:a16="http://schemas.microsoft.com/office/drawing/2014/main" id="{9566D8CB-C2EC-41E3-8BF8-31737C55D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5114" name="Group 590">
            <a:extLst>
              <a:ext uri="{FF2B5EF4-FFF2-40B4-BE49-F238E27FC236}">
                <a16:creationId xmlns:a16="http://schemas.microsoft.com/office/drawing/2014/main" id="{D1F8C18E-12DD-405F-A652-481551CEDB19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508875" y="4532313"/>
            <a:ext cx="260350" cy="239712"/>
            <a:chOff x="2839" y="3501"/>
            <a:chExt cx="755" cy="803"/>
          </a:xfrm>
        </p:grpSpPr>
        <p:pic>
          <p:nvPicPr>
            <p:cNvPr id="45249" name="Picture 591" descr="desktop_computer_stylized_medium">
              <a:extLst>
                <a:ext uri="{FF2B5EF4-FFF2-40B4-BE49-F238E27FC236}">
                  <a16:creationId xmlns:a16="http://schemas.microsoft.com/office/drawing/2014/main" id="{4B121831-62A7-4647-AEDB-4042D09B131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4A20E8C2-7BB6-43EA-ADD7-0591EF39D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" y="3575"/>
              <a:ext cx="354" cy="372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45115" name="Group 1064">
            <a:extLst>
              <a:ext uri="{FF2B5EF4-FFF2-40B4-BE49-F238E27FC236}">
                <a16:creationId xmlns:a16="http://schemas.microsoft.com/office/drawing/2014/main" id="{85125E6A-8B23-43F4-924B-F571B3CB08A5}"/>
              </a:ext>
            </a:extLst>
          </p:cNvPr>
          <p:cNvGrpSpPr>
            <a:grpSpLocks/>
          </p:cNvGrpSpPr>
          <p:nvPr/>
        </p:nvGrpSpPr>
        <p:grpSpPr bwMode="auto">
          <a:xfrm>
            <a:off x="8424863" y="5246689"/>
            <a:ext cx="233362" cy="231775"/>
            <a:chOff x="877" y="1008"/>
            <a:chExt cx="2747" cy="2591"/>
          </a:xfrm>
        </p:grpSpPr>
        <p:pic>
          <p:nvPicPr>
            <p:cNvPr id="45226" name="Picture 1065" descr="antenna_stylized">
              <a:extLst>
                <a:ext uri="{FF2B5EF4-FFF2-40B4-BE49-F238E27FC236}">
                  <a16:creationId xmlns:a16="http://schemas.microsoft.com/office/drawing/2014/main" id="{4FAED8CB-2B59-494F-9133-8A4B2942D5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27" name="Picture 1066" descr="laptop_keyboard">
              <a:extLst>
                <a:ext uri="{FF2B5EF4-FFF2-40B4-BE49-F238E27FC236}">
                  <a16:creationId xmlns:a16="http://schemas.microsoft.com/office/drawing/2014/main" id="{48E7E029-D489-44C7-9994-249C614840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8" name="Freeform 1067">
              <a:extLst>
                <a:ext uri="{FF2B5EF4-FFF2-40B4-BE49-F238E27FC236}">
                  <a16:creationId xmlns:a16="http://schemas.microsoft.com/office/drawing/2014/main" id="{ECC43A2E-6242-471C-9EFD-C8038B26C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5" y="1611"/>
              <a:ext cx="1813" cy="1313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pic>
          <p:nvPicPr>
            <p:cNvPr id="45229" name="Picture 1068" descr="screen">
              <a:extLst>
                <a:ext uri="{FF2B5EF4-FFF2-40B4-BE49-F238E27FC236}">
                  <a16:creationId xmlns:a16="http://schemas.microsoft.com/office/drawing/2014/main" id="{5D39844F-F697-47D1-AF69-0766EB40737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0" name="Freeform 1069">
              <a:extLst>
                <a:ext uri="{FF2B5EF4-FFF2-40B4-BE49-F238E27FC236}">
                  <a16:creationId xmlns:a16="http://schemas.microsoft.com/office/drawing/2014/main" id="{4472505E-17F6-467F-8224-C30F54BBA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3" y="1558"/>
              <a:ext cx="1532" cy="248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1" name="Freeform 1070">
              <a:extLst>
                <a:ext uri="{FF2B5EF4-FFF2-40B4-BE49-F238E27FC236}">
                  <a16:creationId xmlns:a16="http://schemas.microsoft.com/office/drawing/2014/main" id="{D0E1FFEC-374C-47C5-A0CB-F2B387FC7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58"/>
              <a:ext cx="430" cy="1029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2" name="Freeform 1071">
              <a:extLst>
                <a:ext uri="{FF2B5EF4-FFF2-40B4-BE49-F238E27FC236}">
                  <a16:creationId xmlns:a16="http://schemas.microsoft.com/office/drawing/2014/main" id="{8B5D76AA-5E32-4100-8AD9-4E9706E5A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8" y="1753"/>
              <a:ext cx="467" cy="1171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3" name="Freeform 1072">
              <a:extLst>
                <a:ext uri="{FF2B5EF4-FFF2-40B4-BE49-F238E27FC236}">
                  <a16:creationId xmlns:a16="http://schemas.microsoft.com/office/drawing/2014/main" id="{F1227BC0-3037-4EAE-A88E-AD6B1E3B2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2534"/>
              <a:ext cx="1682" cy="390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4" name="Freeform 1073">
              <a:extLst>
                <a:ext uri="{FF2B5EF4-FFF2-40B4-BE49-F238E27FC236}">
                  <a16:creationId xmlns:a16="http://schemas.microsoft.com/office/drawing/2014/main" id="{A84D3BE0-8D5E-4BC4-8814-4C52D7DDA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" y="1753"/>
              <a:ext cx="430" cy="1189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5" name="Freeform 1074">
              <a:extLst>
                <a:ext uri="{FF2B5EF4-FFF2-40B4-BE49-F238E27FC236}">
                  <a16:creationId xmlns:a16="http://schemas.microsoft.com/office/drawing/2014/main" id="{D36E600E-0D31-4C02-8E8D-EFD3087F7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2587"/>
              <a:ext cx="1495" cy="390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grpSp>
          <p:nvGrpSpPr>
            <p:cNvPr id="45236" name="Group 1075">
              <a:extLst>
                <a:ext uri="{FF2B5EF4-FFF2-40B4-BE49-F238E27FC236}">
                  <a16:creationId xmlns:a16="http://schemas.microsoft.com/office/drawing/2014/main" id="{6923DA12-5ED0-4471-88B1-A81375122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163" name="Freeform 1076">
                <a:extLst>
                  <a:ext uri="{FF2B5EF4-FFF2-40B4-BE49-F238E27FC236}">
                    <a16:creationId xmlns:a16="http://schemas.microsoft.com/office/drawing/2014/main" id="{311B17CE-AE61-4562-A19F-14E2FC3253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2649"/>
                <a:ext cx="748" cy="322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64" name="Freeform 1077">
                <a:extLst>
                  <a:ext uri="{FF2B5EF4-FFF2-40B4-BE49-F238E27FC236}">
                    <a16:creationId xmlns:a16="http://schemas.microsoft.com/office/drawing/2014/main" id="{AF2A9A99-CAEF-47BB-AD66-10203661B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1" y="2649"/>
                <a:ext cx="721" cy="322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65" name="Freeform 1078">
                <a:extLst>
                  <a:ext uri="{FF2B5EF4-FFF2-40B4-BE49-F238E27FC236}">
                    <a16:creationId xmlns:a16="http://schemas.microsoft.com/office/drawing/2014/main" id="{AB17DA46-C4D8-4902-B61D-046FA452C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9" y="2773"/>
                <a:ext cx="277" cy="99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66" name="Freeform 1079">
                <a:extLst>
                  <a:ext uri="{FF2B5EF4-FFF2-40B4-BE49-F238E27FC236}">
                    <a16:creationId xmlns:a16="http://schemas.microsoft.com/office/drawing/2014/main" id="{8CA7774B-DF78-4CD2-99B4-2988CA1BB3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9" y="2823"/>
                <a:ext cx="194" cy="50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67" name="Freeform 1080">
                <a:extLst>
                  <a:ext uri="{FF2B5EF4-FFF2-40B4-BE49-F238E27FC236}">
                    <a16:creationId xmlns:a16="http://schemas.microsoft.com/office/drawing/2014/main" id="{D8411FE0-BD5C-498A-8535-E3206CB7B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2848"/>
                <a:ext cx="249" cy="99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68" name="Freeform 1081">
                <a:extLst>
                  <a:ext uri="{FF2B5EF4-FFF2-40B4-BE49-F238E27FC236}">
                    <a16:creationId xmlns:a16="http://schemas.microsoft.com/office/drawing/2014/main" id="{40FD3E5F-3B0E-4B6A-88B4-0ADABC8437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2897"/>
                <a:ext cx="194" cy="50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157" name="Freeform 1082">
              <a:extLst>
                <a:ext uri="{FF2B5EF4-FFF2-40B4-BE49-F238E27FC236}">
                  <a16:creationId xmlns:a16="http://schemas.microsoft.com/office/drawing/2014/main" id="{16C7BB95-E319-47F6-8203-8C4A43EC1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" y="3049"/>
              <a:ext cx="617" cy="515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8" name="Freeform 1083">
              <a:extLst>
                <a:ext uri="{FF2B5EF4-FFF2-40B4-BE49-F238E27FC236}">
                  <a16:creationId xmlns:a16="http://schemas.microsoft.com/office/drawing/2014/main" id="{E51713E6-2390-436A-9FA7-632F3AF76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8" y="3084"/>
              <a:ext cx="1570" cy="46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9" name="Freeform 1084">
              <a:extLst>
                <a:ext uri="{FF2B5EF4-FFF2-40B4-BE49-F238E27FC236}">
                  <a16:creationId xmlns:a16="http://schemas.microsoft.com/office/drawing/2014/main" id="{4BB1623D-8BBB-4F8D-9446-B6A7192D6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8" y="2996"/>
              <a:ext cx="19" cy="89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0" name="Freeform 1085">
              <a:extLst>
                <a:ext uri="{FF2B5EF4-FFF2-40B4-BE49-F238E27FC236}">
                  <a16:creationId xmlns:a16="http://schemas.microsoft.com/office/drawing/2014/main" id="{134DA5E9-CF90-492F-9DB9-A2103874D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8" y="2605"/>
              <a:ext cx="729" cy="390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1" name="Freeform 1086">
              <a:extLst>
                <a:ext uri="{FF2B5EF4-FFF2-40B4-BE49-F238E27FC236}">
                  <a16:creationId xmlns:a16="http://schemas.microsoft.com/office/drawing/2014/main" id="{DFDB09A8-A26B-493A-B6F0-0F8DCC747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" y="3013"/>
              <a:ext cx="1495" cy="46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2" name="Freeform 1087">
              <a:extLst>
                <a:ext uri="{FF2B5EF4-FFF2-40B4-BE49-F238E27FC236}">
                  <a16:creationId xmlns:a16="http://schemas.microsoft.com/office/drawing/2014/main" id="{287EB145-3C79-4108-98E5-CCCD3D467B2C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0" y="2978"/>
              <a:ext cx="617" cy="479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45116" name="Group 590">
            <a:extLst>
              <a:ext uri="{FF2B5EF4-FFF2-40B4-BE49-F238E27FC236}">
                <a16:creationId xmlns:a16="http://schemas.microsoft.com/office/drawing/2014/main" id="{53450B91-68C3-42D5-BBDD-400F4CCD013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639050" y="4986338"/>
            <a:ext cx="260350" cy="239712"/>
            <a:chOff x="2839" y="3501"/>
            <a:chExt cx="755" cy="803"/>
          </a:xfrm>
        </p:grpSpPr>
        <p:pic>
          <p:nvPicPr>
            <p:cNvPr id="45224" name="Picture 591" descr="desktop_computer_stylized_medium">
              <a:extLst>
                <a:ext uri="{FF2B5EF4-FFF2-40B4-BE49-F238E27FC236}">
                  <a16:creationId xmlns:a16="http://schemas.microsoft.com/office/drawing/2014/main" id="{7691C2F4-7DD1-410B-9EEA-B4094F51BFA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4673993-2D03-4C41-A3E4-1A961BC15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" y="3575"/>
              <a:ext cx="354" cy="372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45117" name="Group 590">
            <a:extLst>
              <a:ext uri="{FF2B5EF4-FFF2-40B4-BE49-F238E27FC236}">
                <a16:creationId xmlns:a16="http://schemas.microsoft.com/office/drawing/2014/main" id="{92BD140D-E046-409C-8020-9C6A1F4244C2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37500" y="5002213"/>
            <a:ext cx="260350" cy="239712"/>
            <a:chOff x="2839" y="3501"/>
            <a:chExt cx="755" cy="803"/>
          </a:xfrm>
        </p:grpSpPr>
        <p:pic>
          <p:nvPicPr>
            <p:cNvPr id="45222" name="Picture 591" descr="desktop_computer_stylized_medium">
              <a:extLst>
                <a:ext uri="{FF2B5EF4-FFF2-40B4-BE49-F238E27FC236}">
                  <a16:creationId xmlns:a16="http://schemas.microsoft.com/office/drawing/2014/main" id="{5AFBA742-D876-4173-9A88-5D4784A629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2625DB9C-F42A-43E7-927C-557BDF9FC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" y="3575"/>
              <a:ext cx="354" cy="372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45118" name="Group 1064">
            <a:extLst>
              <a:ext uri="{FF2B5EF4-FFF2-40B4-BE49-F238E27FC236}">
                <a16:creationId xmlns:a16="http://schemas.microsoft.com/office/drawing/2014/main" id="{0AAB179C-2F84-4DD5-987C-A6ADEB2628FA}"/>
              </a:ext>
            </a:extLst>
          </p:cNvPr>
          <p:cNvGrpSpPr>
            <a:grpSpLocks/>
          </p:cNvGrpSpPr>
          <p:nvPr/>
        </p:nvGrpSpPr>
        <p:grpSpPr bwMode="auto">
          <a:xfrm>
            <a:off x="8675689" y="5203825"/>
            <a:ext cx="238125" cy="190500"/>
            <a:chOff x="877" y="1008"/>
            <a:chExt cx="2747" cy="2591"/>
          </a:xfrm>
        </p:grpSpPr>
        <p:pic>
          <p:nvPicPr>
            <p:cNvPr id="45199" name="Picture 1065" descr="antenna_stylized">
              <a:extLst>
                <a:ext uri="{FF2B5EF4-FFF2-40B4-BE49-F238E27FC236}">
                  <a16:creationId xmlns:a16="http://schemas.microsoft.com/office/drawing/2014/main" id="{3C48C635-E508-44FF-A8B0-806B2AE1277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00" name="Picture 1066" descr="laptop_keyboard">
              <a:extLst>
                <a:ext uri="{FF2B5EF4-FFF2-40B4-BE49-F238E27FC236}">
                  <a16:creationId xmlns:a16="http://schemas.microsoft.com/office/drawing/2014/main" id="{68C3464A-3160-4973-B338-A2FBBB1FF7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9" name="Freeform 1067">
              <a:extLst>
                <a:ext uri="{FF2B5EF4-FFF2-40B4-BE49-F238E27FC236}">
                  <a16:creationId xmlns:a16="http://schemas.microsoft.com/office/drawing/2014/main" id="{017BEB90-CE84-4763-B676-2B88B8127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" y="1613"/>
              <a:ext cx="1813" cy="1317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pic>
          <p:nvPicPr>
            <p:cNvPr id="45202" name="Picture 1068" descr="screen">
              <a:extLst>
                <a:ext uri="{FF2B5EF4-FFF2-40B4-BE49-F238E27FC236}">
                  <a16:creationId xmlns:a16="http://schemas.microsoft.com/office/drawing/2014/main" id="{E55B566C-BC03-4A96-816C-8CF05E01F6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1" name="Freeform 1069">
              <a:extLst>
                <a:ext uri="{FF2B5EF4-FFF2-40B4-BE49-F238E27FC236}">
                  <a16:creationId xmlns:a16="http://schemas.microsoft.com/office/drawing/2014/main" id="{ED28A258-377D-4359-8253-C7F8D415C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6" y="1569"/>
              <a:ext cx="1520" cy="238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02" name="Freeform 1070">
              <a:extLst>
                <a:ext uri="{FF2B5EF4-FFF2-40B4-BE49-F238E27FC236}">
                  <a16:creationId xmlns:a16="http://schemas.microsoft.com/office/drawing/2014/main" id="{0266FBF5-8FF7-4806-8A6B-F4339CFA4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" y="1569"/>
              <a:ext cx="421" cy="1015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03" name="Freeform 1071">
              <a:extLst>
                <a:ext uri="{FF2B5EF4-FFF2-40B4-BE49-F238E27FC236}">
                  <a16:creationId xmlns:a16="http://schemas.microsoft.com/office/drawing/2014/main" id="{7D9C1552-1D95-425E-8888-54D8D9BFF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42"/>
              <a:ext cx="458" cy="1188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04" name="Freeform 1072">
              <a:extLst>
                <a:ext uri="{FF2B5EF4-FFF2-40B4-BE49-F238E27FC236}">
                  <a16:creationId xmlns:a16="http://schemas.microsoft.com/office/drawing/2014/main" id="{93359850-F0F3-402E-827F-CBA1FE955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" y="2541"/>
              <a:ext cx="1667" cy="38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05" name="Freeform 1073">
              <a:extLst>
                <a:ext uri="{FF2B5EF4-FFF2-40B4-BE49-F238E27FC236}">
                  <a16:creationId xmlns:a16="http://schemas.microsoft.com/office/drawing/2014/main" id="{D35A2C1F-EAFC-4A0D-B042-74036328F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" y="1764"/>
              <a:ext cx="421" cy="1188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06" name="Freeform 1074">
              <a:extLst>
                <a:ext uri="{FF2B5EF4-FFF2-40B4-BE49-F238E27FC236}">
                  <a16:creationId xmlns:a16="http://schemas.microsoft.com/office/drawing/2014/main" id="{616A7067-48BC-4327-9382-EFFEA0C0B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" y="2584"/>
              <a:ext cx="1483" cy="389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grpSp>
          <p:nvGrpSpPr>
            <p:cNvPr id="45209" name="Group 1075">
              <a:extLst>
                <a:ext uri="{FF2B5EF4-FFF2-40B4-BE49-F238E27FC236}">
                  <a16:creationId xmlns:a16="http://schemas.microsoft.com/office/drawing/2014/main" id="{7E0E99E0-2A0E-437B-86C4-F5011E90D6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514" name="Freeform 1076">
                <a:extLst>
                  <a:ext uri="{FF2B5EF4-FFF2-40B4-BE49-F238E27FC236}">
                    <a16:creationId xmlns:a16="http://schemas.microsoft.com/office/drawing/2014/main" id="{4A00BCA8-CB5D-4320-BB72-7D503F30DA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8" y="2653"/>
                <a:ext cx="761" cy="302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515" name="Freeform 1077">
                <a:extLst>
                  <a:ext uri="{FF2B5EF4-FFF2-40B4-BE49-F238E27FC236}">
                    <a16:creationId xmlns:a16="http://schemas.microsoft.com/office/drawing/2014/main" id="{97A81375-423B-4C7F-B162-B04A587CCE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5" y="2653"/>
                <a:ext cx="733" cy="302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516" name="Freeform 1078">
                <a:extLst>
                  <a:ext uri="{FF2B5EF4-FFF2-40B4-BE49-F238E27FC236}">
                    <a16:creationId xmlns:a16="http://schemas.microsoft.com/office/drawing/2014/main" id="{E7E274A9-2499-4BA7-8F3B-494293F82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0" y="2774"/>
                <a:ext cx="244" cy="91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517" name="Freeform 1079">
                <a:extLst>
                  <a:ext uri="{FF2B5EF4-FFF2-40B4-BE49-F238E27FC236}">
                    <a16:creationId xmlns:a16="http://schemas.microsoft.com/office/drawing/2014/main" id="{C55F85FF-1F87-4BAA-9045-196820919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3" y="2804"/>
                <a:ext cx="190" cy="60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518" name="Freeform 1080">
                <a:extLst>
                  <a:ext uri="{FF2B5EF4-FFF2-40B4-BE49-F238E27FC236}">
                    <a16:creationId xmlns:a16="http://schemas.microsoft.com/office/drawing/2014/main" id="{61C8271E-2926-431D-AE27-1D4274498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0" y="2834"/>
                <a:ext cx="272" cy="91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519" name="Freeform 1081">
                <a:extLst>
                  <a:ext uri="{FF2B5EF4-FFF2-40B4-BE49-F238E27FC236}">
                    <a16:creationId xmlns:a16="http://schemas.microsoft.com/office/drawing/2014/main" id="{5D5898BC-57DB-47BC-BDAC-E37C3FF12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0" y="2864"/>
                <a:ext cx="190" cy="60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508" name="Freeform 1082">
              <a:extLst>
                <a:ext uri="{FF2B5EF4-FFF2-40B4-BE49-F238E27FC236}">
                  <a16:creationId xmlns:a16="http://schemas.microsoft.com/office/drawing/2014/main" id="{3A663A08-B205-4D1F-ACFC-A06C170F9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" y="3038"/>
              <a:ext cx="604" cy="518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09" name="Freeform 1083">
              <a:extLst>
                <a:ext uri="{FF2B5EF4-FFF2-40B4-BE49-F238E27FC236}">
                  <a16:creationId xmlns:a16="http://schemas.microsoft.com/office/drawing/2014/main" id="{909A4063-A5E2-4FD0-8CFB-116662324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5" y="3081"/>
              <a:ext cx="1575" cy="475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10" name="Freeform 1084">
              <a:extLst>
                <a:ext uri="{FF2B5EF4-FFF2-40B4-BE49-F238E27FC236}">
                  <a16:creationId xmlns:a16="http://schemas.microsoft.com/office/drawing/2014/main" id="{1F4FBD82-37F2-440D-B387-6D7844BED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5" y="2994"/>
              <a:ext cx="18" cy="108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11" name="Freeform 1085">
              <a:extLst>
                <a:ext uri="{FF2B5EF4-FFF2-40B4-BE49-F238E27FC236}">
                  <a16:creationId xmlns:a16="http://schemas.microsoft.com/office/drawing/2014/main" id="{FDCFD863-B5C0-4926-9FE6-E34368835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5" y="2606"/>
              <a:ext cx="733" cy="389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12" name="Freeform 1086">
              <a:extLst>
                <a:ext uri="{FF2B5EF4-FFF2-40B4-BE49-F238E27FC236}">
                  <a16:creationId xmlns:a16="http://schemas.microsoft.com/office/drawing/2014/main" id="{22EAD4D7-EC98-46D4-A90C-7AC3FBD63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0" y="3016"/>
              <a:ext cx="1483" cy="453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13" name="Freeform 1087">
              <a:extLst>
                <a:ext uri="{FF2B5EF4-FFF2-40B4-BE49-F238E27FC236}">
                  <a16:creationId xmlns:a16="http://schemas.microsoft.com/office/drawing/2014/main" id="{AEC76E5E-235B-498A-A67D-A1B1822B698D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4" y="2994"/>
              <a:ext cx="604" cy="453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sp>
        <p:nvSpPr>
          <p:cNvPr id="175" name="Freeform 984">
            <a:extLst>
              <a:ext uri="{FF2B5EF4-FFF2-40B4-BE49-F238E27FC236}">
                <a16:creationId xmlns:a16="http://schemas.microsoft.com/office/drawing/2014/main" id="{13E45394-224B-4B09-817E-0F0618BF60A6}"/>
              </a:ext>
            </a:extLst>
          </p:cNvPr>
          <p:cNvSpPr>
            <a:spLocks/>
          </p:cNvSpPr>
          <p:nvPr/>
        </p:nvSpPr>
        <p:spPr bwMode="auto">
          <a:xfrm>
            <a:off x="9139238" y="5084764"/>
            <a:ext cx="25400" cy="249237"/>
          </a:xfrm>
          <a:custGeom>
            <a:avLst/>
            <a:gdLst>
              <a:gd name="T0" fmla="*/ 3 w 354"/>
              <a:gd name="T1" fmla="*/ 0 h 2742"/>
              <a:gd name="T2" fmla="*/ 15 w 354"/>
              <a:gd name="T3" fmla="*/ 27 h 2742"/>
              <a:gd name="T4" fmla="*/ 15 w 354"/>
              <a:gd name="T5" fmla="*/ 205 h 2742"/>
              <a:gd name="T6" fmla="*/ 0 w 354"/>
              <a:gd name="T7" fmla="*/ 215 h 2742"/>
              <a:gd name="T8" fmla="*/ 3 w 354"/>
              <a:gd name="T9" fmla="*/ 0 h 27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4"/>
              <a:gd name="T16" fmla="*/ 0 h 2742"/>
              <a:gd name="T17" fmla="*/ 354 w 354"/>
              <a:gd name="T18" fmla="*/ 2742 h 27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4" h="2742">
                <a:moveTo>
                  <a:pt x="63" y="0"/>
                </a:moveTo>
                <a:lnTo>
                  <a:pt x="354" y="339"/>
                </a:lnTo>
                <a:lnTo>
                  <a:pt x="346" y="2624"/>
                </a:lnTo>
                <a:lnTo>
                  <a:pt x="0" y="2742"/>
                </a:lnTo>
                <a:lnTo>
                  <a:pt x="63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rgbClr val="333333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77" name="Freeform 986">
            <a:extLst>
              <a:ext uri="{FF2B5EF4-FFF2-40B4-BE49-F238E27FC236}">
                <a16:creationId xmlns:a16="http://schemas.microsoft.com/office/drawing/2014/main" id="{B6F834A2-0339-4CB7-B8AF-2C9D53A1B2C9}"/>
              </a:ext>
            </a:extLst>
          </p:cNvPr>
          <p:cNvSpPr>
            <a:spLocks/>
          </p:cNvSpPr>
          <p:nvPr/>
        </p:nvSpPr>
        <p:spPr bwMode="auto">
          <a:xfrm>
            <a:off x="9144001" y="5100639"/>
            <a:ext cx="15875" cy="230187"/>
          </a:xfrm>
          <a:custGeom>
            <a:avLst/>
            <a:gdLst>
              <a:gd name="T0" fmla="*/ 2 w 211"/>
              <a:gd name="T1" fmla="*/ 0 h 2537"/>
              <a:gd name="T2" fmla="*/ 9 w 211"/>
              <a:gd name="T3" fmla="*/ 18 h 2537"/>
              <a:gd name="T4" fmla="*/ 2 w 211"/>
              <a:gd name="T5" fmla="*/ 196 h 2537"/>
              <a:gd name="T6" fmla="*/ 2 w 211"/>
              <a:gd name="T7" fmla="*/ 0 h 2537"/>
              <a:gd name="T8" fmla="*/ 0 60000 65536"/>
              <a:gd name="T9" fmla="*/ 0 60000 65536"/>
              <a:gd name="T10" fmla="*/ 0 60000 65536"/>
              <a:gd name="T11" fmla="*/ 0 60000 65536"/>
              <a:gd name="T12" fmla="*/ 0 w 211"/>
              <a:gd name="T13" fmla="*/ 0 h 2537"/>
              <a:gd name="T14" fmla="*/ 211 w 211"/>
              <a:gd name="T15" fmla="*/ 2537 h 253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1" h="2537">
                <a:moveTo>
                  <a:pt x="7" y="0"/>
                </a:moveTo>
                <a:cubicBezTo>
                  <a:pt x="7" y="0"/>
                  <a:pt x="57" y="28"/>
                  <a:pt x="211" y="218"/>
                </a:cubicBezTo>
                <a:cubicBezTo>
                  <a:pt x="0" y="1229"/>
                  <a:pt x="41" y="2537"/>
                  <a:pt x="7" y="2501"/>
                </a:cubicBezTo>
                <a:lnTo>
                  <a:pt x="7" y="0"/>
                </a:lnTo>
                <a:close/>
              </a:path>
            </a:pathLst>
          </a:custGeom>
          <a:gradFill rotWithShape="1">
            <a:gsLst>
              <a:gs pos="0">
                <a:srgbClr val="808080"/>
              </a:gs>
              <a:gs pos="100000">
                <a:srgbClr val="F8F8F8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78" name="Freeform 987">
            <a:extLst>
              <a:ext uri="{FF2B5EF4-FFF2-40B4-BE49-F238E27FC236}">
                <a16:creationId xmlns:a16="http://schemas.microsoft.com/office/drawing/2014/main" id="{DB903147-41FD-4941-8D2C-AD6AEFE7F863}"/>
              </a:ext>
            </a:extLst>
          </p:cNvPr>
          <p:cNvSpPr>
            <a:spLocks/>
          </p:cNvSpPr>
          <p:nvPr/>
        </p:nvSpPr>
        <p:spPr bwMode="auto">
          <a:xfrm>
            <a:off x="9140826" y="5216525"/>
            <a:ext cx="23813" cy="20638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1 h 226"/>
              <a:gd name="T4" fmla="*/ 14 w 328"/>
              <a:gd name="T5" fmla="*/ 19 h 226"/>
              <a:gd name="T6" fmla="*/ 0 w 328"/>
              <a:gd name="T7" fmla="*/ 8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45122" name="Rectangle 988">
            <a:extLst>
              <a:ext uri="{FF2B5EF4-FFF2-40B4-BE49-F238E27FC236}">
                <a16:creationId xmlns:a16="http://schemas.microsoft.com/office/drawing/2014/main" id="{E1AA5045-4000-4B33-AC1E-BBC561B6B5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9" y="5113338"/>
            <a:ext cx="53975" cy="47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defTabSz="685800"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580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58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 typeface="Wingdings" panose="05000000000000000000" pitchFamily="2" charset="2"/>
              <a:buNone/>
            </a:pPr>
            <a:endParaRPr lang="en-US" altLang="en-US" sz="1800">
              <a:solidFill>
                <a:srgbClr val="0000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45123" name="Group 989">
            <a:extLst>
              <a:ext uri="{FF2B5EF4-FFF2-40B4-BE49-F238E27FC236}">
                <a16:creationId xmlns:a16="http://schemas.microsoft.com/office/drawing/2014/main" id="{1E0EC5BA-B52A-4AEA-9A8A-8774C8E4E18F}"/>
              </a:ext>
            </a:extLst>
          </p:cNvPr>
          <p:cNvGrpSpPr>
            <a:grpSpLocks/>
          </p:cNvGrpSpPr>
          <p:nvPr/>
        </p:nvGrpSpPr>
        <p:grpSpPr bwMode="auto">
          <a:xfrm>
            <a:off x="9091614" y="5110164"/>
            <a:ext cx="52387" cy="15875"/>
            <a:chOff x="614" y="2568"/>
            <a:chExt cx="725" cy="139"/>
          </a:xfrm>
        </p:grpSpPr>
        <p:sp>
          <p:nvSpPr>
            <p:cNvPr id="45197" name="AutoShape 990">
              <a:extLst>
                <a:ext uri="{FF2B5EF4-FFF2-40B4-BE49-F238E27FC236}">
                  <a16:creationId xmlns:a16="http://schemas.microsoft.com/office/drawing/2014/main" id="{A4BC8E8B-D1DF-48BA-AF9C-C17F796D37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66"/>
              <a:ext cx="721" cy="14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5198" name="AutoShape 991">
              <a:extLst>
                <a:ext uri="{FF2B5EF4-FFF2-40B4-BE49-F238E27FC236}">
                  <a16:creationId xmlns:a16="http://schemas.microsoft.com/office/drawing/2014/main" id="{7B716C9F-73D5-4DE1-BAEE-8E93F45F8D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1"/>
              <a:ext cx="696" cy="11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45124" name="Rectangle 992">
            <a:extLst>
              <a:ext uri="{FF2B5EF4-FFF2-40B4-BE49-F238E27FC236}">
                <a16:creationId xmlns:a16="http://schemas.microsoft.com/office/drawing/2014/main" id="{5F4BB82C-A740-49EA-AB61-961164393A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9" y="5149851"/>
            <a:ext cx="53975" cy="4763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defTabSz="685800"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580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58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 typeface="Wingdings" panose="05000000000000000000" pitchFamily="2" charset="2"/>
              <a:buNone/>
            </a:pPr>
            <a:endParaRPr lang="en-US" altLang="en-US" sz="1800">
              <a:solidFill>
                <a:srgbClr val="0000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45125" name="Group 993">
            <a:extLst>
              <a:ext uri="{FF2B5EF4-FFF2-40B4-BE49-F238E27FC236}">
                <a16:creationId xmlns:a16="http://schemas.microsoft.com/office/drawing/2014/main" id="{C79A9FF2-0745-4561-BD76-D8D7D502753D}"/>
              </a:ext>
            </a:extLst>
          </p:cNvPr>
          <p:cNvGrpSpPr>
            <a:grpSpLocks/>
          </p:cNvGrpSpPr>
          <p:nvPr/>
        </p:nvGrpSpPr>
        <p:grpSpPr bwMode="auto">
          <a:xfrm>
            <a:off x="9091614" y="5146675"/>
            <a:ext cx="52387" cy="14288"/>
            <a:chOff x="614" y="2568"/>
            <a:chExt cx="725" cy="139"/>
          </a:xfrm>
        </p:grpSpPr>
        <p:sp>
          <p:nvSpPr>
            <p:cNvPr id="45195" name="AutoShape 994">
              <a:extLst>
                <a:ext uri="{FF2B5EF4-FFF2-40B4-BE49-F238E27FC236}">
                  <a16:creationId xmlns:a16="http://schemas.microsoft.com/office/drawing/2014/main" id="{EB839ADD-2C59-44EB-9824-29EDBBC70A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2564"/>
              <a:ext cx="721" cy="139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5196" name="AutoShape 995">
              <a:extLst>
                <a:ext uri="{FF2B5EF4-FFF2-40B4-BE49-F238E27FC236}">
                  <a16:creationId xmlns:a16="http://schemas.microsoft.com/office/drawing/2014/main" id="{B809DCDF-E472-4D4F-9909-7166A02EA2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" y="2581"/>
              <a:ext cx="696" cy="10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45126" name="Rectangle 996">
            <a:extLst>
              <a:ext uri="{FF2B5EF4-FFF2-40B4-BE49-F238E27FC236}">
                <a16:creationId xmlns:a16="http://schemas.microsoft.com/office/drawing/2014/main" id="{A3D3A938-0EDB-462E-87B5-CA3D47F71D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9" y="5186363"/>
            <a:ext cx="53975" cy="47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defTabSz="685800"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580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58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 typeface="Wingdings" panose="05000000000000000000" pitchFamily="2" charset="2"/>
              <a:buNone/>
            </a:pPr>
            <a:endParaRPr lang="en-US" altLang="en-US" sz="1800">
              <a:solidFill>
                <a:srgbClr val="0000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5127" name="Rectangle 997">
            <a:extLst>
              <a:ext uri="{FF2B5EF4-FFF2-40B4-BE49-F238E27FC236}">
                <a16:creationId xmlns:a16="http://schemas.microsoft.com/office/drawing/2014/main" id="{01F55204-5C5C-4656-9526-2D91D7F341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5576" y="5218113"/>
            <a:ext cx="53975" cy="47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defTabSz="685800"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580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58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 typeface="Wingdings" panose="05000000000000000000" pitchFamily="2" charset="2"/>
              <a:buNone/>
            </a:pPr>
            <a:endParaRPr lang="en-US" altLang="en-US" sz="1800">
              <a:solidFill>
                <a:srgbClr val="0000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45128" name="Group 998">
            <a:extLst>
              <a:ext uri="{FF2B5EF4-FFF2-40B4-BE49-F238E27FC236}">
                <a16:creationId xmlns:a16="http://schemas.microsoft.com/office/drawing/2014/main" id="{C109A1A4-75B3-475C-BE4E-3B62F965EF45}"/>
              </a:ext>
            </a:extLst>
          </p:cNvPr>
          <p:cNvGrpSpPr>
            <a:grpSpLocks/>
          </p:cNvGrpSpPr>
          <p:nvPr/>
        </p:nvGrpSpPr>
        <p:grpSpPr bwMode="auto">
          <a:xfrm>
            <a:off x="9091614" y="5214938"/>
            <a:ext cx="52387" cy="17462"/>
            <a:chOff x="614" y="2568"/>
            <a:chExt cx="725" cy="139"/>
          </a:xfrm>
        </p:grpSpPr>
        <p:sp>
          <p:nvSpPr>
            <p:cNvPr id="45193" name="AutoShape 999">
              <a:extLst>
                <a:ext uri="{FF2B5EF4-FFF2-40B4-BE49-F238E27FC236}">
                  <a16:creationId xmlns:a16="http://schemas.microsoft.com/office/drawing/2014/main" id="{9D0883F0-7EE7-43C4-98A7-1EA55EF312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" y="2586"/>
              <a:ext cx="720" cy="12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5194" name="AutoShape 1000">
              <a:extLst>
                <a:ext uri="{FF2B5EF4-FFF2-40B4-BE49-F238E27FC236}">
                  <a16:creationId xmlns:a16="http://schemas.microsoft.com/office/drawing/2014/main" id="{06A3279A-D2DE-4D24-90B1-2327E0A6E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" y="2586"/>
              <a:ext cx="695" cy="10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186" name="Freeform 1001">
            <a:extLst>
              <a:ext uri="{FF2B5EF4-FFF2-40B4-BE49-F238E27FC236}">
                <a16:creationId xmlns:a16="http://schemas.microsoft.com/office/drawing/2014/main" id="{B2897222-D193-4B24-9188-2503885F2533}"/>
              </a:ext>
            </a:extLst>
          </p:cNvPr>
          <p:cNvSpPr>
            <a:spLocks/>
          </p:cNvSpPr>
          <p:nvPr/>
        </p:nvSpPr>
        <p:spPr bwMode="auto">
          <a:xfrm>
            <a:off x="9140826" y="5186363"/>
            <a:ext cx="23813" cy="19050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0 h 226"/>
              <a:gd name="T4" fmla="*/ 14 w 328"/>
              <a:gd name="T5" fmla="*/ 17 h 226"/>
              <a:gd name="T6" fmla="*/ 0 w 328"/>
              <a:gd name="T7" fmla="*/ 7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grpSp>
        <p:nvGrpSpPr>
          <p:cNvPr id="45130" name="Group 1002">
            <a:extLst>
              <a:ext uri="{FF2B5EF4-FFF2-40B4-BE49-F238E27FC236}">
                <a16:creationId xmlns:a16="http://schemas.microsoft.com/office/drawing/2014/main" id="{AE30B9AF-C7E0-47BF-8F9D-D3F9EB8CFD65}"/>
              </a:ext>
            </a:extLst>
          </p:cNvPr>
          <p:cNvGrpSpPr>
            <a:grpSpLocks/>
          </p:cNvGrpSpPr>
          <p:nvPr/>
        </p:nvGrpSpPr>
        <p:grpSpPr bwMode="auto">
          <a:xfrm>
            <a:off x="9091614" y="5183189"/>
            <a:ext cx="52387" cy="14287"/>
            <a:chOff x="614" y="2568"/>
            <a:chExt cx="725" cy="139"/>
          </a:xfrm>
        </p:grpSpPr>
        <p:sp>
          <p:nvSpPr>
            <p:cNvPr id="45191" name="AutoShape 1003">
              <a:extLst>
                <a:ext uri="{FF2B5EF4-FFF2-40B4-BE49-F238E27FC236}">
                  <a16:creationId xmlns:a16="http://schemas.microsoft.com/office/drawing/2014/main" id="{2A783325-BD37-4A8D-A119-442BA3259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71"/>
              <a:ext cx="732" cy="13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5192" name="AutoShape 1004">
              <a:extLst>
                <a:ext uri="{FF2B5EF4-FFF2-40B4-BE49-F238E27FC236}">
                  <a16:creationId xmlns:a16="http://schemas.microsoft.com/office/drawing/2014/main" id="{A2DF4F28-1FF6-4B0B-A3E7-68FF88E5D3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7"/>
              <a:ext cx="720" cy="10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45131" name="Rectangle 1005">
            <a:extLst>
              <a:ext uri="{FF2B5EF4-FFF2-40B4-BE49-F238E27FC236}">
                <a16:creationId xmlns:a16="http://schemas.microsoft.com/office/drawing/2014/main" id="{CFC52FB4-4223-4FA8-965E-79A55CE649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37650" y="5084764"/>
            <a:ext cx="6350" cy="249237"/>
          </a:xfrm>
          <a:prstGeom prst="rect">
            <a:avLst/>
          </a:prstGeom>
          <a:gradFill rotWithShape="1">
            <a:gsLst>
              <a:gs pos="0">
                <a:srgbClr val="333333"/>
              </a:gs>
              <a:gs pos="50000">
                <a:srgbClr val="DDDDDD"/>
              </a:gs>
              <a:gs pos="100000">
                <a:srgbClr val="333333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defTabSz="685800"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580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58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 typeface="Wingdings" panose="05000000000000000000" pitchFamily="2" charset="2"/>
              <a:buNone/>
            </a:pPr>
            <a:endParaRPr lang="en-US" altLang="en-US" sz="1800">
              <a:solidFill>
                <a:srgbClr val="0000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89" name="Freeform 1006">
            <a:extLst>
              <a:ext uri="{FF2B5EF4-FFF2-40B4-BE49-F238E27FC236}">
                <a16:creationId xmlns:a16="http://schemas.microsoft.com/office/drawing/2014/main" id="{9883E907-9365-43A3-9E24-1680E47568B7}"/>
              </a:ext>
            </a:extLst>
          </p:cNvPr>
          <p:cNvSpPr>
            <a:spLocks/>
          </p:cNvSpPr>
          <p:nvPr/>
        </p:nvSpPr>
        <p:spPr bwMode="auto">
          <a:xfrm>
            <a:off x="9142414" y="5148264"/>
            <a:ext cx="22225" cy="22225"/>
          </a:xfrm>
          <a:custGeom>
            <a:avLst/>
            <a:gdLst>
              <a:gd name="T0" fmla="*/ 2 w 296"/>
              <a:gd name="T1" fmla="*/ 0 h 256"/>
              <a:gd name="T2" fmla="*/ 14 w 296"/>
              <a:gd name="T3" fmla="*/ 10 h 256"/>
              <a:gd name="T4" fmla="*/ 14 w 296"/>
              <a:gd name="T5" fmla="*/ 19 h 256"/>
              <a:gd name="T6" fmla="*/ 0 w 296"/>
              <a:gd name="T7" fmla="*/ 7 h 256"/>
              <a:gd name="T8" fmla="*/ 2 w 296"/>
              <a:gd name="T9" fmla="*/ 0 h 2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6"/>
              <a:gd name="T16" fmla="*/ 0 h 256"/>
              <a:gd name="T17" fmla="*/ 296 w 296"/>
              <a:gd name="T18" fmla="*/ 256 h 2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6" h="256">
                <a:moveTo>
                  <a:pt x="4" y="0"/>
                </a:moveTo>
                <a:cubicBezTo>
                  <a:pt x="55" y="10"/>
                  <a:pt x="144" y="68"/>
                  <a:pt x="292" y="144"/>
                </a:cubicBezTo>
                <a:cubicBezTo>
                  <a:pt x="290" y="178"/>
                  <a:pt x="296" y="188"/>
                  <a:pt x="296" y="256"/>
                </a:cubicBezTo>
                <a:cubicBezTo>
                  <a:pt x="296" y="256"/>
                  <a:pt x="160" y="176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90" name="Freeform 1007">
            <a:extLst>
              <a:ext uri="{FF2B5EF4-FFF2-40B4-BE49-F238E27FC236}">
                <a16:creationId xmlns:a16="http://schemas.microsoft.com/office/drawing/2014/main" id="{5AA2986C-878F-4123-8C5B-24B544CCD72B}"/>
              </a:ext>
            </a:extLst>
          </p:cNvPr>
          <p:cNvSpPr>
            <a:spLocks/>
          </p:cNvSpPr>
          <p:nvPr/>
        </p:nvSpPr>
        <p:spPr bwMode="auto">
          <a:xfrm>
            <a:off x="9144001" y="5111750"/>
            <a:ext cx="22225" cy="26988"/>
          </a:xfrm>
          <a:custGeom>
            <a:avLst/>
            <a:gdLst>
              <a:gd name="T0" fmla="*/ 0 w 304"/>
              <a:gd name="T1" fmla="*/ 0 h 288"/>
              <a:gd name="T2" fmla="*/ 14 w 304"/>
              <a:gd name="T3" fmla="*/ 13 h 288"/>
              <a:gd name="T4" fmla="*/ 13 w 304"/>
              <a:gd name="T5" fmla="*/ 23 h 288"/>
              <a:gd name="T6" fmla="*/ 2 w 304"/>
              <a:gd name="T7" fmla="*/ 10 h 288"/>
              <a:gd name="T8" fmla="*/ 0 w 304"/>
              <a:gd name="T9" fmla="*/ 0 h 2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4"/>
              <a:gd name="T16" fmla="*/ 0 h 288"/>
              <a:gd name="T17" fmla="*/ 304 w 304"/>
              <a:gd name="T18" fmla="*/ 288 h 2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4" h="288">
                <a:moveTo>
                  <a:pt x="0" y="0"/>
                </a:moveTo>
                <a:cubicBezTo>
                  <a:pt x="51" y="10"/>
                  <a:pt x="148" y="76"/>
                  <a:pt x="304" y="164"/>
                </a:cubicBezTo>
                <a:cubicBezTo>
                  <a:pt x="302" y="198"/>
                  <a:pt x="284" y="220"/>
                  <a:pt x="284" y="288"/>
                </a:cubicBezTo>
                <a:cubicBezTo>
                  <a:pt x="284" y="288"/>
                  <a:pt x="163" y="179"/>
                  <a:pt x="8" y="124"/>
                </a:cubicBezTo>
                <a:cubicBezTo>
                  <a:pt x="8" y="72"/>
                  <a:pt x="0" y="17"/>
                  <a:pt x="0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45134" name="Oval 1008">
            <a:extLst>
              <a:ext uri="{FF2B5EF4-FFF2-40B4-BE49-F238E27FC236}">
                <a16:creationId xmlns:a16="http://schemas.microsoft.com/office/drawing/2014/main" id="{9D71FAEB-CEA4-47E4-BC99-51F034CDE2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61463" y="5322888"/>
            <a:ext cx="4762" cy="11112"/>
          </a:xfrm>
          <a:prstGeom prst="ellipse">
            <a:avLst/>
          </a:pr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defTabSz="685800"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580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58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 typeface="Wingdings" panose="05000000000000000000" pitchFamily="2" charset="2"/>
              <a:buNone/>
            </a:pPr>
            <a:endParaRPr lang="en-US" altLang="en-US" sz="1800">
              <a:solidFill>
                <a:srgbClr val="0000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92" name="Freeform 1009">
            <a:extLst>
              <a:ext uri="{FF2B5EF4-FFF2-40B4-BE49-F238E27FC236}">
                <a16:creationId xmlns:a16="http://schemas.microsoft.com/office/drawing/2014/main" id="{CC37D750-42CB-4A12-8CD9-7E8D088EF202}"/>
              </a:ext>
            </a:extLst>
          </p:cNvPr>
          <p:cNvSpPr>
            <a:spLocks/>
          </p:cNvSpPr>
          <p:nvPr/>
        </p:nvSpPr>
        <p:spPr bwMode="auto">
          <a:xfrm>
            <a:off x="9142414" y="5322889"/>
            <a:ext cx="22225" cy="22225"/>
          </a:xfrm>
          <a:custGeom>
            <a:avLst/>
            <a:gdLst>
              <a:gd name="T0" fmla="*/ 0 w 306"/>
              <a:gd name="T1" fmla="*/ 9 h 240"/>
              <a:gd name="T2" fmla="*/ 2 w 306"/>
              <a:gd name="T3" fmla="*/ 19 h 240"/>
              <a:gd name="T4" fmla="*/ 14 w 306"/>
              <a:gd name="T5" fmla="*/ 9 h 240"/>
              <a:gd name="T6" fmla="*/ 14 w 306"/>
              <a:gd name="T7" fmla="*/ 0 h 240"/>
              <a:gd name="T8" fmla="*/ 0 w 306"/>
              <a:gd name="T9" fmla="*/ 9 h 2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6"/>
              <a:gd name="T16" fmla="*/ 0 h 240"/>
              <a:gd name="T17" fmla="*/ 306 w 306"/>
              <a:gd name="T18" fmla="*/ 240 h 2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6" h="240">
                <a:moveTo>
                  <a:pt x="0" y="106"/>
                </a:moveTo>
                <a:lnTo>
                  <a:pt x="2" y="240"/>
                </a:lnTo>
                <a:lnTo>
                  <a:pt x="306" y="110"/>
                </a:lnTo>
                <a:lnTo>
                  <a:pt x="300" y="0"/>
                </a:lnTo>
                <a:lnTo>
                  <a:pt x="0" y="106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45136" name="AutoShape 1010">
            <a:extLst>
              <a:ext uri="{FF2B5EF4-FFF2-40B4-BE49-F238E27FC236}">
                <a16:creationId xmlns:a16="http://schemas.microsoft.com/office/drawing/2014/main" id="{38F6A9C4-46D7-46EC-8E35-2693BF1447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7638" y="5329238"/>
            <a:ext cx="107950" cy="17462"/>
          </a:xfrm>
          <a:prstGeom prst="roundRect">
            <a:avLst>
              <a:gd name="adj" fmla="val 50000"/>
            </a:avLst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defTabSz="685800"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580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58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 typeface="Wingdings" panose="05000000000000000000" pitchFamily="2" charset="2"/>
              <a:buNone/>
            </a:pPr>
            <a:endParaRPr lang="en-US" altLang="en-US" sz="1800">
              <a:solidFill>
                <a:srgbClr val="0000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5137" name="AutoShape 1011">
            <a:extLst>
              <a:ext uri="{FF2B5EF4-FFF2-40B4-BE49-F238E27FC236}">
                <a16:creationId xmlns:a16="http://schemas.microsoft.com/office/drawing/2014/main" id="{CAFD9B4E-2981-411E-8E13-80FC6A57B4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8" y="5334001"/>
            <a:ext cx="95250" cy="95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tx2"/>
              </a:gs>
              <a:gs pos="100000">
                <a:schemeClr val="bg2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defTabSz="685800"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580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58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 typeface="Wingdings" panose="05000000000000000000" pitchFamily="2" charset="2"/>
              <a:buNone/>
            </a:pPr>
            <a:endParaRPr lang="en-US" altLang="en-US" sz="1800">
              <a:solidFill>
                <a:srgbClr val="0000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5138" name="Oval 1012">
            <a:extLst>
              <a:ext uri="{FF2B5EF4-FFF2-40B4-BE49-F238E27FC236}">
                <a16:creationId xmlns:a16="http://schemas.microsoft.com/office/drawing/2014/main" id="{9FCC53A4-6228-443F-92D8-0CC4D1AF04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1925" y="5297489"/>
            <a:ext cx="14288" cy="15875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defTabSz="685800"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580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58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 typeface="Wingdings" panose="05000000000000000000" pitchFamily="2" charset="2"/>
              <a:buNone/>
            </a:pPr>
            <a:endParaRPr lang="en-US" altLang="en-US" sz="1800">
              <a:solidFill>
                <a:srgbClr val="0000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96" name="Oval 1013">
            <a:extLst>
              <a:ext uri="{FF2B5EF4-FFF2-40B4-BE49-F238E27FC236}">
                <a16:creationId xmlns:a16="http://schemas.microsoft.com/office/drawing/2014/main" id="{9A3CC8D2-99DE-48F2-84B4-3D56057BFA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9389" y="5297489"/>
            <a:ext cx="14287" cy="15875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algn="ctr" defTabSz="685800">
              <a:lnSpc>
                <a:spcPct val="100000"/>
              </a:lnSpc>
              <a:spcBef>
                <a:spcPct val="0"/>
              </a:spcBef>
              <a:buClrTx/>
              <a:buSzTx/>
              <a:buNone/>
              <a:defRPr/>
            </a:pPr>
            <a:endParaRPr lang="en-US" altLang="en-US" sz="1350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sp>
        <p:nvSpPr>
          <p:cNvPr id="45140" name="Oval 1014">
            <a:extLst>
              <a:ext uri="{FF2B5EF4-FFF2-40B4-BE49-F238E27FC236}">
                <a16:creationId xmlns:a16="http://schemas.microsoft.com/office/drawing/2014/main" id="{78917B76-E6E2-48EA-8431-50D5F18799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83675" y="5297489"/>
            <a:ext cx="14288" cy="15875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defTabSz="685800"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580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58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 typeface="Wingdings" panose="05000000000000000000" pitchFamily="2" charset="2"/>
              <a:buNone/>
            </a:pPr>
            <a:endParaRPr lang="en-US" altLang="en-US" sz="1800">
              <a:solidFill>
                <a:srgbClr val="0000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5141" name="Rectangle 1015">
            <a:extLst>
              <a:ext uri="{FF2B5EF4-FFF2-40B4-BE49-F238E27FC236}">
                <a16:creationId xmlns:a16="http://schemas.microsoft.com/office/drawing/2014/main" id="{8641BD2D-2752-4BB9-8B81-5CD1A7BCA8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21775" y="5238750"/>
            <a:ext cx="6350" cy="82550"/>
          </a:xfrm>
          <a:prstGeom prst="rect">
            <a:avLst/>
          </a:prstGeom>
          <a:solidFill>
            <a:srgbClr val="29292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defTabSz="685800"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580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58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 typeface="Wingdings" panose="05000000000000000000" pitchFamily="2" charset="2"/>
              <a:buNone/>
            </a:pPr>
            <a:endParaRPr lang="en-US" altLang="en-US" sz="1800">
              <a:solidFill>
                <a:srgbClr val="0000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33740D91-BCA6-4CF4-AF17-538F0CACD9B7}"/>
              </a:ext>
            </a:extLst>
          </p:cNvPr>
          <p:cNvSpPr/>
          <p:nvPr/>
        </p:nvSpPr>
        <p:spPr>
          <a:xfrm>
            <a:off x="6429375" y="1881189"/>
            <a:ext cx="4019550" cy="3716337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45143" name="Group 10">
            <a:extLst>
              <a:ext uri="{FF2B5EF4-FFF2-40B4-BE49-F238E27FC236}">
                <a16:creationId xmlns:a16="http://schemas.microsoft.com/office/drawing/2014/main" id="{3E9D65B8-D6EA-4C51-9726-2ED341B8F71D}"/>
              </a:ext>
            </a:extLst>
          </p:cNvPr>
          <p:cNvGrpSpPr>
            <a:grpSpLocks/>
          </p:cNvGrpSpPr>
          <p:nvPr/>
        </p:nvGrpSpPr>
        <p:grpSpPr bwMode="auto">
          <a:xfrm>
            <a:off x="7283451" y="2217738"/>
            <a:ext cx="2066925" cy="3187700"/>
            <a:chOff x="7680324" y="1814171"/>
            <a:chExt cx="2755429" cy="4250670"/>
          </a:xfrm>
        </p:grpSpPr>
        <p:grpSp>
          <p:nvGrpSpPr>
            <p:cNvPr id="45182" name="Group 652">
              <a:extLst>
                <a:ext uri="{FF2B5EF4-FFF2-40B4-BE49-F238E27FC236}">
                  <a16:creationId xmlns:a16="http://schemas.microsoft.com/office/drawing/2014/main" id="{BEC2DEDD-E998-4E4C-B173-7D6B68C185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50224" y="1859725"/>
              <a:ext cx="415925" cy="385763"/>
              <a:chOff x="2751" y="1851"/>
              <a:chExt cx="462" cy="478"/>
            </a:xfrm>
          </p:grpSpPr>
          <p:pic>
            <p:nvPicPr>
              <p:cNvPr id="45189" name="Picture 653" descr="iphone_stylized_small">
                <a:extLst>
                  <a:ext uri="{FF2B5EF4-FFF2-40B4-BE49-F238E27FC236}">
                    <a16:creationId xmlns:a16="http://schemas.microsoft.com/office/drawing/2014/main" id="{0D9B5459-8102-47CD-86A5-D99AFF5A4A6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5190" name="Picture 654" descr="antenna_radiation_stylized">
                <a:extLst>
                  <a:ext uri="{FF2B5EF4-FFF2-40B4-BE49-F238E27FC236}">
                    <a16:creationId xmlns:a16="http://schemas.microsoft.com/office/drawing/2014/main" id="{928948D0-8D98-4EDA-9B58-AB1E77D658C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5183" name="Group 590">
              <a:extLst>
                <a:ext uri="{FF2B5EF4-FFF2-40B4-BE49-F238E27FC236}">
                  <a16:creationId xmlns:a16="http://schemas.microsoft.com/office/drawing/2014/main" id="{59710BB7-6E75-4F89-9070-EE542F54525E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773981" y="5281060"/>
              <a:ext cx="345630" cy="320302"/>
              <a:chOff x="2839" y="3501"/>
              <a:chExt cx="755" cy="803"/>
            </a:xfrm>
          </p:grpSpPr>
          <p:pic>
            <p:nvPicPr>
              <p:cNvPr id="45187" name="Picture 591" descr="desktop_computer_stylized_medium">
                <a:extLst>
                  <a:ext uri="{FF2B5EF4-FFF2-40B4-BE49-F238E27FC236}">
                    <a16:creationId xmlns:a16="http://schemas.microsoft.com/office/drawing/2014/main" id="{4180A784-80F7-4674-A41F-30AB53C7323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89" name="Freeform 592">
                <a:extLst>
                  <a:ext uri="{FF2B5EF4-FFF2-40B4-BE49-F238E27FC236}">
                    <a16:creationId xmlns:a16="http://schemas.microsoft.com/office/drawing/2014/main" id="{BBFF270E-24E7-4ACB-9F50-B1292E4E2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7"/>
                <a:ext cx="356" cy="371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</p:spPr>
            <p:txBody>
              <a:bodyPr wrap="none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612" name="Oval 611">
              <a:extLst>
                <a:ext uri="{FF2B5EF4-FFF2-40B4-BE49-F238E27FC236}">
                  <a16:creationId xmlns:a16="http://schemas.microsoft.com/office/drawing/2014/main" id="{B60F5807-23E1-473F-8A0A-DE1F89637070}"/>
                </a:ext>
              </a:extLst>
            </p:cNvPr>
            <p:cNvSpPr/>
            <p:nvPr/>
          </p:nvSpPr>
          <p:spPr>
            <a:xfrm>
              <a:off x="7688789" y="5160938"/>
              <a:ext cx="613728" cy="510166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35" name="Oval 634">
              <a:extLst>
                <a:ext uri="{FF2B5EF4-FFF2-40B4-BE49-F238E27FC236}">
                  <a16:creationId xmlns:a16="http://schemas.microsoft.com/office/drawing/2014/main" id="{F6693D82-534E-4051-B14F-76D7FD33442E}"/>
                </a:ext>
              </a:extLst>
            </p:cNvPr>
            <p:cNvSpPr/>
            <p:nvPr/>
          </p:nvSpPr>
          <p:spPr>
            <a:xfrm>
              <a:off x="7680324" y="1814171"/>
              <a:ext cx="611613" cy="51016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38" name="Oval 637">
              <a:extLst>
                <a:ext uri="{FF2B5EF4-FFF2-40B4-BE49-F238E27FC236}">
                  <a16:creationId xmlns:a16="http://schemas.microsoft.com/office/drawing/2014/main" id="{3DD0EAB0-B9FD-4E40-BE87-B17B08387D49}"/>
                </a:ext>
              </a:extLst>
            </p:cNvPr>
            <p:cNvSpPr/>
            <p:nvPr/>
          </p:nvSpPr>
          <p:spPr>
            <a:xfrm>
              <a:off x="9824142" y="5554675"/>
              <a:ext cx="611611" cy="510166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651" name="Line 913">
            <a:extLst>
              <a:ext uri="{FF2B5EF4-FFF2-40B4-BE49-F238E27FC236}">
                <a16:creationId xmlns:a16="http://schemas.microsoft.com/office/drawing/2014/main" id="{C60536AC-CCD7-43B1-ACFC-22776F68EC5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756525" y="4964113"/>
            <a:ext cx="1068388" cy="215900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52" name="Line 911">
            <a:extLst>
              <a:ext uri="{FF2B5EF4-FFF2-40B4-BE49-F238E27FC236}">
                <a16:creationId xmlns:a16="http://schemas.microsoft.com/office/drawing/2014/main" id="{C0DBC283-E46F-4101-8EB0-E437BEBB6EE2}"/>
              </a:ext>
            </a:extLst>
          </p:cNvPr>
          <p:cNvSpPr>
            <a:spLocks noChangeShapeType="1"/>
          </p:cNvSpPr>
          <p:nvPr/>
        </p:nvSpPr>
        <p:spPr bwMode="auto">
          <a:xfrm>
            <a:off x="7802563" y="2581276"/>
            <a:ext cx="1274762" cy="2538413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54" name="Title 1">
            <a:extLst>
              <a:ext uri="{FF2B5EF4-FFF2-40B4-BE49-F238E27FC236}">
                <a16:creationId xmlns:a16="http://schemas.microsoft.com/office/drawing/2014/main" id="{FD711C5B-1BB0-4965-B3BA-DD915C6304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01863" y="695326"/>
            <a:ext cx="7886700" cy="671513"/>
          </a:xfrm>
        </p:spPr>
        <p:txBody>
          <a:bodyPr>
            <a:normAutofit fontScale="90000"/>
          </a:bodyPr>
          <a:lstStyle/>
          <a:p>
            <a:pPr>
              <a:defRPr/>
            </a:pPr>
            <a:r>
              <a:rPr lang="en-US" altLang="en-US" dirty="0" err="1"/>
              <a:t>Paradigma</a:t>
            </a:r>
            <a:r>
              <a:rPr lang="en-US" altLang="en-US" dirty="0"/>
              <a:t> </a:t>
            </a:r>
            <a:r>
              <a:rPr lang="en-US" altLang="en-US" dirty="0" err="1"/>
              <a:t>Cliente-Servidor</a:t>
            </a:r>
            <a:r>
              <a:rPr lang="en-US" altLang="en-US" dirty="0"/>
              <a:t> </a:t>
            </a:r>
            <a:endParaRPr lang="en-US" dirty="0"/>
          </a:p>
        </p:txBody>
      </p:sp>
      <p:sp>
        <p:nvSpPr>
          <p:cNvPr id="45149" name="Slide Number Placeholder 2">
            <a:extLst>
              <a:ext uri="{FF2B5EF4-FFF2-40B4-BE49-F238E27FC236}">
                <a16:creationId xmlns:a16="http://schemas.microsoft.com/office/drawing/2014/main" id="{19D2EDB5-7972-466D-86E1-41902224EC9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xfrm>
            <a:off x="12268200" y="6443664"/>
            <a:ext cx="2743200" cy="36512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100">
                <a:solidFill>
                  <a:srgbClr val="F0F000"/>
                </a:solidFill>
              </a:rPr>
              <a:t>Application Layer: 2-</a:t>
            </a:r>
            <a:fld id="{1F15C704-3340-4C5F-AC12-3C894B2F18CD}" type="slidenum">
              <a:rPr lang="en-US" altLang="en-US" sz="1100">
                <a:solidFill>
                  <a:srgbClr val="F0F000"/>
                </a:solidFill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19</a:t>
            </a:fld>
            <a:endParaRPr lang="en-US" altLang="en-US" sz="1100">
              <a:solidFill>
                <a:srgbClr val="F0F000"/>
              </a:solidFill>
            </a:endParaRPr>
          </a:p>
        </p:txBody>
      </p:sp>
      <p:sp>
        <p:nvSpPr>
          <p:cNvPr id="656" name="Content Placeholder 3">
            <a:extLst>
              <a:ext uri="{FF2B5EF4-FFF2-40B4-BE49-F238E27FC236}">
                <a16:creationId xmlns:a16="http://schemas.microsoft.com/office/drawing/2014/main" id="{B63DEE19-887A-4679-A430-2A2E0B5AF665}"/>
              </a:ext>
            </a:extLst>
          </p:cNvPr>
          <p:cNvSpPr txBox="1">
            <a:spLocks/>
          </p:cNvSpPr>
          <p:nvPr/>
        </p:nvSpPr>
        <p:spPr>
          <a:xfrm>
            <a:off x="2190751" y="1801814"/>
            <a:ext cx="4613275" cy="4141787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166688" defTabSz="685800">
              <a:spcBef>
                <a:spcPts val="750"/>
              </a:spcBef>
              <a:buNone/>
              <a:defRPr/>
            </a:pPr>
            <a:r>
              <a:rPr lang="en-US" altLang="en-US" sz="2100" dirty="0" err="1">
                <a:solidFill>
                  <a:srgbClr val="C00000"/>
                </a:solidFill>
                <a:latin typeface="Calibri" panose="020F0502020204030204"/>
                <a:ea typeface="ＭＳ Ｐゴシック" panose="020B0600070205080204" pitchFamily="34" charset="-128"/>
              </a:rPr>
              <a:t>Servidor</a:t>
            </a:r>
            <a:r>
              <a:rPr lang="en-US" altLang="en-US" sz="2100" dirty="0">
                <a:solidFill>
                  <a:srgbClr val="C00000"/>
                </a:solidFill>
                <a:latin typeface="Calibri" panose="020F0502020204030204"/>
                <a:ea typeface="ＭＳ Ｐゴシック" panose="020B0600070205080204" pitchFamily="34" charset="-128"/>
              </a:rPr>
              <a:t>: </a:t>
            </a:r>
          </a:p>
          <a:p>
            <a:pPr marL="350044" indent="-175022" defTabSz="685800">
              <a:spcBef>
                <a:spcPts val="300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Host sempre-on (</a:t>
            </a: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ligado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)</a:t>
            </a:r>
          </a:p>
          <a:p>
            <a:pPr marL="350044" indent="-175022" defTabSz="685800">
              <a:spcBef>
                <a:spcPts val="300"/>
              </a:spcBef>
              <a:defRPr/>
            </a:pP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Endereço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de IP </a:t>
            </a: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permanente</a:t>
            </a:r>
            <a:endParaRPr lang="en-US" altLang="en-US" sz="21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350044" indent="-175022" defTabSz="685800">
              <a:spcBef>
                <a:spcPts val="300"/>
              </a:spcBef>
              <a:defRPr/>
            </a:pP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Comum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data centers, </a:t>
            </a: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escalabilidade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</a:t>
            </a:r>
          </a:p>
          <a:p>
            <a:pPr marL="175022" indent="0" defTabSz="685800">
              <a:spcBef>
                <a:spcPts val="300"/>
              </a:spcBef>
              <a:buNone/>
              <a:defRPr/>
            </a:pPr>
            <a:endParaRPr lang="en-US" altLang="en-US" sz="21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175022" indent="0" defTabSz="685800">
              <a:spcBef>
                <a:spcPts val="300"/>
              </a:spcBef>
              <a:buNone/>
              <a:defRPr/>
            </a:pPr>
            <a:r>
              <a:rPr lang="en-US" altLang="en-US" sz="2100" dirty="0" err="1">
                <a:solidFill>
                  <a:srgbClr val="C00000"/>
                </a:solidFill>
                <a:latin typeface="Calibri" panose="020F0502020204030204"/>
                <a:ea typeface="ＭＳ Ｐゴシック" panose="020B0600070205080204" pitchFamily="34" charset="-128"/>
              </a:rPr>
              <a:t>Clientes</a:t>
            </a:r>
            <a:r>
              <a:rPr lang="en-US" altLang="en-US" sz="2100" dirty="0">
                <a:solidFill>
                  <a:srgbClr val="C00000"/>
                </a:solidFill>
                <a:latin typeface="Calibri" panose="020F0502020204030204"/>
                <a:ea typeface="ＭＳ Ｐゴシック" panose="020B0600070205080204" pitchFamily="34" charset="-128"/>
              </a:rPr>
              <a:t>:</a:t>
            </a:r>
          </a:p>
          <a:p>
            <a:pPr marL="350044" indent="-175022" defTabSz="685800">
              <a:spcBef>
                <a:spcPts val="300"/>
              </a:spcBef>
              <a:defRPr/>
            </a:pP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contacta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, </a:t>
            </a: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comunica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com </a:t>
            </a: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servidor</a:t>
            </a:r>
            <a:endParaRPr lang="en-US" altLang="en-US" sz="21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350044" indent="-175022" defTabSz="685800">
              <a:spcBef>
                <a:spcPts val="300"/>
              </a:spcBef>
              <a:defRPr/>
            </a:pP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deve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</a:t>
            </a: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ter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</a:t>
            </a: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conexão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</a:t>
            </a: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intermitente</a:t>
            </a:r>
            <a:endParaRPr lang="en-US" altLang="en-US" sz="21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350044" indent="-175022" defTabSz="685800">
              <a:spcBef>
                <a:spcPts val="300"/>
              </a:spcBef>
              <a:defRPr/>
            </a:pP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Deve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</a:t>
            </a: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ter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</a:t>
            </a: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endereço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de IP </a:t>
            </a: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dinâmico</a:t>
            </a:r>
            <a:endParaRPr lang="en-US" altLang="en-US" sz="21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350044" indent="-175022" defTabSz="685800">
              <a:spcBef>
                <a:spcPts val="300"/>
              </a:spcBef>
              <a:defRPr/>
            </a:pPr>
            <a:r>
              <a:rPr lang="en-US" altLang="en-US" sz="2100" i="1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não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</a:t>
            </a: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comunicam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</a:t>
            </a: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diretamente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com </a:t>
            </a: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cada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outro</a:t>
            </a:r>
          </a:p>
          <a:p>
            <a:pPr marL="264319" indent="-166688" defTabSz="685800">
              <a:spcBef>
                <a:spcPts val="750"/>
              </a:spcBef>
              <a:defRPr/>
            </a:pPr>
            <a:r>
              <a:rPr lang="en-US" sz="2100" dirty="0" err="1">
                <a:solidFill>
                  <a:prstClr val="black"/>
                </a:solidFill>
                <a:latin typeface="Calibri" panose="020F0502020204030204"/>
              </a:rPr>
              <a:t>exemplos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: HTTP, IMAP*, FTP, SMTP  </a:t>
            </a:r>
          </a:p>
          <a:p>
            <a:pPr marL="97631" indent="0" defTabSz="685800">
              <a:spcBef>
                <a:spcPts val="750"/>
              </a:spcBef>
              <a:buNone/>
              <a:defRPr/>
            </a:pPr>
            <a:endParaRPr lang="en-US" sz="2100" dirty="0">
              <a:solidFill>
                <a:prstClr val="black"/>
              </a:solidFill>
              <a:latin typeface="Calibri" panose="020F0502020204030204"/>
            </a:endParaRPr>
          </a:p>
          <a:p>
            <a:pPr marL="97631" indent="0" defTabSz="685800">
              <a:spcBef>
                <a:spcPts val="750"/>
              </a:spcBef>
              <a:buNone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    *Internet map access Protocol</a:t>
            </a:r>
          </a:p>
        </p:txBody>
      </p:sp>
      <p:grpSp>
        <p:nvGrpSpPr>
          <p:cNvPr id="45148" name="Group 950">
            <a:extLst>
              <a:ext uri="{FF2B5EF4-FFF2-40B4-BE49-F238E27FC236}">
                <a16:creationId xmlns:a16="http://schemas.microsoft.com/office/drawing/2014/main" id="{68AC6B9B-CC71-4768-BADC-33B42EC56376}"/>
              </a:ext>
            </a:extLst>
          </p:cNvPr>
          <p:cNvGrpSpPr>
            <a:grpSpLocks/>
          </p:cNvGrpSpPr>
          <p:nvPr/>
        </p:nvGrpSpPr>
        <p:grpSpPr bwMode="auto">
          <a:xfrm>
            <a:off x="9026525" y="5068888"/>
            <a:ext cx="160338" cy="303212"/>
            <a:chOff x="4140" y="429"/>
            <a:chExt cx="1425" cy="2396"/>
          </a:xfrm>
        </p:grpSpPr>
        <p:sp>
          <p:nvSpPr>
            <p:cNvPr id="662" name="Freeform 951">
              <a:extLst>
                <a:ext uri="{FF2B5EF4-FFF2-40B4-BE49-F238E27FC236}">
                  <a16:creationId xmlns:a16="http://schemas.microsoft.com/office/drawing/2014/main" id="{92AE6269-D73F-4A1E-8586-C8BA0C573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9" y="429"/>
              <a:ext cx="282" cy="229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5151" name="Rectangle 952">
              <a:extLst>
                <a:ext uri="{FF2B5EF4-FFF2-40B4-BE49-F238E27FC236}">
                  <a16:creationId xmlns:a16="http://schemas.microsoft.com/office/drawing/2014/main" id="{0E0A4E8D-E042-4FC1-999C-FA8463E80E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64" name="Freeform 953">
              <a:extLst>
                <a:ext uri="{FF2B5EF4-FFF2-40B4-BE49-F238E27FC236}">
                  <a16:creationId xmlns:a16="http://schemas.microsoft.com/office/drawing/2014/main" id="{69BAEDAC-C19E-4335-B989-33BCA7DD6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5" y="567"/>
              <a:ext cx="169" cy="2120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65" name="Freeform 954">
              <a:extLst>
                <a:ext uri="{FF2B5EF4-FFF2-40B4-BE49-F238E27FC236}">
                  <a16:creationId xmlns:a16="http://schemas.microsoft.com/office/drawing/2014/main" id="{22C14CC8-8F22-4FA8-9B45-E7543FD3F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3" y="1646"/>
              <a:ext cx="268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5154" name="Rectangle 955">
              <a:extLst>
                <a:ext uri="{FF2B5EF4-FFF2-40B4-BE49-F238E27FC236}">
                  <a16:creationId xmlns:a16="http://schemas.microsoft.com/office/drawing/2014/main" id="{A0FE3C1A-1B55-462B-A9E8-7A69B3A47B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45155" name="Group 956">
              <a:extLst>
                <a:ext uri="{FF2B5EF4-FFF2-40B4-BE49-F238E27FC236}">
                  <a16:creationId xmlns:a16="http://schemas.microsoft.com/office/drawing/2014/main" id="{2CF0689F-2B19-4AC4-8D8C-A4D2388A9B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5180" name="AutoShape 957">
                <a:extLst>
                  <a:ext uri="{FF2B5EF4-FFF2-40B4-BE49-F238E27FC236}">
                    <a16:creationId xmlns:a16="http://schemas.microsoft.com/office/drawing/2014/main" id="{0FBB86BC-A6EB-4D7E-B02C-FD90EDF793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181" name="AutoShape 958">
                <a:extLst>
                  <a:ext uri="{FF2B5EF4-FFF2-40B4-BE49-F238E27FC236}">
                    <a16:creationId xmlns:a16="http://schemas.microsoft.com/office/drawing/2014/main" id="{2D1E5980-A592-40AB-B2B3-CC4E5F2696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5156" name="Rectangle 959">
              <a:extLst>
                <a:ext uri="{FF2B5EF4-FFF2-40B4-BE49-F238E27FC236}">
                  <a16:creationId xmlns:a16="http://schemas.microsoft.com/office/drawing/2014/main" id="{0E819C1D-A302-4FAD-ADAB-98FAE17814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45157" name="Group 960">
              <a:extLst>
                <a:ext uri="{FF2B5EF4-FFF2-40B4-BE49-F238E27FC236}">
                  <a16:creationId xmlns:a16="http://schemas.microsoft.com/office/drawing/2014/main" id="{0C5C77C0-68A6-4F46-B166-7B9D64CDF5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5178" name="AutoShape 961">
                <a:extLst>
                  <a:ext uri="{FF2B5EF4-FFF2-40B4-BE49-F238E27FC236}">
                    <a16:creationId xmlns:a16="http://schemas.microsoft.com/office/drawing/2014/main" id="{326FEDC5-98F1-4577-B183-DE066B76C0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179" name="AutoShape 962">
                <a:extLst>
                  <a:ext uri="{FF2B5EF4-FFF2-40B4-BE49-F238E27FC236}">
                    <a16:creationId xmlns:a16="http://schemas.microsoft.com/office/drawing/2014/main" id="{D066A748-E966-409C-899D-6567CB9CDB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5158" name="Rectangle 963">
              <a:extLst>
                <a:ext uri="{FF2B5EF4-FFF2-40B4-BE49-F238E27FC236}">
                  <a16:creationId xmlns:a16="http://schemas.microsoft.com/office/drawing/2014/main" id="{53A2F2F3-9822-4E28-8E77-9918A2E4CE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5159" name="Rectangle 964">
              <a:extLst>
                <a:ext uri="{FF2B5EF4-FFF2-40B4-BE49-F238E27FC236}">
                  <a16:creationId xmlns:a16="http://schemas.microsoft.com/office/drawing/2014/main" id="{7F363C5A-EFAB-4CED-925E-1C2B899A5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45160" name="Group 965">
              <a:extLst>
                <a:ext uri="{FF2B5EF4-FFF2-40B4-BE49-F238E27FC236}">
                  <a16:creationId xmlns:a16="http://schemas.microsoft.com/office/drawing/2014/main" id="{29BAEDA2-6CDC-4F9B-AB96-FCAED2E7AD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5176" name="AutoShape 966">
                <a:extLst>
                  <a:ext uri="{FF2B5EF4-FFF2-40B4-BE49-F238E27FC236}">
                    <a16:creationId xmlns:a16="http://schemas.microsoft.com/office/drawing/2014/main" id="{17E4BD3F-70ED-450C-922E-A1E6228562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177" name="AutoShape 967">
                <a:extLst>
                  <a:ext uri="{FF2B5EF4-FFF2-40B4-BE49-F238E27FC236}">
                    <a16:creationId xmlns:a16="http://schemas.microsoft.com/office/drawing/2014/main" id="{0AC3CF39-3378-4064-9EDB-D609AAA876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73" name="Freeform 968">
              <a:extLst>
                <a:ext uri="{FF2B5EF4-FFF2-40B4-BE49-F238E27FC236}">
                  <a16:creationId xmlns:a16="http://schemas.microsoft.com/office/drawing/2014/main" id="{4ECD7114-6C0C-4DE3-BD56-29FD62B39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3" y="1357"/>
              <a:ext cx="268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grpSp>
          <p:nvGrpSpPr>
            <p:cNvPr id="45162" name="Group 969">
              <a:extLst>
                <a:ext uri="{FF2B5EF4-FFF2-40B4-BE49-F238E27FC236}">
                  <a16:creationId xmlns:a16="http://schemas.microsoft.com/office/drawing/2014/main" id="{69F477CD-F0AC-49D8-840C-A807B1C742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5174" name="AutoShape 970">
                <a:extLst>
                  <a:ext uri="{FF2B5EF4-FFF2-40B4-BE49-F238E27FC236}">
                    <a16:creationId xmlns:a16="http://schemas.microsoft.com/office/drawing/2014/main" id="{EC274134-CEC3-4D2D-A72B-4467E9D938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175" name="AutoShape 971">
                <a:extLst>
                  <a:ext uri="{FF2B5EF4-FFF2-40B4-BE49-F238E27FC236}">
                    <a16:creationId xmlns:a16="http://schemas.microsoft.com/office/drawing/2014/main" id="{139BF86A-FFA0-4CAC-BC84-89B99A5FBD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5163" name="Rectangle 972">
              <a:extLst>
                <a:ext uri="{FF2B5EF4-FFF2-40B4-BE49-F238E27FC236}">
                  <a16:creationId xmlns:a16="http://schemas.microsoft.com/office/drawing/2014/main" id="{299EB780-F262-4910-9191-E60B74E159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6" name="Freeform 973">
              <a:extLst>
                <a:ext uri="{FF2B5EF4-FFF2-40B4-BE49-F238E27FC236}">
                  <a16:creationId xmlns:a16="http://schemas.microsoft.com/office/drawing/2014/main" id="{FECD140A-3713-46EB-A1BE-1372B826E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1" y="1006"/>
              <a:ext cx="240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77" name="Freeform 974">
              <a:extLst>
                <a:ext uri="{FF2B5EF4-FFF2-40B4-BE49-F238E27FC236}">
                  <a16:creationId xmlns:a16="http://schemas.microsoft.com/office/drawing/2014/main" id="{58F87F8A-26A4-4358-8706-0AFF6BBED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1" y="680"/>
              <a:ext cx="254" cy="238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5166" name="Oval 975">
              <a:extLst>
                <a:ext uri="{FF2B5EF4-FFF2-40B4-BE49-F238E27FC236}">
                  <a16:creationId xmlns:a16="http://schemas.microsoft.com/office/drawing/2014/main" id="{15AE9FA5-3D59-4AA1-A4AD-DCA02E31F9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9" name="Freeform 976">
              <a:extLst>
                <a:ext uri="{FF2B5EF4-FFF2-40B4-BE49-F238E27FC236}">
                  <a16:creationId xmlns:a16="http://schemas.microsoft.com/office/drawing/2014/main" id="{A806156F-9F42-40CB-9BDD-765086951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7" y="2612"/>
              <a:ext cx="254" cy="201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5168" name="AutoShape 977">
              <a:extLst>
                <a:ext uri="{FF2B5EF4-FFF2-40B4-BE49-F238E27FC236}">
                  <a16:creationId xmlns:a16="http://schemas.microsoft.com/office/drawing/2014/main" id="{2923EE12-F21C-4160-BB49-68C9A2D40C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5169" name="AutoShape 978">
              <a:extLst>
                <a:ext uri="{FF2B5EF4-FFF2-40B4-BE49-F238E27FC236}">
                  <a16:creationId xmlns:a16="http://schemas.microsoft.com/office/drawing/2014/main" id="{59A36533-383A-44DF-BCD3-3F373A3741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5170" name="Oval 979">
              <a:extLst>
                <a:ext uri="{FF2B5EF4-FFF2-40B4-BE49-F238E27FC236}">
                  <a16:creationId xmlns:a16="http://schemas.microsoft.com/office/drawing/2014/main" id="{86F533BD-6DBC-4DE1-B289-B468A733C9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83" name="Oval 980">
              <a:extLst>
                <a:ext uri="{FF2B5EF4-FFF2-40B4-BE49-F238E27FC236}">
                  <a16:creationId xmlns:a16="http://schemas.microsoft.com/office/drawing/2014/main" id="{9A3E7ABD-AA11-4F65-8D7A-122192F9FA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3" y="2386"/>
              <a:ext cx="155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defTabSz="685800">
                <a:lnSpc>
                  <a:spcPct val="100000"/>
                </a:lnSpc>
                <a:spcBef>
                  <a:spcPct val="0"/>
                </a:spcBef>
                <a:buClrTx/>
                <a:buSzTx/>
                <a:buNone/>
                <a:defRPr/>
              </a:pPr>
              <a:endParaRPr lang="en-US" altLang="en-US" sz="135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5172" name="Oval 981">
              <a:extLst>
                <a:ext uri="{FF2B5EF4-FFF2-40B4-BE49-F238E27FC236}">
                  <a16:creationId xmlns:a16="http://schemas.microsoft.com/office/drawing/2014/main" id="{9B2CD90E-C3D5-456E-8D5F-37910A864F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5173" name="Rectangle 982">
              <a:extLst>
                <a:ext uri="{FF2B5EF4-FFF2-40B4-BE49-F238E27FC236}">
                  <a16:creationId xmlns:a16="http://schemas.microsoft.com/office/drawing/2014/main" id="{C1068A31-63BF-4C95-827E-D2E2255D79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6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65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65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65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65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65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65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656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656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>
            <a:extLst>
              <a:ext uri="{FF2B5EF4-FFF2-40B4-BE49-F238E27FC236}">
                <a16:creationId xmlns:a16="http://schemas.microsoft.com/office/drawing/2014/main" id="{C90134F1-48A4-4201-84DB-7DC248FD247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209800" y="685800"/>
            <a:ext cx="7848600" cy="990600"/>
          </a:xfrm>
        </p:spPr>
        <p:txBody>
          <a:bodyPr/>
          <a:lstStyle/>
          <a:p>
            <a:r>
              <a:rPr lang="pt-BR" altLang="pt-BR" sz="3200" dirty="0"/>
              <a:t>Aula 4 – Redes Eletrônicas:</a:t>
            </a:r>
            <a:br>
              <a:rPr lang="pt-BR" altLang="pt-BR" sz="3200" dirty="0"/>
            </a:br>
            <a:endParaRPr lang="pt-BR" altLang="pt-BR" sz="3200" dirty="0"/>
          </a:p>
        </p:txBody>
      </p:sp>
      <p:sp>
        <p:nvSpPr>
          <p:cNvPr id="9219" name="Rectangle 3">
            <a:extLst>
              <a:ext uri="{FF2B5EF4-FFF2-40B4-BE49-F238E27FC236}">
                <a16:creationId xmlns:a16="http://schemas.microsoft.com/office/drawing/2014/main" id="{F07B642C-3EA0-45AF-96BF-D97DBFC8F7B5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2438400" y="1600201"/>
            <a:ext cx="8001000" cy="4530725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pt-BR" altLang="pt-BR" sz="2400" dirty="0">
                <a:solidFill>
                  <a:srgbClr val="FF0000"/>
                </a:solidFill>
              </a:rPr>
              <a:t>4.1 História das redes de computadores e da Internet</a:t>
            </a:r>
            <a:endParaRPr lang="pt-BR" altLang="pt-BR" sz="2400" dirty="0"/>
          </a:p>
          <a:p>
            <a:pPr>
              <a:buFont typeface="Wingdings" pitchFamily="2" charset="2"/>
              <a:buNone/>
            </a:pPr>
            <a:r>
              <a:rPr lang="pt-BR" altLang="pt-BR" sz="2400" dirty="0">
                <a:solidFill>
                  <a:srgbClr val="FF0000"/>
                </a:solidFill>
              </a:rPr>
              <a:t>4.2 O Que </a:t>
            </a:r>
            <a:r>
              <a:rPr lang="pt-BR" altLang="pt-BR" sz="2400" i="1" dirty="0">
                <a:solidFill>
                  <a:srgbClr val="FF0000"/>
                </a:solidFill>
              </a:rPr>
              <a:t>é</a:t>
            </a:r>
            <a:r>
              <a:rPr lang="pt-BR" altLang="pt-BR" sz="2400" dirty="0">
                <a:solidFill>
                  <a:srgbClr val="FF0000"/>
                </a:solidFill>
              </a:rPr>
              <a:t> a Internet?</a:t>
            </a:r>
          </a:p>
          <a:p>
            <a:pPr lvl="1">
              <a:buFont typeface="Wingdings" panose="05000000000000000000" pitchFamily="2" charset="2"/>
              <a:buNone/>
            </a:pPr>
            <a:r>
              <a:rPr lang="pt-BR" altLang="pt-BR" sz="2200" dirty="0"/>
              <a:t>4.2.1. Internet Camadas e protocolos</a:t>
            </a:r>
          </a:p>
          <a:p>
            <a:pPr lvl="1">
              <a:buFont typeface="Wingdings" panose="05000000000000000000" pitchFamily="2" charset="2"/>
              <a:buNone/>
            </a:pPr>
            <a:r>
              <a:rPr lang="pt-BR" altLang="pt-BR" sz="2200" dirty="0"/>
              <a:t>4.2.2. A borda da rede: modelos de conexão</a:t>
            </a:r>
          </a:p>
          <a:p>
            <a:pPr>
              <a:buFont typeface="Wingdings" pitchFamily="2" charset="2"/>
              <a:buNone/>
            </a:pPr>
            <a:r>
              <a:rPr lang="pt-BR" altLang="pt-BR" sz="2400" dirty="0"/>
              <a:t>4.3. A borda da Internet</a:t>
            </a:r>
          </a:p>
          <a:p>
            <a:pPr>
              <a:buFont typeface="Wingdings" pitchFamily="2" charset="2"/>
              <a:buNone/>
            </a:pPr>
            <a:r>
              <a:rPr lang="pt-BR" altLang="pt-BR" sz="2400" dirty="0"/>
              <a:t>4.4. A Camada da Rede</a:t>
            </a:r>
          </a:p>
          <a:p>
            <a:pPr lvl="1">
              <a:buFont typeface="Wingdings" panose="05000000000000000000" pitchFamily="2" charset="2"/>
              <a:buNone/>
            </a:pPr>
            <a:r>
              <a:rPr lang="pt-BR" altLang="pt-BR" sz="2200" dirty="0"/>
              <a:t>4.4.1. A camada de transporte</a:t>
            </a:r>
          </a:p>
          <a:p>
            <a:pPr lvl="1">
              <a:buFont typeface="Wingdings" panose="05000000000000000000" pitchFamily="2" charset="2"/>
              <a:buNone/>
            </a:pPr>
            <a:r>
              <a:rPr lang="pt-BR" altLang="pt-BR" sz="2200" dirty="0"/>
              <a:t>4.3.2. A camada de rede</a:t>
            </a:r>
          </a:p>
        </p:txBody>
      </p:sp>
      <p:pic>
        <p:nvPicPr>
          <p:cNvPr id="9220" name="Picture 4">
            <a:extLst>
              <a:ext uri="{FF2B5EF4-FFF2-40B4-BE49-F238E27FC236}">
                <a16:creationId xmlns:a16="http://schemas.microsoft.com/office/drawing/2014/main" id="{1CAA530F-2F62-4D30-BDA8-117DE8B529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5734050"/>
            <a:ext cx="1295400" cy="1123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21" name="Espaço Reservado para Rodapé 5">
            <a:extLst>
              <a:ext uri="{FF2B5EF4-FFF2-40B4-BE49-F238E27FC236}">
                <a16:creationId xmlns:a16="http://schemas.microsoft.com/office/drawing/2014/main" id="{4F8DD588-7687-49EE-BDE6-109E5CF3EE00}"/>
              </a:ext>
            </a:extLst>
          </p:cNvPr>
          <p:cNvSpPr txBox="1">
            <a:spLocks noGrp="1"/>
          </p:cNvSpPr>
          <p:nvPr/>
        </p:nvSpPr>
        <p:spPr bwMode="auto">
          <a:xfrm>
            <a:off x="6934200" y="64008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pt-BR" sz="1400">
                <a:latin typeface="Comic Sans MS" panose="030F0702030302020204" pitchFamily="66" charset="0"/>
              </a:rPr>
              <a:t>Marcos L Mucheroni</a:t>
            </a:r>
            <a:endParaRPr lang="en-US" altLang="pt-BR" sz="14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2">
            <a:extLst>
              <a:ext uri="{FF2B5EF4-FFF2-40B4-BE49-F238E27FC236}">
                <a16:creationId xmlns:a16="http://schemas.microsoft.com/office/drawing/2014/main" id="{F7ADEE6E-D624-48E3-A1E4-7411BBB1182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t-BR" altLang="pt-BR"/>
              <a:t>Cliente-Servidor</a:t>
            </a:r>
          </a:p>
        </p:txBody>
      </p:sp>
      <p:sp>
        <p:nvSpPr>
          <p:cNvPr id="47107" name="Rectangle 3">
            <a:extLst>
              <a:ext uri="{FF2B5EF4-FFF2-40B4-BE49-F238E27FC236}">
                <a16:creationId xmlns:a16="http://schemas.microsoft.com/office/drawing/2014/main" id="{B3F344ED-20B3-4F4F-B997-90FC2151E992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2286000" y="1600201"/>
            <a:ext cx="3810000" cy="4530725"/>
          </a:xfrm>
        </p:spPr>
        <p:txBody>
          <a:bodyPr/>
          <a:lstStyle/>
          <a:p>
            <a:r>
              <a:rPr lang="pt-BR" altLang="pt-BR" sz="2400"/>
              <a:t>Vantagens</a:t>
            </a:r>
          </a:p>
          <a:p>
            <a:pPr lvl="1"/>
            <a:r>
              <a:rPr lang="pt-BR" altLang="pt-BR" sz="2200"/>
              <a:t>Recursos partilháveis</a:t>
            </a:r>
          </a:p>
          <a:p>
            <a:pPr lvl="1"/>
            <a:r>
              <a:rPr lang="pt-BR" altLang="pt-BR" sz="2200"/>
              <a:t>Segurança</a:t>
            </a:r>
          </a:p>
          <a:p>
            <a:pPr lvl="1"/>
            <a:r>
              <a:rPr lang="pt-BR" altLang="pt-BR" sz="2200"/>
              <a:t>Controle central de arquivos</a:t>
            </a:r>
          </a:p>
          <a:p>
            <a:pPr lvl="1"/>
            <a:r>
              <a:rPr lang="pt-BR" altLang="pt-BR" sz="2200"/>
              <a:t>Servidores dedicados e otimizados </a:t>
            </a:r>
          </a:p>
          <a:p>
            <a:pPr lvl="1"/>
            <a:r>
              <a:rPr lang="pt-BR" altLang="pt-BR" sz="2200"/>
              <a:t>Os usuários não se preocupam com a administração</a:t>
            </a:r>
          </a:p>
        </p:txBody>
      </p:sp>
      <p:sp>
        <p:nvSpPr>
          <p:cNvPr id="47108" name="Rectangle 4">
            <a:extLst>
              <a:ext uri="{FF2B5EF4-FFF2-40B4-BE49-F238E27FC236}">
                <a16:creationId xmlns:a16="http://schemas.microsoft.com/office/drawing/2014/main" id="{0CDF72D6-B44D-43ED-9620-9352125896A3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6248400" y="1600201"/>
            <a:ext cx="3810000" cy="4530725"/>
          </a:xfrm>
        </p:spPr>
        <p:txBody>
          <a:bodyPr/>
          <a:lstStyle/>
          <a:p>
            <a:r>
              <a:rPr lang="pt-BR" altLang="pt-BR" sz="2400"/>
              <a:t>Desvantagens</a:t>
            </a:r>
          </a:p>
          <a:p>
            <a:pPr lvl="1"/>
            <a:r>
              <a:rPr lang="pt-BR" altLang="pt-BR" sz="2200"/>
              <a:t>Custo</a:t>
            </a:r>
          </a:p>
          <a:p>
            <a:pPr lvl="2"/>
            <a:r>
              <a:rPr lang="pt-BR" altLang="pt-BR" sz="2100" i="1"/>
              <a:t>Hardware</a:t>
            </a:r>
          </a:p>
          <a:p>
            <a:pPr lvl="2"/>
            <a:r>
              <a:rPr lang="pt-BR" altLang="pt-BR" sz="2100" i="1"/>
              <a:t>Software</a:t>
            </a:r>
            <a:endParaRPr lang="pt-BR" altLang="pt-BR" sz="2100"/>
          </a:p>
          <a:p>
            <a:pPr lvl="1"/>
            <a:r>
              <a:rPr lang="pt-BR" altLang="pt-BR" sz="2200"/>
              <a:t>É necessário um administrador</a:t>
            </a: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" name="Freeform 370">
            <a:extLst>
              <a:ext uri="{FF2B5EF4-FFF2-40B4-BE49-F238E27FC236}">
                <a16:creationId xmlns:a16="http://schemas.microsoft.com/office/drawing/2014/main" id="{C1523BAE-C387-4983-96FE-EF427605739B}"/>
              </a:ext>
            </a:extLst>
          </p:cNvPr>
          <p:cNvSpPr/>
          <p:nvPr/>
        </p:nvSpPr>
        <p:spPr>
          <a:xfrm>
            <a:off x="8262938" y="3155950"/>
            <a:ext cx="842962" cy="1003300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68580" tIns="34290" rIns="68580" bIns="3429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8F482FDB-8C5D-4C8B-B962-2F50DDE3FD1C}"/>
              </a:ext>
            </a:extLst>
          </p:cNvPr>
          <p:cNvSpPr>
            <a:spLocks/>
          </p:cNvSpPr>
          <p:nvPr/>
        </p:nvSpPr>
        <p:spPr bwMode="auto">
          <a:xfrm>
            <a:off x="6980238" y="2227264"/>
            <a:ext cx="1301750" cy="987425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49156" name="Rectangle 419">
            <a:extLst>
              <a:ext uri="{FF2B5EF4-FFF2-40B4-BE49-F238E27FC236}">
                <a16:creationId xmlns:a16="http://schemas.microsoft.com/office/drawing/2014/main" id="{37509187-128B-4D60-87AA-C18C0A0365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4064" y="3522663"/>
            <a:ext cx="739775" cy="501650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defTabSz="685800"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580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58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 typeface="Wingdings" panose="05000000000000000000" pitchFamily="2" charset="2"/>
              <a:buNone/>
            </a:pPr>
            <a:endParaRPr lang="en-US" altLang="en-US" sz="1800">
              <a:solidFill>
                <a:srgbClr val="0000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9157" name="AutoShape 420">
            <a:extLst>
              <a:ext uri="{FF2B5EF4-FFF2-40B4-BE49-F238E27FC236}">
                <a16:creationId xmlns:a16="http://schemas.microsoft.com/office/drawing/2014/main" id="{2F199519-4F45-47F0-870A-CC852075C2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27850" y="3324226"/>
            <a:ext cx="1093788" cy="238125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defTabSz="685800"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580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58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 typeface="Wingdings" panose="05000000000000000000" pitchFamily="2" charset="2"/>
              <a:buNone/>
            </a:pPr>
            <a:endParaRPr lang="en-US" altLang="en-US" sz="1800">
              <a:solidFill>
                <a:srgbClr val="00CCFF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6F001D4A-AE4F-4C09-AEDA-AB7F6C71E477}"/>
              </a:ext>
            </a:extLst>
          </p:cNvPr>
          <p:cNvSpPr>
            <a:spLocks/>
          </p:cNvSpPr>
          <p:nvPr/>
        </p:nvSpPr>
        <p:spPr bwMode="auto">
          <a:xfrm>
            <a:off x="7308851" y="4370389"/>
            <a:ext cx="2309813" cy="1247775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3ED3DDC-8209-4794-A5A6-4D81662B1B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83450" y="1973263"/>
            <a:ext cx="1049338" cy="25400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defTabSz="685800">
              <a:lnSpc>
                <a:spcPct val="100000"/>
              </a:lnSpc>
              <a:spcBef>
                <a:spcPct val="0"/>
              </a:spcBef>
              <a:buClrTx/>
              <a:buSzTx/>
              <a:buNone/>
              <a:defRPr/>
            </a:pPr>
            <a:r>
              <a:rPr lang="en-US" altLang="en-US" sz="1050" dirty="0">
                <a:solidFill>
                  <a:prstClr val="black"/>
                </a:solidFill>
                <a:latin typeface="Calibri" panose="020F0502020204030204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0E8CCB24-AF4B-4F01-8E66-CED660FAEF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21513" y="4000501"/>
            <a:ext cx="1466850" cy="225425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defTabSz="685800">
              <a:lnSpc>
                <a:spcPct val="80000"/>
              </a:lnSpc>
              <a:spcBef>
                <a:spcPct val="0"/>
              </a:spcBef>
              <a:buClrTx/>
              <a:buSzTx/>
              <a:buNone/>
              <a:defRPr/>
            </a:pPr>
            <a:r>
              <a:rPr lang="en-US" altLang="en-US" sz="1050" dirty="0">
                <a:solidFill>
                  <a:prstClr val="black"/>
                </a:solidFill>
                <a:latin typeface="Calibri" panose="020F0502020204030204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9767A95C-5035-46F1-B898-DB481C57E9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04050" y="5192713"/>
            <a:ext cx="946150" cy="354012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defTabSz="685800">
              <a:lnSpc>
                <a:spcPct val="80000"/>
              </a:lnSpc>
              <a:spcBef>
                <a:spcPct val="0"/>
              </a:spcBef>
              <a:buClrTx/>
              <a:buSzTx/>
              <a:buNone/>
              <a:defRPr/>
            </a:pPr>
            <a:r>
              <a:rPr lang="en-US" altLang="en-US" sz="1050" dirty="0">
                <a:solidFill>
                  <a:prstClr val="black"/>
                </a:solidFill>
                <a:latin typeface="Calibri" panose="020F0502020204030204"/>
              </a:rPr>
              <a:t>enterprise</a:t>
            </a:r>
          </a:p>
          <a:p>
            <a:pPr defTabSz="685800">
              <a:lnSpc>
                <a:spcPct val="80000"/>
              </a:lnSpc>
              <a:spcBef>
                <a:spcPct val="0"/>
              </a:spcBef>
              <a:buClrTx/>
              <a:buSzTx/>
              <a:buNone/>
              <a:defRPr/>
            </a:pPr>
            <a:r>
              <a:rPr lang="en-US" altLang="en-US" sz="1050" dirty="0">
                <a:solidFill>
                  <a:prstClr val="black"/>
                </a:solidFill>
                <a:latin typeface="Calibri" panose="020F0502020204030204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B54F03AA-C92B-4E89-87E0-344BB66D1FB7}"/>
              </a:ext>
            </a:extLst>
          </p:cNvPr>
          <p:cNvSpPr/>
          <p:nvPr/>
        </p:nvSpPr>
        <p:spPr>
          <a:xfrm>
            <a:off x="9190039" y="3241676"/>
            <a:ext cx="955675" cy="1452563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68580" tIns="34290" rIns="68580" bIns="3429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49163" name="Group 373">
            <a:extLst>
              <a:ext uri="{FF2B5EF4-FFF2-40B4-BE49-F238E27FC236}">
                <a16:creationId xmlns:a16="http://schemas.microsoft.com/office/drawing/2014/main" id="{D1F25483-B953-42B4-98FD-CB455BB21ECA}"/>
              </a:ext>
            </a:extLst>
          </p:cNvPr>
          <p:cNvGrpSpPr>
            <a:grpSpLocks/>
          </p:cNvGrpSpPr>
          <p:nvPr/>
        </p:nvGrpSpPr>
        <p:grpSpPr bwMode="auto">
          <a:xfrm>
            <a:off x="9652000" y="3803650"/>
            <a:ext cx="515938" cy="54133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338A9F55-E61C-4603-A21E-4B35EA507AB0}"/>
                </a:ext>
              </a:extLst>
            </p:cNvPr>
            <p:cNvSpPr/>
            <p:nvPr/>
          </p:nvSpPr>
          <p:spPr>
            <a:xfrm>
              <a:off x="5535857" y="1751190"/>
              <a:ext cx="525563" cy="66241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0526FB0-D37D-4704-AA33-38A49D369A53}"/>
                </a:ext>
              </a:extLst>
            </p:cNvPr>
            <p:cNvSpPr/>
            <p:nvPr/>
          </p:nvSpPr>
          <p:spPr>
            <a:xfrm>
              <a:off x="5203089" y="1922135"/>
              <a:ext cx="652332" cy="491469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EAC14560-F260-4500-89FF-D5D8861411F1}"/>
                </a:ext>
              </a:extLst>
            </p:cNvPr>
            <p:cNvCxnSpPr/>
            <p:nvPr/>
          </p:nvCxnSpPr>
          <p:spPr>
            <a:xfrm flipV="1">
              <a:off x="5271755" y="2028977"/>
              <a:ext cx="293154" cy="73817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6759F810-2861-44DB-8F9E-DAD04307F184}"/>
                </a:ext>
              </a:extLst>
            </p:cNvPr>
            <p:cNvCxnSpPr/>
            <p:nvPr/>
          </p:nvCxnSpPr>
          <p:spPr>
            <a:xfrm flipV="1">
              <a:off x="5274397" y="2262084"/>
              <a:ext cx="290512" cy="1554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1B9F6610-52F8-4270-9251-0A7223BC9A8F}"/>
                </a:ext>
              </a:extLst>
            </p:cNvPr>
            <p:cNvCxnSpPr/>
            <p:nvPr/>
          </p:nvCxnSpPr>
          <p:spPr>
            <a:xfrm flipV="1">
              <a:off x="5274397" y="2151358"/>
              <a:ext cx="290512" cy="48565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EF3D43E3-20C1-407F-8E29-5EB533065006}"/>
                </a:ext>
              </a:extLst>
            </p:cNvPr>
            <p:cNvCxnSpPr/>
            <p:nvPr/>
          </p:nvCxnSpPr>
          <p:spPr>
            <a:xfrm>
              <a:off x="5269115" y="2353384"/>
              <a:ext cx="295794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F0573E-FE0C-4869-8AC7-51D03A2B4AB5}"/>
                </a:ext>
              </a:extLst>
            </p:cNvPr>
            <p:cNvCxnSpPr/>
            <p:nvPr/>
          </p:nvCxnSpPr>
          <p:spPr>
            <a:xfrm flipV="1">
              <a:off x="5950497" y="1867744"/>
              <a:ext cx="0" cy="464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2B76B278-3547-4E26-B8D6-27E0DAF82C3C}"/>
                </a:ext>
              </a:extLst>
            </p:cNvPr>
            <p:cNvCxnSpPr/>
            <p:nvPr/>
          </p:nvCxnSpPr>
          <p:spPr>
            <a:xfrm>
              <a:off x="5628293" y="1937676"/>
              <a:ext cx="0" cy="475928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164" name="Group 390">
            <a:extLst>
              <a:ext uri="{FF2B5EF4-FFF2-40B4-BE49-F238E27FC236}">
                <a16:creationId xmlns:a16="http://schemas.microsoft.com/office/drawing/2014/main" id="{78FD16AB-8971-4A7E-9FF0-3B535D9042DE}"/>
              </a:ext>
            </a:extLst>
          </p:cNvPr>
          <p:cNvGrpSpPr>
            <a:grpSpLocks/>
          </p:cNvGrpSpPr>
          <p:nvPr/>
        </p:nvGrpSpPr>
        <p:grpSpPr bwMode="auto">
          <a:xfrm>
            <a:off x="9602789" y="3252789"/>
            <a:ext cx="446087" cy="485775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63F5A7A0-B415-4881-AD8E-38AD3C9CA7C9}"/>
                </a:ext>
              </a:extLst>
            </p:cNvPr>
            <p:cNvSpPr/>
            <p:nvPr/>
          </p:nvSpPr>
          <p:spPr>
            <a:xfrm>
              <a:off x="5536035" y="1751190"/>
              <a:ext cx="525385" cy="66241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EE31B717-96A7-4217-A2C2-BA6071C41D7B}"/>
                </a:ext>
              </a:extLst>
            </p:cNvPr>
            <p:cNvSpPr/>
            <p:nvPr/>
          </p:nvSpPr>
          <p:spPr>
            <a:xfrm>
              <a:off x="5203089" y="1922205"/>
              <a:ext cx="650621" cy="491399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AF5BDB34-8976-42E2-B4B6-4C842B888844}"/>
                </a:ext>
              </a:extLst>
            </p:cNvPr>
            <p:cNvCxnSpPr/>
            <p:nvPr/>
          </p:nvCxnSpPr>
          <p:spPr>
            <a:xfrm flipV="1">
              <a:off x="5270289" y="2030442"/>
              <a:ext cx="296292" cy="736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F6F577B0-5354-4C05-86F3-EAC840D46D77}"/>
                </a:ext>
              </a:extLst>
            </p:cNvPr>
            <p:cNvCxnSpPr/>
            <p:nvPr/>
          </p:nvCxnSpPr>
          <p:spPr>
            <a:xfrm flipV="1">
              <a:off x="5276398" y="2262071"/>
              <a:ext cx="290182" cy="1731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BF57F805-30F7-4ED2-A9A4-00B82A7D89F6}"/>
                </a:ext>
              </a:extLst>
            </p:cNvPr>
            <p:cNvCxnSpPr/>
            <p:nvPr/>
          </p:nvCxnSpPr>
          <p:spPr>
            <a:xfrm flipV="1">
              <a:off x="5276398" y="2151668"/>
              <a:ext cx="290182" cy="47625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F2042E08-078E-46FB-A906-EB882B3D5398}"/>
                </a:ext>
              </a:extLst>
            </p:cNvPr>
            <p:cNvCxnSpPr/>
            <p:nvPr/>
          </p:nvCxnSpPr>
          <p:spPr>
            <a:xfrm>
              <a:off x="5270289" y="2355155"/>
              <a:ext cx="296292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E89A025E-8245-4845-B5A5-2849CA9F9029}"/>
                </a:ext>
              </a:extLst>
            </p:cNvPr>
            <p:cNvCxnSpPr/>
            <p:nvPr/>
          </p:nvCxnSpPr>
          <p:spPr>
            <a:xfrm flipV="1">
              <a:off x="5951456" y="1865921"/>
              <a:ext cx="0" cy="465422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253BCA12-9D1C-429F-A7E1-6A65BBB97B45}"/>
                </a:ext>
              </a:extLst>
            </p:cNvPr>
            <p:cNvCxnSpPr/>
            <p:nvPr/>
          </p:nvCxnSpPr>
          <p:spPr>
            <a:xfrm>
              <a:off x="5627672" y="1937359"/>
              <a:ext cx="0" cy="476245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EDDBCB09-75D2-4981-98A6-8A6A35DB5F49}"/>
              </a:ext>
            </a:extLst>
          </p:cNvPr>
          <p:cNvSpPr/>
          <p:nvPr/>
        </p:nvSpPr>
        <p:spPr>
          <a:xfrm>
            <a:off x="8678863" y="2193926"/>
            <a:ext cx="1123950" cy="1039813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68580" tIns="34290" rIns="68580" bIns="3429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87D8D7E-5B07-47B4-B44C-5A60522039A7}"/>
              </a:ext>
            </a:extLst>
          </p:cNvPr>
          <p:cNvSpPr txBox="1"/>
          <p:nvPr/>
        </p:nvSpPr>
        <p:spPr>
          <a:xfrm>
            <a:off x="8594725" y="2246314"/>
            <a:ext cx="1333500" cy="23653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defTabSz="685800">
              <a:lnSpc>
                <a:spcPct val="90000"/>
              </a:lnSpc>
              <a:defRPr/>
            </a:pPr>
            <a:r>
              <a:rPr lang="en-US" sz="1050" dirty="0">
                <a:solidFill>
                  <a:prstClr val="black"/>
                </a:solidFill>
                <a:latin typeface="Calibri" panose="020F0502020204030204"/>
              </a:rPr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7AC82107-33A5-48A3-BB9E-452B7B8990BB}"/>
              </a:ext>
            </a:extLst>
          </p:cNvPr>
          <p:cNvSpPr/>
          <p:nvPr/>
        </p:nvSpPr>
        <p:spPr>
          <a:xfrm>
            <a:off x="8483600" y="3616325"/>
            <a:ext cx="228600" cy="147638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F7D0D6EC-7C92-4F96-8FB6-AFA79598BEA8}"/>
              </a:ext>
            </a:extLst>
          </p:cNvPr>
          <p:cNvSpPr txBox="1"/>
          <p:nvPr/>
        </p:nvSpPr>
        <p:spPr>
          <a:xfrm>
            <a:off x="8097838" y="3443289"/>
            <a:ext cx="781050" cy="528637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defTabSz="685800">
              <a:lnSpc>
                <a:spcPct val="90000"/>
              </a:lnSpc>
              <a:defRPr/>
            </a:pPr>
            <a:r>
              <a:rPr lang="en-US" sz="1050" dirty="0">
                <a:solidFill>
                  <a:prstClr val="black"/>
                </a:solidFill>
                <a:latin typeface="Calibri" panose="020F0502020204030204"/>
              </a:rPr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0AB0ADFB-2034-48CC-84BF-C1D825BCA4DF}"/>
              </a:ext>
            </a:extLst>
          </p:cNvPr>
          <p:cNvSpPr txBox="1"/>
          <p:nvPr/>
        </p:nvSpPr>
        <p:spPr>
          <a:xfrm>
            <a:off x="9712325" y="4365625"/>
            <a:ext cx="654050" cy="31115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defTabSz="685800">
              <a:lnSpc>
                <a:spcPct val="90000"/>
              </a:lnSpc>
              <a:defRPr/>
            </a:pPr>
            <a:r>
              <a:rPr lang="en-US" sz="788" dirty="0">
                <a:solidFill>
                  <a:prstClr val="black"/>
                </a:solidFill>
                <a:latin typeface="Calibri" panose="020F0502020204030204"/>
              </a:rPr>
              <a:t>datacenter </a:t>
            </a:r>
          </a:p>
          <a:p>
            <a:pPr defTabSz="685800">
              <a:lnSpc>
                <a:spcPct val="90000"/>
              </a:lnSpc>
              <a:defRPr/>
            </a:pPr>
            <a:r>
              <a:rPr lang="en-US" sz="788" dirty="0">
                <a:solidFill>
                  <a:prstClr val="black"/>
                </a:solidFill>
                <a:latin typeface="Calibri" panose="020F0502020204030204"/>
              </a:rPr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302D1191-C5E4-42CA-ABE2-B2773F6C4F94}"/>
              </a:ext>
            </a:extLst>
          </p:cNvPr>
          <p:cNvSpPr txBox="1"/>
          <p:nvPr/>
        </p:nvSpPr>
        <p:spPr>
          <a:xfrm>
            <a:off x="9070975" y="4029075"/>
            <a:ext cx="679450" cy="52863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defTabSz="685800">
              <a:lnSpc>
                <a:spcPct val="90000"/>
              </a:lnSpc>
              <a:defRPr/>
            </a:pPr>
            <a:r>
              <a:rPr lang="en-US" sz="1050" dirty="0">
                <a:solidFill>
                  <a:prstClr val="black"/>
                </a:solidFill>
                <a:latin typeface="Calibri" panose="020F0502020204030204"/>
              </a:rPr>
              <a:t>content </a:t>
            </a:r>
          </a:p>
          <a:p>
            <a:pPr defTabSz="685800">
              <a:lnSpc>
                <a:spcPct val="90000"/>
              </a:lnSpc>
              <a:defRPr/>
            </a:pPr>
            <a:r>
              <a:rPr lang="en-US" sz="1050" dirty="0">
                <a:solidFill>
                  <a:prstClr val="black"/>
                </a:solidFill>
                <a:latin typeface="Calibri" panose="020F0502020204030204"/>
              </a:rPr>
              <a:t>provider </a:t>
            </a:r>
          </a:p>
          <a:p>
            <a:pPr defTabSz="685800">
              <a:lnSpc>
                <a:spcPct val="90000"/>
              </a:lnSpc>
              <a:defRPr/>
            </a:pPr>
            <a:r>
              <a:rPr lang="en-US" sz="1050" dirty="0">
                <a:solidFill>
                  <a:prstClr val="black"/>
                </a:solidFill>
                <a:latin typeface="Calibri" panose="020F0502020204030204"/>
              </a:rPr>
              <a:t>network</a:t>
            </a:r>
            <a:endParaRPr lang="en-US" sz="750" dirty="0">
              <a:solidFill>
                <a:prstClr val="black"/>
              </a:solidFill>
              <a:latin typeface="Calibri" panose="020F0502020204030204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547E3131-B90F-498B-A428-B34DFD4EC292}"/>
              </a:ext>
            </a:extLst>
          </p:cNvPr>
          <p:cNvCxnSpPr>
            <a:cxnSpLocks/>
          </p:cNvCxnSpPr>
          <p:nvPr/>
        </p:nvCxnSpPr>
        <p:spPr>
          <a:xfrm flipH="1" flipV="1">
            <a:off x="9444038" y="3541714"/>
            <a:ext cx="309562" cy="476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2C21D58-6DB2-4BE7-8B5D-75A6B24019B9}"/>
              </a:ext>
            </a:extLst>
          </p:cNvPr>
          <p:cNvCxnSpPr>
            <a:cxnSpLocks/>
          </p:cNvCxnSpPr>
          <p:nvPr/>
        </p:nvCxnSpPr>
        <p:spPr>
          <a:xfrm flipH="1" flipV="1">
            <a:off x="9520238" y="3587750"/>
            <a:ext cx="258762" cy="5540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E8895EEE-EF14-4515-A97B-96F17840756B}"/>
              </a:ext>
            </a:extLst>
          </p:cNvPr>
          <p:cNvCxnSpPr>
            <a:cxnSpLocks/>
          </p:cNvCxnSpPr>
          <p:nvPr/>
        </p:nvCxnSpPr>
        <p:spPr>
          <a:xfrm flipV="1">
            <a:off x="9501188" y="3582989"/>
            <a:ext cx="252412" cy="2952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16386786-28BD-44C1-AB69-05DD06EE26C8}"/>
              </a:ext>
            </a:extLst>
          </p:cNvPr>
          <p:cNvCxnSpPr>
            <a:cxnSpLocks/>
          </p:cNvCxnSpPr>
          <p:nvPr/>
        </p:nvCxnSpPr>
        <p:spPr>
          <a:xfrm flipH="1" flipV="1">
            <a:off x="9451975" y="3552826"/>
            <a:ext cx="0" cy="3651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85E34429-E690-4068-8507-EAAFD1FAE01D}"/>
              </a:ext>
            </a:extLst>
          </p:cNvPr>
          <p:cNvCxnSpPr>
            <a:cxnSpLocks/>
          </p:cNvCxnSpPr>
          <p:nvPr/>
        </p:nvCxnSpPr>
        <p:spPr>
          <a:xfrm flipH="1" flipV="1">
            <a:off x="9437688" y="3911600"/>
            <a:ext cx="381000" cy="2603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F86F9827-55DE-41A8-B122-B5D4B763571F}"/>
              </a:ext>
            </a:extLst>
          </p:cNvPr>
          <p:cNvCxnSpPr>
            <a:cxnSpLocks/>
          </p:cNvCxnSpPr>
          <p:nvPr/>
        </p:nvCxnSpPr>
        <p:spPr>
          <a:xfrm flipH="1">
            <a:off x="8945564" y="3922713"/>
            <a:ext cx="4921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B726133F-FCD1-41E1-8A27-E500F033AD80}"/>
              </a:ext>
            </a:extLst>
          </p:cNvPr>
          <p:cNvCxnSpPr>
            <a:cxnSpLocks/>
          </p:cNvCxnSpPr>
          <p:nvPr/>
        </p:nvCxnSpPr>
        <p:spPr>
          <a:xfrm flipH="1">
            <a:off x="8439150" y="3922713"/>
            <a:ext cx="49053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919D0266-607B-4B4D-A994-3A1C668672AE}"/>
              </a:ext>
            </a:extLst>
          </p:cNvPr>
          <p:cNvCxnSpPr>
            <a:cxnSpLocks/>
          </p:cNvCxnSpPr>
          <p:nvPr/>
        </p:nvCxnSpPr>
        <p:spPr>
          <a:xfrm flipH="1">
            <a:off x="8482013" y="3487738"/>
            <a:ext cx="285750" cy="3873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5FE8F7DE-5048-4576-8753-204882924078}"/>
              </a:ext>
            </a:extLst>
          </p:cNvPr>
          <p:cNvCxnSpPr>
            <a:cxnSpLocks/>
          </p:cNvCxnSpPr>
          <p:nvPr/>
        </p:nvCxnSpPr>
        <p:spPr>
          <a:xfrm>
            <a:off x="8823325" y="3487738"/>
            <a:ext cx="0" cy="4048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A6736CFB-712F-4C8F-9A50-ACDE412666CF}"/>
              </a:ext>
            </a:extLst>
          </p:cNvPr>
          <p:cNvCxnSpPr/>
          <p:nvPr/>
        </p:nvCxnSpPr>
        <p:spPr>
          <a:xfrm>
            <a:off x="9126538" y="2922589"/>
            <a:ext cx="366712" cy="63023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40C908F-0BE0-4304-BDF6-9DF4E483E0CF}"/>
              </a:ext>
            </a:extLst>
          </p:cNvPr>
          <p:cNvCxnSpPr>
            <a:cxnSpLocks/>
          </p:cNvCxnSpPr>
          <p:nvPr/>
        </p:nvCxnSpPr>
        <p:spPr>
          <a:xfrm flipH="1">
            <a:off x="8872538" y="2878138"/>
            <a:ext cx="285750" cy="52070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49182" name="Group 802">
            <a:extLst>
              <a:ext uri="{FF2B5EF4-FFF2-40B4-BE49-F238E27FC236}">
                <a16:creationId xmlns:a16="http://schemas.microsoft.com/office/drawing/2014/main" id="{78BA3646-BB5B-4AE2-BA44-3363204E66AC}"/>
              </a:ext>
            </a:extLst>
          </p:cNvPr>
          <p:cNvGrpSpPr>
            <a:grpSpLocks/>
          </p:cNvGrpSpPr>
          <p:nvPr/>
        </p:nvGrpSpPr>
        <p:grpSpPr bwMode="auto">
          <a:xfrm>
            <a:off x="7196138" y="2452688"/>
            <a:ext cx="2684462" cy="2730500"/>
            <a:chOff x="7562238" y="2127325"/>
            <a:chExt cx="3578867" cy="3640283"/>
          </a:xfrm>
        </p:grpSpPr>
        <p:grpSp>
          <p:nvGrpSpPr>
            <p:cNvPr id="49595" name="Group 799">
              <a:extLst>
                <a:ext uri="{FF2B5EF4-FFF2-40B4-BE49-F238E27FC236}">
                  <a16:creationId xmlns:a16="http://schemas.microsoft.com/office/drawing/2014/main" id="{E94C060B-DC08-4EF5-AB83-F3BC13FAF2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857253" y="2127325"/>
              <a:ext cx="3283852" cy="3640283"/>
              <a:chOff x="7881336" y="2104198"/>
              <a:chExt cx="3283852" cy="3640283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D6CF6D4F-378A-4623-B9A9-2E7BC6F0E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812794" y="5228069"/>
                <a:ext cx="389426" cy="846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4" name="Line 430">
                <a:extLst>
                  <a:ext uri="{FF2B5EF4-FFF2-40B4-BE49-F238E27FC236}">
                    <a16:creationId xmlns:a16="http://schemas.microsoft.com/office/drawing/2014/main" id="{C5D9D0D5-1FDC-40C4-A53D-7B2A3F9AEF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>
                <a:off x="10233964" y="5382569"/>
                <a:ext cx="0" cy="114287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5" name="Line 431">
                <a:extLst>
                  <a:ext uri="{FF2B5EF4-FFF2-40B4-BE49-F238E27FC236}">
                    <a16:creationId xmlns:a16="http://schemas.microsoft.com/office/drawing/2014/main" id="{197FAA16-971C-42FD-AE64-9DC501DE45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57237" y="4815362"/>
                <a:ext cx="524872" cy="262439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6" name="Line 432">
                <a:extLst>
                  <a:ext uri="{FF2B5EF4-FFF2-40B4-BE49-F238E27FC236}">
                    <a16:creationId xmlns:a16="http://schemas.microsoft.com/office/drawing/2014/main" id="{B086DB2E-7608-4D64-A0E2-95BC6E49C7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73105" y="4815362"/>
                <a:ext cx="569317" cy="24550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7" name="Line 433">
                <a:extLst>
                  <a:ext uri="{FF2B5EF4-FFF2-40B4-BE49-F238E27FC236}">
                    <a16:creationId xmlns:a16="http://schemas.microsoft.com/office/drawing/2014/main" id="{FE5E5DD9-6A10-449E-826F-BC7F114BAA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45591" y="5086266"/>
                <a:ext cx="103069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A41E2EEA-99B0-45F5-ACB2-05867B0892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33946" y="5094732"/>
                <a:ext cx="226456" cy="12698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 dirty="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9" name="Line 436">
                <a:extLst>
                  <a:ext uri="{FF2B5EF4-FFF2-40B4-BE49-F238E27FC236}">
                    <a16:creationId xmlns:a16="http://schemas.microsoft.com/office/drawing/2014/main" id="{15A91C78-B242-46C1-B823-7B1428CD21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71510" y="5268281"/>
                <a:ext cx="412701" cy="12698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30" name="Line 439">
                <a:extLst>
                  <a:ext uri="{FF2B5EF4-FFF2-40B4-BE49-F238E27FC236}">
                    <a16:creationId xmlns:a16="http://schemas.microsoft.com/office/drawing/2014/main" id="{06CC3074-E4A8-435D-9E82-14176D4C58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396909" y="5259815"/>
                <a:ext cx="67725" cy="29418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31" name="Line 440">
                <a:extLst>
                  <a:ext uri="{FF2B5EF4-FFF2-40B4-BE49-F238E27FC236}">
                    <a16:creationId xmlns:a16="http://schemas.microsoft.com/office/drawing/2014/main" id="{0F71C16A-C3CE-4C02-990F-81A59FBE82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511196" y="5285212"/>
                <a:ext cx="281485" cy="268789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32" name="Line 441">
                <a:extLst>
                  <a:ext uri="{FF2B5EF4-FFF2-40B4-BE49-F238E27FC236}">
                    <a16:creationId xmlns:a16="http://schemas.microsoft.com/office/drawing/2014/main" id="{69BD5BF7-C733-4BE3-A0AC-1B70EBD4D0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11196" y="5234417"/>
                <a:ext cx="916411" cy="4698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33" name="Line 443">
                <a:extLst>
                  <a:ext uri="{FF2B5EF4-FFF2-40B4-BE49-F238E27FC236}">
                    <a16:creationId xmlns:a16="http://schemas.microsoft.com/office/drawing/2014/main" id="{F7101016-069A-4765-9CE0-0A1E3C6BC5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72041" y="3805819"/>
                <a:ext cx="0" cy="13333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39" name="Line 449">
                <a:extLst>
                  <a:ext uri="{FF2B5EF4-FFF2-40B4-BE49-F238E27FC236}">
                    <a16:creationId xmlns:a16="http://schemas.microsoft.com/office/drawing/2014/main" id="{B855A681-6D42-4F2E-B681-97590F749E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80503" y="4017463"/>
                <a:ext cx="169314" cy="423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528" name="Line 428">
                <a:extLst>
                  <a:ext uri="{FF2B5EF4-FFF2-40B4-BE49-F238E27FC236}">
                    <a16:creationId xmlns:a16="http://schemas.microsoft.com/office/drawing/2014/main" id="{51556573-A68A-4DAA-9A63-4E6D2D2028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910149" y="5560350"/>
                <a:ext cx="366145" cy="211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3D4C2716-04E4-48EF-BA7E-B5B1CC9211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83683" y="5014307"/>
                <a:ext cx="404236" cy="20741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cxnSp>
            <p:nvCxnSpPr>
              <p:cNvPr id="564" name="Straight Connector 563">
                <a:extLst>
                  <a:ext uri="{FF2B5EF4-FFF2-40B4-BE49-F238E27FC236}">
                    <a16:creationId xmlns:a16="http://schemas.microsoft.com/office/drawing/2014/main" id="{43D78904-1B93-4869-B1AD-30D9253F6739}"/>
                  </a:ext>
                </a:extLst>
              </p:cNvPr>
              <p:cNvCxnSpPr/>
              <p:nvPr/>
            </p:nvCxnSpPr>
            <p:spPr>
              <a:xfrm flipH="1">
                <a:off x="10123909" y="2146527"/>
                <a:ext cx="761912" cy="577788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5" name="Straight Connector 564">
                <a:extLst>
                  <a:ext uri="{FF2B5EF4-FFF2-40B4-BE49-F238E27FC236}">
                    <a16:creationId xmlns:a16="http://schemas.microsoft.com/office/drawing/2014/main" id="{2252EC4B-0F64-4111-BC0F-95D05BC041D2}"/>
                  </a:ext>
                </a:extLst>
              </p:cNvPr>
              <p:cNvCxnSpPr/>
              <p:nvPr/>
            </p:nvCxnSpPr>
            <p:spPr>
              <a:xfrm flipH="1">
                <a:off x="10123909" y="2245999"/>
                <a:ext cx="4233" cy="518529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6" name="Straight Connector 565">
                <a:extLst>
                  <a:ext uri="{FF2B5EF4-FFF2-40B4-BE49-F238E27FC236}">
                    <a16:creationId xmlns:a16="http://schemas.microsoft.com/office/drawing/2014/main" id="{BEEAAF47-BA8D-4A68-9329-E46F6EBD0A32}"/>
                  </a:ext>
                </a:extLst>
              </p:cNvPr>
              <p:cNvCxnSpPr/>
              <p:nvPr/>
            </p:nvCxnSpPr>
            <p:spPr>
              <a:xfrm flipH="1">
                <a:off x="10695343" y="2178273"/>
                <a:ext cx="150267" cy="518529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7" name="Straight Connector 566">
                <a:extLst>
                  <a:ext uri="{FF2B5EF4-FFF2-40B4-BE49-F238E27FC236}">
                    <a16:creationId xmlns:a16="http://schemas.microsoft.com/office/drawing/2014/main" id="{F37EE03F-BD23-4E03-B89C-3CB4D8B3A1B9}"/>
                  </a:ext>
                </a:extLst>
              </p:cNvPr>
              <p:cNvCxnSpPr/>
              <p:nvPr/>
            </p:nvCxnSpPr>
            <p:spPr>
              <a:xfrm flipH="1">
                <a:off x="10166237" y="2696802"/>
                <a:ext cx="573551" cy="27513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8" name="Straight Connector 567">
                <a:extLst>
                  <a:ext uri="{FF2B5EF4-FFF2-40B4-BE49-F238E27FC236}">
                    <a16:creationId xmlns:a16="http://schemas.microsoft.com/office/drawing/2014/main" id="{61B53C25-F3C0-4411-ADAF-CE914860EA9D}"/>
                  </a:ext>
                </a:extLst>
              </p:cNvPr>
              <p:cNvCxnSpPr/>
              <p:nvPr/>
            </p:nvCxnSpPr>
            <p:spPr>
              <a:xfrm flipH="1">
                <a:off x="10094279" y="2146527"/>
                <a:ext cx="787309" cy="9947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9" name="Straight Connector 568">
                <a:extLst>
                  <a:ext uri="{FF2B5EF4-FFF2-40B4-BE49-F238E27FC236}">
                    <a16:creationId xmlns:a16="http://schemas.microsoft.com/office/drawing/2014/main" id="{8490497C-0FBA-46CB-BCF0-1790A7776FF6}"/>
                  </a:ext>
                </a:extLst>
              </p:cNvPr>
              <p:cNvCxnSpPr/>
              <p:nvPr/>
            </p:nvCxnSpPr>
            <p:spPr>
              <a:xfrm flipH="1">
                <a:off x="10885820" y="2104198"/>
                <a:ext cx="279368" cy="42329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0" name="Straight Connector 569">
                <a:extLst>
                  <a:ext uri="{FF2B5EF4-FFF2-40B4-BE49-F238E27FC236}">
                    <a16:creationId xmlns:a16="http://schemas.microsoft.com/office/drawing/2014/main" id="{BC932E00-A4AC-413E-827F-79D8F3CEAB38}"/>
                  </a:ext>
                </a:extLst>
              </p:cNvPr>
              <p:cNvCxnSpPr/>
              <p:nvPr/>
            </p:nvCxnSpPr>
            <p:spPr>
              <a:xfrm flipH="1" flipV="1">
                <a:off x="10705925" y="2696802"/>
                <a:ext cx="353442" cy="67726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4" name="Straight Connector 573">
                <a:extLst>
                  <a:ext uri="{FF2B5EF4-FFF2-40B4-BE49-F238E27FC236}">
                    <a16:creationId xmlns:a16="http://schemas.microsoft.com/office/drawing/2014/main" id="{FE580284-DC22-4667-BF8D-31924B0ADA67}"/>
                  </a:ext>
                </a:extLst>
              </p:cNvPr>
              <p:cNvCxnSpPr/>
              <p:nvPr/>
            </p:nvCxnSpPr>
            <p:spPr>
              <a:xfrm flipH="1">
                <a:off x="8792681" y="2245999"/>
                <a:ext cx="1301598" cy="605303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3" name="Line 541">
                <a:extLst>
                  <a:ext uri="{FF2B5EF4-FFF2-40B4-BE49-F238E27FC236}">
                    <a16:creationId xmlns:a16="http://schemas.microsoft.com/office/drawing/2014/main" id="{5D30E425-9DE9-456E-81E1-16E6362823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402210" y="4089422"/>
                <a:ext cx="429633" cy="70689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9" name="Line 424">
                <a:extLst>
                  <a:ext uri="{FF2B5EF4-FFF2-40B4-BE49-F238E27FC236}">
                    <a16:creationId xmlns:a16="http://schemas.microsoft.com/office/drawing/2014/main" id="{9D5032DB-BCC0-46E6-9625-92A00CAF9C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267808" y="4023812"/>
                <a:ext cx="969321" cy="423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  <p:pic>
          <p:nvPicPr>
            <p:cNvPr id="49596" name="Picture 778" descr="antenna_radiation_stylized">
              <a:extLst>
                <a:ext uri="{FF2B5EF4-FFF2-40B4-BE49-F238E27FC236}">
                  <a16:creationId xmlns:a16="http://schemas.microsoft.com/office/drawing/2014/main" id="{86180DBC-1BBC-4DB8-A55A-5E6D89A34A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62238" y="3813930"/>
              <a:ext cx="506412" cy="1060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597" name="Picture 781" descr="antenna_radiation_stylized">
              <a:extLst>
                <a:ext uri="{FF2B5EF4-FFF2-40B4-BE49-F238E27FC236}">
                  <a16:creationId xmlns:a16="http://schemas.microsoft.com/office/drawing/2014/main" id="{013A12D4-FC41-44FD-B25D-773683F443A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42073" y="5480938"/>
              <a:ext cx="452014" cy="95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598" name="Picture 799" descr="cell_tower_radiation copy">
              <a:extLst>
                <a:ext uri="{FF2B5EF4-FFF2-40B4-BE49-F238E27FC236}">
                  <a16:creationId xmlns:a16="http://schemas.microsoft.com/office/drawing/2014/main" id="{EE5DA082-0C0F-442D-A914-861DBD3D3F5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0866" y="2158167"/>
              <a:ext cx="457200" cy="3327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99" name="Oval 800">
              <a:extLst>
                <a:ext uri="{FF2B5EF4-FFF2-40B4-BE49-F238E27FC236}">
                  <a16:creationId xmlns:a16="http://schemas.microsoft.com/office/drawing/2014/main" id="{DA5F4AF8-3458-4CDB-B0B3-028BD1BFA6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4541" y="2292995"/>
              <a:ext cx="52388" cy="49485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39" name="Line 426">
            <a:extLst>
              <a:ext uri="{FF2B5EF4-FFF2-40B4-BE49-F238E27FC236}">
                <a16:creationId xmlns:a16="http://schemas.microsoft.com/office/drawing/2014/main" id="{1251AEF0-64B8-471A-A0D2-FC627AD0454F}"/>
              </a:ext>
            </a:extLst>
          </p:cNvPr>
          <p:cNvSpPr>
            <a:spLocks noChangeShapeType="1"/>
          </p:cNvSpPr>
          <p:nvPr/>
        </p:nvSpPr>
        <p:spPr bwMode="auto">
          <a:xfrm>
            <a:off x="7680326" y="2882901"/>
            <a:ext cx="169863" cy="130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grpSp>
        <p:nvGrpSpPr>
          <p:cNvPr id="49184" name="Group 783">
            <a:extLst>
              <a:ext uri="{FF2B5EF4-FFF2-40B4-BE49-F238E27FC236}">
                <a16:creationId xmlns:a16="http://schemas.microsoft.com/office/drawing/2014/main" id="{7B0A127B-4A8F-4116-A044-089EA7EBE71B}"/>
              </a:ext>
            </a:extLst>
          </p:cNvPr>
          <p:cNvGrpSpPr>
            <a:grpSpLocks/>
          </p:cNvGrpSpPr>
          <p:nvPr/>
        </p:nvGrpSpPr>
        <p:grpSpPr bwMode="auto">
          <a:xfrm>
            <a:off x="7561264" y="2589213"/>
            <a:ext cx="223837" cy="347662"/>
            <a:chOff x="3130" y="3288"/>
            <a:chExt cx="410" cy="742"/>
          </a:xfrm>
        </p:grpSpPr>
        <p:sp>
          <p:nvSpPr>
            <p:cNvPr id="244" name="Line 270">
              <a:extLst>
                <a:ext uri="{FF2B5EF4-FFF2-40B4-BE49-F238E27FC236}">
                  <a16:creationId xmlns:a16="http://schemas.microsoft.com/office/drawing/2014/main" id="{A53302BA-D0D4-4E94-B7CC-3D68108346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30" y="3288"/>
              <a:ext cx="206" cy="67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5" name="Line 271">
              <a:extLst>
                <a:ext uri="{FF2B5EF4-FFF2-40B4-BE49-F238E27FC236}">
                  <a16:creationId xmlns:a16="http://schemas.microsoft.com/office/drawing/2014/main" id="{06D7C44C-0705-476E-8B63-35D8DF73BB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6" y="3288"/>
              <a:ext cx="204" cy="66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6" name="Line 272">
              <a:extLst>
                <a:ext uri="{FF2B5EF4-FFF2-40B4-BE49-F238E27FC236}">
                  <a16:creationId xmlns:a16="http://schemas.microsoft.com/office/drawing/2014/main" id="{DFEC4533-ABDE-4124-8183-3318E61BC2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0" y="3955"/>
              <a:ext cx="206" cy="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7" name="Line 273">
              <a:extLst>
                <a:ext uri="{FF2B5EF4-FFF2-40B4-BE49-F238E27FC236}">
                  <a16:creationId xmlns:a16="http://schemas.microsoft.com/office/drawing/2014/main" id="{832BE4D5-0AA9-413E-9FEE-ED7379B9F3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36" y="3955"/>
              <a:ext cx="204" cy="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8" name="Line 274">
              <a:extLst>
                <a:ext uri="{FF2B5EF4-FFF2-40B4-BE49-F238E27FC236}">
                  <a16:creationId xmlns:a16="http://schemas.microsoft.com/office/drawing/2014/main" id="{FBCD7FBC-8D23-4291-B36E-5DECAC0CBB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6" y="3302"/>
              <a:ext cx="0" cy="72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9" name="Line 275">
              <a:extLst>
                <a:ext uri="{FF2B5EF4-FFF2-40B4-BE49-F238E27FC236}">
                  <a16:creationId xmlns:a16="http://schemas.microsoft.com/office/drawing/2014/main" id="{B90AF940-5167-41C6-A820-C687A49976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30" y="3888"/>
              <a:ext cx="206" cy="7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0" name="Line 276">
              <a:extLst>
                <a:ext uri="{FF2B5EF4-FFF2-40B4-BE49-F238E27FC236}">
                  <a16:creationId xmlns:a16="http://schemas.microsoft.com/office/drawing/2014/main" id="{586C4D40-A708-4580-9663-187AD6421D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336" y="3888"/>
              <a:ext cx="204" cy="6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1" name="Line 277">
              <a:extLst>
                <a:ext uri="{FF2B5EF4-FFF2-40B4-BE49-F238E27FC236}">
                  <a16:creationId xmlns:a16="http://schemas.microsoft.com/office/drawing/2014/main" id="{8E209414-12A9-4C6B-A9F8-F219632C61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7" y="3667"/>
              <a:ext cx="119" cy="5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2" name="Line 278">
              <a:extLst>
                <a:ext uri="{FF2B5EF4-FFF2-40B4-BE49-F238E27FC236}">
                  <a16:creationId xmlns:a16="http://schemas.microsoft.com/office/drawing/2014/main" id="{C2E1A8C5-B406-416E-95BD-C8BFB1E9DE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6" y="3667"/>
              <a:ext cx="122" cy="5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3" name="Line 279">
              <a:extLst>
                <a:ext uri="{FF2B5EF4-FFF2-40B4-BE49-F238E27FC236}">
                  <a16:creationId xmlns:a16="http://schemas.microsoft.com/office/drawing/2014/main" id="{E730019E-A21F-447F-88F7-5A14802984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9" y="3766"/>
              <a:ext cx="151" cy="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4" name="Line 280">
              <a:extLst>
                <a:ext uri="{FF2B5EF4-FFF2-40B4-BE49-F238E27FC236}">
                  <a16:creationId xmlns:a16="http://schemas.microsoft.com/office/drawing/2014/main" id="{3E003E8B-DFA5-4203-B274-A6DD143E80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6" y="3783"/>
              <a:ext cx="151" cy="6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5" name="Line 281">
              <a:extLst>
                <a:ext uri="{FF2B5EF4-FFF2-40B4-BE49-F238E27FC236}">
                  <a16:creationId xmlns:a16="http://schemas.microsoft.com/office/drawing/2014/main" id="{6AEC5500-B20F-42A5-9C41-A524A2090B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6" y="3566"/>
              <a:ext cx="76" cy="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6" name="Line 282">
              <a:extLst>
                <a:ext uri="{FF2B5EF4-FFF2-40B4-BE49-F238E27FC236}">
                  <a16:creationId xmlns:a16="http://schemas.microsoft.com/office/drawing/2014/main" id="{37CEB3BF-0F5F-4E4D-8A8E-C7B4065C84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6" y="3427"/>
              <a:ext cx="47" cy="2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7" name="Line 283">
              <a:extLst>
                <a:ext uri="{FF2B5EF4-FFF2-40B4-BE49-F238E27FC236}">
                  <a16:creationId xmlns:a16="http://schemas.microsoft.com/office/drawing/2014/main" id="{ED9E243F-9D52-48A5-A6F8-3F06D2ABCB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6" y="3559"/>
              <a:ext cx="96" cy="3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8" name="Line 284">
              <a:extLst>
                <a:ext uri="{FF2B5EF4-FFF2-40B4-BE49-F238E27FC236}">
                  <a16:creationId xmlns:a16="http://schemas.microsoft.com/office/drawing/2014/main" id="{513FDE24-0E65-47A0-A86E-483EBAB4BC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90" y="3424"/>
              <a:ext cx="55" cy="3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pic>
        <p:nvPicPr>
          <p:cNvPr id="49185" name="Picture 777" descr="access_point_stylized_small">
            <a:extLst>
              <a:ext uri="{FF2B5EF4-FFF2-40B4-BE49-F238E27FC236}">
                <a16:creationId xmlns:a16="http://schemas.microsoft.com/office/drawing/2014/main" id="{11B575F3-5A35-4836-AE42-3D753A93476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34238" y="3754438"/>
            <a:ext cx="277812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9186" name="Picture 780" descr="access_point_stylized_small">
            <a:extLst>
              <a:ext uri="{FF2B5EF4-FFF2-40B4-BE49-F238E27FC236}">
                <a16:creationId xmlns:a16="http://schemas.microsoft.com/office/drawing/2014/main" id="{F1E5F917-2FE8-423A-8C26-05C3E8E4B9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1538" y="5000626"/>
            <a:ext cx="285750" cy="238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9187" name="Group 470">
            <a:extLst>
              <a:ext uri="{FF2B5EF4-FFF2-40B4-BE49-F238E27FC236}">
                <a16:creationId xmlns:a16="http://schemas.microsoft.com/office/drawing/2014/main" id="{B8F0399F-3746-4CDB-95D5-23FAE3FFFEB1}"/>
              </a:ext>
            </a:extLst>
          </p:cNvPr>
          <p:cNvGrpSpPr>
            <a:grpSpLocks/>
          </p:cNvGrpSpPr>
          <p:nvPr/>
        </p:nvGrpSpPr>
        <p:grpSpPr bwMode="auto">
          <a:xfrm>
            <a:off x="8861426" y="4598988"/>
            <a:ext cx="295275" cy="165100"/>
            <a:chOff x="7493876" y="2774731"/>
            <a:chExt cx="1481958" cy="894622"/>
          </a:xfrm>
        </p:grpSpPr>
        <p:sp>
          <p:nvSpPr>
            <p:cNvPr id="472" name="Freeform 471">
              <a:extLst>
                <a:ext uri="{FF2B5EF4-FFF2-40B4-BE49-F238E27FC236}">
                  <a16:creationId xmlns:a16="http://schemas.microsoft.com/office/drawing/2014/main" id="{185F259B-8E2B-4915-A9A6-4D80D5D86E9F}"/>
                </a:ext>
              </a:extLst>
            </p:cNvPr>
            <p:cNvSpPr/>
            <p:nvPr/>
          </p:nvSpPr>
          <p:spPr>
            <a:xfrm>
              <a:off x="7493876" y="3084408"/>
              <a:ext cx="1481958" cy="584945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473" name="Oval 472">
              <a:extLst>
                <a:ext uri="{FF2B5EF4-FFF2-40B4-BE49-F238E27FC236}">
                  <a16:creationId xmlns:a16="http://schemas.microsoft.com/office/drawing/2014/main" id="{AB110BCB-8414-4C49-9ACD-3AF870D05CF4}"/>
                </a:ext>
              </a:extLst>
            </p:cNvPr>
            <p:cNvSpPr/>
            <p:nvPr/>
          </p:nvSpPr>
          <p:spPr>
            <a:xfrm>
              <a:off x="7493876" y="2774731"/>
              <a:ext cx="1481958" cy="5763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49575" name="Group 473">
              <a:extLst>
                <a:ext uri="{FF2B5EF4-FFF2-40B4-BE49-F238E27FC236}">
                  <a16:creationId xmlns:a16="http://schemas.microsoft.com/office/drawing/2014/main" id="{2168E5B5-07F2-48D8-A8DA-857422EF7A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AEE6C6EB-AFBE-4751-86C1-EB8EE38C67B5}"/>
                  </a:ext>
                </a:extLst>
              </p:cNvPr>
              <p:cNvSpPr/>
              <p:nvPr/>
            </p:nvSpPr>
            <p:spPr>
              <a:xfrm>
                <a:off x="7817238" y="2888085"/>
                <a:ext cx="844158" cy="193168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76" name="Freeform 475">
                <a:extLst>
                  <a:ext uri="{FF2B5EF4-FFF2-40B4-BE49-F238E27FC236}">
                    <a16:creationId xmlns:a16="http://schemas.microsoft.com/office/drawing/2014/main" id="{31094688-5727-487D-A5A0-E1759F2E1AD2}"/>
                  </a:ext>
                </a:extLst>
              </p:cNvPr>
              <p:cNvSpPr/>
              <p:nvPr/>
            </p:nvSpPr>
            <p:spPr>
              <a:xfrm>
                <a:off x="8366282" y="3052636"/>
                <a:ext cx="315701" cy="171703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7224FE8D-9C2D-4220-8AF8-747172A802CE}"/>
                  </a:ext>
                </a:extLst>
              </p:cNvPr>
              <p:cNvSpPr/>
              <p:nvPr/>
            </p:nvSpPr>
            <p:spPr>
              <a:xfrm>
                <a:off x="7789786" y="3052636"/>
                <a:ext cx="308840" cy="171703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78" name="Freeform 477">
                <a:extLst>
                  <a:ext uri="{FF2B5EF4-FFF2-40B4-BE49-F238E27FC236}">
                    <a16:creationId xmlns:a16="http://schemas.microsoft.com/office/drawing/2014/main" id="{86CA5828-EB74-434E-8F70-5C3642C973DF}"/>
                  </a:ext>
                </a:extLst>
              </p:cNvPr>
              <p:cNvSpPr/>
              <p:nvPr/>
            </p:nvSpPr>
            <p:spPr>
              <a:xfrm>
                <a:off x="7899595" y="2973936"/>
                <a:ext cx="672580" cy="264710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49188" name="Group 519">
            <a:extLst>
              <a:ext uri="{FF2B5EF4-FFF2-40B4-BE49-F238E27FC236}">
                <a16:creationId xmlns:a16="http://schemas.microsoft.com/office/drawing/2014/main" id="{9DC8CEDA-D02B-47DE-A748-8E324D7ADC29}"/>
              </a:ext>
            </a:extLst>
          </p:cNvPr>
          <p:cNvGrpSpPr>
            <a:grpSpLocks/>
          </p:cNvGrpSpPr>
          <p:nvPr/>
        </p:nvGrpSpPr>
        <p:grpSpPr bwMode="auto">
          <a:xfrm>
            <a:off x="8910638" y="4860926"/>
            <a:ext cx="233362" cy="144463"/>
            <a:chOff x="3668110" y="2448910"/>
            <a:chExt cx="3794234" cy="2165130"/>
          </a:xfrm>
        </p:grpSpPr>
        <p:sp>
          <p:nvSpPr>
            <p:cNvPr id="521" name="Rectangle 520">
              <a:extLst>
                <a:ext uri="{FF2B5EF4-FFF2-40B4-BE49-F238E27FC236}">
                  <a16:creationId xmlns:a16="http://schemas.microsoft.com/office/drawing/2014/main" id="{98E90F2F-0493-448B-B67B-4CF4052DE967}"/>
                </a:ext>
              </a:extLst>
            </p:cNvPr>
            <p:cNvSpPr/>
            <p:nvPr/>
          </p:nvSpPr>
          <p:spPr>
            <a:xfrm>
              <a:off x="3668110" y="3733708"/>
              <a:ext cx="3768431" cy="880332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22" name="Freeform 521">
              <a:extLst>
                <a:ext uri="{FF2B5EF4-FFF2-40B4-BE49-F238E27FC236}">
                  <a16:creationId xmlns:a16="http://schemas.microsoft.com/office/drawing/2014/main" id="{CF433FAA-D494-49E1-831D-8043C1FE347F}"/>
                </a:ext>
              </a:extLst>
            </p:cNvPr>
            <p:cNvSpPr/>
            <p:nvPr/>
          </p:nvSpPr>
          <p:spPr>
            <a:xfrm>
              <a:off x="3668110" y="2448910"/>
              <a:ext cx="3794234" cy="133238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grpSp>
          <p:nvGrpSpPr>
            <p:cNvPr id="49568" name="Group 522">
              <a:extLst>
                <a:ext uri="{FF2B5EF4-FFF2-40B4-BE49-F238E27FC236}">
                  <a16:creationId xmlns:a16="http://schemas.microsoft.com/office/drawing/2014/main" id="{C0065E6D-A9CE-44F7-97D8-083E64B934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24" name="Freeform 523">
                <a:extLst>
                  <a:ext uri="{FF2B5EF4-FFF2-40B4-BE49-F238E27FC236}">
                    <a16:creationId xmlns:a16="http://schemas.microsoft.com/office/drawing/2014/main" id="{BC8042DC-4924-441E-B1C8-477A8E326F9E}"/>
                  </a:ext>
                </a:extLst>
              </p:cNvPr>
              <p:cNvSpPr/>
              <p:nvPr/>
            </p:nvSpPr>
            <p:spPr>
              <a:xfrm>
                <a:off x="7964036" y="3033476"/>
                <a:ext cx="853820" cy="197463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25" name="Freeform 524">
                <a:extLst>
                  <a:ext uri="{FF2B5EF4-FFF2-40B4-BE49-F238E27FC236}">
                    <a16:creationId xmlns:a16="http://schemas.microsoft.com/office/drawing/2014/main" id="{1D451348-2131-43DE-8C6C-12C271F0CB08}"/>
                  </a:ext>
                </a:extLst>
              </p:cNvPr>
              <p:cNvSpPr/>
              <p:nvPr/>
            </p:nvSpPr>
            <p:spPr>
              <a:xfrm>
                <a:off x="8521187" y="3207241"/>
                <a:ext cx="318373" cy="1658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26" name="Freeform 525">
                <a:extLst>
                  <a:ext uri="{FF2B5EF4-FFF2-40B4-BE49-F238E27FC236}">
                    <a16:creationId xmlns:a16="http://schemas.microsoft.com/office/drawing/2014/main" id="{9D450D3C-7E34-4EAB-8A6B-DFCB67C895E4}"/>
                  </a:ext>
                </a:extLst>
              </p:cNvPr>
              <p:cNvSpPr/>
              <p:nvPr/>
            </p:nvSpPr>
            <p:spPr>
              <a:xfrm>
                <a:off x="7942326" y="3207241"/>
                <a:ext cx="311140" cy="165869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27" name="Freeform 526">
                <a:extLst>
                  <a:ext uri="{FF2B5EF4-FFF2-40B4-BE49-F238E27FC236}">
                    <a16:creationId xmlns:a16="http://schemas.microsoft.com/office/drawing/2014/main" id="{417137AD-1DC3-4280-98DD-BB09949D50FC}"/>
                  </a:ext>
                </a:extLst>
              </p:cNvPr>
              <p:cNvSpPr/>
              <p:nvPr/>
            </p:nvSpPr>
            <p:spPr>
              <a:xfrm>
                <a:off x="8050865" y="3120361"/>
                <a:ext cx="672923" cy="268546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49189" name="Group 478">
            <a:extLst>
              <a:ext uri="{FF2B5EF4-FFF2-40B4-BE49-F238E27FC236}">
                <a16:creationId xmlns:a16="http://schemas.microsoft.com/office/drawing/2014/main" id="{F07F1887-E6EB-41FE-9466-3D1C417F8BD1}"/>
              </a:ext>
            </a:extLst>
          </p:cNvPr>
          <p:cNvGrpSpPr>
            <a:grpSpLocks/>
          </p:cNvGrpSpPr>
          <p:nvPr/>
        </p:nvGrpSpPr>
        <p:grpSpPr bwMode="auto">
          <a:xfrm>
            <a:off x="8031164" y="4583113"/>
            <a:ext cx="295275" cy="163512"/>
            <a:chOff x="7493876" y="2774731"/>
            <a:chExt cx="1481958" cy="894622"/>
          </a:xfrm>
        </p:grpSpPr>
        <p:sp>
          <p:nvSpPr>
            <p:cNvPr id="480" name="Freeform 479">
              <a:extLst>
                <a:ext uri="{FF2B5EF4-FFF2-40B4-BE49-F238E27FC236}">
                  <a16:creationId xmlns:a16="http://schemas.microsoft.com/office/drawing/2014/main" id="{58A31F3D-DFFF-403E-B5F8-38F361040274}"/>
                </a:ext>
              </a:extLst>
            </p:cNvPr>
            <p:cNvSpPr/>
            <p:nvPr/>
          </p:nvSpPr>
          <p:spPr>
            <a:xfrm>
              <a:off x="7493876" y="3087415"/>
              <a:ext cx="1481958" cy="581938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481" name="Oval 480">
              <a:extLst>
                <a:ext uri="{FF2B5EF4-FFF2-40B4-BE49-F238E27FC236}">
                  <a16:creationId xmlns:a16="http://schemas.microsoft.com/office/drawing/2014/main" id="{698198BB-032D-4F7F-909D-3BF19BEF2541}"/>
                </a:ext>
              </a:extLst>
            </p:cNvPr>
            <p:cNvSpPr/>
            <p:nvPr/>
          </p:nvSpPr>
          <p:spPr>
            <a:xfrm>
              <a:off x="7493876" y="2774731"/>
              <a:ext cx="1481958" cy="581938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49561" name="Group 481">
              <a:extLst>
                <a:ext uri="{FF2B5EF4-FFF2-40B4-BE49-F238E27FC236}">
                  <a16:creationId xmlns:a16="http://schemas.microsoft.com/office/drawing/2014/main" id="{027B7C28-8A0C-4A06-85E1-A4EE283A9C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83" name="Freeform 482">
                <a:extLst>
                  <a:ext uri="{FF2B5EF4-FFF2-40B4-BE49-F238E27FC236}">
                    <a16:creationId xmlns:a16="http://schemas.microsoft.com/office/drawing/2014/main" id="{68986330-595B-4E4A-AB3D-92B1D2BBFF42}"/>
                  </a:ext>
                </a:extLst>
              </p:cNvPr>
              <p:cNvSpPr/>
              <p:nvPr/>
            </p:nvSpPr>
            <p:spPr>
              <a:xfrm>
                <a:off x="7817238" y="2881491"/>
                <a:ext cx="844154" cy="195041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84" name="Freeform 483">
                <a:extLst>
                  <a:ext uri="{FF2B5EF4-FFF2-40B4-BE49-F238E27FC236}">
                    <a16:creationId xmlns:a16="http://schemas.microsoft.com/office/drawing/2014/main" id="{20A0ED1E-AE0B-4214-B812-5FC13C955B4E}"/>
                  </a:ext>
                </a:extLst>
              </p:cNvPr>
              <p:cNvSpPr/>
              <p:nvPr/>
            </p:nvSpPr>
            <p:spPr>
              <a:xfrm>
                <a:off x="8366282" y="3047636"/>
                <a:ext cx="315701" cy="173371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F88E2A94-3D33-42C1-82CF-9C83E5AA9811}"/>
                  </a:ext>
                </a:extLst>
              </p:cNvPr>
              <p:cNvSpPr/>
              <p:nvPr/>
            </p:nvSpPr>
            <p:spPr>
              <a:xfrm>
                <a:off x="7789786" y="3047636"/>
                <a:ext cx="308835" cy="173371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86" name="Freeform 485">
                <a:extLst>
                  <a:ext uri="{FF2B5EF4-FFF2-40B4-BE49-F238E27FC236}">
                    <a16:creationId xmlns:a16="http://schemas.microsoft.com/office/drawing/2014/main" id="{161E92F8-7174-48CD-B0E8-0A5BBB653BAD}"/>
                  </a:ext>
                </a:extLst>
              </p:cNvPr>
              <p:cNvSpPr/>
              <p:nvPr/>
            </p:nvSpPr>
            <p:spPr>
              <a:xfrm>
                <a:off x="7899595" y="2968176"/>
                <a:ext cx="672580" cy="267279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49190" name="Group 528">
            <a:extLst>
              <a:ext uri="{FF2B5EF4-FFF2-40B4-BE49-F238E27FC236}">
                <a16:creationId xmlns:a16="http://schemas.microsoft.com/office/drawing/2014/main" id="{CA7675CB-1619-4353-BEE2-1A376661C9C7}"/>
              </a:ext>
            </a:extLst>
          </p:cNvPr>
          <p:cNvGrpSpPr>
            <a:grpSpLocks/>
          </p:cNvGrpSpPr>
          <p:nvPr/>
        </p:nvGrpSpPr>
        <p:grpSpPr bwMode="auto">
          <a:xfrm>
            <a:off x="7758114" y="4752976"/>
            <a:ext cx="231775" cy="142875"/>
            <a:chOff x="3668110" y="2448910"/>
            <a:chExt cx="3794234" cy="2165130"/>
          </a:xfrm>
        </p:grpSpPr>
        <p:sp>
          <p:nvSpPr>
            <p:cNvPr id="530" name="Rectangle 529">
              <a:extLst>
                <a:ext uri="{FF2B5EF4-FFF2-40B4-BE49-F238E27FC236}">
                  <a16:creationId xmlns:a16="http://schemas.microsoft.com/office/drawing/2014/main" id="{38F10408-9602-44DD-92BA-65EDC085DBC6}"/>
                </a:ext>
              </a:extLst>
            </p:cNvPr>
            <p:cNvSpPr/>
            <p:nvPr/>
          </p:nvSpPr>
          <p:spPr>
            <a:xfrm>
              <a:off x="3668110" y="3747988"/>
              <a:ext cx="3768238" cy="866052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31" name="Freeform 530">
              <a:extLst>
                <a:ext uri="{FF2B5EF4-FFF2-40B4-BE49-F238E27FC236}">
                  <a16:creationId xmlns:a16="http://schemas.microsoft.com/office/drawing/2014/main" id="{F3B5E227-6DD0-40DC-A913-72D8725BE99F}"/>
                </a:ext>
              </a:extLst>
            </p:cNvPr>
            <p:cNvSpPr/>
            <p:nvPr/>
          </p:nvSpPr>
          <p:spPr>
            <a:xfrm>
              <a:off x="3668110" y="2448910"/>
              <a:ext cx="3794234" cy="132314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grpSp>
          <p:nvGrpSpPr>
            <p:cNvPr id="49554" name="Group 531">
              <a:extLst>
                <a:ext uri="{FF2B5EF4-FFF2-40B4-BE49-F238E27FC236}">
                  <a16:creationId xmlns:a16="http://schemas.microsoft.com/office/drawing/2014/main" id="{45FAEF76-A09B-4375-8C14-BF8C37C0FE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33" name="Freeform 532">
                <a:extLst>
                  <a:ext uri="{FF2B5EF4-FFF2-40B4-BE49-F238E27FC236}">
                    <a16:creationId xmlns:a16="http://schemas.microsoft.com/office/drawing/2014/main" id="{3EB15C7E-DA28-4A38-AA48-EA1E2BB529CA}"/>
                  </a:ext>
                </a:extLst>
              </p:cNvPr>
              <p:cNvSpPr/>
              <p:nvPr/>
            </p:nvSpPr>
            <p:spPr>
              <a:xfrm>
                <a:off x="7964728" y="3034002"/>
                <a:ext cx="852381" cy="199658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34" name="Freeform 533">
                <a:extLst>
                  <a:ext uri="{FF2B5EF4-FFF2-40B4-BE49-F238E27FC236}">
                    <a16:creationId xmlns:a16="http://schemas.microsoft.com/office/drawing/2014/main" id="{1A4032B2-103A-4E8B-A3B4-7652099C1E14}"/>
                  </a:ext>
                </a:extLst>
              </p:cNvPr>
              <p:cNvSpPr/>
              <p:nvPr/>
            </p:nvSpPr>
            <p:spPr>
              <a:xfrm>
                <a:off x="8525696" y="3209699"/>
                <a:ext cx="313271" cy="167713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35" name="Freeform 534">
                <a:extLst>
                  <a:ext uri="{FF2B5EF4-FFF2-40B4-BE49-F238E27FC236}">
                    <a16:creationId xmlns:a16="http://schemas.microsoft.com/office/drawing/2014/main" id="{E5CDAFD8-4152-4464-87C6-72E111515291}"/>
                  </a:ext>
                </a:extLst>
              </p:cNvPr>
              <p:cNvSpPr/>
              <p:nvPr/>
            </p:nvSpPr>
            <p:spPr>
              <a:xfrm>
                <a:off x="7942870" y="3209699"/>
                <a:ext cx="313271" cy="167713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36" name="Freeform 535">
                <a:extLst>
                  <a:ext uri="{FF2B5EF4-FFF2-40B4-BE49-F238E27FC236}">
                    <a16:creationId xmlns:a16="http://schemas.microsoft.com/office/drawing/2014/main" id="{F9D69468-83B7-451B-AF35-DE2DD1FDAB78}"/>
                  </a:ext>
                </a:extLst>
              </p:cNvPr>
              <p:cNvSpPr/>
              <p:nvPr/>
            </p:nvSpPr>
            <p:spPr>
              <a:xfrm>
                <a:off x="8052152" y="3121853"/>
                <a:ext cx="677533" cy="271531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49191" name="Group 406">
            <a:extLst>
              <a:ext uri="{FF2B5EF4-FFF2-40B4-BE49-F238E27FC236}">
                <a16:creationId xmlns:a16="http://schemas.microsoft.com/office/drawing/2014/main" id="{5F4F8126-70C8-4976-A3D4-9A51AD39F7A7}"/>
              </a:ext>
            </a:extLst>
          </p:cNvPr>
          <p:cNvGrpSpPr>
            <a:grpSpLocks/>
          </p:cNvGrpSpPr>
          <p:nvPr/>
        </p:nvGrpSpPr>
        <p:grpSpPr bwMode="auto">
          <a:xfrm>
            <a:off x="7853363" y="2967038"/>
            <a:ext cx="265112" cy="125412"/>
            <a:chOff x="7493876" y="2774731"/>
            <a:chExt cx="1481958" cy="894622"/>
          </a:xfrm>
        </p:grpSpPr>
        <p:sp>
          <p:nvSpPr>
            <p:cNvPr id="408" name="Freeform 407">
              <a:extLst>
                <a:ext uri="{FF2B5EF4-FFF2-40B4-BE49-F238E27FC236}">
                  <a16:creationId xmlns:a16="http://schemas.microsoft.com/office/drawing/2014/main" id="{86BA8F89-D0D2-489C-A85E-0AE88C09F4AD}"/>
                </a:ext>
              </a:extLst>
            </p:cNvPr>
            <p:cNvSpPr/>
            <p:nvPr/>
          </p:nvSpPr>
          <p:spPr>
            <a:xfrm>
              <a:off x="7493876" y="3080486"/>
              <a:ext cx="1481958" cy="588867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409" name="Oval 408">
              <a:extLst>
                <a:ext uri="{FF2B5EF4-FFF2-40B4-BE49-F238E27FC236}">
                  <a16:creationId xmlns:a16="http://schemas.microsoft.com/office/drawing/2014/main" id="{AAD18725-DF05-487D-ABD2-8ACC86B3D818}"/>
                </a:ext>
              </a:extLst>
            </p:cNvPr>
            <p:cNvSpPr/>
            <p:nvPr/>
          </p:nvSpPr>
          <p:spPr>
            <a:xfrm>
              <a:off x="7493876" y="2774731"/>
              <a:ext cx="1481958" cy="5775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49547" name="Group 409">
              <a:extLst>
                <a:ext uri="{FF2B5EF4-FFF2-40B4-BE49-F238E27FC236}">
                  <a16:creationId xmlns:a16="http://schemas.microsoft.com/office/drawing/2014/main" id="{D3F6AFE0-03B4-4B80-8B30-01AC578A24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11" name="Freeform 410">
                <a:extLst>
                  <a:ext uri="{FF2B5EF4-FFF2-40B4-BE49-F238E27FC236}">
                    <a16:creationId xmlns:a16="http://schemas.microsoft.com/office/drawing/2014/main" id="{C1ADE603-C3E3-44FE-9842-D1B5CE8EE37C}"/>
                  </a:ext>
                </a:extLst>
              </p:cNvPr>
              <p:cNvSpPr/>
              <p:nvPr/>
            </p:nvSpPr>
            <p:spPr>
              <a:xfrm>
                <a:off x="7811652" y="2804859"/>
                <a:ext cx="848468" cy="273131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12" name="Freeform 411">
                <a:extLst>
                  <a:ext uri="{FF2B5EF4-FFF2-40B4-BE49-F238E27FC236}">
                    <a16:creationId xmlns:a16="http://schemas.microsoft.com/office/drawing/2014/main" id="{8DB7DCC1-5B80-47F4-B23B-1EBBD742E6CC}"/>
                  </a:ext>
                </a:extLst>
              </p:cNvPr>
              <p:cNvSpPr/>
              <p:nvPr/>
            </p:nvSpPr>
            <p:spPr>
              <a:xfrm>
                <a:off x="8369653" y="3049738"/>
                <a:ext cx="313401" cy="178947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13" name="Freeform 412">
                <a:extLst>
                  <a:ext uri="{FF2B5EF4-FFF2-40B4-BE49-F238E27FC236}">
                    <a16:creationId xmlns:a16="http://schemas.microsoft.com/office/drawing/2014/main" id="{95D399F8-80FB-43E9-A2AD-65443A2EA52F}"/>
                  </a:ext>
                </a:extLst>
              </p:cNvPr>
              <p:cNvSpPr/>
              <p:nvPr/>
            </p:nvSpPr>
            <p:spPr>
              <a:xfrm>
                <a:off x="7788718" y="3049738"/>
                <a:ext cx="313401" cy="169532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14" name="Freeform 413">
                <a:extLst>
                  <a:ext uri="{FF2B5EF4-FFF2-40B4-BE49-F238E27FC236}">
                    <a16:creationId xmlns:a16="http://schemas.microsoft.com/office/drawing/2014/main" id="{219CF290-AE07-4E6B-BA24-004BD0770C00}"/>
                  </a:ext>
                </a:extLst>
              </p:cNvPr>
              <p:cNvSpPr/>
              <p:nvPr/>
            </p:nvSpPr>
            <p:spPr>
              <a:xfrm>
                <a:off x="7895732" y="2964969"/>
                <a:ext cx="672661" cy="273137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49192" name="Group 414">
            <a:extLst>
              <a:ext uri="{FF2B5EF4-FFF2-40B4-BE49-F238E27FC236}">
                <a16:creationId xmlns:a16="http://schemas.microsoft.com/office/drawing/2014/main" id="{1D0BD079-DBCB-47B5-A65F-A82358CE79F4}"/>
              </a:ext>
            </a:extLst>
          </p:cNvPr>
          <p:cNvGrpSpPr>
            <a:grpSpLocks/>
          </p:cNvGrpSpPr>
          <p:nvPr/>
        </p:nvGrpSpPr>
        <p:grpSpPr bwMode="auto">
          <a:xfrm>
            <a:off x="7561263" y="3832226"/>
            <a:ext cx="266700" cy="131763"/>
            <a:chOff x="7493876" y="2774731"/>
            <a:chExt cx="1481958" cy="894622"/>
          </a:xfrm>
        </p:grpSpPr>
        <p:sp>
          <p:nvSpPr>
            <p:cNvPr id="416" name="Freeform 415">
              <a:extLst>
                <a:ext uri="{FF2B5EF4-FFF2-40B4-BE49-F238E27FC236}">
                  <a16:creationId xmlns:a16="http://schemas.microsoft.com/office/drawing/2014/main" id="{07454AB0-36B4-41F6-9DE1-1D1129079D92}"/>
                </a:ext>
              </a:extLst>
            </p:cNvPr>
            <p:cNvSpPr/>
            <p:nvPr/>
          </p:nvSpPr>
          <p:spPr>
            <a:xfrm>
              <a:off x="7493876" y="3087312"/>
              <a:ext cx="1481958" cy="582041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417" name="Oval 416">
              <a:extLst>
                <a:ext uri="{FF2B5EF4-FFF2-40B4-BE49-F238E27FC236}">
                  <a16:creationId xmlns:a16="http://schemas.microsoft.com/office/drawing/2014/main" id="{20F5D398-3039-4F82-A377-4A4BF752AE25}"/>
                </a:ext>
              </a:extLst>
            </p:cNvPr>
            <p:cNvSpPr/>
            <p:nvPr/>
          </p:nvSpPr>
          <p:spPr>
            <a:xfrm>
              <a:off x="7493876" y="2774731"/>
              <a:ext cx="1481958" cy="582041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49540" name="Group 417">
              <a:extLst>
                <a:ext uri="{FF2B5EF4-FFF2-40B4-BE49-F238E27FC236}">
                  <a16:creationId xmlns:a16="http://schemas.microsoft.com/office/drawing/2014/main" id="{4AD52D11-486E-4AB9-A6CA-16618865C9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8CF06484-02A2-4360-890C-63347AA64F4E}"/>
                  </a:ext>
                </a:extLst>
              </p:cNvPr>
              <p:cNvSpPr/>
              <p:nvPr/>
            </p:nvSpPr>
            <p:spPr>
              <a:xfrm>
                <a:off x="7810375" y="2886453"/>
                <a:ext cx="851020" cy="197218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20" name="Freeform 419">
                <a:extLst>
                  <a:ext uri="{FF2B5EF4-FFF2-40B4-BE49-F238E27FC236}">
                    <a16:creationId xmlns:a16="http://schemas.microsoft.com/office/drawing/2014/main" id="{E2A7A953-D9B3-4BD6-80B1-F1FC09826BAA}"/>
                  </a:ext>
                </a:extLst>
              </p:cNvPr>
              <p:cNvSpPr/>
              <p:nvPr/>
            </p:nvSpPr>
            <p:spPr>
              <a:xfrm>
                <a:off x="8365055" y="3056775"/>
                <a:ext cx="319132" cy="161360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21" name="Freeform 420">
                <a:extLst>
                  <a:ext uri="{FF2B5EF4-FFF2-40B4-BE49-F238E27FC236}">
                    <a16:creationId xmlns:a16="http://schemas.microsoft.com/office/drawing/2014/main" id="{85120404-37FE-4677-8159-74A968323A30}"/>
                  </a:ext>
                </a:extLst>
              </p:cNvPr>
              <p:cNvSpPr/>
              <p:nvPr/>
            </p:nvSpPr>
            <p:spPr>
              <a:xfrm>
                <a:off x="7787578" y="3056775"/>
                <a:ext cx="311536" cy="161360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22" name="Freeform 421">
                <a:extLst>
                  <a:ext uri="{FF2B5EF4-FFF2-40B4-BE49-F238E27FC236}">
                    <a16:creationId xmlns:a16="http://schemas.microsoft.com/office/drawing/2014/main" id="{92EEBAF2-F9BF-4BE3-B413-32F0A7D1EAD2}"/>
                  </a:ext>
                </a:extLst>
              </p:cNvPr>
              <p:cNvSpPr/>
              <p:nvPr/>
            </p:nvSpPr>
            <p:spPr>
              <a:xfrm>
                <a:off x="7893955" y="2967130"/>
                <a:ext cx="676259" cy="26893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49193" name="Group 454">
            <a:extLst>
              <a:ext uri="{FF2B5EF4-FFF2-40B4-BE49-F238E27FC236}">
                <a16:creationId xmlns:a16="http://schemas.microsoft.com/office/drawing/2014/main" id="{0FD64D17-45C4-4DB0-BBA0-0FEBEE745B93}"/>
              </a:ext>
            </a:extLst>
          </p:cNvPr>
          <p:cNvGrpSpPr>
            <a:grpSpLocks/>
          </p:cNvGrpSpPr>
          <p:nvPr/>
        </p:nvGrpSpPr>
        <p:grpSpPr bwMode="auto">
          <a:xfrm>
            <a:off x="9686925" y="3557589"/>
            <a:ext cx="128588" cy="73025"/>
            <a:chOff x="7493876" y="2774731"/>
            <a:chExt cx="1481958" cy="894622"/>
          </a:xfrm>
        </p:grpSpPr>
        <p:sp>
          <p:nvSpPr>
            <p:cNvPr id="456" name="Freeform 455">
              <a:extLst>
                <a:ext uri="{FF2B5EF4-FFF2-40B4-BE49-F238E27FC236}">
                  <a16:creationId xmlns:a16="http://schemas.microsoft.com/office/drawing/2014/main" id="{431D585A-0BD2-43C0-A0A2-87255222EFF9}"/>
                </a:ext>
              </a:extLst>
            </p:cNvPr>
            <p:cNvSpPr/>
            <p:nvPr/>
          </p:nvSpPr>
          <p:spPr>
            <a:xfrm>
              <a:off x="7493876" y="3085904"/>
              <a:ext cx="1481958" cy="583449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457" name="Oval 456">
              <a:extLst>
                <a:ext uri="{FF2B5EF4-FFF2-40B4-BE49-F238E27FC236}">
                  <a16:creationId xmlns:a16="http://schemas.microsoft.com/office/drawing/2014/main" id="{6CAABA55-DA5C-4F05-B356-32C623EF06E8}"/>
                </a:ext>
              </a:extLst>
            </p:cNvPr>
            <p:cNvSpPr/>
            <p:nvPr/>
          </p:nvSpPr>
          <p:spPr>
            <a:xfrm>
              <a:off x="7493876" y="2774731"/>
              <a:ext cx="1481958" cy="583449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49533" name="Group 457">
              <a:extLst>
                <a:ext uri="{FF2B5EF4-FFF2-40B4-BE49-F238E27FC236}">
                  <a16:creationId xmlns:a16="http://schemas.microsoft.com/office/drawing/2014/main" id="{85471D34-5EF1-417F-B7CF-0340BB3599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531A66FA-C986-4981-8F67-645D0BD284E9}"/>
                  </a:ext>
                </a:extLst>
              </p:cNvPr>
              <p:cNvSpPr/>
              <p:nvPr/>
            </p:nvSpPr>
            <p:spPr>
              <a:xfrm>
                <a:off x="7818251" y="2888402"/>
                <a:ext cx="835256" cy="194097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60" name="Freeform 459">
                <a:extLst>
                  <a:ext uri="{FF2B5EF4-FFF2-40B4-BE49-F238E27FC236}">
                    <a16:creationId xmlns:a16="http://schemas.microsoft.com/office/drawing/2014/main" id="{3CA79B4E-2DAB-4B7F-89FB-BA560491FD66}"/>
                  </a:ext>
                </a:extLst>
              </p:cNvPr>
              <p:cNvSpPr/>
              <p:nvPr/>
            </p:nvSpPr>
            <p:spPr>
              <a:xfrm>
                <a:off x="8369838" y="3066319"/>
                <a:ext cx="315189" cy="161748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61" name="Freeform 460">
                <a:extLst>
                  <a:ext uri="{FF2B5EF4-FFF2-40B4-BE49-F238E27FC236}">
                    <a16:creationId xmlns:a16="http://schemas.microsoft.com/office/drawing/2014/main" id="{8E69CDF1-4840-45E2-AE2A-0B0690D84DCA}"/>
                  </a:ext>
                </a:extLst>
              </p:cNvPr>
              <p:cNvSpPr/>
              <p:nvPr/>
            </p:nvSpPr>
            <p:spPr>
              <a:xfrm>
                <a:off x="7786733" y="3066319"/>
                <a:ext cx="315189" cy="161748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62" name="Freeform 461">
                <a:extLst>
                  <a:ext uri="{FF2B5EF4-FFF2-40B4-BE49-F238E27FC236}">
                    <a16:creationId xmlns:a16="http://schemas.microsoft.com/office/drawing/2014/main" id="{BB3E392D-F843-4B8D-84A3-2DC28AEC532B}"/>
                  </a:ext>
                </a:extLst>
              </p:cNvPr>
              <p:cNvSpPr/>
              <p:nvPr/>
            </p:nvSpPr>
            <p:spPr>
              <a:xfrm>
                <a:off x="7897054" y="2969270"/>
                <a:ext cx="677652" cy="274976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49194" name="Group 614">
            <a:extLst>
              <a:ext uri="{FF2B5EF4-FFF2-40B4-BE49-F238E27FC236}">
                <a16:creationId xmlns:a16="http://schemas.microsoft.com/office/drawing/2014/main" id="{6A85DD32-31B1-472A-B6FB-995AAAA55919}"/>
              </a:ext>
            </a:extLst>
          </p:cNvPr>
          <p:cNvGrpSpPr>
            <a:grpSpLocks/>
          </p:cNvGrpSpPr>
          <p:nvPr/>
        </p:nvGrpSpPr>
        <p:grpSpPr bwMode="auto">
          <a:xfrm>
            <a:off x="9331326" y="3479800"/>
            <a:ext cx="265113" cy="147638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02D05D9-DE75-42FF-A226-B5F8DC13FED2}"/>
                </a:ext>
              </a:extLst>
            </p:cNvPr>
            <p:cNvSpPr/>
            <p:nvPr/>
          </p:nvSpPr>
          <p:spPr>
            <a:xfrm>
              <a:off x="7493876" y="3082557"/>
              <a:ext cx="1481958" cy="586796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9E53E820-4954-489F-9D20-B8C3BFFFAE3D}"/>
                </a:ext>
              </a:extLst>
            </p:cNvPr>
            <p:cNvSpPr/>
            <p:nvPr/>
          </p:nvSpPr>
          <p:spPr>
            <a:xfrm>
              <a:off x="7493876" y="2774731"/>
              <a:ext cx="1481958" cy="577174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49526" name="Group 617">
              <a:extLst>
                <a:ext uri="{FF2B5EF4-FFF2-40B4-BE49-F238E27FC236}">
                  <a16:creationId xmlns:a16="http://schemas.microsoft.com/office/drawing/2014/main" id="{DB33E675-4EB4-432E-8D0F-6E2F527DCB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C9218B56-3319-4C6B-B6CC-4133722667E5}"/>
                  </a:ext>
                </a:extLst>
              </p:cNvPr>
              <p:cNvSpPr/>
              <p:nvPr/>
            </p:nvSpPr>
            <p:spPr>
              <a:xfrm>
                <a:off x="7811647" y="2887704"/>
                <a:ext cx="848473" cy="200013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71FABAAD-A572-4CD6-8CA2-24ECC1A3B42A}"/>
                  </a:ext>
                </a:extLst>
              </p:cNvPr>
              <p:cNvSpPr/>
              <p:nvPr/>
            </p:nvSpPr>
            <p:spPr>
              <a:xfrm>
                <a:off x="8369653" y="3055716"/>
                <a:ext cx="313397" cy="168007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29B5A3EC-2F39-4BD4-9122-D56F9AE83F14}"/>
                  </a:ext>
                </a:extLst>
              </p:cNvPr>
              <p:cNvSpPr/>
              <p:nvPr/>
            </p:nvSpPr>
            <p:spPr>
              <a:xfrm>
                <a:off x="7788718" y="3055716"/>
                <a:ext cx="313397" cy="168007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6FE57C20-6AA3-486C-AC84-19878CF52A46}"/>
                  </a:ext>
                </a:extLst>
              </p:cNvPr>
              <p:cNvSpPr/>
              <p:nvPr/>
            </p:nvSpPr>
            <p:spPr>
              <a:xfrm>
                <a:off x="7895732" y="2975711"/>
                <a:ext cx="672661" cy="264012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49195" name="Group 576">
            <a:extLst>
              <a:ext uri="{FF2B5EF4-FFF2-40B4-BE49-F238E27FC236}">
                <a16:creationId xmlns:a16="http://schemas.microsoft.com/office/drawing/2014/main" id="{2FEFCF7D-C078-45FD-9D0B-363F9B4B54DA}"/>
              </a:ext>
            </a:extLst>
          </p:cNvPr>
          <p:cNvGrpSpPr>
            <a:grpSpLocks/>
          </p:cNvGrpSpPr>
          <p:nvPr/>
        </p:nvGrpSpPr>
        <p:grpSpPr bwMode="auto">
          <a:xfrm>
            <a:off x="8985251" y="2508251"/>
            <a:ext cx="265113" cy="149225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CC651ECD-8464-484D-BCF6-D729352588C3}"/>
                </a:ext>
              </a:extLst>
            </p:cNvPr>
            <p:cNvSpPr/>
            <p:nvPr/>
          </p:nvSpPr>
          <p:spPr>
            <a:xfrm>
              <a:off x="7493876" y="3088803"/>
              <a:ext cx="1481958" cy="580550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618AD2F5-1216-427E-A3E6-F5296E58E103}"/>
                </a:ext>
              </a:extLst>
            </p:cNvPr>
            <p:cNvSpPr/>
            <p:nvPr/>
          </p:nvSpPr>
          <p:spPr>
            <a:xfrm>
              <a:off x="7493876" y="2774731"/>
              <a:ext cx="1481958" cy="580556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49519" name="Group 579">
              <a:extLst>
                <a:ext uri="{FF2B5EF4-FFF2-40B4-BE49-F238E27FC236}">
                  <a16:creationId xmlns:a16="http://schemas.microsoft.com/office/drawing/2014/main" id="{22803A7D-0AAF-4C53-8FDC-B2DC872320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2C3FF21C-C116-4E71-97B8-EBF05E013F00}"/>
                  </a:ext>
                </a:extLst>
              </p:cNvPr>
              <p:cNvSpPr/>
              <p:nvPr/>
            </p:nvSpPr>
            <p:spPr>
              <a:xfrm>
                <a:off x="7811647" y="2887021"/>
                <a:ext cx="848473" cy="197886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C2C22854-56EB-4C9F-8EFA-BD40700264DE}"/>
                  </a:ext>
                </a:extLst>
              </p:cNvPr>
              <p:cNvSpPr/>
              <p:nvPr/>
            </p:nvSpPr>
            <p:spPr>
              <a:xfrm>
                <a:off x="8369653" y="3053246"/>
                <a:ext cx="313397" cy="166220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09764252-20AC-4541-9ADD-067B4C1E09E0}"/>
                  </a:ext>
                </a:extLst>
              </p:cNvPr>
              <p:cNvSpPr/>
              <p:nvPr/>
            </p:nvSpPr>
            <p:spPr>
              <a:xfrm>
                <a:off x="7788718" y="3053246"/>
                <a:ext cx="313397" cy="166220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990FB6D9-3E9B-4E80-AB62-29C846464C5D}"/>
                  </a:ext>
                </a:extLst>
              </p:cNvPr>
              <p:cNvSpPr/>
              <p:nvPr/>
            </p:nvSpPr>
            <p:spPr>
              <a:xfrm>
                <a:off x="7895732" y="2974092"/>
                <a:ext cx="672661" cy="261204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49196" name="Group 592">
            <a:extLst>
              <a:ext uri="{FF2B5EF4-FFF2-40B4-BE49-F238E27FC236}">
                <a16:creationId xmlns:a16="http://schemas.microsoft.com/office/drawing/2014/main" id="{80C4B3BB-5AAA-4AF2-AD93-FEC52188F142}"/>
              </a:ext>
            </a:extLst>
          </p:cNvPr>
          <p:cNvGrpSpPr>
            <a:grpSpLocks/>
          </p:cNvGrpSpPr>
          <p:nvPr/>
        </p:nvGrpSpPr>
        <p:grpSpPr bwMode="auto">
          <a:xfrm>
            <a:off x="9418638" y="2817814"/>
            <a:ext cx="266700" cy="147637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7D0038CF-88B1-4D6E-A5E9-E803D54C0B1A}"/>
                </a:ext>
              </a:extLst>
            </p:cNvPr>
            <p:cNvSpPr/>
            <p:nvPr/>
          </p:nvSpPr>
          <p:spPr>
            <a:xfrm>
              <a:off x="7493876" y="3082559"/>
              <a:ext cx="1481958" cy="58679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16682433-25B1-4A6A-861A-C25363988D9A}"/>
                </a:ext>
              </a:extLst>
            </p:cNvPr>
            <p:cNvSpPr/>
            <p:nvPr/>
          </p:nvSpPr>
          <p:spPr>
            <a:xfrm>
              <a:off x="7493876" y="2774731"/>
              <a:ext cx="1481958" cy="577177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49512" name="Group 595">
              <a:extLst>
                <a:ext uri="{FF2B5EF4-FFF2-40B4-BE49-F238E27FC236}">
                  <a16:creationId xmlns:a16="http://schemas.microsoft.com/office/drawing/2014/main" id="{FCF08EC3-5512-4B3A-8F54-BEA946F9A0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689C4DD6-20AA-4FD2-8972-B2F5D30AA9E6}"/>
                  </a:ext>
                </a:extLst>
              </p:cNvPr>
              <p:cNvSpPr/>
              <p:nvPr/>
            </p:nvSpPr>
            <p:spPr>
              <a:xfrm>
                <a:off x="7810375" y="2887704"/>
                <a:ext cx="851020" cy="200011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5FE2A363-07E4-4E06-82B2-677C858A6500}"/>
                  </a:ext>
                </a:extLst>
              </p:cNvPr>
              <p:cNvSpPr/>
              <p:nvPr/>
            </p:nvSpPr>
            <p:spPr>
              <a:xfrm>
                <a:off x="8365055" y="3055713"/>
                <a:ext cx="319132" cy="168014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CFA5D824-E54C-46ED-94F0-A81C1B26A8CC}"/>
                  </a:ext>
                </a:extLst>
              </p:cNvPr>
              <p:cNvSpPr/>
              <p:nvPr/>
            </p:nvSpPr>
            <p:spPr>
              <a:xfrm>
                <a:off x="7787578" y="3055713"/>
                <a:ext cx="311536" cy="168014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A59F871D-B7C6-4AA9-AF95-68D25B410761}"/>
                  </a:ext>
                </a:extLst>
              </p:cNvPr>
              <p:cNvSpPr/>
              <p:nvPr/>
            </p:nvSpPr>
            <p:spPr>
              <a:xfrm>
                <a:off x="7893955" y="2975707"/>
                <a:ext cx="676259" cy="264021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49197" name="Group 600">
            <a:extLst>
              <a:ext uri="{FF2B5EF4-FFF2-40B4-BE49-F238E27FC236}">
                <a16:creationId xmlns:a16="http://schemas.microsoft.com/office/drawing/2014/main" id="{369683E8-FD45-4F35-AD64-E74AB1895F7E}"/>
              </a:ext>
            </a:extLst>
          </p:cNvPr>
          <p:cNvGrpSpPr>
            <a:grpSpLocks/>
          </p:cNvGrpSpPr>
          <p:nvPr/>
        </p:nvGrpSpPr>
        <p:grpSpPr bwMode="auto">
          <a:xfrm>
            <a:off x="9507538" y="2438401"/>
            <a:ext cx="265112" cy="149225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223F095A-3866-4820-A230-454CC950A541}"/>
                </a:ext>
              </a:extLst>
            </p:cNvPr>
            <p:cNvSpPr/>
            <p:nvPr/>
          </p:nvSpPr>
          <p:spPr>
            <a:xfrm>
              <a:off x="7493876" y="3088803"/>
              <a:ext cx="1481958" cy="580550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1D54BFD0-42E2-4AE0-9BC3-D84D2108153A}"/>
                </a:ext>
              </a:extLst>
            </p:cNvPr>
            <p:cNvSpPr/>
            <p:nvPr/>
          </p:nvSpPr>
          <p:spPr>
            <a:xfrm>
              <a:off x="7493876" y="2774731"/>
              <a:ext cx="1481958" cy="580556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49505" name="Group 603">
              <a:extLst>
                <a:ext uri="{FF2B5EF4-FFF2-40B4-BE49-F238E27FC236}">
                  <a16:creationId xmlns:a16="http://schemas.microsoft.com/office/drawing/2014/main" id="{9ED5D7D7-A0A7-42C2-8862-B1B1FED718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EF3CF960-C8DB-4048-A028-B46780612214}"/>
                  </a:ext>
                </a:extLst>
              </p:cNvPr>
              <p:cNvSpPr/>
              <p:nvPr/>
            </p:nvSpPr>
            <p:spPr>
              <a:xfrm>
                <a:off x="7811652" y="2887021"/>
                <a:ext cx="848468" cy="197886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D48E3097-45B0-42F2-9DB7-5E361472EA41}"/>
                  </a:ext>
                </a:extLst>
              </p:cNvPr>
              <p:cNvSpPr/>
              <p:nvPr/>
            </p:nvSpPr>
            <p:spPr>
              <a:xfrm>
                <a:off x="8369653" y="3053246"/>
                <a:ext cx="313401" cy="166220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AE6D6BF5-710F-4BF6-A1DB-A3EF7A4CEC6D}"/>
                  </a:ext>
                </a:extLst>
              </p:cNvPr>
              <p:cNvSpPr/>
              <p:nvPr/>
            </p:nvSpPr>
            <p:spPr>
              <a:xfrm>
                <a:off x="7788718" y="3053246"/>
                <a:ext cx="313401" cy="166220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09D23459-9C8A-44C7-B367-3F1115F76626}"/>
                  </a:ext>
                </a:extLst>
              </p:cNvPr>
              <p:cNvSpPr/>
              <p:nvPr/>
            </p:nvSpPr>
            <p:spPr>
              <a:xfrm>
                <a:off x="7895732" y="2974092"/>
                <a:ext cx="672661" cy="261204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49198" name="Group 553">
            <a:extLst>
              <a:ext uri="{FF2B5EF4-FFF2-40B4-BE49-F238E27FC236}">
                <a16:creationId xmlns:a16="http://schemas.microsoft.com/office/drawing/2014/main" id="{C46A6977-DA7B-4CD4-991F-7233041EE3B0}"/>
              </a:ext>
            </a:extLst>
          </p:cNvPr>
          <p:cNvGrpSpPr>
            <a:grpSpLocks/>
          </p:cNvGrpSpPr>
          <p:nvPr/>
        </p:nvGrpSpPr>
        <p:grpSpPr bwMode="auto">
          <a:xfrm>
            <a:off x="8348664" y="3824289"/>
            <a:ext cx="274637" cy="180975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442E6F1F-6360-487A-8D30-031518C73E25}"/>
                </a:ext>
              </a:extLst>
            </p:cNvPr>
            <p:cNvSpPr/>
            <p:nvPr/>
          </p:nvSpPr>
          <p:spPr>
            <a:xfrm>
              <a:off x="7493876" y="3080783"/>
              <a:ext cx="1481958" cy="588570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777969C2-FC58-430F-AA3A-0D8AF03ACB1F}"/>
                </a:ext>
              </a:extLst>
            </p:cNvPr>
            <p:cNvSpPr/>
            <p:nvPr/>
          </p:nvSpPr>
          <p:spPr>
            <a:xfrm>
              <a:off x="7493876" y="2774731"/>
              <a:ext cx="1481958" cy="58072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49498" name="Group 556">
              <a:extLst>
                <a:ext uri="{FF2B5EF4-FFF2-40B4-BE49-F238E27FC236}">
                  <a16:creationId xmlns:a16="http://schemas.microsoft.com/office/drawing/2014/main" id="{F5A5941D-116A-41B3-AD60-3CDFBF4E30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815736ED-3B24-449C-BE17-5C383D301D51}"/>
                  </a:ext>
                </a:extLst>
              </p:cNvPr>
              <p:cNvSpPr/>
              <p:nvPr/>
            </p:nvSpPr>
            <p:spPr>
              <a:xfrm>
                <a:off x="7811604" y="2882438"/>
                <a:ext cx="848561" cy="202330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EC011645-5457-4937-B100-8890F004315E}"/>
                  </a:ext>
                </a:extLst>
              </p:cNvPr>
              <p:cNvSpPr/>
              <p:nvPr/>
            </p:nvSpPr>
            <p:spPr>
              <a:xfrm>
                <a:off x="8365014" y="3052133"/>
                <a:ext cx="317285" cy="176224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F3AA84C5-777C-48ED-B2FA-DF8740A6A991}"/>
                  </a:ext>
                </a:extLst>
              </p:cNvPr>
              <p:cNvSpPr/>
              <p:nvPr/>
            </p:nvSpPr>
            <p:spPr>
              <a:xfrm>
                <a:off x="7789470" y="3052133"/>
                <a:ext cx="309908" cy="176224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6C40DA8B-D047-4198-B265-1EE0A249B488}"/>
                  </a:ext>
                </a:extLst>
              </p:cNvPr>
              <p:cNvSpPr/>
              <p:nvPr/>
            </p:nvSpPr>
            <p:spPr>
              <a:xfrm>
                <a:off x="7900149" y="2967287"/>
                <a:ext cx="671470" cy="274122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49199" name="Group 584">
            <a:extLst>
              <a:ext uri="{FF2B5EF4-FFF2-40B4-BE49-F238E27FC236}">
                <a16:creationId xmlns:a16="http://schemas.microsoft.com/office/drawing/2014/main" id="{CC9B0074-1CEC-42D6-AE25-F15C485E217D}"/>
              </a:ext>
            </a:extLst>
          </p:cNvPr>
          <p:cNvGrpSpPr>
            <a:grpSpLocks/>
          </p:cNvGrpSpPr>
          <p:nvPr/>
        </p:nvGrpSpPr>
        <p:grpSpPr bwMode="auto">
          <a:xfrm>
            <a:off x="9009063" y="2852739"/>
            <a:ext cx="265112" cy="149225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72FEAD31-E15A-447A-A573-F2F01674F9DC}"/>
                </a:ext>
              </a:extLst>
            </p:cNvPr>
            <p:cNvSpPr/>
            <p:nvPr/>
          </p:nvSpPr>
          <p:spPr>
            <a:xfrm>
              <a:off x="7493876" y="3088797"/>
              <a:ext cx="1481958" cy="580556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01DBBD3F-CCFD-4768-B147-C0F152E8058B}"/>
                </a:ext>
              </a:extLst>
            </p:cNvPr>
            <p:cNvSpPr/>
            <p:nvPr/>
          </p:nvSpPr>
          <p:spPr>
            <a:xfrm>
              <a:off x="7493876" y="2774731"/>
              <a:ext cx="1481958" cy="58055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49491" name="Group 587">
              <a:extLst>
                <a:ext uri="{FF2B5EF4-FFF2-40B4-BE49-F238E27FC236}">
                  <a16:creationId xmlns:a16="http://schemas.microsoft.com/office/drawing/2014/main" id="{0CDDF8F8-003F-4A18-AA2D-C26E1F2EAB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34CB603B-9FF6-45BF-B53B-1877F1EA587F}"/>
                  </a:ext>
                </a:extLst>
              </p:cNvPr>
              <p:cNvSpPr/>
              <p:nvPr/>
            </p:nvSpPr>
            <p:spPr>
              <a:xfrm>
                <a:off x="7811652" y="2887021"/>
                <a:ext cx="848468" cy="197881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0623B949-2D39-48A6-8CA9-6A1E5F7371A3}"/>
                  </a:ext>
                </a:extLst>
              </p:cNvPr>
              <p:cNvSpPr/>
              <p:nvPr/>
            </p:nvSpPr>
            <p:spPr>
              <a:xfrm>
                <a:off x="8369653" y="3053241"/>
                <a:ext cx="313401" cy="166225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87328F8B-5D6D-4842-AC24-506C86651ECC}"/>
                  </a:ext>
                </a:extLst>
              </p:cNvPr>
              <p:cNvSpPr/>
              <p:nvPr/>
            </p:nvSpPr>
            <p:spPr>
              <a:xfrm>
                <a:off x="7788718" y="3053241"/>
                <a:ext cx="313401" cy="16622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676F8967-DD33-48CC-B5BC-C32DD53C3DF2}"/>
                  </a:ext>
                </a:extLst>
              </p:cNvPr>
              <p:cNvSpPr/>
              <p:nvPr/>
            </p:nvSpPr>
            <p:spPr>
              <a:xfrm>
                <a:off x="7895732" y="2974087"/>
                <a:ext cx="672661" cy="261209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49200" name="Group 537">
            <a:extLst>
              <a:ext uri="{FF2B5EF4-FFF2-40B4-BE49-F238E27FC236}">
                <a16:creationId xmlns:a16="http://schemas.microsoft.com/office/drawing/2014/main" id="{20CB7F99-4704-4116-832E-A21178A37513}"/>
              </a:ext>
            </a:extLst>
          </p:cNvPr>
          <p:cNvGrpSpPr>
            <a:grpSpLocks/>
          </p:cNvGrpSpPr>
          <p:nvPr/>
        </p:nvGrpSpPr>
        <p:grpSpPr bwMode="auto">
          <a:xfrm>
            <a:off x="8647114" y="3402014"/>
            <a:ext cx="274637" cy="180975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28D0B68D-9DCC-494B-B9ED-CF992935F201}"/>
                </a:ext>
              </a:extLst>
            </p:cNvPr>
            <p:cNvSpPr/>
            <p:nvPr/>
          </p:nvSpPr>
          <p:spPr>
            <a:xfrm>
              <a:off x="7493876" y="3080783"/>
              <a:ext cx="1481958" cy="588570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8DE60182-BB20-4DE7-B8DE-EC35C694BF86}"/>
                </a:ext>
              </a:extLst>
            </p:cNvPr>
            <p:cNvSpPr/>
            <p:nvPr/>
          </p:nvSpPr>
          <p:spPr>
            <a:xfrm>
              <a:off x="7493876" y="2774731"/>
              <a:ext cx="1481958" cy="58072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49484" name="Group 540">
              <a:extLst>
                <a:ext uri="{FF2B5EF4-FFF2-40B4-BE49-F238E27FC236}">
                  <a16:creationId xmlns:a16="http://schemas.microsoft.com/office/drawing/2014/main" id="{B7E48399-B477-4566-BFAC-78C518FDC9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4ED4EBA8-049B-4BA1-9494-90AA4F54D61E}"/>
                  </a:ext>
                </a:extLst>
              </p:cNvPr>
              <p:cNvSpPr/>
              <p:nvPr/>
            </p:nvSpPr>
            <p:spPr>
              <a:xfrm>
                <a:off x="7811604" y="2882438"/>
                <a:ext cx="848561" cy="202330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B7894974-7FB1-43E0-9698-1CBD577A6C49}"/>
                  </a:ext>
                </a:extLst>
              </p:cNvPr>
              <p:cNvSpPr/>
              <p:nvPr/>
            </p:nvSpPr>
            <p:spPr>
              <a:xfrm>
                <a:off x="8365014" y="3052133"/>
                <a:ext cx="317285" cy="176224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43A5B007-3476-41C1-B8D0-31D52ABD8459}"/>
                  </a:ext>
                </a:extLst>
              </p:cNvPr>
              <p:cNvSpPr/>
              <p:nvPr/>
            </p:nvSpPr>
            <p:spPr>
              <a:xfrm>
                <a:off x="7789470" y="3052133"/>
                <a:ext cx="309908" cy="176224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D6B41AF6-D2B3-41C0-BA35-E7F96486E072}"/>
                  </a:ext>
                </a:extLst>
              </p:cNvPr>
              <p:cNvSpPr/>
              <p:nvPr/>
            </p:nvSpPr>
            <p:spPr>
              <a:xfrm>
                <a:off x="7900149" y="2967287"/>
                <a:ext cx="671470" cy="274122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49201" name="Group 545">
            <a:extLst>
              <a:ext uri="{FF2B5EF4-FFF2-40B4-BE49-F238E27FC236}">
                <a16:creationId xmlns:a16="http://schemas.microsoft.com/office/drawing/2014/main" id="{046DDC8F-EE2D-44A2-A870-832EE1085F75}"/>
              </a:ext>
            </a:extLst>
          </p:cNvPr>
          <p:cNvGrpSpPr>
            <a:grpSpLocks/>
          </p:cNvGrpSpPr>
          <p:nvPr/>
        </p:nvGrpSpPr>
        <p:grpSpPr bwMode="auto">
          <a:xfrm>
            <a:off x="8724901" y="3857625"/>
            <a:ext cx="276225" cy="179388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DFD72113-05FF-41AD-9CF2-14426ED6DA2D}"/>
                </a:ext>
              </a:extLst>
            </p:cNvPr>
            <p:cNvSpPr/>
            <p:nvPr/>
          </p:nvSpPr>
          <p:spPr>
            <a:xfrm>
              <a:off x="7493876" y="3083496"/>
              <a:ext cx="1481958" cy="585857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87E66CE8-D52C-4D9B-BDC5-310650723072}"/>
                </a:ext>
              </a:extLst>
            </p:cNvPr>
            <p:cNvSpPr/>
            <p:nvPr/>
          </p:nvSpPr>
          <p:spPr>
            <a:xfrm>
              <a:off x="7493876" y="2774731"/>
              <a:ext cx="1481958" cy="57794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49477" name="Group 548">
              <a:extLst>
                <a:ext uri="{FF2B5EF4-FFF2-40B4-BE49-F238E27FC236}">
                  <a16:creationId xmlns:a16="http://schemas.microsoft.com/office/drawing/2014/main" id="{4F1AD53C-E178-4AC1-A969-A8814C139A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F9BE64D8-C123-49E9-96D1-BD8AB1AB31C1}"/>
                  </a:ext>
                </a:extLst>
              </p:cNvPr>
              <p:cNvSpPr/>
              <p:nvPr/>
            </p:nvSpPr>
            <p:spPr>
              <a:xfrm>
                <a:off x="7810376" y="2882959"/>
                <a:ext cx="851020" cy="197534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AEAB9D19-DAAF-410F-A895-2FCEC0BAACFF}"/>
                  </a:ext>
                </a:extLst>
              </p:cNvPr>
              <p:cNvSpPr/>
              <p:nvPr/>
            </p:nvSpPr>
            <p:spPr>
              <a:xfrm>
                <a:off x="8367940" y="3054156"/>
                <a:ext cx="315462" cy="171196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A479060E-2930-44AB-817E-6555FB0B81EF}"/>
                  </a:ext>
                </a:extLst>
              </p:cNvPr>
              <p:cNvSpPr/>
              <p:nvPr/>
            </p:nvSpPr>
            <p:spPr>
              <a:xfrm>
                <a:off x="7788364" y="3054156"/>
                <a:ext cx="308128" cy="171196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5FF6B54F-89C0-4FCE-9AD8-B89063BAD695}"/>
                  </a:ext>
                </a:extLst>
              </p:cNvPr>
              <p:cNvSpPr/>
              <p:nvPr/>
            </p:nvSpPr>
            <p:spPr>
              <a:xfrm>
                <a:off x="7898412" y="2968555"/>
                <a:ext cx="674947" cy="269965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49202" name="Group 622">
            <a:extLst>
              <a:ext uri="{FF2B5EF4-FFF2-40B4-BE49-F238E27FC236}">
                <a16:creationId xmlns:a16="http://schemas.microsoft.com/office/drawing/2014/main" id="{2D6EB3D3-AEBA-4561-A06A-803335DBD7F4}"/>
              </a:ext>
            </a:extLst>
          </p:cNvPr>
          <p:cNvGrpSpPr>
            <a:grpSpLocks/>
          </p:cNvGrpSpPr>
          <p:nvPr/>
        </p:nvGrpSpPr>
        <p:grpSpPr bwMode="auto">
          <a:xfrm>
            <a:off x="9305926" y="3851276"/>
            <a:ext cx="265113" cy="149225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346E198B-74AA-4C9F-A13D-3AC83570C25F}"/>
                </a:ext>
              </a:extLst>
            </p:cNvPr>
            <p:cNvSpPr/>
            <p:nvPr/>
          </p:nvSpPr>
          <p:spPr>
            <a:xfrm>
              <a:off x="7493876" y="3088803"/>
              <a:ext cx="1481958" cy="580550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B5748BC-B5E4-4213-99CC-70109CE96DB8}"/>
                </a:ext>
              </a:extLst>
            </p:cNvPr>
            <p:cNvSpPr/>
            <p:nvPr/>
          </p:nvSpPr>
          <p:spPr>
            <a:xfrm>
              <a:off x="7493876" y="2774731"/>
              <a:ext cx="1481958" cy="580556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49470" name="Group 625">
              <a:extLst>
                <a:ext uri="{FF2B5EF4-FFF2-40B4-BE49-F238E27FC236}">
                  <a16:creationId xmlns:a16="http://schemas.microsoft.com/office/drawing/2014/main" id="{39D0503F-AFCF-4596-A057-FEE3E08B6C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96B15935-993A-4C8F-B1C7-FFF6E03D4B40}"/>
                  </a:ext>
                </a:extLst>
              </p:cNvPr>
              <p:cNvSpPr/>
              <p:nvPr/>
            </p:nvSpPr>
            <p:spPr>
              <a:xfrm>
                <a:off x="7811647" y="2887021"/>
                <a:ext cx="848473" cy="197886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850B5447-8758-4C55-9C5B-E558B4934D1A}"/>
                  </a:ext>
                </a:extLst>
              </p:cNvPr>
              <p:cNvSpPr/>
              <p:nvPr/>
            </p:nvSpPr>
            <p:spPr>
              <a:xfrm>
                <a:off x="8369653" y="3053246"/>
                <a:ext cx="313397" cy="166220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7BC00883-4A86-467A-BF2C-EFEA2B6306F9}"/>
                  </a:ext>
                </a:extLst>
              </p:cNvPr>
              <p:cNvSpPr/>
              <p:nvPr/>
            </p:nvSpPr>
            <p:spPr>
              <a:xfrm>
                <a:off x="7788718" y="3053246"/>
                <a:ext cx="313397" cy="166220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58BBCFF8-BB0E-427D-9043-B4339DF9DB2B}"/>
                  </a:ext>
                </a:extLst>
              </p:cNvPr>
              <p:cNvSpPr/>
              <p:nvPr/>
            </p:nvSpPr>
            <p:spPr>
              <a:xfrm>
                <a:off x="7895732" y="2974092"/>
                <a:ext cx="672661" cy="261204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49203" name="Group 462">
            <a:extLst>
              <a:ext uri="{FF2B5EF4-FFF2-40B4-BE49-F238E27FC236}">
                <a16:creationId xmlns:a16="http://schemas.microsoft.com/office/drawing/2014/main" id="{6AF96701-34B4-45E1-AE65-8759EF1CAA91}"/>
              </a:ext>
            </a:extLst>
          </p:cNvPr>
          <p:cNvGrpSpPr>
            <a:grpSpLocks/>
          </p:cNvGrpSpPr>
          <p:nvPr/>
        </p:nvGrpSpPr>
        <p:grpSpPr bwMode="auto">
          <a:xfrm>
            <a:off x="8459789" y="4438651"/>
            <a:ext cx="295275" cy="163513"/>
            <a:chOff x="7493876" y="2774731"/>
            <a:chExt cx="1481958" cy="894622"/>
          </a:xfrm>
        </p:grpSpPr>
        <p:sp>
          <p:nvSpPr>
            <p:cNvPr id="464" name="Freeform 463">
              <a:extLst>
                <a:ext uri="{FF2B5EF4-FFF2-40B4-BE49-F238E27FC236}">
                  <a16:creationId xmlns:a16="http://schemas.microsoft.com/office/drawing/2014/main" id="{306BC4AD-969E-446E-A0D2-ED6AE09195A0}"/>
                </a:ext>
              </a:extLst>
            </p:cNvPr>
            <p:cNvSpPr/>
            <p:nvPr/>
          </p:nvSpPr>
          <p:spPr>
            <a:xfrm>
              <a:off x="7493876" y="3087413"/>
              <a:ext cx="1481958" cy="581940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465" name="Oval 464">
              <a:extLst>
                <a:ext uri="{FF2B5EF4-FFF2-40B4-BE49-F238E27FC236}">
                  <a16:creationId xmlns:a16="http://schemas.microsoft.com/office/drawing/2014/main" id="{50BF0663-2320-4554-863D-028B00C0E616}"/>
                </a:ext>
              </a:extLst>
            </p:cNvPr>
            <p:cNvSpPr/>
            <p:nvPr/>
          </p:nvSpPr>
          <p:spPr>
            <a:xfrm>
              <a:off x="7493876" y="2774731"/>
              <a:ext cx="1481958" cy="5819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49463" name="Group 465">
              <a:extLst>
                <a:ext uri="{FF2B5EF4-FFF2-40B4-BE49-F238E27FC236}">
                  <a16:creationId xmlns:a16="http://schemas.microsoft.com/office/drawing/2014/main" id="{9F28988D-00EE-47AC-9157-DAC265992C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67" name="Freeform 466">
                <a:extLst>
                  <a:ext uri="{FF2B5EF4-FFF2-40B4-BE49-F238E27FC236}">
                    <a16:creationId xmlns:a16="http://schemas.microsoft.com/office/drawing/2014/main" id="{CC31F135-7AC1-43A1-A317-7131BFF019D5}"/>
                  </a:ext>
                </a:extLst>
              </p:cNvPr>
              <p:cNvSpPr/>
              <p:nvPr/>
            </p:nvSpPr>
            <p:spPr>
              <a:xfrm>
                <a:off x="7817238" y="2881486"/>
                <a:ext cx="844154" cy="195043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id="{548FAC3B-F346-4B1F-B1D0-0F1BCACAC7BD}"/>
                  </a:ext>
                </a:extLst>
              </p:cNvPr>
              <p:cNvSpPr/>
              <p:nvPr/>
            </p:nvSpPr>
            <p:spPr>
              <a:xfrm>
                <a:off x="8366282" y="3047634"/>
                <a:ext cx="315701" cy="1733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E40F0987-A031-4BB5-9CE7-C41444B220C6}"/>
                  </a:ext>
                </a:extLst>
              </p:cNvPr>
              <p:cNvSpPr/>
              <p:nvPr/>
            </p:nvSpPr>
            <p:spPr>
              <a:xfrm>
                <a:off x="7789786" y="3047634"/>
                <a:ext cx="308835" cy="173369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70" name="Freeform 469">
                <a:extLst>
                  <a:ext uri="{FF2B5EF4-FFF2-40B4-BE49-F238E27FC236}">
                    <a16:creationId xmlns:a16="http://schemas.microsoft.com/office/drawing/2014/main" id="{843576DD-0FEC-4EE5-9EA9-79040B327818}"/>
                  </a:ext>
                </a:extLst>
              </p:cNvPr>
              <p:cNvSpPr/>
              <p:nvPr/>
            </p:nvSpPr>
            <p:spPr>
              <a:xfrm>
                <a:off x="7899595" y="2968171"/>
                <a:ext cx="672580" cy="267280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49204" name="Group 446">
            <a:extLst>
              <a:ext uri="{FF2B5EF4-FFF2-40B4-BE49-F238E27FC236}">
                <a16:creationId xmlns:a16="http://schemas.microsoft.com/office/drawing/2014/main" id="{DF7056FF-203F-4652-BDA2-7F659F0026F5}"/>
              </a:ext>
            </a:extLst>
          </p:cNvPr>
          <p:cNvGrpSpPr>
            <a:grpSpLocks/>
          </p:cNvGrpSpPr>
          <p:nvPr/>
        </p:nvGrpSpPr>
        <p:grpSpPr bwMode="auto">
          <a:xfrm>
            <a:off x="9718675" y="4133850"/>
            <a:ext cx="171450" cy="90488"/>
            <a:chOff x="7493876" y="2774731"/>
            <a:chExt cx="1481958" cy="894622"/>
          </a:xfrm>
        </p:grpSpPr>
        <p:sp>
          <p:nvSpPr>
            <p:cNvPr id="448" name="Freeform 447">
              <a:extLst>
                <a:ext uri="{FF2B5EF4-FFF2-40B4-BE49-F238E27FC236}">
                  <a16:creationId xmlns:a16="http://schemas.microsoft.com/office/drawing/2014/main" id="{1B96595F-F40F-4545-8D1A-A6CD85481DA4}"/>
                </a:ext>
              </a:extLst>
            </p:cNvPr>
            <p:cNvSpPr/>
            <p:nvPr/>
          </p:nvSpPr>
          <p:spPr>
            <a:xfrm>
              <a:off x="7493876" y="3088632"/>
              <a:ext cx="1481958" cy="580721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449" name="Oval 448">
              <a:extLst>
                <a:ext uri="{FF2B5EF4-FFF2-40B4-BE49-F238E27FC236}">
                  <a16:creationId xmlns:a16="http://schemas.microsoft.com/office/drawing/2014/main" id="{454A2546-C66D-4F27-AF93-1A3F17ACE056}"/>
                </a:ext>
              </a:extLst>
            </p:cNvPr>
            <p:cNvSpPr/>
            <p:nvPr/>
          </p:nvSpPr>
          <p:spPr>
            <a:xfrm>
              <a:off x="7493876" y="2774731"/>
              <a:ext cx="1481958" cy="580721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49456" name="Group 449">
              <a:extLst>
                <a:ext uri="{FF2B5EF4-FFF2-40B4-BE49-F238E27FC236}">
                  <a16:creationId xmlns:a16="http://schemas.microsoft.com/office/drawing/2014/main" id="{D5EC83E9-977C-47F5-9E1E-D7FC5A0E0D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169B314A-2D3E-424D-9FA0-2129FC2ED5DC}"/>
                  </a:ext>
                </a:extLst>
              </p:cNvPr>
              <p:cNvSpPr/>
              <p:nvPr/>
            </p:nvSpPr>
            <p:spPr>
              <a:xfrm>
                <a:off x="7810379" y="2888971"/>
                <a:ext cx="851018" cy="195798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52" name="Freeform 451">
                <a:extLst>
                  <a:ext uri="{FF2B5EF4-FFF2-40B4-BE49-F238E27FC236}">
                    <a16:creationId xmlns:a16="http://schemas.microsoft.com/office/drawing/2014/main" id="{A2F74559-DA0C-406E-A752-C98B07053B78}"/>
                  </a:ext>
                </a:extLst>
              </p:cNvPr>
              <p:cNvSpPr/>
              <p:nvPr/>
            </p:nvSpPr>
            <p:spPr>
              <a:xfrm>
                <a:off x="8365909" y="3058661"/>
                <a:ext cx="319128" cy="16969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53" name="Freeform 452">
                <a:extLst>
                  <a:ext uri="{FF2B5EF4-FFF2-40B4-BE49-F238E27FC236}">
                    <a16:creationId xmlns:a16="http://schemas.microsoft.com/office/drawing/2014/main" id="{89809F21-0B8A-4881-A2BA-556AEB427084}"/>
                  </a:ext>
                </a:extLst>
              </p:cNvPr>
              <p:cNvSpPr/>
              <p:nvPr/>
            </p:nvSpPr>
            <p:spPr>
              <a:xfrm>
                <a:off x="7786740" y="3058661"/>
                <a:ext cx="307312" cy="169699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54" name="Freeform 453">
                <a:extLst>
                  <a:ext uri="{FF2B5EF4-FFF2-40B4-BE49-F238E27FC236}">
                    <a16:creationId xmlns:a16="http://schemas.microsoft.com/office/drawing/2014/main" id="{BDF87118-DEA8-4A68-A96A-0FC0973BB90D}"/>
                  </a:ext>
                </a:extLst>
              </p:cNvPr>
              <p:cNvSpPr/>
              <p:nvPr/>
            </p:nvSpPr>
            <p:spPr>
              <a:xfrm>
                <a:off x="7893121" y="2980341"/>
                <a:ext cx="673719" cy="261069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49205" name="Group 784">
            <a:extLst>
              <a:ext uri="{FF2B5EF4-FFF2-40B4-BE49-F238E27FC236}">
                <a16:creationId xmlns:a16="http://schemas.microsoft.com/office/drawing/2014/main" id="{966671FB-0101-4EFE-B44C-479AEE975176}"/>
              </a:ext>
            </a:extLst>
          </p:cNvPr>
          <p:cNvGrpSpPr>
            <a:grpSpLocks/>
          </p:cNvGrpSpPr>
          <p:nvPr/>
        </p:nvGrpSpPr>
        <p:grpSpPr bwMode="auto">
          <a:xfrm>
            <a:off x="7104063" y="2624139"/>
            <a:ext cx="400050" cy="306387"/>
            <a:chOff x="7432700" y="2327293"/>
            <a:chExt cx="534987" cy="407988"/>
          </a:xfrm>
        </p:grpSpPr>
        <p:pic>
          <p:nvPicPr>
            <p:cNvPr id="49431" name="Picture 1017" descr="antenna_stylized">
              <a:extLst>
                <a:ext uri="{FF2B5EF4-FFF2-40B4-BE49-F238E27FC236}">
                  <a16:creationId xmlns:a16="http://schemas.microsoft.com/office/drawing/2014/main" id="{72F32638-9DC4-47DA-93A5-850B63D84FC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432" name="Picture 1018" descr="laptop_keyboard">
              <a:extLst>
                <a:ext uri="{FF2B5EF4-FFF2-40B4-BE49-F238E27FC236}">
                  <a16:creationId xmlns:a16="http://schemas.microsoft.com/office/drawing/2014/main" id="{B52D941A-EA46-4ACB-B2BB-0EFD19F1569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5" name="Freeform 1019">
              <a:extLst>
                <a:ext uri="{FF2B5EF4-FFF2-40B4-BE49-F238E27FC236}">
                  <a16:creationId xmlns:a16="http://schemas.microsoft.com/office/drawing/2014/main" id="{007D2709-9B40-4A2C-AF63-C6FEEB8E3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2537" y="2420306"/>
              <a:ext cx="352412" cy="209278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pic>
          <p:nvPicPr>
            <p:cNvPr id="49434" name="Picture 1020" descr="screen">
              <a:extLst>
                <a:ext uri="{FF2B5EF4-FFF2-40B4-BE49-F238E27FC236}">
                  <a16:creationId xmlns:a16="http://schemas.microsoft.com/office/drawing/2014/main" id="{77F642B7-3242-4CAB-8C15-36A4BFD4F99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7" name="Freeform 1021">
              <a:extLst>
                <a:ext uri="{FF2B5EF4-FFF2-40B4-BE49-F238E27FC236}">
                  <a16:creationId xmlns:a16="http://schemas.microsoft.com/office/drawing/2014/main" id="{B36FD5F7-746B-49B8-B4ED-114335E42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8348" y="2413964"/>
              <a:ext cx="297215" cy="40165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8" name="Freeform 1022">
              <a:extLst>
                <a:ext uri="{FF2B5EF4-FFF2-40B4-BE49-F238E27FC236}">
                  <a16:creationId xmlns:a16="http://schemas.microsoft.com/office/drawing/2014/main" id="{BB2FED99-FC82-4E14-88CD-D6428D5E3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414" y="2413964"/>
              <a:ext cx="82796" cy="16277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9" name="Freeform 1023">
              <a:extLst>
                <a:ext uri="{FF2B5EF4-FFF2-40B4-BE49-F238E27FC236}">
                  <a16:creationId xmlns:a16="http://schemas.microsoft.com/office/drawing/2014/main" id="{4352869C-4B90-4694-8D9D-8BDBFDF34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77" y="2443559"/>
              <a:ext cx="89164" cy="186026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0" name="Freeform 1024">
              <a:extLst>
                <a:ext uri="{FF2B5EF4-FFF2-40B4-BE49-F238E27FC236}">
                  <a16:creationId xmlns:a16="http://schemas.microsoft.com/office/drawing/2014/main" id="{67866F48-1610-4364-9001-5C59D9B6C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8291" y="2568281"/>
              <a:ext cx="329059" cy="61303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1" name="Freeform 1025">
              <a:extLst>
                <a:ext uri="{FF2B5EF4-FFF2-40B4-BE49-F238E27FC236}">
                  <a16:creationId xmlns:a16="http://schemas.microsoft.com/office/drawing/2014/main" id="{2E43B220-B1E9-4183-9864-63DE4EBDF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891" y="2445673"/>
              <a:ext cx="82796" cy="186026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2" name="Freeform 1026">
              <a:extLst>
                <a:ext uri="{FF2B5EF4-FFF2-40B4-BE49-F238E27FC236}">
                  <a16:creationId xmlns:a16="http://schemas.microsoft.com/office/drawing/2014/main" id="{41E1E3B7-C408-496F-9C41-5DAA01034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414" y="2576737"/>
              <a:ext cx="290847" cy="61303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grpSp>
          <p:nvGrpSpPr>
            <p:cNvPr id="49441" name="Group 1027">
              <a:extLst>
                <a:ext uri="{FF2B5EF4-FFF2-40B4-BE49-F238E27FC236}">
                  <a16:creationId xmlns:a16="http://schemas.microsoft.com/office/drawing/2014/main" id="{F101D3AB-0F05-41A3-B4FC-6748C85DB3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169" name="Freeform 1028">
                <a:extLst>
                  <a:ext uri="{FF2B5EF4-FFF2-40B4-BE49-F238E27FC236}">
                    <a16:creationId xmlns:a16="http://schemas.microsoft.com/office/drawing/2014/main" id="{21FF6B4D-2322-4646-AE80-EB59619A0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5" y="2642"/>
                <a:ext cx="760" cy="319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70" name="Freeform 1029">
                <a:extLst>
                  <a:ext uri="{FF2B5EF4-FFF2-40B4-BE49-F238E27FC236}">
                    <a16:creationId xmlns:a16="http://schemas.microsoft.com/office/drawing/2014/main" id="{AE780F9E-7675-47D9-958D-AC0D626B3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1" y="2642"/>
                <a:ext cx="728" cy="319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71" name="Freeform 1030">
                <a:extLst>
                  <a:ext uri="{FF2B5EF4-FFF2-40B4-BE49-F238E27FC236}">
                    <a16:creationId xmlns:a16="http://schemas.microsoft.com/office/drawing/2014/main" id="{7C22956D-D211-4CFE-807B-A5C7D3EE1B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774"/>
                <a:ext cx="259" cy="94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72" name="Freeform 1031">
                <a:extLst>
                  <a:ext uri="{FF2B5EF4-FFF2-40B4-BE49-F238E27FC236}">
                    <a16:creationId xmlns:a16="http://schemas.microsoft.com/office/drawing/2014/main" id="{01506DBE-A11D-4491-B35B-8971C80BF8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1"/>
                <a:ext cx="194" cy="56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73" name="Freeform 1032">
                <a:extLst>
                  <a:ext uri="{FF2B5EF4-FFF2-40B4-BE49-F238E27FC236}">
                    <a16:creationId xmlns:a16="http://schemas.microsoft.com/office/drawing/2014/main" id="{62B3C78D-2325-457A-A3BB-D5C83F440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6" y="2830"/>
                <a:ext cx="259" cy="94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74" name="Freeform 1033">
                <a:extLst>
                  <a:ext uri="{FF2B5EF4-FFF2-40B4-BE49-F238E27FC236}">
                    <a16:creationId xmlns:a16="http://schemas.microsoft.com/office/drawing/2014/main" id="{8722BC10-42A3-4585-9C3E-BB5DA4369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0" y="2868"/>
                <a:ext cx="194" cy="75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84" name="Freeform 1034">
              <a:extLst>
                <a:ext uri="{FF2B5EF4-FFF2-40B4-BE49-F238E27FC236}">
                  <a16:creationId xmlns:a16="http://schemas.microsoft.com/office/drawing/2014/main" id="{E76715B3-F5CB-4086-9626-FEB8E34A2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882" y="2648610"/>
              <a:ext cx="118886" cy="80329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5" name="Freeform 1035">
              <a:extLst>
                <a:ext uri="{FF2B5EF4-FFF2-40B4-BE49-F238E27FC236}">
                  <a16:creationId xmlns:a16="http://schemas.microsoft.com/office/drawing/2014/main" id="{E59F988B-447C-4660-984F-3D49F9B7F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176" y="2654952"/>
              <a:ext cx="305707" cy="73988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6" name="Freeform 1036">
              <a:extLst>
                <a:ext uri="{FF2B5EF4-FFF2-40B4-BE49-F238E27FC236}">
                  <a16:creationId xmlns:a16="http://schemas.microsoft.com/office/drawing/2014/main" id="{ADFC4301-6D79-49E2-9D44-FA1F47F61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176" y="2640155"/>
              <a:ext cx="4246" cy="14797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7" name="Freeform 1037">
              <a:extLst>
                <a:ext uri="{FF2B5EF4-FFF2-40B4-BE49-F238E27FC236}">
                  <a16:creationId xmlns:a16="http://schemas.microsoft.com/office/drawing/2014/main" id="{1768C3A5-3A61-4954-8F1A-B09571614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176" y="2578850"/>
              <a:ext cx="142238" cy="63418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8" name="Freeform 1038">
              <a:extLst>
                <a:ext uri="{FF2B5EF4-FFF2-40B4-BE49-F238E27FC236}">
                  <a16:creationId xmlns:a16="http://schemas.microsoft.com/office/drawing/2014/main" id="{6A1DEF2E-BD1D-4D14-AECB-287EC9433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790" y="2644383"/>
              <a:ext cx="290847" cy="69759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9" name="Freeform 1039">
              <a:extLst>
                <a:ext uri="{FF2B5EF4-FFF2-40B4-BE49-F238E27FC236}">
                  <a16:creationId xmlns:a16="http://schemas.microsoft.com/office/drawing/2014/main" id="{68D71D5F-4221-4B63-8509-3A4462CEE3D8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7513" y="2638040"/>
              <a:ext cx="118886" cy="73988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49206" name="Group 739">
            <a:extLst>
              <a:ext uri="{FF2B5EF4-FFF2-40B4-BE49-F238E27FC236}">
                <a16:creationId xmlns:a16="http://schemas.microsoft.com/office/drawing/2014/main" id="{7B95492C-7CB1-4C62-BBC6-661B07F8A14D}"/>
              </a:ext>
            </a:extLst>
          </p:cNvPr>
          <p:cNvGrpSpPr>
            <a:grpSpLocks/>
          </p:cNvGrpSpPr>
          <p:nvPr/>
        </p:nvGrpSpPr>
        <p:grpSpPr bwMode="auto">
          <a:xfrm>
            <a:off x="8002588" y="2597151"/>
            <a:ext cx="398462" cy="358775"/>
            <a:chOff x="8631407" y="2290407"/>
            <a:chExt cx="530702" cy="478009"/>
          </a:xfrm>
        </p:grpSpPr>
        <p:pic>
          <p:nvPicPr>
            <p:cNvPr id="49429" name="Picture 568" descr="light2.png">
              <a:extLst>
                <a:ext uri="{FF2B5EF4-FFF2-40B4-BE49-F238E27FC236}">
                  <a16:creationId xmlns:a16="http://schemas.microsoft.com/office/drawing/2014/main" id="{0C460A37-9947-4F5B-8537-8D1C06725A2F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8825293" y="2362969"/>
              <a:ext cx="92772" cy="4054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430" name="Picture 1017" descr="antenna_stylized">
              <a:extLst>
                <a:ext uri="{FF2B5EF4-FFF2-40B4-BE49-F238E27FC236}">
                  <a16:creationId xmlns:a16="http://schemas.microsoft.com/office/drawing/2014/main" id="{0EB7F6AC-C780-4E2B-9C83-CDC454903A0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31407" y="2290407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9207" name="Group 791">
            <a:extLst>
              <a:ext uri="{FF2B5EF4-FFF2-40B4-BE49-F238E27FC236}">
                <a16:creationId xmlns:a16="http://schemas.microsoft.com/office/drawing/2014/main" id="{81E0ED48-120C-4CC5-840D-70B12FBE27D7}"/>
              </a:ext>
            </a:extLst>
          </p:cNvPr>
          <p:cNvGrpSpPr>
            <a:grpSpLocks/>
          </p:cNvGrpSpPr>
          <p:nvPr/>
        </p:nvGrpSpPr>
        <p:grpSpPr bwMode="auto">
          <a:xfrm>
            <a:off x="7143751" y="3421064"/>
            <a:ext cx="263525" cy="230187"/>
            <a:chOff x="7487144" y="3389820"/>
            <a:chExt cx="350807" cy="305517"/>
          </a:xfrm>
        </p:grpSpPr>
        <p:pic>
          <p:nvPicPr>
            <p:cNvPr id="49406" name="Picture 1115" descr="antenna_stylized">
              <a:extLst>
                <a:ext uri="{FF2B5EF4-FFF2-40B4-BE49-F238E27FC236}">
                  <a16:creationId xmlns:a16="http://schemas.microsoft.com/office/drawing/2014/main" id="{FFDF0BAA-66F8-4119-A574-2A2D29EFFE6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87144" y="3389820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407" name="Picture 1116" descr="laptop_keyboard">
              <a:extLst>
                <a:ext uri="{FF2B5EF4-FFF2-40B4-BE49-F238E27FC236}">
                  <a16:creationId xmlns:a16="http://schemas.microsoft.com/office/drawing/2014/main" id="{BA6B5FCF-0D81-45BD-A793-10C2E44F80F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504001" y="3575889"/>
              <a:ext cx="286699" cy="1194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3" name="Freeform 1117">
              <a:extLst>
                <a:ext uri="{FF2B5EF4-FFF2-40B4-BE49-F238E27FC236}">
                  <a16:creationId xmlns:a16="http://schemas.microsoft.com/office/drawing/2014/main" id="{204CC366-2A61-48C1-A59B-2A6B280EF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149" y="3459351"/>
              <a:ext cx="230349" cy="155919"/>
            </a:xfrm>
            <a:custGeom>
              <a:avLst/>
              <a:gdLst>
                <a:gd name="T0" fmla="*/ 143665061 w 2982"/>
                <a:gd name="T1" fmla="*/ 0 h 2442"/>
                <a:gd name="T2" fmla="*/ 0 w 2982"/>
                <a:gd name="T3" fmla="*/ 66329557 h 2442"/>
                <a:gd name="T4" fmla="*/ 573719931 w 2982"/>
                <a:gd name="T5" fmla="*/ 82975142 h 2442"/>
                <a:gd name="T6" fmla="*/ 717384993 w 2982"/>
                <a:gd name="T7" fmla="*/ 16645585 h 2442"/>
                <a:gd name="T8" fmla="*/ 14366506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pic>
          <p:nvPicPr>
            <p:cNvPr id="49409" name="Picture 1118" descr="screen">
              <a:extLst>
                <a:ext uri="{FF2B5EF4-FFF2-40B4-BE49-F238E27FC236}">
                  <a16:creationId xmlns:a16="http://schemas.microsoft.com/office/drawing/2014/main" id="{B7887223-607B-45EC-B1AE-FD124A3FBEF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0380" y="3463988"/>
              <a:ext cx="209692" cy="1418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" name="Freeform 1119">
              <a:extLst>
                <a:ext uri="{FF2B5EF4-FFF2-40B4-BE49-F238E27FC236}">
                  <a16:creationId xmlns:a16="http://schemas.microsoft.com/office/drawing/2014/main" id="{D3347A0A-FC5B-4B2F-80CD-D72E84F3D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1415" y="3455137"/>
              <a:ext cx="194423" cy="29498"/>
            </a:xfrm>
            <a:custGeom>
              <a:avLst/>
              <a:gdLst>
                <a:gd name="T0" fmla="*/ 35620212 w 2528"/>
                <a:gd name="T1" fmla="*/ 0 h 455"/>
                <a:gd name="T2" fmla="*/ 608343257 w 2528"/>
                <a:gd name="T3" fmla="*/ 16582250 h 455"/>
                <a:gd name="T4" fmla="*/ 572256449 w 2528"/>
                <a:gd name="T5" fmla="*/ 16582250 h 455"/>
                <a:gd name="T6" fmla="*/ 0 w 2528"/>
                <a:gd name="T7" fmla="*/ 16582250 h 455"/>
                <a:gd name="T8" fmla="*/ 35620212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6" name="Freeform 1120">
              <a:extLst>
                <a:ext uri="{FF2B5EF4-FFF2-40B4-BE49-F238E27FC236}">
                  <a16:creationId xmlns:a16="http://schemas.microsoft.com/office/drawing/2014/main" id="{99F9DA55-5B12-46EE-B360-E64A12903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7035" y="3455137"/>
              <a:ext cx="54946" cy="120101"/>
            </a:xfrm>
            <a:custGeom>
              <a:avLst/>
              <a:gdLst>
                <a:gd name="T0" fmla="*/ 142804406 w 702"/>
                <a:gd name="T1" fmla="*/ 0 h 1893"/>
                <a:gd name="T2" fmla="*/ 0 w 702"/>
                <a:gd name="T3" fmla="*/ 66174575 h 1893"/>
                <a:gd name="T4" fmla="*/ 35584530 w 702"/>
                <a:gd name="T5" fmla="*/ 66174575 h 1893"/>
                <a:gd name="T6" fmla="*/ 178855222 w 702"/>
                <a:gd name="T7" fmla="*/ 16607700 h 1893"/>
                <a:gd name="T8" fmla="*/ 142804406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7" name="Freeform 1121">
              <a:extLst>
                <a:ext uri="{FF2B5EF4-FFF2-40B4-BE49-F238E27FC236}">
                  <a16:creationId xmlns:a16="http://schemas.microsoft.com/office/drawing/2014/main" id="{3641395E-00C6-4DF1-A7C5-2C2AB335C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6666" y="3476207"/>
              <a:ext cx="59172" cy="139063"/>
            </a:xfrm>
            <a:custGeom>
              <a:avLst/>
              <a:gdLst>
                <a:gd name="T0" fmla="*/ 179213623 w 756"/>
                <a:gd name="T1" fmla="*/ 0 h 2184"/>
                <a:gd name="T2" fmla="*/ 35656008 w 756"/>
                <a:gd name="T3" fmla="*/ 82904513 h 2184"/>
                <a:gd name="T4" fmla="*/ 0 w 756"/>
                <a:gd name="T5" fmla="*/ 82904513 h 2184"/>
                <a:gd name="T6" fmla="*/ 143090785 w 756"/>
                <a:gd name="T7" fmla="*/ 16632211 h 2184"/>
                <a:gd name="T8" fmla="*/ 179213623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8" name="Freeform 1122">
              <a:extLst>
                <a:ext uri="{FF2B5EF4-FFF2-40B4-BE49-F238E27FC236}">
                  <a16:creationId xmlns:a16="http://schemas.microsoft.com/office/drawing/2014/main" id="{773E1F9E-7796-4602-B980-77FE35541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7035" y="3568916"/>
              <a:ext cx="213443" cy="48462"/>
            </a:xfrm>
            <a:custGeom>
              <a:avLst/>
              <a:gdLst>
                <a:gd name="T0" fmla="*/ 35658648 w 2773"/>
                <a:gd name="T1" fmla="*/ 0 h 738"/>
                <a:gd name="T2" fmla="*/ 0 w 2773"/>
                <a:gd name="T3" fmla="*/ 16581742 h 738"/>
                <a:gd name="T4" fmla="*/ 573357470 w 2773"/>
                <a:gd name="T5" fmla="*/ 33163485 h 738"/>
                <a:gd name="T6" fmla="*/ 573357470 w 2773"/>
                <a:gd name="T7" fmla="*/ 16581742 h 738"/>
                <a:gd name="T8" fmla="*/ 35658648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9" name="Freeform 1123">
              <a:extLst>
                <a:ext uri="{FF2B5EF4-FFF2-40B4-BE49-F238E27FC236}">
                  <a16:creationId xmlns:a16="http://schemas.microsoft.com/office/drawing/2014/main" id="{7479B70A-4786-4462-B113-E38A89999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3005" y="3478315"/>
              <a:ext cx="54946" cy="139063"/>
            </a:xfrm>
            <a:custGeom>
              <a:avLst/>
              <a:gdLst>
                <a:gd name="T0" fmla="*/ 656550006 w 637"/>
                <a:gd name="T1" fmla="*/ 0 h 1659"/>
                <a:gd name="T2" fmla="*/ 656550006 w 637"/>
                <a:gd name="T3" fmla="*/ 0 h 1659"/>
                <a:gd name="T4" fmla="*/ 54716163 w 637"/>
                <a:gd name="T5" fmla="*/ 2147483646 h 1659"/>
                <a:gd name="T6" fmla="*/ 0 w 637"/>
                <a:gd name="T7" fmla="*/ 2147483646 h 1659"/>
                <a:gd name="T8" fmla="*/ 65655000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0" name="Freeform 1124">
              <a:extLst>
                <a:ext uri="{FF2B5EF4-FFF2-40B4-BE49-F238E27FC236}">
                  <a16:creationId xmlns:a16="http://schemas.microsoft.com/office/drawing/2014/main" id="{001C7B5B-7F5B-4E22-BAA3-CB6A4B125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7035" y="3575238"/>
              <a:ext cx="190197" cy="46354"/>
            </a:xfrm>
            <a:custGeom>
              <a:avLst/>
              <a:gdLst>
                <a:gd name="T0" fmla="*/ 0 w 2216"/>
                <a:gd name="T1" fmla="*/ 0 h 550"/>
                <a:gd name="T2" fmla="*/ 54884212 w 2216"/>
                <a:gd name="T3" fmla="*/ 101852492 h 550"/>
                <a:gd name="T4" fmla="*/ 2147483646 w 2216"/>
                <a:gd name="T5" fmla="*/ 1017940055 h 550"/>
                <a:gd name="T6" fmla="*/ 2147483646 w 2216"/>
                <a:gd name="T7" fmla="*/ 865464562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grpSp>
          <p:nvGrpSpPr>
            <p:cNvPr id="49416" name="Group 1125">
              <a:extLst>
                <a:ext uri="{FF2B5EF4-FFF2-40B4-BE49-F238E27FC236}">
                  <a16:creationId xmlns:a16="http://schemas.microsoft.com/office/drawing/2014/main" id="{2BC6D96D-D263-43EE-AC82-8BBCAA2832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3395" y="3625649"/>
              <a:ext cx="64747" cy="27592"/>
              <a:chOff x="1740" y="2642"/>
              <a:chExt cx="752" cy="327"/>
            </a:xfrm>
          </p:grpSpPr>
          <p:sp>
            <p:nvSpPr>
              <p:cNvPr id="140" name="Freeform 1126">
                <a:extLst>
                  <a:ext uri="{FF2B5EF4-FFF2-40B4-BE49-F238E27FC236}">
                    <a16:creationId xmlns:a16="http://schemas.microsoft.com/office/drawing/2014/main" id="{D27F8A6A-81B3-4C28-A3EF-79512AC05F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" y="2644"/>
                <a:ext cx="761" cy="325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41" name="Freeform 1127">
                <a:extLst>
                  <a:ext uri="{FF2B5EF4-FFF2-40B4-BE49-F238E27FC236}">
                    <a16:creationId xmlns:a16="http://schemas.microsoft.com/office/drawing/2014/main" id="{25BCAAF0-067B-44F8-9E09-5DDF408E4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" y="2644"/>
                <a:ext cx="736" cy="325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42" name="Freeform 1128">
                <a:extLst>
                  <a:ext uri="{FF2B5EF4-FFF2-40B4-BE49-F238E27FC236}">
                    <a16:creationId xmlns:a16="http://schemas.microsoft.com/office/drawing/2014/main" id="{FF17B72F-FDB6-460C-9EBB-85F095692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7" y="2769"/>
                <a:ext cx="245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43" name="Freeform 1129">
                <a:extLst>
                  <a:ext uri="{FF2B5EF4-FFF2-40B4-BE49-F238E27FC236}">
                    <a16:creationId xmlns:a16="http://schemas.microsoft.com/office/drawing/2014/main" id="{CF95238A-165A-4A29-9084-1A90019394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2" y="2819"/>
                <a:ext cx="196" cy="50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44" name="Freeform 1130">
                <a:extLst>
                  <a:ext uri="{FF2B5EF4-FFF2-40B4-BE49-F238E27FC236}">
                    <a16:creationId xmlns:a16="http://schemas.microsoft.com/office/drawing/2014/main" id="{F8026009-74C8-462D-8B5D-935E600287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2844"/>
                <a:ext cx="245" cy="100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45" name="Freeform 1131">
                <a:extLst>
                  <a:ext uri="{FF2B5EF4-FFF2-40B4-BE49-F238E27FC236}">
                    <a16:creationId xmlns:a16="http://schemas.microsoft.com/office/drawing/2014/main" id="{C0B52DC8-2185-4DD5-AF50-C51EDA8B8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3" y="2894"/>
                <a:ext cx="196" cy="50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102" name="Freeform 1132">
              <a:extLst>
                <a:ext uri="{FF2B5EF4-FFF2-40B4-BE49-F238E27FC236}">
                  <a16:creationId xmlns:a16="http://schemas.microsoft.com/office/drawing/2014/main" id="{B0548742-892C-4F7D-8786-DAE6852F5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4814" y="3630020"/>
              <a:ext cx="78191" cy="61103"/>
            </a:xfrm>
            <a:custGeom>
              <a:avLst/>
              <a:gdLst>
                <a:gd name="T0" fmla="*/ 39250883 w 990"/>
                <a:gd name="T1" fmla="*/ 342828616 h 792"/>
                <a:gd name="T2" fmla="*/ 354255671 w 990"/>
                <a:gd name="T3" fmla="*/ 0 h 792"/>
                <a:gd name="T4" fmla="*/ 354255671 w 990"/>
                <a:gd name="T5" fmla="*/ 34504242 h 792"/>
                <a:gd name="T6" fmla="*/ 0 w 990"/>
                <a:gd name="T7" fmla="*/ 342828616 h 792"/>
                <a:gd name="T8" fmla="*/ 39250883 w 990"/>
                <a:gd name="T9" fmla="*/ 342828616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3" name="Freeform 1133">
              <a:extLst>
                <a:ext uri="{FF2B5EF4-FFF2-40B4-BE49-F238E27FC236}">
                  <a16:creationId xmlns:a16="http://schemas.microsoft.com/office/drawing/2014/main" id="{9854E42B-D603-4258-93B3-C570C6C5E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4050" y="3634234"/>
              <a:ext cx="200764" cy="54782"/>
            </a:xfrm>
            <a:custGeom>
              <a:avLst/>
              <a:gdLst>
                <a:gd name="T0" fmla="*/ 39302216 w 2532"/>
                <a:gd name="T1" fmla="*/ 0 h 723"/>
                <a:gd name="T2" fmla="*/ 39302216 w 2532"/>
                <a:gd name="T3" fmla="*/ 0 h 723"/>
                <a:gd name="T4" fmla="*/ 867084690 w 2532"/>
                <a:gd name="T5" fmla="*/ 307891170 h 723"/>
                <a:gd name="T6" fmla="*/ 867084690 w 2532"/>
                <a:gd name="T7" fmla="*/ 342351506 h 723"/>
                <a:gd name="T8" fmla="*/ 0 w 2532"/>
                <a:gd name="T9" fmla="*/ 34009889 h 723"/>
                <a:gd name="T10" fmla="*/ 39302216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4" name="Freeform 1134">
              <a:extLst>
                <a:ext uri="{FF2B5EF4-FFF2-40B4-BE49-F238E27FC236}">
                  <a16:creationId xmlns:a16="http://schemas.microsoft.com/office/drawing/2014/main" id="{D64E59BC-B741-4B19-98BB-C928BD130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4050" y="3623698"/>
              <a:ext cx="2114" cy="12642"/>
            </a:xfrm>
            <a:custGeom>
              <a:avLst/>
              <a:gdLst>
                <a:gd name="T0" fmla="*/ 48903362 w 26"/>
                <a:gd name="T1" fmla="*/ 33634500 h 147"/>
                <a:gd name="T2" fmla="*/ 48903362 w 26"/>
                <a:gd name="T3" fmla="*/ 67263209 h 147"/>
                <a:gd name="T4" fmla="*/ 0 w 26"/>
                <a:gd name="T5" fmla="*/ 67263209 h 147"/>
                <a:gd name="T6" fmla="*/ 48903362 w 26"/>
                <a:gd name="T7" fmla="*/ 0 h 147"/>
                <a:gd name="T8" fmla="*/ 48903362 w 26"/>
                <a:gd name="T9" fmla="*/ 3363450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5" name="Freeform 1135">
              <a:extLst>
                <a:ext uri="{FF2B5EF4-FFF2-40B4-BE49-F238E27FC236}">
                  <a16:creationId xmlns:a16="http://schemas.microsoft.com/office/drawing/2014/main" id="{1B811244-0C38-429C-B7E3-2FD835498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4050" y="3579452"/>
              <a:ext cx="92985" cy="46354"/>
            </a:xfrm>
            <a:custGeom>
              <a:avLst/>
              <a:gdLst>
                <a:gd name="T0" fmla="*/ 395043791 w 1176"/>
                <a:gd name="T1" fmla="*/ 0 h 606"/>
                <a:gd name="T2" fmla="*/ 0 w 1176"/>
                <a:gd name="T3" fmla="*/ 273654982 h 606"/>
                <a:gd name="T4" fmla="*/ 39357994 w 1176"/>
                <a:gd name="T5" fmla="*/ 273654982 h 606"/>
                <a:gd name="T6" fmla="*/ 395043791 w 1176"/>
                <a:gd name="T7" fmla="*/ 33985420 h 606"/>
                <a:gd name="T8" fmla="*/ 39504379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6" name="Freeform 1136">
              <a:extLst>
                <a:ext uri="{FF2B5EF4-FFF2-40B4-BE49-F238E27FC236}">
                  <a16:creationId xmlns:a16="http://schemas.microsoft.com/office/drawing/2014/main" id="{ABECAF9B-09D3-4F05-B91E-859291A28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391" y="3625806"/>
              <a:ext cx="190197" cy="54782"/>
            </a:xfrm>
            <a:custGeom>
              <a:avLst/>
              <a:gdLst>
                <a:gd name="T0" fmla="*/ 31829833 w 2532"/>
                <a:gd name="T1" fmla="*/ 0 h 723"/>
                <a:gd name="T2" fmla="*/ 31829833 w 2532"/>
                <a:gd name="T3" fmla="*/ 0 h 723"/>
                <a:gd name="T4" fmla="*/ 382827787 w 2532"/>
                <a:gd name="T5" fmla="*/ 175498781 h 723"/>
                <a:gd name="T6" fmla="*/ 382827787 w 2532"/>
                <a:gd name="T7" fmla="*/ 175498781 h 723"/>
                <a:gd name="T8" fmla="*/ 0 w 2532"/>
                <a:gd name="T9" fmla="*/ 29448186 h 723"/>
                <a:gd name="T10" fmla="*/ 31829833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7" name="Freeform 1137">
              <a:extLst>
                <a:ext uri="{FF2B5EF4-FFF2-40B4-BE49-F238E27FC236}">
                  <a16:creationId xmlns:a16="http://schemas.microsoft.com/office/drawing/2014/main" id="{8827E8E1-9E6A-4983-83F5-37C8D767567E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00587" y="3623698"/>
              <a:ext cx="78191" cy="54782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302641137 h 723"/>
                <a:gd name="T6" fmla="*/ 0 w 2532"/>
                <a:gd name="T7" fmla="*/ 302641137 h 723"/>
                <a:gd name="T8" fmla="*/ 0 w 2532"/>
                <a:gd name="T9" fmla="*/ 33575256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49208" name="Group 693">
            <a:extLst>
              <a:ext uri="{FF2B5EF4-FFF2-40B4-BE49-F238E27FC236}">
                <a16:creationId xmlns:a16="http://schemas.microsoft.com/office/drawing/2014/main" id="{6A3F8B7A-4EB2-4D20-839C-EAA516548CDF}"/>
              </a:ext>
            </a:extLst>
          </p:cNvPr>
          <p:cNvGrpSpPr>
            <a:grpSpLocks/>
          </p:cNvGrpSpPr>
          <p:nvPr/>
        </p:nvGrpSpPr>
        <p:grpSpPr bwMode="auto">
          <a:xfrm>
            <a:off x="7377113" y="3351213"/>
            <a:ext cx="260350" cy="296862"/>
            <a:chOff x="7797061" y="3296104"/>
            <a:chExt cx="347997" cy="396620"/>
          </a:xfrm>
        </p:grpSpPr>
        <p:pic>
          <p:nvPicPr>
            <p:cNvPr id="49404" name="Picture 571" descr="fridge2.png">
              <a:extLst>
                <a:ext uri="{FF2B5EF4-FFF2-40B4-BE49-F238E27FC236}">
                  <a16:creationId xmlns:a16="http://schemas.microsoft.com/office/drawing/2014/main" id="{F61F692E-FB5B-47BA-AB12-CC0C8D656770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96825" y="3355697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405" name="Picture 1115" descr="antenna_stylized">
              <a:extLst>
                <a:ext uri="{FF2B5EF4-FFF2-40B4-BE49-F238E27FC236}">
                  <a16:creationId xmlns:a16="http://schemas.microsoft.com/office/drawing/2014/main" id="{281B276E-3ADB-4DE5-9EDF-CFF5DB4B54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97061" y="3296104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9209" name="Group 794">
            <a:extLst>
              <a:ext uri="{FF2B5EF4-FFF2-40B4-BE49-F238E27FC236}">
                <a16:creationId xmlns:a16="http://schemas.microsoft.com/office/drawing/2014/main" id="{C6F26C26-17EB-4A91-B2EC-71BB0B1679F7}"/>
              </a:ext>
            </a:extLst>
          </p:cNvPr>
          <p:cNvGrpSpPr>
            <a:grpSpLocks/>
          </p:cNvGrpSpPr>
          <p:nvPr/>
        </p:nvGrpSpPr>
        <p:grpSpPr bwMode="auto">
          <a:xfrm>
            <a:off x="9823450" y="3429000"/>
            <a:ext cx="387350" cy="908050"/>
            <a:chOff x="11058573" y="3399165"/>
            <a:chExt cx="518448" cy="1212242"/>
          </a:xfrm>
        </p:grpSpPr>
        <p:grpSp>
          <p:nvGrpSpPr>
            <p:cNvPr id="49392" name="Group 374">
              <a:extLst>
                <a:ext uri="{FF2B5EF4-FFF2-40B4-BE49-F238E27FC236}">
                  <a16:creationId xmlns:a16="http://schemas.microsoft.com/office/drawing/2014/main" id="{13EEF321-51D2-4BE4-88FF-D443AD008D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27DC650C-9530-4705-A1A8-A04EF8B1D93F}"/>
                  </a:ext>
                </a:extLst>
              </p:cNvPr>
              <p:cNvCxnSpPr/>
              <p:nvPr/>
            </p:nvCxnSpPr>
            <p:spPr>
              <a:xfrm>
                <a:off x="5102488" y="2913591"/>
                <a:ext cx="23347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9400" name="Group 377">
                <a:extLst>
                  <a:ext uri="{FF2B5EF4-FFF2-40B4-BE49-F238E27FC236}">
                    <a16:creationId xmlns:a16="http://schemas.microsoft.com/office/drawing/2014/main" id="{6F9579C4-A821-45C0-A427-B609D4ABBB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49401" name="Picture 378" descr="server_rack.png">
                  <a:extLst>
                    <a:ext uri="{FF2B5EF4-FFF2-40B4-BE49-F238E27FC236}">
                      <a16:creationId xmlns:a16="http://schemas.microsoft.com/office/drawing/2014/main" id="{3DB28076-1CAB-4992-A9DB-0B4A8F9EEA7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537367" y="2770786"/>
                  <a:ext cx="190988" cy="3133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402" name="Picture 379" descr="server_rack.png">
                  <a:extLst>
                    <a:ext uri="{FF2B5EF4-FFF2-40B4-BE49-F238E27FC236}">
                      <a16:creationId xmlns:a16="http://schemas.microsoft.com/office/drawing/2014/main" id="{5E7A4E0D-DC50-4EA7-89FA-1F98A99D8FB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275406" y="2764002"/>
                  <a:ext cx="190988" cy="3133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403" name="Picture 380" descr="server_rack.png">
                  <a:extLst>
                    <a:ext uri="{FF2B5EF4-FFF2-40B4-BE49-F238E27FC236}">
                      <a16:creationId xmlns:a16="http://schemas.microsoft.com/office/drawing/2014/main" id="{92E9890B-4BF2-4C9B-8C21-BCA79D97131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385676" y="2711455"/>
                  <a:ext cx="247152" cy="40551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49393" name="Group 391">
              <a:extLst>
                <a:ext uri="{FF2B5EF4-FFF2-40B4-BE49-F238E27FC236}">
                  <a16:creationId xmlns:a16="http://schemas.microsoft.com/office/drawing/2014/main" id="{BE21FC2E-8D0E-4FF2-86EC-F8D19D6048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233E1114-EFB4-4F50-B2E0-CB184537EAC4}"/>
                  </a:ext>
                </a:extLst>
              </p:cNvPr>
              <p:cNvCxnSpPr/>
              <p:nvPr/>
            </p:nvCxnSpPr>
            <p:spPr>
              <a:xfrm>
                <a:off x="5103720" y="2914228"/>
                <a:ext cx="233103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9395" name="Group 394">
                <a:extLst>
                  <a:ext uri="{FF2B5EF4-FFF2-40B4-BE49-F238E27FC236}">
                    <a16:creationId xmlns:a16="http://schemas.microsoft.com/office/drawing/2014/main" id="{FE7D12EE-FF21-4752-AE37-CD3844DD808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49396" name="Picture 395" descr="server_rack.png">
                  <a:extLst>
                    <a:ext uri="{FF2B5EF4-FFF2-40B4-BE49-F238E27FC236}">
                      <a16:creationId xmlns:a16="http://schemas.microsoft.com/office/drawing/2014/main" id="{F1A68315-C5CB-4BC3-8EA9-DEF30F2B6D3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537367" y="2770786"/>
                  <a:ext cx="190988" cy="3133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397" name="Picture 396" descr="server_rack.png">
                  <a:extLst>
                    <a:ext uri="{FF2B5EF4-FFF2-40B4-BE49-F238E27FC236}">
                      <a16:creationId xmlns:a16="http://schemas.microsoft.com/office/drawing/2014/main" id="{58170FC1-FECA-4F34-A4C2-7FD5F7DE834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275406" y="2764002"/>
                  <a:ext cx="190988" cy="3133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398" name="Picture 397" descr="server_rack.png">
                  <a:extLst>
                    <a:ext uri="{FF2B5EF4-FFF2-40B4-BE49-F238E27FC236}">
                      <a16:creationId xmlns:a16="http://schemas.microsoft.com/office/drawing/2014/main" id="{3BFF6A89-F0AD-4D30-8F42-8AF39244C4B6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385676" y="2711455"/>
                  <a:ext cx="247152" cy="40551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</p:grpSp>
      <p:grpSp>
        <p:nvGrpSpPr>
          <p:cNvPr id="49210" name="Group 950">
            <a:extLst>
              <a:ext uri="{FF2B5EF4-FFF2-40B4-BE49-F238E27FC236}">
                <a16:creationId xmlns:a16="http://schemas.microsoft.com/office/drawing/2014/main" id="{1DEEA773-D12D-4D1D-A872-39DA833C9D70}"/>
              </a:ext>
            </a:extLst>
          </p:cNvPr>
          <p:cNvGrpSpPr>
            <a:grpSpLocks/>
          </p:cNvGrpSpPr>
          <p:nvPr/>
        </p:nvGrpSpPr>
        <p:grpSpPr bwMode="auto">
          <a:xfrm>
            <a:off x="9240838" y="4813300"/>
            <a:ext cx="133350" cy="247650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496DB9A5-23E8-44DB-9D85-E55431E63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0" y="429"/>
              <a:ext cx="288" cy="2288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9361" name="Rectangle 952">
              <a:extLst>
                <a:ext uri="{FF2B5EF4-FFF2-40B4-BE49-F238E27FC236}">
                  <a16:creationId xmlns:a16="http://schemas.microsoft.com/office/drawing/2014/main" id="{4D30C4DA-EF79-423C-BA84-EFCBE7524E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2C9063AE-062B-4742-98A0-31462B378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7" y="567"/>
              <a:ext cx="170" cy="2120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6FDBE074-B00F-4A58-93E7-4C31CE4ED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7" y="1642"/>
              <a:ext cx="271" cy="184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9364" name="Rectangle 955">
              <a:extLst>
                <a:ext uri="{FF2B5EF4-FFF2-40B4-BE49-F238E27FC236}">
                  <a16:creationId xmlns:a16="http://schemas.microsoft.com/office/drawing/2014/main" id="{B859C4CF-91C1-4221-8C32-FB681BAA6C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49365" name="Group 956">
              <a:extLst>
                <a:ext uri="{FF2B5EF4-FFF2-40B4-BE49-F238E27FC236}">
                  <a16:creationId xmlns:a16="http://schemas.microsoft.com/office/drawing/2014/main" id="{1A1B4764-2CC8-434F-A7B8-FAEE6D34B2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9390" name="AutoShape 957">
                <a:extLst>
                  <a:ext uri="{FF2B5EF4-FFF2-40B4-BE49-F238E27FC236}">
                    <a16:creationId xmlns:a16="http://schemas.microsoft.com/office/drawing/2014/main" id="{C48144D2-2DDF-45FA-93B2-5A4ACE96B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9391" name="AutoShape 958">
                <a:extLst>
                  <a:ext uri="{FF2B5EF4-FFF2-40B4-BE49-F238E27FC236}">
                    <a16:creationId xmlns:a16="http://schemas.microsoft.com/office/drawing/2014/main" id="{A7C0367F-5290-4A74-9680-BE3603EAF2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9366" name="Rectangle 959">
              <a:extLst>
                <a:ext uri="{FF2B5EF4-FFF2-40B4-BE49-F238E27FC236}">
                  <a16:creationId xmlns:a16="http://schemas.microsoft.com/office/drawing/2014/main" id="{245EEBDF-3098-4981-9B5E-F08996286F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49367" name="Group 960">
              <a:extLst>
                <a:ext uri="{FF2B5EF4-FFF2-40B4-BE49-F238E27FC236}">
                  <a16:creationId xmlns:a16="http://schemas.microsoft.com/office/drawing/2014/main" id="{EACFE87D-EE11-4EA2-B8D2-57347F7F75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9388" name="AutoShape 961">
                <a:extLst>
                  <a:ext uri="{FF2B5EF4-FFF2-40B4-BE49-F238E27FC236}">
                    <a16:creationId xmlns:a16="http://schemas.microsoft.com/office/drawing/2014/main" id="{B7F3154E-51BF-4939-9998-9AFC6DEB8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9389" name="AutoShape 962">
                <a:extLst>
                  <a:ext uri="{FF2B5EF4-FFF2-40B4-BE49-F238E27FC236}">
                    <a16:creationId xmlns:a16="http://schemas.microsoft.com/office/drawing/2014/main" id="{2989C1E4-471B-42D0-9992-1C8398D4D3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9368" name="Rectangle 963">
              <a:extLst>
                <a:ext uri="{FF2B5EF4-FFF2-40B4-BE49-F238E27FC236}">
                  <a16:creationId xmlns:a16="http://schemas.microsoft.com/office/drawing/2014/main" id="{FAC3D774-3C9D-4664-97AB-8951A399B8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9369" name="Rectangle 964">
              <a:extLst>
                <a:ext uri="{FF2B5EF4-FFF2-40B4-BE49-F238E27FC236}">
                  <a16:creationId xmlns:a16="http://schemas.microsoft.com/office/drawing/2014/main" id="{FA5C6AA0-A5E0-492A-B15D-D90014BAA8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49370" name="Group 965">
              <a:extLst>
                <a:ext uri="{FF2B5EF4-FFF2-40B4-BE49-F238E27FC236}">
                  <a16:creationId xmlns:a16="http://schemas.microsoft.com/office/drawing/2014/main" id="{8C328980-E08E-4F06-879B-E91995CB58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9386" name="AutoShape 966">
                <a:extLst>
                  <a:ext uri="{FF2B5EF4-FFF2-40B4-BE49-F238E27FC236}">
                    <a16:creationId xmlns:a16="http://schemas.microsoft.com/office/drawing/2014/main" id="{8085EB69-8C0C-4F8D-8012-710D2FDE8D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9387" name="AutoShape 967">
                <a:extLst>
                  <a:ext uri="{FF2B5EF4-FFF2-40B4-BE49-F238E27FC236}">
                    <a16:creationId xmlns:a16="http://schemas.microsoft.com/office/drawing/2014/main" id="{9F521D73-2AD7-44DB-838A-5F1F15B6BD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C399E0F1-71DB-4731-8B14-05E38D404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" y="1351"/>
              <a:ext cx="254" cy="184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grpSp>
          <p:nvGrpSpPr>
            <p:cNvPr id="49372" name="Group 969">
              <a:extLst>
                <a:ext uri="{FF2B5EF4-FFF2-40B4-BE49-F238E27FC236}">
                  <a16:creationId xmlns:a16="http://schemas.microsoft.com/office/drawing/2014/main" id="{AB3620E7-F3A0-4C75-B648-B7C36F1E4E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9384" name="AutoShape 970">
                <a:extLst>
                  <a:ext uri="{FF2B5EF4-FFF2-40B4-BE49-F238E27FC236}">
                    <a16:creationId xmlns:a16="http://schemas.microsoft.com/office/drawing/2014/main" id="{7A2952E0-818C-462A-9667-53796936BA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9385" name="AutoShape 971">
                <a:extLst>
                  <a:ext uri="{FF2B5EF4-FFF2-40B4-BE49-F238E27FC236}">
                    <a16:creationId xmlns:a16="http://schemas.microsoft.com/office/drawing/2014/main" id="{102127B8-0633-471B-86F6-9D775F14B7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9373" name="Rectangle 972">
              <a:extLst>
                <a:ext uri="{FF2B5EF4-FFF2-40B4-BE49-F238E27FC236}">
                  <a16:creationId xmlns:a16="http://schemas.microsoft.com/office/drawing/2014/main" id="{7F680B8A-36DA-4C60-9EEA-55CA4FBF43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1A2E6C68-2E05-4312-AE99-DB2DCE028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1" y="1013"/>
              <a:ext cx="238" cy="215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0584E3B2-8092-4B89-A127-30E2CE40E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1" y="675"/>
              <a:ext cx="254" cy="246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9376" name="Oval 975">
              <a:extLst>
                <a:ext uri="{FF2B5EF4-FFF2-40B4-BE49-F238E27FC236}">
                  <a16:creationId xmlns:a16="http://schemas.microsoft.com/office/drawing/2014/main" id="{ACC03BC5-3190-454E-89EA-89A070220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5CE41481-01D3-4786-A2F2-05CEE10FE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" y="2610"/>
              <a:ext cx="254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9378" name="AutoShape 977">
              <a:extLst>
                <a:ext uri="{FF2B5EF4-FFF2-40B4-BE49-F238E27FC236}">
                  <a16:creationId xmlns:a16="http://schemas.microsoft.com/office/drawing/2014/main" id="{A2790FCC-5F40-46BC-97CC-47CC70A15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9379" name="AutoShape 978">
              <a:extLst>
                <a:ext uri="{FF2B5EF4-FFF2-40B4-BE49-F238E27FC236}">
                  <a16:creationId xmlns:a16="http://schemas.microsoft.com/office/drawing/2014/main" id="{1F85145F-98CE-43B0-8C3F-140C362086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9380" name="Oval 979">
              <a:extLst>
                <a:ext uri="{FF2B5EF4-FFF2-40B4-BE49-F238E27FC236}">
                  <a16:creationId xmlns:a16="http://schemas.microsoft.com/office/drawing/2014/main" id="{1B0EAD46-5E00-432E-A9D5-CB6AC20711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25E94223-47A1-4529-9D34-FE84B1125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6" y="2380"/>
              <a:ext cx="153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defTabSz="685800">
                <a:lnSpc>
                  <a:spcPct val="100000"/>
                </a:lnSpc>
                <a:spcBef>
                  <a:spcPct val="0"/>
                </a:spcBef>
                <a:buClrTx/>
                <a:buSzTx/>
                <a:buNone/>
                <a:defRPr/>
              </a:pPr>
              <a:endParaRPr lang="en-US" altLang="en-US" sz="135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9382" name="Oval 981">
              <a:extLst>
                <a:ext uri="{FF2B5EF4-FFF2-40B4-BE49-F238E27FC236}">
                  <a16:creationId xmlns:a16="http://schemas.microsoft.com/office/drawing/2014/main" id="{8B7F1DCC-245C-44F1-B3FF-59C8C1E5BC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9383" name="Rectangle 982">
              <a:extLst>
                <a:ext uri="{FF2B5EF4-FFF2-40B4-BE49-F238E27FC236}">
                  <a16:creationId xmlns:a16="http://schemas.microsoft.com/office/drawing/2014/main" id="{4F454266-84DC-49D5-BBFB-77ED589A54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9211" name="Group 590">
            <a:extLst>
              <a:ext uri="{FF2B5EF4-FFF2-40B4-BE49-F238E27FC236}">
                <a16:creationId xmlns:a16="http://schemas.microsoft.com/office/drawing/2014/main" id="{E85A3452-3064-4126-A93C-79D4AEFBFA7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508875" y="4532313"/>
            <a:ext cx="260350" cy="239712"/>
            <a:chOff x="2839" y="3501"/>
            <a:chExt cx="755" cy="803"/>
          </a:xfrm>
        </p:grpSpPr>
        <p:pic>
          <p:nvPicPr>
            <p:cNvPr id="49358" name="Picture 591" descr="desktop_computer_stylized_medium">
              <a:extLst>
                <a:ext uri="{FF2B5EF4-FFF2-40B4-BE49-F238E27FC236}">
                  <a16:creationId xmlns:a16="http://schemas.microsoft.com/office/drawing/2014/main" id="{90A39162-8416-4C84-8217-68125D3DFA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9F1D2A87-96A6-4A3F-B770-277403D1E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" y="3575"/>
              <a:ext cx="354" cy="372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49212" name="Group 590">
            <a:extLst>
              <a:ext uri="{FF2B5EF4-FFF2-40B4-BE49-F238E27FC236}">
                <a16:creationId xmlns:a16="http://schemas.microsoft.com/office/drawing/2014/main" id="{5A575B85-8A83-4526-86D0-BACD68B4686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639050" y="4986338"/>
            <a:ext cx="260350" cy="239712"/>
            <a:chOff x="2839" y="3501"/>
            <a:chExt cx="755" cy="803"/>
          </a:xfrm>
        </p:grpSpPr>
        <p:pic>
          <p:nvPicPr>
            <p:cNvPr id="49356" name="Picture 591" descr="desktop_computer_stylized_medium">
              <a:extLst>
                <a:ext uri="{FF2B5EF4-FFF2-40B4-BE49-F238E27FC236}">
                  <a16:creationId xmlns:a16="http://schemas.microsoft.com/office/drawing/2014/main" id="{6ED911F6-7C36-41E3-B6F8-CCBB464243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95D3127C-0545-41E7-B7AB-444496538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" y="3575"/>
              <a:ext cx="354" cy="372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49213" name="Group 590">
            <a:extLst>
              <a:ext uri="{FF2B5EF4-FFF2-40B4-BE49-F238E27FC236}">
                <a16:creationId xmlns:a16="http://schemas.microsoft.com/office/drawing/2014/main" id="{03341008-78D8-47A2-9B5C-81DF3B0F081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37500" y="5002213"/>
            <a:ext cx="260350" cy="239712"/>
            <a:chOff x="2839" y="3501"/>
            <a:chExt cx="755" cy="803"/>
          </a:xfrm>
        </p:grpSpPr>
        <p:pic>
          <p:nvPicPr>
            <p:cNvPr id="49354" name="Picture 591" descr="desktop_computer_stylized_medium">
              <a:extLst>
                <a:ext uri="{FF2B5EF4-FFF2-40B4-BE49-F238E27FC236}">
                  <a16:creationId xmlns:a16="http://schemas.microsoft.com/office/drawing/2014/main" id="{DE22F580-740E-497E-BDE5-9C696EC49E0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6B771F89-D0A7-4D30-B741-3BAD65C0A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" y="3575"/>
              <a:ext cx="354" cy="372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49214" name="Group 1064">
            <a:extLst>
              <a:ext uri="{FF2B5EF4-FFF2-40B4-BE49-F238E27FC236}">
                <a16:creationId xmlns:a16="http://schemas.microsoft.com/office/drawing/2014/main" id="{267CFE03-03F1-421F-978B-025E2DFB1180}"/>
              </a:ext>
            </a:extLst>
          </p:cNvPr>
          <p:cNvGrpSpPr>
            <a:grpSpLocks/>
          </p:cNvGrpSpPr>
          <p:nvPr/>
        </p:nvGrpSpPr>
        <p:grpSpPr bwMode="auto">
          <a:xfrm>
            <a:off x="8675689" y="5203825"/>
            <a:ext cx="238125" cy="190500"/>
            <a:chOff x="877" y="1008"/>
            <a:chExt cx="2747" cy="2591"/>
          </a:xfrm>
        </p:grpSpPr>
        <p:pic>
          <p:nvPicPr>
            <p:cNvPr id="49331" name="Picture 1065" descr="antenna_stylized">
              <a:extLst>
                <a:ext uri="{FF2B5EF4-FFF2-40B4-BE49-F238E27FC236}">
                  <a16:creationId xmlns:a16="http://schemas.microsoft.com/office/drawing/2014/main" id="{951BC05B-7E0E-483C-8C4E-D3849E78783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332" name="Picture 1066" descr="laptop_keyboard">
              <a:extLst>
                <a:ext uri="{FF2B5EF4-FFF2-40B4-BE49-F238E27FC236}">
                  <a16:creationId xmlns:a16="http://schemas.microsoft.com/office/drawing/2014/main" id="{E3B431DE-8915-47A9-AE66-C7427EF477D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9" name="Freeform 1067">
              <a:extLst>
                <a:ext uri="{FF2B5EF4-FFF2-40B4-BE49-F238E27FC236}">
                  <a16:creationId xmlns:a16="http://schemas.microsoft.com/office/drawing/2014/main" id="{67B8AC87-517E-4DCC-9577-98C29940D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" y="1613"/>
              <a:ext cx="1813" cy="1317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pic>
          <p:nvPicPr>
            <p:cNvPr id="49334" name="Picture 1068" descr="screen">
              <a:extLst>
                <a:ext uri="{FF2B5EF4-FFF2-40B4-BE49-F238E27FC236}">
                  <a16:creationId xmlns:a16="http://schemas.microsoft.com/office/drawing/2014/main" id="{13E0F8CD-2A0E-4029-9B0E-40539FCB0FA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1" name="Freeform 1069">
              <a:extLst>
                <a:ext uri="{FF2B5EF4-FFF2-40B4-BE49-F238E27FC236}">
                  <a16:creationId xmlns:a16="http://schemas.microsoft.com/office/drawing/2014/main" id="{FB76F793-CE23-4C9C-B4EA-7203CF03C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6" y="1569"/>
              <a:ext cx="1520" cy="238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02" name="Freeform 1070">
              <a:extLst>
                <a:ext uri="{FF2B5EF4-FFF2-40B4-BE49-F238E27FC236}">
                  <a16:creationId xmlns:a16="http://schemas.microsoft.com/office/drawing/2014/main" id="{7C2116C0-C886-4E38-8101-5BDDCFCB8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" y="1569"/>
              <a:ext cx="421" cy="1015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03" name="Freeform 1071">
              <a:extLst>
                <a:ext uri="{FF2B5EF4-FFF2-40B4-BE49-F238E27FC236}">
                  <a16:creationId xmlns:a16="http://schemas.microsoft.com/office/drawing/2014/main" id="{91E2DAF9-DC1A-4B8C-8254-DF2D6DF0E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42"/>
              <a:ext cx="458" cy="1188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04" name="Freeform 1072">
              <a:extLst>
                <a:ext uri="{FF2B5EF4-FFF2-40B4-BE49-F238E27FC236}">
                  <a16:creationId xmlns:a16="http://schemas.microsoft.com/office/drawing/2014/main" id="{02B1F0C8-7C89-44CF-9977-10CEFF299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" y="2541"/>
              <a:ext cx="1667" cy="38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05" name="Freeform 1073">
              <a:extLst>
                <a:ext uri="{FF2B5EF4-FFF2-40B4-BE49-F238E27FC236}">
                  <a16:creationId xmlns:a16="http://schemas.microsoft.com/office/drawing/2014/main" id="{BB74BDB7-2F65-4852-BAEA-F8917894D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" y="1764"/>
              <a:ext cx="421" cy="1188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06" name="Freeform 1074">
              <a:extLst>
                <a:ext uri="{FF2B5EF4-FFF2-40B4-BE49-F238E27FC236}">
                  <a16:creationId xmlns:a16="http://schemas.microsoft.com/office/drawing/2014/main" id="{55C52180-FCF4-4B4D-B76D-8E5A9B9C1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" y="2584"/>
              <a:ext cx="1483" cy="389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grpSp>
          <p:nvGrpSpPr>
            <p:cNvPr id="49341" name="Group 1075">
              <a:extLst>
                <a:ext uri="{FF2B5EF4-FFF2-40B4-BE49-F238E27FC236}">
                  <a16:creationId xmlns:a16="http://schemas.microsoft.com/office/drawing/2014/main" id="{C5DDB794-B177-450B-9072-78A445CBDF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514" name="Freeform 1076">
                <a:extLst>
                  <a:ext uri="{FF2B5EF4-FFF2-40B4-BE49-F238E27FC236}">
                    <a16:creationId xmlns:a16="http://schemas.microsoft.com/office/drawing/2014/main" id="{33145514-8CAB-4BE3-9702-EBDDAA310B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8" y="2653"/>
                <a:ext cx="761" cy="302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515" name="Freeform 1077">
                <a:extLst>
                  <a:ext uri="{FF2B5EF4-FFF2-40B4-BE49-F238E27FC236}">
                    <a16:creationId xmlns:a16="http://schemas.microsoft.com/office/drawing/2014/main" id="{34D22E71-BD29-4CCB-93D5-A0FFEDD2E1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5" y="2653"/>
                <a:ext cx="733" cy="302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516" name="Freeform 1078">
                <a:extLst>
                  <a:ext uri="{FF2B5EF4-FFF2-40B4-BE49-F238E27FC236}">
                    <a16:creationId xmlns:a16="http://schemas.microsoft.com/office/drawing/2014/main" id="{23D7FD02-2299-4394-9BCE-2BA24C251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0" y="2774"/>
                <a:ext cx="244" cy="91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517" name="Freeform 1079">
                <a:extLst>
                  <a:ext uri="{FF2B5EF4-FFF2-40B4-BE49-F238E27FC236}">
                    <a16:creationId xmlns:a16="http://schemas.microsoft.com/office/drawing/2014/main" id="{DFB6760B-90A2-4D43-B394-47EC247455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3" y="2804"/>
                <a:ext cx="190" cy="60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518" name="Freeform 1080">
                <a:extLst>
                  <a:ext uri="{FF2B5EF4-FFF2-40B4-BE49-F238E27FC236}">
                    <a16:creationId xmlns:a16="http://schemas.microsoft.com/office/drawing/2014/main" id="{F72EBB29-A5F3-4A30-9748-FF8271AEE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0" y="2834"/>
                <a:ext cx="272" cy="91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519" name="Freeform 1081">
                <a:extLst>
                  <a:ext uri="{FF2B5EF4-FFF2-40B4-BE49-F238E27FC236}">
                    <a16:creationId xmlns:a16="http://schemas.microsoft.com/office/drawing/2014/main" id="{ED2A3235-B958-4B51-903A-6D139403A3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0" y="2864"/>
                <a:ext cx="190" cy="60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508" name="Freeform 1082">
              <a:extLst>
                <a:ext uri="{FF2B5EF4-FFF2-40B4-BE49-F238E27FC236}">
                  <a16:creationId xmlns:a16="http://schemas.microsoft.com/office/drawing/2014/main" id="{BF50054C-F9AB-402D-8503-40E37E754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" y="3038"/>
              <a:ext cx="604" cy="518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09" name="Freeform 1083">
              <a:extLst>
                <a:ext uri="{FF2B5EF4-FFF2-40B4-BE49-F238E27FC236}">
                  <a16:creationId xmlns:a16="http://schemas.microsoft.com/office/drawing/2014/main" id="{774D084B-0949-44CA-B108-3F3C52659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5" y="3081"/>
              <a:ext cx="1575" cy="475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10" name="Freeform 1084">
              <a:extLst>
                <a:ext uri="{FF2B5EF4-FFF2-40B4-BE49-F238E27FC236}">
                  <a16:creationId xmlns:a16="http://schemas.microsoft.com/office/drawing/2014/main" id="{E4FAE06E-FE0A-4D4C-9341-6FFDBFF39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5" y="2994"/>
              <a:ext cx="18" cy="108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11" name="Freeform 1085">
              <a:extLst>
                <a:ext uri="{FF2B5EF4-FFF2-40B4-BE49-F238E27FC236}">
                  <a16:creationId xmlns:a16="http://schemas.microsoft.com/office/drawing/2014/main" id="{AAF6D982-E8A4-4EB0-B0A3-0C58CF10A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5" y="2606"/>
              <a:ext cx="733" cy="389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12" name="Freeform 1086">
              <a:extLst>
                <a:ext uri="{FF2B5EF4-FFF2-40B4-BE49-F238E27FC236}">
                  <a16:creationId xmlns:a16="http://schemas.microsoft.com/office/drawing/2014/main" id="{C7EAC27E-712E-4F0B-95F8-ED44DDBCD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0" y="3016"/>
              <a:ext cx="1483" cy="453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13" name="Freeform 1087">
              <a:extLst>
                <a:ext uri="{FF2B5EF4-FFF2-40B4-BE49-F238E27FC236}">
                  <a16:creationId xmlns:a16="http://schemas.microsoft.com/office/drawing/2014/main" id="{2A43E986-1BE1-4FA0-A1F8-B0CBAD8D9B39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4" y="2994"/>
              <a:ext cx="604" cy="453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sp>
        <p:nvSpPr>
          <p:cNvPr id="175" name="Freeform 984">
            <a:extLst>
              <a:ext uri="{FF2B5EF4-FFF2-40B4-BE49-F238E27FC236}">
                <a16:creationId xmlns:a16="http://schemas.microsoft.com/office/drawing/2014/main" id="{ED596AD5-2904-4A86-8F00-BF1979EB5156}"/>
              </a:ext>
            </a:extLst>
          </p:cNvPr>
          <p:cNvSpPr>
            <a:spLocks/>
          </p:cNvSpPr>
          <p:nvPr/>
        </p:nvSpPr>
        <p:spPr bwMode="auto">
          <a:xfrm>
            <a:off x="9139238" y="5084764"/>
            <a:ext cx="25400" cy="249237"/>
          </a:xfrm>
          <a:custGeom>
            <a:avLst/>
            <a:gdLst>
              <a:gd name="T0" fmla="*/ 3 w 354"/>
              <a:gd name="T1" fmla="*/ 0 h 2742"/>
              <a:gd name="T2" fmla="*/ 15 w 354"/>
              <a:gd name="T3" fmla="*/ 27 h 2742"/>
              <a:gd name="T4" fmla="*/ 15 w 354"/>
              <a:gd name="T5" fmla="*/ 205 h 2742"/>
              <a:gd name="T6" fmla="*/ 0 w 354"/>
              <a:gd name="T7" fmla="*/ 215 h 2742"/>
              <a:gd name="T8" fmla="*/ 3 w 354"/>
              <a:gd name="T9" fmla="*/ 0 h 27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4"/>
              <a:gd name="T16" fmla="*/ 0 h 2742"/>
              <a:gd name="T17" fmla="*/ 354 w 354"/>
              <a:gd name="T18" fmla="*/ 2742 h 27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4" h="2742">
                <a:moveTo>
                  <a:pt x="63" y="0"/>
                </a:moveTo>
                <a:lnTo>
                  <a:pt x="354" y="339"/>
                </a:lnTo>
                <a:lnTo>
                  <a:pt x="346" y="2624"/>
                </a:lnTo>
                <a:lnTo>
                  <a:pt x="0" y="2742"/>
                </a:lnTo>
                <a:lnTo>
                  <a:pt x="63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rgbClr val="333333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77" name="Freeform 986">
            <a:extLst>
              <a:ext uri="{FF2B5EF4-FFF2-40B4-BE49-F238E27FC236}">
                <a16:creationId xmlns:a16="http://schemas.microsoft.com/office/drawing/2014/main" id="{AF176A37-9DEA-46F7-8493-F6D92CE8D296}"/>
              </a:ext>
            </a:extLst>
          </p:cNvPr>
          <p:cNvSpPr>
            <a:spLocks/>
          </p:cNvSpPr>
          <p:nvPr/>
        </p:nvSpPr>
        <p:spPr bwMode="auto">
          <a:xfrm>
            <a:off x="9144001" y="5100639"/>
            <a:ext cx="15875" cy="230187"/>
          </a:xfrm>
          <a:custGeom>
            <a:avLst/>
            <a:gdLst>
              <a:gd name="T0" fmla="*/ 2 w 211"/>
              <a:gd name="T1" fmla="*/ 0 h 2537"/>
              <a:gd name="T2" fmla="*/ 9 w 211"/>
              <a:gd name="T3" fmla="*/ 18 h 2537"/>
              <a:gd name="T4" fmla="*/ 2 w 211"/>
              <a:gd name="T5" fmla="*/ 196 h 2537"/>
              <a:gd name="T6" fmla="*/ 2 w 211"/>
              <a:gd name="T7" fmla="*/ 0 h 2537"/>
              <a:gd name="T8" fmla="*/ 0 60000 65536"/>
              <a:gd name="T9" fmla="*/ 0 60000 65536"/>
              <a:gd name="T10" fmla="*/ 0 60000 65536"/>
              <a:gd name="T11" fmla="*/ 0 60000 65536"/>
              <a:gd name="T12" fmla="*/ 0 w 211"/>
              <a:gd name="T13" fmla="*/ 0 h 2537"/>
              <a:gd name="T14" fmla="*/ 211 w 211"/>
              <a:gd name="T15" fmla="*/ 2537 h 253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1" h="2537">
                <a:moveTo>
                  <a:pt x="7" y="0"/>
                </a:moveTo>
                <a:cubicBezTo>
                  <a:pt x="7" y="0"/>
                  <a:pt x="57" y="28"/>
                  <a:pt x="211" y="218"/>
                </a:cubicBezTo>
                <a:cubicBezTo>
                  <a:pt x="0" y="1229"/>
                  <a:pt x="41" y="2537"/>
                  <a:pt x="7" y="2501"/>
                </a:cubicBezTo>
                <a:lnTo>
                  <a:pt x="7" y="0"/>
                </a:lnTo>
                <a:close/>
              </a:path>
            </a:pathLst>
          </a:custGeom>
          <a:gradFill rotWithShape="1">
            <a:gsLst>
              <a:gs pos="0">
                <a:srgbClr val="808080"/>
              </a:gs>
              <a:gs pos="100000">
                <a:srgbClr val="F8F8F8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78" name="Freeform 987">
            <a:extLst>
              <a:ext uri="{FF2B5EF4-FFF2-40B4-BE49-F238E27FC236}">
                <a16:creationId xmlns:a16="http://schemas.microsoft.com/office/drawing/2014/main" id="{17DDB040-2D2B-452F-898E-AEF5E266F962}"/>
              </a:ext>
            </a:extLst>
          </p:cNvPr>
          <p:cNvSpPr>
            <a:spLocks/>
          </p:cNvSpPr>
          <p:nvPr/>
        </p:nvSpPr>
        <p:spPr bwMode="auto">
          <a:xfrm>
            <a:off x="9140826" y="5216525"/>
            <a:ext cx="23813" cy="20638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1 h 226"/>
              <a:gd name="T4" fmla="*/ 14 w 328"/>
              <a:gd name="T5" fmla="*/ 19 h 226"/>
              <a:gd name="T6" fmla="*/ 0 w 328"/>
              <a:gd name="T7" fmla="*/ 8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49218" name="Rectangle 988">
            <a:extLst>
              <a:ext uri="{FF2B5EF4-FFF2-40B4-BE49-F238E27FC236}">
                <a16:creationId xmlns:a16="http://schemas.microsoft.com/office/drawing/2014/main" id="{AC426F6E-E530-497C-8F2B-00D8EFB392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9" y="5113338"/>
            <a:ext cx="53975" cy="47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defTabSz="685800"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580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58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 typeface="Wingdings" panose="05000000000000000000" pitchFamily="2" charset="2"/>
              <a:buNone/>
            </a:pPr>
            <a:endParaRPr lang="en-US" altLang="en-US" sz="1800">
              <a:solidFill>
                <a:srgbClr val="0000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49219" name="Group 989">
            <a:extLst>
              <a:ext uri="{FF2B5EF4-FFF2-40B4-BE49-F238E27FC236}">
                <a16:creationId xmlns:a16="http://schemas.microsoft.com/office/drawing/2014/main" id="{D3876E28-0385-4E17-9824-A3A127A9B7D3}"/>
              </a:ext>
            </a:extLst>
          </p:cNvPr>
          <p:cNvGrpSpPr>
            <a:grpSpLocks/>
          </p:cNvGrpSpPr>
          <p:nvPr/>
        </p:nvGrpSpPr>
        <p:grpSpPr bwMode="auto">
          <a:xfrm>
            <a:off x="9091614" y="5110164"/>
            <a:ext cx="52387" cy="15875"/>
            <a:chOff x="614" y="2568"/>
            <a:chExt cx="725" cy="139"/>
          </a:xfrm>
        </p:grpSpPr>
        <p:sp>
          <p:nvSpPr>
            <p:cNvPr id="49329" name="AutoShape 990">
              <a:extLst>
                <a:ext uri="{FF2B5EF4-FFF2-40B4-BE49-F238E27FC236}">
                  <a16:creationId xmlns:a16="http://schemas.microsoft.com/office/drawing/2014/main" id="{133B88E6-DA26-4EA4-9690-AFACE89EDD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66"/>
              <a:ext cx="721" cy="14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9330" name="AutoShape 991">
              <a:extLst>
                <a:ext uri="{FF2B5EF4-FFF2-40B4-BE49-F238E27FC236}">
                  <a16:creationId xmlns:a16="http://schemas.microsoft.com/office/drawing/2014/main" id="{97449535-AFFD-48A5-81F6-7CCDA7B03B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1"/>
              <a:ext cx="696" cy="11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49220" name="Rectangle 992">
            <a:extLst>
              <a:ext uri="{FF2B5EF4-FFF2-40B4-BE49-F238E27FC236}">
                <a16:creationId xmlns:a16="http://schemas.microsoft.com/office/drawing/2014/main" id="{5ACFB122-56A4-497E-99ED-0E0E5D48C9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9" y="5149851"/>
            <a:ext cx="53975" cy="4763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defTabSz="685800"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580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58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 typeface="Wingdings" panose="05000000000000000000" pitchFamily="2" charset="2"/>
              <a:buNone/>
            </a:pPr>
            <a:endParaRPr lang="en-US" altLang="en-US" sz="1800">
              <a:solidFill>
                <a:srgbClr val="0000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49221" name="Group 993">
            <a:extLst>
              <a:ext uri="{FF2B5EF4-FFF2-40B4-BE49-F238E27FC236}">
                <a16:creationId xmlns:a16="http://schemas.microsoft.com/office/drawing/2014/main" id="{5E121C1A-3DF6-4C23-9C46-B2501191B2DB}"/>
              </a:ext>
            </a:extLst>
          </p:cNvPr>
          <p:cNvGrpSpPr>
            <a:grpSpLocks/>
          </p:cNvGrpSpPr>
          <p:nvPr/>
        </p:nvGrpSpPr>
        <p:grpSpPr bwMode="auto">
          <a:xfrm>
            <a:off x="9091614" y="5146675"/>
            <a:ext cx="52387" cy="14288"/>
            <a:chOff x="614" y="2568"/>
            <a:chExt cx="725" cy="139"/>
          </a:xfrm>
        </p:grpSpPr>
        <p:sp>
          <p:nvSpPr>
            <p:cNvPr id="49327" name="AutoShape 994">
              <a:extLst>
                <a:ext uri="{FF2B5EF4-FFF2-40B4-BE49-F238E27FC236}">
                  <a16:creationId xmlns:a16="http://schemas.microsoft.com/office/drawing/2014/main" id="{C8142CD8-23B1-4191-819D-5A25B05C59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2564"/>
              <a:ext cx="721" cy="139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9328" name="AutoShape 995">
              <a:extLst>
                <a:ext uri="{FF2B5EF4-FFF2-40B4-BE49-F238E27FC236}">
                  <a16:creationId xmlns:a16="http://schemas.microsoft.com/office/drawing/2014/main" id="{701F0178-474F-4840-A7F3-4EB6C013B2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" y="2581"/>
              <a:ext cx="696" cy="10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49222" name="Rectangle 996">
            <a:extLst>
              <a:ext uri="{FF2B5EF4-FFF2-40B4-BE49-F238E27FC236}">
                <a16:creationId xmlns:a16="http://schemas.microsoft.com/office/drawing/2014/main" id="{FB651A87-0534-4D2B-A72F-CC9552E6A4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9" y="5186363"/>
            <a:ext cx="53975" cy="47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defTabSz="685800"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580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58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 typeface="Wingdings" panose="05000000000000000000" pitchFamily="2" charset="2"/>
              <a:buNone/>
            </a:pPr>
            <a:endParaRPr lang="en-US" altLang="en-US" sz="1800">
              <a:solidFill>
                <a:srgbClr val="0000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9223" name="Rectangle 997">
            <a:extLst>
              <a:ext uri="{FF2B5EF4-FFF2-40B4-BE49-F238E27FC236}">
                <a16:creationId xmlns:a16="http://schemas.microsoft.com/office/drawing/2014/main" id="{54DF0988-5C34-41D7-B1D1-F4779AF8BE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5576" y="5218113"/>
            <a:ext cx="53975" cy="47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defTabSz="685800"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580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58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 typeface="Wingdings" panose="05000000000000000000" pitchFamily="2" charset="2"/>
              <a:buNone/>
            </a:pPr>
            <a:endParaRPr lang="en-US" altLang="en-US" sz="1800">
              <a:solidFill>
                <a:srgbClr val="0000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49224" name="Group 998">
            <a:extLst>
              <a:ext uri="{FF2B5EF4-FFF2-40B4-BE49-F238E27FC236}">
                <a16:creationId xmlns:a16="http://schemas.microsoft.com/office/drawing/2014/main" id="{5E24B57D-1835-4244-919A-AC3DCBBB81BE}"/>
              </a:ext>
            </a:extLst>
          </p:cNvPr>
          <p:cNvGrpSpPr>
            <a:grpSpLocks/>
          </p:cNvGrpSpPr>
          <p:nvPr/>
        </p:nvGrpSpPr>
        <p:grpSpPr bwMode="auto">
          <a:xfrm>
            <a:off x="9091614" y="5214938"/>
            <a:ext cx="52387" cy="17462"/>
            <a:chOff x="614" y="2568"/>
            <a:chExt cx="725" cy="139"/>
          </a:xfrm>
        </p:grpSpPr>
        <p:sp>
          <p:nvSpPr>
            <p:cNvPr id="49325" name="AutoShape 999">
              <a:extLst>
                <a:ext uri="{FF2B5EF4-FFF2-40B4-BE49-F238E27FC236}">
                  <a16:creationId xmlns:a16="http://schemas.microsoft.com/office/drawing/2014/main" id="{F52F855E-8201-4B4C-8DEE-D5AB912A92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" y="2586"/>
              <a:ext cx="720" cy="12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9326" name="AutoShape 1000">
              <a:extLst>
                <a:ext uri="{FF2B5EF4-FFF2-40B4-BE49-F238E27FC236}">
                  <a16:creationId xmlns:a16="http://schemas.microsoft.com/office/drawing/2014/main" id="{3FFB589F-C791-4747-BFBD-2EBA65A231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" y="2586"/>
              <a:ext cx="695" cy="10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186" name="Freeform 1001">
            <a:extLst>
              <a:ext uri="{FF2B5EF4-FFF2-40B4-BE49-F238E27FC236}">
                <a16:creationId xmlns:a16="http://schemas.microsoft.com/office/drawing/2014/main" id="{E434455B-7CA5-4ED9-8A57-5F9C33E094A8}"/>
              </a:ext>
            </a:extLst>
          </p:cNvPr>
          <p:cNvSpPr>
            <a:spLocks/>
          </p:cNvSpPr>
          <p:nvPr/>
        </p:nvSpPr>
        <p:spPr bwMode="auto">
          <a:xfrm>
            <a:off x="9140826" y="5186363"/>
            <a:ext cx="23813" cy="19050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0 h 226"/>
              <a:gd name="T4" fmla="*/ 14 w 328"/>
              <a:gd name="T5" fmla="*/ 17 h 226"/>
              <a:gd name="T6" fmla="*/ 0 w 328"/>
              <a:gd name="T7" fmla="*/ 7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grpSp>
        <p:nvGrpSpPr>
          <p:cNvPr id="49226" name="Group 1002">
            <a:extLst>
              <a:ext uri="{FF2B5EF4-FFF2-40B4-BE49-F238E27FC236}">
                <a16:creationId xmlns:a16="http://schemas.microsoft.com/office/drawing/2014/main" id="{58538E18-C0F4-4042-9D35-92EEDE094CC6}"/>
              </a:ext>
            </a:extLst>
          </p:cNvPr>
          <p:cNvGrpSpPr>
            <a:grpSpLocks/>
          </p:cNvGrpSpPr>
          <p:nvPr/>
        </p:nvGrpSpPr>
        <p:grpSpPr bwMode="auto">
          <a:xfrm>
            <a:off x="9091614" y="5183189"/>
            <a:ext cx="52387" cy="14287"/>
            <a:chOff x="614" y="2568"/>
            <a:chExt cx="725" cy="139"/>
          </a:xfrm>
        </p:grpSpPr>
        <p:sp>
          <p:nvSpPr>
            <p:cNvPr id="49323" name="AutoShape 1003">
              <a:extLst>
                <a:ext uri="{FF2B5EF4-FFF2-40B4-BE49-F238E27FC236}">
                  <a16:creationId xmlns:a16="http://schemas.microsoft.com/office/drawing/2014/main" id="{130D50CB-65B6-49FB-BDE0-E3D9C9CB85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71"/>
              <a:ext cx="732" cy="13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9324" name="AutoShape 1004">
              <a:extLst>
                <a:ext uri="{FF2B5EF4-FFF2-40B4-BE49-F238E27FC236}">
                  <a16:creationId xmlns:a16="http://schemas.microsoft.com/office/drawing/2014/main" id="{F1D20EEF-ADF7-4965-B195-E4FC8688E9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7"/>
              <a:ext cx="720" cy="10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49227" name="Rectangle 1005">
            <a:extLst>
              <a:ext uri="{FF2B5EF4-FFF2-40B4-BE49-F238E27FC236}">
                <a16:creationId xmlns:a16="http://schemas.microsoft.com/office/drawing/2014/main" id="{E9F59BAF-5720-48AB-8AB1-14B553DF07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37650" y="5084764"/>
            <a:ext cx="6350" cy="249237"/>
          </a:xfrm>
          <a:prstGeom prst="rect">
            <a:avLst/>
          </a:prstGeom>
          <a:gradFill rotWithShape="1">
            <a:gsLst>
              <a:gs pos="0">
                <a:srgbClr val="333333"/>
              </a:gs>
              <a:gs pos="50000">
                <a:srgbClr val="DDDDDD"/>
              </a:gs>
              <a:gs pos="100000">
                <a:srgbClr val="333333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defTabSz="685800"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580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58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 typeface="Wingdings" panose="05000000000000000000" pitchFamily="2" charset="2"/>
              <a:buNone/>
            </a:pPr>
            <a:endParaRPr lang="en-US" altLang="en-US" sz="1800">
              <a:solidFill>
                <a:srgbClr val="0000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89" name="Freeform 1006">
            <a:extLst>
              <a:ext uri="{FF2B5EF4-FFF2-40B4-BE49-F238E27FC236}">
                <a16:creationId xmlns:a16="http://schemas.microsoft.com/office/drawing/2014/main" id="{0AE73C6C-D0B7-4879-830B-8F12EBF55E22}"/>
              </a:ext>
            </a:extLst>
          </p:cNvPr>
          <p:cNvSpPr>
            <a:spLocks/>
          </p:cNvSpPr>
          <p:nvPr/>
        </p:nvSpPr>
        <p:spPr bwMode="auto">
          <a:xfrm>
            <a:off x="9142414" y="5148264"/>
            <a:ext cx="22225" cy="22225"/>
          </a:xfrm>
          <a:custGeom>
            <a:avLst/>
            <a:gdLst>
              <a:gd name="T0" fmla="*/ 2 w 296"/>
              <a:gd name="T1" fmla="*/ 0 h 256"/>
              <a:gd name="T2" fmla="*/ 14 w 296"/>
              <a:gd name="T3" fmla="*/ 10 h 256"/>
              <a:gd name="T4" fmla="*/ 14 w 296"/>
              <a:gd name="T5" fmla="*/ 19 h 256"/>
              <a:gd name="T6" fmla="*/ 0 w 296"/>
              <a:gd name="T7" fmla="*/ 7 h 256"/>
              <a:gd name="T8" fmla="*/ 2 w 296"/>
              <a:gd name="T9" fmla="*/ 0 h 2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6"/>
              <a:gd name="T16" fmla="*/ 0 h 256"/>
              <a:gd name="T17" fmla="*/ 296 w 296"/>
              <a:gd name="T18" fmla="*/ 256 h 2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6" h="256">
                <a:moveTo>
                  <a:pt x="4" y="0"/>
                </a:moveTo>
                <a:cubicBezTo>
                  <a:pt x="55" y="10"/>
                  <a:pt x="144" y="68"/>
                  <a:pt x="292" y="144"/>
                </a:cubicBezTo>
                <a:cubicBezTo>
                  <a:pt x="290" y="178"/>
                  <a:pt x="296" y="188"/>
                  <a:pt x="296" y="256"/>
                </a:cubicBezTo>
                <a:cubicBezTo>
                  <a:pt x="296" y="256"/>
                  <a:pt x="160" y="176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90" name="Freeform 1007">
            <a:extLst>
              <a:ext uri="{FF2B5EF4-FFF2-40B4-BE49-F238E27FC236}">
                <a16:creationId xmlns:a16="http://schemas.microsoft.com/office/drawing/2014/main" id="{108B6B30-D72B-4894-B894-2A79D7B38D97}"/>
              </a:ext>
            </a:extLst>
          </p:cNvPr>
          <p:cNvSpPr>
            <a:spLocks/>
          </p:cNvSpPr>
          <p:nvPr/>
        </p:nvSpPr>
        <p:spPr bwMode="auto">
          <a:xfrm>
            <a:off x="9144001" y="5111750"/>
            <a:ext cx="22225" cy="26988"/>
          </a:xfrm>
          <a:custGeom>
            <a:avLst/>
            <a:gdLst>
              <a:gd name="T0" fmla="*/ 0 w 304"/>
              <a:gd name="T1" fmla="*/ 0 h 288"/>
              <a:gd name="T2" fmla="*/ 14 w 304"/>
              <a:gd name="T3" fmla="*/ 13 h 288"/>
              <a:gd name="T4" fmla="*/ 13 w 304"/>
              <a:gd name="T5" fmla="*/ 23 h 288"/>
              <a:gd name="T6" fmla="*/ 2 w 304"/>
              <a:gd name="T7" fmla="*/ 10 h 288"/>
              <a:gd name="T8" fmla="*/ 0 w 304"/>
              <a:gd name="T9" fmla="*/ 0 h 2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4"/>
              <a:gd name="T16" fmla="*/ 0 h 288"/>
              <a:gd name="T17" fmla="*/ 304 w 304"/>
              <a:gd name="T18" fmla="*/ 288 h 2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4" h="288">
                <a:moveTo>
                  <a:pt x="0" y="0"/>
                </a:moveTo>
                <a:cubicBezTo>
                  <a:pt x="51" y="10"/>
                  <a:pt x="148" y="76"/>
                  <a:pt x="304" y="164"/>
                </a:cubicBezTo>
                <a:cubicBezTo>
                  <a:pt x="302" y="198"/>
                  <a:pt x="284" y="220"/>
                  <a:pt x="284" y="288"/>
                </a:cubicBezTo>
                <a:cubicBezTo>
                  <a:pt x="284" y="288"/>
                  <a:pt x="163" y="179"/>
                  <a:pt x="8" y="124"/>
                </a:cubicBezTo>
                <a:cubicBezTo>
                  <a:pt x="8" y="72"/>
                  <a:pt x="0" y="17"/>
                  <a:pt x="0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49230" name="Oval 1008">
            <a:extLst>
              <a:ext uri="{FF2B5EF4-FFF2-40B4-BE49-F238E27FC236}">
                <a16:creationId xmlns:a16="http://schemas.microsoft.com/office/drawing/2014/main" id="{58D05FCD-3CFA-46C8-B4F7-EE1496EA5F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61463" y="5322888"/>
            <a:ext cx="4762" cy="11112"/>
          </a:xfrm>
          <a:prstGeom prst="ellipse">
            <a:avLst/>
          </a:pr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defTabSz="685800"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580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58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 typeface="Wingdings" panose="05000000000000000000" pitchFamily="2" charset="2"/>
              <a:buNone/>
            </a:pPr>
            <a:endParaRPr lang="en-US" altLang="en-US" sz="1800">
              <a:solidFill>
                <a:srgbClr val="0000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92" name="Freeform 1009">
            <a:extLst>
              <a:ext uri="{FF2B5EF4-FFF2-40B4-BE49-F238E27FC236}">
                <a16:creationId xmlns:a16="http://schemas.microsoft.com/office/drawing/2014/main" id="{D4CFD9DE-A058-4E86-BB6E-AD3A6AF6CE58}"/>
              </a:ext>
            </a:extLst>
          </p:cNvPr>
          <p:cNvSpPr>
            <a:spLocks/>
          </p:cNvSpPr>
          <p:nvPr/>
        </p:nvSpPr>
        <p:spPr bwMode="auto">
          <a:xfrm>
            <a:off x="9142414" y="5322889"/>
            <a:ext cx="22225" cy="22225"/>
          </a:xfrm>
          <a:custGeom>
            <a:avLst/>
            <a:gdLst>
              <a:gd name="T0" fmla="*/ 0 w 306"/>
              <a:gd name="T1" fmla="*/ 9 h 240"/>
              <a:gd name="T2" fmla="*/ 2 w 306"/>
              <a:gd name="T3" fmla="*/ 19 h 240"/>
              <a:gd name="T4" fmla="*/ 14 w 306"/>
              <a:gd name="T5" fmla="*/ 9 h 240"/>
              <a:gd name="T6" fmla="*/ 14 w 306"/>
              <a:gd name="T7" fmla="*/ 0 h 240"/>
              <a:gd name="T8" fmla="*/ 0 w 306"/>
              <a:gd name="T9" fmla="*/ 9 h 2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6"/>
              <a:gd name="T16" fmla="*/ 0 h 240"/>
              <a:gd name="T17" fmla="*/ 306 w 306"/>
              <a:gd name="T18" fmla="*/ 240 h 2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6" h="240">
                <a:moveTo>
                  <a:pt x="0" y="106"/>
                </a:moveTo>
                <a:lnTo>
                  <a:pt x="2" y="240"/>
                </a:lnTo>
                <a:lnTo>
                  <a:pt x="306" y="110"/>
                </a:lnTo>
                <a:lnTo>
                  <a:pt x="300" y="0"/>
                </a:lnTo>
                <a:lnTo>
                  <a:pt x="0" y="106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49232" name="AutoShape 1010">
            <a:extLst>
              <a:ext uri="{FF2B5EF4-FFF2-40B4-BE49-F238E27FC236}">
                <a16:creationId xmlns:a16="http://schemas.microsoft.com/office/drawing/2014/main" id="{C1DF3E3F-B7D7-4A7E-932B-7DB69618B8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7638" y="5329238"/>
            <a:ext cx="107950" cy="17462"/>
          </a:xfrm>
          <a:prstGeom prst="roundRect">
            <a:avLst>
              <a:gd name="adj" fmla="val 50000"/>
            </a:avLst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defTabSz="685800"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580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58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 typeface="Wingdings" panose="05000000000000000000" pitchFamily="2" charset="2"/>
              <a:buNone/>
            </a:pPr>
            <a:endParaRPr lang="en-US" altLang="en-US" sz="1800">
              <a:solidFill>
                <a:srgbClr val="0000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9233" name="AutoShape 1011">
            <a:extLst>
              <a:ext uri="{FF2B5EF4-FFF2-40B4-BE49-F238E27FC236}">
                <a16:creationId xmlns:a16="http://schemas.microsoft.com/office/drawing/2014/main" id="{CBB0B706-4D68-49B2-9184-7A6D4029A5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8" y="5334001"/>
            <a:ext cx="95250" cy="95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tx2"/>
              </a:gs>
              <a:gs pos="100000">
                <a:schemeClr val="bg2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defTabSz="685800"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580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58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 typeface="Wingdings" panose="05000000000000000000" pitchFamily="2" charset="2"/>
              <a:buNone/>
            </a:pPr>
            <a:endParaRPr lang="en-US" altLang="en-US" sz="1800">
              <a:solidFill>
                <a:srgbClr val="0000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9234" name="Oval 1012">
            <a:extLst>
              <a:ext uri="{FF2B5EF4-FFF2-40B4-BE49-F238E27FC236}">
                <a16:creationId xmlns:a16="http://schemas.microsoft.com/office/drawing/2014/main" id="{D96A9FF6-50CE-4EBF-A495-C67C001B30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1925" y="5297489"/>
            <a:ext cx="14288" cy="15875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defTabSz="685800"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580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58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 typeface="Wingdings" panose="05000000000000000000" pitchFamily="2" charset="2"/>
              <a:buNone/>
            </a:pPr>
            <a:endParaRPr lang="en-US" altLang="en-US" sz="1800">
              <a:solidFill>
                <a:srgbClr val="0000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96" name="Oval 1013">
            <a:extLst>
              <a:ext uri="{FF2B5EF4-FFF2-40B4-BE49-F238E27FC236}">
                <a16:creationId xmlns:a16="http://schemas.microsoft.com/office/drawing/2014/main" id="{693B80BE-397F-4B61-B53E-47BA8D3D1F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9389" y="5297489"/>
            <a:ext cx="14287" cy="15875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algn="ctr" defTabSz="685800">
              <a:lnSpc>
                <a:spcPct val="100000"/>
              </a:lnSpc>
              <a:spcBef>
                <a:spcPct val="0"/>
              </a:spcBef>
              <a:buClrTx/>
              <a:buSzTx/>
              <a:buNone/>
              <a:defRPr/>
            </a:pPr>
            <a:endParaRPr lang="en-US" altLang="en-US" sz="1350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sp>
        <p:nvSpPr>
          <p:cNvPr id="49236" name="Oval 1014">
            <a:extLst>
              <a:ext uri="{FF2B5EF4-FFF2-40B4-BE49-F238E27FC236}">
                <a16:creationId xmlns:a16="http://schemas.microsoft.com/office/drawing/2014/main" id="{5522DA70-108B-4ECC-A203-D6DC23BE31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83675" y="5297489"/>
            <a:ext cx="14288" cy="15875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defTabSz="685800"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580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58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 typeface="Wingdings" panose="05000000000000000000" pitchFamily="2" charset="2"/>
              <a:buNone/>
            </a:pPr>
            <a:endParaRPr lang="en-US" altLang="en-US" sz="1800">
              <a:solidFill>
                <a:srgbClr val="0000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9237" name="Rectangle 1015">
            <a:extLst>
              <a:ext uri="{FF2B5EF4-FFF2-40B4-BE49-F238E27FC236}">
                <a16:creationId xmlns:a16="http://schemas.microsoft.com/office/drawing/2014/main" id="{2ED98D8D-213C-455E-B250-060CB9C9CC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21775" y="5238750"/>
            <a:ext cx="6350" cy="82550"/>
          </a:xfrm>
          <a:prstGeom prst="rect">
            <a:avLst/>
          </a:prstGeom>
          <a:solidFill>
            <a:srgbClr val="29292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defTabSz="685800"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580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58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 typeface="Wingdings" panose="05000000000000000000" pitchFamily="2" charset="2"/>
              <a:buNone/>
            </a:pPr>
            <a:endParaRPr lang="en-US" altLang="en-US" sz="1800">
              <a:solidFill>
                <a:srgbClr val="0000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9238" name="Title 1">
            <a:extLst>
              <a:ext uri="{FF2B5EF4-FFF2-40B4-BE49-F238E27FC236}">
                <a16:creationId xmlns:a16="http://schemas.microsoft.com/office/drawing/2014/main" id="{CD3CE91F-CC5A-4ACF-B00C-D72B5270575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324100" y="617539"/>
            <a:ext cx="7886700" cy="669925"/>
          </a:xfrm>
        </p:spPr>
        <p:txBody>
          <a:bodyPr/>
          <a:lstStyle/>
          <a:p>
            <a:r>
              <a:rPr lang="en-US" altLang="en-US" sz="3300">
                <a:ea typeface="MS PGothic" panose="020B0600070205080204" pitchFamily="34" charset="-128"/>
              </a:rPr>
              <a:t>Arquitetura Peer-to-peer</a:t>
            </a:r>
            <a:endParaRPr lang="en-US" altLang="en-US" sz="3300"/>
          </a:p>
        </p:txBody>
      </p:sp>
      <p:sp>
        <p:nvSpPr>
          <p:cNvPr id="49248" name="Slide Number Placeholder 2">
            <a:extLst>
              <a:ext uri="{FF2B5EF4-FFF2-40B4-BE49-F238E27FC236}">
                <a16:creationId xmlns:a16="http://schemas.microsoft.com/office/drawing/2014/main" id="{16398B94-0C7F-41E7-973D-5E1D7DA1FAE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xfrm>
            <a:off x="12268200" y="6443664"/>
            <a:ext cx="2743200" cy="36512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100">
                <a:solidFill>
                  <a:srgbClr val="F0F000"/>
                </a:solidFill>
              </a:rPr>
              <a:t>Application Layer: 2-</a:t>
            </a:r>
            <a:fld id="{CD2954C6-6ACD-4D59-9BF9-E33558C8B9D0}" type="slidenum">
              <a:rPr lang="en-US" altLang="en-US" sz="1100">
                <a:solidFill>
                  <a:srgbClr val="F0F000"/>
                </a:solidFill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21</a:t>
            </a:fld>
            <a:endParaRPr lang="en-US" altLang="en-US" sz="1100">
              <a:solidFill>
                <a:srgbClr val="F0F000"/>
              </a:solidFill>
            </a:endParaRPr>
          </a:p>
        </p:txBody>
      </p:sp>
      <p:sp>
        <p:nvSpPr>
          <p:cNvPr id="656" name="Content Placeholder 3">
            <a:extLst>
              <a:ext uri="{FF2B5EF4-FFF2-40B4-BE49-F238E27FC236}">
                <a16:creationId xmlns:a16="http://schemas.microsoft.com/office/drawing/2014/main" id="{8DD3B288-0C68-432F-8445-FF3FE95978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1239" y="1676401"/>
            <a:ext cx="4346575" cy="3732213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263525" indent="-166688" defTabSz="685800"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520700" indent="-173038" defTabSz="68580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58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ts val="300"/>
              </a:spcBef>
              <a:buClr>
                <a:srgbClr val="0000A3"/>
              </a:buClr>
              <a:buSzTx/>
              <a:buFont typeface="Wingdings" panose="05000000000000000000" pitchFamily="2" charset="2"/>
              <a:buChar char="§"/>
              <a:defRPr/>
            </a:pPr>
            <a:r>
              <a:rPr lang="en-US" altLang="en-US" sz="2100" i="1" dirty="0" err="1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rPr>
              <a:t>Nenhum</a:t>
            </a:r>
            <a:r>
              <a:rPr lang="en-US" altLang="en-US" sz="2100" i="1" dirty="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rPr>
              <a:t> </a:t>
            </a:r>
            <a:r>
              <a:rPr lang="en-US" altLang="en-US" sz="2100" dirty="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rPr>
              <a:t> </a:t>
            </a:r>
            <a:r>
              <a:rPr lang="en-US" altLang="en-US" sz="2100" dirty="0" err="1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rPr>
              <a:t>servidor</a:t>
            </a:r>
            <a:r>
              <a:rPr lang="en-US" altLang="en-US" sz="2100" dirty="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rPr>
              <a:t> sempre-</a:t>
            </a:r>
            <a:r>
              <a:rPr lang="en-US" altLang="en-US" sz="2100" dirty="0" err="1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rPr>
              <a:t>ligado</a:t>
            </a:r>
            <a:r>
              <a:rPr lang="en-US" altLang="en-US" sz="2100" dirty="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rPr>
              <a:t> </a:t>
            </a:r>
          </a:p>
          <a:p>
            <a:pPr>
              <a:lnSpc>
                <a:spcPct val="90000"/>
              </a:lnSpc>
              <a:spcBef>
                <a:spcPts val="300"/>
              </a:spcBef>
              <a:buClr>
                <a:srgbClr val="0000A3"/>
              </a:buClr>
              <a:buSzTx/>
              <a:buFont typeface="Wingdings" panose="05000000000000000000" pitchFamily="2" charset="2"/>
              <a:buChar char="§"/>
              <a:defRPr/>
            </a:pPr>
            <a:r>
              <a:rPr lang="en-US" altLang="en-US" sz="2100" dirty="0" err="1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rPr>
              <a:t>Sistemas</a:t>
            </a:r>
            <a:r>
              <a:rPr lang="en-US" altLang="en-US" sz="2100" dirty="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rPr>
              <a:t> </a:t>
            </a:r>
            <a:r>
              <a:rPr lang="en-US" altLang="en-US" sz="2100" dirty="0" err="1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rPr>
              <a:t>finais</a:t>
            </a:r>
            <a:r>
              <a:rPr lang="en-US" altLang="en-US" sz="2100" dirty="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rPr>
              <a:t> </a:t>
            </a:r>
            <a:r>
              <a:rPr lang="en-US" altLang="en-US" sz="2100" dirty="0" err="1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rPr>
              <a:t>arbitrários</a:t>
            </a:r>
            <a:r>
              <a:rPr lang="en-US" altLang="en-US" sz="2100" dirty="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rPr>
              <a:t> se </a:t>
            </a:r>
            <a:r>
              <a:rPr lang="en-US" altLang="en-US" sz="2100" dirty="0" err="1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rPr>
              <a:t>comunicam</a:t>
            </a:r>
            <a:r>
              <a:rPr lang="en-US" altLang="en-US" sz="2100" dirty="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rPr>
              <a:t> </a:t>
            </a:r>
            <a:r>
              <a:rPr lang="en-US" altLang="en-US" sz="2100" dirty="0" err="1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rPr>
              <a:t>diretamente</a:t>
            </a:r>
            <a:endParaRPr lang="en-US" altLang="en-US" sz="2100" dirty="0">
              <a:solidFill>
                <a:srgbClr val="000000"/>
              </a:solidFill>
              <a:latin typeface="Calibri" panose="020F0502020204030204" pitchFamily="34" charset="0"/>
              <a:ea typeface="ＭＳ Ｐゴシック" panose="020B0600070205080204" pitchFamily="34" charset="-128"/>
            </a:endParaRPr>
          </a:p>
          <a:p>
            <a:pPr>
              <a:lnSpc>
                <a:spcPct val="90000"/>
              </a:lnSpc>
              <a:spcBef>
                <a:spcPts val="300"/>
              </a:spcBef>
              <a:buClr>
                <a:srgbClr val="0000A3"/>
              </a:buClr>
              <a:buSzTx/>
              <a:buFont typeface="Wingdings" panose="05000000000000000000" pitchFamily="2" charset="2"/>
              <a:buChar char="§"/>
              <a:defRPr/>
            </a:pPr>
            <a:r>
              <a:rPr lang="pt-PT" altLang="en-US" sz="2100" i="1" dirty="0">
                <a:solidFill>
                  <a:srgbClr val="202124"/>
                </a:solidFill>
                <a:latin typeface="Google Sans"/>
              </a:rPr>
              <a:t>pares</a:t>
            </a:r>
            <a:r>
              <a:rPr lang="pt-PT" altLang="en-US" sz="2100" dirty="0">
                <a:solidFill>
                  <a:srgbClr val="202124"/>
                </a:solidFill>
                <a:latin typeface="Google Sans"/>
              </a:rPr>
              <a:t> (</a:t>
            </a:r>
            <a:r>
              <a:rPr lang="pt-PT" altLang="en-US" sz="2100" dirty="0" err="1">
                <a:solidFill>
                  <a:srgbClr val="202124"/>
                </a:solidFill>
                <a:latin typeface="Google Sans"/>
              </a:rPr>
              <a:t>peers</a:t>
            </a:r>
            <a:r>
              <a:rPr lang="pt-PT" altLang="en-US" sz="2100" dirty="0">
                <a:solidFill>
                  <a:srgbClr val="202124"/>
                </a:solidFill>
                <a:latin typeface="Google Sans"/>
              </a:rPr>
              <a:t>) solicitam servi</a:t>
            </a:r>
            <a:r>
              <a:rPr lang="pt-PT" altLang="en-US" sz="2100" dirty="0">
                <a:solidFill>
                  <a:srgbClr val="202124"/>
                </a:solidFill>
              </a:rPr>
              <a:t>ç</a:t>
            </a:r>
            <a:r>
              <a:rPr lang="pt-PT" altLang="en-US" sz="2100" dirty="0">
                <a:solidFill>
                  <a:srgbClr val="202124"/>
                </a:solidFill>
                <a:latin typeface="Google Sans"/>
              </a:rPr>
              <a:t>o de outros pares, fornecem servi</a:t>
            </a:r>
            <a:r>
              <a:rPr lang="pt-PT" altLang="en-US" sz="2100" dirty="0">
                <a:solidFill>
                  <a:srgbClr val="202124"/>
                </a:solidFill>
              </a:rPr>
              <a:t>ç</a:t>
            </a:r>
            <a:r>
              <a:rPr lang="pt-PT" altLang="en-US" sz="2100" dirty="0">
                <a:solidFill>
                  <a:srgbClr val="202124"/>
                </a:solidFill>
                <a:latin typeface="Google Sans"/>
              </a:rPr>
              <a:t>o em troca de outros pares</a:t>
            </a:r>
            <a:r>
              <a:rPr lang="en-US" altLang="en-US" sz="800" dirty="0"/>
              <a:t> </a:t>
            </a:r>
            <a:endParaRPr lang="en-US" altLang="en-US" sz="2100" dirty="0">
              <a:solidFill>
                <a:srgbClr val="000000"/>
              </a:solidFill>
              <a:latin typeface="Calibri" panose="020F0502020204030204" pitchFamily="34" charset="0"/>
              <a:ea typeface="ＭＳ Ｐゴシック" panose="020B0600070205080204" pitchFamily="34" charset="-128"/>
            </a:endParaRPr>
          </a:p>
          <a:p>
            <a:pPr lvl="1">
              <a:lnSpc>
                <a:spcPct val="90000"/>
              </a:lnSpc>
              <a:spcBef>
                <a:spcPts val="375"/>
              </a:spcBef>
              <a:buClr>
                <a:srgbClr val="0000A8"/>
              </a:buClr>
              <a:buSzTx/>
              <a:buFont typeface="Arial" panose="020B0604020202020204" pitchFamily="34" charset="0"/>
              <a:buChar char="•"/>
              <a:defRPr/>
            </a:pPr>
            <a:r>
              <a:rPr lang="en-US" altLang="en-US" sz="1800" i="1" dirty="0">
                <a:solidFill>
                  <a:srgbClr val="C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rPr>
              <a:t>auto </a:t>
            </a:r>
            <a:r>
              <a:rPr lang="en-US" altLang="en-US" sz="1800" i="1" dirty="0" err="1">
                <a:solidFill>
                  <a:srgbClr val="C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rPr>
              <a:t>escalabilidade</a:t>
            </a:r>
            <a:r>
              <a:rPr lang="en-US" altLang="en-US" sz="1800" dirty="0">
                <a:solidFill>
                  <a:srgbClr val="C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rPr>
              <a:t> – </a:t>
            </a:r>
            <a:r>
              <a:rPr lang="pt-PT" altLang="en-US" sz="1800" dirty="0">
                <a:solidFill>
                  <a:srgbClr val="C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rPr>
              <a:t>novos pares trazem nova capacidade de serviço, bem como novas demandas de serviço</a:t>
            </a:r>
            <a:r>
              <a:rPr lang="en-US" altLang="en-US" sz="1800" dirty="0">
                <a:solidFill>
                  <a:srgbClr val="C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rPr>
              <a:t> </a:t>
            </a:r>
          </a:p>
          <a:p>
            <a:pPr>
              <a:lnSpc>
                <a:spcPct val="90000"/>
              </a:lnSpc>
              <a:spcBef>
                <a:spcPts val="300"/>
              </a:spcBef>
              <a:buClr>
                <a:srgbClr val="0000A3"/>
              </a:buClr>
              <a:buSzTx/>
              <a:buFont typeface="Wingdings" panose="05000000000000000000" pitchFamily="2" charset="2"/>
              <a:buChar char="§"/>
              <a:defRPr/>
            </a:pPr>
            <a:r>
              <a:rPr lang="en-US" altLang="en-US" sz="2100" i="1" dirty="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rPr>
              <a:t>pares</a:t>
            </a:r>
            <a:r>
              <a:rPr lang="en-US" altLang="en-US" sz="2100" dirty="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rPr>
              <a:t> e</a:t>
            </a:r>
            <a:r>
              <a:rPr lang="pt-PT" altLang="en-US" sz="2100" dirty="0" err="1">
                <a:solidFill>
                  <a:srgbClr val="202124"/>
                </a:solidFill>
                <a:latin typeface="Google Sans"/>
              </a:rPr>
              <a:t>stão</a:t>
            </a:r>
            <a:r>
              <a:rPr lang="pt-PT" altLang="en-US" sz="2100" dirty="0">
                <a:solidFill>
                  <a:srgbClr val="202124"/>
                </a:solidFill>
                <a:latin typeface="Google Sans"/>
              </a:rPr>
              <a:t> conectados de forma intermitente e mudam os endere</a:t>
            </a:r>
            <a:r>
              <a:rPr lang="pt-PT" altLang="en-US" sz="2100" dirty="0">
                <a:solidFill>
                  <a:srgbClr val="202124"/>
                </a:solidFill>
              </a:rPr>
              <a:t>ç</a:t>
            </a:r>
            <a:r>
              <a:rPr lang="pt-PT" altLang="en-US" sz="2100" dirty="0">
                <a:solidFill>
                  <a:srgbClr val="202124"/>
                </a:solidFill>
                <a:latin typeface="Google Sans"/>
              </a:rPr>
              <a:t>os IP</a:t>
            </a:r>
            <a:r>
              <a:rPr lang="en-US" altLang="en-US" sz="800" dirty="0"/>
              <a:t> </a:t>
            </a:r>
            <a:endParaRPr lang="en-US" altLang="en-US" sz="1800" dirty="0"/>
          </a:p>
          <a:p>
            <a:pPr>
              <a:lnSpc>
                <a:spcPct val="90000"/>
              </a:lnSpc>
              <a:spcBef>
                <a:spcPts val="300"/>
              </a:spcBef>
              <a:buClr>
                <a:srgbClr val="0000A3"/>
              </a:buClr>
              <a:buSzTx/>
              <a:buFont typeface="Wingdings" panose="05000000000000000000" pitchFamily="2" charset="2"/>
              <a:buChar char="§"/>
              <a:defRPr/>
            </a:pPr>
            <a:endParaRPr lang="en-US" altLang="en-US" sz="2100" dirty="0">
              <a:solidFill>
                <a:srgbClr val="000000"/>
              </a:solidFill>
              <a:latin typeface="Calibri" panose="020F0502020204030204" pitchFamily="34" charset="0"/>
              <a:ea typeface="ＭＳ Ｐゴシック" panose="020B0600070205080204" pitchFamily="34" charset="-128"/>
            </a:endParaRPr>
          </a:p>
          <a:p>
            <a:pPr lvl="1">
              <a:lnSpc>
                <a:spcPct val="90000"/>
              </a:lnSpc>
              <a:spcBef>
                <a:spcPts val="300"/>
              </a:spcBef>
              <a:buClr>
                <a:srgbClr val="0000A8"/>
              </a:buClr>
              <a:buSzTx/>
              <a:buFont typeface="Arial" panose="020B0604020202020204" pitchFamily="34" charset="0"/>
              <a:buChar char="•"/>
              <a:defRPr/>
            </a:pPr>
            <a:r>
              <a:rPr lang="en-US" altLang="en-US" sz="1800" dirty="0" err="1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rPr>
              <a:t>Gerenciamento</a:t>
            </a:r>
            <a:r>
              <a:rPr lang="en-US" altLang="en-US" sz="1800" dirty="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rPr>
              <a:t> </a:t>
            </a:r>
            <a:r>
              <a:rPr lang="en-US" altLang="en-US" sz="1800" dirty="0" err="1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34" charset="-128"/>
              </a:rPr>
              <a:t>complexo</a:t>
            </a:r>
            <a:endParaRPr lang="en-US" altLang="en-US" sz="1800" dirty="0">
              <a:solidFill>
                <a:srgbClr val="000000"/>
              </a:solidFill>
              <a:latin typeface="Calibri" panose="020F0502020204030204" pitchFamily="34" charset="0"/>
              <a:ea typeface="ＭＳ Ｐゴシック" panose="020B0600070205080204" pitchFamily="34" charset="-128"/>
            </a:endParaRPr>
          </a:p>
          <a:p>
            <a:pPr marL="347662" lvl="1" indent="0">
              <a:lnSpc>
                <a:spcPct val="90000"/>
              </a:lnSpc>
              <a:spcBef>
                <a:spcPts val="300"/>
              </a:spcBef>
              <a:buClr>
                <a:srgbClr val="0000A8"/>
              </a:buClr>
              <a:buSzTx/>
              <a:buNone/>
              <a:defRPr/>
            </a:pPr>
            <a:r>
              <a:rPr lang="en-US" altLang="en-US" sz="2100" dirty="0" err="1">
                <a:solidFill>
                  <a:srgbClr val="000000"/>
                </a:solidFill>
                <a:latin typeface="Calibri" panose="020F0502020204030204" pitchFamily="34" charset="0"/>
              </a:rPr>
              <a:t>exemplo</a:t>
            </a:r>
            <a:r>
              <a:rPr lang="en-US" altLang="en-US" sz="2100" dirty="0">
                <a:solidFill>
                  <a:srgbClr val="000000"/>
                </a:solidFill>
                <a:latin typeface="Calibri" panose="020F0502020204030204" pitchFamily="34" charset="0"/>
              </a:rPr>
              <a:t>: </a:t>
            </a:r>
            <a:r>
              <a:rPr lang="en-US" altLang="en-US" sz="2100" dirty="0" err="1">
                <a:solidFill>
                  <a:srgbClr val="000000"/>
                </a:solidFill>
                <a:latin typeface="Calibri" panose="020F0502020204030204" pitchFamily="34" charset="0"/>
              </a:rPr>
              <a:t>compartilhamento</a:t>
            </a:r>
            <a:r>
              <a:rPr lang="en-US" altLang="en-US" sz="2100" dirty="0">
                <a:solidFill>
                  <a:srgbClr val="000000"/>
                </a:solidFill>
                <a:latin typeface="Calibri" panose="020F0502020204030204" pitchFamily="34" charset="0"/>
              </a:rPr>
              <a:t> P2P de </a:t>
            </a:r>
            <a:r>
              <a:rPr lang="en-US" altLang="en-US" sz="2100" dirty="0" err="1">
                <a:solidFill>
                  <a:srgbClr val="000000"/>
                </a:solidFill>
                <a:latin typeface="Calibri" panose="020F0502020204030204" pitchFamily="34" charset="0"/>
              </a:rPr>
              <a:t>arquivos</a:t>
            </a:r>
            <a:endParaRPr lang="en-US" altLang="en-US" sz="2100" dirty="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grpSp>
        <p:nvGrpSpPr>
          <p:cNvPr id="49240" name="Group 950">
            <a:extLst>
              <a:ext uri="{FF2B5EF4-FFF2-40B4-BE49-F238E27FC236}">
                <a16:creationId xmlns:a16="http://schemas.microsoft.com/office/drawing/2014/main" id="{2CCB201C-6B2B-4BB7-81B3-AD61AEADEA49}"/>
              </a:ext>
            </a:extLst>
          </p:cNvPr>
          <p:cNvGrpSpPr>
            <a:grpSpLocks/>
          </p:cNvGrpSpPr>
          <p:nvPr/>
        </p:nvGrpSpPr>
        <p:grpSpPr bwMode="auto">
          <a:xfrm>
            <a:off x="9026525" y="5068888"/>
            <a:ext cx="160338" cy="303212"/>
            <a:chOff x="4140" y="429"/>
            <a:chExt cx="1425" cy="2396"/>
          </a:xfrm>
        </p:grpSpPr>
        <p:sp>
          <p:nvSpPr>
            <p:cNvPr id="662" name="Freeform 951">
              <a:extLst>
                <a:ext uri="{FF2B5EF4-FFF2-40B4-BE49-F238E27FC236}">
                  <a16:creationId xmlns:a16="http://schemas.microsoft.com/office/drawing/2014/main" id="{D936B57C-88D4-4D2F-92F4-6EE254489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9" y="429"/>
              <a:ext cx="282" cy="229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9292" name="Rectangle 952">
              <a:extLst>
                <a:ext uri="{FF2B5EF4-FFF2-40B4-BE49-F238E27FC236}">
                  <a16:creationId xmlns:a16="http://schemas.microsoft.com/office/drawing/2014/main" id="{BDB34883-79E3-440E-933B-AF3BE1C793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64" name="Freeform 953">
              <a:extLst>
                <a:ext uri="{FF2B5EF4-FFF2-40B4-BE49-F238E27FC236}">
                  <a16:creationId xmlns:a16="http://schemas.microsoft.com/office/drawing/2014/main" id="{3020A3AC-EEC5-43EB-A6E8-4EC7AA1A6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5" y="567"/>
              <a:ext cx="169" cy="2120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65" name="Freeform 954">
              <a:extLst>
                <a:ext uri="{FF2B5EF4-FFF2-40B4-BE49-F238E27FC236}">
                  <a16:creationId xmlns:a16="http://schemas.microsoft.com/office/drawing/2014/main" id="{1F192886-0AE7-455C-8482-9757DD047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3" y="1646"/>
              <a:ext cx="268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9295" name="Rectangle 955">
              <a:extLst>
                <a:ext uri="{FF2B5EF4-FFF2-40B4-BE49-F238E27FC236}">
                  <a16:creationId xmlns:a16="http://schemas.microsoft.com/office/drawing/2014/main" id="{185957B0-FEE1-4E9D-A53C-C547E9E891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49296" name="Group 956">
              <a:extLst>
                <a:ext uri="{FF2B5EF4-FFF2-40B4-BE49-F238E27FC236}">
                  <a16:creationId xmlns:a16="http://schemas.microsoft.com/office/drawing/2014/main" id="{C7B1BF8A-7640-47C0-A9A4-181EA4B823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9321" name="AutoShape 957">
                <a:extLst>
                  <a:ext uri="{FF2B5EF4-FFF2-40B4-BE49-F238E27FC236}">
                    <a16:creationId xmlns:a16="http://schemas.microsoft.com/office/drawing/2014/main" id="{5117392E-3364-46AB-983D-375C2BD23A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9322" name="AutoShape 958">
                <a:extLst>
                  <a:ext uri="{FF2B5EF4-FFF2-40B4-BE49-F238E27FC236}">
                    <a16:creationId xmlns:a16="http://schemas.microsoft.com/office/drawing/2014/main" id="{537EA117-1126-4A09-B382-7E8C08CBA7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9297" name="Rectangle 959">
              <a:extLst>
                <a:ext uri="{FF2B5EF4-FFF2-40B4-BE49-F238E27FC236}">
                  <a16:creationId xmlns:a16="http://schemas.microsoft.com/office/drawing/2014/main" id="{C6AD035D-D25C-4E18-85E2-0F68197A0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49298" name="Group 960">
              <a:extLst>
                <a:ext uri="{FF2B5EF4-FFF2-40B4-BE49-F238E27FC236}">
                  <a16:creationId xmlns:a16="http://schemas.microsoft.com/office/drawing/2014/main" id="{52BB4436-2E35-477C-B7CB-2E75E434CC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9319" name="AutoShape 961">
                <a:extLst>
                  <a:ext uri="{FF2B5EF4-FFF2-40B4-BE49-F238E27FC236}">
                    <a16:creationId xmlns:a16="http://schemas.microsoft.com/office/drawing/2014/main" id="{7FAE0C3D-3A46-450F-AC86-72DF73F4CE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9320" name="AutoShape 962">
                <a:extLst>
                  <a:ext uri="{FF2B5EF4-FFF2-40B4-BE49-F238E27FC236}">
                    <a16:creationId xmlns:a16="http://schemas.microsoft.com/office/drawing/2014/main" id="{84E8BBF9-7C74-4600-A582-2F34D4B399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9299" name="Rectangle 963">
              <a:extLst>
                <a:ext uri="{FF2B5EF4-FFF2-40B4-BE49-F238E27FC236}">
                  <a16:creationId xmlns:a16="http://schemas.microsoft.com/office/drawing/2014/main" id="{A8811A43-2700-4FB6-B975-A98E0F2164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9300" name="Rectangle 964">
              <a:extLst>
                <a:ext uri="{FF2B5EF4-FFF2-40B4-BE49-F238E27FC236}">
                  <a16:creationId xmlns:a16="http://schemas.microsoft.com/office/drawing/2014/main" id="{FF35990A-C4A6-4F54-AC67-52F87AD35C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49301" name="Group 965">
              <a:extLst>
                <a:ext uri="{FF2B5EF4-FFF2-40B4-BE49-F238E27FC236}">
                  <a16:creationId xmlns:a16="http://schemas.microsoft.com/office/drawing/2014/main" id="{5509857B-2DA0-4B56-AE41-5F3D79FC4C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9317" name="AutoShape 966">
                <a:extLst>
                  <a:ext uri="{FF2B5EF4-FFF2-40B4-BE49-F238E27FC236}">
                    <a16:creationId xmlns:a16="http://schemas.microsoft.com/office/drawing/2014/main" id="{77538F8F-5800-4344-BCB8-C579262EC5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9318" name="AutoShape 967">
                <a:extLst>
                  <a:ext uri="{FF2B5EF4-FFF2-40B4-BE49-F238E27FC236}">
                    <a16:creationId xmlns:a16="http://schemas.microsoft.com/office/drawing/2014/main" id="{E57E25BA-9DAE-4627-83C5-CF0AF9145A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73" name="Freeform 968">
              <a:extLst>
                <a:ext uri="{FF2B5EF4-FFF2-40B4-BE49-F238E27FC236}">
                  <a16:creationId xmlns:a16="http://schemas.microsoft.com/office/drawing/2014/main" id="{7033FA3B-7104-4E99-902A-CD676C0AC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3" y="1357"/>
              <a:ext cx="268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grpSp>
          <p:nvGrpSpPr>
            <p:cNvPr id="49303" name="Group 969">
              <a:extLst>
                <a:ext uri="{FF2B5EF4-FFF2-40B4-BE49-F238E27FC236}">
                  <a16:creationId xmlns:a16="http://schemas.microsoft.com/office/drawing/2014/main" id="{FC3BF103-CDA5-4D78-BE76-71D45DB8C67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9315" name="AutoShape 970">
                <a:extLst>
                  <a:ext uri="{FF2B5EF4-FFF2-40B4-BE49-F238E27FC236}">
                    <a16:creationId xmlns:a16="http://schemas.microsoft.com/office/drawing/2014/main" id="{34E5833F-5400-4F19-BD35-50591AF46B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9316" name="AutoShape 971">
                <a:extLst>
                  <a:ext uri="{FF2B5EF4-FFF2-40B4-BE49-F238E27FC236}">
                    <a16:creationId xmlns:a16="http://schemas.microsoft.com/office/drawing/2014/main" id="{D33E38D6-DBD4-4B13-8160-ABB325EF84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9304" name="Rectangle 972">
              <a:extLst>
                <a:ext uri="{FF2B5EF4-FFF2-40B4-BE49-F238E27FC236}">
                  <a16:creationId xmlns:a16="http://schemas.microsoft.com/office/drawing/2014/main" id="{30CED7EA-9964-4BBA-90FF-45580DAD13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6" name="Freeform 973">
              <a:extLst>
                <a:ext uri="{FF2B5EF4-FFF2-40B4-BE49-F238E27FC236}">
                  <a16:creationId xmlns:a16="http://schemas.microsoft.com/office/drawing/2014/main" id="{75ECAB2B-921B-444A-A3A0-A97942BCF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1" y="1006"/>
              <a:ext cx="240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77" name="Freeform 974">
              <a:extLst>
                <a:ext uri="{FF2B5EF4-FFF2-40B4-BE49-F238E27FC236}">
                  <a16:creationId xmlns:a16="http://schemas.microsoft.com/office/drawing/2014/main" id="{2B36A663-18FF-47FA-89EE-5138DE61C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1" y="680"/>
              <a:ext cx="254" cy="238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9307" name="Oval 975">
              <a:extLst>
                <a:ext uri="{FF2B5EF4-FFF2-40B4-BE49-F238E27FC236}">
                  <a16:creationId xmlns:a16="http://schemas.microsoft.com/office/drawing/2014/main" id="{0CD48331-16DD-4989-8F83-DCB31B6405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9" name="Freeform 976">
              <a:extLst>
                <a:ext uri="{FF2B5EF4-FFF2-40B4-BE49-F238E27FC236}">
                  <a16:creationId xmlns:a16="http://schemas.microsoft.com/office/drawing/2014/main" id="{31696A8B-643B-4AC2-9AC4-AA20EFF10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7" y="2612"/>
              <a:ext cx="254" cy="201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9309" name="AutoShape 977">
              <a:extLst>
                <a:ext uri="{FF2B5EF4-FFF2-40B4-BE49-F238E27FC236}">
                  <a16:creationId xmlns:a16="http://schemas.microsoft.com/office/drawing/2014/main" id="{59D37730-66D0-442F-98C1-319F179CBB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9310" name="AutoShape 978">
              <a:extLst>
                <a:ext uri="{FF2B5EF4-FFF2-40B4-BE49-F238E27FC236}">
                  <a16:creationId xmlns:a16="http://schemas.microsoft.com/office/drawing/2014/main" id="{1B09181F-7657-4D22-A9BB-645BFE959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9311" name="Oval 979">
              <a:extLst>
                <a:ext uri="{FF2B5EF4-FFF2-40B4-BE49-F238E27FC236}">
                  <a16:creationId xmlns:a16="http://schemas.microsoft.com/office/drawing/2014/main" id="{1352DB98-E4E3-4524-9961-C3483D8BDB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83" name="Oval 980">
              <a:extLst>
                <a:ext uri="{FF2B5EF4-FFF2-40B4-BE49-F238E27FC236}">
                  <a16:creationId xmlns:a16="http://schemas.microsoft.com/office/drawing/2014/main" id="{782989FF-2180-42F8-9FA4-6D0D2FD553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3" y="2386"/>
              <a:ext cx="155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defTabSz="685800">
                <a:lnSpc>
                  <a:spcPct val="100000"/>
                </a:lnSpc>
                <a:spcBef>
                  <a:spcPct val="0"/>
                </a:spcBef>
                <a:buClrTx/>
                <a:buSzTx/>
                <a:buNone/>
                <a:defRPr/>
              </a:pPr>
              <a:endParaRPr lang="en-US" altLang="en-US" sz="135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9313" name="Oval 981">
              <a:extLst>
                <a:ext uri="{FF2B5EF4-FFF2-40B4-BE49-F238E27FC236}">
                  <a16:creationId xmlns:a16="http://schemas.microsoft.com/office/drawing/2014/main" id="{59C423EC-E409-4DE1-8FC2-0739DA771A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9314" name="Rectangle 982">
              <a:extLst>
                <a:ext uri="{FF2B5EF4-FFF2-40B4-BE49-F238E27FC236}">
                  <a16:creationId xmlns:a16="http://schemas.microsoft.com/office/drawing/2014/main" id="{3CF98B5B-82A9-4150-BCC9-FD82EEDF9D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575" name="Rectangle 574">
            <a:extLst>
              <a:ext uri="{FF2B5EF4-FFF2-40B4-BE49-F238E27FC236}">
                <a16:creationId xmlns:a16="http://schemas.microsoft.com/office/drawing/2014/main" id="{5A878B9E-54F0-40FD-967C-14CBAB3C6203}"/>
              </a:ext>
            </a:extLst>
          </p:cNvPr>
          <p:cNvSpPr/>
          <p:nvPr/>
        </p:nvSpPr>
        <p:spPr>
          <a:xfrm>
            <a:off x="6453188" y="1735138"/>
            <a:ext cx="4019550" cy="3714750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49242" name="Group 1">
            <a:extLst>
              <a:ext uri="{FF2B5EF4-FFF2-40B4-BE49-F238E27FC236}">
                <a16:creationId xmlns:a16="http://schemas.microsoft.com/office/drawing/2014/main" id="{D605D99B-8F74-4766-A9F9-C408F9ED03B2}"/>
              </a:ext>
            </a:extLst>
          </p:cNvPr>
          <p:cNvGrpSpPr>
            <a:grpSpLocks/>
          </p:cNvGrpSpPr>
          <p:nvPr/>
        </p:nvGrpSpPr>
        <p:grpSpPr bwMode="auto">
          <a:xfrm>
            <a:off x="7283450" y="2217739"/>
            <a:ext cx="1493838" cy="3362325"/>
            <a:chOff x="7680324" y="1814171"/>
            <a:chExt cx="1991221" cy="4482411"/>
          </a:xfrm>
        </p:grpSpPr>
        <p:sp>
          <p:nvSpPr>
            <p:cNvPr id="612" name="Oval 611">
              <a:extLst>
                <a:ext uri="{FF2B5EF4-FFF2-40B4-BE49-F238E27FC236}">
                  <a16:creationId xmlns:a16="http://schemas.microsoft.com/office/drawing/2014/main" id="{EB5A297A-F4E2-4E3B-88E8-3E8D1A182AA8}"/>
                </a:ext>
              </a:extLst>
            </p:cNvPr>
            <p:cNvSpPr/>
            <p:nvPr/>
          </p:nvSpPr>
          <p:spPr>
            <a:xfrm>
              <a:off x="7688788" y="5160106"/>
              <a:ext cx="613660" cy="51003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35" name="Oval 634">
              <a:extLst>
                <a:ext uri="{FF2B5EF4-FFF2-40B4-BE49-F238E27FC236}">
                  <a16:creationId xmlns:a16="http://schemas.microsoft.com/office/drawing/2014/main" id="{EDD0C08A-8086-45E6-BB30-5B688D0C96F5}"/>
                </a:ext>
              </a:extLst>
            </p:cNvPr>
            <p:cNvSpPr/>
            <p:nvPr/>
          </p:nvSpPr>
          <p:spPr>
            <a:xfrm>
              <a:off x="7680324" y="1814171"/>
              <a:ext cx="611544" cy="510038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51" name="Line 913">
              <a:extLst>
                <a:ext uri="{FF2B5EF4-FFF2-40B4-BE49-F238E27FC236}">
                  <a16:creationId xmlns:a16="http://schemas.microsoft.com/office/drawing/2014/main" id="{4DBB27A9-B6A4-4A47-A76F-6CD866E994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53234" y="2438491"/>
              <a:ext cx="499392" cy="1115313"/>
            </a:xfrm>
            <a:prstGeom prst="line">
              <a:avLst/>
            </a:prstGeom>
            <a:noFill/>
            <a:ln w="76200">
              <a:solidFill>
                <a:srgbClr val="CC0000"/>
              </a:solidFill>
              <a:round/>
              <a:headEnd type="triangle" w="med" len="med"/>
              <a:tailEnd type="triangle" w="med" len="med"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52" name="Line 911">
              <a:extLst>
                <a:ext uri="{FF2B5EF4-FFF2-40B4-BE49-F238E27FC236}">
                  <a16:creationId xmlns:a16="http://schemas.microsoft.com/office/drawing/2014/main" id="{51BC3121-FD0C-4C59-864D-959431C1DD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70226" y="2322093"/>
              <a:ext cx="2115" cy="2793571"/>
            </a:xfrm>
            <a:prstGeom prst="line">
              <a:avLst/>
            </a:prstGeom>
            <a:noFill/>
            <a:ln w="76200">
              <a:solidFill>
                <a:srgbClr val="CC0000"/>
              </a:solidFill>
              <a:round/>
              <a:headEnd type="triangle" w="med" len="med"/>
              <a:tailEnd type="triangle" w="med" len="med"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71" name="Oval 570">
              <a:extLst>
                <a:ext uri="{FF2B5EF4-FFF2-40B4-BE49-F238E27FC236}">
                  <a16:creationId xmlns:a16="http://schemas.microsoft.com/office/drawing/2014/main" id="{6B3C9DF5-955D-4E0C-B601-8C6070027AA9}"/>
                </a:ext>
              </a:extLst>
            </p:cNvPr>
            <p:cNvSpPr/>
            <p:nvPr/>
          </p:nvSpPr>
          <p:spPr>
            <a:xfrm>
              <a:off x="8704501" y="1943267"/>
              <a:ext cx="611544" cy="51003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endParaRPr lang="en-US" sz="13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72" name="Oval 571">
              <a:extLst>
                <a:ext uri="{FF2B5EF4-FFF2-40B4-BE49-F238E27FC236}">
                  <a16:creationId xmlns:a16="http://schemas.microsoft.com/office/drawing/2014/main" id="{88E926CA-2586-4E28-8C6B-AD536004E405}"/>
                </a:ext>
              </a:extLst>
            </p:cNvPr>
            <p:cNvSpPr/>
            <p:nvPr/>
          </p:nvSpPr>
          <p:spPr>
            <a:xfrm>
              <a:off x="8012547" y="3441637"/>
              <a:ext cx="613660" cy="51003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76" name="Oval 575">
              <a:extLst>
                <a:ext uri="{FF2B5EF4-FFF2-40B4-BE49-F238E27FC236}">
                  <a16:creationId xmlns:a16="http://schemas.microsoft.com/office/drawing/2014/main" id="{59AF6640-5858-441C-A9F0-17B071C4ACA2}"/>
                </a:ext>
              </a:extLst>
            </p:cNvPr>
            <p:cNvSpPr/>
            <p:nvPr/>
          </p:nvSpPr>
          <p:spPr>
            <a:xfrm>
              <a:off x="9060001" y="5786543"/>
              <a:ext cx="611544" cy="51003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09" name="Line 913">
              <a:extLst>
                <a:ext uri="{FF2B5EF4-FFF2-40B4-BE49-F238E27FC236}">
                  <a16:creationId xmlns:a16="http://schemas.microsoft.com/office/drawing/2014/main" id="{3ACB0A87-4D5C-4B75-83E0-70F2D0928D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44643" y="2461771"/>
              <a:ext cx="228535" cy="3299376"/>
            </a:xfrm>
            <a:prstGeom prst="line">
              <a:avLst/>
            </a:prstGeom>
            <a:noFill/>
            <a:ln w="76200">
              <a:solidFill>
                <a:srgbClr val="CC0000"/>
              </a:solidFill>
              <a:round/>
              <a:headEnd type="triangle" w="med" len="med"/>
              <a:tailEnd type="triangle" w="med" len="med"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10" name="Line 913">
              <a:extLst>
                <a:ext uri="{FF2B5EF4-FFF2-40B4-BE49-F238E27FC236}">
                  <a16:creationId xmlns:a16="http://schemas.microsoft.com/office/drawing/2014/main" id="{E992B1F1-0B87-448F-8E1E-A8C9D5E4F6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84430" y="3911465"/>
              <a:ext cx="766017" cy="1866613"/>
            </a:xfrm>
            <a:prstGeom prst="line">
              <a:avLst/>
            </a:prstGeom>
            <a:noFill/>
            <a:ln w="76200">
              <a:solidFill>
                <a:srgbClr val="CC0000"/>
              </a:solidFill>
              <a:round/>
              <a:headEnd type="triangle" w="med" len="med"/>
              <a:tailEnd type="triangle" w="med" len="med"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49243" name="Group 652">
            <a:extLst>
              <a:ext uri="{FF2B5EF4-FFF2-40B4-BE49-F238E27FC236}">
                <a16:creationId xmlns:a16="http://schemas.microsoft.com/office/drawing/2014/main" id="{3E92BAB3-FE3E-4794-AF0C-A13EEB25B10C}"/>
              </a:ext>
            </a:extLst>
          </p:cNvPr>
          <p:cNvGrpSpPr>
            <a:grpSpLocks/>
          </p:cNvGrpSpPr>
          <p:nvPr/>
        </p:nvGrpSpPr>
        <p:grpSpPr bwMode="auto">
          <a:xfrm>
            <a:off x="7337425" y="2252664"/>
            <a:ext cx="311150" cy="288925"/>
            <a:chOff x="2751" y="1851"/>
            <a:chExt cx="462" cy="478"/>
          </a:xfrm>
        </p:grpSpPr>
        <p:pic>
          <p:nvPicPr>
            <p:cNvPr id="49280" name="Picture 653" descr="iphone_stylized_small">
              <a:extLst>
                <a:ext uri="{FF2B5EF4-FFF2-40B4-BE49-F238E27FC236}">
                  <a16:creationId xmlns:a16="http://schemas.microsoft.com/office/drawing/2014/main" id="{E5B24825-84B0-450E-9481-9F2DB94B83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281" name="Picture 654" descr="antenna_radiation_stylized">
              <a:extLst>
                <a:ext uri="{FF2B5EF4-FFF2-40B4-BE49-F238E27FC236}">
                  <a16:creationId xmlns:a16="http://schemas.microsoft.com/office/drawing/2014/main" id="{4FA99B33-932D-4AB7-82D3-92BCEE0B31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9244" name="Group 785">
            <a:extLst>
              <a:ext uri="{FF2B5EF4-FFF2-40B4-BE49-F238E27FC236}">
                <a16:creationId xmlns:a16="http://schemas.microsoft.com/office/drawing/2014/main" id="{763E5C79-B50D-42A4-B545-45F51B94A83C}"/>
              </a:ext>
            </a:extLst>
          </p:cNvPr>
          <p:cNvGrpSpPr>
            <a:grpSpLocks/>
          </p:cNvGrpSpPr>
          <p:nvPr/>
        </p:nvGrpSpPr>
        <p:grpSpPr bwMode="auto">
          <a:xfrm>
            <a:off x="7899400" y="2401888"/>
            <a:ext cx="636588" cy="169862"/>
            <a:chOff x="8493165" y="2029804"/>
            <a:chExt cx="849312" cy="226109"/>
          </a:xfrm>
        </p:grpSpPr>
        <p:pic>
          <p:nvPicPr>
            <p:cNvPr id="49278" name="Picture 603" descr="car_icon_small">
              <a:extLst>
                <a:ext uri="{FF2B5EF4-FFF2-40B4-BE49-F238E27FC236}">
                  <a16:creationId xmlns:a16="http://schemas.microsoft.com/office/drawing/2014/main" id="{F469BEA3-854C-4A84-9B5C-C762900CB8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279" name="Picture 1017" descr="antenna_stylized">
              <a:extLst>
                <a:ext uri="{FF2B5EF4-FFF2-40B4-BE49-F238E27FC236}">
                  <a16:creationId xmlns:a16="http://schemas.microsoft.com/office/drawing/2014/main" id="{4F67E9A2-A9A3-43F4-89B0-DAF6A5E1BA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9245" name="Group 1139">
            <a:extLst>
              <a:ext uri="{FF2B5EF4-FFF2-40B4-BE49-F238E27FC236}">
                <a16:creationId xmlns:a16="http://schemas.microsoft.com/office/drawing/2014/main" id="{98DDC21A-6448-4502-A757-C8D0C90EE68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518400" y="3532189"/>
            <a:ext cx="268288" cy="257175"/>
            <a:chOff x="2839" y="3501"/>
            <a:chExt cx="755" cy="803"/>
          </a:xfrm>
        </p:grpSpPr>
        <p:pic>
          <p:nvPicPr>
            <p:cNvPr id="49276" name="Picture 1140" descr="desktop_computer_stylized_medium">
              <a:extLst>
                <a:ext uri="{FF2B5EF4-FFF2-40B4-BE49-F238E27FC236}">
                  <a16:creationId xmlns:a16="http://schemas.microsoft.com/office/drawing/2014/main" id="{6CA44351-5FC5-4E53-BF07-2361CEC292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9" name="Freeform 1141">
              <a:extLst>
                <a:ext uri="{FF2B5EF4-FFF2-40B4-BE49-F238E27FC236}">
                  <a16:creationId xmlns:a16="http://schemas.microsoft.com/office/drawing/2014/main" id="{91969FB4-94EE-4FFC-BB30-EF96101F5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5" y="3580"/>
              <a:ext cx="357" cy="367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49246" name="Group 590">
            <a:extLst>
              <a:ext uri="{FF2B5EF4-FFF2-40B4-BE49-F238E27FC236}">
                <a16:creationId xmlns:a16="http://schemas.microsoft.com/office/drawing/2014/main" id="{89C955B6-82EE-4BBA-AE75-797E17590DA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354888" y="4818063"/>
            <a:ext cx="258762" cy="239712"/>
            <a:chOff x="2839" y="3501"/>
            <a:chExt cx="755" cy="803"/>
          </a:xfrm>
        </p:grpSpPr>
        <p:pic>
          <p:nvPicPr>
            <p:cNvPr id="49274" name="Picture 591" descr="desktop_computer_stylized_medium">
              <a:extLst>
                <a:ext uri="{FF2B5EF4-FFF2-40B4-BE49-F238E27FC236}">
                  <a16:creationId xmlns:a16="http://schemas.microsoft.com/office/drawing/2014/main" id="{421DDE90-BD7D-4305-8CB0-DA115884360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3223EC06-0B9B-4821-B844-8CF271FCB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3575"/>
              <a:ext cx="352" cy="372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49247" name="Group 1064">
            <a:extLst>
              <a:ext uri="{FF2B5EF4-FFF2-40B4-BE49-F238E27FC236}">
                <a16:creationId xmlns:a16="http://schemas.microsoft.com/office/drawing/2014/main" id="{D241B2BA-DC41-4B96-AD68-FBAF2E85707E}"/>
              </a:ext>
            </a:extLst>
          </p:cNvPr>
          <p:cNvGrpSpPr>
            <a:grpSpLocks/>
          </p:cNvGrpSpPr>
          <p:nvPr/>
        </p:nvGrpSpPr>
        <p:grpSpPr bwMode="auto">
          <a:xfrm>
            <a:off x="8424863" y="5246689"/>
            <a:ext cx="233362" cy="231775"/>
            <a:chOff x="877" y="1008"/>
            <a:chExt cx="2747" cy="2591"/>
          </a:xfrm>
        </p:grpSpPr>
        <p:pic>
          <p:nvPicPr>
            <p:cNvPr id="49251" name="Picture 1065" descr="antenna_stylized">
              <a:extLst>
                <a:ext uri="{FF2B5EF4-FFF2-40B4-BE49-F238E27FC236}">
                  <a16:creationId xmlns:a16="http://schemas.microsoft.com/office/drawing/2014/main" id="{7E8405AE-7ABF-4D08-949A-879C34F5F7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252" name="Picture 1066" descr="laptop_keyboard">
              <a:extLst>
                <a:ext uri="{FF2B5EF4-FFF2-40B4-BE49-F238E27FC236}">
                  <a16:creationId xmlns:a16="http://schemas.microsoft.com/office/drawing/2014/main" id="{71980DF2-5DCF-45AD-AA72-D9B20E59ECB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8" name="Freeform 1067">
              <a:extLst>
                <a:ext uri="{FF2B5EF4-FFF2-40B4-BE49-F238E27FC236}">
                  <a16:creationId xmlns:a16="http://schemas.microsoft.com/office/drawing/2014/main" id="{A2CB224A-33AA-4F1B-9C44-7CC8B8F48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5" y="1611"/>
              <a:ext cx="1813" cy="1313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pic>
          <p:nvPicPr>
            <p:cNvPr id="49254" name="Picture 1068" descr="screen">
              <a:extLst>
                <a:ext uri="{FF2B5EF4-FFF2-40B4-BE49-F238E27FC236}">
                  <a16:creationId xmlns:a16="http://schemas.microsoft.com/office/drawing/2014/main" id="{321389B7-2C83-475E-9586-279FCE084F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0" name="Freeform 1069">
              <a:extLst>
                <a:ext uri="{FF2B5EF4-FFF2-40B4-BE49-F238E27FC236}">
                  <a16:creationId xmlns:a16="http://schemas.microsoft.com/office/drawing/2014/main" id="{503DB853-48D1-4A16-855D-F7AED93D1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3" y="1558"/>
              <a:ext cx="1532" cy="248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1" name="Freeform 1070">
              <a:extLst>
                <a:ext uri="{FF2B5EF4-FFF2-40B4-BE49-F238E27FC236}">
                  <a16:creationId xmlns:a16="http://schemas.microsoft.com/office/drawing/2014/main" id="{285ECDBA-5A6A-4293-96D4-33DA97763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58"/>
              <a:ext cx="430" cy="1029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2" name="Freeform 1071">
              <a:extLst>
                <a:ext uri="{FF2B5EF4-FFF2-40B4-BE49-F238E27FC236}">
                  <a16:creationId xmlns:a16="http://schemas.microsoft.com/office/drawing/2014/main" id="{327C5B80-EC32-4C9E-A8AD-3D6C598B6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8" y="1753"/>
              <a:ext cx="467" cy="1171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3" name="Freeform 1072">
              <a:extLst>
                <a:ext uri="{FF2B5EF4-FFF2-40B4-BE49-F238E27FC236}">
                  <a16:creationId xmlns:a16="http://schemas.microsoft.com/office/drawing/2014/main" id="{79AAFA9D-8CAD-4BAA-9CCB-CF685DD6D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2534"/>
              <a:ext cx="1682" cy="390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4" name="Freeform 1073">
              <a:extLst>
                <a:ext uri="{FF2B5EF4-FFF2-40B4-BE49-F238E27FC236}">
                  <a16:creationId xmlns:a16="http://schemas.microsoft.com/office/drawing/2014/main" id="{CE3FCE1E-5F00-485E-B6A0-0D1420D80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" y="1753"/>
              <a:ext cx="430" cy="1189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5" name="Freeform 1074">
              <a:extLst>
                <a:ext uri="{FF2B5EF4-FFF2-40B4-BE49-F238E27FC236}">
                  <a16:creationId xmlns:a16="http://schemas.microsoft.com/office/drawing/2014/main" id="{685AB4C3-D91B-42E8-A723-729CCD6A0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2587"/>
              <a:ext cx="1495" cy="390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grpSp>
          <p:nvGrpSpPr>
            <p:cNvPr id="49261" name="Group 1075">
              <a:extLst>
                <a:ext uri="{FF2B5EF4-FFF2-40B4-BE49-F238E27FC236}">
                  <a16:creationId xmlns:a16="http://schemas.microsoft.com/office/drawing/2014/main" id="{500726EB-3E55-43F3-AEE2-8A3B812B07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163" name="Freeform 1076">
                <a:extLst>
                  <a:ext uri="{FF2B5EF4-FFF2-40B4-BE49-F238E27FC236}">
                    <a16:creationId xmlns:a16="http://schemas.microsoft.com/office/drawing/2014/main" id="{1BFC85C1-B506-4587-80F3-B273EB8C0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2649"/>
                <a:ext cx="748" cy="322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64" name="Freeform 1077">
                <a:extLst>
                  <a:ext uri="{FF2B5EF4-FFF2-40B4-BE49-F238E27FC236}">
                    <a16:creationId xmlns:a16="http://schemas.microsoft.com/office/drawing/2014/main" id="{27B7D7E5-4C7A-4374-971F-E5B7AEE068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1" y="2649"/>
                <a:ext cx="721" cy="322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65" name="Freeform 1078">
                <a:extLst>
                  <a:ext uri="{FF2B5EF4-FFF2-40B4-BE49-F238E27FC236}">
                    <a16:creationId xmlns:a16="http://schemas.microsoft.com/office/drawing/2014/main" id="{E4D077D0-0A08-40EF-BEE3-287C5DB93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9" y="2773"/>
                <a:ext cx="277" cy="99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66" name="Freeform 1079">
                <a:extLst>
                  <a:ext uri="{FF2B5EF4-FFF2-40B4-BE49-F238E27FC236}">
                    <a16:creationId xmlns:a16="http://schemas.microsoft.com/office/drawing/2014/main" id="{FC53B7E6-BAEB-4B5B-87E5-7E874FBB4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9" y="2823"/>
                <a:ext cx="194" cy="50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67" name="Freeform 1080">
                <a:extLst>
                  <a:ext uri="{FF2B5EF4-FFF2-40B4-BE49-F238E27FC236}">
                    <a16:creationId xmlns:a16="http://schemas.microsoft.com/office/drawing/2014/main" id="{174052AC-CACB-41D9-9B4C-A6A70D2A1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2848"/>
                <a:ext cx="249" cy="99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68" name="Freeform 1081">
                <a:extLst>
                  <a:ext uri="{FF2B5EF4-FFF2-40B4-BE49-F238E27FC236}">
                    <a16:creationId xmlns:a16="http://schemas.microsoft.com/office/drawing/2014/main" id="{ACCE56AB-A991-4F9D-A866-6EC08ED1EF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2897"/>
                <a:ext cx="194" cy="50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157" name="Freeform 1082">
              <a:extLst>
                <a:ext uri="{FF2B5EF4-FFF2-40B4-BE49-F238E27FC236}">
                  <a16:creationId xmlns:a16="http://schemas.microsoft.com/office/drawing/2014/main" id="{1B0BF1B9-55A8-4105-9BF1-7B2479756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" y="3049"/>
              <a:ext cx="617" cy="515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8" name="Freeform 1083">
              <a:extLst>
                <a:ext uri="{FF2B5EF4-FFF2-40B4-BE49-F238E27FC236}">
                  <a16:creationId xmlns:a16="http://schemas.microsoft.com/office/drawing/2014/main" id="{D5241CEF-F8C1-4E47-987B-D7429B8B1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8" y="3084"/>
              <a:ext cx="1570" cy="46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9" name="Freeform 1084">
              <a:extLst>
                <a:ext uri="{FF2B5EF4-FFF2-40B4-BE49-F238E27FC236}">
                  <a16:creationId xmlns:a16="http://schemas.microsoft.com/office/drawing/2014/main" id="{7642568A-90E1-42FA-8559-7A100F727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8" y="2996"/>
              <a:ext cx="19" cy="89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0" name="Freeform 1085">
              <a:extLst>
                <a:ext uri="{FF2B5EF4-FFF2-40B4-BE49-F238E27FC236}">
                  <a16:creationId xmlns:a16="http://schemas.microsoft.com/office/drawing/2014/main" id="{902BEA53-41AE-44C6-8CC2-AFD3933E8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8" y="2605"/>
              <a:ext cx="729" cy="390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1" name="Freeform 1086">
              <a:extLst>
                <a:ext uri="{FF2B5EF4-FFF2-40B4-BE49-F238E27FC236}">
                  <a16:creationId xmlns:a16="http://schemas.microsoft.com/office/drawing/2014/main" id="{7A15D117-7BCD-4D83-B632-5D276C156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" y="3013"/>
              <a:ext cx="1495" cy="46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2" name="Freeform 1087">
              <a:extLst>
                <a:ext uri="{FF2B5EF4-FFF2-40B4-BE49-F238E27FC236}">
                  <a16:creationId xmlns:a16="http://schemas.microsoft.com/office/drawing/2014/main" id="{579F6B4A-BC84-4EAD-8CE3-33E4EF1772EE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0" y="2978"/>
              <a:ext cx="617" cy="479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sp>
        <p:nvSpPr>
          <p:cNvPr id="49249" name="Rectangle 487">
            <a:extLst>
              <a:ext uri="{FF2B5EF4-FFF2-40B4-BE49-F238E27FC236}">
                <a16:creationId xmlns:a16="http://schemas.microsoft.com/office/drawing/2014/main" id="{525D26A8-36F9-44C1-8275-483649BFA3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1" y="260128"/>
            <a:ext cx="65" cy="241744"/>
          </a:xfrm>
          <a:prstGeom prst="rect">
            <a:avLst/>
          </a:prstGeom>
          <a:solidFill>
            <a:srgbClr val="F8F9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-17457" rIns="0" bIns="-17457" anchor="ctr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/>
          </a:p>
        </p:txBody>
      </p:sp>
      <p:sp>
        <p:nvSpPr>
          <p:cNvPr id="49250" name="Rectangle 489">
            <a:extLst>
              <a:ext uri="{FF2B5EF4-FFF2-40B4-BE49-F238E27FC236}">
                <a16:creationId xmlns:a16="http://schemas.microsoft.com/office/drawing/2014/main" id="{D13D7C3D-4B6C-42BA-AEB3-81A9AAE7C0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1" y="107728"/>
            <a:ext cx="65" cy="241744"/>
          </a:xfrm>
          <a:prstGeom prst="rect">
            <a:avLst/>
          </a:prstGeom>
          <a:solidFill>
            <a:srgbClr val="F8F9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-17457" rIns="0" bIns="-17457" anchor="ctr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6" grpId="0" autoUpdateAnimBg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2">
            <a:extLst>
              <a:ext uri="{FF2B5EF4-FFF2-40B4-BE49-F238E27FC236}">
                <a16:creationId xmlns:a16="http://schemas.microsoft.com/office/drawing/2014/main" id="{F8F2EA21-3EDE-43FC-8DF8-9E281ADBDAE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209800" y="457200"/>
            <a:ext cx="7848600" cy="990600"/>
          </a:xfrm>
        </p:spPr>
        <p:txBody>
          <a:bodyPr/>
          <a:lstStyle/>
          <a:p>
            <a:r>
              <a:rPr lang="pt-BR" altLang="pt-BR" i="1"/>
              <a:t>Peer-to-Peer</a:t>
            </a:r>
            <a:endParaRPr lang="pt-BR" altLang="pt-BR"/>
          </a:p>
        </p:txBody>
      </p:sp>
      <p:sp>
        <p:nvSpPr>
          <p:cNvPr id="51203" name="Rectangle 3">
            <a:extLst>
              <a:ext uri="{FF2B5EF4-FFF2-40B4-BE49-F238E27FC236}">
                <a16:creationId xmlns:a16="http://schemas.microsoft.com/office/drawing/2014/main" id="{E5B63588-6481-4D84-A2CE-12ECF3CFCD19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2286000" y="1600201"/>
            <a:ext cx="3810000" cy="4530725"/>
          </a:xfrm>
        </p:spPr>
        <p:txBody>
          <a:bodyPr/>
          <a:lstStyle/>
          <a:p>
            <a:r>
              <a:rPr lang="pt-BR" altLang="pt-BR" sz="2400"/>
              <a:t>Vantagens</a:t>
            </a:r>
          </a:p>
          <a:p>
            <a:pPr lvl="1"/>
            <a:r>
              <a:rPr lang="pt-BR" altLang="pt-BR" sz="2600"/>
              <a:t>recursos partilháveis</a:t>
            </a:r>
          </a:p>
          <a:p>
            <a:pPr lvl="1"/>
            <a:r>
              <a:rPr lang="pt-BR" altLang="pt-BR" sz="2200"/>
              <a:t>O </a:t>
            </a:r>
            <a:r>
              <a:rPr lang="pt-BR" altLang="pt-BR" sz="2200" i="1"/>
              <a:t>setup </a:t>
            </a:r>
            <a:r>
              <a:rPr lang="pt-BR" altLang="pt-BR" sz="2200"/>
              <a:t>é simples </a:t>
            </a:r>
          </a:p>
          <a:p>
            <a:pPr lvl="1"/>
            <a:r>
              <a:rPr lang="pt-BR" altLang="pt-BR" sz="2200"/>
              <a:t>Sem investimento extra com servidores</a:t>
            </a:r>
          </a:p>
          <a:p>
            <a:pPr lvl="1"/>
            <a:r>
              <a:rPr lang="pt-BR" altLang="pt-BR" sz="2200"/>
              <a:t>Sem administrador</a:t>
            </a:r>
          </a:p>
          <a:p>
            <a:pPr lvl="1"/>
            <a:r>
              <a:rPr lang="pt-BR" altLang="pt-BR" sz="2200"/>
              <a:t>Baixo custo para pequenas redes </a:t>
            </a:r>
          </a:p>
          <a:p>
            <a:pPr lvl="1"/>
            <a:r>
              <a:rPr lang="pt-BR" altLang="pt-BR" sz="2200"/>
              <a:t>Desempenho</a:t>
            </a:r>
          </a:p>
          <a:p>
            <a:pPr lvl="1"/>
            <a:endParaRPr lang="pt-BR" altLang="pt-BR" sz="2200"/>
          </a:p>
        </p:txBody>
      </p:sp>
      <p:sp>
        <p:nvSpPr>
          <p:cNvPr id="51204" name="Rectangle 4">
            <a:extLst>
              <a:ext uri="{FF2B5EF4-FFF2-40B4-BE49-F238E27FC236}">
                <a16:creationId xmlns:a16="http://schemas.microsoft.com/office/drawing/2014/main" id="{CEC0962B-802D-40BF-AA10-CE67F5DDD383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6248400" y="1600201"/>
            <a:ext cx="4419600" cy="4530725"/>
          </a:xfrm>
        </p:spPr>
        <p:txBody>
          <a:bodyPr/>
          <a:lstStyle/>
          <a:p>
            <a:r>
              <a:rPr lang="pt-BR" altLang="pt-BR" sz="2400"/>
              <a:t>Desvantagens</a:t>
            </a:r>
          </a:p>
          <a:p>
            <a:pPr lvl="1"/>
            <a:r>
              <a:rPr lang="pt-BR" altLang="pt-BR" sz="2200"/>
              <a:t>Sem organização central</a:t>
            </a:r>
          </a:p>
          <a:p>
            <a:pPr lvl="2"/>
            <a:r>
              <a:rPr lang="pt-BR" altLang="pt-BR" sz="2100"/>
              <a:t>Difícil localização de arquivos</a:t>
            </a:r>
          </a:p>
          <a:p>
            <a:pPr lvl="2"/>
            <a:r>
              <a:rPr lang="pt-BR" altLang="pt-BR" sz="2100"/>
              <a:t>Duplicações desnecessárias </a:t>
            </a:r>
          </a:p>
          <a:p>
            <a:pPr lvl="1"/>
            <a:r>
              <a:rPr lang="pt-BR" altLang="pt-BR" sz="2200"/>
              <a:t>Os usuários são os administradores</a:t>
            </a:r>
          </a:p>
          <a:p>
            <a:pPr lvl="1"/>
            <a:r>
              <a:rPr lang="pt-BR" altLang="pt-BR" sz="2200"/>
              <a:t>Sem segurança </a:t>
            </a: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Rectangle 2">
            <a:extLst>
              <a:ext uri="{FF2B5EF4-FFF2-40B4-BE49-F238E27FC236}">
                <a16:creationId xmlns:a16="http://schemas.microsoft.com/office/drawing/2014/main" id="{CF203EA9-81EC-4BBF-9B68-A78A46CC38C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209800" y="457200"/>
            <a:ext cx="8458200" cy="1143000"/>
          </a:xfrm>
        </p:spPr>
        <p:txBody>
          <a:bodyPr/>
          <a:lstStyle/>
          <a:p>
            <a:r>
              <a:rPr lang="pt-BR" altLang="pt-BR" sz="3400" dirty="0"/>
              <a:t>4.4. Núcleo da rede</a:t>
            </a:r>
            <a:endParaRPr lang="pt-BR" altLang="pt-BR" dirty="0"/>
          </a:p>
        </p:txBody>
      </p:sp>
      <p:sp>
        <p:nvSpPr>
          <p:cNvPr id="53251" name="Rectangle 3">
            <a:extLst>
              <a:ext uri="{FF2B5EF4-FFF2-40B4-BE49-F238E27FC236}">
                <a16:creationId xmlns:a16="http://schemas.microsoft.com/office/drawing/2014/main" id="{76F601D1-F59B-40D7-AB0F-0B077DD62D65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2001838" y="1600201"/>
            <a:ext cx="4800600" cy="4530725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pt-BR" altLang="pt-BR" i="1" u="sng">
                <a:solidFill>
                  <a:srgbClr val="FF0000"/>
                </a:solidFill>
              </a:rPr>
              <a:t>Objetivo:</a:t>
            </a:r>
            <a:r>
              <a:rPr lang="pt-BR" altLang="pt-BR" sz="2400"/>
              <a:t> transferência de dados entre sistemas finais</a:t>
            </a:r>
          </a:p>
          <a:p>
            <a:pPr lvl="1"/>
            <a:r>
              <a:rPr lang="pt-BR" altLang="pt-BR" sz="2200"/>
              <a:t>mesmo que antes!</a:t>
            </a:r>
          </a:p>
          <a:p>
            <a:r>
              <a:rPr lang="pt-BR" altLang="pt-BR" sz="2400">
                <a:solidFill>
                  <a:srgbClr val="FF0000"/>
                </a:solidFill>
              </a:rPr>
              <a:t>UDP</a:t>
            </a:r>
            <a:r>
              <a:rPr lang="pt-BR" altLang="pt-BR" sz="2400"/>
              <a:t> - User Datagram Protocol [RFC 768]: serviço sem conexão da Internet</a:t>
            </a:r>
          </a:p>
          <a:p>
            <a:pPr lvl="1"/>
            <a:r>
              <a:rPr lang="pt-BR" altLang="pt-BR" sz="2600"/>
              <a:t>transferência de dados não confiável</a:t>
            </a:r>
          </a:p>
          <a:p>
            <a:pPr lvl="1"/>
            <a:r>
              <a:rPr lang="pt-BR" altLang="pt-BR" sz="2600"/>
              <a:t>não controla o fluxo</a:t>
            </a:r>
          </a:p>
          <a:p>
            <a:pPr lvl="1"/>
            <a:r>
              <a:rPr lang="pt-BR" altLang="pt-BR" sz="2600"/>
              <a:t>sem congestionamento</a:t>
            </a:r>
          </a:p>
        </p:txBody>
      </p:sp>
      <p:sp>
        <p:nvSpPr>
          <p:cNvPr id="53252" name="Rectangle 4">
            <a:extLst>
              <a:ext uri="{FF2B5EF4-FFF2-40B4-BE49-F238E27FC236}">
                <a16:creationId xmlns:a16="http://schemas.microsoft.com/office/drawing/2014/main" id="{8BCD635E-B2B3-4139-A0A0-F2D4A4D99331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6781800" y="1752600"/>
            <a:ext cx="3886200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pt-BR" altLang="pt-BR" u="sng">
                <a:solidFill>
                  <a:srgbClr val="FF0000"/>
                </a:solidFill>
              </a:rPr>
              <a:t>Aplicações que usam TCP:</a:t>
            </a:r>
            <a:r>
              <a:rPr lang="pt-BR" altLang="pt-BR" sz="2400" i="1"/>
              <a:t> </a:t>
            </a:r>
          </a:p>
          <a:p>
            <a:r>
              <a:rPr lang="pt-BR" altLang="pt-BR" sz="2400"/>
              <a:t>HTTP (WWW), FTP (transferência de arquivo), Telnet (login remoto), SMTP (email)</a:t>
            </a:r>
          </a:p>
          <a:p>
            <a:pPr>
              <a:buFont typeface="Wingdings" panose="05000000000000000000" pitchFamily="2" charset="2"/>
              <a:buNone/>
            </a:pPr>
            <a:r>
              <a:rPr lang="pt-BR" altLang="pt-BR" u="sng">
                <a:solidFill>
                  <a:srgbClr val="FF0000"/>
                </a:solidFill>
              </a:rPr>
              <a:t>Aplicações que usam UDP:</a:t>
            </a:r>
            <a:endParaRPr lang="pt-BR" altLang="pt-BR">
              <a:solidFill>
                <a:srgbClr val="FF0000"/>
              </a:solidFill>
            </a:endParaRPr>
          </a:p>
          <a:p>
            <a:r>
              <a:rPr lang="pt-BR" altLang="pt-BR" sz="2400"/>
              <a:t>streaming media, teleconferência, telefonia Internet</a:t>
            </a: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9">
            <a:extLst>
              <a:ext uri="{FF2B5EF4-FFF2-40B4-BE49-F238E27FC236}">
                <a16:creationId xmlns:a16="http://schemas.microsoft.com/office/drawing/2014/main" id="{71DEF833-408D-4E9C-B3CA-DA5879A4CBCA}"/>
              </a:ext>
            </a:extLst>
          </p:cNvPr>
          <p:cNvSpPr/>
          <p:nvPr/>
        </p:nvSpPr>
        <p:spPr>
          <a:xfrm>
            <a:off x="8262938" y="3155950"/>
            <a:ext cx="842962" cy="1003300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68580" tIns="34290" rIns="68580" bIns="3429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1" name="Freeform 417">
            <a:extLst>
              <a:ext uri="{FF2B5EF4-FFF2-40B4-BE49-F238E27FC236}">
                <a16:creationId xmlns:a16="http://schemas.microsoft.com/office/drawing/2014/main" id="{2755BFC2-2BC7-49F7-8259-F9EE155F6602}"/>
              </a:ext>
            </a:extLst>
          </p:cNvPr>
          <p:cNvSpPr>
            <a:spLocks/>
          </p:cNvSpPr>
          <p:nvPr/>
        </p:nvSpPr>
        <p:spPr bwMode="auto">
          <a:xfrm>
            <a:off x="6980238" y="2227264"/>
            <a:ext cx="1301750" cy="987425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grpSp>
        <p:nvGrpSpPr>
          <p:cNvPr id="55300" name="Group 418">
            <a:extLst>
              <a:ext uri="{FF2B5EF4-FFF2-40B4-BE49-F238E27FC236}">
                <a16:creationId xmlns:a16="http://schemas.microsoft.com/office/drawing/2014/main" id="{1DE33968-3583-4599-8CDD-6FEB6384D06D}"/>
              </a:ext>
            </a:extLst>
          </p:cNvPr>
          <p:cNvGrpSpPr>
            <a:grpSpLocks/>
          </p:cNvGrpSpPr>
          <p:nvPr/>
        </p:nvGrpSpPr>
        <p:grpSpPr bwMode="auto">
          <a:xfrm>
            <a:off x="6927850" y="3324225"/>
            <a:ext cx="1093788" cy="700088"/>
            <a:chOff x="2889" y="1631"/>
            <a:chExt cx="980" cy="743"/>
          </a:xfrm>
        </p:grpSpPr>
        <p:sp>
          <p:nvSpPr>
            <p:cNvPr id="55794" name="Rectangle 419">
              <a:extLst>
                <a:ext uri="{FF2B5EF4-FFF2-40B4-BE49-F238E27FC236}">
                  <a16:creationId xmlns:a16="http://schemas.microsoft.com/office/drawing/2014/main" id="{C264B534-13AE-4DBF-A831-42E717EAB0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5795" name="AutoShape 420">
              <a:extLst>
                <a:ext uri="{FF2B5EF4-FFF2-40B4-BE49-F238E27FC236}">
                  <a16:creationId xmlns:a16="http://schemas.microsoft.com/office/drawing/2014/main" id="{9AE3EA3E-BF66-4CC0-B541-F34672981B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CCFF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15" name="Freeform 427">
            <a:extLst>
              <a:ext uri="{FF2B5EF4-FFF2-40B4-BE49-F238E27FC236}">
                <a16:creationId xmlns:a16="http://schemas.microsoft.com/office/drawing/2014/main" id="{BEBDD0F2-EB68-4F78-8348-DF4F9A0F8C3F}"/>
              </a:ext>
            </a:extLst>
          </p:cNvPr>
          <p:cNvSpPr>
            <a:spLocks/>
          </p:cNvSpPr>
          <p:nvPr/>
        </p:nvSpPr>
        <p:spPr bwMode="auto">
          <a:xfrm>
            <a:off x="7308851" y="4370389"/>
            <a:ext cx="2309813" cy="1247775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6" name="Text Box 580">
            <a:extLst>
              <a:ext uri="{FF2B5EF4-FFF2-40B4-BE49-F238E27FC236}">
                <a16:creationId xmlns:a16="http://schemas.microsoft.com/office/drawing/2014/main" id="{6B8BF655-644C-4122-B1E3-061B3DA0AC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83450" y="1973263"/>
            <a:ext cx="1049338" cy="25400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defTabSz="685800">
              <a:lnSpc>
                <a:spcPct val="100000"/>
              </a:lnSpc>
              <a:spcBef>
                <a:spcPct val="0"/>
              </a:spcBef>
              <a:buClrTx/>
              <a:buSzTx/>
              <a:buNone/>
              <a:defRPr/>
            </a:pPr>
            <a:r>
              <a:rPr lang="en-US" altLang="en-US" sz="1050" dirty="0">
                <a:solidFill>
                  <a:prstClr val="black"/>
                </a:solidFill>
                <a:latin typeface="Calibri" panose="020F0502020204030204"/>
              </a:rPr>
              <a:t>mobile network</a:t>
            </a:r>
          </a:p>
        </p:txBody>
      </p:sp>
      <p:sp>
        <p:nvSpPr>
          <p:cNvPr id="17" name="Text Box 580">
            <a:extLst>
              <a:ext uri="{FF2B5EF4-FFF2-40B4-BE49-F238E27FC236}">
                <a16:creationId xmlns:a16="http://schemas.microsoft.com/office/drawing/2014/main" id="{EB1476C0-D309-4DBB-A478-E6A67DB1A5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21513" y="4000501"/>
            <a:ext cx="1466850" cy="225425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defTabSz="685800">
              <a:lnSpc>
                <a:spcPct val="80000"/>
              </a:lnSpc>
              <a:spcBef>
                <a:spcPct val="0"/>
              </a:spcBef>
              <a:buClrTx/>
              <a:buSzTx/>
              <a:buNone/>
              <a:defRPr/>
            </a:pPr>
            <a:r>
              <a:rPr lang="en-US" altLang="en-US" sz="1050" dirty="0">
                <a:solidFill>
                  <a:prstClr val="black"/>
                </a:solidFill>
                <a:latin typeface="Calibri" panose="020F0502020204030204"/>
              </a:rPr>
              <a:t>home network</a:t>
            </a:r>
          </a:p>
        </p:txBody>
      </p:sp>
      <p:sp>
        <p:nvSpPr>
          <p:cNvPr id="19" name="Text Box 580">
            <a:extLst>
              <a:ext uri="{FF2B5EF4-FFF2-40B4-BE49-F238E27FC236}">
                <a16:creationId xmlns:a16="http://schemas.microsoft.com/office/drawing/2014/main" id="{268C5A73-0D2D-4AAA-A423-2C1DCB0B8F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04050" y="5192713"/>
            <a:ext cx="946150" cy="354012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defTabSz="685800">
              <a:lnSpc>
                <a:spcPct val="80000"/>
              </a:lnSpc>
              <a:spcBef>
                <a:spcPct val="0"/>
              </a:spcBef>
              <a:buClrTx/>
              <a:buSzTx/>
              <a:buNone/>
              <a:defRPr/>
            </a:pPr>
            <a:r>
              <a:rPr lang="en-US" altLang="en-US" sz="1050" dirty="0">
                <a:solidFill>
                  <a:prstClr val="black"/>
                </a:solidFill>
                <a:latin typeface="Calibri" panose="020F0502020204030204"/>
              </a:rPr>
              <a:t>enterprise</a:t>
            </a:r>
          </a:p>
          <a:p>
            <a:pPr defTabSz="685800">
              <a:lnSpc>
                <a:spcPct val="80000"/>
              </a:lnSpc>
              <a:spcBef>
                <a:spcPct val="0"/>
              </a:spcBef>
              <a:buClrTx/>
              <a:buSzTx/>
              <a:buNone/>
              <a:defRPr/>
            </a:pPr>
            <a:r>
              <a:rPr lang="en-US" altLang="en-US" sz="1050" dirty="0">
                <a:solidFill>
                  <a:prstClr val="black"/>
                </a:solidFill>
                <a:latin typeface="Calibri" panose="020F0502020204030204"/>
              </a:rPr>
              <a:t>          network</a:t>
            </a:r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E0B74120-7F52-452A-90F4-A79BD2BA9320}"/>
              </a:ext>
            </a:extLst>
          </p:cNvPr>
          <p:cNvSpPr/>
          <p:nvPr/>
        </p:nvSpPr>
        <p:spPr>
          <a:xfrm>
            <a:off x="9190039" y="3241676"/>
            <a:ext cx="955675" cy="1452563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68580" tIns="34290" rIns="68580" bIns="3429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55306" name="Group 20">
            <a:extLst>
              <a:ext uri="{FF2B5EF4-FFF2-40B4-BE49-F238E27FC236}">
                <a16:creationId xmlns:a16="http://schemas.microsoft.com/office/drawing/2014/main" id="{1C078EE5-3B2B-429C-9684-CA068A047DCE}"/>
              </a:ext>
            </a:extLst>
          </p:cNvPr>
          <p:cNvGrpSpPr>
            <a:grpSpLocks/>
          </p:cNvGrpSpPr>
          <p:nvPr/>
        </p:nvGrpSpPr>
        <p:grpSpPr bwMode="auto">
          <a:xfrm>
            <a:off x="9652000" y="3803650"/>
            <a:ext cx="515938" cy="541338"/>
            <a:chOff x="5203089" y="1751190"/>
            <a:chExt cx="858331" cy="662414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B13093E3-6A1B-4B40-960B-A4FC6B3EAADC}"/>
                </a:ext>
              </a:extLst>
            </p:cNvPr>
            <p:cNvSpPr/>
            <p:nvPr/>
          </p:nvSpPr>
          <p:spPr>
            <a:xfrm>
              <a:off x="5535857" y="1751190"/>
              <a:ext cx="525563" cy="66241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94400F53-7166-4DDD-A558-7A68FD02FB83}"/>
                </a:ext>
              </a:extLst>
            </p:cNvPr>
            <p:cNvSpPr/>
            <p:nvPr/>
          </p:nvSpPr>
          <p:spPr>
            <a:xfrm>
              <a:off x="5203089" y="1922135"/>
              <a:ext cx="652332" cy="491469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18DF96A5-8B57-41BF-8F6B-4E371984BD2A}"/>
                </a:ext>
              </a:extLst>
            </p:cNvPr>
            <p:cNvCxnSpPr/>
            <p:nvPr/>
          </p:nvCxnSpPr>
          <p:spPr>
            <a:xfrm flipV="1">
              <a:off x="5271755" y="2028977"/>
              <a:ext cx="293154" cy="73817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93A5330-3A59-4ADE-A87B-34B0CA469508}"/>
                </a:ext>
              </a:extLst>
            </p:cNvPr>
            <p:cNvCxnSpPr/>
            <p:nvPr/>
          </p:nvCxnSpPr>
          <p:spPr>
            <a:xfrm flipV="1">
              <a:off x="5274397" y="2262084"/>
              <a:ext cx="290512" cy="1554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>
              <a:extLst>
                <a:ext uri="{FF2B5EF4-FFF2-40B4-BE49-F238E27FC236}">
                  <a16:creationId xmlns:a16="http://schemas.microsoft.com/office/drawing/2014/main" id="{271D1DA8-5D63-41F4-8133-9C0F7913CF22}"/>
                </a:ext>
              </a:extLst>
            </p:cNvPr>
            <p:cNvCxnSpPr/>
            <p:nvPr/>
          </p:nvCxnSpPr>
          <p:spPr>
            <a:xfrm flipV="1">
              <a:off x="5274397" y="2151358"/>
              <a:ext cx="290512" cy="48565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963A6FC6-A22D-4D32-B41A-D15FF4CD1E50}"/>
                </a:ext>
              </a:extLst>
            </p:cNvPr>
            <p:cNvCxnSpPr/>
            <p:nvPr/>
          </p:nvCxnSpPr>
          <p:spPr>
            <a:xfrm>
              <a:off x="5269115" y="2353384"/>
              <a:ext cx="295794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39F6EF34-546A-4A05-B382-3D83F14AD232}"/>
                </a:ext>
              </a:extLst>
            </p:cNvPr>
            <p:cNvCxnSpPr/>
            <p:nvPr/>
          </p:nvCxnSpPr>
          <p:spPr>
            <a:xfrm flipV="1">
              <a:off x="5950497" y="1867744"/>
              <a:ext cx="0" cy="464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1053619D-DEDD-4877-A725-8DB829985187}"/>
                </a:ext>
              </a:extLst>
            </p:cNvPr>
            <p:cNvCxnSpPr/>
            <p:nvPr/>
          </p:nvCxnSpPr>
          <p:spPr>
            <a:xfrm>
              <a:off x="5628293" y="1937676"/>
              <a:ext cx="0" cy="475928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5307" name="Group 29">
            <a:extLst>
              <a:ext uri="{FF2B5EF4-FFF2-40B4-BE49-F238E27FC236}">
                <a16:creationId xmlns:a16="http://schemas.microsoft.com/office/drawing/2014/main" id="{30CE3EA7-BA21-4A7A-857F-DEC1595B5D7A}"/>
              </a:ext>
            </a:extLst>
          </p:cNvPr>
          <p:cNvGrpSpPr>
            <a:grpSpLocks/>
          </p:cNvGrpSpPr>
          <p:nvPr/>
        </p:nvGrpSpPr>
        <p:grpSpPr bwMode="auto">
          <a:xfrm>
            <a:off x="9602789" y="3252789"/>
            <a:ext cx="446087" cy="485775"/>
            <a:chOff x="5203089" y="1751190"/>
            <a:chExt cx="858331" cy="662414"/>
          </a:xfrm>
        </p:grpSpPr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089DE505-E1B7-4A67-9550-7B4618A13A20}"/>
                </a:ext>
              </a:extLst>
            </p:cNvPr>
            <p:cNvSpPr/>
            <p:nvPr/>
          </p:nvSpPr>
          <p:spPr>
            <a:xfrm>
              <a:off x="5536035" y="1751190"/>
              <a:ext cx="525385" cy="66241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58DE3935-97C3-40F8-BC88-56233E9F3AEB}"/>
                </a:ext>
              </a:extLst>
            </p:cNvPr>
            <p:cNvSpPr/>
            <p:nvPr/>
          </p:nvSpPr>
          <p:spPr>
            <a:xfrm>
              <a:off x="5203089" y="1922205"/>
              <a:ext cx="650621" cy="491399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649F1ED2-B1AC-4F2C-ABA1-8A76764DD0B4}"/>
                </a:ext>
              </a:extLst>
            </p:cNvPr>
            <p:cNvCxnSpPr/>
            <p:nvPr/>
          </p:nvCxnSpPr>
          <p:spPr>
            <a:xfrm flipV="1">
              <a:off x="5270289" y="2030442"/>
              <a:ext cx="296292" cy="736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A7289841-2538-4A8C-BAC4-C83C0C2371A5}"/>
                </a:ext>
              </a:extLst>
            </p:cNvPr>
            <p:cNvCxnSpPr/>
            <p:nvPr/>
          </p:nvCxnSpPr>
          <p:spPr>
            <a:xfrm flipV="1">
              <a:off x="5276398" y="2262071"/>
              <a:ext cx="290182" cy="1731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>
              <a:extLst>
                <a:ext uri="{FF2B5EF4-FFF2-40B4-BE49-F238E27FC236}">
                  <a16:creationId xmlns:a16="http://schemas.microsoft.com/office/drawing/2014/main" id="{F528BBFE-E2A1-419D-9589-3174FD54AB1F}"/>
                </a:ext>
              </a:extLst>
            </p:cNvPr>
            <p:cNvCxnSpPr/>
            <p:nvPr/>
          </p:nvCxnSpPr>
          <p:spPr>
            <a:xfrm flipV="1">
              <a:off x="5276398" y="2151668"/>
              <a:ext cx="290182" cy="47625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>
              <a:extLst>
                <a:ext uri="{FF2B5EF4-FFF2-40B4-BE49-F238E27FC236}">
                  <a16:creationId xmlns:a16="http://schemas.microsoft.com/office/drawing/2014/main" id="{792EFE01-C9F7-4CFE-BFE4-D70FAC8A4C5D}"/>
                </a:ext>
              </a:extLst>
            </p:cNvPr>
            <p:cNvCxnSpPr/>
            <p:nvPr/>
          </p:nvCxnSpPr>
          <p:spPr>
            <a:xfrm>
              <a:off x="5270289" y="2355155"/>
              <a:ext cx="296292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id="{954C705B-F4D4-4450-A1E8-7D1848A65808}"/>
                </a:ext>
              </a:extLst>
            </p:cNvPr>
            <p:cNvCxnSpPr/>
            <p:nvPr/>
          </p:nvCxnSpPr>
          <p:spPr>
            <a:xfrm flipV="1">
              <a:off x="5951456" y="1865921"/>
              <a:ext cx="0" cy="465422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7">
              <a:extLst>
                <a:ext uri="{FF2B5EF4-FFF2-40B4-BE49-F238E27FC236}">
                  <a16:creationId xmlns:a16="http://schemas.microsoft.com/office/drawing/2014/main" id="{84E51822-CC00-4927-A37B-7E9422114EEC}"/>
                </a:ext>
              </a:extLst>
            </p:cNvPr>
            <p:cNvCxnSpPr/>
            <p:nvPr/>
          </p:nvCxnSpPr>
          <p:spPr>
            <a:xfrm>
              <a:off x="5627672" y="1937359"/>
              <a:ext cx="0" cy="476245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9" name="Freeform 38">
            <a:extLst>
              <a:ext uri="{FF2B5EF4-FFF2-40B4-BE49-F238E27FC236}">
                <a16:creationId xmlns:a16="http://schemas.microsoft.com/office/drawing/2014/main" id="{D92013C3-8E35-4EAA-BB1B-4B7A280EC69F}"/>
              </a:ext>
            </a:extLst>
          </p:cNvPr>
          <p:cNvSpPr/>
          <p:nvPr/>
        </p:nvSpPr>
        <p:spPr>
          <a:xfrm>
            <a:off x="8678863" y="2193926"/>
            <a:ext cx="1123950" cy="1039813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68580" tIns="34290" rIns="68580" bIns="3429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665B253C-0F3D-46EC-9E1D-4B18472F5A73}"/>
              </a:ext>
            </a:extLst>
          </p:cNvPr>
          <p:cNvSpPr txBox="1"/>
          <p:nvPr/>
        </p:nvSpPr>
        <p:spPr>
          <a:xfrm>
            <a:off x="8594725" y="2246314"/>
            <a:ext cx="1333500" cy="23653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defTabSz="685800">
              <a:lnSpc>
                <a:spcPct val="90000"/>
              </a:lnSpc>
              <a:defRPr/>
            </a:pPr>
            <a:r>
              <a:rPr lang="en-US" sz="1050" dirty="0">
                <a:solidFill>
                  <a:prstClr val="black"/>
                </a:solidFill>
                <a:latin typeface="Calibri" panose="020F0502020204030204"/>
              </a:rPr>
              <a:t>national or global ISP</a:t>
            </a: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38951E0E-AF5F-4205-86F1-65B1926B61F2}"/>
              </a:ext>
            </a:extLst>
          </p:cNvPr>
          <p:cNvSpPr/>
          <p:nvPr/>
        </p:nvSpPr>
        <p:spPr>
          <a:xfrm>
            <a:off x="8483600" y="3616325"/>
            <a:ext cx="228600" cy="147638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01BC3B18-C545-493B-B8EC-2FEA7BB9DD5D}"/>
              </a:ext>
            </a:extLst>
          </p:cNvPr>
          <p:cNvSpPr txBox="1"/>
          <p:nvPr/>
        </p:nvSpPr>
        <p:spPr>
          <a:xfrm>
            <a:off x="8097838" y="3443289"/>
            <a:ext cx="781050" cy="528637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defTabSz="685800">
              <a:lnSpc>
                <a:spcPct val="90000"/>
              </a:lnSpc>
              <a:defRPr/>
            </a:pPr>
            <a:r>
              <a:rPr lang="en-US" sz="1050" dirty="0">
                <a:solidFill>
                  <a:prstClr val="black"/>
                </a:solidFill>
                <a:latin typeface="Calibri" panose="020F0502020204030204"/>
              </a:rPr>
              <a:t>local or regional ISP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F2009C0D-AD6D-4534-A399-B74047D73D54}"/>
              </a:ext>
            </a:extLst>
          </p:cNvPr>
          <p:cNvSpPr txBox="1"/>
          <p:nvPr/>
        </p:nvSpPr>
        <p:spPr>
          <a:xfrm>
            <a:off x="9712325" y="4365625"/>
            <a:ext cx="654050" cy="31115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defTabSz="685800">
              <a:lnSpc>
                <a:spcPct val="90000"/>
              </a:lnSpc>
              <a:defRPr/>
            </a:pPr>
            <a:r>
              <a:rPr lang="en-US" sz="788" dirty="0">
                <a:solidFill>
                  <a:prstClr val="black"/>
                </a:solidFill>
                <a:latin typeface="Calibri" panose="020F0502020204030204"/>
              </a:rPr>
              <a:t>datacenter </a:t>
            </a:r>
          </a:p>
          <a:p>
            <a:pPr defTabSz="685800">
              <a:lnSpc>
                <a:spcPct val="90000"/>
              </a:lnSpc>
              <a:defRPr/>
            </a:pPr>
            <a:r>
              <a:rPr lang="en-US" sz="788" dirty="0">
                <a:solidFill>
                  <a:prstClr val="black"/>
                </a:solidFill>
                <a:latin typeface="Calibri" panose="020F0502020204030204"/>
              </a:rPr>
              <a:t>network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A03C800-1D27-475E-8D0B-0D74A37B746A}"/>
              </a:ext>
            </a:extLst>
          </p:cNvPr>
          <p:cNvSpPr txBox="1"/>
          <p:nvPr/>
        </p:nvSpPr>
        <p:spPr>
          <a:xfrm>
            <a:off x="9070975" y="4029075"/>
            <a:ext cx="679450" cy="52863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defTabSz="685800">
              <a:lnSpc>
                <a:spcPct val="90000"/>
              </a:lnSpc>
              <a:defRPr/>
            </a:pPr>
            <a:r>
              <a:rPr lang="en-US" sz="1050" dirty="0">
                <a:solidFill>
                  <a:prstClr val="black"/>
                </a:solidFill>
                <a:latin typeface="Calibri" panose="020F0502020204030204"/>
              </a:rPr>
              <a:t>content </a:t>
            </a:r>
          </a:p>
          <a:p>
            <a:pPr defTabSz="685800">
              <a:lnSpc>
                <a:spcPct val="90000"/>
              </a:lnSpc>
              <a:defRPr/>
            </a:pPr>
            <a:r>
              <a:rPr lang="en-US" sz="1050" dirty="0">
                <a:solidFill>
                  <a:prstClr val="black"/>
                </a:solidFill>
                <a:latin typeface="Calibri" panose="020F0502020204030204"/>
              </a:rPr>
              <a:t>provider </a:t>
            </a:r>
          </a:p>
          <a:p>
            <a:pPr defTabSz="685800">
              <a:lnSpc>
                <a:spcPct val="90000"/>
              </a:lnSpc>
              <a:defRPr/>
            </a:pPr>
            <a:r>
              <a:rPr lang="en-US" sz="1050" dirty="0">
                <a:solidFill>
                  <a:prstClr val="black"/>
                </a:solidFill>
                <a:latin typeface="Calibri" panose="020F0502020204030204"/>
              </a:rPr>
              <a:t>network</a:t>
            </a:r>
            <a:endParaRPr lang="en-US" sz="750" dirty="0">
              <a:solidFill>
                <a:prstClr val="black"/>
              </a:solidFill>
              <a:latin typeface="Calibri" panose="020F0502020204030204"/>
            </a:endParaRP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5CE38FC-9D3B-4ECF-9E2F-5E3BBC7A9CF1}"/>
              </a:ext>
            </a:extLst>
          </p:cNvPr>
          <p:cNvCxnSpPr>
            <a:cxnSpLocks/>
          </p:cNvCxnSpPr>
          <p:nvPr/>
        </p:nvCxnSpPr>
        <p:spPr>
          <a:xfrm flipH="1" flipV="1">
            <a:off x="9444038" y="3541714"/>
            <a:ext cx="309562" cy="476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BA79168C-0FFF-4EFF-84A6-3846F4E51D38}"/>
              </a:ext>
            </a:extLst>
          </p:cNvPr>
          <p:cNvCxnSpPr>
            <a:cxnSpLocks/>
          </p:cNvCxnSpPr>
          <p:nvPr/>
        </p:nvCxnSpPr>
        <p:spPr>
          <a:xfrm flipH="1" flipV="1">
            <a:off x="9520238" y="3587750"/>
            <a:ext cx="258762" cy="5540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B2978CC3-FC77-4081-84B8-D986945A9990}"/>
              </a:ext>
            </a:extLst>
          </p:cNvPr>
          <p:cNvCxnSpPr>
            <a:cxnSpLocks/>
          </p:cNvCxnSpPr>
          <p:nvPr/>
        </p:nvCxnSpPr>
        <p:spPr>
          <a:xfrm flipV="1">
            <a:off x="9501188" y="3582989"/>
            <a:ext cx="252412" cy="2952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9745AFEE-B023-485E-9301-0CD733F38246}"/>
              </a:ext>
            </a:extLst>
          </p:cNvPr>
          <p:cNvCxnSpPr>
            <a:cxnSpLocks/>
          </p:cNvCxnSpPr>
          <p:nvPr/>
        </p:nvCxnSpPr>
        <p:spPr>
          <a:xfrm flipH="1" flipV="1">
            <a:off x="9451975" y="3552826"/>
            <a:ext cx="0" cy="3651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9A334D4C-D489-4FF2-8C31-7BD8A3E1D0BE}"/>
              </a:ext>
            </a:extLst>
          </p:cNvPr>
          <p:cNvCxnSpPr>
            <a:cxnSpLocks/>
          </p:cNvCxnSpPr>
          <p:nvPr/>
        </p:nvCxnSpPr>
        <p:spPr>
          <a:xfrm flipH="1" flipV="1">
            <a:off x="9437688" y="3911600"/>
            <a:ext cx="381000" cy="2603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58593FF3-E6D6-4FC7-807B-4B1C0C092477}"/>
              </a:ext>
            </a:extLst>
          </p:cNvPr>
          <p:cNvCxnSpPr>
            <a:cxnSpLocks/>
          </p:cNvCxnSpPr>
          <p:nvPr/>
        </p:nvCxnSpPr>
        <p:spPr>
          <a:xfrm flipH="1">
            <a:off x="8945564" y="3922713"/>
            <a:ext cx="4921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94C62000-17DE-417E-8CCE-59D6C9072C5B}"/>
              </a:ext>
            </a:extLst>
          </p:cNvPr>
          <p:cNvCxnSpPr>
            <a:cxnSpLocks/>
          </p:cNvCxnSpPr>
          <p:nvPr/>
        </p:nvCxnSpPr>
        <p:spPr>
          <a:xfrm flipH="1">
            <a:off x="8439150" y="3922713"/>
            <a:ext cx="49053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C7D27B4-DDFF-48B7-8615-DB0699C32B0B}"/>
              </a:ext>
            </a:extLst>
          </p:cNvPr>
          <p:cNvCxnSpPr>
            <a:cxnSpLocks/>
          </p:cNvCxnSpPr>
          <p:nvPr/>
        </p:nvCxnSpPr>
        <p:spPr>
          <a:xfrm flipH="1">
            <a:off x="8482013" y="3487738"/>
            <a:ext cx="285750" cy="3873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3C513BFB-11E4-4FA7-B1BF-EA6D266A6A37}"/>
              </a:ext>
            </a:extLst>
          </p:cNvPr>
          <p:cNvCxnSpPr>
            <a:cxnSpLocks/>
          </p:cNvCxnSpPr>
          <p:nvPr/>
        </p:nvCxnSpPr>
        <p:spPr>
          <a:xfrm>
            <a:off x="8823325" y="3487738"/>
            <a:ext cx="0" cy="4048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>
            <a:extLst>
              <a:ext uri="{FF2B5EF4-FFF2-40B4-BE49-F238E27FC236}">
                <a16:creationId xmlns:a16="http://schemas.microsoft.com/office/drawing/2014/main" id="{6CD46232-3BBB-484F-B926-8223E77FB453}"/>
              </a:ext>
            </a:extLst>
          </p:cNvPr>
          <p:cNvCxnSpPr/>
          <p:nvPr/>
        </p:nvCxnSpPr>
        <p:spPr>
          <a:xfrm>
            <a:off x="9126538" y="2922589"/>
            <a:ext cx="366712" cy="63023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A012B4B4-031A-46DE-83FF-30C87F1323EB}"/>
              </a:ext>
            </a:extLst>
          </p:cNvPr>
          <p:cNvCxnSpPr>
            <a:cxnSpLocks/>
          </p:cNvCxnSpPr>
          <p:nvPr/>
        </p:nvCxnSpPr>
        <p:spPr>
          <a:xfrm flipH="1">
            <a:off x="8872538" y="2878138"/>
            <a:ext cx="285750" cy="52070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55325" name="Group 55">
            <a:extLst>
              <a:ext uri="{FF2B5EF4-FFF2-40B4-BE49-F238E27FC236}">
                <a16:creationId xmlns:a16="http://schemas.microsoft.com/office/drawing/2014/main" id="{15BF24B5-C341-46E7-B168-73A33AE69AFD}"/>
              </a:ext>
            </a:extLst>
          </p:cNvPr>
          <p:cNvGrpSpPr>
            <a:grpSpLocks/>
          </p:cNvGrpSpPr>
          <p:nvPr/>
        </p:nvGrpSpPr>
        <p:grpSpPr bwMode="auto">
          <a:xfrm>
            <a:off x="7196138" y="2452688"/>
            <a:ext cx="2684462" cy="2730500"/>
            <a:chOff x="7562238" y="2127325"/>
            <a:chExt cx="3578867" cy="3640283"/>
          </a:xfrm>
        </p:grpSpPr>
        <p:grpSp>
          <p:nvGrpSpPr>
            <p:cNvPr id="55749" name="Group 56">
              <a:extLst>
                <a:ext uri="{FF2B5EF4-FFF2-40B4-BE49-F238E27FC236}">
                  <a16:creationId xmlns:a16="http://schemas.microsoft.com/office/drawing/2014/main" id="{11E8BB84-12E3-49C3-82F8-4A8787BB9D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857253" y="2127325"/>
              <a:ext cx="3283852" cy="3640283"/>
              <a:chOff x="7881336" y="2104198"/>
              <a:chExt cx="3283852" cy="3640283"/>
            </a:xfrm>
          </p:grpSpPr>
          <p:sp>
            <p:nvSpPr>
              <p:cNvPr id="62" name="Line 428">
                <a:extLst>
                  <a:ext uri="{FF2B5EF4-FFF2-40B4-BE49-F238E27FC236}">
                    <a16:creationId xmlns:a16="http://schemas.microsoft.com/office/drawing/2014/main" id="{C96A7980-67B7-4545-86D7-7E33376111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812794" y="5228069"/>
                <a:ext cx="389426" cy="846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63" name="Line 430">
                <a:extLst>
                  <a:ext uri="{FF2B5EF4-FFF2-40B4-BE49-F238E27FC236}">
                    <a16:creationId xmlns:a16="http://schemas.microsoft.com/office/drawing/2014/main" id="{412051F4-93F6-4EE0-A8E9-7B7B000B5B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>
                <a:off x="10233964" y="5382569"/>
                <a:ext cx="0" cy="114287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64" name="Line 431">
                <a:extLst>
                  <a:ext uri="{FF2B5EF4-FFF2-40B4-BE49-F238E27FC236}">
                    <a16:creationId xmlns:a16="http://schemas.microsoft.com/office/drawing/2014/main" id="{B257D18E-2FD3-4B97-B81B-BBF44B5FB0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57237" y="4815362"/>
                <a:ext cx="524872" cy="262439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65" name="Line 432">
                <a:extLst>
                  <a:ext uri="{FF2B5EF4-FFF2-40B4-BE49-F238E27FC236}">
                    <a16:creationId xmlns:a16="http://schemas.microsoft.com/office/drawing/2014/main" id="{4356FA38-FBA8-4B5E-A89E-AA215531E2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73105" y="4815362"/>
                <a:ext cx="569317" cy="24550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66" name="Line 433">
                <a:extLst>
                  <a:ext uri="{FF2B5EF4-FFF2-40B4-BE49-F238E27FC236}">
                    <a16:creationId xmlns:a16="http://schemas.microsoft.com/office/drawing/2014/main" id="{B54B76D5-700E-4A6B-A9FF-78CA647F78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45591" y="5086266"/>
                <a:ext cx="103069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67" name="Line 435">
                <a:extLst>
                  <a:ext uri="{FF2B5EF4-FFF2-40B4-BE49-F238E27FC236}">
                    <a16:creationId xmlns:a16="http://schemas.microsoft.com/office/drawing/2014/main" id="{067D47B7-C7FC-474B-8149-F52A697005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33946" y="5094732"/>
                <a:ext cx="226456" cy="12698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 dirty="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68" name="Line 436">
                <a:extLst>
                  <a:ext uri="{FF2B5EF4-FFF2-40B4-BE49-F238E27FC236}">
                    <a16:creationId xmlns:a16="http://schemas.microsoft.com/office/drawing/2014/main" id="{B5D93021-901A-4342-9995-0E4851999A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71510" y="5268281"/>
                <a:ext cx="412701" cy="12698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69" name="Line 439">
                <a:extLst>
                  <a:ext uri="{FF2B5EF4-FFF2-40B4-BE49-F238E27FC236}">
                    <a16:creationId xmlns:a16="http://schemas.microsoft.com/office/drawing/2014/main" id="{7B11CACE-7DA7-4079-989D-E843CBD250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396909" y="5259815"/>
                <a:ext cx="67725" cy="29418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70" name="Line 440">
                <a:extLst>
                  <a:ext uri="{FF2B5EF4-FFF2-40B4-BE49-F238E27FC236}">
                    <a16:creationId xmlns:a16="http://schemas.microsoft.com/office/drawing/2014/main" id="{3C76667F-EB06-481E-87FA-D40A5A3875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511196" y="5285212"/>
                <a:ext cx="281485" cy="268789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71" name="Line 441">
                <a:extLst>
                  <a:ext uri="{FF2B5EF4-FFF2-40B4-BE49-F238E27FC236}">
                    <a16:creationId xmlns:a16="http://schemas.microsoft.com/office/drawing/2014/main" id="{B947F63F-DC9C-4DE8-ABE3-D80D5A1F53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11196" y="5234417"/>
                <a:ext cx="916411" cy="4698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72" name="Line 443">
                <a:extLst>
                  <a:ext uri="{FF2B5EF4-FFF2-40B4-BE49-F238E27FC236}">
                    <a16:creationId xmlns:a16="http://schemas.microsoft.com/office/drawing/2014/main" id="{8DC8859B-1CB0-4600-9E20-0EEA24E12C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72041" y="3805819"/>
                <a:ext cx="0" cy="13333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73" name="Line 449">
                <a:extLst>
                  <a:ext uri="{FF2B5EF4-FFF2-40B4-BE49-F238E27FC236}">
                    <a16:creationId xmlns:a16="http://schemas.microsoft.com/office/drawing/2014/main" id="{0B7B6C10-700A-4BE4-9611-F36C6FCB5F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80503" y="4017463"/>
                <a:ext cx="169314" cy="423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74" name="Line 428">
                <a:extLst>
                  <a:ext uri="{FF2B5EF4-FFF2-40B4-BE49-F238E27FC236}">
                    <a16:creationId xmlns:a16="http://schemas.microsoft.com/office/drawing/2014/main" id="{FD456C81-DE9C-4FB5-B475-75ED2CA946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910149" y="5560350"/>
                <a:ext cx="366145" cy="211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75" name="Line 440">
                <a:extLst>
                  <a:ext uri="{FF2B5EF4-FFF2-40B4-BE49-F238E27FC236}">
                    <a16:creationId xmlns:a16="http://schemas.microsoft.com/office/drawing/2014/main" id="{C87510DB-7D07-4E25-BD3A-797665A318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83683" y="5014307"/>
                <a:ext cx="404236" cy="20741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cxnSp>
            <p:nvCxnSpPr>
              <p:cNvPr id="76" name="Straight Connector 75">
                <a:extLst>
                  <a:ext uri="{FF2B5EF4-FFF2-40B4-BE49-F238E27FC236}">
                    <a16:creationId xmlns:a16="http://schemas.microsoft.com/office/drawing/2014/main" id="{AFDAE54C-6003-49FF-B22E-A2F46F5DAA65}"/>
                  </a:ext>
                </a:extLst>
              </p:cNvPr>
              <p:cNvCxnSpPr/>
              <p:nvPr/>
            </p:nvCxnSpPr>
            <p:spPr>
              <a:xfrm flipH="1">
                <a:off x="10123909" y="2146527"/>
                <a:ext cx="761912" cy="577788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Connector 76">
                <a:extLst>
                  <a:ext uri="{FF2B5EF4-FFF2-40B4-BE49-F238E27FC236}">
                    <a16:creationId xmlns:a16="http://schemas.microsoft.com/office/drawing/2014/main" id="{6DC820EC-B349-4C4B-B2C8-92867CAADC60}"/>
                  </a:ext>
                </a:extLst>
              </p:cNvPr>
              <p:cNvCxnSpPr/>
              <p:nvPr/>
            </p:nvCxnSpPr>
            <p:spPr>
              <a:xfrm flipH="1">
                <a:off x="10123909" y="2245999"/>
                <a:ext cx="4233" cy="518529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Connector 77">
                <a:extLst>
                  <a:ext uri="{FF2B5EF4-FFF2-40B4-BE49-F238E27FC236}">
                    <a16:creationId xmlns:a16="http://schemas.microsoft.com/office/drawing/2014/main" id="{F55FEBDE-4F4C-4280-B6DD-5F8CD5284753}"/>
                  </a:ext>
                </a:extLst>
              </p:cNvPr>
              <p:cNvCxnSpPr/>
              <p:nvPr/>
            </p:nvCxnSpPr>
            <p:spPr>
              <a:xfrm flipH="1">
                <a:off x="10695343" y="2178273"/>
                <a:ext cx="150267" cy="518529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Connector 78">
                <a:extLst>
                  <a:ext uri="{FF2B5EF4-FFF2-40B4-BE49-F238E27FC236}">
                    <a16:creationId xmlns:a16="http://schemas.microsoft.com/office/drawing/2014/main" id="{D83B4530-00ED-4C79-802D-A2C9CBFA646D}"/>
                  </a:ext>
                </a:extLst>
              </p:cNvPr>
              <p:cNvCxnSpPr/>
              <p:nvPr/>
            </p:nvCxnSpPr>
            <p:spPr>
              <a:xfrm flipH="1">
                <a:off x="10166237" y="2696802"/>
                <a:ext cx="573551" cy="27513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Straight Connector 79">
                <a:extLst>
                  <a:ext uri="{FF2B5EF4-FFF2-40B4-BE49-F238E27FC236}">
                    <a16:creationId xmlns:a16="http://schemas.microsoft.com/office/drawing/2014/main" id="{D7FD74AB-DF19-4F80-AC6F-5616A330D926}"/>
                  </a:ext>
                </a:extLst>
              </p:cNvPr>
              <p:cNvCxnSpPr/>
              <p:nvPr/>
            </p:nvCxnSpPr>
            <p:spPr>
              <a:xfrm flipH="1">
                <a:off x="10094279" y="2146527"/>
                <a:ext cx="787309" cy="9947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" name="Straight Connector 80">
                <a:extLst>
                  <a:ext uri="{FF2B5EF4-FFF2-40B4-BE49-F238E27FC236}">
                    <a16:creationId xmlns:a16="http://schemas.microsoft.com/office/drawing/2014/main" id="{C85455EE-A0B9-40E7-A15A-B84BF66F6ED9}"/>
                  </a:ext>
                </a:extLst>
              </p:cNvPr>
              <p:cNvCxnSpPr/>
              <p:nvPr/>
            </p:nvCxnSpPr>
            <p:spPr>
              <a:xfrm flipH="1">
                <a:off x="10885820" y="2104198"/>
                <a:ext cx="279368" cy="42329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" name="Straight Connector 81">
                <a:extLst>
                  <a:ext uri="{FF2B5EF4-FFF2-40B4-BE49-F238E27FC236}">
                    <a16:creationId xmlns:a16="http://schemas.microsoft.com/office/drawing/2014/main" id="{D488AF25-7262-42FB-90D3-D859CAC8A7ED}"/>
                  </a:ext>
                </a:extLst>
              </p:cNvPr>
              <p:cNvCxnSpPr/>
              <p:nvPr/>
            </p:nvCxnSpPr>
            <p:spPr>
              <a:xfrm flipH="1" flipV="1">
                <a:off x="10705925" y="2696802"/>
                <a:ext cx="353442" cy="67726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Straight Connector 82">
                <a:extLst>
                  <a:ext uri="{FF2B5EF4-FFF2-40B4-BE49-F238E27FC236}">
                    <a16:creationId xmlns:a16="http://schemas.microsoft.com/office/drawing/2014/main" id="{A93F7938-F678-412E-900D-85F99ADDC64B}"/>
                  </a:ext>
                </a:extLst>
              </p:cNvPr>
              <p:cNvCxnSpPr/>
              <p:nvPr/>
            </p:nvCxnSpPr>
            <p:spPr>
              <a:xfrm flipH="1">
                <a:off x="8792681" y="2245999"/>
                <a:ext cx="1301598" cy="605303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4" name="Line 541">
                <a:extLst>
                  <a:ext uri="{FF2B5EF4-FFF2-40B4-BE49-F238E27FC236}">
                    <a16:creationId xmlns:a16="http://schemas.microsoft.com/office/drawing/2014/main" id="{CB29D12E-FC9D-4E4F-A26E-5F5FA7AFAA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402210" y="4089422"/>
                <a:ext cx="429633" cy="70689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85" name="Line 424">
                <a:extLst>
                  <a:ext uri="{FF2B5EF4-FFF2-40B4-BE49-F238E27FC236}">
                    <a16:creationId xmlns:a16="http://schemas.microsoft.com/office/drawing/2014/main" id="{57AA4B14-C66E-4466-A084-34E9DBDB66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267808" y="4023812"/>
                <a:ext cx="969321" cy="423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  <p:pic>
          <p:nvPicPr>
            <p:cNvPr id="55750" name="Picture 778" descr="antenna_radiation_stylized">
              <a:extLst>
                <a:ext uri="{FF2B5EF4-FFF2-40B4-BE49-F238E27FC236}">
                  <a16:creationId xmlns:a16="http://schemas.microsoft.com/office/drawing/2014/main" id="{15648A5E-B6BC-46B7-93C6-0A2345BF4E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62238" y="3813930"/>
              <a:ext cx="506412" cy="1060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5751" name="Picture 781" descr="antenna_radiation_stylized">
              <a:extLst>
                <a:ext uri="{FF2B5EF4-FFF2-40B4-BE49-F238E27FC236}">
                  <a16:creationId xmlns:a16="http://schemas.microsoft.com/office/drawing/2014/main" id="{6DF2DB22-1FA3-4664-A666-DA0C270573C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42073" y="5480938"/>
              <a:ext cx="452014" cy="95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5752" name="Picture 799" descr="cell_tower_radiation copy">
              <a:extLst>
                <a:ext uri="{FF2B5EF4-FFF2-40B4-BE49-F238E27FC236}">
                  <a16:creationId xmlns:a16="http://schemas.microsoft.com/office/drawing/2014/main" id="{8CB3E88A-F8A1-42C6-A4C6-0EDBAE646DE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0866" y="2158167"/>
              <a:ext cx="457200" cy="3327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5753" name="Oval 800">
              <a:extLst>
                <a:ext uri="{FF2B5EF4-FFF2-40B4-BE49-F238E27FC236}">
                  <a16:creationId xmlns:a16="http://schemas.microsoft.com/office/drawing/2014/main" id="{F2B8FBEB-318E-4C16-B524-DEB267B78B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4541" y="2292995"/>
              <a:ext cx="52388" cy="49485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86" name="Line 426">
            <a:extLst>
              <a:ext uri="{FF2B5EF4-FFF2-40B4-BE49-F238E27FC236}">
                <a16:creationId xmlns:a16="http://schemas.microsoft.com/office/drawing/2014/main" id="{4C4D8075-7FCC-4685-9E8E-775E97DDF741}"/>
              </a:ext>
            </a:extLst>
          </p:cNvPr>
          <p:cNvSpPr>
            <a:spLocks noChangeShapeType="1"/>
          </p:cNvSpPr>
          <p:nvPr/>
        </p:nvSpPr>
        <p:spPr bwMode="auto">
          <a:xfrm>
            <a:off x="7680326" y="2882901"/>
            <a:ext cx="169863" cy="130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grpSp>
        <p:nvGrpSpPr>
          <p:cNvPr id="55327" name="Group 783">
            <a:extLst>
              <a:ext uri="{FF2B5EF4-FFF2-40B4-BE49-F238E27FC236}">
                <a16:creationId xmlns:a16="http://schemas.microsoft.com/office/drawing/2014/main" id="{0330BB69-2F86-4125-A278-CA4DECD8C01E}"/>
              </a:ext>
            </a:extLst>
          </p:cNvPr>
          <p:cNvGrpSpPr>
            <a:grpSpLocks/>
          </p:cNvGrpSpPr>
          <p:nvPr/>
        </p:nvGrpSpPr>
        <p:grpSpPr bwMode="auto">
          <a:xfrm>
            <a:off x="7561264" y="2589213"/>
            <a:ext cx="223837" cy="347662"/>
            <a:chOff x="3130" y="3288"/>
            <a:chExt cx="410" cy="742"/>
          </a:xfrm>
        </p:grpSpPr>
        <p:sp>
          <p:nvSpPr>
            <p:cNvPr id="88" name="Line 270">
              <a:extLst>
                <a:ext uri="{FF2B5EF4-FFF2-40B4-BE49-F238E27FC236}">
                  <a16:creationId xmlns:a16="http://schemas.microsoft.com/office/drawing/2014/main" id="{8AD4530C-65EF-4168-9CE4-86B082453D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30" y="3288"/>
              <a:ext cx="206" cy="67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9" name="Line 271">
              <a:extLst>
                <a:ext uri="{FF2B5EF4-FFF2-40B4-BE49-F238E27FC236}">
                  <a16:creationId xmlns:a16="http://schemas.microsoft.com/office/drawing/2014/main" id="{5AAD9BBC-9AB5-4BC9-B32B-F8B4A7FAFF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6" y="3288"/>
              <a:ext cx="204" cy="66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0" name="Line 272">
              <a:extLst>
                <a:ext uri="{FF2B5EF4-FFF2-40B4-BE49-F238E27FC236}">
                  <a16:creationId xmlns:a16="http://schemas.microsoft.com/office/drawing/2014/main" id="{DF565EFA-842F-48EB-8C8A-621EFAECD0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0" y="3955"/>
              <a:ext cx="206" cy="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1" name="Line 273">
              <a:extLst>
                <a:ext uri="{FF2B5EF4-FFF2-40B4-BE49-F238E27FC236}">
                  <a16:creationId xmlns:a16="http://schemas.microsoft.com/office/drawing/2014/main" id="{5B21E097-5302-4047-95C3-29BB57CDDA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36" y="3955"/>
              <a:ext cx="204" cy="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2" name="Line 274">
              <a:extLst>
                <a:ext uri="{FF2B5EF4-FFF2-40B4-BE49-F238E27FC236}">
                  <a16:creationId xmlns:a16="http://schemas.microsoft.com/office/drawing/2014/main" id="{54CF1A60-1E8F-49A0-980A-B7CA8F94FE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6" y="3302"/>
              <a:ext cx="0" cy="72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3" name="Line 275">
              <a:extLst>
                <a:ext uri="{FF2B5EF4-FFF2-40B4-BE49-F238E27FC236}">
                  <a16:creationId xmlns:a16="http://schemas.microsoft.com/office/drawing/2014/main" id="{B72990AD-BD95-41AA-8DBB-195FF68B37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30" y="3888"/>
              <a:ext cx="206" cy="7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4" name="Line 276">
              <a:extLst>
                <a:ext uri="{FF2B5EF4-FFF2-40B4-BE49-F238E27FC236}">
                  <a16:creationId xmlns:a16="http://schemas.microsoft.com/office/drawing/2014/main" id="{7BBB9A21-CFC3-4959-AFC6-952EB3B93E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336" y="3888"/>
              <a:ext cx="204" cy="6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5" name="Line 277">
              <a:extLst>
                <a:ext uri="{FF2B5EF4-FFF2-40B4-BE49-F238E27FC236}">
                  <a16:creationId xmlns:a16="http://schemas.microsoft.com/office/drawing/2014/main" id="{7365ED16-66A0-40EE-ABE1-FD763DD0BB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7" y="3667"/>
              <a:ext cx="119" cy="5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6" name="Line 278">
              <a:extLst>
                <a:ext uri="{FF2B5EF4-FFF2-40B4-BE49-F238E27FC236}">
                  <a16:creationId xmlns:a16="http://schemas.microsoft.com/office/drawing/2014/main" id="{3AA550D7-8E47-400C-8CCF-F562E21ABB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6" y="3667"/>
              <a:ext cx="122" cy="5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7" name="Line 279">
              <a:extLst>
                <a:ext uri="{FF2B5EF4-FFF2-40B4-BE49-F238E27FC236}">
                  <a16:creationId xmlns:a16="http://schemas.microsoft.com/office/drawing/2014/main" id="{79F5831A-0ABD-467B-9C33-0DE6ECB3F0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9" y="3766"/>
              <a:ext cx="151" cy="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8" name="Line 280">
              <a:extLst>
                <a:ext uri="{FF2B5EF4-FFF2-40B4-BE49-F238E27FC236}">
                  <a16:creationId xmlns:a16="http://schemas.microsoft.com/office/drawing/2014/main" id="{5064BAA6-4C5B-4534-B8B9-DD3B49832C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6" y="3783"/>
              <a:ext cx="151" cy="6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9" name="Line 281">
              <a:extLst>
                <a:ext uri="{FF2B5EF4-FFF2-40B4-BE49-F238E27FC236}">
                  <a16:creationId xmlns:a16="http://schemas.microsoft.com/office/drawing/2014/main" id="{ACBF99C4-098C-4BAF-8755-65B015DD14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6" y="3566"/>
              <a:ext cx="76" cy="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0" name="Line 282">
              <a:extLst>
                <a:ext uri="{FF2B5EF4-FFF2-40B4-BE49-F238E27FC236}">
                  <a16:creationId xmlns:a16="http://schemas.microsoft.com/office/drawing/2014/main" id="{A71C7D0C-D93F-4AEE-8BE2-F383A31AD9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6" y="3427"/>
              <a:ext cx="47" cy="2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1" name="Line 283">
              <a:extLst>
                <a:ext uri="{FF2B5EF4-FFF2-40B4-BE49-F238E27FC236}">
                  <a16:creationId xmlns:a16="http://schemas.microsoft.com/office/drawing/2014/main" id="{55E00EED-8FD1-4368-A30D-1678D644DD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6" y="3559"/>
              <a:ext cx="96" cy="3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2" name="Line 284">
              <a:extLst>
                <a:ext uri="{FF2B5EF4-FFF2-40B4-BE49-F238E27FC236}">
                  <a16:creationId xmlns:a16="http://schemas.microsoft.com/office/drawing/2014/main" id="{B0709A45-79AC-459D-BD87-F8CAFE1296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90" y="3424"/>
              <a:ext cx="55" cy="3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pic>
        <p:nvPicPr>
          <p:cNvPr id="55328" name="Picture 777" descr="access_point_stylized_small">
            <a:extLst>
              <a:ext uri="{FF2B5EF4-FFF2-40B4-BE49-F238E27FC236}">
                <a16:creationId xmlns:a16="http://schemas.microsoft.com/office/drawing/2014/main" id="{D4BDAC31-D103-43B9-BFA9-BE57AD2F7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34238" y="3754438"/>
            <a:ext cx="277812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5329" name="Picture 780" descr="access_point_stylized_small">
            <a:extLst>
              <a:ext uri="{FF2B5EF4-FFF2-40B4-BE49-F238E27FC236}">
                <a16:creationId xmlns:a16="http://schemas.microsoft.com/office/drawing/2014/main" id="{A16205B0-2EB5-467F-BA5C-EC0A8E1B634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1538" y="5000626"/>
            <a:ext cx="285750" cy="238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5330" name="Group 104">
            <a:extLst>
              <a:ext uri="{FF2B5EF4-FFF2-40B4-BE49-F238E27FC236}">
                <a16:creationId xmlns:a16="http://schemas.microsoft.com/office/drawing/2014/main" id="{AE24A6C4-C33F-405D-B30A-721CC24854EC}"/>
              </a:ext>
            </a:extLst>
          </p:cNvPr>
          <p:cNvGrpSpPr>
            <a:grpSpLocks/>
          </p:cNvGrpSpPr>
          <p:nvPr/>
        </p:nvGrpSpPr>
        <p:grpSpPr bwMode="auto">
          <a:xfrm>
            <a:off x="8861426" y="4598988"/>
            <a:ext cx="295275" cy="165100"/>
            <a:chOff x="7493876" y="2774731"/>
            <a:chExt cx="1481958" cy="894622"/>
          </a:xfrm>
        </p:grpSpPr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3845F584-FD2E-41E8-B7A0-2E695BDCEFEB}"/>
                </a:ext>
              </a:extLst>
            </p:cNvPr>
            <p:cNvSpPr/>
            <p:nvPr/>
          </p:nvSpPr>
          <p:spPr>
            <a:xfrm>
              <a:off x="7493876" y="3084408"/>
              <a:ext cx="1481958" cy="584945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CE237363-7D05-43F6-A268-6D5BE288CE2D}"/>
                </a:ext>
              </a:extLst>
            </p:cNvPr>
            <p:cNvSpPr/>
            <p:nvPr/>
          </p:nvSpPr>
          <p:spPr>
            <a:xfrm>
              <a:off x="7493876" y="2774731"/>
              <a:ext cx="1481958" cy="5763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55729" name="Group 107">
              <a:extLst>
                <a:ext uri="{FF2B5EF4-FFF2-40B4-BE49-F238E27FC236}">
                  <a16:creationId xmlns:a16="http://schemas.microsoft.com/office/drawing/2014/main" id="{BCB6C340-09C6-4F77-9A99-342B098D19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9" name="Freeform 108">
                <a:extLst>
                  <a:ext uri="{FF2B5EF4-FFF2-40B4-BE49-F238E27FC236}">
                    <a16:creationId xmlns:a16="http://schemas.microsoft.com/office/drawing/2014/main" id="{F71E4B5D-AFB9-4C2A-A7BF-9824F2CE3BC9}"/>
                  </a:ext>
                </a:extLst>
              </p:cNvPr>
              <p:cNvSpPr/>
              <p:nvPr/>
            </p:nvSpPr>
            <p:spPr>
              <a:xfrm>
                <a:off x="7817238" y="2888085"/>
                <a:ext cx="844158" cy="193168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10" name="Freeform 109">
                <a:extLst>
                  <a:ext uri="{FF2B5EF4-FFF2-40B4-BE49-F238E27FC236}">
                    <a16:creationId xmlns:a16="http://schemas.microsoft.com/office/drawing/2014/main" id="{CE04DAE2-0458-4349-A702-A96DC72AA70D}"/>
                  </a:ext>
                </a:extLst>
              </p:cNvPr>
              <p:cNvSpPr/>
              <p:nvPr/>
            </p:nvSpPr>
            <p:spPr>
              <a:xfrm>
                <a:off x="8366282" y="3052636"/>
                <a:ext cx="315701" cy="171703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id="{CFB4ACE9-B2F6-439D-A843-4A1E3A6351C5}"/>
                  </a:ext>
                </a:extLst>
              </p:cNvPr>
              <p:cNvSpPr/>
              <p:nvPr/>
            </p:nvSpPr>
            <p:spPr>
              <a:xfrm>
                <a:off x="7789786" y="3052636"/>
                <a:ext cx="308840" cy="171703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12" name="Freeform 111">
                <a:extLst>
                  <a:ext uri="{FF2B5EF4-FFF2-40B4-BE49-F238E27FC236}">
                    <a16:creationId xmlns:a16="http://schemas.microsoft.com/office/drawing/2014/main" id="{1EBCDE47-71BE-4E5A-BDAE-1BDB3180317B}"/>
                  </a:ext>
                </a:extLst>
              </p:cNvPr>
              <p:cNvSpPr/>
              <p:nvPr/>
            </p:nvSpPr>
            <p:spPr>
              <a:xfrm>
                <a:off x="7899595" y="2973936"/>
                <a:ext cx="672580" cy="264710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55331" name="Group 112">
            <a:extLst>
              <a:ext uri="{FF2B5EF4-FFF2-40B4-BE49-F238E27FC236}">
                <a16:creationId xmlns:a16="http://schemas.microsoft.com/office/drawing/2014/main" id="{CB97784A-287C-4633-8325-D855FE36C216}"/>
              </a:ext>
            </a:extLst>
          </p:cNvPr>
          <p:cNvGrpSpPr>
            <a:grpSpLocks/>
          </p:cNvGrpSpPr>
          <p:nvPr/>
        </p:nvGrpSpPr>
        <p:grpSpPr bwMode="auto">
          <a:xfrm>
            <a:off x="8910638" y="4860926"/>
            <a:ext cx="233362" cy="144463"/>
            <a:chOff x="3668110" y="2448910"/>
            <a:chExt cx="3794234" cy="2165130"/>
          </a:xfrm>
        </p:grpSpPr>
        <p:sp>
          <p:nvSpPr>
            <p:cNvPr id="114" name="Rectangle 113">
              <a:extLst>
                <a:ext uri="{FF2B5EF4-FFF2-40B4-BE49-F238E27FC236}">
                  <a16:creationId xmlns:a16="http://schemas.microsoft.com/office/drawing/2014/main" id="{579E718D-B6CD-40D8-8CE2-02218D2960C2}"/>
                </a:ext>
              </a:extLst>
            </p:cNvPr>
            <p:cNvSpPr/>
            <p:nvPr/>
          </p:nvSpPr>
          <p:spPr>
            <a:xfrm>
              <a:off x="3668110" y="3733708"/>
              <a:ext cx="3768431" cy="880332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D9775697-7144-4F77-ABD4-8614398D8140}"/>
                </a:ext>
              </a:extLst>
            </p:cNvPr>
            <p:cNvSpPr/>
            <p:nvPr/>
          </p:nvSpPr>
          <p:spPr>
            <a:xfrm>
              <a:off x="3668110" y="2448910"/>
              <a:ext cx="3794234" cy="133238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grpSp>
          <p:nvGrpSpPr>
            <p:cNvPr id="55722" name="Group 115">
              <a:extLst>
                <a:ext uri="{FF2B5EF4-FFF2-40B4-BE49-F238E27FC236}">
                  <a16:creationId xmlns:a16="http://schemas.microsoft.com/office/drawing/2014/main" id="{B2BCC551-7F32-47A3-8A76-31E8C00F1E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17" name="Freeform 116">
                <a:extLst>
                  <a:ext uri="{FF2B5EF4-FFF2-40B4-BE49-F238E27FC236}">
                    <a16:creationId xmlns:a16="http://schemas.microsoft.com/office/drawing/2014/main" id="{67E46460-8B72-4CCC-8EA7-E79E063461B7}"/>
                  </a:ext>
                </a:extLst>
              </p:cNvPr>
              <p:cNvSpPr/>
              <p:nvPr/>
            </p:nvSpPr>
            <p:spPr>
              <a:xfrm>
                <a:off x="7964036" y="3033476"/>
                <a:ext cx="853820" cy="197463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18" name="Freeform 117">
                <a:extLst>
                  <a:ext uri="{FF2B5EF4-FFF2-40B4-BE49-F238E27FC236}">
                    <a16:creationId xmlns:a16="http://schemas.microsoft.com/office/drawing/2014/main" id="{0361876E-7730-4616-B3B7-C58A87760AD2}"/>
                  </a:ext>
                </a:extLst>
              </p:cNvPr>
              <p:cNvSpPr/>
              <p:nvPr/>
            </p:nvSpPr>
            <p:spPr>
              <a:xfrm>
                <a:off x="8521187" y="3207241"/>
                <a:ext cx="318373" cy="1658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19" name="Freeform 118">
                <a:extLst>
                  <a:ext uri="{FF2B5EF4-FFF2-40B4-BE49-F238E27FC236}">
                    <a16:creationId xmlns:a16="http://schemas.microsoft.com/office/drawing/2014/main" id="{2BE3461D-47F7-4C65-8311-B1FFD43E4ABF}"/>
                  </a:ext>
                </a:extLst>
              </p:cNvPr>
              <p:cNvSpPr/>
              <p:nvPr/>
            </p:nvSpPr>
            <p:spPr>
              <a:xfrm>
                <a:off x="7942326" y="3207241"/>
                <a:ext cx="311140" cy="165869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20" name="Freeform 119">
                <a:extLst>
                  <a:ext uri="{FF2B5EF4-FFF2-40B4-BE49-F238E27FC236}">
                    <a16:creationId xmlns:a16="http://schemas.microsoft.com/office/drawing/2014/main" id="{56CD5E99-3D14-48C2-9A3E-167B21E34485}"/>
                  </a:ext>
                </a:extLst>
              </p:cNvPr>
              <p:cNvSpPr/>
              <p:nvPr/>
            </p:nvSpPr>
            <p:spPr>
              <a:xfrm>
                <a:off x="8050865" y="3120361"/>
                <a:ext cx="672923" cy="268546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55332" name="Group 120">
            <a:extLst>
              <a:ext uri="{FF2B5EF4-FFF2-40B4-BE49-F238E27FC236}">
                <a16:creationId xmlns:a16="http://schemas.microsoft.com/office/drawing/2014/main" id="{E96FAFF9-319C-4D32-9F57-BBF66CEE42F9}"/>
              </a:ext>
            </a:extLst>
          </p:cNvPr>
          <p:cNvGrpSpPr>
            <a:grpSpLocks/>
          </p:cNvGrpSpPr>
          <p:nvPr/>
        </p:nvGrpSpPr>
        <p:grpSpPr bwMode="auto">
          <a:xfrm>
            <a:off x="8031164" y="4583113"/>
            <a:ext cx="295275" cy="163512"/>
            <a:chOff x="7493876" y="2774731"/>
            <a:chExt cx="1481958" cy="894622"/>
          </a:xfrm>
        </p:grpSpPr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2D64E75F-07D4-48C2-89AC-96F3F066AAFA}"/>
                </a:ext>
              </a:extLst>
            </p:cNvPr>
            <p:cNvSpPr/>
            <p:nvPr/>
          </p:nvSpPr>
          <p:spPr>
            <a:xfrm>
              <a:off x="7493876" y="3087415"/>
              <a:ext cx="1481958" cy="581938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3A56818C-68FB-4A7A-9724-12967E0932BB}"/>
                </a:ext>
              </a:extLst>
            </p:cNvPr>
            <p:cNvSpPr/>
            <p:nvPr/>
          </p:nvSpPr>
          <p:spPr>
            <a:xfrm>
              <a:off x="7493876" y="2774731"/>
              <a:ext cx="1481958" cy="581938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55715" name="Group 123">
              <a:extLst>
                <a:ext uri="{FF2B5EF4-FFF2-40B4-BE49-F238E27FC236}">
                  <a16:creationId xmlns:a16="http://schemas.microsoft.com/office/drawing/2014/main" id="{94D85C20-90CB-47E8-8874-0ABDBC2ABC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25" name="Freeform 124">
                <a:extLst>
                  <a:ext uri="{FF2B5EF4-FFF2-40B4-BE49-F238E27FC236}">
                    <a16:creationId xmlns:a16="http://schemas.microsoft.com/office/drawing/2014/main" id="{871A9C86-2BDA-45B2-AA9D-7417A9C7B78B}"/>
                  </a:ext>
                </a:extLst>
              </p:cNvPr>
              <p:cNvSpPr/>
              <p:nvPr/>
            </p:nvSpPr>
            <p:spPr>
              <a:xfrm>
                <a:off x="7817238" y="2881491"/>
                <a:ext cx="844154" cy="195041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26" name="Freeform 125">
                <a:extLst>
                  <a:ext uri="{FF2B5EF4-FFF2-40B4-BE49-F238E27FC236}">
                    <a16:creationId xmlns:a16="http://schemas.microsoft.com/office/drawing/2014/main" id="{A33ADDD6-428D-40CF-B184-6EEF11B53016}"/>
                  </a:ext>
                </a:extLst>
              </p:cNvPr>
              <p:cNvSpPr/>
              <p:nvPr/>
            </p:nvSpPr>
            <p:spPr>
              <a:xfrm>
                <a:off x="8366282" y="3047636"/>
                <a:ext cx="315701" cy="173371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7DCA569E-EA6F-4AD6-85A0-84D3AE5EDB4E}"/>
                  </a:ext>
                </a:extLst>
              </p:cNvPr>
              <p:cNvSpPr/>
              <p:nvPr/>
            </p:nvSpPr>
            <p:spPr>
              <a:xfrm>
                <a:off x="7789786" y="3047636"/>
                <a:ext cx="308835" cy="173371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28" name="Freeform 127">
                <a:extLst>
                  <a:ext uri="{FF2B5EF4-FFF2-40B4-BE49-F238E27FC236}">
                    <a16:creationId xmlns:a16="http://schemas.microsoft.com/office/drawing/2014/main" id="{A6A6FCF6-5A26-40DF-AFE3-09B0BCCAC3E3}"/>
                  </a:ext>
                </a:extLst>
              </p:cNvPr>
              <p:cNvSpPr/>
              <p:nvPr/>
            </p:nvSpPr>
            <p:spPr>
              <a:xfrm>
                <a:off x="7899595" y="2968176"/>
                <a:ext cx="672580" cy="267279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55333" name="Group 128">
            <a:extLst>
              <a:ext uri="{FF2B5EF4-FFF2-40B4-BE49-F238E27FC236}">
                <a16:creationId xmlns:a16="http://schemas.microsoft.com/office/drawing/2014/main" id="{8D95450E-E3F3-441D-8EF2-0832729E0AC1}"/>
              </a:ext>
            </a:extLst>
          </p:cNvPr>
          <p:cNvGrpSpPr>
            <a:grpSpLocks/>
          </p:cNvGrpSpPr>
          <p:nvPr/>
        </p:nvGrpSpPr>
        <p:grpSpPr bwMode="auto">
          <a:xfrm>
            <a:off x="7758114" y="4752976"/>
            <a:ext cx="231775" cy="142875"/>
            <a:chOff x="3668110" y="2448910"/>
            <a:chExt cx="3794234" cy="2165130"/>
          </a:xfrm>
        </p:grpSpPr>
        <p:sp>
          <p:nvSpPr>
            <p:cNvPr id="130" name="Rectangle 129">
              <a:extLst>
                <a:ext uri="{FF2B5EF4-FFF2-40B4-BE49-F238E27FC236}">
                  <a16:creationId xmlns:a16="http://schemas.microsoft.com/office/drawing/2014/main" id="{5BA29BA8-88CE-41CB-8BA3-0E45823D807E}"/>
                </a:ext>
              </a:extLst>
            </p:cNvPr>
            <p:cNvSpPr/>
            <p:nvPr/>
          </p:nvSpPr>
          <p:spPr>
            <a:xfrm>
              <a:off x="3668110" y="3747988"/>
              <a:ext cx="3768238" cy="866052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4D6F0FC0-D4E5-4D02-BB6B-1CCE01FC580A}"/>
                </a:ext>
              </a:extLst>
            </p:cNvPr>
            <p:cNvSpPr/>
            <p:nvPr/>
          </p:nvSpPr>
          <p:spPr>
            <a:xfrm>
              <a:off x="3668110" y="2448910"/>
              <a:ext cx="3794234" cy="132314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grpSp>
          <p:nvGrpSpPr>
            <p:cNvPr id="55708" name="Group 131">
              <a:extLst>
                <a:ext uri="{FF2B5EF4-FFF2-40B4-BE49-F238E27FC236}">
                  <a16:creationId xmlns:a16="http://schemas.microsoft.com/office/drawing/2014/main" id="{7737B966-19C9-44E0-A3C4-9FC52FB720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3F094F54-FE23-49EA-99AE-83178E28D588}"/>
                  </a:ext>
                </a:extLst>
              </p:cNvPr>
              <p:cNvSpPr/>
              <p:nvPr/>
            </p:nvSpPr>
            <p:spPr>
              <a:xfrm>
                <a:off x="7964728" y="3034002"/>
                <a:ext cx="852381" cy="199658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9C6B5117-C6EB-4D2B-9B22-856DEFFB647D}"/>
                  </a:ext>
                </a:extLst>
              </p:cNvPr>
              <p:cNvSpPr/>
              <p:nvPr/>
            </p:nvSpPr>
            <p:spPr>
              <a:xfrm>
                <a:off x="8525696" y="3209699"/>
                <a:ext cx="313271" cy="167713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35" name="Freeform 134">
                <a:extLst>
                  <a:ext uri="{FF2B5EF4-FFF2-40B4-BE49-F238E27FC236}">
                    <a16:creationId xmlns:a16="http://schemas.microsoft.com/office/drawing/2014/main" id="{3163D75F-9DFE-49FB-965A-68AFA67CC403}"/>
                  </a:ext>
                </a:extLst>
              </p:cNvPr>
              <p:cNvSpPr/>
              <p:nvPr/>
            </p:nvSpPr>
            <p:spPr>
              <a:xfrm>
                <a:off x="7942870" y="3209699"/>
                <a:ext cx="313271" cy="167713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36" name="Freeform 135">
                <a:extLst>
                  <a:ext uri="{FF2B5EF4-FFF2-40B4-BE49-F238E27FC236}">
                    <a16:creationId xmlns:a16="http://schemas.microsoft.com/office/drawing/2014/main" id="{C0904819-DBA6-4A80-8386-885CF76A2C5B}"/>
                  </a:ext>
                </a:extLst>
              </p:cNvPr>
              <p:cNvSpPr/>
              <p:nvPr/>
            </p:nvSpPr>
            <p:spPr>
              <a:xfrm>
                <a:off x="8052152" y="3121853"/>
                <a:ext cx="677533" cy="271531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55334" name="Group 136">
            <a:extLst>
              <a:ext uri="{FF2B5EF4-FFF2-40B4-BE49-F238E27FC236}">
                <a16:creationId xmlns:a16="http://schemas.microsoft.com/office/drawing/2014/main" id="{52EF80CD-CD1B-4E23-A6ED-934D61B3021C}"/>
              </a:ext>
            </a:extLst>
          </p:cNvPr>
          <p:cNvGrpSpPr>
            <a:grpSpLocks/>
          </p:cNvGrpSpPr>
          <p:nvPr/>
        </p:nvGrpSpPr>
        <p:grpSpPr bwMode="auto">
          <a:xfrm>
            <a:off x="7853363" y="2967038"/>
            <a:ext cx="265112" cy="125412"/>
            <a:chOff x="7493876" y="2774731"/>
            <a:chExt cx="1481958" cy="894622"/>
          </a:xfrm>
        </p:grpSpPr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BD0A6B12-316B-4AF1-B271-039241659660}"/>
                </a:ext>
              </a:extLst>
            </p:cNvPr>
            <p:cNvSpPr/>
            <p:nvPr/>
          </p:nvSpPr>
          <p:spPr>
            <a:xfrm>
              <a:off x="7493876" y="3080486"/>
              <a:ext cx="1481958" cy="588867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B71368E6-1ABA-4E04-9C8A-77BC38A89254}"/>
                </a:ext>
              </a:extLst>
            </p:cNvPr>
            <p:cNvSpPr/>
            <p:nvPr/>
          </p:nvSpPr>
          <p:spPr>
            <a:xfrm>
              <a:off x="7493876" y="2774731"/>
              <a:ext cx="1481958" cy="5775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55701" name="Group 139">
              <a:extLst>
                <a:ext uri="{FF2B5EF4-FFF2-40B4-BE49-F238E27FC236}">
                  <a16:creationId xmlns:a16="http://schemas.microsoft.com/office/drawing/2014/main" id="{0763F75A-A66F-4413-A6D7-4DCD4444E5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D6115D39-0740-4896-8664-80E9AD654957}"/>
                  </a:ext>
                </a:extLst>
              </p:cNvPr>
              <p:cNvSpPr/>
              <p:nvPr/>
            </p:nvSpPr>
            <p:spPr>
              <a:xfrm>
                <a:off x="7811652" y="2804859"/>
                <a:ext cx="848468" cy="273131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51FE6524-C9F6-4B98-A127-1AAA2D87C1A1}"/>
                  </a:ext>
                </a:extLst>
              </p:cNvPr>
              <p:cNvSpPr/>
              <p:nvPr/>
            </p:nvSpPr>
            <p:spPr>
              <a:xfrm>
                <a:off x="8369653" y="3049738"/>
                <a:ext cx="313401" cy="178947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43" name="Freeform 142">
                <a:extLst>
                  <a:ext uri="{FF2B5EF4-FFF2-40B4-BE49-F238E27FC236}">
                    <a16:creationId xmlns:a16="http://schemas.microsoft.com/office/drawing/2014/main" id="{79A65C36-C896-456A-80F4-D2E79EDD2BB0}"/>
                  </a:ext>
                </a:extLst>
              </p:cNvPr>
              <p:cNvSpPr/>
              <p:nvPr/>
            </p:nvSpPr>
            <p:spPr>
              <a:xfrm>
                <a:off x="7788718" y="3049738"/>
                <a:ext cx="313401" cy="169532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F70EBCFD-A7B3-4206-B82F-8B1C4BBBCE41}"/>
                  </a:ext>
                </a:extLst>
              </p:cNvPr>
              <p:cNvSpPr/>
              <p:nvPr/>
            </p:nvSpPr>
            <p:spPr>
              <a:xfrm>
                <a:off x="7895732" y="2964969"/>
                <a:ext cx="672661" cy="273137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55335" name="Group 144">
            <a:extLst>
              <a:ext uri="{FF2B5EF4-FFF2-40B4-BE49-F238E27FC236}">
                <a16:creationId xmlns:a16="http://schemas.microsoft.com/office/drawing/2014/main" id="{8EFD0D39-16F2-4D23-89B2-D9A1230B7C99}"/>
              </a:ext>
            </a:extLst>
          </p:cNvPr>
          <p:cNvGrpSpPr>
            <a:grpSpLocks/>
          </p:cNvGrpSpPr>
          <p:nvPr/>
        </p:nvGrpSpPr>
        <p:grpSpPr bwMode="auto">
          <a:xfrm>
            <a:off x="7561263" y="3832226"/>
            <a:ext cx="266700" cy="131763"/>
            <a:chOff x="7493876" y="2774731"/>
            <a:chExt cx="1481958" cy="894622"/>
          </a:xfrm>
        </p:grpSpPr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89E2FF9B-3355-48C8-B4D0-205EC6DAE708}"/>
                </a:ext>
              </a:extLst>
            </p:cNvPr>
            <p:cNvSpPr/>
            <p:nvPr/>
          </p:nvSpPr>
          <p:spPr>
            <a:xfrm>
              <a:off x="7493876" y="3087312"/>
              <a:ext cx="1481958" cy="582041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4F792A16-AEF2-4C1C-9499-7D15C270E991}"/>
                </a:ext>
              </a:extLst>
            </p:cNvPr>
            <p:cNvSpPr/>
            <p:nvPr/>
          </p:nvSpPr>
          <p:spPr>
            <a:xfrm>
              <a:off x="7493876" y="2774731"/>
              <a:ext cx="1481958" cy="582041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55694" name="Group 147">
              <a:extLst>
                <a:ext uri="{FF2B5EF4-FFF2-40B4-BE49-F238E27FC236}">
                  <a16:creationId xmlns:a16="http://schemas.microsoft.com/office/drawing/2014/main" id="{D93F3E6D-2A78-4380-AAFA-E47EFBD3C6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49" name="Freeform 148">
                <a:extLst>
                  <a:ext uri="{FF2B5EF4-FFF2-40B4-BE49-F238E27FC236}">
                    <a16:creationId xmlns:a16="http://schemas.microsoft.com/office/drawing/2014/main" id="{17DFB34A-0368-4C03-BA6C-A7D0AA15E5D4}"/>
                  </a:ext>
                </a:extLst>
              </p:cNvPr>
              <p:cNvSpPr/>
              <p:nvPr/>
            </p:nvSpPr>
            <p:spPr>
              <a:xfrm>
                <a:off x="7810375" y="2886453"/>
                <a:ext cx="851020" cy="197218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50" name="Freeform 149">
                <a:extLst>
                  <a:ext uri="{FF2B5EF4-FFF2-40B4-BE49-F238E27FC236}">
                    <a16:creationId xmlns:a16="http://schemas.microsoft.com/office/drawing/2014/main" id="{3D803A0A-9B21-4AA3-9700-609EE1C38719}"/>
                  </a:ext>
                </a:extLst>
              </p:cNvPr>
              <p:cNvSpPr/>
              <p:nvPr/>
            </p:nvSpPr>
            <p:spPr>
              <a:xfrm>
                <a:off x="8365055" y="3056775"/>
                <a:ext cx="319132" cy="161360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51" name="Freeform 150">
                <a:extLst>
                  <a:ext uri="{FF2B5EF4-FFF2-40B4-BE49-F238E27FC236}">
                    <a16:creationId xmlns:a16="http://schemas.microsoft.com/office/drawing/2014/main" id="{82D8C433-C100-4192-B675-E55098CEAA2E}"/>
                  </a:ext>
                </a:extLst>
              </p:cNvPr>
              <p:cNvSpPr/>
              <p:nvPr/>
            </p:nvSpPr>
            <p:spPr>
              <a:xfrm>
                <a:off x="7787578" y="3056775"/>
                <a:ext cx="311536" cy="161360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52" name="Freeform 151">
                <a:extLst>
                  <a:ext uri="{FF2B5EF4-FFF2-40B4-BE49-F238E27FC236}">
                    <a16:creationId xmlns:a16="http://schemas.microsoft.com/office/drawing/2014/main" id="{FC9FE7C8-10DF-41B6-ADE7-65E129BD9F94}"/>
                  </a:ext>
                </a:extLst>
              </p:cNvPr>
              <p:cNvSpPr/>
              <p:nvPr/>
            </p:nvSpPr>
            <p:spPr>
              <a:xfrm>
                <a:off x="7893955" y="2967130"/>
                <a:ext cx="676259" cy="26893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55336" name="Group 152">
            <a:extLst>
              <a:ext uri="{FF2B5EF4-FFF2-40B4-BE49-F238E27FC236}">
                <a16:creationId xmlns:a16="http://schemas.microsoft.com/office/drawing/2014/main" id="{F30EE8FB-7EA3-4A34-AA96-6343BF176A36}"/>
              </a:ext>
            </a:extLst>
          </p:cNvPr>
          <p:cNvGrpSpPr>
            <a:grpSpLocks/>
          </p:cNvGrpSpPr>
          <p:nvPr/>
        </p:nvGrpSpPr>
        <p:grpSpPr bwMode="auto">
          <a:xfrm>
            <a:off x="9686925" y="3557589"/>
            <a:ext cx="128588" cy="73025"/>
            <a:chOff x="7493876" y="2774731"/>
            <a:chExt cx="1481958" cy="894622"/>
          </a:xfrm>
        </p:grpSpPr>
        <p:sp>
          <p:nvSpPr>
            <p:cNvPr id="154" name="Freeform 153">
              <a:extLst>
                <a:ext uri="{FF2B5EF4-FFF2-40B4-BE49-F238E27FC236}">
                  <a16:creationId xmlns:a16="http://schemas.microsoft.com/office/drawing/2014/main" id="{3A16CADB-5458-4008-AF86-9394392D6B4B}"/>
                </a:ext>
              </a:extLst>
            </p:cNvPr>
            <p:cNvSpPr/>
            <p:nvPr/>
          </p:nvSpPr>
          <p:spPr>
            <a:xfrm>
              <a:off x="7493876" y="3085904"/>
              <a:ext cx="1481958" cy="583449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155" name="Oval 154">
              <a:extLst>
                <a:ext uri="{FF2B5EF4-FFF2-40B4-BE49-F238E27FC236}">
                  <a16:creationId xmlns:a16="http://schemas.microsoft.com/office/drawing/2014/main" id="{E3C65873-9424-4253-8FB1-39004A11D479}"/>
                </a:ext>
              </a:extLst>
            </p:cNvPr>
            <p:cNvSpPr/>
            <p:nvPr/>
          </p:nvSpPr>
          <p:spPr>
            <a:xfrm>
              <a:off x="7493876" y="2774731"/>
              <a:ext cx="1481958" cy="583449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55687" name="Group 155">
              <a:extLst>
                <a:ext uri="{FF2B5EF4-FFF2-40B4-BE49-F238E27FC236}">
                  <a16:creationId xmlns:a16="http://schemas.microsoft.com/office/drawing/2014/main" id="{8D09F880-96D0-4A1D-8B33-B285F357C9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57" name="Freeform 156">
                <a:extLst>
                  <a:ext uri="{FF2B5EF4-FFF2-40B4-BE49-F238E27FC236}">
                    <a16:creationId xmlns:a16="http://schemas.microsoft.com/office/drawing/2014/main" id="{DFB5BA28-559B-4E70-9CAB-D86C67A2AD33}"/>
                  </a:ext>
                </a:extLst>
              </p:cNvPr>
              <p:cNvSpPr/>
              <p:nvPr/>
            </p:nvSpPr>
            <p:spPr>
              <a:xfrm>
                <a:off x="7818251" y="2888402"/>
                <a:ext cx="835256" cy="194097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58" name="Freeform 157">
                <a:extLst>
                  <a:ext uri="{FF2B5EF4-FFF2-40B4-BE49-F238E27FC236}">
                    <a16:creationId xmlns:a16="http://schemas.microsoft.com/office/drawing/2014/main" id="{0CBDC1F0-6DDA-4C3F-AD47-EA97FA9F82C4}"/>
                  </a:ext>
                </a:extLst>
              </p:cNvPr>
              <p:cNvSpPr/>
              <p:nvPr/>
            </p:nvSpPr>
            <p:spPr>
              <a:xfrm>
                <a:off x="8369838" y="3066319"/>
                <a:ext cx="315189" cy="161748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59" name="Freeform 158">
                <a:extLst>
                  <a:ext uri="{FF2B5EF4-FFF2-40B4-BE49-F238E27FC236}">
                    <a16:creationId xmlns:a16="http://schemas.microsoft.com/office/drawing/2014/main" id="{40639C8B-6346-4433-BCD1-8B4AE5661F6F}"/>
                  </a:ext>
                </a:extLst>
              </p:cNvPr>
              <p:cNvSpPr/>
              <p:nvPr/>
            </p:nvSpPr>
            <p:spPr>
              <a:xfrm>
                <a:off x="7786733" y="3066319"/>
                <a:ext cx="315189" cy="161748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4F58C949-4FFB-4DCB-BE0B-1D9570577743}"/>
                  </a:ext>
                </a:extLst>
              </p:cNvPr>
              <p:cNvSpPr/>
              <p:nvPr/>
            </p:nvSpPr>
            <p:spPr>
              <a:xfrm>
                <a:off x="7897054" y="2969270"/>
                <a:ext cx="677652" cy="274976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55337" name="Group 160">
            <a:extLst>
              <a:ext uri="{FF2B5EF4-FFF2-40B4-BE49-F238E27FC236}">
                <a16:creationId xmlns:a16="http://schemas.microsoft.com/office/drawing/2014/main" id="{DAD7D092-3B3C-43F0-B5CB-8E4E52EBC36E}"/>
              </a:ext>
            </a:extLst>
          </p:cNvPr>
          <p:cNvGrpSpPr>
            <a:grpSpLocks/>
          </p:cNvGrpSpPr>
          <p:nvPr/>
        </p:nvGrpSpPr>
        <p:grpSpPr bwMode="auto">
          <a:xfrm>
            <a:off x="9331326" y="3479800"/>
            <a:ext cx="265113" cy="147638"/>
            <a:chOff x="7493876" y="2774731"/>
            <a:chExt cx="1481958" cy="894622"/>
          </a:xfrm>
        </p:grpSpPr>
        <p:sp>
          <p:nvSpPr>
            <p:cNvPr id="162" name="Freeform 161">
              <a:extLst>
                <a:ext uri="{FF2B5EF4-FFF2-40B4-BE49-F238E27FC236}">
                  <a16:creationId xmlns:a16="http://schemas.microsoft.com/office/drawing/2014/main" id="{40991C62-CC69-4D26-BF2B-7F200AA5FA17}"/>
                </a:ext>
              </a:extLst>
            </p:cNvPr>
            <p:cNvSpPr/>
            <p:nvPr/>
          </p:nvSpPr>
          <p:spPr>
            <a:xfrm>
              <a:off x="7493876" y="3082557"/>
              <a:ext cx="1481958" cy="586796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163" name="Oval 162">
              <a:extLst>
                <a:ext uri="{FF2B5EF4-FFF2-40B4-BE49-F238E27FC236}">
                  <a16:creationId xmlns:a16="http://schemas.microsoft.com/office/drawing/2014/main" id="{C9EA30F9-41F6-4512-8CC3-C53C68C7E225}"/>
                </a:ext>
              </a:extLst>
            </p:cNvPr>
            <p:cNvSpPr/>
            <p:nvPr/>
          </p:nvSpPr>
          <p:spPr>
            <a:xfrm>
              <a:off x="7493876" y="2774731"/>
              <a:ext cx="1481958" cy="577174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55680" name="Group 163">
              <a:extLst>
                <a:ext uri="{FF2B5EF4-FFF2-40B4-BE49-F238E27FC236}">
                  <a16:creationId xmlns:a16="http://schemas.microsoft.com/office/drawing/2014/main" id="{592EE2CC-C4EF-41F7-AFC4-65BD29B1AB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65" name="Freeform 164">
                <a:extLst>
                  <a:ext uri="{FF2B5EF4-FFF2-40B4-BE49-F238E27FC236}">
                    <a16:creationId xmlns:a16="http://schemas.microsoft.com/office/drawing/2014/main" id="{E8EC8A13-D73C-407B-9B01-23A4A02B910E}"/>
                  </a:ext>
                </a:extLst>
              </p:cNvPr>
              <p:cNvSpPr/>
              <p:nvPr/>
            </p:nvSpPr>
            <p:spPr>
              <a:xfrm>
                <a:off x="7811647" y="2887704"/>
                <a:ext cx="848473" cy="200013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66" name="Freeform 165">
                <a:extLst>
                  <a:ext uri="{FF2B5EF4-FFF2-40B4-BE49-F238E27FC236}">
                    <a16:creationId xmlns:a16="http://schemas.microsoft.com/office/drawing/2014/main" id="{8AF532D0-F5A7-405B-914E-89C1C4153204}"/>
                  </a:ext>
                </a:extLst>
              </p:cNvPr>
              <p:cNvSpPr/>
              <p:nvPr/>
            </p:nvSpPr>
            <p:spPr>
              <a:xfrm>
                <a:off x="8369653" y="3055716"/>
                <a:ext cx="313397" cy="168007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67" name="Freeform 166">
                <a:extLst>
                  <a:ext uri="{FF2B5EF4-FFF2-40B4-BE49-F238E27FC236}">
                    <a16:creationId xmlns:a16="http://schemas.microsoft.com/office/drawing/2014/main" id="{A1A0BED9-D5EC-4018-A16A-3DD1D89162B4}"/>
                  </a:ext>
                </a:extLst>
              </p:cNvPr>
              <p:cNvSpPr/>
              <p:nvPr/>
            </p:nvSpPr>
            <p:spPr>
              <a:xfrm>
                <a:off x="7788718" y="3055716"/>
                <a:ext cx="313397" cy="168007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68" name="Freeform 167">
                <a:extLst>
                  <a:ext uri="{FF2B5EF4-FFF2-40B4-BE49-F238E27FC236}">
                    <a16:creationId xmlns:a16="http://schemas.microsoft.com/office/drawing/2014/main" id="{5EB4574A-BE7A-41E0-8187-F8731EDD6E1A}"/>
                  </a:ext>
                </a:extLst>
              </p:cNvPr>
              <p:cNvSpPr/>
              <p:nvPr/>
            </p:nvSpPr>
            <p:spPr>
              <a:xfrm>
                <a:off x="7895732" y="2975711"/>
                <a:ext cx="672661" cy="264012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55338" name="Group 168">
            <a:extLst>
              <a:ext uri="{FF2B5EF4-FFF2-40B4-BE49-F238E27FC236}">
                <a16:creationId xmlns:a16="http://schemas.microsoft.com/office/drawing/2014/main" id="{14EFC74C-F63B-49ED-A03C-24A300C12D47}"/>
              </a:ext>
            </a:extLst>
          </p:cNvPr>
          <p:cNvGrpSpPr>
            <a:grpSpLocks/>
          </p:cNvGrpSpPr>
          <p:nvPr/>
        </p:nvGrpSpPr>
        <p:grpSpPr bwMode="auto">
          <a:xfrm>
            <a:off x="8985251" y="2508251"/>
            <a:ext cx="265113" cy="149225"/>
            <a:chOff x="7493876" y="2774731"/>
            <a:chExt cx="1481958" cy="894622"/>
          </a:xfrm>
        </p:grpSpPr>
        <p:sp>
          <p:nvSpPr>
            <p:cNvPr id="170" name="Freeform 169">
              <a:extLst>
                <a:ext uri="{FF2B5EF4-FFF2-40B4-BE49-F238E27FC236}">
                  <a16:creationId xmlns:a16="http://schemas.microsoft.com/office/drawing/2014/main" id="{65582ECE-860E-4E65-8491-3ED61D084A8D}"/>
                </a:ext>
              </a:extLst>
            </p:cNvPr>
            <p:cNvSpPr/>
            <p:nvPr/>
          </p:nvSpPr>
          <p:spPr>
            <a:xfrm>
              <a:off x="7493876" y="3088803"/>
              <a:ext cx="1481958" cy="580550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171" name="Oval 170">
              <a:extLst>
                <a:ext uri="{FF2B5EF4-FFF2-40B4-BE49-F238E27FC236}">
                  <a16:creationId xmlns:a16="http://schemas.microsoft.com/office/drawing/2014/main" id="{19F723E5-A4D0-460A-B2C2-D86102100292}"/>
                </a:ext>
              </a:extLst>
            </p:cNvPr>
            <p:cNvSpPr/>
            <p:nvPr/>
          </p:nvSpPr>
          <p:spPr>
            <a:xfrm>
              <a:off x="7493876" y="2774731"/>
              <a:ext cx="1481958" cy="580556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55673" name="Group 171">
              <a:extLst>
                <a:ext uri="{FF2B5EF4-FFF2-40B4-BE49-F238E27FC236}">
                  <a16:creationId xmlns:a16="http://schemas.microsoft.com/office/drawing/2014/main" id="{613105C7-6741-4344-96B5-D6613A65DA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73" name="Freeform 172">
                <a:extLst>
                  <a:ext uri="{FF2B5EF4-FFF2-40B4-BE49-F238E27FC236}">
                    <a16:creationId xmlns:a16="http://schemas.microsoft.com/office/drawing/2014/main" id="{2015FCFE-B1A3-4508-A39D-03DCB8602267}"/>
                  </a:ext>
                </a:extLst>
              </p:cNvPr>
              <p:cNvSpPr/>
              <p:nvPr/>
            </p:nvSpPr>
            <p:spPr>
              <a:xfrm>
                <a:off x="7811647" y="2887021"/>
                <a:ext cx="848473" cy="197886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74" name="Freeform 173">
                <a:extLst>
                  <a:ext uri="{FF2B5EF4-FFF2-40B4-BE49-F238E27FC236}">
                    <a16:creationId xmlns:a16="http://schemas.microsoft.com/office/drawing/2014/main" id="{99FF0F8F-3DE4-46F2-8EF3-E25B815F9407}"/>
                  </a:ext>
                </a:extLst>
              </p:cNvPr>
              <p:cNvSpPr/>
              <p:nvPr/>
            </p:nvSpPr>
            <p:spPr>
              <a:xfrm>
                <a:off x="8369653" y="3053246"/>
                <a:ext cx="313397" cy="166220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75" name="Freeform 174">
                <a:extLst>
                  <a:ext uri="{FF2B5EF4-FFF2-40B4-BE49-F238E27FC236}">
                    <a16:creationId xmlns:a16="http://schemas.microsoft.com/office/drawing/2014/main" id="{04526E61-1661-4DEB-BD62-22868464D525}"/>
                  </a:ext>
                </a:extLst>
              </p:cNvPr>
              <p:cNvSpPr/>
              <p:nvPr/>
            </p:nvSpPr>
            <p:spPr>
              <a:xfrm>
                <a:off x="7788718" y="3053246"/>
                <a:ext cx="313397" cy="166220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76" name="Freeform 175">
                <a:extLst>
                  <a:ext uri="{FF2B5EF4-FFF2-40B4-BE49-F238E27FC236}">
                    <a16:creationId xmlns:a16="http://schemas.microsoft.com/office/drawing/2014/main" id="{4A389964-45C8-4330-82B3-C69633992D5F}"/>
                  </a:ext>
                </a:extLst>
              </p:cNvPr>
              <p:cNvSpPr/>
              <p:nvPr/>
            </p:nvSpPr>
            <p:spPr>
              <a:xfrm>
                <a:off x="7895732" y="2974092"/>
                <a:ext cx="672661" cy="261204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55339" name="Group 176">
            <a:extLst>
              <a:ext uri="{FF2B5EF4-FFF2-40B4-BE49-F238E27FC236}">
                <a16:creationId xmlns:a16="http://schemas.microsoft.com/office/drawing/2014/main" id="{0EFA86C0-59AB-47EF-B28A-7EC96B4C4379}"/>
              </a:ext>
            </a:extLst>
          </p:cNvPr>
          <p:cNvGrpSpPr>
            <a:grpSpLocks/>
          </p:cNvGrpSpPr>
          <p:nvPr/>
        </p:nvGrpSpPr>
        <p:grpSpPr bwMode="auto">
          <a:xfrm>
            <a:off x="9418638" y="2817814"/>
            <a:ext cx="266700" cy="147637"/>
            <a:chOff x="7493876" y="2774731"/>
            <a:chExt cx="1481958" cy="894622"/>
          </a:xfrm>
        </p:grpSpPr>
        <p:sp>
          <p:nvSpPr>
            <p:cNvPr id="178" name="Freeform 177">
              <a:extLst>
                <a:ext uri="{FF2B5EF4-FFF2-40B4-BE49-F238E27FC236}">
                  <a16:creationId xmlns:a16="http://schemas.microsoft.com/office/drawing/2014/main" id="{84C9D007-B081-48E1-B7DE-A1FDE6242C77}"/>
                </a:ext>
              </a:extLst>
            </p:cNvPr>
            <p:cNvSpPr/>
            <p:nvPr/>
          </p:nvSpPr>
          <p:spPr>
            <a:xfrm>
              <a:off x="7493876" y="3082559"/>
              <a:ext cx="1481958" cy="58679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179" name="Oval 178">
              <a:extLst>
                <a:ext uri="{FF2B5EF4-FFF2-40B4-BE49-F238E27FC236}">
                  <a16:creationId xmlns:a16="http://schemas.microsoft.com/office/drawing/2014/main" id="{EEC10DCA-7399-4656-B7E3-9FC79D841AEB}"/>
                </a:ext>
              </a:extLst>
            </p:cNvPr>
            <p:cNvSpPr/>
            <p:nvPr/>
          </p:nvSpPr>
          <p:spPr>
            <a:xfrm>
              <a:off x="7493876" y="2774731"/>
              <a:ext cx="1481958" cy="577177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55666" name="Group 179">
              <a:extLst>
                <a:ext uri="{FF2B5EF4-FFF2-40B4-BE49-F238E27FC236}">
                  <a16:creationId xmlns:a16="http://schemas.microsoft.com/office/drawing/2014/main" id="{B005280B-462D-4F1B-B9C2-98A5345034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81" name="Freeform 180">
                <a:extLst>
                  <a:ext uri="{FF2B5EF4-FFF2-40B4-BE49-F238E27FC236}">
                    <a16:creationId xmlns:a16="http://schemas.microsoft.com/office/drawing/2014/main" id="{4DCD1B2C-5C14-48FD-9A5B-C4B5494B853B}"/>
                  </a:ext>
                </a:extLst>
              </p:cNvPr>
              <p:cNvSpPr/>
              <p:nvPr/>
            </p:nvSpPr>
            <p:spPr>
              <a:xfrm>
                <a:off x="7810375" y="2887704"/>
                <a:ext cx="851020" cy="200011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82" name="Freeform 181">
                <a:extLst>
                  <a:ext uri="{FF2B5EF4-FFF2-40B4-BE49-F238E27FC236}">
                    <a16:creationId xmlns:a16="http://schemas.microsoft.com/office/drawing/2014/main" id="{AF178F7C-A6FF-4AC5-AFEA-A4CFE332B9AF}"/>
                  </a:ext>
                </a:extLst>
              </p:cNvPr>
              <p:cNvSpPr/>
              <p:nvPr/>
            </p:nvSpPr>
            <p:spPr>
              <a:xfrm>
                <a:off x="8365055" y="3055713"/>
                <a:ext cx="319132" cy="168014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4F556745-C9AC-4AC1-BC34-84A666F53825}"/>
                  </a:ext>
                </a:extLst>
              </p:cNvPr>
              <p:cNvSpPr/>
              <p:nvPr/>
            </p:nvSpPr>
            <p:spPr>
              <a:xfrm>
                <a:off x="7787578" y="3055713"/>
                <a:ext cx="311536" cy="168014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69C03C7D-AC5B-4E8E-B3EF-F64D13F204EB}"/>
                  </a:ext>
                </a:extLst>
              </p:cNvPr>
              <p:cNvSpPr/>
              <p:nvPr/>
            </p:nvSpPr>
            <p:spPr>
              <a:xfrm>
                <a:off x="7893955" y="2975707"/>
                <a:ext cx="676259" cy="264021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55340" name="Group 184">
            <a:extLst>
              <a:ext uri="{FF2B5EF4-FFF2-40B4-BE49-F238E27FC236}">
                <a16:creationId xmlns:a16="http://schemas.microsoft.com/office/drawing/2014/main" id="{7F0B1F67-EF46-4FDA-A410-A7219165AF7B}"/>
              </a:ext>
            </a:extLst>
          </p:cNvPr>
          <p:cNvGrpSpPr>
            <a:grpSpLocks/>
          </p:cNvGrpSpPr>
          <p:nvPr/>
        </p:nvGrpSpPr>
        <p:grpSpPr bwMode="auto">
          <a:xfrm>
            <a:off x="9507538" y="2438401"/>
            <a:ext cx="265112" cy="149225"/>
            <a:chOff x="7493876" y="2774731"/>
            <a:chExt cx="1481958" cy="894622"/>
          </a:xfrm>
        </p:grpSpPr>
        <p:sp>
          <p:nvSpPr>
            <p:cNvPr id="186" name="Freeform 185">
              <a:extLst>
                <a:ext uri="{FF2B5EF4-FFF2-40B4-BE49-F238E27FC236}">
                  <a16:creationId xmlns:a16="http://schemas.microsoft.com/office/drawing/2014/main" id="{1A2CF60D-46F3-450A-9A94-F9ED27E3ADA3}"/>
                </a:ext>
              </a:extLst>
            </p:cNvPr>
            <p:cNvSpPr/>
            <p:nvPr/>
          </p:nvSpPr>
          <p:spPr>
            <a:xfrm>
              <a:off x="7493876" y="3088803"/>
              <a:ext cx="1481958" cy="580550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5137125F-F22F-4C3B-9604-9B57FE636411}"/>
                </a:ext>
              </a:extLst>
            </p:cNvPr>
            <p:cNvSpPr/>
            <p:nvPr/>
          </p:nvSpPr>
          <p:spPr>
            <a:xfrm>
              <a:off x="7493876" y="2774731"/>
              <a:ext cx="1481958" cy="580556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55659" name="Group 187">
              <a:extLst>
                <a:ext uri="{FF2B5EF4-FFF2-40B4-BE49-F238E27FC236}">
                  <a16:creationId xmlns:a16="http://schemas.microsoft.com/office/drawing/2014/main" id="{FE5324BB-C0AD-49E9-AA5B-2B678A2CA0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89" name="Freeform 188">
                <a:extLst>
                  <a:ext uri="{FF2B5EF4-FFF2-40B4-BE49-F238E27FC236}">
                    <a16:creationId xmlns:a16="http://schemas.microsoft.com/office/drawing/2014/main" id="{3AE4DF39-F423-43DA-9647-7439B02B6428}"/>
                  </a:ext>
                </a:extLst>
              </p:cNvPr>
              <p:cNvSpPr/>
              <p:nvPr/>
            </p:nvSpPr>
            <p:spPr>
              <a:xfrm>
                <a:off x="7811652" y="2887021"/>
                <a:ext cx="848468" cy="197886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90" name="Freeform 189">
                <a:extLst>
                  <a:ext uri="{FF2B5EF4-FFF2-40B4-BE49-F238E27FC236}">
                    <a16:creationId xmlns:a16="http://schemas.microsoft.com/office/drawing/2014/main" id="{21A91444-AFA0-4476-9907-F9D4C323EF6C}"/>
                  </a:ext>
                </a:extLst>
              </p:cNvPr>
              <p:cNvSpPr/>
              <p:nvPr/>
            </p:nvSpPr>
            <p:spPr>
              <a:xfrm>
                <a:off x="8369653" y="3053246"/>
                <a:ext cx="313401" cy="166220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91" name="Freeform 190">
                <a:extLst>
                  <a:ext uri="{FF2B5EF4-FFF2-40B4-BE49-F238E27FC236}">
                    <a16:creationId xmlns:a16="http://schemas.microsoft.com/office/drawing/2014/main" id="{8A3E6272-89A3-4193-8689-9B99A955B3C3}"/>
                  </a:ext>
                </a:extLst>
              </p:cNvPr>
              <p:cNvSpPr/>
              <p:nvPr/>
            </p:nvSpPr>
            <p:spPr>
              <a:xfrm>
                <a:off x="7788718" y="3053246"/>
                <a:ext cx="313401" cy="166220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1E6D29A2-8502-48AA-94FB-ADF27E4302EE}"/>
                  </a:ext>
                </a:extLst>
              </p:cNvPr>
              <p:cNvSpPr/>
              <p:nvPr/>
            </p:nvSpPr>
            <p:spPr>
              <a:xfrm>
                <a:off x="7895732" y="2974092"/>
                <a:ext cx="672661" cy="261204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55341" name="Group 192">
            <a:extLst>
              <a:ext uri="{FF2B5EF4-FFF2-40B4-BE49-F238E27FC236}">
                <a16:creationId xmlns:a16="http://schemas.microsoft.com/office/drawing/2014/main" id="{C61A2BED-7218-41D6-96BF-7383F6758285}"/>
              </a:ext>
            </a:extLst>
          </p:cNvPr>
          <p:cNvGrpSpPr>
            <a:grpSpLocks/>
          </p:cNvGrpSpPr>
          <p:nvPr/>
        </p:nvGrpSpPr>
        <p:grpSpPr bwMode="auto">
          <a:xfrm>
            <a:off x="8348664" y="3824289"/>
            <a:ext cx="274637" cy="180975"/>
            <a:chOff x="7493876" y="2774731"/>
            <a:chExt cx="1481958" cy="894622"/>
          </a:xfrm>
        </p:grpSpPr>
        <p:sp>
          <p:nvSpPr>
            <p:cNvPr id="194" name="Freeform 193">
              <a:extLst>
                <a:ext uri="{FF2B5EF4-FFF2-40B4-BE49-F238E27FC236}">
                  <a16:creationId xmlns:a16="http://schemas.microsoft.com/office/drawing/2014/main" id="{E6E01C20-9AF3-4F73-A656-C9B0653B2AF1}"/>
                </a:ext>
              </a:extLst>
            </p:cNvPr>
            <p:cNvSpPr/>
            <p:nvPr/>
          </p:nvSpPr>
          <p:spPr>
            <a:xfrm>
              <a:off x="7493876" y="3080783"/>
              <a:ext cx="1481958" cy="588570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195" name="Oval 194">
              <a:extLst>
                <a:ext uri="{FF2B5EF4-FFF2-40B4-BE49-F238E27FC236}">
                  <a16:creationId xmlns:a16="http://schemas.microsoft.com/office/drawing/2014/main" id="{1D83B938-EA5E-47E2-A9E2-BE3C8AA0A358}"/>
                </a:ext>
              </a:extLst>
            </p:cNvPr>
            <p:cNvSpPr/>
            <p:nvPr/>
          </p:nvSpPr>
          <p:spPr>
            <a:xfrm>
              <a:off x="7493876" y="2774731"/>
              <a:ext cx="1481958" cy="58072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55652" name="Group 195">
              <a:extLst>
                <a:ext uri="{FF2B5EF4-FFF2-40B4-BE49-F238E27FC236}">
                  <a16:creationId xmlns:a16="http://schemas.microsoft.com/office/drawing/2014/main" id="{C8B14888-FE36-4FB6-BD57-4FC6E6146E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97" name="Freeform 196">
                <a:extLst>
                  <a:ext uri="{FF2B5EF4-FFF2-40B4-BE49-F238E27FC236}">
                    <a16:creationId xmlns:a16="http://schemas.microsoft.com/office/drawing/2014/main" id="{C5907442-F20B-4EF8-B098-65B770B32E1C}"/>
                  </a:ext>
                </a:extLst>
              </p:cNvPr>
              <p:cNvSpPr/>
              <p:nvPr/>
            </p:nvSpPr>
            <p:spPr>
              <a:xfrm>
                <a:off x="7811604" y="2882438"/>
                <a:ext cx="848561" cy="202330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98" name="Freeform 197">
                <a:extLst>
                  <a:ext uri="{FF2B5EF4-FFF2-40B4-BE49-F238E27FC236}">
                    <a16:creationId xmlns:a16="http://schemas.microsoft.com/office/drawing/2014/main" id="{981FD0C5-FE6D-46E4-A00E-2FF9FF485966}"/>
                  </a:ext>
                </a:extLst>
              </p:cNvPr>
              <p:cNvSpPr/>
              <p:nvPr/>
            </p:nvSpPr>
            <p:spPr>
              <a:xfrm>
                <a:off x="8365014" y="3052133"/>
                <a:ext cx="317285" cy="176224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99" name="Freeform 198">
                <a:extLst>
                  <a:ext uri="{FF2B5EF4-FFF2-40B4-BE49-F238E27FC236}">
                    <a16:creationId xmlns:a16="http://schemas.microsoft.com/office/drawing/2014/main" id="{1CDA7FE0-5492-47E0-B6D8-87A12DDC5F7A}"/>
                  </a:ext>
                </a:extLst>
              </p:cNvPr>
              <p:cNvSpPr/>
              <p:nvPr/>
            </p:nvSpPr>
            <p:spPr>
              <a:xfrm>
                <a:off x="7789470" y="3052133"/>
                <a:ext cx="309908" cy="176224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00" name="Freeform 199">
                <a:extLst>
                  <a:ext uri="{FF2B5EF4-FFF2-40B4-BE49-F238E27FC236}">
                    <a16:creationId xmlns:a16="http://schemas.microsoft.com/office/drawing/2014/main" id="{18D3CC3A-2BB0-457E-B873-98137487ED87}"/>
                  </a:ext>
                </a:extLst>
              </p:cNvPr>
              <p:cNvSpPr/>
              <p:nvPr/>
            </p:nvSpPr>
            <p:spPr>
              <a:xfrm>
                <a:off x="7900149" y="2967287"/>
                <a:ext cx="671470" cy="274122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55342" name="Group 200">
            <a:extLst>
              <a:ext uri="{FF2B5EF4-FFF2-40B4-BE49-F238E27FC236}">
                <a16:creationId xmlns:a16="http://schemas.microsoft.com/office/drawing/2014/main" id="{94C40BAC-CE1D-4990-8C12-4343A7CC1B67}"/>
              </a:ext>
            </a:extLst>
          </p:cNvPr>
          <p:cNvGrpSpPr>
            <a:grpSpLocks/>
          </p:cNvGrpSpPr>
          <p:nvPr/>
        </p:nvGrpSpPr>
        <p:grpSpPr bwMode="auto">
          <a:xfrm>
            <a:off x="9009063" y="2852739"/>
            <a:ext cx="265112" cy="149225"/>
            <a:chOff x="7493876" y="2774731"/>
            <a:chExt cx="1481958" cy="894622"/>
          </a:xfrm>
        </p:grpSpPr>
        <p:sp>
          <p:nvSpPr>
            <p:cNvPr id="202" name="Freeform 201">
              <a:extLst>
                <a:ext uri="{FF2B5EF4-FFF2-40B4-BE49-F238E27FC236}">
                  <a16:creationId xmlns:a16="http://schemas.microsoft.com/office/drawing/2014/main" id="{26217AE0-2F14-44D5-BB1E-03E905BFA005}"/>
                </a:ext>
              </a:extLst>
            </p:cNvPr>
            <p:cNvSpPr/>
            <p:nvPr/>
          </p:nvSpPr>
          <p:spPr>
            <a:xfrm>
              <a:off x="7493876" y="3088797"/>
              <a:ext cx="1481958" cy="580556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203" name="Oval 202">
              <a:extLst>
                <a:ext uri="{FF2B5EF4-FFF2-40B4-BE49-F238E27FC236}">
                  <a16:creationId xmlns:a16="http://schemas.microsoft.com/office/drawing/2014/main" id="{070AD622-9F9E-4708-9C69-71971E4D49A7}"/>
                </a:ext>
              </a:extLst>
            </p:cNvPr>
            <p:cNvSpPr/>
            <p:nvPr/>
          </p:nvSpPr>
          <p:spPr>
            <a:xfrm>
              <a:off x="7493876" y="2774731"/>
              <a:ext cx="1481958" cy="58055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55645" name="Group 203">
              <a:extLst>
                <a:ext uri="{FF2B5EF4-FFF2-40B4-BE49-F238E27FC236}">
                  <a16:creationId xmlns:a16="http://schemas.microsoft.com/office/drawing/2014/main" id="{1039A7C6-3055-4E61-B27B-C4FA38436A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05" name="Freeform 204">
                <a:extLst>
                  <a:ext uri="{FF2B5EF4-FFF2-40B4-BE49-F238E27FC236}">
                    <a16:creationId xmlns:a16="http://schemas.microsoft.com/office/drawing/2014/main" id="{DB450CFB-9EC0-49EB-9577-2BA6375E1563}"/>
                  </a:ext>
                </a:extLst>
              </p:cNvPr>
              <p:cNvSpPr/>
              <p:nvPr/>
            </p:nvSpPr>
            <p:spPr>
              <a:xfrm>
                <a:off x="7811652" y="2887021"/>
                <a:ext cx="848468" cy="197881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06" name="Freeform 205">
                <a:extLst>
                  <a:ext uri="{FF2B5EF4-FFF2-40B4-BE49-F238E27FC236}">
                    <a16:creationId xmlns:a16="http://schemas.microsoft.com/office/drawing/2014/main" id="{33E4DA82-585B-453C-B7E5-C4376BC666E5}"/>
                  </a:ext>
                </a:extLst>
              </p:cNvPr>
              <p:cNvSpPr/>
              <p:nvPr/>
            </p:nvSpPr>
            <p:spPr>
              <a:xfrm>
                <a:off x="8369653" y="3053241"/>
                <a:ext cx="313401" cy="166225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07" name="Freeform 206">
                <a:extLst>
                  <a:ext uri="{FF2B5EF4-FFF2-40B4-BE49-F238E27FC236}">
                    <a16:creationId xmlns:a16="http://schemas.microsoft.com/office/drawing/2014/main" id="{9DA245C2-6F46-4D6C-9F01-41D2116280E3}"/>
                  </a:ext>
                </a:extLst>
              </p:cNvPr>
              <p:cNvSpPr/>
              <p:nvPr/>
            </p:nvSpPr>
            <p:spPr>
              <a:xfrm>
                <a:off x="7788718" y="3053241"/>
                <a:ext cx="313401" cy="16622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08" name="Freeform 207">
                <a:extLst>
                  <a:ext uri="{FF2B5EF4-FFF2-40B4-BE49-F238E27FC236}">
                    <a16:creationId xmlns:a16="http://schemas.microsoft.com/office/drawing/2014/main" id="{0CA1FA11-85DF-42F2-B7FF-DD9A0EBF554D}"/>
                  </a:ext>
                </a:extLst>
              </p:cNvPr>
              <p:cNvSpPr/>
              <p:nvPr/>
            </p:nvSpPr>
            <p:spPr>
              <a:xfrm>
                <a:off x="7895732" y="2974087"/>
                <a:ext cx="672661" cy="261209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55343" name="Group 208">
            <a:extLst>
              <a:ext uri="{FF2B5EF4-FFF2-40B4-BE49-F238E27FC236}">
                <a16:creationId xmlns:a16="http://schemas.microsoft.com/office/drawing/2014/main" id="{5859F7A8-ABE7-439E-B295-8083693B664D}"/>
              </a:ext>
            </a:extLst>
          </p:cNvPr>
          <p:cNvGrpSpPr>
            <a:grpSpLocks/>
          </p:cNvGrpSpPr>
          <p:nvPr/>
        </p:nvGrpSpPr>
        <p:grpSpPr bwMode="auto">
          <a:xfrm>
            <a:off x="8647114" y="3402014"/>
            <a:ext cx="274637" cy="180975"/>
            <a:chOff x="7493876" y="2774731"/>
            <a:chExt cx="1481958" cy="894622"/>
          </a:xfrm>
        </p:grpSpPr>
        <p:sp>
          <p:nvSpPr>
            <p:cNvPr id="210" name="Freeform 209">
              <a:extLst>
                <a:ext uri="{FF2B5EF4-FFF2-40B4-BE49-F238E27FC236}">
                  <a16:creationId xmlns:a16="http://schemas.microsoft.com/office/drawing/2014/main" id="{BE917DBD-A87F-42C1-85C3-59C200CD5DC0}"/>
                </a:ext>
              </a:extLst>
            </p:cNvPr>
            <p:cNvSpPr/>
            <p:nvPr/>
          </p:nvSpPr>
          <p:spPr>
            <a:xfrm>
              <a:off x="7493876" y="3080783"/>
              <a:ext cx="1481958" cy="588570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211" name="Oval 210">
              <a:extLst>
                <a:ext uri="{FF2B5EF4-FFF2-40B4-BE49-F238E27FC236}">
                  <a16:creationId xmlns:a16="http://schemas.microsoft.com/office/drawing/2014/main" id="{14377FA4-C6E3-4537-8E93-CDB0410AFD4E}"/>
                </a:ext>
              </a:extLst>
            </p:cNvPr>
            <p:cNvSpPr/>
            <p:nvPr/>
          </p:nvSpPr>
          <p:spPr>
            <a:xfrm>
              <a:off x="7493876" y="2774731"/>
              <a:ext cx="1481958" cy="58072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55638" name="Group 211">
              <a:extLst>
                <a:ext uri="{FF2B5EF4-FFF2-40B4-BE49-F238E27FC236}">
                  <a16:creationId xmlns:a16="http://schemas.microsoft.com/office/drawing/2014/main" id="{E8ACC3BA-470B-4EF2-ABFE-84A1CAE17F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13" name="Freeform 212">
                <a:extLst>
                  <a:ext uri="{FF2B5EF4-FFF2-40B4-BE49-F238E27FC236}">
                    <a16:creationId xmlns:a16="http://schemas.microsoft.com/office/drawing/2014/main" id="{57F1F5EA-85C9-480F-856D-21C77CD0E881}"/>
                  </a:ext>
                </a:extLst>
              </p:cNvPr>
              <p:cNvSpPr/>
              <p:nvPr/>
            </p:nvSpPr>
            <p:spPr>
              <a:xfrm>
                <a:off x="7811604" y="2882438"/>
                <a:ext cx="848561" cy="202330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14" name="Freeform 213">
                <a:extLst>
                  <a:ext uri="{FF2B5EF4-FFF2-40B4-BE49-F238E27FC236}">
                    <a16:creationId xmlns:a16="http://schemas.microsoft.com/office/drawing/2014/main" id="{21185B8B-F955-4298-92BD-040A00FA0B71}"/>
                  </a:ext>
                </a:extLst>
              </p:cNvPr>
              <p:cNvSpPr/>
              <p:nvPr/>
            </p:nvSpPr>
            <p:spPr>
              <a:xfrm>
                <a:off x="8365014" y="3052133"/>
                <a:ext cx="317285" cy="176224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15" name="Freeform 214">
                <a:extLst>
                  <a:ext uri="{FF2B5EF4-FFF2-40B4-BE49-F238E27FC236}">
                    <a16:creationId xmlns:a16="http://schemas.microsoft.com/office/drawing/2014/main" id="{4DFCC1EB-29BA-4CBA-A922-F325FBA4F872}"/>
                  </a:ext>
                </a:extLst>
              </p:cNvPr>
              <p:cNvSpPr/>
              <p:nvPr/>
            </p:nvSpPr>
            <p:spPr>
              <a:xfrm>
                <a:off x="7789470" y="3052133"/>
                <a:ext cx="309908" cy="176224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16" name="Freeform 215">
                <a:extLst>
                  <a:ext uri="{FF2B5EF4-FFF2-40B4-BE49-F238E27FC236}">
                    <a16:creationId xmlns:a16="http://schemas.microsoft.com/office/drawing/2014/main" id="{71ED3057-70CC-46C2-9218-35B149F708A2}"/>
                  </a:ext>
                </a:extLst>
              </p:cNvPr>
              <p:cNvSpPr/>
              <p:nvPr/>
            </p:nvSpPr>
            <p:spPr>
              <a:xfrm>
                <a:off x="7900149" y="2967287"/>
                <a:ext cx="671470" cy="274122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55344" name="Group 216">
            <a:extLst>
              <a:ext uri="{FF2B5EF4-FFF2-40B4-BE49-F238E27FC236}">
                <a16:creationId xmlns:a16="http://schemas.microsoft.com/office/drawing/2014/main" id="{9904DB46-BD4F-493F-ADCC-2A5F42D7F9D6}"/>
              </a:ext>
            </a:extLst>
          </p:cNvPr>
          <p:cNvGrpSpPr>
            <a:grpSpLocks/>
          </p:cNvGrpSpPr>
          <p:nvPr/>
        </p:nvGrpSpPr>
        <p:grpSpPr bwMode="auto">
          <a:xfrm>
            <a:off x="8724901" y="3857625"/>
            <a:ext cx="276225" cy="179388"/>
            <a:chOff x="7493876" y="2774731"/>
            <a:chExt cx="1481958" cy="894622"/>
          </a:xfrm>
        </p:grpSpPr>
        <p:sp>
          <p:nvSpPr>
            <p:cNvPr id="218" name="Freeform 217">
              <a:extLst>
                <a:ext uri="{FF2B5EF4-FFF2-40B4-BE49-F238E27FC236}">
                  <a16:creationId xmlns:a16="http://schemas.microsoft.com/office/drawing/2014/main" id="{D86497A6-86F0-4F07-9D76-500FA78E6F54}"/>
                </a:ext>
              </a:extLst>
            </p:cNvPr>
            <p:cNvSpPr/>
            <p:nvPr/>
          </p:nvSpPr>
          <p:spPr>
            <a:xfrm>
              <a:off x="7493876" y="3083496"/>
              <a:ext cx="1481958" cy="585857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219" name="Oval 218">
              <a:extLst>
                <a:ext uri="{FF2B5EF4-FFF2-40B4-BE49-F238E27FC236}">
                  <a16:creationId xmlns:a16="http://schemas.microsoft.com/office/drawing/2014/main" id="{2F7EEE39-32CF-40D2-829B-69089DCAB4AA}"/>
                </a:ext>
              </a:extLst>
            </p:cNvPr>
            <p:cNvSpPr/>
            <p:nvPr/>
          </p:nvSpPr>
          <p:spPr>
            <a:xfrm>
              <a:off x="7493876" y="2774731"/>
              <a:ext cx="1481958" cy="57794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55631" name="Group 219">
              <a:extLst>
                <a:ext uri="{FF2B5EF4-FFF2-40B4-BE49-F238E27FC236}">
                  <a16:creationId xmlns:a16="http://schemas.microsoft.com/office/drawing/2014/main" id="{8D6BBCF0-E136-4EDA-9F30-EEF5671266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21" name="Freeform 220">
                <a:extLst>
                  <a:ext uri="{FF2B5EF4-FFF2-40B4-BE49-F238E27FC236}">
                    <a16:creationId xmlns:a16="http://schemas.microsoft.com/office/drawing/2014/main" id="{499A6A62-8BC3-4D28-9E68-2658E7CAE560}"/>
                  </a:ext>
                </a:extLst>
              </p:cNvPr>
              <p:cNvSpPr/>
              <p:nvPr/>
            </p:nvSpPr>
            <p:spPr>
              <a:xfrm>
                <a:off x="7810376" y="2882959"/>
                <a:ext cx="851020" cy="197534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22" name="Freeform 221">
                <a:extLst>
                  <a:ext uri="{FF2B5EF4-FFF2-40B4-BE49-F238E27FC236}">
                    <a16:creationId xmlns:a16="http://schemas.microsoft.com/office/drawing/2014/main" id="{EBFEA615-6917-4D1A-90BB-C789F1B16CB3}"/>
                  </a:ext>
                </a:extLst>
              </p:cNvPr>
              <p:cNvSpPr/>
              <p:nvPr/>
            </p:nvSpPr>
            <p:spPr>
              <a:xfrm>
                <a:off x="8367940" y="3054156"/>
                <a:ext cx="315462" cy="171196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23" name="Freeform 222">
                <a:extLst>
                  <a:ext uri="{FF2B5EF4-FFF2-40B4-BE49-F238E27FC236}">
                    <a16:creationId xmlns:a16="http://schemas.microsoft.com/office/drawing/2014/main" id="{976BC3CF-94E5-4685-A3EC-9D40A2C4EB24}"/>
                  </a:ext>
                </a:extLst>
              </p:cNvPr>
              <p:cNvSpPr/>
              <p:nvPr/>
            </p:nvSpPr>
            <p:spPr>
              <a:xfrm>
                <a:off x="7788364" y="3054156"/>
                <a:ext cx="308128" cy="171196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24" name="Freeform 223">
                <a:extLst>
                  <a:ext uri="{FF2B5EF4-FFF2-40B4-BE49-F238E27FC236}">
                    <a16:creationId xmlns:a16="http://schemas.microsoft.com/office/drawing/2014/main" id="{FF5C932A-25C3-4F6E-A716-A833525E383B}"/>
                  </a:ext>
                </a:extLst>
              </p:cNvPr>
              <p:cNvSpPr/>
              <p:nvPr/>
            </p:nvSpPr>
            <p:spPr>
              <a:xfrm>
                <a:off x="7898412" y="2968555"/>
                <a:ext cx="674947" cy="269965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55345" name="Group 224">
            <a:extLst>
              <a:ext uri="{FF2B5EF4-FFF2-40B4-BE49-F238E27FC236}">
                <a16:creationId xmlns:a16="http://schemas.microsoft.com/office/drawing/2014/main" id="{BD5F8AFA-867B-486D-9E08-1D97DE6D9A49}"/>
              </a:ext>
            </a:extLst>
          </p:cNvPr>
          <p:cNvGrpSpPr>
            <a:grpSpLocks/>
          </p:cNvGrpSpPr>
          <p:nvPr/>
        </p:nvGrpSpPr>
        <p:grpSpPr bwMode="auto">
          <a:xfrm>
            <a:off x="9305926" y="3851276"/>
            <a:ext cx="265113" cy="149225"/>
            <a:chOff x="7493876" y="2774731"/>
            <a:chExt cx="1481958" cy="894622"/>
          </a:xfrm>
        </p:grpSpPr>
        <p:sp>
          <p:nvSpPr>
            <p:cNvPr id="226" name="Freeform 225">
              <a:extLst>
                <a:ext uri="{FF2B5EF4-FFF2-40B4-BE49-F238E27FC236}">
                  <a16:creationId xmlns:a16="http://schemas.microsoft.com/office/drawing/2014/main" id="{C71153B3-CCCC-44A3-BDFF-EF156A1ABF56}"/>
                </a:ext>
              </a:extLst>
            </p:cNvPr>
            <p:cNvSpPr/>
            <p:nvPr/>
          </p:nvSpPr>
          <p:spPr>
            <a:xfrm>
              <a:off x="7493876" y="3088803"/>
              <a:ext cx="1481958" cy="580550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227" name="Oval 226">
              <a:extLst>
                <a:ext uri="{FF2B5EF4-FFF2-40B4-BE49-F238E27FC236}">
                  <a16:creationId xmlns:a16="http://schemas.microsoft.com/office/drawing/2014/main" id="{163E38AC-1B52-49BE-AA9C-BAE38AE5BE70}"/>
                </a:ext>
              </a:extLst>
            </p:cNvPr>
            <p:cNvSpPr/>
            <p:nvPr/>
          </p:nvSpPr>
          <p:spPr>
            <a:xfrm>
              <a:off x="7493876" y="2774731"/>
              <a:ext cx="1481958" cy="580556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55624" name="Group 227">
              <a:extLst>
                <a:ext uri="{FF2B5EF4-FFF2-40B4-BE49-F238E27FC236}">
                  <a16:creationId xmlns:a16="http://schemas.microsoft.com/office/drawing/2014/main" id="{4E1CBAB5-A9A8-4E02-80D7-35614C0C1C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29" name="Freeform 228">
                <a:extLst>
                  <a:ext uri="{FF2B5EF4-FFF2-40B4-BE49-F238E27FC236}">
                    <a16:creationId xmlns:a16="http://schemas.microsoft.com/office/drawing/2014/main" id="{C9709547-F3F3-44A9-B2F7-848FBBA39250}"/>
                  </a:ext>
                </a:extLst>
              </p:cNvPr>
              <p:cNvSpPr/>
              <p:nvPr/>
            </p:nvSpPr>
            <p:spPr>
              <a:xfrm>
                <a:off x="7811647" y="2887021"/>
                <a:ext cx="848473" cy="197886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FDFEF4E9-79F7-44C3-81ED-294DC48E3076}"/>
                  </a:ext>
                </a:extLst>
              </p:cNvPr>
              <p:cNvSpPr/>
              <p:nvPr/>
            </p:nvSpPr>
            <p:spPr>
              <a:xfrm>
                <a:off x="8369653" y="3053246"/>
                <a:ext cx="313397" cy="166220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31" name="Freeform 230">
                <a:extLst>
                  <a:ext uri="{FF2B5EF4-FFF2-40B4-BE49-F238E27FC236}">
                    <a16:creationId xmlns:a16="http://schemas.microsoft.com/office/drawing/2014/main" id="{583E1B61-FC0C-4064-85D4-50F32FF13FCF}"/>
                  </a:ext>
                </a:extLst>
              </p:cNvPr>
              <p:cNvSpPr/>
              <p:nvPr/>
            </p:nvSpPr>
            <p:spPr>
              <a:xfrm>
                <a:off x="7788718" y="3053246"/>
                <a:ext cx="313397" cy="166220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32" name="Freeform 231">
                <a:extLst>
                  <a:ext uri="{FF2B5EF4-FFF2-40B4-BE49-F238E27FC236}">
                    <a16:creationId xmlns:a16="http://schemas.microsoft.com/office/drawing/2014/main" id="{3891D845-F4FB-4E9E-BB6D-16395FA0FDD5}"/>
                  </a:ext>
                </a:extLst>
              </p:cNvPr>
              <p:cNvSpPr/>
              <p:nvPr/>
            </p:nvSpPr>
            <p:spPr>
              <a:xfrm>
                <a:off x="7895732" y="2974092"/>
                <a:ext cx="672661" cy="261204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55346" name="Group 232">
            <a:extLst>
              <a:ext uri="{FF2B5EF4-FFF2-40B4-BE49-F238E27FC236}">
                <a16:creationId xmlns:a16="http://schemas.microsoft.com/office/drawing/2014/main" id="{3EC15702-3C41-402C-86D7-BF334955881D}"/>
              </a:ext>
            </a:extLst>
          </p:cNvPr>
          <p:cNvGrpSpPr>
            <a:grpSpLocks/>
          </p:cNvGrpSpPr>
          <p:nvPr/>
        </p:nvGrpSpPr>
        <p:grpSpPr bwMode="auto">
          <a:xfrm>
            <a:off x="8459789" y="4438651"/>
            <a:ext cx="295275" cy="163513"/>
            <a:chOff x="7493876" y="2774731"/>
            <a:chExt cx="1481958" cy="894622"/>
          </a:xfrm>
        </p:grpSpPr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5B4B10DB-6EA7-4374-A3CE-C463C67C43E3}"/>
                </a:ext>
              </a:extLst>
            </p:cNvPr>
            <p:cNvSpPr/>
            <p:nvPr/>
          </p:nvSpPr>
          <p:spPr>
            <a:xfrm>
              <a:off x="7493876" y="3087413"/>
              <a:ext cx="1481958" cy="581940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235" name="Oval 234">
              <a:extLst>
                <a:ext uri="{FF2B5EF4-FFF2-40B4-BE49-F238E27FC236}">
                  <a16:creationId xmlns:a16="http://schemas.microsoft.com/office/drawing/2014/main" id="{2D23A4DD-E97B-4EC1-8091-7D525B314487}"/>
                </a:ext>
              </a:extLst>
            </p:cNvPr>
            <p:cNvSpPr/>
            <p:nvPr/>
          </p:nvSpPr>
          <p:spPr>
            <a:xfrm>
              <a:off x="7493876" y="2774731"/>
              <a:ext cx="1481958" cy="5819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55617" name="Group 235">
              <a:extLst>
                <a:ext uri="{FF2B5EF4-FFF2-40B4-BE49-F238E27FC236}">
                  <a16:creationId xmlns:a16="http://schemas.microsoft.com/office/drawing/2014/main" id="{35430918-DA39-4F9F-AD0E-82839079CE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37" name="Freeform 236">
                <a:extLst>
                  <a:ext uri="{FF2B5EF4-FFF2-40B4-BE49-F238E27FC236}">
                    <a16:creationId xmlns:a16="http://schemas.microsoft.com/office/drawing/2014/main" id="{11827396-958F-4E6F-92A0-880F27281761}"/>
                  </a:ext>
                </a:extLst>
              </p:cNvPr>
              <p:cNvSpPr/>
              <p:nvPr/>
            </p:nvSpPr>
            <p:spPr>
              <a:xfrm>
                <a:off x="7817238" y="2881486"/>
                <a:ext cx="844154" cy="195043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38" name="Freeform 237">
                <a:extLst>
                  <a:ext uri="{FF2B5EF4-FFF2-40B4-BE49-F238E27FC236}">
                    <a16:creationId xmlns:a16="http://schemas.microsoft.com/office/drawing/2014/main" id="{621DB93B-2421-4322-86B2-1CC933B6146D}"/>
                  </a:ext>
                </a:extLst>
              </p:cNvPr>
              <p:cNvSpPr/>
              <p:nvPr/>
            </p:nvSpPr>
            <p:spPr>
              <a:xfrm>
                <a:off x="8366282" y="3047634"/>
                <a:ext cx="315701" cy="1733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C805A166-3D33-429A-BCF6-4262C53CEFCC}"/>
                  </a:ext>
                </a:extLst>
              </p:cNvPr>
              <p:cNvSpPr/>
              <p:nvPr/>
            </p:nvSpPr>
            <p:spPr>
              <a:xfrm>
                <a:off x="7789786" y="3047634"/>
                <a:ext cx="308835" cy="173369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40" name="Freeform 239">
                <a:extLst>
                  <a:ext uri="{FF2B5EF4-FFF2-40B4-BE49-F238E27FC236}">
                    <a16:creationId xmlns:a16="http://schemas.microsoft.com/office/drawing/2014/main" id="{95BE9348-58F0-4D74-B37C-01C3A9D02D14}"/>
                  </a:ext>
                </a:extLst>
              </p:cNvPr>
              <p:cNvSpPr/>
              <p:nvPr/>
            </p:nvSpPr>
            <p:spPr>
              <a:xfrm>
                <a:off x="7899595" y="2968171"/>
                <a:ext cx="672580" cy="267280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55347" name="Group 240">
            <a:extLst>
              <a:ext uri="{FF2B5EF4-FFF2-40B4-BE49-F238E27FC236}">
                <a16:creationId xmlns:a16="http://schemas.microsoft.com/office/drawing/2014/main" id="{9B0ED76A-42CA-49D2-94FD-3C029AD2D8F9}"/>
              </a:ext>
            </a:extLst>
          </p:cNvPr>
          <p:cNvGrpSpPr>
            <a:grpSpLocks/>
          </p:cNvGrpSpPr>
          <p:nvPr/>
        </p:nvGrpSpPr>
        <p:grpSpPr bwMode="auto">
          <a:xfrm>
            <a:off x="9718675" y="4133850"/>
            <a:ext cx="171450" cy="90488"/>
            <a:chOff x="7493876" y="2774731"/>
            <a:chExt cx="1481958" cy="894622"/>
          </a:xfrm>
        </p:grpSpPr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97D392D4-A864-479F-B5ED-AE44AFDABB5A}"/>
                </a:ext>
              </a:extLst>
            </p:cNvPr>
            <p:cNvSpPr/>
            <p:nvPr/>
          </p:nvSpPr>
          <p:spPr>
            <a:xfrm>
              <a:off x="7493876" y="3088632"/>
              <a:ext cx="1481958" cy="580721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243" name="Oval 242">
              <a:extLst>
                <a:ext uri="{FF2B5EF4-FFF2-40B4-BE49-F238E27FC236}">
                  <a16:creationId xmlns:a16="http://schemas.microsoft.com/office/drawing/2014/main" id="{5A9221B1-A30E-44EC-8DC5-7DCDBB3823B3}"/>
                </a:ext>
              </a:extLst>
            </p:cNvPr>
            <p:cNvSpPr/>
            <p:nvPr/>
          </p:nvSpPr>
          <p:spPr>
            <a:xfrm>
              <a:off x="7493876" y="2774731"/>
              <a:ext cx="1481958" cy="580721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55610" name="Group 243">
              <a:extLst>
                <a:ext uri="{FF2B5EF4-FFF2-40B4-BE49-F238E27FC236}">
                  <a16:creationId xmlns:a16="http://schemas.microsoft.com/office/drawing/2014/main" id="{15C326BE-CB59-44A1-AD49-72598E1D83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45" name="Freeform 244">
                <a:extLst>
                  <a:ext uri="{FF2B5EF4-FFF2-40B4-BE49-F238E27FC236}">
                    <a16:creationId xmlns:a16="http://schemas.microsoft.com/office/drawing/2014/main" id="{450E5708-DA56-4FCD-984A-4E5DB6CC278C}"/>
                  </a:ext>
                </a:extLst>
              </p:cNvPr>
              <p:cNvSpPr/>
              <p:nvPr/>
            </p:nvSpPr>
            <p:spPr>
              <a:xfrm>
                <a:off x="7810379" y="2888971"/>
                <a:ext cx="851018" cy="195798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46" name="Freeform 245">
                <a:extLst>
                  <a:ext uri="{FF2B5EF4-FFF2-40B4-BE49-F238E27FC236}">
                    <a16:creationId xmlns:a16="http://schemas.microsoft.com/office/drawing/2014/main" id="{500B5086-C3E9-469D-B04A-84F64B7173EA}"/>
                  </a:ext>
                </a:extLst>
              </p:cNvPr>
              <p:cNvSpPr/>
              <p:nvPr/>
            </p:nvSpPr>
            <p:spPr>
              <a:xfrm>
                <a:off x="8365909" y="3058661"/>
                <a:ext cx="319128" cy="16969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21779B3D-FC80-4861-B18A-5890142E6C1B}"/>
                  </a:ext>
                </a:extLst>
              </p:cNvPr>
              <p:cNvSpPr/>
              <p:nvPr/>
            </p:nvSpPr>
            <p:spPr>
              <a:xfrm>
                <a:off x="7786740" y="3058661"/>
                <a:ext cx="307312" cy="169699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48" name="Freeform 247">
                <a:extLst>
                  <a:ext uri="{FF2B5EF4-FFF2-40B4-BE49-F238E27FC236}">
                    <a16:creationId xmlns:a16="http://schemas.microsoft.com/office/drawing/2014/main" id="{7433E1E3-A45E-4594-9058-3E041A96C484}"/>
                  </a:ext>
                </a:extLst>
              </p:cNvPr>
              <p:cNvSpPr/>
              <p:nvPr/>
            </p:nvSpPr>
            <p:spPr>
              <a:xfrm>
                <a:off x="7893121" y="2980341"/>
                <a:ext cx="673719" cy="261069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55348" name="Group 248">
            <a:extLst>
              <a:ext uri="{FF2B5EF4-FFF2-40B4-BE49-F238E27FC236}">
                <a16:creationId xmlns:a16="http://schemas.microsoft.com/office/drawing/2014/main" id="{B7045DEC-5FD9-49F8-902D-9E01062E9E8D}"/>
              </a:ext>
            </a:extLst>
          </p:cNvPr>
          <p:cNvGrpSpPr>
            <a:grpSpLocks/>
          </p:cNvGrpSpPr>
          <p:nvPr/>
        </p:nvGrpSpPr>
        <p:grpSpPr bwMode="auto">
          <a:xfrm>
            <a:off x="7104063" y="2624139"/>
            <a:ext cx="400050" cy="306387"/>
            <a:chOff x="7432700" y="2327293"/>
            <a:chExt cx="534987" cy="407988"/>
          </a:xfrm>
        </p:grpSpPr>
        <p:pic>
          <p:nvPicPr>
            <p:cNvPr id="55585" name="Picture 1017" descr="antenna_stylized">
              <a:extLst>
                <a:ext uri="{FF2B5EF4-FFF2-40B4-BE49-F238E27FC236}">
                  <a16:creationId xmlns:a16="http://schemas.microsoft.com/office/drawing/2014/main" id="{8408FA9F-09C5-4859-93F8-46C33EFDC97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5586" name="Picture 1018" descr="laptop_keyboard">
              <a:extLst>
                <a:ext uri="{FF2B5EF4-FFF2-40B4-BE49-F238E27FC236}">
                  <a16:creationId xmlns:a16="http://schemas.microsoft.com/office/drawing/2014/main" id="{9294B0C7-1AAF-4CEB-A5A0-D488530799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2" name="Freeform 1019">
              <a:extLst>
                <a:ext uri="{FF2B5EF4-FFF2-40B4-BE49-F238E27FC236}">
                  <a16:creationId xmlns:a16="http://schemas.microsoft.com/office/drawing/2014/main" id="{22DA171B-B733-4358-8438-913D1338B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2537" y="2420306"/>
              <a:ext cx="352412" cy="209278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pic>
          <p:nvPicPr>
            <p:cNvPr id="55588" name="Picture 1020" descr="screen">
              <a:extLst>
                <a:ext uri="{FF2B5EF4-FFF2-40B4-BE49-F238E27FC236}">
                  <a16:creationId xmlns:a16="http://schemas.microsoft.com/office/drawing/2014/main" id="{C9ED3997-A726-4A44-B92E-9C7C29E3B41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4" name="Freeform 1021">
              <a:extLst>
                <a:ext uri="{FF2B5EF4-FFF2-40B4-BE49-F238E27FC236}">
                  <a16:creationId xmlns:a16="http://schemas.microsoft.com/office/drawing/2014/main" id="{8D1360A9-E082-421A-9371-167022A1B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8348" y="2413964"/>
              <a:ext cx="297215" cy="40165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5" name="Freeform 1022">
              <a:extLst>
                <a:ext uri="{FF2B5EF4-FFF2-40B4-BE49-F238E27FC236}">
                  <a16:creationId xmlns:a16="http://schemas.microsoft.com/office/drawing/2014/main" id="{FA5EB8CB-83EA-4090-A98B-0CD4CA877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414" y="2413964"/>
              <a:ext cx="82796" cy="16277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6" name="Freeform 1023">
              <a:extLst>
                <a:ext uri="{FF2B5EF4-FFF2-40B4-BE49-F238E27FC236}">
                  <a16:creationId xmlns:a16="http://schemas.microsoft.com/office/drawing/2014/main" id="{E89B9464-C33F-4DFB-AE92-17685BAE3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77" y="2443559"/>
              <a:ext cx="89164" cy="186026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7" name="Freeform 1024">
              <a:extLst>
                <a:ext uri="{FF2B5EF4-FFF2-40B4-BE49-F238E27FC236}">
                  <a16:creationId xmlns:a16="http://schemas.microsoft.com/office/drawing/2014/main" id="{E267D4B6-85F9-4E6D-A8BC-EE0F9E8EE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8291" y="2568281"/>
              <a:ext cx="329059" cy="61303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8" name="Freeform 1025">
              <a:extLst>
                <a:ext uri="{FF2B5EF4-FFF2-40B4-BE49-F238E27FC236}">
                  <a16:creationId xmlns:a16="http://schemas.microsoft.com/office/drawing/2014/main" id="{AB96EE5F-5C98-4148-A1F6-D082E9AE6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891" y="2445673"/>
              <a:ext cx="82796" cy="186026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9" name="Freeform 1026">
              <a:extLst>
                <a:ext uri="{FF2B5EF4-FFF2-40B4-BE49-F238E27FC236}">
                  <a16:creationId xmlns:a16="http://schemas.microsoft.com/office/drawing/2014/main" id="{CD0345F8-A8F3-459B-A1FD-428789F10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414" y="2576737"/>
              <a:ext cx="290847" cy="61303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grpSp>
          <p:nvGrpSpPr>
            <p:cNvPr id="55595" name="Group 1027">
              <a:extLst>
                <a:ext uri="{FF2B5EF4-FFF2-40B4-BE49-F238E27FC236}">
                  <a16:creationId xmlns:a16="http://schemas.microsoft.com/office/drawing/2014/main" id="{F8ED076C-EBB9-49EC-9164-5ED76D219A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267" name="Freeform 1028">
                <a:extLst>
                  <a:ext uri="{FF2B5EF4-FFF2-40B4-BE49-F238E27FC236}">
                    <a16:creationId xmlns:a16="http://schemas.microsoft.com/office/drawing/2014/main" id="{C2C01DF6-A654-4617-9496-1DFC0DEA9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5" y="2642"/>
                <a:ext cx="760" cy="319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68" name="Freeform 1029">
                <a:extLst>
                  <a:ext uri="{FF2B5EF4-FFF2-40B4-BE49-F238E27FC236}">
                    <a16:creationId xmlns:a16="http://schemas.microsoft.com/office/drawing/2014/main" id="{1E962184-6535-419C-B327-D0135B87C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1" y="2642"/>
                <a:ext cx="728" cy="319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69" name="Freeform 1030">
                <a:extLst>
                  <a:ext uri="{FF2B5EF4-FFF2-40B4-BE49-F238E27FC236}">
                    <a16:creationId xmlns:a16="http://schemas.microsoft.com/office/drawing/2014/main" id="{D6040D88-43AC-47A9-9B36-D3A734621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774"/>
                <a:ext cx="259" cy="94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70" name="Freeform 1031">
                <a:extLst>
                  <a:ext uri="{FF2B5EF4-FFF2-40B4-BE49-F238E27FC236}">
                    <a16:creationId xmlns:a16="http://schemas.microsoft.com/office/drawing/2014/main" id="{E0CBA5D5-BBF0-4852-A7DD-8DF95EFC3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1"/>
                <a:ext cx="194" cy="56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71" name="Freeform 1032">
                <a:extLst>
                  <a:ext uri="{FF2B5EF4-FFF2-40B4-BE49-F238E27FC236}">
                    <a16:creationId xmlns:a16="http://schemas.microsoft.com/office/drawing/2014/main" id="{4F941541-92E6-41A7-8F2E-35159EF4B5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6" y="2830"/>
                <a:ext cx="259" cy="94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72" name="Freeform 1033">
                <a:extLst>
                  <a:ext uri="{FF2B5EF4-FFF2-40B4-BE49-F238E27FC236}">
                    <a16:creationId xmlns:a16="http://schemas.microsoft.com/office/drawing/2014/main" id="{D74C24EE-255E-4DF2-9225-528E5FCA70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0" y="2868"/>
                <a:ext cx="194" cy="75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261" name="Freeform 1034">
              <a:extLst>
                <a:ext uri="{FF2B5EF4-FFF2-40B4-BE49-F238E27FC236}">
                  <a16:creationId xmlns:a16="http://schemas.microsoft.com/office/drawing/2014/main" id="{68B09544-6975-4C2E-986D-C86C7A130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882" y="2648610"/>
              <a:ext cx="118886" cy="80329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2" name="Freeform 1035">
              <a:extLst>
                <a:ext uri="{FF2B5EF4-FFF2-40B4-BE49-F238E27FC236}">
                  <a16:creationId xmlns:a16="http://schemas.microsoft.com/office/drawing/2014/main" id="{97521FA3-1E79-440F-B0C9-DB75E798E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176" y="2654952"/>
              <a:ext cx="305707" cy="73988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3" name="Freeform 1036">
              <a:extLst>
                <a:ext uri="{FF2B5EF4-FFF2-40B4-BE49-F238E27FC236}">
                  <a16:creationId xmlns:a16="http://schemas.microsoft.com/office/drawing/2014/main" id="{3A78CFFD-E670-482C-8BBF-78F1645F6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176" y="2640155"/>
              <a:ext cx="4246" cy="14797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4" name="Freeform 1037">
              <a:extLst>
                <a:ext uri="{FF2B5EF4-FFF2-40B4-BE49-F238E27FC236}">
                  <a16:creationId xmlns:a16="http://schemas.microsoft.com/office/drawing/2014/main" id="{F6460549-BDAF-49E2-9413-CDF14A907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176" y="2578850"/>
              <a:ext cx="142238" cy="63418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5" name="Freeform 1038">
              <a:extLst>
                <a:ext uri="{FF2B5EF4-FFF2-40B4-BE49-F238E27FC236}">
                  <a16:creationId xmlns:a16="http://schemas.microsoft.com/office/drawing/2014/main" id="{9BE23BDE-D0B4-4EDB-B165-14AB26858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790" y="2644383"/>
              <a:ext cx="290847" cy="69759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6" name="Freeform 1039">
              <a:extLst>
                <a:ext uri="{FF2B5EF4-FFF2-40B4-BE49-F238E27FC236}">
                  <a16:creationId xmlns:a16="http://schemas.microsoft.com/office/drawing/2014/main" id="{79C104D5-752F-4D1D-B8B5-D3864246CEDE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7513" y="2638040"/>
              <a:ext cx="118886" cy="73988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55349" name="Group 272">
            <a:extLst>
              <a:ext uri="{FF2B5EF4-FFF2-40B4-BE49-F238E27FC236}">
                <a16:creationId xmlns:a16="http://schemas.microsoft.com/office/drawing/2014/main" id="{A3BC712D-CCFD-4531-BA9D-6D8C886D5747}"/>
              </a:ext>
            </a:extLst>
          </p:cNvPr>
          <p:cNvGrpSpPr>
            <a:grpSpLocks/>
          </p:cNvGrpSpPr>
          <p:nvPr/>
        </p:nvGrpSpPr>
        <p:grpSpPr bwMode="auto">
          <a:xfrm>
            <a:off x="8002588" y="2597151"/>
            <a:ext cx="398462" cy="358775"/>
            <a:chOff x="8631407" y="2290407"/>
            <a:chExt cx="530702" cy="478009"/>
          </a:xfrm>
        </p:grpSpPr>
        <p:pic>
          <p:nvPicPr>
            <p:cNvPr id="55583" name="Picture 568" descr="light2.png">
              <a:extLst>
                <a:ext uri="{FF2B5EF4-FFF2-40B4-BE49-F238E27FC236}">
                  <a16:creationId xmlns:a16="http://schemas.microsoft.com/office/drawing/2014/main" id="{BD772549-BCD6-462C-AD11-F6CA63BA39BE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8825293" y="2362969"/>
              <a:ext cx="92772" cy="4054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5584" name="Picture 1017" descr="antenna_stylized">
              <a:extLst>
                <a:ext uri="{FF2B5EF4-FFF2-40B4-BE49-F238E27FC236}">
                  <a16:creationId xmlns:a16="http://schemas.microsoft.com/office/drawing/2014/main" id="{B8483444-6F16-42EC-8375-19EB56CD88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31407" y="2290407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5350" name="Group 275">
            <a:extLst>
              <a:ext uri="{FF2B5EF4-FFF2-40B4-BE49-F238E27FC236}">
                <a16:creationId xmlns:a16="http://schemas.microsoft.com/office/drawing/2014/main" id="{010E85F6-DD38-4B66-B1F9-20D6BC616590}"/>
              </a:ext>
            </a:extLst>
          </p:cNvPr>
          <p:cNvGrpSpPr>
            <a:grpSpLocks/>
          </p:cNvGrpSpPr>
          <p:nvPr/>
        </p:nvGrpSpPr>
        <p:grpSpPr bwMode="auto">
          <a:xfrm>
            <a:off x="7899400" y="2401888"/>
            <a:ext cx="636588" cy="169862"/>
            <a:chOff x="8493165" y="2029804"/>
            <a:chExt cx="849312" cy="226109"/>
          </a:xfrm>
        </p:grpSpPr>
        <p:pic>
          <p:nvPicPr>
            <p:cNvPr id="55581" name="Picture 603" descr="car_icon_small">
              <a:extLst>
                <a:ext uri="{FF2B5EF4-FFF2-40B4-BE49-F238E27FC236}">
                  <a16:creationId xmlns:a16="http://schemas.microsoft.com/office/drawing/2014/main" id="{295141EA-B96E-4290-88D2-E5E276BFDB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5582" name="Picture 1017" descr="antenna_stylized">
              <a:extLst>
                <a:ext uri="{FF2B5EF4-FFF2-40B4-BE49-F238E27FC236}">
                  <a16:creationId xmlns:a16="http://schemas.microsoft.com/office/drawing/2014/main" id="{07715989-03B6-4659-9217-C8D0C16962D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5351" name="Group 278">
            <a:extLst>
              <a:ext uri="{FF2B5EF4-FFF2-40B4-BE49-F238E27FC236}">
                <a16:creationId xmlns:a16="http://schemas.microsoft.com/office/drawing/2014/main" id="{52AE6DA9-199D-48F0-A77E-ADD80770E657}"/>
              </a:ext>
            </a:extLst>
          </p:cNvPr>
          <p:cNvGrpSpPr>
            <a:grpSpLocks/>
          </p:cNvGrpSpPr>
          <p:nvPr/>
        </p:nvGrpSpPr>
        <p:grpSpPr bwMode="auto">
          <a:xfrm>
            <a:off x="7143750" y="3351213"/>
            <a:ext cx="642938" cy="438150"/>
            <a:chOff x="7487144" y="3296104"/>
            <a:chExt cx="857739" cy="583764"/>
          </a:xfrm>
        </p:grpSpPr>
        <p:grpSp>
          <p:nvGrpSpPr>
            <p:cNvPr id="55551" name="Group 279">
              <a:extLst>
                <a:ext uri="{FF2B5EF4-FFF2-40B4-BE49-F238E27FC236}">
                  <a16:creationId xmlns:a16="http://schemas.microsoft.com/office/drawing/2014/main" id="{06CFE0B1-C8D6-4771-84C2-70191E24DF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87144" y="3389820"/>
              <a:ext cx="350807" cy="305517"/>
              <a:chOff x="7487144" y="3389820"/>
              <a:chExt cx="350807" cy="305517"/>
            </a:xfrm>
          </p:grpSpPr>
          <p:pic>
            <p:nvPicPr>
              <p:cNvPr id="55558" name="Picture 1115" descr="antenna_stylized">
                <a:extLst>
                  <a:ext uri="{FF2B5EF4-FFF2-40B4-BE49-F238E27FC236}">
                    <a16:creationId xmlns:a16="http://schemas.microsoft.com/office/drawing/2014/main" id="{FCC84E0C-3C9C-4B05-BEA3-B59AAFD5A32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87144" y="338982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5559" name="Picture 1116" descr="laptop_keyboard">
                <a:extLst>
                  <a:ext uri="{FF2B5EF4-FFF2-40B4-BE49-F238E27FC236}">
                    <a16:creationId xmlns:a16="http://schemas.microsoft.com/office/drawing/2014/main" id="{1A0B353D-92D3-40DF-ACD3-3C26D57E556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504001" y="3575889"/>
                <a:ext cx="286699" cy="1194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9" name="Freeform 1117">
                <a:extLst>
                  <a:ext uri="{FF2B5EF4-FFF2-40B4-BE49-F238E27FC236}">
                    <a16:creationId xmlns:a16="http://schemas.microsoft.com/office/drawing/2014/main" id="{FB0612E3-838A-475F-9CE3-941F4C8E55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392" y="3458966"/>
                <a:ext cx="230848" cy="156516"/>
              </a:xfrm>
              <a:custGeom>
                <a:avLst/>
                <a:gdLst>
                  <a:gd name="T0" fmla="*/ 143665061 w 2982"/>
                  <a:gd name="T1" fmla="*/ 0 h 2442"/>
                  <a:gd name="T2" fmla="*/ 0 w 2982"/>
                  <a:gd name="T3" fmla="*/ 66329557 h 2442"/>
                  <a:gd name="T4" fmla="*/ 573719931 w 2982"/>
                  <a:gd name="T5" fmla="*/ 82975142 h 2442"/>
                  <a:gd name="T6" fmla="*/ 717384993 w 2982"/>
                  <a:gd name="T7" fmla="*/ 16645585 h 2442"/>
                  <a:gd name="T8" fmla="*/ 14366506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pic>
            <p:nvPicPr>
              <p:cNvPr id="55561" name="Picture 1118" descr="screen">
                <a:extLst>
                  <a:ext uri="{FF2B5EF4-FFF2-40B4-BE49-F238E27FC236}">
                    <a16:creationId xmlns:a16="http://schemas.microsoft.com/office/drawing/2014/main" id="{04150B11-6A20-4CDA-B61E-28D3FB4C1CE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0380" y="3463988"/>
                <a:ext cx="209692" cy="1418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91" name="Freeform 1119">
                <a:extLst>
                  <a:ext uri="{FF2B5EF4-FFF2-40B4-BE49-F238E27FC236}">
                    <a16:creationId xmlns:a16="http://schemas.microsoft.com/office/drawing/2014/main" id="{855307E4-7CC8-4D04-8424-1C0BA207C2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1750" y="3454735"/>
                <a:ext cx="194845" cy="29611"/>
              </a:xfrm>
              <a:custGeom>
                <a:avLst/>
                <a:gdLst>
                  <a:gd name="T0" fmla="*/ 35620212 w 2528"/>
                  <a:gd name="T1" fmla="*/ 0 h 455"/>
                  <a:gd name="T2" fmla="*/ 608343257 w 2528"/>
                  <a:gd name="T3" fmla="*/ 16582250 h 455"/>
                  <a:gd name="T4" fmla="*/ 572256449 w 2528"/>
                  <a:gd name="T5" fmla="*/ 16582250 h 455"/>
                  <a:gd name="T6" fmla="*/ 0 w 2528"/>
                  <a:gd name="T7" fmla="*/ 16582250 h 455"/>
                  <a:gd name="T8" fmla="*/ 35620212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92" name="Freeform 1120">
                <a:extLst>
                  <a:ext uri="{FF2B5EF4-FFF2-40B4-BE49-F238E27FC236}">
                    <a16:creationId xmlns:a16="http://schemas.microsoft.com/office/drawing/2014/main" id="{2C17D184-7AD1-4917-976E-0E31AC2D0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7274" y="3454735"/>
                <a:ext cx="55065" cy="120561"/>
              </a:xfrm>
              <a:custGeom>
                <a:avLst/>
                <a:gdLst>
                  <a:gd name="T0" fmla="*/ 142804406 w 702"/>
                  <a:gd name="T1" fmla="*/ 0 h 1893"/>
                  <a:gd name="T2" fmla="*/ 0 w 702"/>
                  <a:gd name="T3" fmla="*/ 66174575 h 1893"/>
                  <a:gd name="T4" fmla="*/ 35584530 w 702"/>
                  <a:gd name="T5" fmla="*/ 66174575 h 1893"/>
                  <a:gd name="T6" fmla="*/ 178855222 w 702"/>
                  <a:gd name="T7" fmla="*/ 16607700 h 1893"/>
                  <a:gd name="T8" fmla="*/ 142804406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93" name="Freeform 1121">
                <a:extLst>
                  <a:ext uri="{FF2B5EF4-FFF2-40B4-BE49-F238E27FC236}">
                    <a16:creationId xmlns:a16="http://schemas.microsoft.com/office/drawing/2014/main" id="{D8DE03F5-BA08-4576-BE3F-DBF93F979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7294" y="3475886"/>
                <a:ext cx="59301" cy="139596"/>
              </a:xfrm>
              <a:custGeom>
                <a:avLst/>
                <a:gdLst>
                  <a:gd name="T0" fmla="*/ 179213623 w 756"/>
                  <a:gd name="T1" fmla="*/ 0 h 2184"/>
                  <a:gd name="T2" fmla="*/ 35656008 w 756"/>
                  <a:gd name="T3" fmla="*/ 82904513 h 2184"/>
                  <a:gd name="T4" fmla="*/ 0 w 756"/>
                  <a:gd name="T5" fmla="*/ 82904513 h 2184"/>
                  <a:gd name="T6" fmla="*/ 143090785 w 756"/>
                  <a:gd name="T7" fmla="*/ 16632211 h 2184"/>
                  <a:gd name="T8" fmla="*/ 17921362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94" name="Freeform 1122">
                <a:extLst>
                  <a:ext uri="{FF2B5EF4-FFF2-40B4-BE49-F238E27FC236}">
                    <a16:creationId xmlns:a16="http://schemas.microsoft.com/office/drawing/2014/main" id="{62DD2117-1708-46A6-9223-58F75B032F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7274" y="3568950"/>
                <a:ext cx="213906" cy="48648"/>
              </a:xfrm>
              <a:custGeom>
                <a:avLst/>
                <a:gdLst>
                  <a:gd name="T0" fmla="*/ 35658648 w 2773"/>
                  <a:gd name="T1" fmla="*/ 0 h 738"/>
                  <a:gd name="T2" fmla="*/ 0 w 2773"/>
                  <a:gd name="T3" fmla="*/ 16581742 h 738"/>
                  <a:gd name="T4" fmla="*/ 573357470 w 2773"/>
                  <a:gd name="T5" fmla="*/ 33163485 h 738"/>
                  <a:gd name="T6" fmla="*/ 573357470 w 2773"/>
                  <a:gd name="T7" fmla="*/ 16581742 h 738"/>
                  <a:gd name="T8" fmla="*/ 35658648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95" name="Freeform 1123">
                <a:extLst>
                  <a:ext uri="{FF2B5EF4-FFF2-40B4-BE49-F238E27FC236}">
                    <a16:creationId xmlns:a16="http://schemas.microsoft.com/office/drawing/2014/main" id="{E0A31EE0-521D-41FF-90B0-BD6B5DC73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647" y="3478002"/>
                <a:ext cx="55065" cy="139596"/>
              </a:xfrm>
              <a:custGeom>
                <a:avLst/>
                <a:gdLst>
                  <a:gd name="T0" fmla="*/ 656550006 w 637"/>
                  <a:gd name="T1" fmla="*/ 0 h 1659"/>
                  <a:gd name="T2" fmla="*/ 656550006 w 637"/>
                  <a:gd name="T3" fmla="*/ 0 h 1659"/>
                  <a:gd name="T4" fmla="*/ 54716163 w 637"/>
                  <a:gd name="T5" fmla="*/ 2147483646 h 1659"/>
                  <a:gd name="T6" fmla="*/ 0 w 637"/>
                  <a:gd name="T7" fmla="*/ 2147483646 h 1659"/>
                  <a:gd name="T8" fmla="*/ 65655000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96" name="Freeform 1124">
                <a:extLst>
                  <a:ext uri="{FF2B5EF4-FFF2-40B4-BE49-F238E27FC236}">
                    <a16:creationId xmlns:a16="http://schemas.microsoft.com/office/drawing/2014/main" id="{7EC1196A-0150-4FFE-AC2F-34D671A5A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7274" y="3575296"/>
                <a:ext cx="190609" cy="46532"/>
              </a:xfrm>
              <a:custGeom>
                <a:avLst/>
                <a:gdLst>
                  <a:gd name="T0" fmla="*/ 0 w 2216"/>
                  <a:gd name="T1" fmla="*/ 0 h 550"/>
                  <a:gd name="T2" fmla="*/ 54884212 w 2216"/>
                  <a:gd name="T3" fmla="*/ 101852492 h 550"/>
                  <a:gd name="T4" fmla="*/ 2147483646 w 2216"/>
                  <a:gd name="T5" fmla="*/ 1017940055 h 550"/>
                  <a:gd name="T6" fmla="*/ 2147483646 w 2216"/>
                  <a:gd name="T7" fmla="*/ 86546456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grpSp>
            <p:nvGrpSpPr>
              <p:cNvPr id="55568" name="Group 1125">
                <a:extLst>
                  <a:ext uri="{FF2B5EF4-FFF2-40B4-BE49-F238E27FC236}">
                    <a16:creationId xmlns:a16="http://schemas.microsoft.com/office/drawing/2014/main" id="{B6E26C84-6A50-4207-9B45-6C07E2CD04B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3395" y="3625649"/>
                <a:ext cx="64747" cy="27592"/>
                <a:chOff x="1740" y="2642"/>
                <a:chExt cx="752" cy="327"/>
              </a:xfrm>
            </p:grpSpPr>
            <p:sp>
              <p:nvSpPr>
                <p:cNvPr id="304" name="Freeform 1126">
                  <a:extLst>
                    <a:ext uri="{FF2B5EF4-FFF2-40B4-BE49-F238E27FC236}">
                      <a16:creationId xmlns:a16="http://schemas.microsoft.com/office/drawing/2014/main" id="{8135631C-16BE-4C92-A6F2-FC861787CB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6" y="2647"/>
                  <a:ext cx="763" cy="326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en-US" sz="1350">
                    <a:solidFill>
                      <a:prstClr val="black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05" name="Freeform 1127">
                  <a:extLst>
                    <a:ext uri="{FF2B5EF4-FFF2-40B4-BE49-F238E27FC236}">
                      <a16:creationId xmlns:a16="http://schemas.microsoft.com/office/drawing/2014/main" id="{277C3980-2BF0-4699-8845-396AFD03DA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60" y="2647"/>
                  <a:ext cx="738" cy="326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en-US" sz="1350">
                    <a:solidFill>
                      <a:prstClr val="black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06" name="Freeform 1128">
                  <a:extLst>
                    <a:ext uri="{FF2B5EF4-FFF2-40B4-BE49-F238E27FC236}">
                      <a16:creationId xmlns:a16="http://schemas.microsoft.com/office/drawing/2014/main" id="{A115815B-66BF-49AF-B344-39E5F04D7B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10" y="2772"/>
                  <a:ext cx="246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en-US" sz="1350">
                    <a:solidFill>
                      <a:prstClr val="black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07" name="Freeform 1129">
                  <a:extLst>
                    <a:ext uri="{FF2B5EF4-FFF2-40B4-BE49-F238E27FC236}">
                      <a16:creationId xmlns:a16="http://schemas.microsoft.com/office/drawing/2014/main" id="{C28FD6E8-CA62-4DA5-B1F6-74A23DA097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85" y="2822"/>
                  <a:ext cx="197" cy="50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en-US" sz="1350">
                    <a:solidFill>
                      <a:prstClr val="black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08" name="Freeform 1130">
                  <a:extLst>
                    <a:ext uri="{FF2B5EF4-FFF2-40B4-BE49-F238E27FC236}">
                      <a16:creationId xmlns:a16="http://schemas.microsoft.com/office/drawing/2014/main" id="{73799722-348C-4C5B-A841-9BD8BCBCC5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31" y="2847"/>
                  <a:ext cx="246" cy="100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en-US" sz="1350">
                    <a:solidFill>
                      <a:prstClr val="black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09" name="Freeform 1131">
                  <a:extLst>
                    <a:ext uri="{FF2B5EF4-FFF2-40B4-BE49-F238E27FC236}">
                      <a16:creationId xmlns:a16="http://schemas.microsoft.com/office/drawing/2014/main" id="{F8414DA9-0F7B-4A0C-804C-EFBC2750B9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06" y="2898"/>
                  <a:ext cx="197" cy="50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en-US" sz="1350">
                    <a:solidFill>
                      <a:prstClr val="black"/>
                    </a:solidFill>
                    <a:latin typeface="Calibri" panose="020F0502020204030204"/>
                  </a:endParaRPr>
                </a:p>
              </p:txBody>
            </p:sp>
          </p:grpSp>
          <p:sp>
            <p:nvSpPr>
              <p:cNvPr id="298" name="Freeform 1132">
                <a:extLst>
                  <a:ext uri="{FF2B5EF4-FFF2-40B4-BE49-F238E27FC236}">
                    <a16:creationId xmlns:a16="http://schemas.microsoft.com/office/drawing/2014/main" id="{0F842535-8654-4659-BA35-B9507B0CF4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5286" y="3630288"/>
                <a:ext cx="78361" cy="61337"/>
              </a:xfrm>
              <a:custGeom>
                <a:avLst/>
                <a:gdLst>
                  <a:gd name="T0" fmla="*/ 39250883 w 990"/>
                  <a:gd name="T1" fmla="*/ 342828616 h 792"/>
                  <a:gd name="T2" fmla="*/ 354255671 w 990"/>
                  <a:gd name="T3" fmla="*/ 0 h 792"/>
                  <a:gd name="T4" fmla="*/ 354255671 w 990"/>
                  <a:gd name="T5" fmla="*/ 34504242 h 792"/>
                  <a:gd name="T6" fmla="*/ 0 w 990"/>
                  <a:gd name="T7" fmla="*/ 342828616 h 792"/>
                  <a:gd name="T8" fmla="*/ 39250883 w 990"/>
                  <a:gd name="T9" fmla="*/ 34282861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99" name="Freeform 1133">
                <a:extLst>
                  <a:ext uri="{FF2B5EF4-FFF2-40B4-BE49-F238E27FC236}">
                    <a16:creationId xmlns:a16="http://schemas.microsoft.com/office/drawing/2014/main" id="{A867679F-9137-4F69-8D88-B438AEDAA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087" y="3634518"/>
                <a:ext cx="201199" cy="54992"/>
              </a:xfrm>
              <a:custGeom>
                <a:avLst/>
                <a:gdLst>
                  <a:gd name="T0" fmla="*/ 39302216 w 2532"/>
                  <a:gd name="T1" fmla="*/ 0 h 723"/>
                  <a:gd name="T2" fmla="*/ 39302216 w 2532"/>
                  <a:gd name="T3" fmla="*/ 0 h 723"/>
                  <a:gd name="T4" fmla="*/ 867084690 w 2532"/>
                  <a:gd name="T5" fmla="*/ 307891170 h 723"/>
                  <a:gd name="T6" fmla="*/ 867084690 w 2532"/>
                  <a:gd name="T7" fmla="*/ 342351506 h 723"/>
                  <a:gd name="T8" fmla="*/ 0 w 2532"/>
                  <a:gd name="T9" fmla="*/ 34009889 h 723"/>
                  <a:gd name="T10" fmla="*/ 39302216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300" name="Freeform 1134">
                <a:extLst>
                  <a:ext uri="{FF2B5EF4-FFF2-40B4-BE49-F238E27FC236}">
                    <a16:creationId xmlns:a16="http://schemas.microsoft.com/office/drawing/2014/main" id="{4692EA0F-C3A7-48B0-B018-81D0938D6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087" y="3623942"/>
                <a:ext cx="2119" cy="12691"/>
              </a:xfrm>
              <a:custGeom>
                <a:avLst/>
                <a:gdLst>
                  <a:gd name="T0" fmla="*/ 48903362 w 26"/>
                  <a:gd name="T1" fmla="*/ 33634500 h 147"/>
                  <a:gd name="T2" fmla="*/ 48903362 w 26"/>
                  <a:gd name="T3" fmla="*/ 67263209 h 147"/>
                  <a:gd name="T4" fmla="*/ 0 w 26"/>
                  <a:gd name="T5" fmla="*/ 67263209 h 147"/>
                  <a:gd name="T6" fmla="*/ 48903362 w 26"/>
                  <a:gd name="T7" fmla="*/ 0 h 147"/>
                  <a:gd name="T8" fmla="*/ 48903362 w 26"/>
                  <a:gd name="T9" fmla="*/ 3363450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301" name="Freeform 1135">
                <a:extLst>
                  <a:ext uri="{FF2B5EF4-FFF2-40B4-BE49-F238E27FC236}">
                    <a16:creationId xmlns:a16="http://schemas.microsoft.com/office/drawing/2014/main" id="{253FCA99-7D11-4178-9F7A-39A62653C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087" y="3579526"/>
                <a:ext cx="93187" cy="46532"/>
              </a:xfrm>
              <a:custGeom>
                <a:avLst/>
                <a:gdLst>
                  <a:gd name="T0" fmla="*/ 395043791 w 1176"/>
                  <a:gd name="T1" fmla="*/ 0 h 606"/>
                  <a:gd name="T2" fmla="*/ 0 w 1176"/>
                  <a:gd name="T3" fmla="*/ 273654982 h 606"/>
                  <a:gd name="T4" fmla="*/ 39357994 w 1176"/>
                  <a:gd name="T5" fmla="*/ 273654982 h 606"/>
                  <a:gd name="T6" fmla="*/ 395043791 w 1176"/>
                  <a:gd name="T7" fmla="*/ 33985420 h 606"/>
                  <a:gd name="T8" fmla="*/ 39504379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302" name="Freeform 1136">
                <a:extLst>
                  <a:ext uri="{FF2B5EF4-FFF2-40B4-BE49-F238E27FC236}">
                    <a16:creationId xmlns:a16="http://schemas.microsoft.com/office/drawing/2014/main" id="{E1952933-4128-4F2F-86CA-5D2A05A015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441" y="3626058"/>
                <a:ext cx="190609" cy="54992"/>
              </a:xfrm>
              <a:custGeom>
                <a:avLst/>
                <a:gdLst>
                  <a:gd name="T0" fmla="*/ 31829833 w 2532"/>
                  <a:gd name="T1" fmla="*/ 0 h 723"/>
                  <a:gd name="T2" fmla="*/ 31829833 w 2532"/>
                  <a:gd name="T3" fmla="*/ 0 h 723"/>
                  <a:gd name="T4" fmla="*/ 382827787 w 2532"/>
                  <a:gd name="T5" fmla="*/ 175498781 h 723"/>
                  <a:gd name="T6" fmla="*/ 382827787 w 2532"/>
                  <a:gd name="T7" fmla="*/ 175498781 h 723"/>
                  <a:gd name="T8" fmla="*/ 0 w 2532"/>
                  <a:gd name="T9" fmla="*/ 29448186 h 723"/>
                  <a:gd name="T10" fmla="*/ 31829833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303" name="Freeform 1137">
                <a:extLst>
                  <a:ext uri="{FF2B5EF4-FFF2-40B4-BE49-F238E27FC236}">
                    <a16:creationId xmlns:a16="http://schemas.microsoft.com/office/drawing/2014/main" id="{C02A8843-2590-4128-B3D1-AB284F7E660A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01050" y="3623942"/>
                <a:ext cx="78361" cy="54992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02641137 h 723"/>
                  <a:gd name="T6" fmla="*/ 0 w 2532"/>
                  <a:gd name="T7" fmla="*/ 302641137 h 723"/>
                  <a:gd name="T8" fmla="*/ 0 w 2532"/>
                  <a:gd name="T9" fmla="*/ 33575256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55552" name="Group 1139">
              <a:extLst>
                <a:ext uri="{FF2B5EF4-FFF2-40B4-BE49-F238E27FC236}">
                  <a16:creationId xmlns:a16="http://schemas.microsoft.com/office/drawing/2014/main" id="{4B82A86A-22AD-4ED5-BACE-508021B48AEF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5622" y="3537823"/>
              <a:ext cx="359261" cy="342045"/>
              <a:chOff x="2839" y="3501"/>
              <a:chExt cx="755" cy="803"/>
            </a:xfrm>
          </p:grpSpPr>
          <p:pic>
            <p:nvPicPr>
              <p:cNvPr id="55556" name="Picture 1140" descr="desktop_computer_stylized_medium">
                <a:extLst>
                  <a:ext uri="{FF2B5EF4-FFF2-40B4-BE49-F238E27FC236}">
                    <a16:creationId xmlns:a16="http://schemas.microsoft.com/office/drawing/2014/main" id="{EB8904F9-ED0D-4284-9AAA-22E898C4B0D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6" name="Freeform 1141">
                <a:extLst>
                  <a:ext uri="{FF2B5EF4-FFF2-40B4-BE49-F238E27FC236}">
                    <a16:creationId xmlns:a16="http://schemas.microsoft.com/office/drawing/2014/main" id="{2F858248-0E36-41BE-8083-6AD92D2ECB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5" y="3579"/>
                <a:ext cx="356" cy="367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</p:spPr>
            <p:txBody>
              <a:bodyPr wrap="none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55553" name="Group 281">
              <a:extLst>
                <a:ext uri="{FF2B5EF4-FFF2-40B4-BE49-F238E27FC236}">
                  <a16:creationId xmlns:a16="http://schemas.microsoft.com/office/drawing/2014/main" id="{A80617DC-CE6B-4BB1-859C-9E83CFFD46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97061" y="3296104"/>
              <a:ext cx="347997" cy="396620"/>
              <a:chOff x="7797061" y="3296104"/>
              <a:chExt cx="347997" cy="396620"/>
            </a:xfrm>
          </p:grpSpPr>
          <p:pic>
            <p:nvPicPr>
              <p:cNvPr id="55554" name="Picture 571" descr="fridge2.png">
                <a:extLst>
                  <a:ext uri="{FF2B5EF4-FFF2-40B4-BE49-F238E27FC236}">
                    <a16:creationId xmlns:a16="http://schemas.microsoft.com/office/drawing/2014/main" id="{7ABCDF87-3891-4F23-AC37-BD48E9DCBB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96825" y="335569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5555" name="Picture 1115" descr="antenna_stylized">
                <a:extLst>
                  <a:ext uri="{FF2B5EF4-FFF2-40B4-BE49-F238E27FC236}">
                    <a16:creationId xmlns:a16="http://schemas.microsoft.com/office/drawing/2014/main" id="{82F3D829-ACA5-4597-A61F-95DFBC5F2EE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97061" y="329610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55352" name="Group 309">
            <a:extLst>
              <a:ext uri="{FF2B5EF4-FFF2-40B4-BE49-F238E27FC236}">
                <a16:creationId xmlns:a16="http://schemas.microsoft.com/office/drawing/2014/main" id="{7CDAFF67-8351-45E6-BF03-266A02AAAA28}"/>
              </a:ext>
            </a:extLst>
          </p:cNvPr>
          <p:cNvGrpSpPr>
            <a:grpSpLocks/>
          </p:cNvGrpSpPr>
          <p:nvPr/>
        </p:nvGrpSpPr>
        <p:grpSpPr bwMode="auto">
          <a:xfrm>
            <a:off x="9823450" y="3429000"/>
            <a:ext cx="387350" cy="908050"/>
            <a:chOff x="11058573" y="3399165"/>
            <a:chExt cx="518448" cy="1212242"/>
          </a:xfrm>
        </p:grpSpPr>
        <p:grpSp>
          <p:nvGrpSpPr>
            <p:cNvPr id="55539" name="Group 310">
              <a:extLst>
                <a:ext uri="{FF2B5EF4-FFF2-40B4-BE49-F238E27FC236}">
                  <a16:creationId xmlns:a16="http://schemas.microsoft.com/office/drawing/2014/main" id="{E6D00832-1AA0-47EB-90D0-202AFF7282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318" name="Straight Connector 317">
                <a:extLst>
                  <a:ext uri="{FF2B5EF4-FFF2-40B4-BE49-F238E27FC236}">
                    <a16:creationId xmlns:a16="http://schemas.microsoft.com/office/drawing/2014/main" id="{25F85FA1-BF76-4616-8394-55578AD9991F}"/>
                  </a:ext>
                </a:extLst>
              </p:cNvPr>
              <p:cNvCxnSpPr/>
              <p:nvPr/>
            </p:nvCxnSpPr>
            <p:spPr>
              <a:xfrm>
                <a:off x="5102488" y="2913591"/>
                <a:ext cx="23347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5547" name="Group 318">
                <a:extLst>
                  <a:ext uri="{FF2B5EF4-FFF2-40B4-BE49-F238E27FC236}">
                    <a16:creationId xmlns:a16="http://schemas.microsoft.com/office/drawing/2014/main" id="{9866A838-D16E-4D70-917C-CF4D6D6D953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55548" name="Picture 319" descr="server_rack.png">
                  <a:extLst>
                    <a:ext uri="{FF2B5EF4-FFF2-40B4-BE49-F238E27FC236}">
                      <a16:creationId xmlns:a16="http://schemas.microsoft.com/office/drawing/2014/main" id="{978F2901-2BAA-4330-8273-BD46DDDF888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537367" y="2770786"/>
                  <a:ext cx="190988" cy="3133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55549" name="Picture 320" descr="server_rack.png">
                  <a:extLst>
                    <a:ext uri="{FF2B5EF4-FFF2-40B4-BE49-F238E27FC236}">
                      <a16:creationId xmlns:a16="http://schemas.microsoft.com/office/drawing/2014/main" id="{1B74187A-6C39-41FB-A7C4-571A0018F55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275406" y="2764002"/>
                  <a:ext cx="190988" cy="3133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55550" name="Picture 321" descr="server_rack.png">
                  <a:extLst>
                    <a:ext uri="{FF2B5EF4-FFF2-40B4-BE49-F238E27FC236}">
                      <a16:creationId xmlns:a16="http://schemas.microsoft.com/office/drawing/2014/main" id="{38069B0A-46CE-47A8-ACF3-12E94AB1A033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385676" y="2711455"/>
                  <a:ext cx="247152" cy="40551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55540" name="Group 311">
              <a:extLst>
                <a:ext uri="{FF2B5EF4-FFF2-40B4-BE49-F238E27FC236}">
                  <a16:creationId xmlns:a16="http://schemas.microsoft.com/office/drawing/2014/main" id="{02360B64-DA05-47F4-B729-AB02EA647A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313" name="Straight Connector 312">
                <a:extLst>
                  <a:ext uri="{FF2B5EF4-FFF2-40B4-BE49-F238E27FC236}">
                    <a16:creationId xmlns:a16="http://schemas.microsoft.com/office/drawing/2014/main" id="{92D4C1AA-F064-4104-99C6-F936C835528B}"/>
                  </a:ext>
                </a:extLst>
              </p:cNvPr>
              <p:cNvCxnSpPr/>
              <p:nvPr/>
            </p:nvCxnSpPr>
            <p:spPr>
              <a:xfrm>
                <a:off x="5103720" y="2914228"/>
                <a:ext cx="233103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5542" name="Group 313">
                <a:extLst>
                  <a:ext uri="{FF2B5EF4-FFF2-40B4-BE49-F238E27FC236}">
                    <a16:creationId xmlns:a16="http://schemas.microsoft.com/office/drawing/2014/main" id="{F43A92EC-0E7F-4808-8FFC-2B747CFBEB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55543" name="Picture 314" descr="server_rack.png">
                  <a:extLst>
                    <a:ext uri="{FF2B5EF4-FFF2-40B4-BE49-F238E27FC236}">
                      <a16:creationId xmlns:a16="http://schemas.microsoft.com/office/drawing/2014/main" id="{5A8B061D-6765-46F7-A5E4-05BAD8B743A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537367" y="2770786"/>
                  <a:ext cx="190988" cy="3133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55544" name="Picture 315" descr="server_rack.png">
                  <a:extLst>
                    <a:ext uri="{FF2B5EF4-FFF2-40B4-BE49-F238E27FC236}">
                      <a16:creationId xmlns:a16="http://schemas.microsoft.com/office/drawing/2014/main" id="{7821A81F-7602-4A56-8FF5-9839A5D2DC53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275406" y="2764002"/>
                  <a:ext cx="190988" cy="3133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55545" name="Picture 316" descr="server_rack.png">
                  <a:extLst>
                    <a:ext uri="{FF2B5EF4-FFF2-40B4-BE49-F238E27FC236}">
                      <a16:creationId xmlns:a16="http://schemas.microsoft.com/office/drawing/2014/main" id="{D6F85AC9-3B54-4DBA-A268-4C4385F5DA7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385676" y="2711455"/>
                  <a:ext cx="247152" cy="40551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</p:grpSp>
      <p:grpSp>
        <p:nvGrpSpPr>
          <p:cNvPr id="55353" name="Group 590">
            <a:extLst>
              <a:ext uri="{FF2B5EF4-FFF2-40B4-BE49-F238E27FC236}">
                <a16:creationId xmlns:a16="http://schemas.microsoft.com/office/drawing/2014/main" id="{2D8856C8-3A30-48F3-8A14-88A16CB17049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508875" y="4532313"/>
            <a:ext cx="260350" cy="239712"/>
            <a:chOff x="2839" y="3501"/>
            <a:chExt cx="755" cy="803"/>
          </a:xfrm>
        </p:grpSpPr>
        <p:pic>
          <p:nvPicPr>
            <p:cNvPr id="55537" name="Picture 591" descr="desktop_computer_stylized_medium">
              <a:extLst>
                <a:ext uri="{FF2B5EF4-FFF2-40B4-BE49-F238E27FC236}">
                  <a16:creationId xmlns:a16="http://schemas.microsoft.com/office/drawing/2014/main" id="{01271640-172D-40A8-AF80-A2EFEA877C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8" name="Freeform 592">
              <a:extLst>
                <a:ext uri="{FF2B5EF4-FFF2-40B4-BE49-F238E27FC236}">
                  <a16:creationId xmlns:a16="http://schemas.microsoft.com/office/drawing/2014/main" id="{F61BA4E8-B00F-4516-82F6-E87E40EEA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" y="3575"/>
              <a:ext cx="354" cy="372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55354" name="Group 1064">
            <a:extLst>
              <a:ext uri="{FF2B5EF4-FFF2-40B4-BE49-F238E27FC236}">
                <a16:creationId xmlns:a16="http://schemas.microsoft.com/office/drawing/2014/main" id="{A7C18F39-E3F3-496F-8D6E-5E659B4D2E9C}"/>
              </a:ext>
            </a:extLst>
          </p:cNvPr>
          <p:cNvGrpSpPr>
            <a:grpSpLocks/>
          </p:cNvGrpSpPr>
          <p:nvPr/>
        </p:nvGrpSpPr>
        <p:grpSpPr bwMode="auto">
          <a:xfrm>
            <a:off x="8424863" y="5246689"/>
            <a:ext cx="233362" cy="231775"/>
            <a:chOff x="877" y="1008"/>
            <a:chExt cx="2747" cy="2591"/>
          </a:xfrm>
        </p:grpSpPr>
        <p:pic>
          <p:nvPicPr>
            <p:cNvPr id="55514" name="Picture 1065" descr="antenna_stylized">
              <a:extLst>
                <a:ext uri="{FF2B5EF4-FFF2-40B4-BE49-F238E27FC236}">
                  <a16:creationId xmlns:a16="http://schemas.microsoft.com/office/drawing/2014/main" id="{0B8BF805-592A-41D4-82C6-97B75F8D66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5515" name="Picture 1066" descr="laptop_keyboard">
              <a:extLst>
                <a:ext uri="{FF2B5EF4-FFF2-40B4-BE49-F238E27FC236}">
                  <a16:creationId xmlns:a16="http://schemas.microsoft.com/office/drawing/2014/main" id="{37537558-BBD6-4043-8052-3D9F350155F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2" name="Freeform 1067">
              <a:extLst>
                <a:ext uri="{FF2B5EF4-FFF2-40B4-BE49-F238E27FC236}">
                  <a16:creationId xmlns:a16="http://schemas.microsoft.com/office/drawing/2014/main" id="{30299F32-2FF4-4F51-81AB-88F06B44D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5" y="1611"/>
              <a:ext cx="1813" cy="1313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pic>
          <p:nvPicPr>
            <p:cNvPr id="55517" name="Picture 1068" descr="screen">
              <a:extLst>
                <a:ext uri="{FF2B5EF4-FFF2-40B4-BE49-F238E27FC236}">
                  <a16:creationId xmlns:a16="http://schemas.microsoft.com/office/drawing/2014/main" id="{0113F306-7E22-4E8E-AEFC-DCEC983CD8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4" name="Freeform 1069">
              <a:extLst>
                <a:ext uri="{FF2B5EF4-FFF2-40B4-BE49-F238E27FC236}">
                  <a16:creationId xmlns:a16="http://schemas.microsoft.com/office/drawing/2014/main" id="{8CD585C7-FCA4-46F9-B6A7-AE87C967A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3" y="1558"/>
              <a:ext cx="1532" cy="248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5" name="Freeform 1070">
              <a:extLst>
                <a:ext uri="{FF2B5EF4-FFF2-40B4-BE49-F238E27FC236}">
                  <a16:creationId xmlns:a16="http://schemas.microsoft.com/office/drawing/2014/main" id="{755DBEBE-2437-4E8C-AB22-5A0121D49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58"/>
              <a:ext cx="430" cy="1029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6" name="Freeform 1071">
              <a:extLst>
                <a:ext uri="{FF2B5EF4-FFF2-40B4-BE49-F238E27FC236}">
                  <a16:creationId xmlns:a16="http://schemas.microsoft.com/office/drawing/2014/main" id="{DC7BBEC7-710C-4F97-B579-645DEA172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8" y="1753"/>
              <a:ext cx="467" cy="1171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7" name="Freeform 1072">
              <a:extLst>
                <a:ext uri="{FF2B5EF4-FFF2-40B4-BE49-F238E27FC236}">
                  <a16:creationId xmlns:a16="http://schemas.microsoft.com/office/drawing/2014/main" id="{477BC7B8-695A-4AB5-A9FD-89D181D04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2534"/>
              <a:ext cx="1682" cy="390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8" name="Freeform 1073">
              <a:extLst>
                <a:ext uri="{FF2B5EF4-FFF2-40B4-BE49-F238E27FC236}">
                  <a16:creationId xmlns:a16="http://schemas.microsoft.com/office/drawing/2014/main" id="{29A971BA-12DB-4810-8C1E-18ED61345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" y="1753"/>
              <a:ext cx="430" cy="1189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9" name="Freeform 1074">
              <a:extLst>
                <a:ext uri="{FF2B5EF4-FFF2-40B4-BE49-F238E27FC236}">
                  <a16:creationId xmlns:a16="http://schemas.microsoft.com/office/drawing/2014/main" id="{A2E510F9-30E8-414A-BF33-7FB63BDA5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2587"/>
              <a:ext cx="1495" cy="390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grpSp>
          <p:nvGrpSpPr>
            <p:cNvPr id="55524" name="Group 1075">
              <a:extLst>
                <a:ext uri="{FF2B5EF4-FFF2-40B4-BE49-F238E27FC236}">
                  <a16:creationId xmlns:a16="http://schemas.microsoft.com/office/drawing/2014/main" id="{3F430479-D047-43DA-B652-53BA3BAB3C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377" name="Freeform 1076">
                <a:extLst>
                  <a:ext uri="{FF2B5EF4-FFF2-40B4-BE49-F238E27FC236}">
                    <a16:creationId xmlns:a16="http://schemas.microsoft.com/office/drawing/2014/main" id="{E03803A3-60EE-4ACE-804D-13C4C1951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2649"/>
                <a:ext cx="748" cy="322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378" name="Freeform 1077">
                <a:extLst>
                  <a:ext uri="{FF2B5EF4-FFF2-40B4-BE49-F238E27FC236}">
                    <a16:creationId xmlns:a16="http://schemas.microsoft.com/office/drawing/2014/main" id="{9B004F93-BB5B-4956-B515-5F2A7E6D2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1" y="2649"/>
                <a:ext cx="721" cy="322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379" name="Freeform 1078">
                <a:extLst>
                  <a:ext uri="{FF2B5EF4-FFF2-40B4-BE49-F238E27FC236}">
                    <a16:creationId xmlns:a16="http://schemas.microsoft.com/office/drawing/2014/main" id="{A6FB1FE6-816A-4672-B153-CCBC02641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9" y="2773"/>
                <a:ext cx="277" cy="99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380" name="Freeform 1079">
                <a:extLst>
                  <a:ext uri="{FF2B5EF4-FFF2-40B4-BE49-F238E27FC236}">
                    <a16:creationId xmlns:a16="http://schemas.microsoft.com/office/drawing/2014/main" id="{199DB7AC-BB4C-4070-B78E-30C2315A6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9" y="2823"/>
                <a:ext cx="194" cy="50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381" name="Freeform 1080">
                <a:extLst>
                  <a:ext uri="{FF2B5EF4-FFF2-40B4-BE49-F238E27FC236}">
                    <a16:creationId xmlns:a16="http://schemas.microsoft.com/office/drawing/2014/main" id="{8E348818-5456-4CA8-8AD9-5A943DBF5A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2848"/>
                <a:ext cx="249" cy="99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382" name="Freeform 1081">
                <a:extLst>
                  <a:ext uri="{FF2B5EF4-FFF2-40B4-BE49-F238E27FC236}">
                    <a16:creationId xmlns:a16="http://schemas.microsoft.com/office/drawing/2014/main" id="{D2F04F34-2E3B-4B9C-83C4-4712DDBC1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2897"/>
                <a:ext cx="194" cy="50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371" name="Freeform 1082">
              <a:extLst>
                <a:ext uri="{FF2B5EF4-FFF2-40B4-BE49-F238E27FC236}">
                  <a16:creationId xmlns:a16="http://schemas.microsoft.com/office/drawing/2014/main" id="{62C92E27-3165-4FBE-87B7-12EDDEA70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" y="3049"/>
              <a:ext cx="617" cy="515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2" name="Freeform 1083">
              <a:extLst>
                <a:ext uri="{FF2B5EF4-FFF2-40B4-BE49-F238E27FC236}">
                  <a16:creationId xmlns:a16="http://schemas.microsoft.com/office/drawing/2014/main" id="{870B4187-A2D6-45A5-A6FF-BE478A859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8" y="3084"/>
              <a:ext cx="1570" cy="46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3" name="Freeform 1084">
              <a:extLst>
                <a:ext uri="{FF2B5EF4-FFF2-40B4-BE49-F238E27FC236}">
                  <a16:creationId xmlns:a16="http://schemas.microsoft.com/office/drawing/2014/main" id="{77C33AFC-1C49-40D3-A6CA-404C8E381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8" y="2996"/>
              <a:ext cx="19" cy="89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4" name="Freeform 1085">
              <a:extLst>
                <a:ext uri="{FF2B5EF4-FFF2-40B4-BE49-F238E27FC236}">
                  <a16:creationId xmlns:a16="http://schemas.microsoft.com/office/drawing/2014/main" id="{0BA72F7F-DB30-474D-84AA-66B92BA34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8" y="2605"/>
              <a:ext cx="729" cy="390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5" name="Freeform 1086">
              <a:extLst>
                <a:ext uri="{FF2B5EF4-FFF2-40B4-BE49-F238E27FC236}">
                  <a16:creationId xmlns:a16="http://schemas.microsoft.com/office/drawing/2014/main" id="{079D0D1F-BAAB-4D4C-9EA6-0624878C5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" y="3013"/>
              <a:ext cx="1495" cy="46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6" name="Freeform 1087">
              <a:extLst>
                <a:ext uri="{FF2B5EF4-FFF2-40B4-BE49-F238E27FC236}">
                  <a16:creationId xmlns:a16="http://schemas.microsoft.com/office/drawing/2014/main" id="{C24BA938-6836-4F7C-A4FB-A5148D69D77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0" y="2978"/>
              <a:ext cx="617" cy="479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55355" name="Group 590">
            <a:extLst>
              <a:ext uri="{FF2B5EF4-FFF2-40B4-BE49-F238E27FC236}">
                <a16:creationId xmlns:a16="http://schemas.microsoft.com/office/drawing/2014/main" id="{92D8301E-F7AB-47A9-8C4B-3995FD00FCA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639050" y="4986338"/>
            <a:ext cx="260350" cy="239712"/>
            <a:chOff x="2839" y="3501"/>
            <a:chExt cx="755" cy="803"/>
          </a:xfrm>
        </p:grpSpPr>
        <p:pic>
          <p:nvPicPr>
            <p:cNvPr id="55512" name="Picture 591" descr="desktop_computer_stylized_medium">
              <a:extLst>
                <a:ext uri="{FF2B5EF4-FFF2-40B4-BE49-F238E27FC236}">
                  <a16:creationId xmlns:a16="http://schemas.microsoft.com/office/drawing/2014/main" id="{C6946D0B-6BA2-4B31-B320-E7F555F343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5" name="Freeform 592">
              <a:extLst>
                <a:ext uri="{FF2B5EF4-FFF2-40B4-BE49-F238E27FC236}">
                  <a16:creationId xmlns:a16="http://schemas.microsoft.com/office/drawing/2014/main" id="{F33505D4-E2C2-44AD-9621-3FAD08A6E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" y="3575"/>
              <a:ext cx="354" cy="372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55356" name="Group 590">
            <a:extLst>
              <a:ext uri="{FF2B5EF4-FFF2-40B4-BE49-F238E27FC236}">
                <a16:creationId xmlns:a16="http://schemas.microsoft.com/office/drawing/2014/main" id="{14E4918B-1013-4255-9E9C-D2A595ACB0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37500" y="5002213"/>
            <a:ext cx="260350" cy="239712"/>
            <a:chOff x="2839" y="3501"/>
            <a:chExt cx="755" cy="803"/>
          </a:xfrm>
        </p:grpSpPr>
        <p:pic>
          <p:nvPicPr>
            <p:cNvPr id="55510" name="Picture 591" descr="desktop_computer_stylized_medium">
              <a:extLst>
                <a:ext uri="{FF2B5EF4-FFF2-40B4-BE49-F238E27FC236}">
                  <a16:creationId xmlns:a16="http://schemas.microsoft.com/office/drawing/2014/main" id="{3BCF91FC-1256-47CB-BA99-58EA5A7EDC1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8" name="Freeform 592">
              <a:extLst>
                <a:ext uri="{FF2B5EF4-FFF2-40B4-BE49-F238E27FC236}">
                  <a16:creationId xmlns:a16="http://schemas.microsoft.com/office/drawing/2014/main" id="{F604FABB-6D85-4762-98D7-32EE84091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" y="3575"/>
              <a:ext cx="354" cy="372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55357" name="Group 1064">
            <a:extLst>
              <a:ext uri="{FF2B5EF4-FFF2-40B4-BE49-F238E27FC236}">
                <a16:creationId xmlns:a16="http://schemas.microsoft.com/office/drawing/2014/main" id="{9EC5C5E5-DCE3-4A52-9AE0-609032892244}"/>
              </a:ext>
            </a:extLst>
          </p:cNvPr>
          <p:cNvGrpSpPr>
            <a:grpSpLocks/>
          </p:cNvGrpSpPr>
          <p:nvPr/>
        </p:nvGrpSpPr>
        <p:grpSpPr bwMode="auto">
          <a:xfrm>
            <a:off x="8675689" y="5203825"/>
            <a:ext cx="238125" cy="190500"/>
            <a:chOff x="877" y="1008"/>
            <a:chExt cx="2747" cy="2591"/>
          </a:xfrm>
        </p:grpSpPr>
        <p:pic>
          <p:nvPicPr>
            <p:cNvPr id="55487" name="Picture 1065" descr="antenna_stylized">
              <a:extLst>
                <a:ext uri="{FF2B5EF4-FFF2-40B4-BE49-F238E27FC236}">
                  <a16:creationId xmlns:a16="http://schemas.microsoft.com/office/drawing/2014/main" id="{B4FA31A7-4EA3-4425-967F-2E15286E1C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5488" name="Picture 1066" descr="laptop_keyboard">
              <a:extLst>
                <a:ext uri="{FF2B5EF4-FFF2-40B4-BE49-F238E27FC236}">
                  <a16:creationId xmlns:a16="http://schemas.microsoft.com/office/drawing/2014/main" id="{2EA27B92-6A6B-4096-886C-81F571A44A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2" name="Freeform 1067">
              <a:extLst>
                <a:ext uri="{FF2B5EF4-FFF2-40B4-BE49-F238E27FC236}">
                  <a16:creationId xmlns:a16="http://schemas.microsoft.com/office/drawing/2014/main" id="{CE093825-FAB6-4D6A-A009-718040F9B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" y="1613"/>
              <a:ext cx="1813" cy="1317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pic>
          <p:nvPicPr>
            <p:cNvPr id="55490" name="Picture 1068" descr="screen">
              <a:extLst>
                <a:ext uri="{FF2B5EF4-FFF2-40B4-BE49-F238E27FC236}">
                  <a16:creationId xmlns:a16="http://schemas.microsoft.com/office/drawing/2014/main" id="{797FA5D6-8290-47E5-9F8B-377E55F0315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4" name="Freeform 1069">
              <a:extLst>
                <a:ext uri="{FF2B5EF4-FFF2-40B4-BE49-F238E27FC236}">
                  <a16:creationId xmlns:a16="http://schemas.microsoft.com/office/drawing/2014/main" id="{9ECA00B6-84A9-4179-8375-0159E2941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6" y="1569"/>
              <a:ext cx="1520" cy="238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5" name="Freeform 1070">
              <a:extLst>
                <a:ext uri="{FF2B5EF4-FFF2-40B4-BE49-F238E27FC236}">
                  <a16:creationId xmlns:a16="http://schemas.microsoft.com/office/drawing/2014/main" id="{26D02085-C57B-43A2-8A95-CA9C8A303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" y="1569"/>
              <a:ext cx="421" cy="1015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6" name="Freeform 1071">
              <a:extLst>
                <a:ext uri="{FF2B5EF4-FFF2-40B4-BE49-F238E27FC236}">
                  <a16:creationId xmlns:a16="http://schemas.microsoft.com/office/drawing/2014/main" id="{8C488359-80F2-4351-B2AF-3D621DBDF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42"/>
              <a:ext cx="458" cy="1188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7" name="Freeform 1072">
              <a:extLst>
                <a:ext uri="{FF2B5EF4-FFF2-40B4-BE49-F238E27FC236}">
                  <a16:creationId xmlns:a16="http://schemas.microsoft.com/office/drawing/2014/main" id="{FFD654A2-428B-4FAC-BEC0-5065568DE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" y="2541"/>
              <a:ext cx="1667" cy="38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8" name="Freeform 1073">
              <a:extLst>
                <a:ext uri="{FF2B5EF4-FFF2-40B4-BE49-F238E27FC236}">
                  <a16:creationId xmlns:a16="http://schemas.microsoft.com/office/drawing/2014/main" id="{F593DFF1-06C6-4474-BA5B-168F2C1B7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" y="1764"/>
              <a:ext cx="421" cy="1188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9" name="Freeform 1074">
              <a:extLst>
                <a:ext uri="{FF2B5EF4-FFF2-40B4-BE49-F238E27FC236}">
                  <a16:creationId xmlns:a16="http://schemas.microsoft.com/office/drawing/2014/main" id="{908645BF-BE76-4DAD-AF1B-519DE37DF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" y="2584"/>
              <a:ext cx="1483" cy="389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grpSp>
          <p:nvGrpSpPr>
            <p:cNvPr id="55497" name="Group 1075">
              <a:extLst>
                <a:ext uri="{FF2B5EF4-FFF2-40B4-BE49-F238E27FC236}">
                  <a16:creationId xmlns:a16="http://schemas.microsoft.com/office/drawing/2014/main" id="{CE1BB107-3233-4385-9222-5C4E6D4370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07" name="Freeform 1076">
                <a:extLst>
                  <a:ext uri="{FF2B5EF4-FFF2-40B4-BE49-F238E27FC236}">
                    <a16:creationId xmlns:a16="http://schemas.microsoft.com/office/drawing/2014/main" id="{F4251A13-C9A4-44F6-989C-BD68049FE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8" y="2653"/>
                <a:ext cx="761" cy="302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408" name="Freeform 1077">
                <a:extLst>
                  <a:ext uri="{FF2B5EF4-FFF2-40B4-BE49-F238E27FC236}">
                    <a16:creationId xmlns:a16="http://schemas.microsoft.com/office/drawing/2014/main" id="{47272CFC-C063-4E50-9296-3919A3457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5" y="2653"/>
                <a:ext cx="733" cy="302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409" name="Freeform 1078">
                <a:extLst>
                  <a:ext uri="{FF2B5EF4-FFF2-40B4-BE49-F238E27FC236}">
                    <a16:creationId xmlns:a16="http://schemas.microsoft.com/office/drawing/2014/main" id="{EF960600-A6E1-464B-BFFD-C44A6AE2D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0" y="2774"/>
                <a:ext cx="244" cy="91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410" name="Freeform 1079">
                <a:extLst>
                  <a:ext uri="{FF2B5EF4-FFF2-40B4-BE49-F238E27FC236}">
                    <a16:creationId xmlns:a16="http://schemas.microsoft.com/office/drawing/2014/main" id="{33B727BF-1FD7-4C7E-B450-CB99F3E90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3" y="2804"/>
                <a:ext cx="190" cy="60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411" name="Freeform 1080">
                <a:extLst>
                  <a:ext uri="{FF2B5EF4-FFF2-40B4-BE49-F238E27FC236}">
                    <a16:creationId xmlns:a16="http://schemas.microsoft.com/office/drawing/2014/main" id="{E523A64A-1BD6-419C-A519-85AB1D3F4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0" y="2834"/>
                <a:ext cx="272" cy="91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412" name="Freeform 1081">
                <a:extLst>
                  <a:ext uri="{FF2B5EF4-FFF2-40B4-BE49-F238E27FC236}">
                    <a16:creationId xmlns:a16="http://schemas.microsoft.com/office/drawing/2014/main" id="{E50A517F-F7D6-4D30-AB8B-FBAC34F36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0" y="2864"/>
                <a:ext cx="190" cy="60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401" name="Freeform 1082">
              <a:extLst>
                <a:ext uri="{FF2B5EF4-FFF2-40B4-BE49-F238E27FC236}">
                  <a16:creationId xmlns:a16="http://schemas.microsoft.com/office/drawing/2014/main" id="{38C1C499-9204-4539-B3F2-13EBB93B7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" y="3038"/>
              <a:ext cx="604" cy="518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02" name="Freeform 1083">
              <a:extLst>
                <a:ext uri="{FF2B5EF4-FFF2-40B4-BE49-F238E27FC236}">
                  <a16:creationId xmlns:a16="http://schemas.microsoft.com/office/drawing/2014/main" id="{482AC6C4-7ECE-44C0-993F-0844F683E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5" y="3081"/>
              <a:ext cx="1575" cy="475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03" name="Freeform 1084">
              <a:extLst>
                <a:ext uri="{FF2B5EF4-FFF2-40B4-BE49-F238E27FC236}">
                  <a16:creationId xmlns:a16="http://schemas.microsoft.com/office/drawing/2014/main" id="{B51D5818-D9F9-4E4E-9820-AAE6D29DA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5" y="2994"/>
              <a:ext cx="18" cy="108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04" name="Freeform 1085">
              <a:extLst>
                <a:ext uri="{FF2B5EF4-FFF2-40B4-BE49-F238E27FC236}">
                  <a16:creationId xmlns:a16="http://schemas.microsoft.com/office/drawing/2014/main" id="{06D739DF-2684-4EAC-AB98-E9827A3AB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5" y="2606"/>
              <a:ext cx="733" cy="389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05" name="Freeform 1086">
              <a:extLst>
                <a:ext uri="{FF2B5EF4-FFF2-40B4-BE49-F238E27FC236}">
                  <a16:creationId xmlns:a16="http://schemas.microsoft.com/office/drawing/2014/main" id="{7423072E-8CE6-497C-852E-AA52B0B8F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0" y="3016"/>
              <a:ext cx="1483" cy="453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06" name="Freeform 1087">
              <a:extLst>
                <a:ext uri="{FF2B5EF4-FFF2-40B4-BE49-F238E27FC236}">
                  <a16:creationId xmlns:a16="http://schemas.microsoft.com/office/drawing/2014/main" id="{D6F376B8-C54F-4580-8FC5-13EE0ED912B9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4" y="2994"/>
              <a:ext cx="604" cy="453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sp>
        <p:nvSpPr>
          <p:cNvPr id="413" name="Freeform 984">
            <a:extLst>
              <a:ext uri="{FF2B5EF4-FFF2-40B4-BE49-F238E27FC236}">
                <a16:creationId xmlns:a16="http://schemas.microsoft.com/office/drawing/2014/main" id="{1B110E97-5F7E-4306-AD96-BFCAE79F4B21}"/>
              </a:ext>
            </a:extLst>
          </p:cNvPr>
          <p:cNvSpPr>
            <a:spLocks/>
          </p:cNvSpPr>
          <p:nvPr/>
        </p:nvSpPr>
        <p:spPr bwMode="auto">
          <a:xfrm>
            <a:off x="9139238" y="5084764"/>
            <a:ext cx="25400" cy="249237"/>
          </a:xfrm>
          <a:custGeom>
            <a:avLst/>
            <a:gdLst>
              <a:gd name="T0" fmla="*/ 3 w 354"/>
              <a:gd name="T1" fmla="*/ 0 h 2742"/>
              <a:gd name="T2" fmla="*/ 15 w 354"/>
              <a:gd name="T3" fmla="*/ 27 h 2742"/>
              <a:gd name="T4" fmla="*/ 15 w 354"/>
              <a:gd name="T5" fmla="*/ 205 h 2742"/>
              <a:gd name="T6" fmla="*/ 0 w 354"/>
              <a:gd name="T7" fmla="*/ 215 h 2742"/>
              <a:gd name="T8" fmla="*/ 3 w 354"/>
              <a:gd name="T9" fmla="*/ 0 h 27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4"/>
              <a:gd name="T16" fmla="*/ 0 h 2742"/>
              <a:gd name="T17" fmla="*/ 354 w 354"/>
              <a:gd name="T18" fmla="*/ 2742 h 27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4" h="2742">
                <a:moveTo>
                  <a:pt x="63" y="0"/>
                </a:moveTo>
                <a:lnTo>
                  <a:pt x="354" y="339"/>
                </a:lnTo>
                <a:lnTo>
                  <a:pt x="346" y="2624"/>
                </a:lnTo>
                <a:lnTo>
                  <a:pt x="0" y="2742"/>
                </a:lnTo>
                <a:lnTo>
                  <a:pt x="63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rgbClr val="333333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414" name="Freeform 986">
            <a:extLst>
              <a:ext uri="{FF2B5EF4-FFF2-40B4-BE49-F238E27FC236}">
                <a16:creationId xmlns:a16="http://schemas.microsoft.com/office/drawing/2014/main" id="{4CC82AAA-D753-4BD4-BF64-87C08C7164D8}"/>
              </a:ext>
            </a:extLst>
          </p:cNvPr>
          <p:cNvSpPr>
            <a:spLocks/>
          </p:cNvSpPr>
          <p:nvPr/>
        </p:nvSpPr>
        <p:spPr bwMode="auto">
          <a:xfrm>
            <a:off x="9144001" y="5100639"/>
            <a:ext cx="15875" cy="230187"/>
          </a:xfrm>
          <a:custGeom>
            <a:avLst/>
            <a:gdLst>
              <a:gd name="T0" fmla="*/ 2 w 211"/>
              <a:gd name="T1" fmla="*/ 0 h 2537"/>
              <a:gd name="T2" fmla="*/ 9 w 211"/>
              <a:gd name="T3" fmla="*/ 18 h 2537"/>
              <a:gd name="T4" fmla="*/ 2 w 211"/>
              <a:gd name="T5" fmla="*/ 196 h 2537"/>
              <a:gd name="T6" fmla="*/ 2 w 211"/>
              <a:gd name="T7" fmla="*/ 0 h 2537"/>
              <a:gd name="T8" fmla="*/ 0 60000 65536"/>
              <a:gd name="T9" fmla="*/ 0 60000 65536"/>
              <a:gd name="T10" fmla="*/ 0 60000 65536"/>
              <a:gd name="T11" fmla="*/ 0 60000 65536"/>
              <a:gd name="T12" fmla="*/ 0 w 211"/>
              <a:gd name="T13" fmla="*/ 0 h 2537"/>
              <a:gd name="T14" fmla="*/ 211 w 211"/>
              <a:gd name="T15" fmla="*/ 2537 h 253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1" h="2537">
                <a:moveTo>
                  <a:pt x="7" y="0"/>
                </a:moveTo>
                <a:cubicBezTo>
                  <a:pt x="7" y="0"/>
                  <a:pt x="57" y="28"/>
                  <a:pt x="211" y="218"/>
                </a:cubicBezTo>
                <a:cubicBezTo>
                  <a:pt x="0" y="1229"/>
                  <a:pt x="41" y="2537"/>
                  <a:pt x="7" y="2501"/>
                </a:cubicBezTo>
                <a:lnTo>
                  <a:pt x="7" y="0"/>
                </a:lnTo>
                <a:close/>
              </a:path>
            </a:pathLst>
          </a:custGeom>
          <a:gradFill rotWithShape="1">
            <a:gsLst>
              <a:gs pos="0">
                <a:srgbClr val="808080"/>
              </a:gs>
              <a:gs pos="100000">
                <a:srgbClr val="F8F8F8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415" name="Freeform 987">
            <a:extLst>
              <a:ext uri="{FF2B5EF4-FFF2-40B4-BE49-F238E27FC236}">
                <a16:creationId xmlns:a16="http://schemas.microsoft.com/office/drawing/2014/main" id="{4A82287A-CAF5-40D2-871B-A1DDF676FD0D}"/>
              </a:ext>
            </a:extLst>
          </p:cNvPr>
          <p:cNvSpPr>
            <a:spLocks/>
          </p:cNvSpPr>
          <p:nvPr/>
        </p:nvSpPr>
        <p:spPr bwMode="auto">
          <a:xfrm>
            <a:off x="9140826" y="5216525"/>
            <a:ext cx="23813" cy="20638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1 h 226"/>
              <a:gd name="T4" fmla="*/ 14 w 328"/>
              <a:gd name="T5" fmla="*/ 19 h 226"/>
              <a:gd name="T6" fmla="*/ 0 w 328"/>
              <a:gd name="T7" fmla="*/ 8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5361" name="Rectangle 988">
            <a:extLst>
              <a:ext uri="{FF2B5EF4-FFF2-40B4-BE49-F238E27FC236}">
                <a16:creationId xmlns:a16="http://schemas.microsoft.com/office/drawing/2014/main" id="{005E6A01-732F-4DA3-A79C-EEC503AC6B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9" y="5113338"/>
            <a:ext cx="53975" cy="47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defTabSz="685800"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580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58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 typeface="Wingdings" panose="05000000000000000000" pitchFamily="2" charset="2"/>
              <a:buNone/>
            </a:pPr>
            <a:endParaRPr lang="en-US" altLang="en-US" sz="1800">
              <a:solidFill>
                <a:srgbClr val="0000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55362" name="Group 989">
            <a:extLst>
              <a:ext uri="{FF2B5EF4-FFF2-40B4-BE49-F238E27FC236}">
                <a16:creationId xmlns:a16="http://schemas.microsoft.com/office/drawing/2014/main" id="{ADE75CD9-6BB0-4302-B92B-9EE0AF187E9B}"/>
              </a:ext>
            </a:extLst>
          </p:cNvPr>
          <p:cNvGrpSpPr>
            <a:grpSpLocks/>
          </p:cNvGrpSpPr>
          <p:nvPr/>
        </p:nvGrpSpPr>
        <p:grpSpPr bwMode="auto">
          <a:xfrm>
            <a:off x="9091614" y="5110164"/>
            <a:ext cx="52387" cy="15875"/>
            <a:chOff x="614" y="2568"/>
            <a:chExt cx="725" cy="139"/>
          </a:xfrm>
        </p:grpSpPr>
        <p:sp>
          <p:nvSpPr>
            <p:cNvPr id="55485" name="AutoShape 990">
              <a:extLst>
                <a:ext uri="{FF2B5EF4-FFF2-40B4-BE49-F238E27FC236}">
                  <a16:creationId xmlns:a16="http://schemas.microsoft.com/office/drawing/2014/main" id="{6B5E696B-1525-463F-83D5-A486A071D1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66"/>
              <a:ext cx="721" cy="14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5486" name="AutoShape 991">
              <a:extLst>
                <a:ext uri="{FF2B5EF4-FFF2-40B4-BE49-F238E27FC236}">
                  <a16:creationId xmlns:a16="http://schemas.microsoft.com/office/drawing/2014/main" id="{5F0D064F-D78E-49F7-AF8A-98F6D2BD90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1"/>
              <a:ext cx="696" cy="11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55363" name="Rectangle 992">
            <a:extLst>
              <a:ext uri="{FF2B5EF4-FFF2-40B4-BE49-F238E27FC236}">
                <a16:creationId xmlns:a16="http://schemas.microsoft.com/office/drawing/2014/main" id="{684D93E7-EE88-4CAC-994C-9403AB9B8A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9" y="5149851"/>
            <a:ext cx="53975" cy="4763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defTabSz="685800"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580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58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 typeface="Wingdings" panose="05000000000000000000" pitchFamily="2" charset="2"/>
              <a:buNone/>
            </a:pPr>
            <a:endParaRPr lang="en-US" altLang="en-US" sz="1800">
              <a:solidFill>
                <a:srgbClr val="0000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55364" name="Group 993">
            <a:extLst>
              <a:ext uri="{FF2B5EF4-FFF2-40B4-BE49-F238E27FC236}">
                <a16:creationId xmlns:a16="http://schemas.microsoft.com/office/drawing/2014/main" id="{6F35CBC1-0C0D-4426-8C94-870B39DD7B49}"/>
              </a:ext>
            </a:extLst>
          </p:cNvPr>
          <p:cNvGrpSpPr>
            <a:grpSpLocks/>
          </p:cNvGrpSpPr>
          <p:nvPr/>
        </p:nvGrpSpPr>
        <p:grpSpPr bwMode="auto">
          <a:xfrm>
            <a:off x="9091614" y="5146675"/>
            <a:ext cx="52387" cy="14288"/>
            <a:chOff x="614" y="2568"/>
            <a:chExt cx="725" cy="139"/>
          </a:xfrm>
        </p:grpSpPr>
        <p:sp>
          <p:nvSpPr>
            <p:cNvPr id="55483" name="AutoShape 994">
              <a:extLst>
                <a:ext uri="{FF2B5EF4-FFF2-40B4-BE49-F238E27FC236}">
                  <a16:creationId xmlns:a16="http://schemas.microsoft.com/office/drawing/2014/main" id="{1D4EF9CE-A1C0-4432-9DA7-41DAE8F47A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2564"/>
              <a:ext cx="721" cy="139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5484" name="AutoShape 995">
              <a:extLst>
                <a:ext uri="{FF2B5EF4-FFF2-40B4-BE49-F238E27FC236}">
                  <a16:creationId xmlns:a16="http://schemas.microsoft.com/office/drawing/2014/main" id="{EDA2F800-11BC-43D2-AC36-807B8029DF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" y="2581"/>
              <a:ext cx="696" cy="10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55365" name="Rectangle 996">
            <a:extLst>
              <a:ext uri="{FF2B5EF4-FFF2-40B4-BE49-F238E27FC236}">
                <a16:creationId xmlns:a16="http://schemas.microsoft.com/office/drawing/2014/main" id="{A4207F5B-76A2-401F-9E07-408CEBA2F6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9" y="5186363"/>
            <a:ext cx="53975" cy="47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defTabSz="685800"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580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58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 typeface="Wingdings" panose="05000000000000000000" pitchFamily="2" charset="2"/>
              <a:buNone/>
            </a:pPr>
            <a:endParaRPr lang="en-US" altLang="en-US" sz="1800">
              <a:solidFill>
                <a:srgbClr val="0000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55366" name="Rectangle 997">
            <a:extLst>
              <a:ext uri="{FF2B5EF4-FFF2-40B4-BE49-F238E27FC236}">
                <a16:creationId xmlns:a16="http://schemas.microsoft.com/office/drawing/2014/main" id="{38C0CCD1-C411-4F37-9FCB-281819534C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5576" y="5218113"/>
            <a:ext cx="53975" cy="47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defTabSz="685800"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580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58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 typeface="Wingdings" panose="05000000000000000000" pitchFamily="2" charset="2"/>
              <a:buNone/>
            </a:pPr>
            <a:endParaRPr lang="en-US" altLang="en-US" sz="1800">
              <a:solidFill>
                <a:srgbClr val="0000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55367" name="Group 998">
            <a:extLst>
              <a:ext uri="{FF2B5EF4-FFF2-40B4-BE49-F238E27FC236}">
                <a16:creationId xmlns:a16="http://schemas.microsoft.com/office/drawing/2014/main" id="{0C8BF16B-4A1F-49CD-8B2E-02BEFC958B8E}"/>
              </a:ext>
            </a:extLst>
          </p:cNvPr>
          <p:cNvGrpSpPr>
            <a:grpSpLocks/>
          </p:cNvGrpSpPr>
          <p:nvPr/>
        </p:nvGrpSpPr>
        <p:grpSpPr bwMode="auto">
          <a:xfrm>
            <a:off x="9091614" y="5214938"/>
            <a:ext cx="52387" cy="17462"/>
            <a:chOff x="614" y="2568"/>
            <a:chExt cx="725" cy="139"/>
          </a:xfrm>
        </p:grpSpPr>
        <p:sp>
          <p:nvSpPr>
            <p:cNvPr id="55481" name="AutoShape 999">
              <a:extLst>
                <a:ext uri="{FF2B5EF4-FFF2-40B4-BE49-F238E27FC236}">
                  <a16:creationId xmlns:a16="http://schemas.microsoft.com/office/drawing/2014/main" id="{C8C9F880-1C61-4664-B927-3C5CB8AE3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" y="2586"/>
              <a:ext cx="720" cy="12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5482" name="AutoShape 1000">
              <a:extLst>
                <a:ext uri="{FF2B5EF4-FFF2-40B4-BE49-F238E27FC236}">
                  <a16:creationId xmlns:a16="http://schemas.microsoft.com/office/drawing/2014/main" id="{524E2FEF-6B10-4A88-AAE9-3A1A1601E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" y="2586"/>
              <a:ext cx="695" cy="10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429" name="Freeform 1001">
            <a:extLst>
              <a:ext uri="{FF2B5EF4-FFF2-40B4-BE49-F238E27FC236}">
                <a16:creationId xmlns:a16="http://schemas.microsoft.com/office/drawing/2014/main" id="{26C574C8-7072-4C87-8D73-5EF2A19EECC3}"/>
              </a:ext>
            </a:extLst>
          </p:cNvPr>
          <p:cNvSpPr>
            <a:spLocks/>
          </p:cNvSpPr>
          <p:nvPr/>
        </p:nvSpPr>
        <p:spPr bwMode="auto">
          <a:xfrm>
            <a:off x="9140826" y="5186363"/>
            <a:ext cx="23813" cy="19050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0 h 226"/>
              <a:gd name="T4" fmla="*/ 14 w 328"/>
              <a:gd name="T5" fmla="*/ 17 h 226"/>
              <a:gd name="T6" fmla="*/ 0 w 328"/>
              <a:gd name="T7" fmla="*/ 7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grpSp>
        <p:nvGrpSpPr>
          <p:cNvPr id="55369" name="Group 1002">
            <a:extLst>
              <a:ext uri="{FF2B5EF4-FFF2-40B4-BE49-F238E27FC236}">
                <a16:creationId xmlns:a16="http://schemas.microsoft.com/office/drawing/2014/main" id="{C5E5199E-A685-484B-AC0C-CC44013624FB}"/>
              </a:ext>
            </a:extLst>
          </p:cNvPr>
          <p:cNvGrpSpPr>
            <a:grpSpLocks/>
          </p:cNvGrpSpPr>
          <p:nvPr/>
        </p:nvGrpSpPr>
        <p:grpSpPr bwMode="auto">
          <a:xfrm>
            <a:off x="9091614" y="5183189"/>
            <a:ext cx="52387" cy="14287"/>
            <a:chOff x="614" y="2568"/>
            <a:chExt cx="725" cy="139"/>
          </a:xfrm>
        </p:grpSpPr>
        <p:sp>
          <p:nvSpPr>
            <p:cNvPr id="55479" name="AutoShape 1003">
              <a:extLst>
                <a:ext uri="{FF2B5EF4-FFF2-40B4-BE49-F238E27FC236}">
                  <a16:creationId xmlns:a16="http://schemas.microsoft.com/office/drawing/2014/main" id="{8D7545BC-4F5C-4920-9167-57F3D45D9C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71"/>
              <a:ext cx="732" cy="13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5480" name="AutoShape 1004">
              <a:extLst>
                <a:ext uri="{FF2B5EF4-FFF2-40B4-BE49-F238E27FC236}">
                  <a16:creationId xmlns:a16="http://schemas.microsoft.com/office/drawing/2014/main" id="{A624FAA9-B4E6-4224-8159-D6FD6F95F9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7"/>
              <a:ext cx="720" cy="10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55370" name="Rectangle 1005">
            <a:extLst>
              <a:ext uri="{FF2B5EF4-FFF2-40B4-BE49-F238E27FC236}">
                <a16:creationId xmlns:a16="http://schemas.microsoft.com/office/drawing/2014/main" id="{BA00F8F9-133F-4963-96C7-0BEC094113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37650" y="5084764"/>
            <a:ext cx="6350" cy="249237"/>
          </a:xfrm>
          <a:prstGeom prst="rect">
            <a:avLst/>
          </a:prstGeom>
          <a:gradFill rotWithShape="1">
            <a:gsLst>
              <a:gs pos="0">
                <a:srgbClr val="333333"/>
              </a:gs>
              <a:gs pos="50000">
                <a:srgbClr val="DDDDDD"/>
              </a:gs>
              <a:gs pos="100000">
                <a:srgbClr val="333333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defTabSz="685800"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580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58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 typeface="Wingdings" panose="05000000000000000000" pitchFamily="2" charset="2"/>
              <a:buNone/>
            </a:pPr>
            <a:endParaRPr lang="en-US" altLang="en-US" sz="1800">
              <a:solidFill>
                <a:srgbClr val="0000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34" name="Freeform 1006">
            <a:extLst>
              <a:ext uri="{FF2B5EF4-FFF2-40B4-BE49-F238E27FC236}">
                <a16:creationId xmlns:a16="http://schemas.microsoft.com/office/drawing/2014/main" id="{22757EE2-1E03-4E64-AD78-1C09003B171A}"/>
              </a:ext>
            </a:extLst>
          </p:cNvPr>
          <p:cNvSpPr>
            <a:spLocks/>
          </p:cNvSpPr>
          <p:nvPr/>
        </p:nvSpPr>
        <p:spPr bwMode="auto">
          <a:xfrm>
            <a:off x="9142414" y="5148264"/>
            <a:ext cx="22225" cy="22225"/>
          </a:xfrm>
          <a:custGeom>
            <a:avLst/>
            <a:gdLst>
              <a:gd name="T0" fmla="*/ 2 w 296"/>
              <a:gd name="T1" fmla="*/ 0 h 256"/>
              <a:gd name="T2" fmla="*/ 14 w 296"/>
              <a:gd name="T3" fmla="*/ 10 h 256"/>
              <a:gd name="T4" fmla="*/ 14 w 296"/>
              <a:gd name="T5" fmla="*/ 19 h 256"/>
              <a:gd name="T6" fmla="*/ 0 w 296"/>
              <a:gd name="T7" fmla="*/ 7 h 256"/>
              <a:gd name="T8" fmla="*/ 2 w 296"/>
              <a:gd name="T9" fmla="*/ 0 h 2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6"/>
              <a:gd name="T16" fmla="*/ 0 h 256"/>
              <a:gd name="T17" fmla="*/ 296 w 296"/>
              <a:gd name="T18" fmla="*/ 256 h 2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6" h="256">
                <a:moveTo>
                  <a:pt x="4" y="0"/>
                </a:moveTo>
                <a:cubicBezTo>
                  <a:pt x="55" y="10"/>
                  <a:pt x="144" y="68"/>
                  <a:pt x="292" y="144"/>
                </a:cubicBezTo>
                <a:cubicBezTo>
                  <a:pt x="290" y="178"/>
                  <a:pt x="296" y="188"/>
                  <a:pt x="296" y="256"/>
                </a:cubicBezTo>
                <a:cubicBezTo>
                  <a:pt x="296" y="256"/>
                  <a:pt x="160" y="176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435" name="Freeform 1007">
            <a:extLst>
              <a:ext uri="{FF2B5EF4-FFF2-40B4-BE49-F238E27FC236}">
                <a16:creationId xmlns:a16="http://schemas.microsoft.com/office/drawing/2014/main" id="{358A58CB-3283-4F00-9E93-C3EF83803102}"/>
              </a:ext>
            </a:extLst>
          </p:cNvPr>
          <p:cNvSpPr>
            <a:spLocks/>
          </p:cNvSpPr>
          <p:nvPr/>
        </p:nvSpPr>
        <p:spPr bwMode="auto">
          <a:xfrm>
            <a:off x="9144001" y="5111750"/>
            <a:ext cx="22225" cy="26988"/>
          </a:xfrm>
          <a:custGeom>
            <a:avLst/>
            <a:gdLst>
              <a:gd name="T0" fmla="*/ 0 w 304"/>
              <a:gd name="T1" fmla="*/ 0 h 288"/>
              <a:gd name="T2" fmla="*/ 14 w 304"/>
              <a:gd name="T3" fmla="*/ 13 h 288"/>
              <a:gd name="T4" fmla="*/ 13 w 304"/>
              <a:gd name="T5" fmla="*/ 23 h 288"/>
              <a:gd name="T6" fmla="*/ 2 w 304"/>
              <a:gd name="T7" fmla="*/ 10 h 288"/>
              <a:gd name="T8" fmla="*/ 0 w 304"/>
              <a:gd name="T9" fmla="*/ 0 h 2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4"/>
              <a:gd name="T16" fmla="*/ 0 h 288"/>
              <a:gd name="T17" fmla="*/ 304 w 304"/>
              <a:gd name="T18" fmla="*/ 288 h 2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4" h="288">
                <a:moveTo>
                  <a:pt x="0" y="0"/>
                </a:moveTo>
                <a:cubicBezTo>
                  <a:pt x="51" y="10"/>
                  <a:pt x="148" y="76"/>
                  <a:pt x="304" y="164"/>
                </a:cubicBezTo>
                <a:cubicBezTo>
                  <a:pt x="302" y="198"/>
                  <a:pt x="284" y="220"/>
                  <a:pt x="284" y="288"/>
                </a:cubicBezTo>
                <a:cubicBezTo>
                  <a:pt x="284" y="288"/>
                  <a:pt x="163" y="179"/>
                  <a:pt x="8" y="124"/>
                </a:cubicBezTo>
                <a:cubicBezTo>
                  <a:pt x="8" y="72"/>
                  <a:pt x="0" y="17"/>
                  <a:pt x="0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5373" name="Oval 1008">
            <a:extLst>
              <a:ext uri="{FF2B5EF4-FFF2-40B4-BE49-F238E27FC236}">
                <a16:creationId xmlns:a16="http://schemas.microsoft.com/office/drawing/2014/main" id="{8FB66AD5-BE77-4529-9114-4AD973CBB6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61463" y="5322888"/>
            <a:ext cx="4762" cy="11112"/>
          </a:xfrm>
          <a:prstGeom prst="ellipse">
            <a:avLst/>
          </a:pr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defTabSz="685800"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580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58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 typeface="Wingdings" panose="05000000000000000000" pitchFamily="2" charset="2"/>
              <a:buNone/>
            </a:pPr>
            <a:endParaRPr lang="en-US" altLang="en-US" sz="1800">
              <a:solidFill>
                <a:srgbClr val="0000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37" name="Freeform 1009">
            <a:extLst>
              <a:ext uri="{FF2B5EF4-FFF2-40B4-BE49-F238E27FC236}">
                <a16:creationId xmlns:a16="http://schemas.microsoft.com/office/drawing/2014/main" id="{9366670B-5A8C-4F4F-BCAE-DB6DA469C2A6}"/>
              </a:ext>
            </a:extLst>
          </p:cNvPr>
          <p:cNvSpPr>
            <a:spLocks/>
          </p:cNvSpPr>
          <p:nvPr/>
        </p:nvSpPr>
        <p:spPr bwMode="auto">
          <a:xfrm>
            <a:off x="9142414" y="5322889"/>
            <a:ext cx="22225" cy="22225"/>
          </a:xfrm>
          <a:custGeom>
            <a:avLst/>
            <a:gdLst>
              <a:gd name="T0" fmla="*/ 0 w 306"/>
              <a:gd name="T1" fmla="*/ 9 h 240"/>
              <a:gd name="T2" fmla="*/ 2 w 306"/>
              <a:gd name="T3" fmla="*/ 19 h 240"/>
              <a:gd name="T4" fmla="*/ 14 w 306"/>
              <a:gd name="T5" fmla="*/ 9 h 240"/>
              <a:gd name="T6" fmla="*/ 14 w 306"/>
              <a:gd name="T7" fmla="*/ 0 h 240"/>
              <a:gd name="T8" fmla="*/ 0 w 306"/>
              <a:gd name="T9" fmla="*/ 9 h 2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6"/>
              <a:gd name="T16" fmla="*/ 0 h 240"/>
              <a:gd name="T17" fmla="*/ 306 w 306"/>
              <a:gd name="T18" fmla="*/ 240 h 2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6" h="240">
                <a:moveTo>
                  <a:pt x="0" y="106"/>
                </a:moveTo>
                <a:lnTo>
                  <a:pt x="2" y="240"/>
                </a:lnTo>
                <a:lnTo>
                  <a:pt x="306" y="110"/>
                </a:lnTo>
                <a:lnTo>
                  <a:pt x="300" y="0"/>
                </a:lnTo>
                <a:lnTo>
                  <a:pt x="0" y="106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5375" name="AutoShape 1010">
            <a:extLst>
              <a:ext uri="{FF2B5EF4-FFF2-40B4-BE49-F238E27FC236}">
                <a16:creationId xmlns:a16="http://schemas.microsoft.com/office/drawing/2014/main" id="{24134668-71E7-40E3-BFC1-7F04876209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7638" y="5329238"/>
            <a:ext cx="107950" cy="17462"/>
          </a:xfrm>
          <a:prstGeom prst="roundRect">
            <a:avLst>
              <a:gd name="adj" fmla="val 50000"/>
            </a:avLst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defTabSz="685800"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580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58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 typeface="Wingdings" panose="05000000000000000000" pitchFamily="2" charset="2"/>
              <a:buNone/>
            </a:pPr>
            <a:endParaRPr lang="en-US" altLang="en-US" sz="1800">
              <a:solidFill>
                <a:srgbClr val="0000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55376" name="AutoShape 1011">
            <a:extLst>
              <a:ext uri="{FF2B5EF4-FFF2-40B4-BE49-F238E27FC236}">
                <a16:creationId xmlns:a16="http://schemas.microsoft.com/office/drawing/2014/main" id="{BC1A78C1-AB61-4C72-BFA7-E9D70D35EB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8" y="5334001"/>
            <a:ext cx="95250" cy="95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tx2"/>
              </a:gs>
              <a:gs pos="100000">
                <a:schemeClr val="bg2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defTabSz="685800"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580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58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 typeface="Wingdings" panose="05000000000000000000" pitchFamily="2" charset="2"/>
              <a:buNone/>
            </a:pPr>
            <a:endParaRPr lang="en-US" altLang="en-US" sz="1800">
              <a:solidFill>
                <a:srgbClr val="0000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55377" name="Oval 1012">
            <a:extLst>
              <a:ext uri="{FF2B5EF4-FFF2-40B4-BE49-F238E27FC236}">
                <a16:creationId xmlns:a16="http://schemas.microsoft.com/office/drawing/2014/main" id="{7E7A31D0-6ABA-4508-AC9B-ECC2AE3669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1925" y="5297489"/>
            <a:ext cx="14288" cy="15875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defTabSz="685800"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580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58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 typeface="Wingdings" panose="05000000000000000000" pitchFamily="2" charset="2"/>
              <a:buNone/>
            </a:pPr>
            <a:endParaRPr lang="en-US" altLang="en-US" sz="1800">
              <a:solidFill>
                <a:srgbClr val="0000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41" name="Oval 1013">
            <a:extLst>
              <a:ext uri="{FF2B5EF4-FFF2-40B4-BE49-F238E27FC236}">
                <a16:creationId xmlns:a16="http://schemas.microsoft.com/office/drawing/2014/main" id="{0B1CED18-A735-4B2B-B491-DC5AD065FE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9389" y="5297489"/>
            <a:ext cx="14287" cy="15875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algn="ctr" defTabSz="685800">
              <a:lnSpc>
                <a:spcPct val="100000"/>
              </a:lnSpc>
              <a:spcBef>
                <a:spcPct val="0"/>
              </a:spcBef>
              <a:buClrTx/>
              <a:buSzTx/>
              <a:buNone/>
              <a:defRPr/>
            </a:pPr>
            <a:endParaRPr lang="en-US" altLang="en-US" sz="1350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sp>
        <p:nvSpPr>
          <p:cNvPr id="55379" name="Oval 1014">
            <a:extLst>
              <a:ext uri="{FF2B5EF4-FFF2-40B4-BE49-F238E27FC236}">
                <a16:creationId xmlns:a16="http://schemas.microsoft.com/office/drawing/2014/main" id="{8304618B-2B9E-4373-8222-AB5B2A8765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83675" y="5297489"/>
            <a:ext cx="14288" cy="15875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defTabSz="685800"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580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58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 typeface="Wingdings" panose="05000000000000000000" pitchFamily="2" charset="2"/>
              <a:buNone/>
            </a:pPr>
            <a:endParaRPr lang="en-US" altLang="en-US" sz="1800">
              <a:solidFill>
                <a:srgbClr val="0000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55380" name="Rectangle 1015">
            <a:extLst>
              <a:ext uri="{FF2B5EF4-FFF2-40B4-BE49-F238E27FC236}">
                <a16:creationId xmlns:a16="http://schemas.microsoft.com/office/drawing/2014/main" id="{E7F938E8-5818-482D-A698-D211A172C7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21775" y="5238750"/>
            <a:ext cx="6350" cy="82550"/>
          </a:xfrm>
          <a:prstGeom prst="rect">
            <a:avLst/>
          </a:prstGeom>
          <a:solidFill>
            <a:srgbClr val="29292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defTabSz="685800"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580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58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 typeface="Wingdings" panose="05000000000000000000" pitchFamily="2" charset="2"/>
              <a:buNone/>
            </a:pPr>
            <a:endParaRPr lang="en-US" altLang="en-US" sz="1800">
              <a:solidFill>
                <a:srgbClr val="0000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55381" name="Group 590">
            <a:extLst>
              <a:ext uri="{FF2B5EF4-FFF2-40B4-BE49-F238E27FC236}">
                <a16:creationId xmlns:a16="http://schemas.microsoft.com/office/drawing/2014/main" id="{901FCC6B-0E9E-4558-BFE2-9CC6FE6CFB7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354888" y="4818063"/>
            <a:ext cx="258762" cy="239712"/>
            <a:chOff x="2839" y="3501"/>
            <a:chExt cx="755" cy="803"/>
          </a:xfrm>
        </p:grpSpPr>
        <p:pic>
          <p:nvPicPr>
            <p:cNvPr id="55477" name="Picture 591" descr="desktop_computer_stylized_medium">
              <a:extLst>
                <a:ext uri="{FF2B5EF4-FFF2-40B4-BE49-F238E27FC236}">
                  <a16:creationId xmlns:a16="http://schemas.microsoft.com/office/drawing/2014/main" id="{E0362E80-788F-4812-AF8C-1016DAE034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" name="Freeform 592">
              <a:extLst>
                <a:ext uri="{FF2B5EF4-FFF2-40B4-BE49-F238E27FC236}">
                  <a16:creationId xmlns:a16="http://schemas.microsoft.com/office/drawing/2014/main" id="{81FF86F6-B68A-490D-9AB6-44F38059B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3575"/>
              <a:ext cx="352" cy="372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sp>
        <p:nvSpPr>
          <p:cNvPr id="444" name="Rectangle 443">
            <a:extLst>
              <a:ext uri="{FF2B5EF4-FFF2-40B4-BE49-F238E27FC236}">
                <a16:creationId xmlns:a16="http://schemas.microsoft.com/office/drawing/2014/main" id="{57A2943F-23F1-4E59-813F-E8420B4CFBE9}"/>
              </a:ext>
            </a:extLst>
          </p:cNvPr>
          <p:cNvSpPr/>
          <p:nvPr/>
        </p:nvSpPr>
        <p:spPr>
          <a:xfrm>
            <a:off x="6429375" y="1881189"/>
            <a:ext cx="4019550" cy="3716337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55383" name="Group 652">
            <a:extLst>
              <a:ext uri="{FF2B5EF4-FFF2-40B4-BE49-F238E27FC236}">
                <a16:creationId xmlns:a16="http://schemas.microsoft.com/office/drawing/2014/main" id="{883CCFC6-1887-448A-B7C2-30133AA7F941}"/>
              </a:ext>
            </a:extLst>
          </p:cNvPr>
          <p:cNvGrpSpPr>
            <a:grpSpLocks/>
          </p:cNvGrpSpPr>
          <p:nvPr/>
        </p:nvGrpSpPr>
        <p:grpSpPr bwMode="auto">
          <a:xfrm>
            <a:off x="7337425" y="2252664"/>
            <a:ext cx="311150" cy="288925"/>
            <a:chOff x="2751" y="1851"/>
            <a:chExt cx="462" cy="478"/>
          </a:xfrm>
        </p:grpSpPr>
        <p:pic>
          <p:nvPicPr>
            <p:cNvPr id="55475" name="Picture 653" descr="iphone_stylized_small">
              <a:extLst>
                <a:ext uri="{FF2B5EF4-FFF2-40B4-BE49-F238E27FC236}">
                  <a16:creationId xmlns:a16="http://schemas.microsoft.com/office/drawing/2014/main" id="{37F6CDC4-639B-4387-99DC-083B9C5A9B6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5476" name="Picture 654" descr="antenna_radiation_stylized">
              <a:extLst>
                <a:ext uri="{FF2B5EF4-FFF2-40B4-BE49-F238E27FC236}">
                  <a16:creationId xmlns:a16="http://schemas.microsoft.com/office/drawing/2014/main" id="{5200774B-C971-4E63-8A24-A2F1FBEEBDD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49" name="Oval 448">
            <a:extLst>
              <a:ext uri="{FF2B5EF4-FFF2-40B4-BE49-F238E27FC236}">
                <a16:creationId xmlns:a16="http://schemas.microsoft.com/office/drawing/2014/main" id="{3EC07C3A-03CA-408E-9FA8-1ED1AE8F881C}"/>
              </a:ext>
            </a:extLst>
          </p:cNvPr>
          <p:cNvSpPr/>
          <p:nvPr/>
        </p:nvSpPr>
        <p:spPr>
          <a:xfrm>
            <a:off x="7285039" y="2217739"/>
            <a:ext cx="458787" cy="382587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450" name="Oval 449">
            <a:extLst>
              <a:ext uri="{FF2B5EF4-FFF2-40B4-BE49-F238E27FC236}">
                <a16:creationId xmlns:a16="http://schemas.microsoft.com/office/drawing/2014/main" id="{BE3C690F-5F60-4288-9834-74A346A645CB}"/>
              </a:ext>
            </a:extLst>
          </p:cNvPr>
          <p:cNvSpPr/>
          <p:nvPr/>
        </p:nvSpPr>
        <p:spPr>
          <a:xfrm>
            <a:off x="8891589" y="5022850"/>
            <a:ext cx="458787" cy="382588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463" name="Freeform 917">
            <a:extLst>
              <a:ext uri="{FF2B5EF4-FFF2-40B4-BE49-F238E27FC236}">
                <a16:creationId xmlns:a16="http://schemas.microsoft.com/office/drawing/2014/main" id="{3FC22FA9-7AD0-449B-9254-BD3C95C527C6}"/>
              </a:ext>
            </a:extLst>
          </p:cNvPr>
          <p:cNvSpPr>
            <a:spLocks/>
          </p:cNvSpPr>
          <p:nvPr/>
        </p:nvSpPr>
        <p:spPr bwMode="auto">
          <a:xfrm>
            <a:off x="7527925" y="1751014"/>
            <a:ext cx="228600" cy="706437"/>
          </a:xfrm>
          <a:custGeom>
            <a:avLst/>
            <a:gdLst>
              <a:gd name="T0" fmla="*/ 0 w 192"/>
              <a:gd name="T1" fmla="*/ 594 h 594"/>
              <a:gd name="T2" fmla="*/ 192 w 192"/>
              <a:gd name="T3" fmla="*/ 0 h 594"/>
              <a:gd name="T4" fmla="*/ 192 w 192"/>
              <a:gd name="T5" fmla="*/ 515 h 594"/>
              <a:gd name="T6" fmla="*/ 0 w 192"/>
              <a:gd name="T7" fmla="*/ 594 h 594"/>
              <a:gd name="T8" fmla="*/ 0 60000 65536"/>
              <a:gd name="T9" fmla="*/ 0 60000 65536"/>
              <a:gd name="T10" fmla="*/ 0 60000 65536"/>
              <a:gd name="T11" fmla="*/ 0 60000 65536"/>
              <a:gd name="T12" fmla="*/ 0 w 192"/>
              <a:gd name="T13" fmla="*/ 0 h 594"/>
              <a:gd name="T14" fmla="*/ 192 w 192"/>
              <a:gd name="T15" fmla="*/ 594 h 59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92" h="594">
                <a:moveTo>
                  <a:pt x="0" y="594"/>
                </a:moveTo>
                <a:lnTo>
                  <a:pt x="192" y="0"/>
                </a:lnTo>
                <a:lnTo>
                  <a:pt x="192" y="515"/>
                </a:lnTo>
                <a:lnTo>
                  <a:pt x="0" y="594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rgbClr val="CC0000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grpSp>
        <p:nvGrpSpPr>
          <p:cNvPr id="55387" name="Group 6">
            <a:extLst>
              <a:ext uri="{FF2B5EF4-FFF2-40B4-BE49-F238E27FC236}">
                <a16:creationId xmlns:a16="http://schemas.microsoft.com/office/drawing/2014/main" id="{25087C52-78CB-4EE2-80C5-349C2DB28673}"/>
              </a:ext>
            </a:extLst>
          </p:cNvPr>
          <p:cNvGrpSpPr>
            <a:grpSpLocks/>
          </p:cNvGrpSpPr>
          <p:nvPr/>
        </p:nvGrpSpPr>
        <p:grpSpPr bwMode="auto">
          <a:xfrm>
            <a:off x="9240838" y="4414839"/>
            <a:ext cx="660400" cy="784225"/>
            <a:chOff x="10288915" y="4742972"/>
            <a:chExt cx="880622" cy="1046440"/>
          </a:xfrm>
        </p:grpSpPr>
        <p:grpSp>
          <p:nvGrpSpPr>
            <p:cNvPr id="55435" name="Group 950">
              <a:extLst>
                <a:ext uri="{FF2B5EF4-FFF2-40B4-BE49-F238E27FC236}">
                  <a16:creationId xmlns:a16="http://schemas.microsoft.com/office/drawing/2014/main" id="{4140FC11-3F01-48E4-929E-2D5A1C8684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288915" y="5273951"/>
              <a:ext cx="177192" cy="330833"/>
              <a:chOff x="4140" y="429"/>
              <a:chExt cx="1425" cy="2396"/>
            </a:xfrm>
          </p:grpSpPr>
          <p:sp>
            <p:nvSpPr>
              <p:cNvPr id="324" name="Freeform 951">
                <a:extLst>
                  <a:ext uri="{FF2B5EF4-FFF2-40B4-BE49-F238E27FC236}">
                    <a16:creationId xmlns:a16="http://schemas.microsoft.com/office/drawing/2014/main" id="{EA6C6A4F-86A8-439C-AF46-633C1F9B1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4" y="434"/>
                <a:ext cx="289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55444" name="Rectangle 952">
                <a:extLst>
                  <a:ext uri="{FF2B5EF4-FFF2-40B4-BE49-F238E27FC236}">
                    <a16:creationId xmlns:a16="http://schemas.microsoft.com/office/drawing/2014/main" id="{47FED303-7FA3-4499-A8AE-61DE47DB84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953">
                <a:extLst>
                  <a:ext uri="{FF2B5EF4-FFF2-40B4-BE49-F238E27FC236}">
                    <a16:creationId xmlns:a16="http://schemas.microsoft.com/office/drawing/2014/main" id="{5D9BD32F-760E-42D0-80A6-72FB9EC527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2" y="572"/>
                <a:ext cx="170" cy="2117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327" name="Freeform 954">
                <a:extLst>
                  <a:ext uri="{FF2B5EF4-FFF2-40B4-BE49-F238E27FC236}">
                    <a16:creationId xmlns:a16="http://schemas.microsoft.com/office/drawing/2014/main" id="{D8A33A52-0C4A-4D96-8E83-592B97805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1" y="1646"/>
                <a:ext cx="272" cy="184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55447" name="Rectangle 955">
                <a:extLst>
                  <a:ext uri="{FF2B5EF4-FFF2-40B4-BE49-F238E27FC236}">
                    <a16:creationId xmlns:a16="http://schemas.microsoft.com/office/drawing/2014/main" id="{7CF6CEE8-A9AB-4C50-89F3-2893C915B4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55448" name="Group 956">
                <a:extLst>
                  <a:ext uri="{FF2B5EF4-FFF2-40B4-BE49-F238E27FC236}">
                    <a16:creationId xmlns:a16="http://schemas.microsoft.com/office/drawing/2014/main" id="{CD652434-8F0D-42CC-8E8A-3697C4A8FD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55473" name="AutoShape 957">
                  <a:extLst>
                    <a:ext uri="{FF2B5EF4-FFF2-40B4-BE49-F238E27FC236}">
                      <a16:creationId xmlns:a16="http://schemas.microsoft.com/office/drawing/2014/main" id="{D55D15BE-5B0D-4AA2-BB16-4073CAEE88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defTabSz="685800"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defTabSz="68580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defTabSz="6858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defTabSz="6858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defTabSz="6858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 typeface="Wingdings" panose="05000000000000000000" pitchFamily="2" charset="2"/>
                    <a:buNone/>
                  </a:pPr>
                  <a:endParaRPr lang="en-US" altLang="en-US" sz="1800">
                    <a:solidFill>
                      <a:srgbClr val="000000"/>
                    </a:solidFill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55474" name="AutoShape 958">
                  <a:extLst>
                    <a:ext uri="{FF2B5EF4-FFF2-40B4-BE49-F238E27FC236}">
                      <a16:creationId xmlns:a16="http://schemas.microsoft.com/office/drawing/2014/main" id="{84019326-495C-4F4A-A539-7F97FD7A65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defTabSz="685800"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defTabSz="68580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defTabSz="6858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defTabSz="6858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defTabSz="6858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 typeface="Wingdings" panose="05000000000000000000" pitchFamily="2" charset="2"/>
                    <a:buNone/>
                  </a:pPr>
                  <a:endParaRPr lang="en-US" altLang="en-US" sz="1800">
                    <a:solidFill>
                      <a:srgbClr val="000000"/>
                    </a:solidFill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55449" name="Rectangle 959">
                <a:extLst>
                  <a:ext uri="{FF2B5EF4-FFF2-40B4-BE49-F238E27FC236}">
                    <a16:creationId xmlns:a16="http://schemas.microsoft.com/office/drawing/2014/main" id="{1DC6AA30-DE71-4C43-90B4-BC4BA669EC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55450" name="Group 960">
                <a:extLst>
                  <a:ext uri="{FF2B5EF4-FFF2-40B4-BE49-F238E27FC236}">
                    <a16:creationId xmlns:a16="http://schemas.microsoft.com/office/drawing/2014/main" id="{4A3705CA-3DCF-41BA-A127-B284E9F40D2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55471" name="AutoShape 961">
                  <a:extLst>
                    <a:ext uri="{FF2B5EF4-FFF2-40B4-BE49-F238E27FC236}">
                      <a16:creationId xmlns:a16="http://schemas.microsoft.com/office/drawing/2014/main" id="{7D58C26C-FECD-4261-9E87-AAAA9E10EB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defTabSz="685800"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defTabSz="68580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defTabSz="6858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defTabSz="6858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defTabSz="6858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 typeface="Wingdings" panose="05000000000000000000" pitchFamily="2" charset="2"/>
                    <a:buNone/>
                  </a:pPr>
                  <a:endParaRPr lang="en-US" altLang="en-US" sz="1800">
                    <a:solidFill>
                      <a:srgbClr val="000000"/>
                    </a:solidFill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55472" name="AutoShape 962">
                  <a:extLst>
                    <a:ext uri="{FF2B5EF4-FFF2-40B4-BE49-F238E27FC236}">
                      <a16:creationId xmlns:a16="http://schemas.microsoft.com/office/drawing/2014/main" id="{19CE760C-7465-4E84-8817-ACA9F936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defTabSz="685800"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defTabSz="68580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defTabSz="6858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defTabSz="6858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defTabSz="6858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 typeface="Wingdings" panose="05000000000000000000" pitchFamily="2" charset="2"/>
                    <a:buNone/>
                  </a:pPr>
                  <a:endParaRPr lang="en-US" altLang="en-US" sz="1800">
                    <a:solidFill>
                      <a:srgbClr val="000000"/>
                    </a:solidFill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55451" name="Rectangle 963">
                <a:extLst>
                  <a:ext uri="{FF2B5EF4-FFF2-40B4-BE49-F238E27FC236}">
                    <a16:creationId xmlns:a16="http://schemas.microsoft.com/office/drawing/2014/main" id="{28E0A57D-6CCF-4AC7-BB15-8EB7700791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5452" name="Rectangle 964">
                <a:extLst>
                  <a:ext uri="{FF2B5EF4-FFF2-40B4-BE49-F238E27FC236}">
                    <a16:creationId xmlns:a16="http://schemas.microsoft.com/office/drawing/2014/main" id="{9B6F09F1-32C5-4130-AADE-DFB76F6995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55453" name="Group 965">
                <a:extLst>
                  <a:ext uri="{FF2B5EF4-FFF2-40B4-BE49-F238E27FC236}">
                    <a16:creationId xmlns:a16="http://schemas.microsoft.com/office/drawing/2014/main" id="{9393F53B-36F0-48D2-B723-7D8DEACD57C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55469" name="AutoShape 966">
                  <a:extLst>
                    <a:ext uri="{FF2B5EF4-FFF2-40B4-BE49-F238E27FC236}">
                      <a16:creationId xmlns:a16="http://schemas.microsoft.com/office/drawing/2014/main" id="{8CA52096-950D-466F-A89F-807203E54D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defTabSz="685800"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defTabSz="68580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defTabSz="6858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defTabSz="6858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defTabSz="6858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 typeface="Wingdings" panose="05000000000000000000" pitchFamily="2" charset="2"/>
                    <a:buNone/>
                  </a:pPr>
                  <a:endParaRPr lang="en-US" altLang="en-US" sz="1800">
                    <a:solidFill>
                      <a:srgbClr val="000000"/>
                    </a:solidFill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55470" name="AutoShape 967">
                  <a:extLst>
                    <a:ext uri="{FF2B5EF4-FFF2-40B4-BE49-F238E27FC236}">
                      <a16:creationId xmlns:a16="http://schemas.microsoft.com/office/drawing/2014/main" id="{B6A6AE33-B9C6-48B4-A0CC-3192E726C0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defTabSz="685800"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defTabSz="68580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defTabSz="6858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defTabSz="6858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defTabSz="6858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 typeface="Wingdings" panose="05000000000000000000" pitchFamily="2" charset="2"/>
                    <a:buNone/>
                  </a:pPr>
                  <a:endParaRPr lang="en-US" altLang="en-US" sz="1800">
                    <a:solidFill>
                      <a:srgbClr val="000000"/>
                    </a:solidFill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335" name="Freeform 968">
                <a:extLst>
                  <a:ext uri="{FF2B5EF4-FFF2-40B4-BE49-F238E27FC236}">
                    <a16:creationId xmlns:a16="http://schemas.microsoft.com/office/drawing/2014/main" id="{3ED78C64-881F-4F47-AAE3-844C7E775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8" y="1355"/>
                <a:ext cx="255" cy="184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grpSp>
            <p:nvGrpSpPr>
              <p:cNvPr id="55455" name="Group 969">
                <a:extLst>
                  <a:ext uri="{FF2B5EF4-FFF2-40B4-BE49-F238E27FC236}">
                    <a16:creationId xmlns:a16="http://schemas.microsoft.com/office/drawing/2014/main" id="{7D8E9FF4-77FA-4073-8F53-B640DC1770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55467" name="AutoShape 970">
                  <a:extLst>
                    <a:ext uri="{FF2B5EF4-FFF2-40B4-BE49-F238E27FC236}">
                      <a16:creationId xmlns:a16="http://schemas.microsoft.com/office/drawing/2014/main" id="{F946EBDF-D61E-4156-A7D5-84BF9E53EE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defTabSz="685800"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defTabSz="68580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defTabSz="6858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defTabSz="6858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defTabSz="6858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 typeface="Wingdings" panose="05000000000000000000" pitchFamily="2" charset="2"/>
                    <a:buNone/>
                  </a:pPr>
                  <a:endParaRPr lang="en-US" altLang="en-US" sz="1800">
                    <a:solidFill>
                      <a:srgbClr val="000000"/>
                    </a:solidFill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55468" name="AutoShape 971">
                  <a:extLst>
                    <a:ext uri="{FF2B5EF4-FFF2-40B4-BE49-F238E27FC236}">
                      <a16:creationId xmlns:a16="http://schemas.microsoft.com/office/drawing/2014/main" id="{70122599-7359-41E9-8D3C-3B18A3DE5D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defTabSz="685800"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defTabSz="68580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defTabSz="6858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defTabSz="6858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defTabSz="6858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 typeface="Wingdings" panose="05000000000000000000" pitchFamily="2" charset="2"/>
                    <a:buNone/>
                  </a:pPr>
                  <a:endParaRPr lang="en-US" altLang="en-US" sz="1800">
                    <a:solidFill>
                      <a:srgbClr val="000000"/>
                    </a:solidFill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55456" name="Rectangle 972">
                <a:extLst>
                  <a:ext uri="{FF2B5EF4-FFF2-40B4-BE49-F238E27FC236}">
                    <a16:creationId xmlns:a16="http://schemas.microsoft.com/office/drawing/2014/main" id="{BC9FF372-228B-4043-8FA5-8840A1D325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973">
                <a:extLst>
                  <a:ext uri="{FF2B5EF4-FFF2-40B4-BE49-F238E27FC236}">
                    <a16:creationId xmlns:a16="http://schemas.microsoft.com/office/drawing/2014/main" id="{69B0E00E-4619-4501-927A-9C3A967BE8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1017"/>
                <a:ext cx="238" cy="215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339" name="Freeform 974">
                <a:extLst>
                  <a:ext uri="{FF2B5EF4-FFF2-40B4-BE49-F238E27FC236}">
                    <a16:creationId xmlns:a16="http://schemas.microsoft.com/office/drawing/2014/main" id="{8FC94909-C6CB-4848-8249-A2BD284C7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55" cy="245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55459" name="Oval 975">
                <a:extLst>
                  <a:ext uri="{FF2B5EF4-FFF2-40B4-BE49-F238E27FC236}">
                    <a16:creationId xmlns:a16="http://schemas.microsoft.com/office/drawing/2014/main" id="{05DE7C6E-FD40-44F6-A934-DAE88A20BB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976">
                <a:extLst>
                  <a:ext uri="{FF2B5EF4-FFF2-40B4-BE49-F238E27FC236}">
                    <a16:creationId xmlns:a16="http://schemas.microsoft.com/office/drawing/2014/main" id="{0C70E192-E43D-4C87-9C38-1ECC114CB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8" y="2613"/>
                <a:ext cx="255" cy="199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55461" name="AutoShape 977">
                <a:extLst>
                  <a:ext uri="{FF2B5EF4-FFF2-40B4-BE49-F238E27FC236}">
                    <a16:creationId xmlns:a16="http://schemas.microsoft.com/office/drawing/2014/main" id="{EAF51A3C-460A-43D3-A3F7-57042A3FBB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5462" name="AutoShape 978">
                <a:extLst>
                  <a:ext uri="{FF2B5EF4-FFF2-40B4-BE49-F238E27FC236}">
                    <a16:creationId xmlns:a16="http://schemas.microsoft.com/office/drawing/2014/main" id="{A63903DC-BC8C-46B3-9CB9-1EDB109C95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5463" name="Oval 979">
                <a:extLst>
                  <a:ext uri="{FF2B5EF4-FFF2-40B4-BE49-F238E27FC236}">
                    <a16:creationId xmlns:a16="http://schemas.microsoft.com/office/drawing/2014/main" id="{95D6FDEC-8556-43AC-B9CE-1823EF686D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45" name="Oval 980">
                <a:extLst>
                  <a:ext uri="{FF2B5EF4-FFF2-40B4-BE49-F238E27FC236}">
                    <a16:creationId xmlns:a16="http://schemas.microsoft.com/office/drawing/2014/main" id="{22665383-17D5-4654-BF80-DC2F739165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8" y="2383"/>
                <a:ext cx="153" cy="13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 defTabSz="685800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None/>
                  <a:defRPr/>
                </a:pPr>
                <a:endParaRPr lang="en-US" altLang="en-US" sz="1350">
                  <a:solidFill>
                    <a:srgbClr val="FF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55465" name="Oval 981">
                <a:extLst>
                  <a:ext uri="{FF2B5EF4-FFF2-40B4-BE49-F238E27FC236}">
                    <a16:creationId xmlns:a16="http://schemas.microsoft.com/office/drawing/2014/main" id="{F961A5C3-3703-4FC5-9252-FD91DA1CF1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5466" name="Rectangle 982">
                <a:extLst>
                  <a:ext uri="{FF2B5EF4-FFF2-40B4-BE49-F238E27FC236}">
                    <a16:creationId xmlns:a16="http://schemas.microsoft.com/office/drawing/2014/main" id="{2F7A3D8F-4E56-4F45-BF62-AA3CDE8D3A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5436" name="Rectangle 227">
              <a:extLst>
                <a:ext uri="{FF2B5EF4-FFF2-40B4-BE49-F238E27FC236}">
                  <a16:creationId xmlns:a16="http://schemas.microsoft.com/office/drawing/2014/main" id="{4B19B14D-E349-42CF-BFDD-5F5261705E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52186" y="4753064"/>
              <a:ext cx="676276" cy="776288"/>
            </a:xfrm>
            <a:prstGeom prst="rect">
              <a:avLst/>
            </a:prstGeom>
            <a:solidFill>
              <a:srgbClr val="000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</a:endParaRPr>
            </a:p>
          </p:txBody>
        </p:sp>
        <p:sp>
          <p:nvSpPr>
            <p:cNvPr id="55437" name="Rectangle 228">
              <a:extLst>
                <a:ext uri="{FF2B5EF4-FFF2-40B4-BE49-F238E27FC236}">
                  <a16:creationId xmlns:a16="http://schemas.microsoft.com/office/drawing/2014/main" id="{06739FFE-92B7-47C9-9597-F20792C55C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18848" y="4776877"/>
              <a:ext cx="690563" cy="80010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</a:endParaRPr>
            </a:p>
          </p:txBody>
        </p:sp>
        <p:sp>
          <p:nvSpPr>
            <p:cNvPr id="55438" name="Rectangle 229">
              <a:extLst>
                <a:ext uri="{FF2B5EF4-FFF2-40B4-BE49-F238E27FC236}">
                  <a16:creationId xmlns:a16="http://schemas.microsoft.com/office/drawing/2014/main" id="{23443A9A-F7CB-4B39-83E6-80817A73E6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25991" y="4930726"/>
              <a:ext cx="676276" cy="186668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</a:endParaRPr>
            </a:p>
          </p:txBody>
        </p:sp>
        <p:sp>
          <p:nvSpPr>
            <p:cNvPr id="468" name="Text Box 230">
              <a:extLst>
                <a:ext uri="{FF2B5EF4-FFF2-40B4-BE49-F238E27FC236}">
                  <a16:creationId xmlns:a16="http://schemas.microsoft.com/office/drawing/2014/main" id="{AD02A2AD-8605-489C-B419-F2195BAEFC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54538" y="4742972"/>
              <a:ext cx="814999" cy="1046440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>
                <a:defRPr/>
              </a:pPr>
              <a:r>
                <a:rPr lang="en-US" altLang="en-US" sz="750" dirty="0">
                  <a:solidFill>
                    <a:prstClr val="black"/>
                  </a:solidFill>
                </a:rPr>
                <a:t>application</a:t>
              </a:r>
            </a:p>
            <a:p>
              <a:pPr algn="ctr" defTabSz="685800">
                <a:defRPr/>
              </a:pPr>
              <a:r>
                <a:rPr lang="en-US" altLang="en-US" sz="750" dirty="0">
                  <a:solidFill>
                    <a:prstClr val="white"/>
                  </a:solidFill>
                </a:rPr>
                <a:t>transport</a:t>
              </a:r>
            </a:p>
            <a:p>
              <a:pPr algn="ctr" defTabSz="685800">
                <a:defRPr/>
              </a:pPr>
              <a:r>
                <a:rPr lang="en-US" altLang="en-US" sz="750" dirty="0">
                  <a:solidFill>
                    <a:prstClr val="black"/>
                  </a:solidFill>
                </a:rPr>
                <a:t>network</a:t>
              </a:r>
            </a:p>
            <a:p>
              <a:pPr algn="ctr" defTabSz="685800">
                <a:defRPr/>
              </a:pPr>
              <a:r>
                <a:rPr lang="en-US" altLang="en-US" sz="750" dirty="0">
                  <a:solidFill>
                    <a:prstClr val="black"/>
                  </a:solidFill>
                </a:rPr>
                <a:t>data link</a:t>
              </a:r>
            </a:p>
            <a:p>
              <a:pPr algn="ctr" defTabSz="685800">
                <a:defRPr/>
              </a:pPr>
              <a:r>
                <a:rPr lang="en-US" altLang="en-US" sz="750" dirty="0">
                  <a:solidFill>
                    <a:prstClr val="black"/>
                  </a:solidFill>
                </a:rPr>
                <a:t>physical</a:t>
              </a:r>
              <a:endParaRPr lang="en-US" altLang="en-US" sz="1800" dirty="0">
                <a:solidFill>
                  <a:prstClr val="black"/>
                </a:solidFill>
              </a:endParaRPr>
            </a:p>
          </p:txBody>
        </p:sp>
        <p:sp>
          <p:nvSpPr>
            <p:cNvPr id="469" name="Line 231">
              <a:extLst>
                <a:ext uri="{FF2B5EF4-FFF2-40B4-BE49-F238E27FC236}">
                  <a16:creationId xmlns:a16="http://schemas.microsoft.com/office/drawing/2014/main" id="{BB85DC8B-71BC-4DD0-ABF8-E79FA224BA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18044" y="5120029"/>
              <a:ext cx="692220" cy="423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70" name="Line 232">
              <a:extLst>
                <a:ext uri="{FF2B5EF4-FFF2-40B4-BE49-F238E27FC236}">
                  <a16:creationId xmlns:a16="http://schemas.microsoft.com/office/drawing/2014/main" id="{82297B76-8131-451B-9802-6EF6A8517A6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28629" y="5257718"/>
              <a:ext cx="690103" cy="423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71" name="Line 233">
              <a:extLst>
                <a:ext uri="{FF2B5EF4-FFF2-40B4-BE49-F238E27FC236}">
                  <a16:creationId xmlns:a16="http://schemas.microsoft.com/office/drawing/2014/main" id="{474A448D-BB4B-42A4-A67B-DFBFA8F690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28629" y="5395408"/>
              <a:ext cx="690103" cy="635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sp>
        <p:nvSpPr>
          <p:cNvPr id="472" name="Freeform 917">
            <a:extLst>
              <a:ext uri="{FF2B5EF4-FFF2-40B4-BE49-F238E27FC236}">
                <a16:creationId xmlns:a16="http://schemas.microsoft.com/office/drawing/2014/main" id="{18294F75-6042-442F-9406-EC649A57AF1C}"/>
              </a:ext>
            </a:extLst>
          </p:cNvPr>
          <p:cNvSpPr>
            <a:spLocks/>
          </p:cNvSpPr>
          <p:nvPr/>
        </p:nvSpPr>
        <p:spPr bwMode="auto">
          <a:xfrm>
            <a:off x="9102725" y="4438651"/>
            <a:ext cx="228600" cy="708025"/>
          </a:xfrm>
          <a:custGeom>
            <a:avLst/>
            <a:gdLst>
              <a:gd name="T0" fmla="*/ 0 w 192"/>
              <a:gd name="T1" fmla="*/ 594 h 594"/>
              <a:gd name="T2" fmla="*/ 192 w 192"/>
              <a:gd name="T3" fmla="*/ 0 h 594"/>
              <a:gd name="T4" fmla="*/ 192 w 192"/>
              <a:gd name="T5" fmla="*/ 515 h 594"/>
              <a:gd name="T6" fmla="*/ 0 w 192"/>
              <a:gd name="T7" fmla="*/ 594 h 594"/>
              <a:gd name="T8" fmla="*/ 0 60000 65536"/>
              <a:gd name="T9" fmla="*/ 0 60000 65536"/>
              <a:gd name="T10" fmla="*/ 0 60000 65536"/>
              <a:gd name="T11" fmla="*/ 0 60000 65536"/>
              <a:gd name="T12" fmla="*/ 0 w 192"/>
              <a:gd name="T13" fmla="*/ 0 h 594"/>
              <a:gd name="T14" fmla="*/ 192 w 192"/>
              <a:gd name="T15" fmla="*/ 594 h 59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92" h="594">
                <a:moveTo>
                  <a:pt x="0" y="594"/>
                </a:moveTo>
                <a:lnTo>
                  <a:pt x="192" y="0"/>
                </a:lnTo>
                <a:lnTo>
                  <a:pt x="192" y="515"/>
                </a:lnTo>
                <a:lnTo>
                  <a:pt x="0" y="594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rgbClr val="CC0000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grpSp>
        <p:nvGrpSpPr>
          <p:cNvPr id="55389" name="Group 950">
            <a:extLst>
              <a:ext uri="{FF2B5EF4-FFF2-40B4-BE49-F238E27FC236}">
                <a16:creationId xmlns:a16="http://schemas.microsoft.com/office/drawing/2014/main" id="{A33B38F1-AAA2-471F-B914-93C1102ADD5F}"/>
              </a:ext>
            </a:extLst>
          </p:cNvPr>
          <p:cNvGrpSpPr>
            <a:grpSpLocks/>
          </p:cNvGrpSpPr>
          <p:nvPr/>
        </p:nvGrpSpPr>
        <p:grpSpPr bwMode="auto">
          <a:xfrm>
            <a:off x="9026525" y="5068888"/>
            <a:ext cx="160338" cy="303212"/>
            <a:chOff x="4140" y="429"/>
            <a:chExt cx="1425" cy="2396"/>
          </a:xfrm>
        </p:grpSpPr>
        <p:sp>
          <p:nvSpPr>
            <p:cNvPr id="485" name="Freeform 951">
              <a:extLst>
                <a:ext uri="{FF2B5EF4-FFF2-40B4-BE49-F238E27FC236}">
                  <a16:creationId xmlns:a16="http://schemas.microsoft.com/office/drawing/2014/main" id="{897D3FB1-C486-4DB1-9105-3FF6C36F2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9" y="429"/>
              <a:ext cx="282" cy="229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5404" name="Rectangle 952">
              <a:extLst>
                <a:ext uri="{FF2B5EF4-FFF2-40B4-BE49-F238E27FC236}">
                  <a16:creationId xmlns:a16="http://schemas.microsoft.com/office/drawing/2014/main" id="{C2BB0B89-1369-4858-9CBA-0DD8D6950B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87" name="Freeform 953">
              <a:extLst>
                <a:ext uri="{FF2B5EF4-FFF2-40B4-BE49-F238E27FC236}">
                  <a16:creationId xmlns:a16="http://schemas.microsoft.com/office/drawing/2014/main" id="{D010E895-DD72-459E-9652-603E45517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5" y="567"/>
              <a:ext cx="169" cy="2120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88" name="Freeform 954">
              <a:extLst>
                <a:ext uri="{FF2B5EF4-FFF2-40B4-BE49-F238E27FC236}">
                  <a16:creationId xmlns:a16="http://schemas.microsoft.com/office/drawing/2014/main" id="{B9DDB2E7-7B0E-4183-8BDE-C6A3CA4F9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3" y="1646"/>
              <a:ext cx="268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5407" name="Rectangle 955">
              <a:extLst>
                <a:ext uri="{FF2B5EF4-FFF2-40B4-BE49-F238E27FC236}">
                  <a16:creationId xmlns:a16="http://schemas.microsoft.com/office/drawing/2014/main" id="{BD4A0318-C4E3-4057-87E0-D22B13E724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55408" name="Group 956">
              <a:extLst>
                <a:ext uri="{FF2B5EF4-FFF2-40B4-BE49-F238E27FC236}">
                  <a16:creationId xmlns:a16="http://schemas.microsoft.com/office/drawing/2014/main" id="{247BEB5B-AB6A-4507-915A-5B0706C39F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5433" name="AutoShape 957">
                <a:extLst>
                  <a:ext uri="{FF2B5EF4-FFF2-40B4-BE49-F238E27FC236}">
                    <a16:creationId xmlns:a16="http://schemas.microsoft.com/office/drawing/2014/main" id="{AF313EB0-22F4-4D23-B93B-5D32921953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5434" name="AutoShape 958">
                <a:extLst>
                  <a:ext uri="{FF2B5EF4-FFF2-40B4-BE49-F238E27FC236}">
                    <a16:creationId xmlns:a16="http://schemas.microsoft.com/office/drawing/2014/main" id="{4F91257A-AF1C-49BD-BC6F-DD75E9094E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5409" name="Rectangle 959">
              <a:extLst>
                <a:ext uri="{FF2B5EF4-FFF2-40B4-BE49-F238E27FC236}">
                  <a16:creationId xmlns:a16="http://schemas.microsoft.com/office/drawing/2014/main" id="{FCAE69D2-60F4-408D-90E4-274496FAC6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55410" name="Group 960">
              <a:extLst>
                <a:ext uri="{FF2B5EF4-FFF2-40B4-BE49-F238E27FC236}">
                  <a16:creationId xmlns:a16="http://schemas.microsoft.com/office/drawing/2014/main" id="{315DC548-0166-43B5-B6B2-63FA062AF9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5431" name="AutoShape 961">
                <a:extLst>
                  <a:ext uri="{FF2B5EF4-FFF2-40B4-BE49-F238E27FC236}">
                    <a16:creationId xmlns:a16="http://schemas.microsoft.com/office/drawing/2014/main" id="{65EA01B9-4B14-4B93-8367-2403F18136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5432" name="AutoShape 962">
                <a:extLst>
                  <a:ext uri="{FF2B5EF4-FFF2-40B4-BE49-F238E27FC236}">
                    <a16:creationId xmlns:a16="http://schemas.microsoft.com/office/drawing/2014/main" id="{B5CDDA41-4CF4-464C-A89E-64DCAB0ADB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5411" name="Rectangle 963">
              <a:extLst>
                <a:ext uri="{FF2B5EF4-FFF2-40B4-BE49-F238E27FC236}">
                  <a16:creationId xmlns:a16="http://schemas.microsoft.com/office/drawing/2014/main" id="{10F2523E-4A22-4875-8458-03D39F7061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5412" name="Rectangle 964">
              <a:extLst>
                <a:ext uri="{FF2B5EF4-FFF2-40B4-BE49-F238E27FC236}">
                  <a16:creationId xmlns:a16="http://schemas.microsoft.com/office/drawing/2014/main" id="{9B8795AC-72D7-4718-BB61-D64810ECE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55413" name="Group 965">
              <a:extLst>
                <a:ext uri="{FF2B5EF4-FFF2-40B4-BE49-F238E27FC236}">
                  <a16:creationId xmlns:a16="http://schemas.microsoft.com/office/drawing/2014/main" id="{7975BB52-7207-4752-9B0D-27FAF2DCBD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5429" name="AutoShape 966">
                <a:extLst>
                  <a:ext uri="{FF2B5EF4-FFF2-40B4-BE49-F238E27FC236}">
                    <a16:creationId xmlns:a16="http://schemas.microsoft.com/office/drawing/2014/main" id="{3DBBC3E9-1EB1-49D2-BD84-6CC26F62D9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5430" name="AutoShape 967">
                <a:extLst>
                  <a:ext uri="{FF2B5EF4-FFF2-40B4-BE49-F238E27FC236}">
                    <a16:creationId xmlns:a16="http://schemas.microsoft.com/office/drawing/2014/main" id="{73F0446F-BCDE-4CF5-B219-0EE428041C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96" name="Freeform 968">
              <a:extLst>
                <a:ext uri="{FF2B5EF4-FFF2-40B4-BE49-F238E27FC236}">
                  <a16:creationId xmlns:a16="http://schemas.microsoft.com/office/drawing/2014/main" id="{B9DD4719-21B3-4D61-9BE6-365FB655D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3" y="1357"/>
              <a:ext cx="268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grpSp>
          <p:nvGrpSpPr>
            <p:cNvPr id="55415" name="Group 969">
              <a:extLst>
                <a:ext uri="{FF2B5EF4-FFF2-40B4-BE49-F238E27FC236}">
                  <a16:creationId xmlns:a16="http://schemas.microsoft.com/office/drawing/2014/main" id="{F2BF75D5-AD42-4A6B-9522-641F45AB0E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5427" name="AutoShape 970">
                <a:extLst>
                  <a:ext uri="{FF2B5EF4-FFF2-40B4-BE49-F238E27FC236}">
                    <a16:creationId xmlns:a16="http://schemas.microsoft.com/office/drawing/2014/main" id="{595FB11A-8C09-49CF-BE56-6083CC7A87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5428" name="AutoShape 971">
                <a:extLst>
                  <a:ext uri="{FF2B5EF4-FFF2-40B4-BE49-F238E27FC236}">
                    <a16:creationId xmlns:a16="http://schemas.microsoft.com/office/drawing/2014/main" id="{672CF5CF-5BA9-4355-9F21-5E9011B6F9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5416" name="Rectangle 972">
              <a:extLst>
                <a:ext uri="{FF2B5EF4-FFF2-40B4-BE49-F238E27FC236}">
                  <a16:creationId xmlns:a16="http://schemas.microsoft.com/office/drawing/2014/main" id="{F2C56FEF-D2DD-40A5-BAA1-61E2B9ADD7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99" name="Freeform 973">
              <a:extLst>
                <a:ext uri="{FF2B5EF4-FFF2-40B4-BE49-F238E27FC236}">
                  <a16:creationId xmlns:a16="http://schemas.microsoft.com/office/drawing/2014/main" id="{78E458CA-0FCC-4B93-A548-2DF2A71EA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1" y="1006"/>
              <a:ext cx="240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00" name="Freeform 974">
              <a:extLst>
                <a:ext uri="{FF2B5EF4-FFF2-40B4-BE49-F238E27FC236}">
                  <a16:creationId xmlns:a16="http://schemas.microsoft.com/office/drawing/2014/main" id="{B92FF2AF-628D-4BFA-B567-8768D3EA0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1" y="680"/>
              <a:ext cx="254" cy="238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5419" name="Oval 975">
              <a:extLst>
                <a:ext uri="{FF2B5EF4-FFF2-40B4-BE49-F238E27FC236}">
                  <a16:creationId xmlns:a16="http://schemas.microsoft.com/office/drawing/2014/main" id="{EEEE18DC-8956-47A2-A57C-AD17BA1202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02" name="Freeform 976">
              <a:extLst>
                <a:ext uri="{FF2B5EF4-FFF2-40B4-BE49-F238E27FC236}">
                  <a16:creationId xmlns:a16="http://schemas.microsoft.com/office/drawing/2014/main" id="{9EFFB1FC-DBBD-43B1-AD3B-BEFE8176C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7" y="2612"/>
              <a:ext cx="254" cy="201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5421" name="AutoShape 977">
              <a:extLst>
                <a:ext uri="{FF2B5EF4-FFF2-40B4-BE49-F238E27FC236}">
                  <a16:creationId xmlns:a16="http://schemas.microsoft.com/office/drawing/2014/main" id="{08341B74-0745-4409-AA29-EA12456E87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5422" name="AutoShape 978">
              <a:extLst>
                <a:ext uri="{FF2B5EF4-FFF2-40B4-BE49-F238E27FC236}">
                  <a16:creationId xmlns:a16="http://schemas.microsoft.com/office/drawing/2014/main" id="{7BC3EFCA-31CA-489C-935C-D23ED4BDAC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5423" name="Oval 979">
              <a:extLst>
                <a:ext uri="{FF2B5EF4-FFF2-40B4-BE49-F238E27FC236}">
                  <a16:creationId xmlns:a16="http://schemas.microsoft.com/office/drawing/2014/main" id="{E46DEBA4-6CEE-4E45-9E77-19A5D14F2B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06" name="Oval 980">
              <a:extLst>
                <a:ext uri="{FF2B5EF4-FFF2-40B4-BE49-F238E27FC236}">
                  <a16:creationId xmlns:a16="http://schemas.microsoft.com/office/drawing/2014/main" id="{C3798174-5B04-4FC2-A426-4EF36C4D45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3" y="2386"/>
              <a:ext cx="155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defTabSz="685800">
                <a:lnSpc>
                  <a:spcPct val="100000"/>
                </a:lnSpc>
                <a:spcBef>
                  <a:spcPct val="0"/>
                </a:spcBef>
                <a:buClrTx/>
                <a:buSzTx/>
                <a:buNone/>
                <a:defRPr/>
              </a:pPr>
              <a:endParaRPr lang="en-US" altLang="en-US" sz="135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5425" name="Oval 981">
              <a:extLst>
                <a:ext uri="{FF2B5EF4-FFF2-40B4-BE49-F238E27FC236}">
                  <a16:creationId xmlns:a16="http://schemas.microsoft.com/office/drawing/2014/main" id="{8E68E836-11E7-4370-BD99-305C96C97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5426" name="Rectangle 982">
              <a:extLst>
                <a:ext uri="{FF2B5EF4-FFF2-40B4-BE49-F238E27FC236}">
                  <a16:creationId xmlns:a16="http://schemas.microsoft.com/office/drawing/2014/main" id="{7D2BCB8C-C42C-4F61-9B3B-03BB707468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55390" name="Group 7">
            <a:extLst>
              <a:ext uri="{FF2B5EF4-FFF2-40B4-BE49-F238E27FC236}">
                <a16:creationId xmlns:a16="http://schemas.microsoft.com/office/drawing/2014/main" id="{E9E85692-9757-4E43-AE02-291BCB6C0CBE}"/>
              </a:ext>
            </a:extLst>
          </p:cNvPr>
          <p:cNvGrpSpPr>
            <a:grpSpLocks/>
          </p:cNvGrpSpPr>
          <p:nvPr/>
        </p:nvGrpSpPr>
        <p:grpSpPr bwMode="auto">
          <a:xfrm>
            <a:off x="7713664" y="1711326"/>
            <a:ext cx="611187" cy="784225"/>
            <a:chOff x="9791027" y="656358"/>
            <a:chExt cx="814388" cy="1046440"/>
          </a:xfrm>
        </p:grpSpPr>
        <p:sp>
          <p:nvSpPr>
            <p:cNvPr id="55396" name="Rectangle 227">
              <a:extLst>
                <a:ext uri="{FF2B5EF4-FFF2-40B4-BE49-F238E27FC236}">
                  <a16:creationId xmlns:a16="http://schemas.microsoft.com/office/drawing/2014/main" id="{2B7F1A5C-1923-4C15-98B7-02425757E4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88064" y="666450"/>
              <a:ext cx="676276" cy="776288"/>
            </a:xfrm>
            <a:prstGeom prst="rect">
              <a:avLst/>
            </a:prstGeom>
            <a:solidFill>
              <a:srgbClr val="000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</a:endParaRPr>
            </a:p>
          </p:txBody>
        </p:sp>
        <p:sp>
          <p:nvSpPr>
            <p:cNvPr id="55397" name="Rectangle 228">
              <a:extLst>
                <a:ext uri="{FF2B5EF4-FFF2-40B4-BE49-F238E27FC236}">
                  <a16:creationId xmlns:a16="http://schemas.microsoft.com/office/drawing/2014/main" id="{3244207E-5001-488D-92F3-28F5697597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54726" y="690263"/>
              <a:ext cx="690563" cy="80010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</a:endParaRPr>
            </a:p>
          </p:txBody>
        </p:sp>
        <p:sp>
          <p:nvSpPr>
            <p:cNvPr id="55398" name="Rectangle 229">
              <a:extLst>
                <a:ext uri="{FF2B5EF4-FFF2-40B4-BE49-F238E27FC236}">
                  <a16:creationId xmlns:a16="http://schemas.microsoft.com/office/drawing/2014/main" id="{25FE1B2B-936B-4503-BD65-CC625C34F7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61869" y="844112"/>
              <a:ext cx="676276" cy="186668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</a:endParaRPr>
            </a:p>
          </p:txBody>
        </p:sp>
        <p:sp>
          <p:nvSpPr>
            <p:cNvPr id="522" name="Text Box 230">
              <a:extLst>
                <a:ext uri="{FF2B5EF4-FFF2-40B4-BE49-F238E27FC236}">
                  <a16:creationId xmlns:a16="http://schemas.microsoft.com/office/drawing/2014/main" id="{A870E780-F996-49AA-BD1B-5B65C8D1CC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91027" y="656358"/>
              <a:ext cx="814388" cy="1046440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>
                <a:defRPr/>
              </a:pPr>
              <a:r>
                <a:rPr lang="en-US" altLang="en-US" sz="750" dirty="0">
                  <a:solidFill>
                    <a:prstClr val="black"/>
                  </a:solidFill>
                </a:rPr>
                <a:t>application</a:t>
              </a:r>
            </a:p>
            <a:p>
              <a:pPr algn="ctr" defTabSz="685800">
                <a:defRPr/>
              </a:pPr>
              <a:r>
                <a:rPr lang="en-US" altLang="en-US" sz="750" dirty="0">
                  <a:solidFill>
                    <a:prstClr val="white"/>
                  </a:solidFill>
                </a:rPr>
                <a:t>transport</a:t>
              </a:r>
            </a:p>
            <a:p>
              <a:pPr algn="ctr" defTabSz="685800">
                <a:defRPr/>
              </a:pPr>
              <a:r>
                <a:rPr lang="en-US" altLang="en-US" sz="750" dirty="0">
                  <a:solidFill>
                    <a:prstClr val="black"/>
                  </a:solidFill>
                </a:rPr>
                <a:t>network</a:t>
              </a:r>
            </a:p>
            <a:p>
              <a:pPr algn="ctr" defTabSz="685800">
                <a:defRPr/>
              </a:pPr>
              <a:r>
                <a:rPr lang="en-US" altLang="en-US" sz="750" dirty="0">
                  <a:solidFill>
                    <a:prstClr val="black"/>
                  </a:solidFill>
                </a:rPr>
                <a:t>data link</a:t>
              </a:r>
            </a:p>
            <a:p>
              <a:pPr algn="ctr" defTabSz="685800">
                <a:defRPr/>
              </a:pPr>
              <a:r>
                <a:rPr lang="en-US" altLang="en-US" sz="750" dirty="0">
                  <a:solidFill>
                    <a:prstClr val="black"/>
                  </a:solidFill>
                </a:rPr>
                <a:t>physical</a:t>
              </a:r>
              <a:endParaRPr lang="en-US" altLang="en-US" sz="1800" dirty="0">
                <a:solidFill>
                  <a:prstClr val="black"/>
                </a:solidFill>
              </a:endParaRPr>
            </a:p>
          </p:txBody>
        </p:sp>
        <p:sp>
          <p:nvSpPr>
            <p:cNvPr id="523" name="Line 231">
              <a:extLst>
                <a:ext uri="{FF2B5EF4-FFF2-40B4-BE49-F238E27FC236}">
                  <a16:creationId xmlns:a16="http://schemas.microsoft.com/office/drawing/2014/main" id="{A15ECF55-490E-4D17-8730-57362257B6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854486" y="1033415"/>
              <a:ext cx="691701" cy="423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24" name="Line 232">
              <a:extLst>
                <a:ext uri="{FF2B5EF4-FFF2-40B4-BE49-F238E27FC236}">
                  <a16:creationId xmlns:a16="http://schemas.microsoft.com/office/drawing/2014/main" id="{CBEE35C3-C8C3-4D2E-9ECA-74AF5882AA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865062" y="1171105"/>
              <a:ext cx="689586" cy="423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25" name="Line 233">
              <a:extLst>
                <a:ext uri="{FF2B5EF4-FFF2-40B4-BE49-F238E27FC236}">
                  <a16:creationId xmlns:a16="http://schemas.microsoft.com/office/drawing/2014/main" id="{6CBE0B3D-A8A3-46A4-ACBF-F9F2B07B68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865062" y="1308794"/>
              <a:ext cx="689586" cy="635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sp>
        <p:nvSpPr>
          <p:cNvPr id="558" name="Up-Down Arrow 557">
            <a:extLst>
              <a:ext uri="{FF2B5EF4-FFF2-40B4-BE49-F238E27FC236}">
                <a16:creationId xmlns:a16="http://schemas.microsoft.com/office/drawing/2014/main" id="{FF21BC2B-CB65-48E4-9006-0C5FD8E73482}"/>
              </a:ext>
            </a:extLst>
          </p:cNvPr>
          <p:cNvSpPr/>
          <p:nvPr/>
        </p:nvSpPr>
        <p:spPr>
          <a:xfrm rot="19889198">
            <a:off x="8682038" y="1809750"/>
            <a:ext cx="469900" cy="2878138"/>
          </a:xfrm>
          <a:prstGeom prst="upDownArrow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559" name="TextBox 558">
            <a:extLst>
              <a:ext uri="{FF2B5EF4-FFF2-40B4-BE49-F238E27FC236}">
                <a16:creationId xmlns:a16="http://schemas.microsoft.com/office/drawing/2014/main" id="{EF5D3E36-1749-4024-88B9-0C7165BEF9FE}"/>
              </a:ext>
            </a:extLst>
          </p:cNvPr>
          <p:cNvSpPr txBox="1"/>
          <p:nvPr/>
        </p:nvSpPr>
        <p:spPr>
          <a:xfrm rot="3706861">
            <a:off x="7980363" y="3173413"/>
            <a:ext cx="1960563" cy="30003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defTabSz="685800">
              <a:defRPr/>
            </a:pPr>
            <a:r>
              <a:rPr lang="en-US" sz="1350" dirty="0">
                <a:solidFill>
                  <a:prstClr val="white"/>
                </a:solidFill>
                <a:latin typeface="Calibri" panose="020F0502020204030204"/>
              </a:rPr>
              <a:t>logical end-end transport</a:t>
            </a:r>
          </a:p>
        </p:txBody>
      </p:sp>
      <p:sp>
        <p:nvSpPr>
          <p:cNvPr id="517" name="Rectangle 3">
            <a:extLst>
              <a:ext uri="{FF2B5EF4-FFF2-40B4-BE49-F238E27FC236}">
                <a16:creationId xmlns:a16="http://schemas.microsoft.com/office/drawing/2014/main" id="{28E761C7-90E7-4827-9CE6-5FEB5AC1964E}"/>
              </a:ext>
            </a:extLst>
          </p:cNvPr>
          <p:cNvSpPr txBox="1">
            <a:spLocks noChangeArrowheads="1"/>
          </p:cNvSpPr>
          <p:nvPr/>
        </p:nvSpPr>
        <p:spPr>
          <a:xfrm>
            <a:off x="2076451" y="1881189"/>
            <a:ext cx="4716463" cy="3836987"/>
          </a:xfrm>
          <a:prstGeom prst="rect">
            <a:avLst/>
          </a:prstGeom>
        </p:spPr>
        <p:txBody>
          <a:bodyPr lIns="68580" tIns="34290" rIns="68580" bIns="3429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166688" defTabSz="685800">
              <a:lnSpc>
                <a:spcPct val="100000"/>
              </a:lnSpc>
              <a:spcBef>
                <a:spcPts val="450"/>
              </a:spcBef>
              <a:defRPr/>
            </a:pPr>
            <a:r>
              <a:rPr lang="en-US" altLang="en-US" sz="2400" b="1" dirty="0">
                <a:solidFill>
                  <a:srgbClr val="CD0004"/>
                </a:solidFill>
                <a:latin typeface="Calibri" panose="020F0502020204030204"/>
                <a:ea typeface="ＭＳ Ｐゴシック" panose="020B0600070205080204" pitchFamily="34" charset="-128"/>
              </a:rPr>
              <a:t>TCP: </a:t>
            </a: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Transmission Control Protocol</a:t>
            </a:r>
          </a:p>
          <a:p>
            <a:pPr marL="521494" lvl="1" indent="-173831" defTabSz="685800">
              <a:lnSpc>
                <a:spcPct val="100000"/>
              </a:lnSpc>
              <a:spcBef>
                <a:spcPts val="450"/>
              </a:spcBef>
              <a:defRPr/>
            </a:pP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Confiável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, </a:t>
            </a: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entrega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do </a:t>
            </a: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pedido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</a:t>
            </a: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em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</a:t>
            </a: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ordem</a:t>
            </a:r>
            <a:endParaRPr lang="en-US" altLang="en-US" sz="21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521494" lvl="1" indent="-173831" defTabSz="685800">
              <a:lnSpc>
                <a:spcPct val="100000"/>
              </a:lnSpc>
              <a:spcBef>
                <a:spcPts val="450"/>
              </a:spcBef>
              <a:defRPr/>
            </a:pP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Controle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de </a:t>
            </a: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congestionamento</a:t>
            </a:r>
            <a:endParaRPr lang="en-US" altLang="en-US" sz="21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521494" lvl="1" indent="-173831" defTabSz="685800">
              <a:lnSpc>
                <a:spcPct val="100000"/>
              </a:lnSpc>
              <a:spcBef>
                <a:spcPts val="300"/>
              </a:spcBef>
              <a:defRPr/>
            </a:pP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Controle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de </a:t>
            </a: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fluxo</a:t>
            </a:r>
            <a:endParaRPr lang="en-US" altLang="en-US" sz="21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521494" lvl="1" indent="-173831" defTabSz="685800">
              <a:lnSpc>
                <a:spcPct val="100000"/>
              </a:lnSpc>
              <a:spcBef>
                <a:spcPts val="300"/>
              </a:spcBef>
              <a:defRPr/>
            </a:pP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Sinalização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de </a:t>
            </a: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conexão</a:t>
            </a:r>
            <a:endParaRPr lang="en-US" altLang="en-US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264319" indent="-166688" defTabSz="685800">
              <a:lnSpc>
                <a:spcPct val="100000"/>
              </a:lnSpc>
              <a:spcBef>
                <a:spcPts val="450"/>
              </a:spcBef>
              <a:defRPr/>
            </a:pPr>
            <a:r>
              <a:rPr lang="en-US" altLang="en-US" sz="2400" b="1" dirty="0">
                <a:solidFill>
                  <a:srgbClr val="CD0004"/>
                </a:solidFill>
                <a:latin typeface="Calibri" panose="020F0502020204030204"/>
                <a:ea typeface="ＭＳ Ｐゴシック" panose="020B0600070205080204" pitchFamily="34" charset="-128"/>
              </a:rPr>
              <a:t>UDP: </a:t>
            </a: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User Datagram Protocol</a:t>
            </a:r>
          </a:p>
          <a:p>
            <a:pPr marL="560785" lvl="1" indent="-205979" defTabSz="685800">
              <a:lnSpc>
                <a:spcPct val="100000"/>
              </a:lnSpc>
              <a:spcBef>
                <a:spcPts val="450"/>
              </a:spcBef>
              <a:buClr>
                <a:srgbClr val="0000A3"/>
              </a:buClr>
              <a:defRPr/>
            </a:pP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Entregue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</a:t>
            </a: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não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</a:t>
            </a: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confiável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</a:t>
            </a: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em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“</a:t>
            </a: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ordem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”</a:t>
            </a:r>
          </a:p>
          <a:p>
            <a:pPr marL="560785" lvl="1" indent="-205979" defTabSz="685800">
              <a:lnSpc>
                <a:spcPct val="100000"/>
              </a:lnSpc>
              <a:spcBef>
                <a:spcPts val="450"/>
              </a:spcBef>
              <a:buClr>
                <a:srgbClr val="0000A3"/>
              </a:buClr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simples </a:t>
            </a: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extensões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do IP “</a:t>
            </a:r>
            <a:r>
              <a:rPr lang="en-US" altLang="ja-JP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best-effort” </a:t>
            </a:r>
          </a:p>
          <a:p>
            <a:pPr marL="264319" indent="-166688" defTabSz="685800">
              <a:lnSpc>
                <a:spcPct val="100000"/>
              </a:lnSpc>
              <a:spcBef>
                <a:spcPts val="450"/>
              </a:spcBef>
              <a:defRPr/>
            </a:pPr>
            <a:r>
              <a:rPr lang="en-US" altLang="en-US" sz="24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Serviços</a:t>
            </a: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</a:t>
            </a:r>
            <a:r>
              <a:rPr lang="en-US" altLang="en-US" sz="24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não</a:t>
            </a: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</a:t>
            </a:r>
            <a:r>
              <a:rPr lang="en-US" altLang="en-US" sz="24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disponíveis</a:t>
            </a: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: </a:t>
            </a:r>
          </a:p>
          <a:p>
            <a:pPr marL="521494" lvl="1" indent="-173831" defTabSz="685800">
              <a:lnSpc>
                <a:spcPct val="100000"/>
              </a:lnSpc>
              <a:spcBef>
                <a:spcPts val="300"/>
              </a:spcBef>
              <a:defRPr/>
            </a:pP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Garantias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de </a:t>
            </a: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não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</a:t>
            </a: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ter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</a:t>
            </a: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atrasos</a:t>
            </a:r>
            <a:endParaRPr lang="en-US" altLang="en-US" sz="21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521494" lvl="1" indent="-173831" defTabSz="685800">
              <a:lnSpc>
                <a:spcPct val="100000"/>
              </a:lnSpc>
              <a:spcBef>
                <a:spcPts val="300"/>
              </a:spcBef>
              <a:defRPr/>
            </a:pP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Garantias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de </a:t>
            </a: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bandas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de rede</a:t>
            </a:r>
            <a:endParaRPr lang="en-US" altLang="en-US" sz="18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</p:txBody>
      </p:sp>
      <p:sp>
        <p:nvSpPr>
          <p:cNvPr id="55395" name="Título 2">
            <a:extLst>
              <a:ext uri="{FF2B5EF4-FFF2-40B4-BE49-F238E27FC236}">
                <a16:creationId xmlns:a16="http://schemas.microsoft.com/office/drawing/2014/main" id="{8A64E99B-680C-4678-892A-5231421ADA5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t-BR" altLang="en-US" dirty="0"/>
              <a:t>4.4.1. A camada de transporte</a:t>
            </a:r>
            <a:endParaRPr lang="en-US" altLang="en-US" dirty="0"/>
          </a:p>
        </p:txBody>
      </p:sp>
      <p:sp>
        <p:nvSpPr>
          <p:cNvPr id="55394" name="Slide Number Placeholder 2">
            <a:extLst>
              <a:ext uri="{FF2B5EF4-FFF2-40B4-BE49-F238E27FC236}">
                <a16:creationId xmlns:a16="http://schemas.microsoft.com/office/drawing/2014/main" id="{3CF3DE39-9CBF-4375-A34C-091D53EFF25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xfrm>
            <a:off x="12268200" y="6443664"/>
            <a:ext cx="2743200" cy="36512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100">
                <a:solidFill>
                  <a:srgbClr val="F0F000"/>
                </a:solidFill>
              </a:rPr>
              <a:t>Transport Layer: 3-</a:t>
            </a:r>
            <a:fld id="{B19EF02A-61C4-476B-850B-5FAF1F779F13}" type="slidenum">
              <a:rPr lang="en-US" altLang="en-US" sz="1100">
                <a:solidFill>
                  <a:srgbClr val="F0F000"/>
                </a:solidFill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24</a:t>
            </a:fld>
            <a:endParaRPr lang="en-US" altLang="en-US" sz="1100">
              <a:solidFill>
                <a:srgbClr val="F0F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5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5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5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5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5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5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51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51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51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7" grpId="0" build="p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346" name="Group 8">
            <a:extLst>
              <a:ext uri="{FF2B5EF4-FFF2-40B4-BE49-F238E27FC236}">
                <a16:creationId xmlns:a16="http://schemas.microsoft.com/office/drawing/2014/main" id="{08EB4BFD-35F8-457E-92B5-046ADA5D6907}"/>
              </a:ext>
            </a:extLst>
          </p:cNvPr>
          <p:cNvGrpSpPr>
            <a:grpSpLocks/>
          </p:cNvGrpSpPr>
          <p:nvPr/>
        </p:nvGrpSpPr>
        <p:grpSpPr bwMode="auto">
          <a:xfrm>
            <a:off x="1630364" y="1477963"/>
            <a:ext cx="8931275" cy="3554412"/>
            <a:chOff x="2511281" y="3262667"/>
            <a:chExt cx="7770812" cy="3121540"/>
          </a:xfrm>
        </p:grpSpPr>
        <p:sp>
          <p:nvSpPr>
            <p:cNvPr id="132" name="Freeform 157">
              <a:extLst>
                <a:ext uri="{FF2B5EF4-FFF2-40B4-BE49-F238E27FC236}">
                  <a16:creationId xmlns:a16="http://schemas.microsoft.com/office/drawing/2014/main" id="{CF257F0E-7D8E-467C-A65D-05A7C206F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7997" y="3572172"/>
              <a:ext cx="552493" cy="2082886"/>
            </a:xfrm>
            <a:custGeom>
              <a:avLst/>
              <a:gdLst>
                <a:gd name="T0" fmla="*/ 0 w 348"/>
                <a:gd name="T1" fmla="*/ 2147483647 h 1312"/>
                <a:gd name="T2" fmla="*/ 2147483647 w 348"/>
                <a:gd name="T3" fmla="*/ 0 h 1312"/>
                <a:gd name="T4" fmla="*/ 2147483647 w 348"/>
                <a:gd name="T5" fmla="*/ 2147483647 h 1312"/>
                <a:gd name="T6" fmla="*/ 2147483647 w 348"/>
                <a:gd name="T7" fmla="*/ 2147483647 h 1312"/>
                <a:gd name="T8" fmla="*/ 0 w 348"/>
                <a:gd name="T9" fmla="*/ 2147483647 h 13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8" h="1312">
                  <a:moveTo>
                    <a:pt x="0" y="1306"/>
                  </a:moveTo>
                  <a:lnTo>
                    <a:pt x="348" y="0"/>
                  </a:lnTo>
                  <a:lnTo>
                    <a:pt x="342" y="1258"/>
                  </a:lnTo>
                  <a:lnTo>
                    <a:pt x="180" y="1312"/>
                  </a:lnTo>
                  <a:lnTo>
                    <a:pt x="0" y="1306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B2B2B2"/>
                </a:gs>
              </a:gsLst>
              <a:lin ang="0" scaled="1"/>
            </a:gradFill>
            <a:ln w="9525">
              <a:solidFill>
                <a:srgbClr val="DDDDD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algn="ctr" defTabSz="685800">
                <a:defRPr/>
              </a:pPr>
              <a:endParaRPr lang="en-US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57356" name="Rectangle 23">
              <a:extLst>
                <a:ext uri="{FF2B5EF4-FFF2-40B4-BE49-F238E27FC236}">
                  <a16:creationId xmlns:a16="http://schemas.microsoft.com/office/drawing/2014/main" id="{20D484CF-9C24-4C72-AF48-FBF4E5F743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6118" y="3623544"/>
              <a:ext cx="1497013" cy="1981200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700">
                <a:solidFill>
                  <a:srgbClr val="000000"/>
                </a:solidFill>
                <a:latin typeface="Times New Roman" panose="02020603050405020304" pitchFamily="18" charset="0"/>
                <a:ea typeface="MS PGothic" panose="020B0600070205080204" pitchFamily="34" charset="-128"/>
              </a:endParaRPr>
            </a:p>
          </p:txBody>
        </p:sp>
        <p:sp>
          <p:nvSpPr>
            <p:cNvPr id="146" name="Rectangle 24">
              <a:extLst>
                <a:ext uri="{FF2B5EF4-FFF2-40B4-BE49-F238E27FC236}">
                  <a16:creationId xmlns:a16="http://schemas.microsoft.com/office/drawing/2014/main" id="{61A241EA-62AB-4E9F-B484-C0BDB1422D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1816" y="3678129"/>
              <a:ext cx="1472393" cy="1978323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2700" ker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7" name="Line 25">
              <a:extLst>
                <a:ext uri="{FF2B5EF4-FFF2-40B4-BE49-F238E27FC236}">
                  <a16:creationId xmlns:a16="http://schemas.microsoft.com/office/drawing/2014/main" id="{ACEEFD16-F9C5-4B77-A9AC-C8EA201DAB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27341" y="4447709"/>
              <a:ext cx="1461344" cy="27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685800">
                <a:defRPr/>
              </a:pPr>
              <a:endParaRPr lang="en-US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48" name="Text Box 26">
              <a:extLst>
                <a:ext uri="{FF2B5EF4-FFF2-40B4-BE49-F238E27FC236}">
                  <a16:creationId xmlns:a16="http://schemas.microsoft.com/office/drawing/2014/main" id="{12502190-5A83-4AD3-B225-4BA7AB5841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99165" y="4479775"/>
              <a:ext cx="1317695" cy="28301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>
                <a:lnSpc>
                  <a:spcPct val="110000"/>
                </a:lnSpc>
                <a:defRPr/>
              </a:pPr>
              <a:r>
                <a:rPr lang="en-US" altLang="en-US" sz="1500" kern="0" dirty="0" err="1">
                  <a:solidFill>
                    <a:srgbClr val="000000"/>
                  </a:solidFill>
                </a:rPr>
                <a:t>transporte</a:t>
              </a:r>
              <a:endParaRPr lang="en-US" altLang="en-US" sz="1500" kern="0" dirty="0">
                <a:solidFill>
                  <a:srgbClr val="000000"/>
                </a:solidFill>
              </a:endParaRPr>
            </a:p>
          </p:txBody>
        </p:sp>
        <p:sp>
          <p:nvSpPr>
            <p:cNvPr id="149" name="Line 27">
              <a:extLst>
                <a:ext uri="{FF2B5EF4-FFF2-40B4-BE49-F238E27FC236}">
                  <a16:creationId xmlns:a16="http://schemas.microsoft.com/office/drawing/2014/main" id="{DAB85CFD-012C-4E7C-9FA4-69B78D1844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28721" y="4765579"/>
              <a:ext cx="1457200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685800">
                <a:defRPr/>
              </a:pPr>
              <a:endParaRPr lang="en-US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51" name="Text Box 26">
              <a:extLst>
                <a:ext uri="{FF2B5EF4-FFF2-40B4-BE49-F238E27FC236}">
                  <a16:creationId xmlns:a16="http://schemas.microsoft.com/office/drawing/2014/main" id="{27315ABD-56FC-448F-B026-2BE89C6A42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92258" y="5377618"/>
              <a:ext cx="1317695" cy="28301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>
                <a:lnSpc>
                  <a:spcPct val="110000"/>
                </a:lnSpc>
                <a:defRPr/>
              </a:pPr>
              <a:r>
                <a:rPr lang="en-US" altLang="en-US" sz="1500" kern="0" dirty="0" err="1">
                  <a:solidFill>
                    <a:srgbClr val="000000"/>
                  </a:solidFill>
                </a:rPr>
                <a:t>física</a:t>
              </a:r>
              <a:endParaRPr lang="en-US" altLang="en-US" sz="1500" kern="0" dirty="0">
                <a:solidFill>
                  <a:srgbClr val="000000"/>
                </a:solidFill>
              </a:endParaRPr>
            </a:p>
          </p:txBody>
        </p:sp>
        <p:sp>
          <p:nvSpPr>
            <p:cNvPr id="152" name="Text Box 26">
              <a:extLst>
                <a:ext uri="{FF2B5EF4-FFF2-40B4-BE49-F238E27FC236}">
                  <a16:creationId xmlns:a16="http://schemas.microsoft.com/office/drawing/2014/main" id="{E36B5B79-77E3-438A-AE69-95B1805602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92258" y="5084843"/>
              <a:ext cx="1317695" cy="28301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>
                <a:lnSpc>
                  <a:spcPct val="110000"/>
                </a:lnSpc>
                <a:defRPr/>
              </a:pPr>
              <a:r>
                <a:rPr lang="en-US" altLang="en-US" sz="1500" kern="0" dirty="0">
                  <a:solidFill>
                    <a:srgbClr val="000000"/>
                  </a:solidFill>
                </a:rPr>
                <a:t>link</a:t>
              </a:r>
            </a:p>
          </p:txBody>
        </p:sp>
        <p:sp>
          <p:nvSpPr>
            <p:cNvPr id="153" name="Text Box 26">
              <a:extLst>
                <a:ext uri="{FF2B5EF4-FFF2-40B4-BE49-F238E27FC236}">
                  <a16:creationId xmlns:a16="http://schemas.microsoft.com/office/drawing/2014/main" id="{9C24BCF3-4655-49F7-99FF-2C8475DF67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92258" y="4793463"/>
              <a:ext cx="1317695" cy="28301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>
                <a:lnSpc>
                  <a:spcPct val="110000"/>
                </a:lnSpc>
                <a:defRPr/>
              </a:pPr>
              <a:r>
                <a:rPr lang="en-US" altLang="en-US" sz="1500" kern="0" dirty="0">
                  <a:solidFill>
                    <a:srgbClr val="000000"/>
                  </a:solidFill>
                </a:rPr>
                <a:t>rede </a:t>
              </a:r>
            </a:p>
          </p:txBody>
        </p:sp>
        <p:sp>
          <p:nvSpPr>
            <p:cNvPr id="155" name="Line 27">
              <a:extLst>
                <a:ext uri="{FF2B5EF4-FFF2-40B4-BE49-F238E27FC236}">
                  <a16:creationId xmlns:a16="http://schemas.microsoft.com/office/drawing/2014/main" id="{B7AFCA2C-2A7C-4909-BC38-53D58669B1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25959" y="5076478"/>
              <a:ext cx="1457200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685800">
                <a:defRPr/>
              </a:pPr>
              <a:endParaRPr lang="en-US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56" name="Line 27">
              <a:extLst>
                <a:ext uri="{FF2B5EF4-FFF2-40B4-BE49-F238E27FC236}">
                  <a16:creationId xmlns:a16="http://schemas.microsoft.com/office/drawing/2014/main" id="{DB2DF68B-16E8-4C7C-9112-2B154ABA61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23197" y="5374830"/>
              <a:ext cx="1457200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685800">
                <a:defRPr/>
              </a:pPr>
              <a:endParaRPr lang="en-US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57366" name="Rectangle 23">
              <a:extLst>
                <a:ext uri="{FF2B5EF4-FFF2-40B4-BE49-F238E27FC236}">
                  <a16:creationId xmlns:a16="http://schemas.microsoft.com/office/drawing/2014/main" id="{30FC9A20-3830-4752-927F-4440AB2DE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18306" y="3993432"/>
              <a:ext cx="1296987" cy="1981200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700">
                <a:solidFill>
                  <a:srgbClr val="000000"/>
                </a:solidFill>
                <a:latin typeface="Times New Roman" panose="02020603050405020304" pitchFamily="18" charset="0"/>
                <a:ea typeface="MS PGothic" panose="020B0600070205080204" pitchFamily="34" charset="-128"/>
              </a:endParaRPr>
            </a:p>
          </p:txBody>
        </p:sp>
        <p:sp>
          <p:nvSpPr>
            <p:cNvPr id="171" name="Rectangle 24">
              <a:extLst>
                <a:ext uri="{FF2B5EF4-FFF2-40B4-BE49-F238E27FC236}">
                  <a16:creationId xmlns:a16="http://schemas.microsoft.com/office/drawing/2014/main" id="{966B8945-C7C4-494F-9141-EDDFC6C580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0130" y="4047583"/>
              <a:ext cx="1273496" cy="197971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2700" ker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72" name="Line 25">
              <a:extLst>
                <a:ext uri="{FF2B5EF4-FFF2-40B4-BE49-F238E27FC236}">
                  <a16:creationId xmlns:a16="http://schemas.microsoft.com/office/drawing/2014/main" id="{C5FEA196-E7BE-4EDF-8FF8-DCD4CF2DD7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89799" y="4807404"/>
              <a:ext cx="1263827" cy="418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685800">
                <a:defRPr/>
              </a:pPr>
              <a:endParaRPr lang="en-US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73" name="Text Box 26">
              <a:extLst>
                <a:ext uri="{FF2B5EF4-FFF2-40B4-BE49-F238E27FC236}">
                  <a16:creationId xmlns:a16="http://schemas.microsoft.com/office/drawing/2014/main" id="{911E2FE3-CE51-4194-954A-CF2311C809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46980" y="4833893"/>
              <a:ext cx="1317695" cy="28301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>
                <a:lnSpc>
                  <a:spcPct val="110000"/>
                </a:lnSpc>
                <a:defRPr/>
              </a:pPr>
              <a:r>
                <a:rPr lang="en-US" altLang="en-US" sz="1500" kern="0" dirty="0" err="1">
                  <a:solidFill>
                    <a:srgbClr val="000000"/>
                  </a:solidFill>
                </a:rPr>
                <a:t>transporte</a:t>
              </a:r>
              <a:endParaRPr lang="en-US" altLang="en-US" sz="1500" kern="0" dirty="0">
                <a:solidFill>
                  <a:srgbClr val="000000"/>
                </a:solidFill>
              </a:endParaRPr>
            </a:p>
          </p:txBody>
        </p:sp>
        <p:sp>
          <p:nvSpPr>
            <p:cNvPr id="174" name="Line 27">
              <a:extLst>
                <a:ext uri="{FF2B5EF4-FFF2-40B4-BE49-F238E27FC236}">
                  <a16:creationId xmlns:a16="http://schemas.microsoft.com/office/drawing/2014/main" id="{1EC3DEDB-FECF-4553-A417-DFF5090D82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98086" y="5128063"/>
              <a:ext cx="1263827" cy="418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685800">
                <a:defRPr/>
              </a:pPr>
              <a:endParaRPr lang="en-US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75" name="Line 28">
              <a:extLst>
                <a:ext uri="{FF2B5EF4-FFF2-40B4-BE49-F238E27FC236}">
                  <a16:creationId xmlns:a16="http://schemas.microsoft.com/office/drawing/2014/main" id="{8863BE8F-2BCB-40BE-8B0D-6C581A15E2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82892" y="5437568"/>
              <a:ext cx="1263828" cy="418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685800">
                <a:defRPr/>
              </a:pPr>
              <a:endParaRPr lang="en-US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76" name="Line 29">
              <a:extLst>
                <a:ext uri="{FF2B5EF4-FFF2-40B4-BE49-F238E27FC236}">
                  <a16:creationId xmlns:a16="http://schemas.microsoft.com/office/drawing/2014/main" id="{83B71AA6-5E22-4950-9DA0-BBDA09F8F9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82892" y="5723372"/>
              <a:ext cx="1263828" cy="4183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685800">
                <a:defRPr/>
              </a:pPr>
              <a:endParaRPr lang="en-US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77" name="Text Box 26">
              <a:extLst>
                <a:ext uri="{FF2B5EF4-FFF2-40B4-BE49-F238E27FC236}">
                  <a16:creationId xmlns:a16="http://schemas.microsoft.com/office/drawing/2014/main" id="{2ADB404E-2358-44D9-93A8-8F07ACF43F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81512" y="4037824"/>
              <a:ext cx="1317695" cy="28301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>
                <a:lnSpc>
                  <a:spcPct val="110000"/>
                </a:lnSpc>
                <a:defRPr/>
              </a:pPr>
              <a:r>
                <a:rPr lang="en-US" altLang="en-US" sz="1500" kern="0" dirty="0" err="1">
                  <a:solidFill>
                    <a:srgbClr val="000000"/>
                  </a:solidFill>
                </a:rPr>
                <a:t>Aplicação</a:t>
              </a:r>
              <a:endParaRPr lang="en-US" altLang="en-US" sz="1500" kern="0" dirty="0">
                <a:solidFill>
                  <a:srgbClr val="000000"/>
                </a:solidFill>
              </a:endParaRPr>
            </a:p>
          </p:txBody>
        </p:sp>
        <p:sp>
          <p:nvSpPr>
            <p:cNvPr id="178" name="Text Box 26">
              <a:extLst>
                <a:ext uri="{FF2B5EF4-FFF2-40B4-BE49-F238E27FC236}">
                  <a16:creationId xmlns:a16="http://schemas.microsoft.com/office/drawing/2014/main" id="{D508899F-CBD0-41C2-B417-6AD88BB811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37312" y="5745678"/>
              <a:ext cx="1317695" cy="28301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>
                <a:lnSpc>
                  <a:spcPct val="110000"/>
                </a:lnSpc>
                <a:defRPr/>
              </a:pPr>
              <a:r>
                <a:rPr lang="en-US" altLang="en-US" sz="1500" kern="0" dirty="0" err="1">
                  <a:solidFill>
                    <a:srgbClr val="000000"/>
                  </a:solidFill>
                </a:rPr>
                <a:t>física</a:t>
              </a:r>
              <a:endParaRPr lang="en-US" altLang="en-US" sz="1500" kern="0" dirty="0">
                <a:solidFill>
                  <a:srgbClr val="000000"/>
                </a:solidFill>
              </a:endParaRPr>
            </a:p>
          </p:txBody>
        </p:sp>
        <p:sp>
          <p:nvSpPr>
            <p:cNvPr id="179" name="Text Box 26">
              <a:extLst>
                <a:ext uri="{FF2B5EF4-FFF2-40B4-BE49-F238E27FC236}">
                  <a16:creationId xmlns:a16="http://schemas.microsoft.com/office/drawing/2014/main" id="{4B57D3CC-0536-47A9-B669-3F0EEC51F3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49743" y="5437568"/>
              <a:ext cx="1317695" cy="28301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>
                <a:lnSpc>
                  <a:spcPct val="110000"/>
                </a:lnSpc>
                <a:defRPr/>
              </a:pPr>
              <a:r>
                <a:rPr lang="en-US" altLang="en-US" sz="1500" kern="0" dirty="0">
                  <a:solidFill>
                    <a:srgbClr val="000000"/>
                  </a:solidFill>
                </a:rPr>
                <a:t>link</a:t>
              </a:r>
            </a:p>
          </p:txBody>
        </p:sp>
        <p:sp>
          <p:nvSpPr>
            <p:cNvPr id="180" name="Text Box 26">
              <a:extLst>
                <a:ext uri="{FF2B5EF4-FFF2-40B4-BE49-F238E27FC236}">
                  <a16:creationId xmlns:a16="http://schemas.microsoft.com/office/drawing/2014/main" id="{C5A1C269-9129-4613-A10C-E88F2C1982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46980" y="5150369"/>
              <a:ext cx="1317695" cy="28301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>
                <a:lnSpc>
                  <a:spcPct val="110000"/>
                </a:lnSpc>
                <a:defRPr/>
              </a:pPr>
              <a:r>
                <a:rPr lang="en-US" altLang="en-US" sz="1500" kern="0" dirty="0">
                  <a:solidFill>
                    <a:srgbClr val="000000"/>
                  </a:solidFill>
                </a:rPr>
                <a:t>rede</a:t>
              </a:r>
            </a:p>
          </p:txBody>
        </p:sp>
        <p:sp>
          <p:nvSpPr>
            <p:cNvPr id="182" name="Freeform 103">
              <a:extLst>
                <a:ext uri="{FF2B5EF4-FFF2-40B4-BE49-F238E27FC236}">
                  <a16:creationId xmlns:a16="http://schemas.microsoft.com/office/drawing/2014/main" id="{3DA69037-962B-43B4-A9F6-3FCDB7786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6057" y="4025276"/>
              <a:ext cx="581498" cy="2038272"/>
            </a:xfrm>
            <a:custGeom>
              <a:avLst/>
              <a:gdLst>
                <a:gd name="T0" fmla="*/ 2147483647 w 366"/>
                <a:gd name="T1" fmla="*/ 2147483647 h 1284"/>
                <a:gd name="T2" fmla="*/ 2147483647 w 366"/>
                <a:gd name="T3" fmla="*/ 0 h 1284"/>
                <a:gd name="T4" fmla="*/ 0 w 366"/>
                <a:gd name="T5" fmla="*/ 2147483647 h 1284"/>
                <a:gd name="T6" fmla="*/ 2147483647 w 366"/>
                <a:gd name="T7" fmla="*/ 2147483647 h 1284"/>
                <a:gd name="T8" fmla="*/ 2147483647 w 366"/>
                <a:gd name="T9" fmla="*/ 2147483647 h 12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6" h="1284">
                  <a:moveTo>
                    <a:pt x="366" y="1278"/>
                  </a:moveTo>
                  <a:lnTo>
                    <a:pt x="12" y="0"/>
                  </a:lnTo>
                  <a:lnTo>
                    <a:pt x="0" y="1224"/>
                  </a:lnTo>
                  <a:lnTo>
                    <a:pt x="186" y="1284"/>
                  </a:lnTo>
                  <a:lnTo>
                    <a:pt x="366" y="1278"/>
                  </a:lnTo>
                  <a:close/>
                </a:path>
              </a:pathLst>
            </a:custGeom>
            <a:gradFill rotWithShape="1">
              <a:gsLst>
                <a:gs pos="0">
                  <a:srgbClr val="B2B2B2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DDDDD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algn="ctr" defTabSz="685800">
                <a:defRPr/>
              </a:pPr>
              <a:endParaRPr lang="en-US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83" name="Freeform 70">
              <a:extLst>
                <a:ext uri="{FF2B5EF4-FFF2-40B4-BE49-F238E27FC236}">
                  <a16:creationId xmlns:a16="http://schemas.microsoft.com/office/drawing/2014/main" id="{2B7C010B-1AA4-41F2-A057-50B97049A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756" y="4046189"/>
              <a:ext cx="552493" cy="2082886"/>
            </a:xfrm>
            <a:custGeom>
              <a:avLst/>
              <a:gdLst>
                <a:gd name="T0" fmla="*/ 0 w 348"/>
                <a:gd name="T1" fmla="*/ 2147483647 h 1312"/>
                <a:gd name="T2" fmla="*/ 2147483647 w 348"/>
                <a:gd name="T3" fmla="*/ 0 h 1312"/>
                <a:gd name="T4" fmla="*/ 2147483647 w 348"/>
                <a:gd name="T5" fmla="*/ 2147483647 h 1312"/>
                <a:gd name="T6" fmla="*/ 2147483647 w 348"/>
                <a:gd name="T7" fmla="*/ 2147483647 h 1312"/>
                <a:gd name="T8" fmla="*/ 0 w 348"/>
                <a:gd name="T9" fmla="*/ 2147483647 h 13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8" h="1312">
                  <a:moveTo>
                    <a:pt x="0" y="1306"/>
                  </a:moveTo>
                  <a:lnTo>
                    <a:pt x="348" y="0"/>
                  </a:lnTo>
                  <a:lnTo>
                    <a:pt x="342" y="1258"/>
                  </a:lnTo>
                  <a:lnTo>
                    <a:pt x="180" y="1312"/>
                  </a:lnTo>
                  <a:lnTo>
                    <a:pt x="0" y="1306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B2B2B2"/>
                </a:gs>
              </a:gsLst>
              <a:lin ang="0" scaled="1"/>
            </a:gradFill>
            <a:ln w="9525">
              <a:solidFill>
                <a:srgbClr val="DDDDDD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algn="ctr" defTabSz="685800">
                <a:defRPr/>
              </a:pPr>
              <a:endParaRPr lang="en-US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57379" name="Rectangle 23">
              <a:extLst>
                <a:ext uri="{FF2B5EF4-FFF2-40B4-BE49-F238E27FC236}">
                  <a16:creationId xmlns:a16="http://schemas.microsoft.com/office/drawing/2014/main" id="{E4BF4A88-3C5F-4F1E-A8DB-CC22DFC9B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3318" y="4001369"/>
              <a:ext cx="1296988" cy="1981200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700">
                <a:solidFill>
                  <a:srgbClr val="000000"/>
                </a:solidFill>
                <a:latin typeface="Times New Roman" panose="02020603050405020304" pitchFamily="18" charset="0"/>
                <a:ea typeface="MS PGothic" panose="020B0600070205080204" pitchFamily="34" charset="-128"/>
              </a:endParaRPr>
            </a:p>
          </p:txBody>
        </p:sp>
        <p:sp>
          <p:nvSpPr>
            <p:cNvPr id="185" name="Rectangle 24">
              <a:extLst>
                <a:ext uri="{FF2B5EF4-FFF2-40B4-BE49-F238E27FC236}">
                  <a16:creationId xmlns:a16="http://schemas.microsoft.com/office/drawing/2014/main" id="{8DE43A3C-EA6C-44DA-B2B9-4EC832D4FA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774" y="4055948"/>
              <a:ext cx="1273496" cy="197832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2700" ker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86" name="Line 25">
              <a:extLst>
                <a:ext uri="{FF2B5EF4-FFF2-40B4-BE49-F238E27FC236}">
                  <a16:creationId xmlns:a16="http://schemas.microsoft.com/office/drawing/2014/main" id="{37DDE008-F9C1-44F9-B457-E645DFF0E5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44443" y="4815769"/>
              <a:ext cx="1263827" cy="27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685800">
                <a:defRPr/>
              </a:pPr>
              <a:endParaRPr lang="en-US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87" name="Text Box 26">
              <a:extLst>
                <a:ext uri="{FF2B5EF4-FFF2-40B4-BE49-F238E27FC236}">
                  <a16:creationId xmlns:a16="http://schemas.microsoft.com/office/drawing/2014/main" id="{40C4DF7E-2C3B-40AF-B92D-D2F95C33EB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1624" y="4840864"/>
              <a:ext cx="1317695" cy="28301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>
                <a:lnSpc>
                  <a:spcPct val="110000"/>
                </a:lnSpc>
                <a:defRPr/>
              </a:pPr>
              <a:r>
                <a:rPr lang="en-US" altLang="en-US" sz="1500" kern="0" dirty="0" err="1">
                  <a:solidFill>
                    <a:srgbClr val="000000"/>
                  </a:solidFill>
                </a:rPr>
                <a:t>transporte</a:t>
              </a:r>
              <a:endParaRPr lang="en-US" altLang="en-US" sz="1500" kern="0" dirty="0">
                <a:solidFill>
                  <a:srgbClr val="000000"/>
                </a:solidFill>
              </a:endParaRPr>
            </a:p>
          </p:txBody>
        </p:sp>
        <p:sp>
          <p:nvSpPr>
            <p:cNvPr id="188" name="Line 27">
              <a:extLst>
                <a:ext uri="{FF2B5EF4-FFF2-40B4-BE49-F238E27FC236}">
                  <a16:creationId xmlns:a16="http://schemas.microsoft.com/office/drawing/2014/main" id="{DC04A818-5459-4F6A-9623-03213C6715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2730" y="5136428"/>
              <a:ext cx="1263827" cy="27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685800">
                <a:defRPr/>
              </a:pPr>
              <a:endParaRPr lang="en-US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89" name="Line 28">
              <a:extLst>
                <a:ext uri="{FF2B5EF4-FFF2-40B4-BE49-F238E27FC236}">
                  <a16:creationId xmlns:a16="http://schemas.microsoft.com/office/drawing/2014/main" id="{FCF405B2-6526-496D-A041-46D89F8541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38918" y="5445933"/>
              <a:ext cx="1262446" cy="27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685800">
                <a:defRPr/>
              </a:pPr>
              <a:endParaRPr lang="en-US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90" name="Line 29">
              <a:extLst>
                <a:ext uri="{FF2B5EF4-FFF2-40B4-BE49-F238E27FC236}">
                  <a16:creationId xmlns:a16="http://schemas.microsoft.com/office/drawing/2014/main" id="{053FE08E-E56A-4FBB-8987-7C47DA4CF2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38918" y="5731737"/>
              <a:ext cx="1262446" cy="27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685800">
                <a:defRPr/>
              </a:pPr>
              <a:endParaRPr lang="en-US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91" name="Text Box 26">
              <a:extLst>
                <a:ext uri="{FF2B5EF4-FFF2-40B4-BE49-F238E27FC236}">
                  <a16:creationId xmlns:a16="http://schemas.microsoft.com/office/drawing/2014/main" id="{95C48D39-B7E3-4B79-A479-FADD7CD27F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36155" y="4046189"/>
              <a:ext cx="1317695" cy="28301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>
                <a:lnSpc>
                  <a:spcPct val="110000"/>
                </a:lnSpc>
                <a:defRPr/>
              </a:pPr>
              <a:r>
                <a:rPr lang="en-US" altLang="en-US" sz="1500" kern="0" dirty="0" err="1">
                  <a:solidFill>
                    <a:srgbClr val="000000"/>
                  </a:solidFill>
                </a:rPr>
                <a:t>aplicação</a:t>
              </a:r>
              <a:endParaRPr lang="en-US" altLang="en-US" sz="1500" kern="0" dirty="0">
                <a:solidFill>
                  <a:srgbClr val="000000"/>
                </a:solidFill>
              </a:endParaRPr>
            </a:p>
          </p:txBody>
        </p:sp>
        <p:sp>
          <p:nvSpPr>
            <p:cNvPr id="192" name="Text Box 26">
              <a:extLst>
                <a:ext uri="{FF2B5EF4-FFF2-40B4-BE49-F238E27FC236}">
                  <a16:creationId xmlns:a16="http://schemas.microsoft.com/office/drawing/2014/main" id="{322EA004-B253-4945-BCDB-3777B0FAA6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1956" y="5745678"/>
              <a:ext cx="1317695" cy="28301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>
                <a:lnSpc>
                  <a:spcPct val="110000"/>
                </a:lnSpc>
                <a:defRPr/>
              </a:pPr>
              <a:r>
                <a:rPr lang="en-US" altLang="en-US" sz="1500" kern="0" dirty="0" err="1">
                  <a:solidFill>
                    <a:srgbClr val="000000"/>
                  </a:solidFill>
                </a:rPr>
                <a:t>física</a:t>
              </a:r>
              <a:endParaRPr lang="en-US" altLang="en-US" sz="1500" kern="0" dirty="0">
                <a:solidFill>
                  <a:srgbClr val="000000"/>
                </a:solidFill>
              </a:endParaRPr>
            </a:p>
          </p:txBody>
        </p:sp>
        <p:sp>
          <p:nvSpPr>
            <p:cNvPr id="193" name="Text Box 26">
              <a:extLst>
                <a:ext uri="{FF2B5EF4-FFF2-40B4-BE49-F238E27FC236}">
                  <a16:creationId xmlns:a16="http://schemas.microsoft.com/office/drawing/2014/main" id="{6C2C9C14-9AFC-4877-A147-E767D2F212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11293" y="5452903"/>
              <a:ext cx="1317695" cy="28301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>
                <a:lnSpc>
                  <a:spcPct val="110000"/>
                </a:lnSpc>
                <a:defRPr/>
              </a:pPr>
              <a:r>
                <a:rPr lang="en-US" altLang="en-US" sz="1500" kern="0" dirty="0">
                  <a:solidFill>
                    <a:srgbClr val="000000"/>
                  </a:solidFill>
                </a:rPr>
                <a:t>link</a:t>
              </a:r>
            </a:p>
          </p:txBody>
        </p:sp>
        <p:sp>
          <p:nvSpPr>
            <p:cNvPr id="194" name="Text Box 26">
              <a:extLst>
                <a:ext uri="{FF2B5EF4-FFF2-40B4-BE49-F238E27FC236}">
                  <a16:creationId xmlns:a16="http://schemas.microsoft.com/office/drawing/2014/main" id="{58451E11-7E25-4758-8413-CED75AF993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1624" y="5157340"/>
              <a:ext cx="1317695" cy="28301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>
                <a:lnSpc>
                  <a:spcPct val="110000"/>
                </a:lnSpc>
                <a:defRPr/>
              </a:pPr>
              <a:r>
                <a:rPr lang="en-US" altLang="en-US" sz="1500" kern="0" dirty="0">
                  <a:solidFill>
                    <a:srgbClr val="000000"/>
                  </a:solidFill>
                </a:rPr>
                <a:t>rede</a:t>
              </a:r>
            </a:p>
          </p:txBody>
        </p:sp>
        <p:grpSp>
          <p:nvGrpSpPr>
            <p:cNvPr id="57390" name="Group 179">
              <a:extLst>
                <a:ext uri="{FF2B5EF4-FFF2-40B4-BE49-F238E27FC236}">
                  <a16:creationId xmlns:a16="http://schemas.microsoft.com/office/drawing/2014/main" id="{29A4B977-1587-46DA-9F5B-9D2C77DC32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11281" y="5555532"/>
              <a:ext cx="800100" cy="828675"/>
              <a:chOff x="-44" y="1473"/>
              <a:chExt cx="981" cy="1105"/>
            </a:xfrm>
          </p:grpSpPr>
          <p:pic>
            <p:nvPicPr>
              <p:cNvPr id="57434" name="Picture 180" descr="desktop_computer_stylized_medium">
                <a:extLst>
                  <a:ext uri="{FF2B5EF4-FFF2-40B4-BE49-F238E27FC236}">
                    <a16:creationId xmlns:a16="http://schemas.microsoft.com/office/drawing/2014/main" id="{25DDA551-A923-456F-B278-92191F2FCFE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18" name="Freeform 181">
                <a:extLst>
                  <a:ext uri="{FF2B5EF4-FFF2-40B4-BE49-F238E27FC236}">
                    <a16:creationId xmlns:a16="http://schemas.microsoft.com/office/drawing/2014/main" id="{73FFFBA4-6416-4E2E-A79E-D85BDBBB8C58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83"/>
                <a:ext cx="476" cy="506"/>
              </a:xfrm>
              <a:custGeom>
                <a:avLst/>
                <a:gdLst>
                  <a:gd name="T0" fmla="*/ 0 w 356"/>
                  <a:gd name="T1" fmla="*/ 0 h 368"/>
                  <a:gd name="T2" fmla="*/ 5595 w 356"/>
                  <a:gd name="T3" fmla="*/ 341 h 368"/>
                  <a:gd name="T4" fmla="*/ 6638 w 356"/>
                  <a:gd name="T5" fmla="*/ 7113 h 368"/>
                  <a:gd name="T6" fmla="*/ 1463 w 356"/>
                  <a:gd name="T7" fmla="*/ 8895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</p:spPr>
            <p:txBody>
              <a:bodyPr wrap="none"/>
              <a:lstStyle/>
              <a:p>
                <a:pPr algn="ctr" defTabSz="685800">
                  <a:defRPr/>
                </a:pPr>
                <a:endParaRPr lang="en-US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57391" name="Group 182">
              <a:extLst>
                <a:ext uri="{FF2B5EF4-FFF2-40B4-BE49-F238E27FC236}">
                  <a16:creationId xmlns:a16="http://schemas.microsoft.com/office/drawing/2014/main" id="{C567F46E-EDDF-46CD-BF8A-9BB0C12898DF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9493106" y="5469807"/>
              <a:ext cx="788987" cy="782637"/>
              <a:chOff x="-44" y="1473"/>
              <a:chExt cx="981" cy="1105"/>
            </a:xfrm>
          </p:grpSpPr>
          <p:pic>
            <p:nvPicPr>
              <p:cNvPr id="57432" name="Picture 183" descr="desktop_computer_stylized_medium">
                <a:extLst>
                  <a:ext uri="{FF2B5EF4-FFF2-40B4-BE49-F238E27FC236}">
                    <a16:creationId xmlns:a16="http://schemas.microsoft.com/office/drawing/2014/main" id="{6E6BA347-8E94-4190-8E62-8EB5081B505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1" name="Freeform 184">
                <a:extLst>
                  <a:ext uri="{FF2B5EF4-FFF2-40B4-BE49-F238E27FC236}">
                    <a16:creationId xmlns:a16="http://schemas.microsoft.com/office/drawing/2014/main" id="{28E2EB35-9084-47DC-B8DF-AFC728865AE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3" y="1579"/>
                <a:ext cx="476" cy="506"/>
              </a:xfrm>
              <a:custGeom>
                <a:avLst/>
                <a:gdLst>
                  <a:gd name="T0" fmla="*/ 0 w 356"/>
                  <a:gd name="T1" fmla="*/ 0 h 368"/>
                  <a:gd name="T2" fmla="*/ 5595 w 356"/>
                  <a:gd name="T3" fmla="*/ 341 h 368"/>
                  <a:gd name="T4" fmla="*/ 6638 w 356"/>
                  <a:gd name="T5" fmla="*/ 7113 h 368"/>
                  <a:gd name="T6" fmla="*/ 1463 w 356"/>
                  <a:gd name="T7" fmla="*/ 8895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</p:spPr>
            <p:txBody>
              <a:bodyPr wrap="none"/>
              <a:lstStyle/>
              <a:p>
                <a:pPr algn="ctr" defTabSz="685800">
                  <a:defRPr/>
                </a:pPr>
                <a:endParaRPr lang="en-US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57392" name="Group 185">
              <a:extLst>
                <a:ext uri="{FF2B5EF4-FFF2-40B4-BE49-F238E27FC236}">
                  <a16:creationId xmlns:a16="http://schemas.microsoft.com/office/drawing/2014/main" id="{54FE21C2-DFE9-4460-B95D-DD4B98BFA1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3031" y="5055469"/>
              <a:ext cx="358775" cy="704850"/>
              <a:chOff x="4140" y="429"/>
              <a:chExt cx="1425" cy="2396"/>
            </a:xfrm>
          </p:grpSpPr>
          <p:sp>
            <p:nvSpPr>
              <p:cNvPr id="223" name="Freeform 186">
                <a:extLst>
                  <a:ext uri="{FF2B5EF4-FFF2-40B4-BE49-F238E27FC236}">
                    <a16:creationId xmlns:a16="http://schemas.microsoft.com/office/drawing/2014/main" id="{692DD7D5-13FE-4049-B821-E6300C010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1" y="434"/>
                <a:ext cx="280" cy="2289"/>
              </a:xfrm>
              <a:custGeom>
                <a:avLst/>
                <a:gdLst>
                  <a:gd name="T0" fmla="*/ 7 w 354"/>
                  <a:gd name="T1" fmla="*/ 0 h 2742"/>
                  <a:gd name="T2" fmla="*/ 38 w 354"/>
                  <a:gd name="T3" fmla="*/ 55 h 2742"/>
                  <a:gd name="T4" fmla="*/ 37 w 354"/>
                  <a:gd name="T5" fmla="*/ 425 h 2742"/>
                  <a:gd name="T6" fmla="*/ 0 w 354"/>
                  <a:gd name="T7" fmla="*/ 445 h 2742"/>
                  <a:gd name="T8" fmla="*/ 7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</p:spPr>
            <p:txBody>
              <a:bodyPr/>
              <a:lstStyle/>
              <a:p>
                <a:pPr algn="ctr" defTabSz="685800">
                  <a:defRPr/>
                </a:pPr>
                <a:endParaRPr lang="en-US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24" name="Rectangle 187">
                <a:extLst>
                  <a:ext uri="{FF2B5EF4-FFF2-40B4-BE49-F238E27FC236}">
                    <a16:creationId xmlns:a16="http://schemas.microsoft.com/office/drawing/2014/main" id="{EBA4CB38-5EB7-4237-A3EF-EDBEF99240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1" y="429"/>
                <a:ext cx="1059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defTabSz="685800">
                  <a:defRPr/>
                </a:pPr>
                <a:endParaRPr lang="en-US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25" name="Freeform 188">
                <a:extLst>
                  <a:ext uri="{FF2B5EF4-FFF2-40B4-BE49-F238E27FC236}">
                    <a16:creationId xmlns:a16="http://schemas.microsoft.com/office/drawing/2014/main" id="{CB238901-37DB-4330-B4B4-A6F8A9F98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0" y="572"/>
                <a:ext cx="170" cy="2118"/>
              </a:xfrm>
              <a:custGeom>
                <a:avLst/>
                <a:gdLst>
                  <a:gd name="T0" fmla="*/ 2 w 211"/>
                  <a:gd name="T1" fmla="*/ 0 h 2537"/>
                  <a:gd name="T2" fmla="*/ 23 w 211"/>
                  <a:gd name="T3" fmla="*/ 36 h 2537"/>
                  <a:gd name="T4" fmla="*/ 2 w 211"/>
                  <a:gd name="T5" fmla="*/ 405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</p:spPr>
            <p:txBody>
              <a:bodyPr/>
              <a:lstStyle/>
              <a:p>
                <a:pPr algn="ctr" defTabSz="685800">
                  <a:defRPr/>
                </a:pPr>
                <a:endParaRPr lang="en-US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26" name="Freeform 189">
                <a:extLst>
                  <a:ext uri="{FF2B5EF4-FFF2-40B4-BE49-F238E27FC236}">
                    <a16:creationId xmlns:a16="http://schemas.microsoft.com/office/drawing/2014/main" id="{CAAC87D6-B911-4704-8BA4-80622C94F8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7" y="1643"/>
                <a:ext cx="263" cy="194"/>
              </a:xfrm>
              <a:custGeom>
                <a:avLst/>
                <a:gdLst>
                  <a:gd name="T0" fmla="*/ 2 w 328"/>
                  <a:gd name="T1" fmla="*/ 0 h 226"/>
                  <a:gd name="T2" fmla="*/ 36 w 328"/>
                  <a:gd name="T3" fmla="*/ 21 h 226"/>
                  <a:gd name="T4" fmla="*/ 36 w 328"/>
                  <a:gd name="T5" fmla="*/ 38 h 226"/>
                  <a:gd name="T6" fmla="*/ 0 w 328"/>
                  <a:gd name="T7" fmla="*/ 1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</p:spPr>
            <p:txBody>
              <a:bodyPr/>
              <a:lstStyle/>
              <a:p>
                <a:pPr algn="ctr" defTabSz="685800">
                  <a:defRPr/>
                </a:pPr>
                <a:endParaRPr lang="en-US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27" name="Rectangle 190">
                <a:extLst>
                  <a:ext uri="{FF2B5EF4-FFF2-40B4-BE49-F238E27FC236}">
                    <a16:creationId xmlns:a16="http://schemas.microsoft.com/office/drawing/2014/main" id="{B061BBD1-DCEA-46DD-8CE1-0A7FCC3456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2" y="69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defTabSz="685800">
                  <a:defRPr/>
                </a:pPr>
                <a:endParaRPr lang="en-US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grpSp>
            <p:nvGrpSpPr>
              <p:cNvPr id="57405" name="Group 191">
                <a:extLst>
                  <a:ext uri="{FF2B5EF4-FFF2-40B4-BE49-F238E27FC236}">
                    <a16:creationId xmlns:a16="http://schemas.microsoft.com/office/drawing/2014/main" id="{3ADD16E6-CE8E-4C14-BA4D-D923631BAE7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53" name="AutoShape 192">
                  <a:extLst>
                    <a:ext uri="{FF2B5EF4-FFF2-40B4-BE49-F238E27FC236}">
                      <a16:creationId xmlns:a16="http://schemas.microsoft.com/office/drawing/2014/main" id="{09E78E9D-1B39-4070-BD68-92F617EF8F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" y="2566"/>
                  <a:ext cx="726" cy="141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pPr algn="ctr" defTabSz="685800">
                    <a:defRPr/>
                  </a:pPr>
                  <a:endParaRPr lang="en-US" kern="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254" name="AutoShape 193">
                  <a:extLst>
                    <a:ext uri="{FF2B5EF4-FFF2-40B4-BE49-F238E27FC236}">
                      <a16:creationId xmlns:a16="http://schemas.microsoft.com/office/drawing/2014/main" id="{5D84D17E-5BB7-44C8-9DDA-F6C0BE651A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5" y="2580"/>
                  <a:ext cx="691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pPr algn="ctr" defTabSz="685800">
                    <a:defRPr/>
                  </a:pPr>
                  <a:endParaRPr lang="en-US" kern="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29" name="Rectangle 194">
                <a:extLst>
                  <a:ext uri="{FF2B5EF4-FFF2-40B4-BE49-F238E27FC236}">
                    <a16:creationId xmlns:a16="http://schemas.microsoft.com/office/drawing/2014/main" id="{288B7CA8-A0C3-4A5F-BEBF-8EFB184C7E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7"/>
                <a:ext cx="598" cy="52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defTabSz="685800">
                  <a:defRPr/>
                </a:pPr>
                <a:endParaRPr lang="en-US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grpSp>
            <p:nvGrpSpPr>
              <p:cNvPr id="57407" name="Group 195">
                <a:extLst>
                  <a:ext uri="{FF2B5EF4-FFF2-40B4-BE49-F238E27FC236}">
                    <a16:creationId xmlns:a16="http://schemas.microsoft.com/office/drawing/2014/main" id="{A50B48A5-C5CA-490C-9D27-4B79D8AB419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51" name="AutoShape 196">
                  <a:extLst>
                    <a:ext uri="{FF2B5EF4-FFF2-40B4-BE49-F238E27FC236}">
                      <a16:creationId xmlns:a16="http://schemas.microsoft.com/office/drawing/2014/main" id="{18F515A5-2088-40BF-B298-CF648EE49C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7"/>
                  <a:ext cx="732" cy="206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pPr algn="ctr" defTabSz="685800">
                    <a:defRPr/>
                  </a:pPr>
                  <a:endParaRPr lang="en-US" kern="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252" name="AutoShape 197">
                  <a:extLst>
                    <a:ext uri="{FF2B5EF4-FFF2-40B4-BE49-F238E27FC236}">
                      <a16:creationId xmlns:a16="http://schemas.microsoft.com/office/drawing/2014/main" id="{370000D1-A90A-4F0D-B0E6-EB974BB2CF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7"/>
                  <a:ext cx="746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pPr algn="ctr" defTabSz="685800">
                    <a:defRPr/>
                  </a:pPr>
                  <a:endParaRPr lang="en-US" kern="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1" name="Rectangle 198">
                <a:extLst>
                  <a:ext uri="{FF2B5EF4-FFF2-40B4-BE49-F238E27FC236}">
                    <a16:creationId xmlns:a16="http://schemas.microsoft.com/office/drawing/2014/main" id="{39E8D6C4-90D6-4EA1-A91C-3F25F4938F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8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defTabSz="685800">
                  <a:defRPr/>
                </a:pPr>
                <a:endParaRPr lang="en-US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32" name="Rectangle 199">
                <a:extLst>
                  <a:ext uri="{FF2B5EF4-FFF2-40B4-BE49-F238E27FC236}">
                    <a16:creationId xmlns:a16="http://schemas.microsoft.com/office/drawing/2014/main" id="{35CEBCBB-A32E-483B-8AD6-5AC68FF4CE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8" y="1657"/>
                <a:ext cx="592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defTabSz="685800">
                  <a:defRPr/>
                </a:pPr>
                <a:endParaRPr lang="en-US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grpSp>
            <p:nvGrpSpPr>
              <p:cNvPr id="57410" name="Group 200">
                <a:extLst>
                  <a:ext uri="{FF2B5EF4-FFF2-40B4-BE49-F238E27FC236}">
                    <a16:creationId xmlns:a16="http://schemas.microsoft.com/office/drawing/2014/main" id="{6368EEEC-D3D0-46F7-BAC4-C0C1D72BB95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49" name="AutoShape 201">
                  <a:extLst>
                    <a:ext uri="{FF2B5EF4-FFF2-40B4-BE49-F238E27FC236}">
                      <a16:creationId xmlns:a16="http://schemas.microsoft.com/office/drawing/2014/main" id="{AA2B5B10-CD17-476B-97F0-605C3AA33E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3" y="2569"/>
                  <a:ext cx="718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pPr algn="ctr" defTabSz="685800">
                    <a:defRPr/>
                  </a:pPr>
                  <a:endParaRPr lang="en-US" kern="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250" name="AutoShape 202">
                  <a:extLst>
                    <a:ext uri="{FF2B5EF4-FFF2-40B4-BE49-F238E27FC236}">
                      <a16:creationId xmlns:a16="http://schemas.microsoft.com/office/drawing/2014/main" id="{1F5F23C2-6588-448D-BEFD-8DF34EC092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7" y="2582"/>
                  <a:ext cx="677" cy="11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pPr algn="ctr" defTabSz="685800">
                    <a:defRPr/>
                  </a:pPr>
                  <a:endParaRPr lang="en-US" kern="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4" name="Freeform 203">
                <a:extLst>
                  <a:ext uri="{FF2B5EF4-FFF2-40B4-BE49-F238E27FC236}">
                    <a16:creationId xmlns:a16="http://schemas.microsoft.com/office/drawing/2014/main" id="{8B6EEDA3-8E28-4360-89BC-3AFB8FEC7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7" y="1353"/>
                <a:ext cx="263" cy="190"/>
              </a:xfrm>
              <a:custGeom>
                <a:avLst/>
                <a:gdLst>
                  <a:gd name="T0" fmla="*/ 2 w 328"/>
                  <a:gd name="T1" fmla="*/ 0 h 226"/>
                  <a:gd name="T2" fmla="*/ 36 w 328"/>
                  <a:gd name="T3" fmla="*/ 20 h 226"/>
                  <a:gd name="T4" fmla="*/ 36 w 328"/>
                  <a:gd name="T5" fmla="*/ 36 h 226"/>
                  <a:gd name="T6" fmla="*/ 0 w 328"/>
                  <a:gd name="T7" fmla="*/ 1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</p:spPr>
            <p:txBody>
              <a:bodyPr/>
              <a:lstStyle/>
              <a:p>
                <a:pPr algn="ctr" defTabSz="685800">
                  <a:defRPr/>
                </a:pPr>
                <a:endParaRPr lang="en-US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57412" name="Group 204">
                <a:extLst>
                  <a:ext uri="{FF2B5EF4-FFF2-40B4-BE49-F238E27FC236}">
                    <a16:creationId xmlns:a16="http://schemas.microsoft.com/office/drawing/2014/main" id="{78582A9D-3089-41B4-900B-A878FB4C647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47" name="AutoShape 205">
                  <a:extLst>
                    <a:ext uri="{FF2B5EF4-FFF2-40B4-BE49-F238E27FC236}">
                      <a16:creationId xmlns:a16="http://schemas.microsoft.com/office/drawing/2014/main" id="{4CF2175C-508E-47AC-AF83-E244E8E17D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94"/>
                  <a:ext cx="724" cy="11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pPr algn="ctr" defTabSz="685800">
                    <a:defRPr/>
                  </a:pPr>
                  <a:endParaRPr lang="en-US" kern="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248" name="AutoShape 206">
                  <a:extLst>
                    <a:ext uri="{FF2B5EF4-FFF2-40B4-BE49-F238E27FC236}">
                      <a16:creationId xmlns:a16="http://schemas.microsoft.com/office/drawing/2014/main" id="{3B658E67-3F07-4D4C-92FC-891CBFCEFC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94"/>
                  <a:ext cx="690" cy="9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pPr algn="ctr" defTabSz="685800">
                    <a:defRPr/>
                  </a:pPr>
                  <a:endParaRPr lang="en-US" kern="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6" name="Rectangle 207">
                <a:extLst>
                  <a:ext uri="{FF2B5EF4-FFF2-40B4-BE49-F238E27FC236}">
                    <a16:creationId xmlns:a16="http://schemas.microsoft.com/office/drawing/2014/main" id="{8B37CF42-508A-439B-97E2-419678F16D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4" y="429"/>
                <a:ext cx="66" cy="2289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defTabSz="685800">
                  <a:defRPr/>
                </a:pPr>
                <a:endParaRPr lang="en-US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37" name="Freeform 208">
                <a:extLst>
                  <a:ext uri="{FF2B5EF4-FFF2-40B4-BE49-F238E27FC236}">
                    <a16:creationId xmlns:a16="http://schemas.microsoft.com/office/drawing/2014/main" id="{9C1CE99D-2711-4E28-9F54-E0FDA7C107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4" y="1008"/>
                <a:ext cx="236" cy="213"/>
              </a:xfrm>
              <a:custGeom>
                <a:avLst/>
                <a:gdLst>
                  <a:gd name="T0" fmla="*/ 2 w 296"/>
                  <a:gd name="T1" fmla="*/ 0 h 256"/>
                  <a:gd name="T2" fmla="*/ 32 w 296"/>
                  <a:gd name="T3" fmla="*/ 22 h 256"/>
                  <a:gd name="T4" fmla="*/ 32 w 296"/>
                  <a:gd name="T5" fmla="*/ 41 h 256"/>
                  <a:gd name="T6" fmla="*/ 0 w 296"/>
                  <a:gd name="T7" fmla="*/ 15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</p:spPr>
            <p:txBody>
              <a:bodyPr/>
              <a:lstStyle/>
              <a:p>
                <a:pPr algn="ctr" defTabSz="685800">
                  <a:defRPr/>
                </a:pPr>
                <a:endParaRPr lang="en-US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38" name="Freeform 209">
                <a:extLst>
                  <a:ext uri="{FF2B5EF4-FFF2-40B4-BE49-F238E27FC236}">
                    <a16:creationId xmlns:a16="http://schemas.microsoft.com/office/drawing/2014/main" id="{8B5675EF-1CF3-406C-B03F-11A217FD48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4" y="681"/>
                <a:ext cx="247" cy="242"/>
              </a:xfrm>
              <a:custGeom>
                <a:avLst/>
                <a:gdLst>
                  <a:gd name="T0" fmla="*/ 0 w 304"/>
                  <a:gd name="T1" fmla="*/ 0 h 288"/>
                  <a:gd name="T2" fmla="*/ 34 w 304"/>
                  <a:gd name="T3" fmla="*/ 27 h 288"/>
                  <a:gd name="T4" fmla="*/ 31 w 304"/>
                  <a:gd name="T5" fmla="*/ 48 h 288"/>
                  <a:gd name="T6" fmla="*/ 2 w 304"/>
                  <a:gd name="T7" fmla="*/ 2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</p:spPr>
            <p:txBody>
              <a:bodyPr/>
              <a:lstStyle/>
              <a:p>
                <a:pPr algn="ctr" defTabSz="685800">
                  <a:defRPr/>
                </a:pPr>
                <a:endParaRPr lang="en-US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39" name="Oval 210">
                <a:extLst>
                  <a:ext uri="{FF2B5EF4-FFF2-40B4-BE49-F238E27FC236}">
                    <a16:creationId xmlns:a16="http://schemas.microsoft.com/office/drawing/2014/main" id="{5BDD626D-F46A-4D35-9B41-07B431DDC0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7" y="2609"/>
                <a:ext cx="49" cy="104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defTabSz="685800">
                  <a:defRPr/>
                </a:pPr>
                <a:endParaRPr lang="en-US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40" name="Freeform 211">
                <a:extLst>
                  <a:ext uri="{FF2B5EF4-FFF2-40B4-BE49-F238E27FC236}">
                    <a16:creationId xmlns:a16="http://schemas.microsoft.com/office/drawing/2014/main" id="{5B25BB38-EE4C-433C-8286-D68105800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3" y="2614"/>
                <a:ext cx="247" cy="213"/>
              </a:xfrm>
              <a:custGeom>
                <a:avLst/>
                <a:gdLst>
                  <a:gd name="T0" fmla="*/ 0 w 306"/>
                  <a:gd name="T1" fmla="*/ 18 h 240"/>
                  <a:gd name="T2" fmla="*/ 2 w 306"/>
                  <a:gd name="T3" fmla="*/ 40 h 240"/>
                  <a:gd name="T4" fmla="*/ 34 w 306"/>
                  <a:gd name="T5" fmla="*/ 18 h 240"/>
                  <a:gd name="T6" fmla="*/ 32 w 306"/>
                  <a:gd name="T7" fmla="*/ 0 h 240"/>
                  <a:gd name="T8" fmla="*/ 0 w 306"/>
                  <a:gd name="T9" fmla="*/ 1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</p:spPr>
            <p:txBody>
              <a:bodyPr/>
              <a:lstStyle/>
              <a:p>
                <a:pPr algn="ctr" defTabSz="685800">
                  <a:defRPr/>
                </a:pPr>
                <a:endParaRPr lang="en-US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41" name="AutoShape 212">
                <a:extLst>
                  <a:ext uri="{FF2B5EF4-FFF2-40B4-BE49-F238E27FC236}">
                    <a16:creationId xmlns:a16="http://schemas.microsoft.com/office/drawing/2014/main" id="{67D22EA0-EE63-4E09-A622-2D3548C75F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80"/>
                <a:ext cx="1201" cy="147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defTabSz="685800">
                  <a:defRPr/>
                </a:pPr>
                <a:endParaRPr lang="en-US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42" name="AutoShape 213">
                <a:extLst>
                  <a:ext uri="{FF2B5EF4-FFF2-40B4-BE49-F238E27FC236}">
                    <a16:creationId xmlns:a16="http://schemas.microsoft.com/office/drawing/2014/main" id="{68054158-381D-4F34-A4F7-D5303910F3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1" y="2718"/>
                <a:ext cx="1075" cy="8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defTabSz="685800">
                  <a:defRPr/>
                </a:pPr>
                <a:endParaRPr lang="en-US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43" name="Oval 214">
                <a:extLst>
                  <a:ext uri="{FF2B5EF4-FFF2-40B4-BE49-F238E27FC236}">
                    <a16:creationId xmlns:a16="http://schemas.microsoft.com/office/drawing/2014/main" id="{AC1B10C1-5616-4E8A-9F3A-59A3D967DF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0" y="2382"/>
                <a:ext cx="159" cy="147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defTabSz="685800">
                  <a:defRPr/>
                </a:pPr>
                <a:endParaRPr lang="en-US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44" name="Oval 215">
                <a:extLst>
                  <a:ext uri="{FF2B5EF4-FFF2-40B4-BE49-F238E27FC236}">
                    <a16:creationId xmlns:a16="http://schemas.microsoft.com/office/drawing/2014/main" id="{1EA6BED8-06CB-4AF4-A781-FCAF88E85B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382"/>
                <a:ext cx="159" cy="147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defTabSz="685800">
                  <a:defRPr/>
                </a:pPr>
                <a:endParaRPr lang="en-US" sz="2100" kern="0">
                  <a:solidFill>
                    <a:srgbClr val="FF0000"/>
                  </a:solidFill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45" name="Oval 216">
                <a:extLst>
                  <a:ext uri="{FF2B5EF4-FFF2-40B4-BE49-F238E27FC236}">
                    <a16:creationId xmlns:a16="http://schemas.microsoft.com/office/drawing/2014/main" id="{5F1407EC-19F7-4030-BF99-1540F029A6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2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defTabSz="685800">
                  <a:defRPr/>
                </a:pPr>
                <a:endParaRPr lang="en-US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46" name="Rectangle 217">
                <a:extLst>
                  <a:ext uri="{FF2B5EF4-FFF2-40B4-BE49-F238E27FC236}">
                    <a16:creationId xmlns:a16="http://schemas.microsoft.com/office/drawing/2014/main" id="{1C1B0440-DED9-4D91-9750-D0F3AC059E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837"/>
                <a:ext cx="88" cy="763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defTabSz="685800">
                  <a:defRPr/>
                </a:pPr>
                <a:endParaRPr lang="en-US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pic>
          <p:nvPicPr>
            <p:cNvPr id="57393" name="Picture 2" descr="Image result for firefox logo">
              <a:extLst>
                <a:ext uri="{FF2B5EF4-FFF2-40B4-BE49-F238E27FC236}">
                  <a16:creationId xmlns:a16="http://schemas.microsoft.com/office/drawing/2014/main" id="{C1307D5B-47AC-434B-B8B1-245F35035B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6336" y="4363319"/>
              <a:ext cx="387318" cy="3626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394" name="TextBox 7">
              <a:extLst>
                <a:ext uri="{FF2B5EF4-FFF2-40B4-BE49-F238E27FC236}">
                  <a16:creationId xmlns:a16="http://schemas.microsoft.com/office/drawing/2014/main" id="{AC6626C7-D15E-48EA-B580-5FAC672913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23493" y="3262667"/>
              <a:ext cx="1310134" cy="3648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100">
                  <a:solidFill>
                    <a:srgbClr val="000000"/>
                  </a:solidFill>
                  <a:latin typeface="Calibri" panose="020F0502020204030204" pitchFamily="34" charset="0"/>
                </a:rPr>
                <a:t>HTTP server</a:t>
              </a:r>
            </a:p>
          </p:txBody>
        </p:sp>
        <p:pic>
          <p:nvPicPr>
            <p:cNvPr id="57395" name="Picture 4" descr="Image result for apache web server logo">
              <a:extLst>
                <a:ext uri="{FF2B5EF4-FFF2-40B4-BE49-F238E27FC236}">
                  <a16:creationId xmlns:a16="http://schemas.microsoft.com/office/drawing/2014/main" id="{C54BC558-A182-4117-AA35-D5F7B6A6881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9399" y="3712220"/>
              <a:ext cx="1425575" cy="629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7396" name="Picture 2" descr="Image result for firefox logo">
              <a:extLst>
                <a:ext uri="{FF2B5EF4-FFF2-40B4-BE49-F238E27FC236}">
                  <a16:creationId xmlns:a16="http://schemas.microsoft.com/office/drawing/2014/main" id="{FEB9D47E-AEE6-4F58-8D36-ABA85A7BB54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57699" y="4326644"/>
              <a:ext cx="387318" cy="3626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7397" name="Picture 8" descr="Image result for skype logo">
              <a:extLst>
                <a:ext uri="{FF2B5EF4-FFF2-40B4-BE49-F238E27FC236}">
                  <a16:creationId xmlns:a16="http://schemas.microsoft.com/office/drawing/2014/main" id="{67BD3F99-31C1-4E58-81F7-6480F3514DA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74515" y="4091654"/>
              <a:ext cx="387318" cy="3929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398" name="TextBox 262">
              <a:extLst>
                <a:ext uri="{FF2B5EF4-FFF2-40B4-BE49-F238E27FC236}">
                  <a16:creationId xmlns:a16="http://schemas.microsoft.com/office/drawing/2014/main" id="{BC292ED9-70CF-4AB6-B4D0-4934E0F6C8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22815" y="3627317"/>
              <a:ext cx="798912" cy="3648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100">
                  <a:solidFill>
                    <a:srgbClr val="000000"/>
                  </a:solidFill>
                  <a:latin typeface="Calibri" panose="020F0502020204030204" pitchFamily="34" charset="0"/>
                </a:rPr>
                <a:t>cliente</a:t>
              </a:r>
            </a:p>
          </p:txBody>
        </p:sp>
        <p:pic>
          <p:nvPicPr>
            <p:cNvPr id="57399" name="Picture 10" descr="Image result for netflix logo png">
              <a:extLst>
                <a:ext uri="{FF2B5EF4-FFF2-40B4-BE49-F238E27FC236}">
                  <a16:creationId xmlns:a16="http://schemas.microsoft.com/office/drawing/2014/main" id="{39E43923-3D26-49B0-912B-C7E4A2AE8B3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32599" y="4424842"/>
              <a:ext cx="691469" cy="3889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7347" name="Freeform 296">
            <a:extLst>
              <a:ext uri="{FF2B5EF4-FFF2-40B4-BE49-F238E27FC236}">
                <a16:creationId xmlns:a16="http://schemas.microsoft.com/office/drawing/2014/main" id="{AE3B89FD-A409-432D-9FA4-16785879183F}"/>
              </a:ext>
            </a:extLst>
          </p:cNvPr>
          <p:cNvSpPr>
            <a:spLocks/>
          </p:cNvSpPr>
          <p:nvPr/>
        </p:nvSpPr>
        <p:spPr bwMode="auto">
          <a:xfrm>
            <a:off x="4791076" y="4581525"/>
            <a:ext cx="2346325" cy="1123950"/>
          </a:xfrm>
          <a:custGeom>
            <a:avLst/>
            <a:gdLst>
              <a:gd name="T0" fmla="*/ 2147483646 w 1877"/>
              <a:gd name="T1" fmla="*/ 2147483646 h 917"/>
              <a:gd name="T2" fmla="*/ 2147483646 w 1877"/>
              <a:gd name="T3" fmla="*/ 2147483646 h 917"/>
              <a:gd name="T4" fmla="*/ 2147483646 w 1877"/>
              <a:gd name="T5" fmla="*/ 2147483646 h 917"/>
              <a:gd name="T6" fmla="*/ 2147483646 w 1877"/>
              <a:gd name="T7" fmla="*/ 2147483646 h 917"/>
              <a:gd name="T8" fmla="*/ 2147483646 w 1877"/>
              <a:gd name="T9" fmla="*/ 2147483646 h 917"/>
              <a:gd name="T10" fmla="*/ 2147483646 w 1877"/>
              <a:gd name="T11" fmla="*/ 2147483646 h 917"/>
              <a:gd name="T12" fmla="*/ 2147483646 w 1877"/>
              <a:gd name="T13" fmla="*/ 2147483646 h 917"/>
              <a:gd name="T14" fmla="*/ 2147483646 w 1877"/>
              <a:gd name="T15" fmla="*/ 2147483646 h 917"/>
              <a:gd name="T16" fmla="*/ 2147483646 w 1877"/>
              <a:gd name="T17" fmla="*/ 2147483646 h 917"/>
              <a:gd name="T18" fmla="*/ 2147483646 w 1877"/>
              <a:gd name="T19" fmla="*/ 2147483646 h 917"/>
              <a:gd name="T20" fmla="*/ 2147483646 w 1877"/>
              <a:gd name="T21" fmla="*/ 2147483646 h 917"/>
              <a:gd name="T22" fmla="*/ 2147483646 w 1877"/>
              <a:gd name="T23" fmla="*/ 2147483646 h 917"/>
              <a:gd name="T24" fmla="*/ 2147483646 w 1877"/>
              <a:gd name="T25" fmla="*/ 2147483646 h 917"/>
              <a:gd name="T26" fmla="*/ 2147483646 w 1877"/>
              <a:gd name="T27" fmla="*/ 2147483646 h 917"/>
              <a:gd name="T28" fmla="*/ 2147483646 w 1877"/>
              <a:gd name="T29" fmla="*/ 2147483646 h 917"/>
              <a:gd name="T30" fmla="*/ 2147483646 w 1877"/>
              <a:gd name="T31" fmla="*/ 2147483646 h 9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877"/>
              <a:gd name="T49" fmla="*/ 0 h 917"/>
              <a:gd name="T50" fmla="*/ 1877 w 1877"/>
              <a:gd name="T51" fmla="*/ 917 h 91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877" h="917">
                <a:moveTo>
                  <a:pt x="889" y="23"/>
                </a:moveTo>
                <a:cubicBezTo>
                  <a:pt x="804" y="39"/>
                  <a:pt x="771" y="98"/>
                  <a:pt x="692" y="109"/>
                </a:cubicBezTo>
                <a:cubicBezTo>
                  <a:pt x="613" y="120"/>
                  <a:pt x="511" y="81"/>
                  <a:pt x="415" y="91"/>
                </a:cubicBezTo>
                <a:cubicBezTo>
                  <a:pt x="319" y="101"/>
                  <a:pt x="174" y="126"/>
                  <a:pt x="112" y="170"/>
                </a:cubicBezTo>
                <a:cubicBezTo>
                  <a:pt x="51" y="214"/>
                  <a:pt x="66" y="294"/>
                  <a:pt x="50" y="353"/>
                </a:cubicBezTo>
                <a:cubicBezTo>
                  <a:pt x="34" y="412"/>
                  <a:pt x="0" y="479"/>
                  <a:pt x="14" y="528"/>
                </a:cubicBezTo>
                <a:cubicBezTo>
                  <a:pt x="29" y="577"/>
                  <a:pt x="57" y="608"/>
                  <a:pt x="139" y="650"/>
                </a:cubicBezTo>
                <a:cubicBezTo>
                  <a:pt x="221" y="692"/>
                  <a:pt x="372" y="742"/>
                  <a:pt x="505" y="781"/>
                </a:cubicBezTo>
                <a:cubicBezTo>
                  <a:pt x="638" y="820"/>
                  <a:pt x="789" y="866"/>
                  <a:pt x="933" y="886"/>
                </a:cubicBezTo>
                <a:cubicBezTo>
                  <a:pt x="1077" y="906"/>
                  <a:pt x="1246" y="917"/>
                  <a:pt x="1370" y="901"/>
                </a:cubicBezTo>
                <a:cubicBezTo>
                  <a:pt x="1494" y="885"/>
                  <a:pt x="1594" y="839"/>
                  <a:pt x="1676" y="793"/>
                </a:cubicBezTo>
                <a:cubicBezTo>
                  <a:pt x="1758" y="747"/>
                  <a:pt x="1843" y="720"/>
                  <a:pt x="1860" y="624"/>
                </a:cubicBezTo>
                <a:cubicBezTo>
                  <a:pt x="1877" y="528"/>
                  <a:pt x="1835" y="306"/>
                  <a:pt x="1776" y="219"/>
                </a:cubicBezTo>
                <a:cubicBezTo>
                  <a:pt x="1717" y="132"/>
                  <a:pt x="1599" y="134"/>
                  <a:pt x="1503" y="100"/>
                </a:cubicBezTo>
                <a:cubicBezTo>
                  <a:pt x="1407" y="66"/>
                  <a:pt x="1302" y="26"/>
                  <a:pt x="1200" y="13"/>
                </a:cubicBezTo>
                <a:cubicBezTo>
                  <a:pt x="1098" y="0"/>
                  <a:pt x="974" y="7"/>
                  <a:pt x="889" y="23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53EED16B-99A3-493B-9423-AE2A82EE1504}"/>
              </a:ext>
            </a:extLst>
          </p:cNvPr>
          <p:cNvSpPr/>
          <p:nvPr/>
        </p:nvSpPr>
        <p:spPr>
          <a:xfrm>
            <a:off x="5241925" y="2794000"/>
            <a:ext cx="1644650" cy="1309688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685800">
              <a:defRPr/>
            </a:pPr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59827CD2-2648-4C3E-A2BA-BC6B69DA10E0}"/>
              </a:ext>
            </a:extLst>
          </p:cNvPr>
          <p:cNvCxnSpPr>
            <a:cxnSpLocks/>
          </p:cNvCxnSpPr>
          <p:nvPr/>
        </p:nvCxnSpPr>
        <p:spPr>
          <a:xfrm flipV="1">
            <a:off x="3927475" y="3103564"/>
            <a:ext cx="0" cy="1876425"/>
          </a:xfrm>
          <a:prstGeom prst="line">
            <a:avLst/>
          </a:prstGeom>
          <a:ln w="444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Rectangle 97">
            <a:extLst>
              <a:ext uri="{FF2B5EF4-FFF2-40B4-BE49-F238E27FC236}">
                <a16:creationId xmlns:a16="http://schemas.microsoft.com/office/drawing/2014/main" id="{2BABEAE2-EA15-467F-88AF-F5D5F95FA210}"/>
              </a:ext>
            </a:extLst>
          </p:cNvPr>
          <p:cNvSpPr/>
          <p:nvPr/>
        </p:nvSpPr>
        <p:spPr>
          <a:xfrm>
            <a:off x="5922964" y="2613025"/>
            <a:ext cx="796925" cy="198438"/>
          </a:xfrm>
          <a:prstGeom prst="rect">
            <a:avLst/>
          </a:prstGeom>
          <a:solidFill>
            <a:schemeClr val="bg1"/>
          </a:solidFill>
          <a:ln w="2540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34052B00-4297-41AA-8B30-CD54CE97250B}"/>
              </a:ext>
            </a:extLst>
          </p:cNvPr>
          <p:cNvSpPr txBox="1"/>
          <p:nvPr/>
        </p:nvSpPr>
        <p:spPr>
          <a:xfrm>
            <a:off x="5883275" y="2589214"/>
            <a:ext cx="1062038" cy="300037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defTabSz="685800">
              <a:defRPr/>
            </a:pPr>
            <a:r>
              <a:rPr lang="en-US" sz="1350" dirty="0">
                <a:solidFill>
                  <a:prstClr val="black"/>
                </a:solidFill>
                <a:latin typeface="Calibri"/>
              </a:rPr>
              <a:t>HTTP msg</a:t>
            </a: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C5C17979-4139-4168-AA9E-94E4F3487212}"/>
              </a:ext>
            </a:extLst>
          </p:cNvPr>
          <p:cNvCxnSpPr>
            <a:cxnSpLocks/>
          </p:cNvCxnSpPr>
          <p:nvPr/>
        </p:nvCxnSpPr>
        <p:spPr>
          <a:xfrm>
            <a:off x="6781800" y="2720976"/>
            <a:ext cx="0" cy="2259013"/>
          </a:xfrm>
          <a:prstGeom prst="line">
            <a:avLst/>
          </a:prstGeom>
          <a:ln w="444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Straight Connector 104">
            <a:extLst>
              <a:ext uri="{FF2B5EF4-FFF2-40B4-BE49-F238E27FC236}">
                <a16:creationId xmlns:a16="http://schemas.microsoft.com/office/drawing/2014/main" id="{EA37283B-4C80-4A38-B81D-A04B9E6D4428}"/>
              </a:ext>
            </a:extLst>
          </p:cNvPr>
          <p:cNvCxnSpPr>
            <a:cxnSpLocks/>
          </p:cNvCxnSpPr>
          <p:nvPr/>
        </p:nvCxnSpPr>
        <p:spPr>
          <a:xfrm>
            <a:off x="3913188" y="4965700"/>
            <a:ext cx="2887662" cy="0"/>
          </a:xfrm>
          <a:prstGeom prst="line">
            <a:avLst/>
          </a:prstGeom>
          <a:ln w="444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354" name="Slide Number Placeholder 2">
            <a:extLst>
              <a:ext uri="{FF2B5EF4-FFF2-40B4-BE49-F238E27FC236}">
                <a16:creationId xmlns:a16="http://schemas.microsoft.com/office/drawing/2014/main" id="{4A45664F-7AB8-4C68-9E6C-7BF1A8ABBB6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xfrm>
            <a:off x="12268200" y="6443664"/>
            <a:ext cx="2743200" cy="36512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100">
                <a:solidFill>
                  <a:srgbClr val="F0F000"/>
                </a:solidFill>
              </a:rPr>
              <a:t>Transport Layer: 3-</a:t>
            </a:r>
            <a:fld id="{A87C13D3-357F-4C38-BBA9-4B60BE731BD4}" type="slidenum">
              <a:rPr lang="en-US" altLang="en-US" sz="1100">
                <a:solidFill>
                  <a:srgbClr val="F0F000"/>
                </a:solidFill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25</a:t>
            </a:fld>
            <a:endParaRPr lang="en-US" altLang="en-US" sz="1100">
              <a:solidFill>
                <a:srgbClr val="F0F000"/>
              </a:solidFill>
            </a:endParaRPr>
          </a:p>
        </p:txBody>
      </p:sp>
      <p:sp>
        <p:nvSpPr>
          <p:cNvPr id="92" name="Título 2">
            <a:extLst>
              <a:ext uri="{FF2B5EF4-FFF2-40B4-BE49-F238E27FC236}">
                <a16:creationId xmlns:a16="http://schemas.microsoft.com/office/drawing/2014/main" id="{DD63F58A-2ADE-4EA4-82E5-ABF198BA813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023239" y="494090"/>
            <a:ext cx="9720072" cy="1499616"/>
          </a:xfrm>
        </p:spPr>
        <p:txBody>
          <a:bodyPr/>
          <a:lstStyle/>
          <a:p>
            <a:r>
              <a:rPr lang="pt-BR" altLang="en-US" dirty="0"/>
              <a:t>4.4.1. Aplicações e a camada de transporte</a:t>
            </a:r>
            <a:endParaRPr lang="en-US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Rectangle 2">
            <a:extLst>
              <a:ext uri="{FF2B5EF4-FFF2-40B4-BE49-F238E27FC236}">
                <a16:creationId xmlns:a16="http://schemas.microsoft.com/office/drawing/2014/main" id="{501086FE-C00B-4153-8A06-8F23BA10D31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209800" y="304800"/>
            <a:ext cx="8458200" cy="1143000"/>
          </a:xfrm>
        </p:spPr>
        <p:txBody>
          <a:bodyPr/>
          <a:lstStyle/>
          <a:p>
            <a:r>
              <a:rPr lang="pt-BR" altLang="pt-BR" sz="3400" dirty="0"/>
              <a:t>4.4.2. A camada de Rede</a:t>
            </a:r>
            <a:endParaRPr lang="pt-BR" altLang="pt-BR" dirty="0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BD1A6E34-5022-4286-9D62-25EB877DA0D6}"/>
              </a:ext>
            </a:extLst>
          </p:cNvPr>
          <p:cNvSpPr txBox="1">
            <a:spLocks noGrp="1" noChangeArrowheads="1"/>
          </p:cNvSpPr>
          <p:nvPr>
            <p:ph sz="half" idx="1"/>
          </p:nvPr>
        </p:nvSpPr>
        <p:spPr>
          <a:xfrm>
            <a:off x="2286000" y="1589089"/>
            <a:ext cx="4002088" cy="4530725"/>
          </a:xfrm>
        </p:spPr>
        <p:txBody>
          <a:bodyPr vert="horz" lIns="68580" tIns="34290" rIns="68580" bIns="34290" rtlCol="0">
            <a:normAutofit fontScale="85000" lnSpcReduction="2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03610" indent="-205979" defTabSz="685800">
              <a:spcBef>
                <a:spcPts val="750"/>
              </a:spcBef>
              <a:defRPr/>
            </a:pPr>
            <a:r>
              <a:rPr lang="pt-PT" altLang="en-US" sz="2400" dirty="0">
                <a:solidFill>
                  <a:srgbClr val="202124"/>
                </a:solidFill>
                <a:latin typeface="Google Sans"/>
              </a:rPr>
              <a:t>segmento de transporte do envio ao </a:t>
            </a:r>
            <a:r>
              <a:rPr lang="pt-PT" altLang="en-US" sz="2400" dirty="0" err="1">
                <a:solidFill>
                  <a:srgbClr val="202124"/>
                </a:solidFill>
                <a:latin typeface="Google Sans"/>
              </a:rPr>
              <a:t>host</a:t>
            </a:r>
            <a:r>
              <a:rPr lang="pt-PT" altLang="en-US" sz="2400" dirty="0">
                <a:solidFill>
                  <a:srgbClr val="202124"/>
                </a:solidFill>
                <a:latin typeface="Google Sans"/>
              </a:rPr>
              <a:t> de </a:t>
            </a:r>
            <a:r>
              <a:rPr lang="pt-PT" altLang="en-US" sz="2400" dirty="0" err="1">
                <a:solidFill>
                  <a:srgbClr val="202124"/>
                </a:solidFill>
                <a:latin typeface="Google Sans"/>
              </a:rPr>
              <a:t>rec</a:t>
            </a:r>
            <a:r>
              <a:rPr lang="pt-BR" altLang="en-US" sz="2400" dirty="0" err="1">
                <a:solidFill>
                  <a:srgbClr val="202124"/>
                </a:solidFill>
                <a:latin typeface="Google Sans"/>
              </a:rPr>
              <a:t>epção</a:t>
            </a:r>
            <a:r>
              <a:rPr lang="en-US" altLang="en-US" sz="225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 </a:t>
            </a:r>
          </a:p>
          <a:p>
            <a:pPr marL="521494" lvl="1" indent="-166688" defTabSz="685800">
              <a:spcBef>
                <a:spcPts val="450"/>
              </a:spcBef>
              <a:buClr>
                <a:srgbClr val="0000A3"/>
              </a:buClr>
              <a:defRPr/>
            </a:pPr>
            <a:r>
              <a:rPr lang="en-US" altLang="en-US" sz="1950" dirty="0" err="1">
                <a:solidFill>
                  <a:srgbClr val="0013A3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endereços</a:t>
            </a:r>
            <a:r>
              <a:rPr lang="en-US" altLang="en-US" sz="1950" dirty="0">
                <a:solidFill>
                  <a:srgbClr val="0013A3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: </a:t>
            </a:r>
            <a:r>
              <a:rPr lang="pt-PT" altLang="en-US" sz="2000" dirty="0">
                <a:solidFill>
                  <a:srgbClr val="202124"/>
                </a:solidFill>
                <a:latin typeface="Google Sans"/>
              </a:rPr>
              <a:t>encapsula segmentos em </a:t>
            </a:r>
            <a:r>
              <a:rPr lang="pt-PT" altLang="en-US" sz="2000" dirty="0" err="1">
                <a:solidFill>
                  <a:srgbClr val="202124"/>
                </a:solidFill>
                <a:latin typeface="Google Sans"/>
              </a:rPr>
              <a:t>datagramas</a:t>
            </a:r>
            <a:r>
              <a:rPr lang="pt-PT" altLang="en-US" sz="2000" dirty="0">
                <a:solidFill>
                  <a:srgbClr val="202124"/>
                </a:solidFill>
                <a:latin typeface="Google Sans"/>
              </a:rPr>
              <a:t>, passa para a camada de link</a:t>
            </a:r>
            <a:r>
              <a:rPr lang="en-US" altLang="en-US" sz="700" dirty="0"/>
              <a:t> </a:t>
            </a:r>
            <a:endParaRPr lang="en-US" altLang="en-US" sz="195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521494" lvl="1" indent="-166688" defTabSz="685800">
              <a:spcBef>
                <a:spcPts val="450"/>
              </a:spcBef>
              <a:buClr>
                <a:srgbClr val="0000A3"/>
              </a:buClr>
              <a:defRPr/>
            </a:pPr>
            <a:r>
              <a:rPr lang="en-US" altLang="en-US" sz="1950" dirty="0" err="1">
                <a:solidFill>
                  <a:srgbClr val="0013A3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destinatário</a:t>
            </a:r>
            <a:r>
              <a:rPr lang="en-US" altLang="en-US" sz="1950" dirty="0">
                <a:solidFill>
                  <a:srgbClr val="0013A3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: </a:t>
            </a:r>
            <a:r>
              <a:rPr lang="pt-PT" altLang="en-US" sz="2100" dirty="0">
                <a:solidFill>
                  <a:srgbClr val="202124"/>
                </a:solidFill>
                <a:latin typeface="Google Sans"/>
              </a:rPr>
              <a:t>entrega segmentos para o protocolo de camada de transporte</a:t>
            </a:r>
            <a:r>
              <a:rPr lang="en-US" altLang="en-US" sz="800" dirty="0"/>
              <a:t> </a:t>
            </a:r>
            <a:endParaRPr lang="en-US" altLang="en-US" sz="1800" dirty="0"/>
          </a:p>
          <a:p>
            <a:pPr marL="303610" indent="-205979" defTabSz="685800">
              <a:spcBef>
                <a:spcPts val="750"/>
              </a:spcBef>
              <a:defRPr/>
            </a:pP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Protocolo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 </a:t>
            </a: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na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 </a:t>
            </a: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camada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 rede </a:t>
            </a: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em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 </a:t>
            </a:r>
            <a:r>
              <a:rPr lang="en-US" altLang="en-US" sz="2100" i="1" dirty="0" err="1">
                <a:solidFill>
                  <a:srgbClr val="000099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cada</a:t>
            </a:r>
            <a:r>
              <a:rPr lang="en-US" altLang="en-US" sz="2100" i="1" dirty="0">
                <a:solidFill>
                  <a:srgbClr val="000099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 </a:t>
            </a:r>
            <a:r>
              <a:rPr lang="en-US" altLang="en-US" sz="2100" i="1" dirty="0" err="1">
                <a:solidFill>
                  <a:srgbClr val="000099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dispositivo</a:t>
            </a:r>
            <a:r>
              <a:rPr lang="en-US" altLang="en-US" sz="2100" i="1" dirty="0">
                <a:solidFill>
                  <a:srgbClr val="000099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 de Internet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: hosts, </a:t>
            </a: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roteadores</a:t>
            </a:r>
            <a:endParaRPr lang="en-US" altLang="en-US" sz="21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  <a:cs typeface="ＭＳ Ｐゴシック" panose="020B0600070205080204" pitchFamily="34" charset="-128"/>
            </a:endParaRPr>
          </a:p>
          <a:p>
            <a:pPr marL="303610" indent="-205979" defTabSz="685800">
              <a:spcBef>
                <a:spcPts val="750"/>
              </a:spcBef>
              <a:defRPr/>
            </a:pPr>
            <a:r>
              <a:rPr lang="en-US" altLang="en-US" sz="2100" dirty="0" err="1">
                <a:solidFill>
                  <a:srgbClr val="C00000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roteadores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:</a:t>
            </a:r>
          </a:p>
          <a:p>
            <a:pPr marL="303610" indent="-205979" defTabSz="685800">
              <a:spcBef>
                <a:spcPts val="750"/>
              </a:spcBef>
              <a:defRPr/>
            </a:pPr>
            <a:r>
              <a:rPr lang="pt-PT" altLang="en-US" sz="2100" dirty="0">
                <a:solidFill>
                  <a:srgbClr val="202124"/>
                </a:solidFill>
                <a:latin typeface="Google Sans"/>
              </a:rPr>
              <a:t>examina os campos de cabe</a:t>
            </a:r>
            <a:r>
              <a:rPr lang="pt-PT" altLang="en-US" sz="2100" dirty="0">
                <a:solidFill>
                  <a:srgbClr val="202124"/>
                </a:solidFill>
              </a:rPr>
              <a:t>ç</a:t>
            </a:r>
            <a:r>
              <a:rPr lang="pt-PT" altLang="en-US" sz="2100" dirty="0">
                <a:solidFill>
                  <a:srgbClr val="202124"/>
                </a:solidFill>
                <a:latin typeface="Google Sans"/>
              </a:rPr>
              <a:t>alho *</a:t>
            </a:r>
            <a:r>
              <a:rPr lang="pt-PT" altLang="en-US" sz="2100" dirty="0" err="1">
                <a:solidFill>
                  <a:srgbClr val="202124"/>
                </a:solidFill>
                <a:latin typeface="Google Sans"/>
              </a:rPr>
              <a:t>header</a:t>
            </a:r>
            <a:r>
              <a:rPr lang="pt-PT" altLang="en-US" sz="2100" dirty="0">
                <a:solidFill>
                  <a:srgbClr val="202124"/>
                </a:solidFill>
                <a:latin typeface="Google Sans"/>
              </a:rPr>
              <a:t> em todos os </a:t>
            </a:r>
            <a:r>
              <a:rPr lang="pt-PT" altLang="en-US" sz="2100" dirty="0" err="1">
                <a:solidFill>
                  <a:srgbClr val="202124"/>
                </a:solidFill>
                <a:latin typeface="Google Sans"/>
              </a:rPr>
              <a:t>datagramas</a:t>
            </a:r>
            <a:r>
              <a:rPr lang="pt-PT" altLang="en-US" sz="2100" dirty="0">
                <a:solidFill>
                  <a:srgbClr val="202124"/>
                </a:solidFill>
                <a:latin typeface="Google Sans"/>
              </a:rPr>
              <a:t> IP que passam por ele</a:t>
            </a:r>
            <a:r>
              <a:rPr lang="en-US" altLang="en-US" sz="800" dirty="0"/>
              <a:t> </a:t>
            </a:r>
            <a:endParaRPr lang="en-US" altLang="en-US" sz="1800" dirty="0"/>
          </a:p>
          <a:p>
            <a:pPr marL="303610" indent="-205979" defTabSz="685800">
              <a:spcBef>
                <a:spcPts val="750"/>
              </a:spcBef>
              <a:defRPr/>
            </a:pPr>
            <a:r>
              <a:rPr lang="pt-PT" altLang="en-US" sz="2100" dirty="0">
                <a:solidFill>
                  <a:srgbClr val="202124"/>
                </a:solidFill>
                <a:latin typeface="Google Sans"/>
              </a:rPr>
              <a:t>move </a:t>
            </a:r>
            <a:r>
              <a:rPr lang="pt-PT" altLang="en-US" sz="2100" dirty="0" err="1">
                <a:solidFill>
                  <a:srgbClr val="202124"/>
                </a:solidFill>
                <a:latin typeface="Google Sans"/>
              </a:rPr>
              <a:t>datagramas</a:t>
            </a:r>
            <a:r>
              <a:rPr lang="pt-PT" altLang="en-US" sz="2100" dirty="0">
                <a:solidFill>
                  <a:srgbClr val="202124"/>
                </a:solidFill>
                <a:latin typeface="Google Sans"/>
              </a:rPr>
              <a:t> das portas de entrada para portas de sa</a:t>
            </a:r>
            <a:r>
              <a:rPr lang="pt-PT" altLang="en-US" sz="2100" dirty="0">
                <a:solidFill>
                  <a:srgbClr val="202124"/>
                </a:solidFill>
              </a:rPr>
              <a:t>í</a:t>
            </a:r>
            <a:r>
              <a:rPr lang="pt-PT" altLang="en-US" sz="2100" dirty="0">
                <a:solidFill>
                  <a:srgbClr val="202124"/>
                </a:solidFill>
                <a:latin typeface="Google Sans"/>
              </a:rPr>
              <a:t>da para transferir </a:t>
            </a:r>
            <a:r>
              <a:rPr lang="pt-PT" altLang="en-US" sz="2100" dirty="0" err="1">
                <a:solidFill>
                  <a:srgbClr val="202124"/>
                </a:solidFill>
                <a:latin typeface="Google Sans"/>
              </a:rPr>
              <a:t>datagramas</a:t>
            </a:r>
            <a:r>
              <a:rPr lang="pt-PT" altLang="en-US" sz="2100" dirty="0">
                <a:solidFill>
                  <a:srgbClr val="202124"/>
                </a:solidFill>
                <a:latin typeface="Google Sans"/>
              </a:rPr>
              <a:t> ao longo do caminho final</a:t>
            </a:r>
            <a:r>
              <a:rPr lang="en-US" altLang="en-US" sz="800" dirty="0"/>
              <a:t> </a:t>
            </a:r>
            <a:endParaRPr lang="en-US" altLang="en-US" sz="1800" dirty="0"/>
          </a:p>
        </p:txBody>
      </p:sp>
      <p:sp>
        <p:nvSpPr>
          <p:cNvPr id="8" name="Freeform 9">
            <a:extLst>
              <a:ext uri="{FF2B5EF4-FFF2-40B4-BE49-F238E27FC236}">
                <a16:creationId xmlns:a16="http://schemas.microsoft.com/office/drawing/2014/main" id="{77C1B9D7-3A16-4ED0-B4FB-CDD61068DB27}"/>
              </a:ext>
            </a:extLst>
          </p:cNvPr>
          <p:cNvSpPr/>
          <p:nvPr/>
        </p:nvSpPr>
        <p:spPr>
          <a:xfrm>
            <a:off x="8389938" y="2733675"/>
            <a:ext cx="844550" cy="1003300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68580" tIns="34290" rIns="68580" bIns="3429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9" name="Freeform 417">
            <a:extLst>
              <a:ext uri="{FF2B5EF4-FFF2-40B4-BE49-F238E27FC236}">
                <a16:creationId xmlns:a16="http://schemas.microsoft.com/office/drawing/2014/main" id="{A8008BF6-900F-41D6-B164-EFFC7EF6E158}"/>
              </a:ext>
            </a:extLst>
          </p:cNvPr>
          <p:cNvSpPr>
            <a:spLocks/>
          </p:cNvSpPr>
          <p:nvPr/>
        </p:nvSpPr>
        <p:spPr bwMode="auto">
          <a:xfrm>
            <a:off x="7107238" y="1803401"/>
            <a:ext cx="1301750" cy="989013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grpSp>
        <p:nvGrpSpPr>
          <p:cNvPr id="59398" name="Group 418">
            <a:extLst>
              <a:ext uri="{FF2B5EF4-FFF2-40B4-BE49-F238E27FC236}">
                <a16:creationId xmlns:a16="http://schemas.microsoft.com/office/drawing/2014/main" id="{139086E9-16DB-4B22-91B6-C6F46A865D42}"/>
              </a:ext>
            </a:extLst>
          </p:cNvPr>
          <p:cNvGrpSpPr>
            <a:grpSpLocks/>
          </p:cNvGrpSpPr>
          <p:nvPr/>
        </p:nvGrpSpPr>
        <p:grpSpPr bwMode="auto">
          <a:xfrm>
            <a:off x="7054851" y="2901950"/>
            <a:ext cx="1095375" cy="700088"/>
            <a:chOff x="2889" y="1631"/>
            <a:chExt cx="980" cy="743"/>
          </a:xfrm>
        </p:grpSpPr>
        <p:sp>
          <p:nvSpPr>
            <p:cNvPr id="59963" name="Rectangle 419">
              <a:extLst>
                <a:ext uri="{FF2B5EF4-FFF2-40B4-BE49-F238E27FC236}">
                  <a16:creationId xmlns:a16="http://schemas.microsoft.com/office/drawing/2014/main" id="{5252AB93-E786-47D5-A2A3-E005E0BC3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9964" name="AutoShape 420">
              <a:extLst>
                <a:ext uri="{FF2B5EF4-FFF2-40B4-BE49-F238E27FC236}">
                  <a16:creationId xmlns:a16="http://schemas.microsoft.com/office/drawing/2014/main" id="{1D386FE2-204C-459B-9A1D-7F7CE6229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CCFF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13" name="Freeform 427">
            <a:extLst>
              <a:ext uri="{FF2B5EF4-FFF2-40B4-BE49-F238E27FC236}">
                <a16:creationId xmlns:a16="http://schemas.microsoft.com/office/drawing/2014/main" id="{AA3DC3F6-9169-4289-A9FB-4E7F3A6977F2}"/>
              </a:ext>
            </a:extLst>
          </p:cNvPr>
          <p:cNvSpPr>
            <a:spLocks/>
          </p:cNvSpPr>
          <p:nvPr/>
        </p:nvSpPr>
        <p:spPr bwMode="auto">
          <a:xfrm>
            <a:off x="7435851" y="3946526"/>
            <a:ext cx="2309813" cy="1249363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4" name="Text Box 580">
            <a:extLst>
              <a:ext uri="{FF2B5EF4-FFF2-40B4-BE49-F238E27FC236}">
                <a16:creationId xmlns:a16="http://schemas.microsoft.com/office/drawing/2014/main" id="{7EE85EE3-992A-4F9A-BFB7-8DFA101A9A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10450" y="1550988"/>
            <a:ext cx="966788" cy="25400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defTabSz="685800">
              <a:lnSpc>
                <a:spcPct val="100000"/>
              </a:lnSpc>
              <a:spcBef>
                <a:spcPct val="0"/>
              </a:spcBef>
              <a:buClrTx/>
              <a:buSzTx/>
              <a:buNone/>
              <a:defRPr/>
            </a:pPr>
            <a:r>
              <a:rPr lang="pt-BR" altLang="en-US" sz="1050" dirty="0">
                <a:solidFill>
                  <a:prstClr val="black"/>
                </a:solidFill>
                <a:latin typeface="Calibri" panose="020F0502020204030204"/>
              </a:rPr>
              <a:t>R</a:t>
            </a:r>
            <a:r>
              <a:rPr lang="en-US" altLang="en-US" sz="1050" dirty="0" err="1">
                <a:solidFill>
                  <a:prstClr val="black"/>
                </a:solidFill>
                <a:latin typeface="Calibri" panose="020F0502020204030204"/>
              </a:rPr>
              <a:t>edes</a:t>
            </a:r>
            <a:r>
              <a:rPr lang="en-US" altLang="en-US" sz="1050" dirty="0">
                <a:solidFill>
                  <a:prstClr val="black"/>
                </a:solidFill>
                <a:latin typeface="Calibri" panose="020F0502020204030204"/>
              </a:rPr>
              <a:t>  </a:t>
            </a:r>
            <a:r>
              <a:rPr lang="en-US" altLang="en-US" sz="1050" dirty="0" err="1">
                <a:solidFill>
                  <a:prstClr val="black"/>
                </a:solidFill>
                <a:latin typeface="Calibri" panose="020F0502020204030204"/>
              </a:rPr>
              <a:t>móveis</a:t>
            </a:r>
            <a:endParaRPr lang="en-US" altLang="en-US" sz="1050" dirty="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5" name="Text Box 580">
            <a:extLst>
              <a:ext uri="{FF2B5EF4-FFF2-40B4-BE49-F238E27FC236}">
                <a16:creationId xmlns:a16="http://schemas.microsoft.com/office/drawing/2014/main" id="{A1E8739F-3E81-4DEC-A998-A3FE840174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5500" y="4827588"/>
            <a:ext cx="1182688" cy="354012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defTabSz="685800">
              <a:lnSpc>
                <a:spcPct val="80000"/>
              </a:lnSpc>
              <a:spcBef>
                <a:spcPct val="0"/>
              </a:spcBef>
              <a:buClrTx/>
              <a:buSzTx/>
              <a:buNone/>
              <a:defRPr/>
            </a:pPr>
            <a:r>
              <a:rPr lang="en-US" altLang="en-US" sz="1050" dirty="0">
                <a:solidFill>
                  <a:prstClr val="black"/>
                </a:solidFill>
                <a:latin typeface="Calibri" panose="020F0502020204030204"/>
              </a:rPr>
              <a:t>rede</a:t>
            </a:r>
          </a:p>
          <a:p>
            <a:pPr defTabSz="685800">
              <a:lnSpc>
                <a:spcPct val="80000"/>
              </a:lnSpc>
              <a:spcBef>
                <a:spcPct val="0"/>
              </a:spcBef>
              <a:buClrTx/>
              <a:buSzTx/>
              <a:buNone/>
              <a:defRPr/>
            </a:pPr>
            <a:r>
              <a:rPr lang="en-US" altLang="en-US" sz="1050" dirty="0">
                <a:solidFill>
                  <a:prstClr val="black"/>
                </a:solidFill>
                <a:latin typeface="Calibri" panose="020F0502020204030204"/>
              </a:rPr>
              <a:t>          da </a:t>
            </a:r>
            <a:r>
              <a:rPr lang="en-US" altLang="en-US" sz="1050" dirty="0" err="1">
                <a:solidFill>
                  <a:prstClr val="black"/>
                </a:solidFill>
                <a:latin typeface="Calibri" panose="020F0502020204030204"/>
              </a:rPr>
              <a:t>empresas</a:t>
            </a:r>
            <a:endParaRPr lang="en-US" altLang="en-US" sz="1050" dirty="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6" name="Freeform 19">
            <a:extLst>
              <a:ext uri="{FF2B5EF4-FFF2-40B4-BE49-F238E27FC236}">
                <a16:creationId xmlns:a16="http://schemas.microsoft.com/office/drawing/2014/main" id="{8839A1EE-D615-4CDD-9E2B-B35C6DBDC45C}"/>
              </a:ext>
            </a:extLst>
          </p:cNvPr>
          <p:cNvSpPr/>
          <p:nvPr/>
        </p:nvSpPr>
        <p:spPr>
          <a:xfrm>
            <a:off x="9318625" y="2819401"/>
            <a:ext cx="954088" cy="145097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68580" tIns="34290" rIns="68580" bIns="3429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59403" name="Group 20">
            <a:extLst>
              <a:ext uri="{FF2B5EF4-FFF2-40B4-BE49-F238E27FC236}">
                <a16:creationId xmlns:a16="http://schemas.microsoft.com/office/drawing/2014/main" id="{0C63C3C8-4CFE-4886-873A-D2BB29B7224D}"/>
              </a:ext>
            </a:extLst>
          </p:cNvPr>
          <p:cNvGrpSpPr>
            <a:grpSpLocks/>
          </p:cNvGrpSpPr>
          <p:nvPr/>
        </p:nvGrpSpPr>
        <p:grpSpPr bwMode="auto">
          <a:xfrm>
            <a:off x="9779000" y="3379789"/>
            <a:ext cx="515938" cy="541337"/>
            <a:chOff x="5203089" y="1751190"/>
            <a:chExt cx="858331" cy="662414"/>
          </a:xfrm>
        </p:grpSpPr>
        <p:sp>
          <p:nvSpPr>
            <p:cNvPr id="18" name="Freeform 21">
              <a:extLst>
                <a:ext uri="{FF2B5EF4-FFF2-40B4-BE49-F238E27FC236}">
                  <a16:creationId xmlns:a16="http://schemas.microsoft.com/office/drawing/2014/main" id="{BAF72C70-034C-42DB-B991-C267B01CEC91}"/>
                </a:ext>
              </a:extLst>
            </p:cNvPr>
            <p:cNvSpPr/>
            <p:nvPr/>
          </p:nvSpPr>
          <p:spPr>
            <a:xfrm>
              <a:off x="5535857" y="1751190"/>
              <a:ext cx="525563" cy="66241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" name="Freeform 22">
              <a:extLst>
                <a:ext uri="{FF2B5EF4-FFF2-40B4-BE49-F238E27FC236}">
                  <a16:creationId xmlns:a16="http://schemas.microsoft.com/office/drawing/2014/main" id="{7A804AC3-C106-412D-BAE2-8EC8CE8D1F49}"/>
                </a:ext>
              </a:extLst>
            </p:cNvPr>
            <p:cNvSpPr/>
            <p:nvPr/>
          </p:nvSpPr>
          <p:spPr>
            <a:xfrm>
              <a:off x="5203089" y="1922136"/>
              <a:ext cx="652332" cy="491468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cxnSp>
          <p:nvCxnSpPr>
            <p:cNvPr id="20" name="Straight Connector 23">
              <a:extLst>
                <a:ext uri="{FF2B5EF4-FFF2-40B4-BE49-F238E27FC236}">
                  <a16:creationId xmlns:a16="http://schemas.microsoft.com/office/drawing/2014/main" id="{D990E96D-DEAF-4789-BB03-A1D05948331D}"/>
                </a:ext>
              </a:extLst>
            </p:cNvPr>
            <p:cNvCxnSpPr/>
            <p:nvPr/>
          </p:nvCxnSpPr>
          <p:spPr>
            <a:xfrm flipV="1">
              <a:off x="5271755" y="2028976"/>
              <a:ext cx="293154" cy="73817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4">
              <a:extLst>
                <a:ext uri="{FF2B5EF4-FFF2-40B4-BE49-F238E27FC236}">
                  <a16:creationId xmlns:a16="http://schemas.microsoft.com/office/drawing/2014/main" id="{056A97DB-4A4F-404A-A73E-A32DE95CAAB2}"/>
                </a:ext>
              </a:extLst>
            </p:cNvPr>
            <p:cNvCxnSpPr/>
            <p:nvPr/>
          </p:nvCxnSpPr>
          <p:spPr>
            <a:xfrm flipV="1">
              <a:off x="5274397" y="2262084"/>
              <a:ext cx="290512" cy="15541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5">
              <a:extLst>
                <a:ext uri="{FF2B5EF4-FFF2-40B4-BE49-F238E27FC236}">
                  <a16:creationId xmlns:a16="http://schemas.microsoft.com/office/drawing/2014/main" id="{AAB7D2AE-C3D2-4402-89EA-C0018584D969}"/>
                </a:ext>
              </a:extLst>
            </p:cNvPr>
            <p:cNvCxnSpPr/>
            <p:nvPr/>
          </p:nvCxnSpPr>
          <p:spPr>
            <a:xfrm flipV="1">
              <a:off x="5274397" y="2151358"/>
              <a:ext cx="290512" cy="48564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6">
              <a:extLst>
                <a:ext uri="{FF2B5EF4-FFF2-40B4-BE49-F238E27FC236}">
                  <a16:creationId xmlns:a16="http://schemas.microsoft.com/office/drawing/2014/main" id="{7170C4FD-5DA3-47AE-997E-3696AFA287F5}"/>
                </a:ext>
              </a:extLst>
            </p:cNvPr>
            <p:cNvCxnSpPr/>
            <p:nvPr/>
          </p:nvCxnSpPr>
          <p:spPr>
            <a:xfrm>
              <a:off x="5269115" y="2353385"/>
              <a:ext cx="295794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7">
              <a:extLst>
                <a:ext uri="{FF2B5EF4-FFF2-40B4-BE49-F238E27FC236}">
                  <a16:creationId xmlns:a16="http://schemas.microsoft.com/office/drawing/2014/main" id="{9308D594-1F3E-4890-9422-4686559EC032}"/>
                </a:ext>
              </a:extLst>
            </p:cNvPr>
            <p:cNvCxnSpPr/>
            <p:nvPr/>
          </p:nvCxnSpPr>
          <p:spPr>
            <a:xfrm flipV="1">
              <a:off x="5950497" y="1867744"/>
              <a:ext cx="0" cy="464272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8">
              <a:extLst>
                <a:ext uri="{FF2B5EF4-FFF2-40B4-BE49-F238E27FC236}">
                  <a16:creationId xmlns:a16="http://schemas.microsoft.com/office/drawing/2014/main" id="{E21867A7-19BF-45A5-8EC0-39AD56557101}"/>
                </a:ext>
              </a:extLst>
            </p:cNvPr>
            <p:cNvCxnSpPr/>
            <p:nvPr/>
          </p:nvCxnSpPr>
          <p:spPr>
            <a:xfrm>
              <a:off x="5628293" y="1937676"/>
              <a:ext cx="0" cy="475928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9404" name="Group 29">
            <a:extLst>
              <a:ext uri="{FF2B5EF4-FFF2-40B4-BE49-F238E27FC236}">
                <a16:creationId xmlns:a16="http://schemas.microsoft.com/office/drawing/2014/main" id="{AB451838-9861-4E27-8863-A97ACA857FAA}"/>
              </a:ext>
            </a:extLst>
          </p:cNvPr>
          <p:cNvGrpSpPr>
            <a:grpSpLocks/>
          </p:cNvGrpSpPr>
          <p:nvPr/>
        </p:nvGrpSpPr>
        <p:grpSpPr bwMode="auto">
          <a:xfrm>
            <a:off x="9729789" y="2830514"/>
            <a:ext cx="446087" cy="485775"/>
            <a:chOff x="5203089" y="1751190"/>
            <a:chExt cx="858331" cy="662414"/>
          </a:xfrm>
        </p:grpSpPr>
        <p:sp>
          <p:nvSpPr>
            <p:cNvPr id="27" name="Freeform 30">
              <a:extLst>
                <a:ext uri="{FF2B5EF4-FFF2-40B4-BE49-F238E27FC236}">
                  <a16:creationId xmlns:a16="http://schemas.microsoft.com/office/drawing/2014/main" id="{EA2FFD2C-67FF-422A-92DB-0FD088B4A17D}"/>
                </a:ext>
              </a:extLst>
            </p:cNvPr>
            <p:cNvSpPr/>
            <p:nvPr/>
          </p:nvSpPr>
          <p:spPr>
            <a:xfrm>
              <a:off x="5536035" y="1751190"/>
              <a:ext cx="525385" cy="66241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8" name="Freeform 31">
              <a:extLst>
                <a:ext uri="{FF2B5EF4-FFF2-40B4-BE49-F238E27FC236}">
                  <a16:creationId xmlns:a16="http://schemas.microsoft.com/office/drawing/2014/main" id="{E05FAF15-5ADC-4AFA-A40C-5C0119C8FB10}"/>
                </a:ext>
              </a:extLst>
            </p:cNvPr>
            <p:cNvSpPr/>
            <p:nvPr/>
          </p:nvSpPr>
          <p:spPr>
            <a:xfrm>
              <a:off x="5203089" y="1922205"/>
              <a:ext cx="650621" cy="491399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cxnSp>
          <p:nvCxnSpPr>
            <p:cNvPr id="29" name="Straight Connector 32">
              <a:extLst>
                <a:ext uri="{FF2B5EF4-FFF2-40B4-BE49-F238E27FC236}">
                  <a16:creationId xmlns:a16="http://schemas.microsoft.com/office/drawing/2014/main" id="{32BA0BCE-4B3A-4183-90DA-D473CC1FEC50}"/>
                </a:ext>
              </a:extLst>
            </p:cNvPr>
            <p:cNvCxnSpPr/>
            <p:nvPr/>
          </p:nvCxnSpPr>
          <p:spPr>
            <a:xfrm flipV="1">
              <a:off x="5270289" y="2030442"/>
              <a:ext cx="296292" cy="736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33">
              <a:extLst>
                <a:ext uri="{FF2B5EF4-FFF2-40B4-BE49-F238E27FC236}">
                  <a16:creationId xmlns:a16="http://schemas.microsoft.com/office/drawing/2014/main" id="{B8954373-E1C3-442C-819C-544F43F8E01D}"/>
                </a:ext>
              </a:extLst>
            </p:cNvPr>
            <p:cNvCxnSpPr/>
            <p:nvPr/>
          </p:nvCxnSpPr>
          <p:spPr>
            <a:xfrm flipV="1">
              <a:off x="5276398" y="2262071"/>
              <a:ext cx="290182" cy="1731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4">
              <a:extLst>
                <a:ext uri="{FF2B5EF4-FFF2-40B4-BE49-F238E27FC236}">
                  <a16:creationId xmlns:a16="http://schemas.microsoft.com/office/drawing/2014/main" id="{C2FE4076-6B54-4C42-9DEF-1464D3332748}"/>
                </a:ext>
              </a:extLst>
            </p:cNvPr>
            <p:cNvCxnSpPr/>
            <p:nvPr/>
          </p:nvCxnSpPr>
          <p:spPr>
            <a:xfrm flipV="1">
              <a:off x="5276398" y="2151668"/>
              <a:ext cx="290182" cy="47625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5">
              <a:extLst>
                <a:ext uri="{FF2B5EF4-FFF2-40B4-BE49-F238E27FC236}">
                  <a16:creationId xmlns:a16="http://schemas.microsoft.com/office/drawing/2014/main" id="{0C078846-08E2-4FA9-96F8-3AEC14EE4E63}"/>
                </a:ext>
              </a:extLst>
            </p:cNvPr>
            <p:cNvCxnSpPr/>
            <p:nvPr/>
          </p:nvCxnSpPr>
          <p:spPr>
            <a:xfrm>
              <a:off x="5270289" y="2355155"/>
              <a:ext cx="296292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6">
              <a:extLst>
                <a:ext uri="{FF2B5EF4-FFF2-40B4-BE49-F238E27FC236}">
                  <a16:creationId xmlns:a16="http://schemas.microsoft.com/office/drawing/2014/main" id="{B8A65AD1-FA85-4F65-98A3-DFF04628B4FE}"/>
                </a:ext>
              </a:extLst>
            </p:cNvPr>
            <p:cNvCxnSpPr/>
            <p:nvPr/>
          </p:nvCxnSpPr>
          <p:spPr>
            <a:xfrm flipV="1">
              <a:off x="5951456" y="1865921"/>
              <a:ext cx="0" cy="465422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7">
              <a:extLst>
                <a:ext uri="{FF2B5EF4-FFF2-40B4-BE49-F238E27FC236}">
                  <a16:creationId xmlns:a16="http://schemas.microsoft.com/office/drawing/2014/main" id="{1F56794E-25C4-4944-BFC8-345991C54618}"/>
                </a:ext>
              </a:extLst>
            </p:cNvPr>
            <p:cNvCxnSpPr/>
            <p:nvPr/>
          </p:nvCxnSpPr>
          <p:spPr>
            <a:xfrm>
              <a:off x="5627672" y="1937359"/>
              <a:ext cx="0" cy="476245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5" name="Freeform 38">
            <a:extLst>
              <a:ext uri="{FF2B5EF4-FFF2-40B4-BE49-F238E27FC236}">
                <a16:creationId xmlns:a16="http://schemas.microsoft.com/office/drawing/2014/main" id="{B865C341-072C-439C-BC4D-1F3E2C999209}"/>
              </a:ext>
            </a:extLst>
          </p:cNvPr>
          <p:cNvSpPr/>
          <p:nvPr/>
        </p:nvSpPr>
        <p:spPr>
          <a:xfrm>
            <a:off x="8807451" y="1770063"/>
            <a:ext cx="1122363" cy="1041400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68580" tIns="34290" rIns="68580" bIns="3429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6" name="TextBox 39">
            <a:extLst>
              <a:ext uri="{FF2B5EF4-FFF2-40B4-BE49-F238E27FC236}">
                <a16:creationId xmlns:a16="http://schemas.microsoft.com/office/drawing/2014/main" id="{6568E039-8D88-4CAB-9C57-3A0DB29580D9}"/>
              </a:ext>
            </a:extLst>
          </p:cNvPr>
          <p:cNvSpPr txBox="1"/>
          <p:nvPr/>
        </p:nvSpPr>
        <p:spPr>
          <a:xfrm>
            <a:off x="8721726" y="1822451"/>
            <a:ext cx="1387475" cy="23812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defTabSz="685800">
              <a:lnSpc>
                <a:spcPct val="90000"/>
              </a:lnSpc>
              <a:defRPr/>
            </a:pPr>
            <a:r>
              <a:rPr lang="en-US" sz="1050" dirty="0">
                <a:solidFill>
                  <a:prstClr val="black"/>
                </a:solidFill>
                <a:latin typeface="Calibri" panose="020F0502020204030204"/>
              </a:rPr>
              <a:t>ISP Nacional </a:t>
            </a:r>
            <a:r>
              <a:rPr lang="en-US" sz="1050" dirty="0" err="1">
                <a:solidFill>
                  <a:prstClr val="black"/>
                </a:solidFill>
                <a:latin typeface="Calibri" panose="020F0502020204030204"/>
              </a:rPr>
              <a:t>ou</a:t>
            </a:r>
            <a:r>
              <a:rPr lang="en-US" sz="1050" dirty="0">
                <a:solidFill>
                  <a:prstClr val="black"/>
                </a:solidFill>
                <a:latin typeface="Calibri" panose="020F0502020204030204"/>
              </a:rPr>
              <a:t> global</a:t>
            </a:r>
          </a:p>
        </p:txBody>
      </p:sp>
      <p:sp>
        <p:nvSpPr>
          <p:cNvPr id="37" name="Rectangle 40">
            <a:extLst>
              <a:ext uri="{FF2B5EF4-FFF2-40B4-BE49-F238E27FC236}">
                <a16:creationId xmlns:a16="http://schemas.microsoft.com/office/drawing/2014/main" id="{84E58B23-2F47-4880-9D44-F6D7DADF46F1}"/>
              </a:ext>
            </a:extLst>
          </p:cNvPr>
          <p:cNvSpPr/>
          <p:nvPr/>
        </p:nvSpPr>
        <p:spPr>
          <a:xfrm>
            <a:off x="8610600" y="3192464"/>
            <a:ext cx="228600" cy="149225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8" name="TextBox 42">
            <a:extLst>
              <a:ext uri="{FF2B5EF4-FFF2-40B4-BE49-F238E27FC236}">
                <a16:creationId xmlns:a16="http://schemas.microsoft.com/office/drawing/2014/main" id="{2B3AA3AB-5671-4375-8BBF-691DCD13C39C}"/>
              </a:ext>
            </a:extLst>
          </p:cNvPr>
          <p:cNvSpPr txBox="1"/>
          <p:nvPr/>
        </p:nvSpPr>
        <p:spPr>
          <a:xfrm>
            <a:off x="9839326" y="3943351"/>
            <a:ext cx="638175" cy="30956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defTabSz="685800">
              <a:lnSpc>
                <a:spcPct val="90000"/>
              </a:lnSpc>
              <a:defRPr/>
            </a:pPr>
            <a:r>
              <a:rPr lang="en-US" sz="788" dirty="0">
                <a:solidFill>
                  <a:prstClr val="black"/>
                </a:solidFill>
                <a:latin typeface="Calibri" panose="020F0502020204030204"/>
              </a:rPr>
              <a:t>Rede de </a:t>
            </a:r>
          </a:p>
          <a:p>
            <a:pPr defTabSz="685800">
              <a:lnSpc>
                <a:spcPct val="90000"/>
              </a:lnSpc>
              <a:defRPr/>
            </a:pPr>
            <a:r>
              <a:rPr lang="en-US" sz="788" dirty="0">
                <a:solidFill>
                  <a:prstClr val="black"/>
                </a:solidFill>
                <a:latin typeface="Calibri" panose="020F0502020204030204"/>
              </a:rPr>
              <a:t>datacenter</a:t>
            </a:r>
          </a:p>
        </p:txBody>
      </p:sp>
      <p:cxnSp>
        <p:nvCxnSpPr>
          <p:cNvPr id="39" name="Straight Connector 44">
            <a:extLst>
              <a:ext uri="{FF2B5EF4-FFF2-40B4-BE49-F238E27FC236}">
                <a16:creationId xmlns:a16="http://schemas.microsoft.com/office/drawing/2014/main" id="{4A0E596F-1598-4D83-87F3-2F1873AC7792}"/>
              </a:ext>
            </a:extLst>
          </p:cNvPr>
          <p:cNvCxnSpPr>
            <a:cxnSpLocks/>
          </p:cNvCxnSpPr>
          <p:nvPr/>
        </p:nvCxnSpPr>
        <p:spPr>
          <a:xfrm flipH="1" flipV="1">
            <a:off x="9571038" y="3119439"/>
            <a:ext cx="309562" cy="476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45">
            <a:extLst>
              <a:ext uri="{FF2B5EF4-FFF2-40B4-BE49-F238E27FC236}">
                <a16:creationId xmlns:a16="http://schemas.microsoft.com/office/drawing/2014/main" id="{A3A3D6E9-9C0F-478B-BA1F-7532BC71A060}"/>
              </a:ext>
            </a:extLst>
          </p:cNvPr>
          <p:cNvCxnSpPr>
            <a:cxnSpLocks/>
          </p:cNvCxnSpPr>
          <p:nvPr/>
        </p:nvCxnSpPr>
        <p:spPr>
          <a:xfrm flipH="1" flipV="1">
            <a:off x="9647238" y="3165475"/>
            <a:ext cx="258762" cy="5540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6">
            <a:extLst>
              <a:ext uri="{FF2B5EF4-FFF2-40B4-BE49-F238E27FC236}">
                <a16:creationId xmlns:a16="http://schemas.microsoft.com/office/drawing/2014/main" id="{FEC7F7FF-2731-41A3-A4C3-C1AFAC29F74C}"/>
              </a:ext>
            </a:extLst>
          </p:cNvPr>
          <p:cNvCxnSpPr>
            <a:cxnSpLocks/>
          </p:cNvCxnSpPr>
          <p:nvPr/>
        </p:nvCxnSpPr>
        <p:spPr>
          <a:xfrm flipV="1">
            <a:off x="9628188" y="3159126"/>
            <a:ext cx="252412" cy="2968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7">
            <a:extLst>
              <a:ext uri="{FF2B5EF4-FFF2-40B4-BE49-F238E27FC236}">
                <a16:creationId xmlns:a16="http://schemas.microsoft.com/office/drawing/2014/main" id="{70262319-1375-43E6-AF58-DEF29F72318B}"/>
              </a:ext>
            </a:extLst>
          </p:cNvPr>
          <p:cNvCxnSpPr>
            <a:cxnSpLocks/>
          </p:cNvCxnSpPr>
          <p:nvPr/>
        </p:nvCxnSpPr>
        <p:spPr>
          <a:xfrm flipH="1" flipV="1">
            <a:off x="9578975" y="3130550"/>
            <a:ext cx="0" cy="3635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8">
            <a:extLst>
              <a:ext uri="{FF2B5EF4-FFF2-40B4-BE49-F238E27FC236}">
                <a16:creationId xmlns:a16="http://schemas.microsoft.com/office/drawing/2014/main" id="{B0B61EB5-DAD3-4A4D-A405-F6E13D91BC08}"/>
              </a:ext>
            </a:extLst>
          </p:cNvPr>
          <p:cNvCxnSpPr>
            <a:cxnSpLocks/>
          </p:cNvCxnSpPr>
          <p:nvPr/>
        </p:nvCxnSpPr>
        <p:spPr>
          <a:xfrm flipH="1" flipV="1">
            <a:off x="9564688" y="3487739"/>
            <a:ext cx="381000" cy="26193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9">
            <a:extLst>
              <a:ext uri="{FF2B5EF4-FFF2-40B4-BE49-F238E27FC236}">
                <a16:creationId xmlns:a16="http://schemas.microsoft.com/office/drawing/2014/main" id="{998634B1-C11D-4972-9436-C8B8D645E066}"/>
              </a:ext>
            </a:extLst>
          </p:cNvPr>
          <p:cNvCxnSpPr>
            <a:cxnSpLocks/>
          </p:cNvCxnSpPr>
          <p:nvPr/>
        </p:nvCxnSpPr>
        <p:spPr>
          <a:xfrm flipH="1">
            <a:off x="9072564" y="3500438"/>
            <a:ext cx="4921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50">
            <a:extLst>
              <a:ext uri="{FF2B5EF4-FFF2-40B4-BE49-F238E27FC236}">
                <a16:creationId xmlns:a16="http://schemas.microsoft.com/office/drawing/2014/main" id="{B2EE242A-7EFC-4986-BCAF-4669147F544A}"/>
              </a:ext>
            </a:extLst>
          </p:cNvPr>
          <p:cNvCxnSpPr>
            <a:cxnSpLocks/>
          </p:cNvCxnSpPr>
          <p:nvPr/>
        </p:nvCxnSpPr>
        <p:spPr>
          <a:xfrm flipH="1">
            <a:off x="8566151" y="3500438"/>
            <a:ext cx="4921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51">
            <a:extLst>
              <a:ext uri="{FF2B5EF4-FFF2-40B4-BE49-F238E27FC236}">
                <a16:creationId xmlns:a16="http://schemas.microsoft.com/office/drawing/2014/main" id="{27C124A8-7D32-4869-99AE-6B35FC93A427}"/>
              </a:ext>
            </a:extLst>
          </p:cNvPr>
          <p:cNvCxnSpPr>
            <a:cxnSpLocks/>
          </p:cNvCxnSpPr>
          <p:nvPr/>
        </p:nvCxnSpPr>
        <p:spPr>
          <a:xfrm flipH="1">
            <a:off x="8609014" y="3065463"/>
            <a:ext cx="287337" cy="3873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52">
            <a:extLst>
              <a:ext uri="{FF2B5EF4-FFF2-40B4-BE49-F238E27FC236}">
                <a16:creationId xmlns:a16="http://schemas.microsoft.com/office/drawing/2014/main" id="{B862FB50-E8F4-49CE-B218-CB84138F22D2}"/>
              </a:ext>
            </a:extLst>
          </p:cNvPr>
          <p:cNvCxnSpPr>
            <a:cxnSpLocks/>
          </p:cNvCxnSpPr>
          <p:nvPr/>
        </p:nvCxnSpPr>
        <p:spPr>
          <a:xfrm>
            <a:off x="8950325" y="3065463"/>
            <a:ext cx="0" cy="4048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53">
            <a:extLst>
              <a:ext uri="{FF2B5EF4-FFF2-40B4-BE49-F238E27FC236}">
                <a16:creationId xmlns:a16="http://schemas.microsoft.com/office/drawing/2014/main" id="{60879763-8CFF-4805-8143-636456AFDD5B}"/>
              </a:ext>
            </a:extLst>
          </p:cNvPr>
          <p:cNvCxnSpPr/>
          <p:nvPr/>
        </p:nvCxnSpPr>
        <p:spPr>
          <a:xfrm>
            <a:off x="9255126" y="2500314"/>
            <a:ext cx="365125" cy="63023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54">
            <a:extLst>
              <a:ext uri="{FF2B5EF4-FFF2-40B4-BE49-F238E27FC236}">
                <a16:creationId xmlns:a16="http://schemas.microsoft.com/office/drawing/2014/main" id="{B485C2C3-0964-4287-9363-3E852CF9894A}"/>
              </a:ext>
            </a:extLst>
          </p:cNvPr>
          <p:cNvCxnSpPr>
            <a:cxnSpLocks/>
          </p:cNvCxnSpPr>
          <p:nvPr/>
        </p:nvCxnSpPr>
        <p:spPr>
          <a:xfrm flipH="1">
            <a:off x="9001126" y="2455863"/>
            <a:ext cx="284163" cy="52070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59420" name="Group 55">
            <a:extLst>
              <a:ext uri="{FF2B5EF4-FFF2-40B4-BE49-F238E27FC236}">
                <a16:creationId xmlns:a16="http://schemas.microsoft.com/office/drawing/2014/main" id="{04E4DA08-9AE1-4A0E-B1C5-9D580AA37884}"/>
              </a:ext>
            </a:extLst>
          </p:cNvPr>
          <p:cNvGrpSpPr>
            <a:grpSpLocks/>
          </p:cNvGrpSpPr>
          <p:nvPr/>
        </p:nvGrpSpPr>
        <p:grpSpPr bwMode="auto">
          <a:xfrm>
            <a:off x="7323138" y="2030413"/>
            <a:ext cx="2684462" cy="2728912"/>
            <a:chOff x="7562238" y="2127325"/>
            <a:chExt cx="3578867" cy="3640283"/>
          </a:xfrm>
        </p:grpSpPr>
        <p:grpSp>
          <p:nvGrpSpPr>
            <p:cNvPr id="59918" name="Group 56">
              <a:extLst>
                <a:ext uri="{FF2B5EF4-FFF2-40B4-BE49-F238E27FC236}">
                  <a16:creationId xmlns:a16="http://schemas.microsoft.com/office/drawing/2014/main" id="{913A5390-DA8C-4339-AE90-62C09A4B08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857253" y="2127325"/>
              <a:ext cx="3283852" cy="3640283"/>
              <a:chOff x="7881336" y="2104198"/>
              <a:chExt cx="3283852" cy="3640283"/>
            </a:xfrm>
          </p:grpSpPr>
          <p:sp>
            <p:nvSpPr>
              <p:cNvPr id="56" name="Line 428">
                <a:extLst>
                  <a:ext uri="{FF2B5EF4-FFF2-40B4-BE49-F238E27FC236}">
                    <a16:creationId xmlns:a16="http://schemas.microsoft.com/office/drawing/2014/main" id="{B7C10E68-E49C-4DB9-82BD-63CBF846E4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813739" y="5228830"/>
                <a:ext cx="387534" cy="846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57" name="Line 430">
                <a:extLst>
                  <a:ext uri="{FF2B5EF4-FFF2-40B4-BE49-F238E27FC236}">
                    <a16:creationId xmlns:a16="http://schemas.microsoft.com/office/drawing/2014/main" id="{9E8F33E0-0BE4-40A3-9012-7DE9B13879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>
                <a:off x="10233964" y="5382392"/>
                <a:ext cx="0" cy="114287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58" name="Line 431">
                <a:extLst>
                  <a:ext uri="{FF2B5EF4-FFF2-40B4-BE49-F238E27FC236}">
                    <a16:creationId xmlns:a16="http://schemas.microsoft.com/office/drawing/2014/main" id="{9FAE4EE5-1E05-4DC4-8886-A4A44F7A78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57237" y="4814822"/>
                <a:ext cx="524872" cy="26259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59" name="Line 432">
                <a:extLst>
                  <a:ext uri="{FF2B5EF4-FFF2-40B4-BE49-F238E27FC236}">
                    <a16:creationId xmlns:a16="http://schemas.microsoft.com/office/drawing/2014/main" id="{3AA82459-E7BE-445E-B036-5D4A2B2EC4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73105" y="4814822"/>
                <a:ext cx="569317" cy="24776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60" name="Line 433">
                <a:extLst>
                  <a:ext uri="{FF2B5EF4-FFF2-40B4-BE49-F238E27FC236}">
                    <a16:creationId xmlns:a16="http://schemas.microsoft.com/office/drawing/2014/main" id="{BA6CE141-E981-4E7D-B487-FF935C328C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45591" y="5085885"/>
                <a:ext cx="103069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61" name="Line 435">
                <a:extLst>
                  <a:ext uri="{FF2B5EF4-FFF2-40B4-BE49-F238E27FC236}">
                    <a16:creationId xmlns:a16="http://schemas.microsoft.com/office/drawing/2014/main" id="{C9DE72D8-595F-4F40-9BC6-614299D8F9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33946" y="5094355"/>
                <a:ext cx="226456" cy="12706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 dirty="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62" name="Line 436">
                <a:extLst>
                  <a:ext uri="{FF2B5EF4-FFF2-40B4-BE49-F238E27FC236}">
                    <a16:creationId xmlns:a16="http://schemas.microsoft.com/office/drawing/2014/main" id="{0549012E-CA85-477A-8B28-A6F8D66A31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71510" y="5268005"/>
                <a:ext cx="412701" cy="12706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63" name="Line 439">
                <a:extLst>
                  <a:ext uri="{FF2B5EF4-FFF2-40B4-BE49-F238E27FC236}">
                    <a16:creationId xmlns:a16="http://schemas.microsoft.com/office/drawing/2014/main" id="{3D1BE71E-9495-490D-A5F8-299A53E905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396909" y="5259534"/>
                <a:ext cx="67725" cy="29435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64" name="Line 440">
                <a:extLst>
                  <a:ext uri="{FF2B5EF4-FFF2-40B4-BE49-F238E27FC236}">
                    <a16:creationId xmlns:a16="http://schemas.microsoft.com/office/drawing/2014/main" id="{570F11D8-CD57-4BB7-B677-3A1C6E3C8C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511196" y="5284946"/>
                <a:ext cx="281485" cy="26894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65" name="Line 441">
                <a:extLst>
                  <a:ext uri="{FF2B5EF4-FFF2-40B4-BE49-F238E27FC236}">
                    <a16:creationId xmlns:a16="http://schemas.microsoft.com/office/drawing/2014/main" id="{846E15FE-3AE2-4639-BFDA-EA8F866B15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11196" y="5234122"/>
                <a:ext cx="916411" cy="47012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66" name="Line 443">
                <a:extLst>
                  <a:ext uri="{FF2B5EF4-FFF2-40B4-BE49-F238E27FC236}">
                    <a16:creationId xmlns:a16="http://schemas.microsoft.com/office/drawing/2014/main" id="{ACF3E0E1-6A9E-4C59-930B-F57D66EB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72041" y="3806809"/>
                <a:ext cx="0" cy="1312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67" name="Line 449">
                <a:extLst>
                  <a:ext uri="{FF2B5EF4-FFF2-40B4-BE49-F238E27FC236}">
                    <a16:creationId xmlns:a16="http://schemas.microsoft.com/office/drawing/2014/main" id="{0990F7D2-D239-42C5-9832-3B6C4DA51E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80503" y="4018576"/>
                <a:ext cx="169314" cy="211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68" name="Line 428">
                <a:extLst>
                  <a:ext uri="{FF2B5EF4-FFF2-40B4-BE49-F238E27FC236}">
                    <a16:creationId xmlns:a16="http://schemas.microsoft.com/office/drawing/2014/main" id="{FEC89E99-E0BA-461D-8DE6-E9A03B8427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910043" y="5560245"/>
                <a:ext cx="366357" cy="211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69" name="Line 440">
                <a:extLst>
                  <a:ext uri="{FF2B5EF4-FFF2-40B4-BE49-F238E27FC236}">
                    <a16:creationId xmlns:a16="http://schemas.microsoft.com/office/drawing/2014/main" id="{F055373A-B8E3-4BE5-947D-868E82D5ED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83683" y="5013884"/>
                <a:ext cx="404236" cy="20753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cxnSp>
            <p:nvCxnSpPr>
              <p:cNvPr id="70" name="Straight Connector 75">
                <a:extLst>
                  <a:ext uri="{FF2B5EF4-FFF2-40B4-BE49-F238E27FC236}">
                    <a16:creationId xmlns:a16="http://schemas.microsoft.com/office/drawing/2014/main" id="{B492B19F-EEE0-48C9-9D8C-F3D3A74588D9}"/>
                  </a:ext>
                </a:extLst>
              </p:cNvPr>
              <p:cNvCxnSpPr/>
              <p:nvPr/>
            </p:nvCxnSpPr>
            <p:spPr>
              <a:xfrm flipH="1">
                <a:off x="10123909" y="2146552"/>
                <a:ext cx="761912" cy="57812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Connector 76">
                <a:extLst>
                  <a:ext uri="{FF2B5EF4-FFF2-40B4-BE49-F238E27FC236}">
                    <a16:creationId xmlns:a16="http://schemas.microsoft.com/office/drawing/2014/main" id="{44C38738-9058-449E-89E9-B11D10E518DA}"/>
                  </a:ext>
                </a:extLst>
              </p:cNvPr>
              <p:cNvCxnSpPr/>
              <p:nvPr/>
            </p:nvCxnSpPr>
            <p:spPr>
              <a:xfrm flipH="1">
                <a:off x="10123909" y="2246082"/>
                <a:ext cx="4233" cy="516713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Connector 77">
                <a:extLst>
                  <a:ext uri="{FF2B5EF4-FFF2-40B4-BE49-F238E27FC236}">
                    <a16:creationId xmlns:a16="http://schemas.microsoft.com/office/drawing/2014/main" id="{BA4E2BF7-7BAE-4871-9A6B-8CF59D45264E}"/>
                  </a:ext>
                </a:extLst>
              </p:cNvPr>
              <p:cNvCxnSpPr/>
              <p:nvPr/>
            </p:nvCxnSpPr>
            <p:spPr>
              <a:xfrm flipH="1">
                <a:off x="10695343" y="2178316"/>
                <a:ext cx="150267" cy="516713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Connector 78">
                <a:extLst>
                  <a:ext uri="{FF2B5EF4-FFF2-40B4-BE49-F238E27FC236}">
                    <a16:creationId xmlns:a16="http://schemas.microsoft.com/office/drawing/2014/main" id="{5CA33746-C186-452E-9D9B-65C029B1D340}"/>
                  </a:ext>
                </a:extLst>
              </p:cNvPr>
              <p:cNvCxnSpPr/>
              <p:nvPr/>
            </p:nvCxnSpPr>
            <p:spPr>
              <a:xfrm flipH="1">
                <a:off x="10166237" y="2695029"/>
                <a:ext cx="573551" cy="2964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Connector 79">
                <a:extLst>
                  <a:ext uri="{FF2B5EF4-FFF2-40B4-BE49-F238E27FC236}">
                    <a16:creationId xmlns:a16="http://schemas.microsoft.com/office/drawing/2014/main" id="{D6C6CF27-7532-4A05-82E7-3EE48517168A}"/>
                  </a:ext>
                </a:extLst>
              </p:cNvPr>
              <p:cNvCxnSpPr/>
              <p:nvPr/>
            </p:nvCxnSpPr>
            <p:spPr>
              <a:xfrm flipH="1">
                <a:off x="10094279" y="2146552"/>
                <a:ext cx="787309" cy="9953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Connector 80">
                <a:extLst>
                  <a:ext uri="{FF2B5EF4-FFF2-40B4-BE49-F238E27FC236}">
                    <a16:creationId xmlns:a16="http://schemas.microsoft.com/office/drawing/2014/main" id="{C6F600AD-0CD3-4674-ABBD-C371D3B5BD74}"/>
                  </a:ext>
                </a:extLst>
              </p:cNvPr>
              <p:cNvCxnSpPr/>
              <p:nvPr/>
            </p:nvCxnSpPr>
            <p:spPr>
              <a:xfrm flipH="1">
                <a:off x="10885820" y="2104198"/>
                <a:ext cx="279368" cy="42354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Connector 81">
                <a:extLst>
                  <a:ext uri="{FF2B5EF4-FFF2-40B4-BE49-F238E27FC236}">
                    <a16:creationId xmlns:a16="http://schemas.microsoft.com/office/drawing/2014/main" id="{97D8BAA5-95B7-4DD1-B081-EE4E3C4369CC}"/>
                  </a:ext>
                </a:extLst>
              </p:cNvPr>
              <p:cNvCxnSpPr/>
              <p:nvPr/>
            </p:nvCxnSpPr>
            <p:spPr>
              <a:xfrm flipH="1" flipV="1">
                <a:off x="10705925" y="2695029"/>
                <a:ext cx="353442" cy="67766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Connector 82">
                <a:extLst>
                  <a:ext uri="{FF2B5EF4-FFF2-40B4-BE49-F238E27FC236}">
                    <a16:creationId xmlns:a16="http://schemas.microsoft.com/office/drawing/2014/main" id="{A4E0FE3C-149A-49D6-AAD0-A5716EC752B0}"/>
                  </a:ext>
                </a:extLst>
              </p:cNvPr>
              <p:cNvCxnSpPr/>
              <p:nvPr/>
            </p:nvCxnSpPr>
            <p:spPr>
              <a:xfrm flipH="1">
                <a:off x="8792681" y="2246082"/>
                <a:ext cx="1301598" cy="60565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8" name="Line 541">
                <a:extLst>
                  <a:ext uri="{FF2B5EF4-FFF2-40B4-BE49-F238E27FC236}">
                    <a16:creationId xmlns:a16="http://schemas.microsoft.com/office/drawing/2014/main" id="{4BA120C1-01AC-46AD-9FDE-AEC8B3873C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402210" y="4090577"/>
                <a:ext cx="429633" cy="7051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79" name="Line 424">
                <a:extLst>
                  <a:ext uri="{FF2B5EF4-FFF2-40B4-BE49-F238E27FC236}">
                    <a16:creationId xmlns:a16="http://schemas.microsoft.com/office/drawing/2014/main" id="{40B89A63-FE10-496C-A46E-7BBA8B16CF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267808" y="4024929"/>
                <a:ext cx="969321" cy="211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  <p:pic>
          <p:nvPicPr>
            <p:cNvPr id="59919" name="Picture 778" descr="antenna_radiation_stylized">
              <a:extLst>
                <a:ext uri="{FF2B5EF4-FFF2-40B4-BE49-F238E27FC236}">
                  <a16:creationId xmlns:a16="http://schemas.microsoft.com/office/drawing/2014/main" id="{34208D07-792B-41AF-8A74-F683DDEA980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62238" y="3813930"/>
              <a:ext cx="506412" cy="1060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9920" name="Picture 781" descr="antenna_radiation_stylized">
              <a:extLst>
                <a:ext uri="{FF2B5EF4-FFF2-40B4-BE49-F238E27FC236}">
                  <a16:creationId xmlns:a16="http://schemas.microsoft.com/office/drawing/2014/main" id="{F6016393-8DC1-45E0-8975-91CCACE83AF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42073" y="5480938"/>
              <a:ext cx="452014" cy="95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9921" name="Picture 799" descr="cell_tower_radiation copy">
              <a:extLst>
                <a:ext uri="{FF2B5EF4-FFF2-40B4-BE49-F238E27FC236}">
                  <a16:creationId xmlns:a16="http://schemas.microsoft.com/office/drawing/2014/main" id="{2FFB7559-57A8-4BE7-BBAD-801EBEE88D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0866" y="2158167"/>
              <a:ext cx="457200" cy="3327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9922" name="Oval 800">
              <a:extLst>
                <a:ext uri="{FF2B5EF4-FFF2-40B4-BE49-F238E27FC236}">
                  <a16:creationId xmlns:a16="http://schemas.microsoft.com/office/drawing/2014/main" id="{C022592D-2188-41C5-A7F9-CAA75AD654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4541" y="2292995"/>
              <a:ext cx="52388" cy="49485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80" name="Line 426">
            <a:extLst>
              <a:ext uri="{FF2B5EF4-FFF2-40B4-BE49-F238E27FC236}">
                <a16:creationId xmlns:a16="http://schemas.microsoft.com/office/drawing/2014/main" id="{90692EF5-6078-41E2-9592-D3B08E1C39DD}"/>
              </a:ext>
            </a:extLst>
          </p:cNvPr>
          <p:cNvSpPr>
            <a:spLocks noChangeShapeType="1"/>
          </p:cNvSpPr>
          <p:nvPr/>
        </p:nvSpPr>
        <p:spPr bwMode="auto">
          <a:xfrm>
            <a:off x="7807325" y="2459038"/>
            <a:ext cx="171450" cy="1317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grpSp>
        <p:nvGrpSpPr>
          <p:cNvPr id="59422" name="Group 783">
            <a:extLst>
              <a:ext uri="{FF2B5EF4-FFF2-40B4-BE49-F238E27FC236}">
                <a16:creationId xmlns:a16="http://schemas.microsoft.com/office/drawing/2014/main" id="{0994207F-65EF-4FAE-848D-EDD7255A07CE}"/>
              </a:ext>
            </a:extLst>
          </p:cNvPr>
          <p:cNvGrpSpPr>
            <a:grpSpLocks/>
          </p:cNvGrpSpPr>
          <p:nvPr/>
        </p:nvGrpSpPr>
        <p:grpSpPr bwMode="auto">
          <a:xfrm>
            <a:off x="7689850" y="2166938"/>
            <a:ext cx="223838" cy="347662"/>
            <a:chOff x="3130" y="3288"/>
            <a:chExt cx="410" cy="742"/>
          </a:xfrm>
        </p:grpSpPr>
        <p:sp>
          <p:nvSpPr>
            <p:cNvPr id="82" name="Line 270">
              <a:extLst>
                <a:ext uri="{FF2B5EF4-FFF2-40B4-BE49-F238E27FC236}">
                  <a16:creationId xmlns:a16="http://schemas.microsoft.com/office/drawing/2014/main" id="{B341DFF0-C59D-4C0F-A053-AEE5672989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30" y="3288"/>
              <a:ext cx="206" cy="67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3" name="Line 271">
              <a:extLst>
                <a:ext uri="{FF2B5EF4-FFF2-40B4-BE49-F238E27FC236}">
                  <a16:creationId xmlns:a16="http://schemas.microsoft.com/office/drawing/2014/main" id="{165B1FE4-0167-4557-8CB8-D54E1189F4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6" y="3288"/>
              <a:ext cx="204" cy="66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4" name="Line 272">
              <a:extLst>
                <a:ext uri="{FF2B5EF4-FFF2-40B4-BE49-F238E27FC236}">
                  <a16:creationId xmlns:a16="http://schemas.microsoft.com/office/drawing/2014/main" id="{64C02560-EDA1-467D-8007-59CE95C5A3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0" y="3955"/>
              <a:ext cx="206" cy="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5" name="Line 273">
              <a:extLst>
                <a:ext uri="{FF2B5EF4-FFF2-40B4-BE49-F238E27FC236}">
                  <a16:creationId xmlns:a16="http://schemas.microsoft.com/office/drawing/2014/main" id="{88563A1C-2D04-40B9-A9F3-9F04B2AB2F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36" y="3955"/>
              <a:ext cx="204" cy="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6" name="Line 274">
              <a:extLst>
                <a:ext uri="{FF2B5EF4-FFF2-40B4-BE49-F238E27FC236}">
                  <a16:creationId xmlns:a16="http://schemas.microsoft.com/office/drawing/2014/main" id="{C43D0B1D-A8A3-422B-A473-2C00BD88A9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6" y="3302"/>
              <a:ext cx="0" cy="72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7" name="Line 275">
              <a:extLst>
                <a:ext uri="{FF2B5EF4-FFF2-40B4-BE49-F238E27FC236}">
                  <a16:creationId xmlns:a16="http://schemas.microsoft.com/office/drawing/2014/main" id="{CC6296DD-9B2E-426D-A9BD-DC86143C88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30" y="3888"/>
              <a:ext cx="206" cy="7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8" name="Line 276">
              <a:extLst>
                <a:ext uri="{FF2B5EF4-FFF2-40B4-BE49-F238E27FC236}">
                  <a16:creationId xmlns:a16="http://schemas.microsoft.com/office/drawing/2014/main" id="{2312E9AA-2B09-488C-A562-DF74FDACB0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336" y="3888"/>
              <a:ext cx="204" cy="6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9" name="Line 277">
              <a:extLst>
                <a:ext uri="{FF2B5EF4-FFF2-40B4-BE49-F238E27FC236}">
                  <a16:creationId xmlns:a16="http://schemas.microsoft.com/office/drawing/2014/main" id="{16BDA201-806B-4118-AA95-4F204F38C4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7" y="3667"/>
              <a:ext cx="119" cy="5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0" name="Line 278">
              <a:extLst>
                <a:ext uri="{FF2B5EF4-FFF2-40B4-BE49-F238E27FC236}">
                  <a16:creationId xmlns:a16="http://schemas.microsoft.com/office/drawing/2014/main" id="{4708D872-A367-4F83-8078-2B06530C3B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6" y="3667"/>
              <a:ext cx="122" cy="5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1" name="Line 279">
              <a:extLst>
                <a:ext uri="{FF2B5EF4-FFF2-40B4-BE49-F238E27FC236}">
                  <a16:creationId xmlns:a16="http://schemas.microsoft.com/office/drawing/2014/main" id="{ECBCD4A0-DA91-4933-B7CE-BCB3C89B6E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9" y="3766"/>
              <a:ext cx="151" cy="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2" name="Line 280">
              <a:extLst>
                <a:ext uri="{FF2B5EF4-FFF2-40B4-BE49-F238E27FC236}">
                  <a16:creationId xmlns:a16="http://schemas.microsoft.com/office/drawing/2014/main" id="{1D5B1437-C0BA-46C6-A3FE-6762A96C7D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6" y="3783"/>
              <a:ext cx="151" cy="6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3" name="Line 281">
              <a:extLst>
                <a:ext uri="{FF2B5EF4-FFF2-40B4-BE49-F238E27FC236}">
                  <a16:creationId xmlns:a16="http://schemas.microsoft.com/office/drawing/2014/main" id="{3C21DCD0-F9E0-4267-8080-9071E8B681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6" y="3566"/>
              <a:ext cx="76" cy="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4" name="Line 282">
              <a:extLst>
                <a:ext uri="{FF2B5EF4-FFF2-40B4-BE49-F238E27FC236}">
                  <a16:creationId xmlns:a16="http://schemas.microsoft.com/office/drawing/2014/main" id="{AF26696C-D3B0-4245-B462-A9B4AAB6E4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6" y="3427"/>
              <a:ext cx="47" cy="2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5" name="Line 283">
              <a:extLst>
                <a:ext uri="{FF2B5EF4-FFF2-40B4-BE49-F238E27FC236}">
                  <a16:creationId xmlns:a16="http://schemas.microsoft.com/office/drawing/2014/main" id="{70027499-AE46-4255-BF9C-1715304DC1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6" y="3559"/>
              <a:ext cx="96" cy="3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6" name="Line 284">
              <a:extLst>
                <a:ext uri="{FF2B5EF4-FFF2-40B4-BE49-F238E27FC236}">
                  <a16:creationId xmlns:a16="http://schemas.microsoft.com/office/drawing/2014/main" id="{AC7D1DB4-4481-4FA3-B18B-BF6B064D36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90" y="3424"/>
              <a:ext cx="55" cy="3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pic>
        <p:nvPicPr>
          <p:cNvPr id="59423" name="Picture 777" descr="access_point_stylized_small">
            <a:extLst>
              <a:ext uri="{FF2B5EF4-FFF2-40B4-BE49-F238E27FC236}">
                <a16:creationId xmlns:a16="http://schemas.microsoft.com/office/drawing/2014/main" id="{24C1E618-5E63-4014-B8D5-9E6EB19465A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61238" y="3330575"/>
            <a:ext cx="277812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9424" name="Picture 780" descr="access_point_stylized_small">
            <a:extLst>
              <a:ext uri="{FF2B5EF4-FFF2-40B4-BE49-F238E27FC236}">
                <a16:creationId xmlns:a16="http://schemas.microsoft.com/office/drawing/2014/main" id="{9F5634C5-587E-4853-AA11-477165B110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18538" y="4576764"/>
            <a:ext cx="285750" cy="238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9425" name="Group 112">
            <a:extLst>
              <a:ext uri="{FF2B5EF4-FFF2-40B4-BE49-F238E27FC236}">
                <a16:creationId xmlns:a16="http://schemas.microsoft.com/office/drawing/2014/main" id="{427BFCD4-5715-4DFF-8096-B4B30E3079F6}"/>
              </a:ext>
            </a:extLst>
          </p:cNvPr>
          <p:cNvGrpSpPr>
            <a:grpSpLocks/>
          </p:cNvGrpSpPr>
          <p:nvPr/>
        </p:nvGrpSpPr>
        <p:grpSpPr bwMode="auto">
          <a:xfrm>
            <a:off x="9037638" y="4438651"/>
            <a:ext cx="233362" cy="142875"/>
            <a:chOff x="3668110" y="2448910"/>
            <a:chExt cx="3794234" cy="2165130"/>
          </a:xfrm>
        </p:grpSpPr>
        <p:sp>
          <p:nvSpPr>
            <p:cNvPr id="100" name="Rectangle 113">
              <a:extLst>
                <a:ext uri="{FF2B5EF4-FFF2-40B4-BE49-F238E27FC236}">
                  <a16:creationId xmlns:a16="http://schemas.microsoft.com/office/drawing/2014/main" id="{5E4FAFD2-1B25-4882-AAB2-032D58FC8894}"/>
                </a:ext>
              </a:extLst>
            </p:cNvPr>
            <p:cNvSpPr/>
            <p:nvPr/>
          </p:nvSpPr>
          <p:spPr>
            <a:xfrm>
              <a:off x="3668110" y="3747988"/>
              <a:ext cx="3768431" cy="866052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1" name="Freeform 114">
              <a:extLst>
                <a:ext uri="{FF2B5EF4-FFF2-40B4-BE49-F238E27FC236}">
                  <a16:creationId xmlns:a16="http://schemas.microsoft.com/office/drawing/2014/main" id="{6C731CE3-CE4E-41EC-A30F-398BA572BD1D}"/>
                </a:ext>
              </a:extLst>
            </p:cNvPr>
            <p:cNvSpPr/>
            <p:nvPr/>
          </p:nvSpPr>
          <p:spPr>
            <a:xfrm>
              <a:off x="3668110" y="2448910"/>
              <a:ext cx="3794234" cy="132314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grpSp>
          <p:nvGrpSpPr>
            <p:cNvPr id="59898" name="Group 115">
              <a:extLst>
                <a:ext uri="{FF2B5EF4-FFF2-40B4-BE49-F238E27FC236}">
                  <a16:creationId xmlns:a16="http://schemas.microsoft.com/office/drawing/2014/main" id="{3292350D-7653-406C-87C8-3B9F98C46B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03" name="Freeform 116">
                <a:extLst>
                  <a:ext uri="{FF2B5EF4-FFF2-40B4-BE49-F238E27FC236}">
                    <a16:creationId xmlns:a16="http://schemas.microsoft.com/office/drawing/2014/main" id="{0FE88495-A96A-4591-9DB6-5C6E1FDC9F8B}"/>
                  </a:ext>
                </a:extLst>
              </p:cNvPr>
              <p:cNvSpPr/>
              <p:nvPr/>
            </p:nvSpPr>
            <p:spPr>
              <a:xfrm>
                <a:off x="7964036" y="3034002"/>
                <a:ext cx="853820" cy="199658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04" name="Freeform 117">
                <a:extLst>
                  <a:ext uri="{FF2B5EF4-FFF2-40B4-BE49-F238E27FC236}">
                    <a16:creationId xmlns:a16="http://schemas.microsoft.com/office/drawing/2014/main" id="{7677611F-E134-4F5D-A50A-200A74F19A27}"/>
                  </a:ext>
                </a:extLst>
              </p:cNvPr>
              <p:cNvSpPr/>
              <p:nvPr/>
            </p:nvSpPr>
            <p:spPr>
              <a:xfrm>
                <a:off x="8521187" y="3209699"/>
                <a:ext cx="318373" cy="167713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05" name="Freeform 118">
                <a:extLst>
                  <a:ext uri="{FF2B5EF4-FFF2-40B4-BE49-F238E27FC236}">
                    <a16:creationId xmlns:a16="http://schemas.microsoft.com/office/drawing/2014/main" id="{6DE22C25-BF77-46EC-AFFC-BEE86F62F3D7}"/>
                  </a:ext>
                </a:extLst>
              </p:cNvPr>
              <p:cNvSpPr/>
              <p:nvPr/>
            </p:nvSpPr>
            <p:spPr>
              <a:xfrm>
                <a:off x="7942326" y="3209699"/>
                <a:ext cx="311140" cy="167713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06" name="Freeform 119">
                <a:extLst>
                  <a:ext uri="{FF2B5EF4-FFF2-40B4-BE49-F238E27FC236}">
                    <a16:creationId xmlns:a16="http://schemas.microsoft.com/office/drawing/2014/main" id="{C8469289-A88A-462E-902B-15F4AC2B51E8}"/>
                  </a:ext>
                </a:extLst>
              </p:cNvPr>
              <p:cNvSpPr/>
              <p:nvPr/>
            </p:nvSpPr>
            <p:spPr>
              <a:xfrm>
                <a:off x="8050865" y="3121853"/>
                <a:ext cx="672923" cy="271531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59426" name="Group 120">
            <a:extLst>
              <a:ext uri="{FF2B5EF4-FFF2-40B4-BE49-F238E27FC236}">
                <a16:creationId xmlns:a16="http://schemas.microsoft.com/office/drawing/2014/main" id="{502DE362-0FE7-4593-87FC-B1DB5D826E94}"/>
              </a:ext>
            </a:extLst>
          </p:cNvPr>
          <p:cNvGrpSpPr>
            <a:grpSpLocks/>
          </p:cNvGrpSpPr>
          <p:nvPr/>
        </p:nvGrpSpPr>
        <p:grpSpPr bwMode="auto">
          <a:xfrm>
            <a:off x="8158164" y="4159250"/>
            <a:ext cx="295275" cy="165100"/>
            <a:chOff x="7493876" y="2774731"/>
            <a:chExt cx="1481958" cy="894622"/>
          </a:xfrm>
        </p:grpSpPr>
        <p:sp>
          <p:nvSpPr>
            <p:cNvPr id="108" name="Freeform 121">
              <a:extLst>
                <a:ext uri="{FF2B5EF4-FFF2-40B4-BE49-F238E27FC236}">
                  <a16:creationId xmlns:a16="http://schemas.microsoft.com/office/drawing/2014/main" id="{6824378E-0592-4E2B-B4F1-DFFFAED0EF3E}"/>
                </a:ext>
              </a:extLst>
            </p:cNvPr>
            <p:cNvSpPr/>
            <p:nvPr/>
          </p:nvSpPr>
          <p:spPr>
            <a:xfrm>
              <a:off x="7493876" y="3084408"/>
              <a:ext cx="1481958" cy="584945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109" name="Oval 122">
              <a:extLst>
                <a:ext uri="{FF2B5EF4-FFF2-40B4-BE49-F238E27FC236}">
                  <a16:creationId xmlns:a16="http://schemas.microsoft.com/office/drawing/2014/main" id="{8A47578D-6CAB-49CD-B11D-3B7896774F2B}"/>
                </a:ext>
              </a:extLst>
            </p:cNvPr>
            <p:cNvSpPr/>
            <p:nvPr/>
          </p:nvSpPr>
          <p:spPr>
            <a:xfrm>
              <a:off x="7493876" y="2774731"/>
              <a:ext cx="1481958" cy="576346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59891" name="Group 123">
              <a:extLst>
                <a:ext uri="{FF2B5EF4-FFF2-40B4-BE49-F238E27FC236}">
                  <a16:creationId xmlns:a16="http://schemas.microsoft.com/office/drawing/2014/main" id="{4174F32A-8E0A-434E-ADBB-7F7C5C7E77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11" name="Freeform 124">
                <a:extLst>
                  <a:ext uri="{FF2B5EF4-FFF2-40B4-BE49-F238E27FC236}">
                    <a16:creationId xmlns:a16="http://schemas.microsoft.com/office/drawing/2014/main" id="{7B4EF7A3-6AA1-49FA-B617-02F3CBE71346}"/>
                  </a:ext>
                </a:extLst>
              </p:cNvPr>
              <p:cNvSpPr/>
              <p:nvPr/>
            </p:nvSpPr>
            <p:spPr>
              <a:xfrm>
                <a:off x="7817238" y="2888090"/>
                <a:ext cx="844154" cy="193163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12" name="Freeform 125">
                <a:extLst>
                  <a:ext uri="{FF2B5EF4-FFF2-40B4-BE49-F238E27FC236}">
                    <a16:creationId xmlns:a16="http://schemas.microsoft.com/office/drawing/2014/main" id="{C8CD45DC-C97B-4F61-B70D-4850B2819CCE}"/>
                  </a:ext>
                </a:extLst>
              </p:cNvPr>
              <p:cNvSpPr/>
              <p:nvPr/>
            </p:nvSpPr>
            <p:spPr>
              <a:xfrm>
                <a:off x="8366282" y="3052636"/>
                <a:ext cx="315701" cy="171703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13" name="Freeform 126">
                <a:extLst>
                  <a:ext uri="{FF2B5EF4-FFF2-40B4-BE49-F238E27FC236}">
                    <a16:creationId xmlns:a16="http://schemas.microsoft.com/office/drawing/2014/main" id="{612453DE-6289-4C1E-88C7-59A2612AF953}"/>
                  </a:ext>
                </a:extLst>
              </p:cNvPr>
              <p:cNvSpPr/>
              <p:nvPr/>
            </p:nvSpPr>
            <p:spPr>
              <a:xfrm>
                <a:off x="7789786" y="3052636"/>
                <a:ext cx="308835" cy="171703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14" name="Freeform 127">
                <a:extLst>
                  <a:ext uri="{FF2B5EF4-FFF2-40B4-BE49-F238E27FC236}">
                    <a16:creationId xmlns:a16="http://schemas.microsoft.com/office/drawing/2014/main" id="{0EA9A1BC-1F49-483A-929F-EE1F68E772A8}"/>
                  </a:ext>
                </a:extLst>
              </p:cNvPr>
              <p:cNvSpPr/>
              <p:nvPr/>
            </p:nvSpPr>
            <p:spPr>
              <a:xfrm>
                <a:off x="7899595" y="2973941"/>
                <a:ext cx="672580" cy="264706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59427" name="Group 128">
            <a:extLst>
              <a:ext uri="{FF2B5EF4-FFF2-40B4-BE49-F238E27FC236}">
                <a16:creationId xmlns:a16="http://schemas.microsoft.com/office/drawing/2014/main" id="{B9D2EEFF-DC80-4C48-954E-6063B5522AB4}"/>
              </a:ext>
            </a:extLst>
          </p:cNvPr>
          <p:cNvGrpSpPr>
            <a:grpSpLocks/>
          </p:cNvGrpSpPr>
          <p:nvPr/>
        </p:nvGrpSpPr>
        <p:grpSpPr bwMode="auto">
          <a:xfrm>
            <a:off x="7885114" y="4330701"/>
            <a:ext cx="231775" cy="142875"/>
            <a:chOff x="3668110" y="2448910"/>
            <a:chExt cx="3794234" cy="2165130"/>
          </a:xfrm>
        </p:grpSpPr>
        <p:sp>
          <p:nvSpPr>
            <p:cNvPr id="116" name="Rectangle 129">
              <a:extLst>
                <a:ext uri="{FF2B5EF4-FFF2-40B4-BE49-F238E27FC236}">
                  <a16:creationId xmlns:a16="http://schemas.microsoft.com/office/drawing/2014/main" id="{AD257287-2DC3-4828-843B-A1B4C0436B8C}"/>
                </a:ext>
              </a:extLst>
            </p:cNvPr>
            <p:cNvSpPr/>
            <p:nvPr/>
          </p:nvSpPr>
          <p:spPr>
            <a:xfrm>
              <a:off x="3668110" y="3747988"/>
              <a:ext cx="3768238" cy="866052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7" name="Freeform 130">
              <a:extLst>
                <a:ext uri="{FF2B5EF4-FFF2-40B4-BE49-F238E27FC236}">
                  <a16:creationId xmlns:a16="http://schemas.microsoft.com/office/drawing/2014/main" id="{CC17D33E-75C3-475A-A441-00EC04D5408F}"/>
                </a:ext>
              </a:extLst>
            </p:cNvPr>
            <p:cNvSpPr/>
            <p:nvPr/>
          </p:nvSpPr>
          <p:spPr>
            <a:xfrm>
              <a:off x="3668110" y="2448910"/>
              <a:ext cx="3794234" cy="132314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grpSp>
          <p:nvGrpSpPr>
            <p:cNvPr id="59884" name="Group 131">
              <a:extLst>
                <a:ext uri="{FF2B5EF4-FFF2-40B4-BE49-F238E27FC236}">
                  <a16:creationId xmlns:a16="http://schemas.microsoft.com/office/drawing/2014/main" id="{5CAC83A2-69A7-488F-A1BC-F345760C56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19" name="Freeform 132">
                <a:extLst>
                  <a:ext uri="{FF2B5EF4-FFF2-40B4-BE49-F238E27FC236}">
                    <a16:creationId xmlns:a16="http://schemas.microsoft.com/office/drawing/2014/main" id="{E1EBAD23-8DF7-4F75-B6E4-1841A3DA16DE}"/>
                  </a:ext>
                </a:extLst>
              </p:cNvPr>
              <p:cNvSpPr/>
              <p:nvPr/>
            </p:nvSpPr>
            <p:spPr>
              <a:xfrm>
                <a:off x="7964728" y="3034002"/>
                <a:ext cx="852381" cy="199658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20" name="Freeform 133">
                <a:extLst>
                  <a:ext uri="{FF2B5EF4-FFF2-40B4-BE49-F238E27FC236}">
                    <a16:creationId xmlns:a16="http://schemas.microsoft.com/office/drawing/2014/main" id="{6F79F6C9-1CF0-47EF-934B-809471DF320B}"/>
                  </a:ext>
                </a:extLst>
              </p:cNvPr>
              <p:cNvSpPr/>
              <p:nvPr/>
            </p:nvSpPr>
            <p:spPr>
              <a:xfrm>
                <a:off x="8525696" y="3209699"/>
                <a:ext cx="313271" cy="167713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21" name="Freeform 134">
                <a:extLst>
                  <a:ext uri="{FF2B5EF4-FFF2-40B4-BE49-F238E27FC236}">
                    <a16:creationId xmlns:a16="http://schemas.microsoft.com/office/drawing/2014/main" id="{4066F12C-FEA3-47B5-A45D-F5BED353FE02}"/>
                  </a:ext>
                </a:extLst>
              </p:cNvPr>
              <p:cNvSpPr/>
              <p:nvPr/>
            </p:nvSpPr>
            <p:spPr>
              <a:xfrm>
                <a:off x="7942870" y="3209699"/>
                <a:ext cx="313271" cy="167713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22" name="Freeform 135">
                <a:extLst>
                  <a:ext uri="{FF2B5EF4-FFF2-40B4-BE49-F238E27FC236}">
                    <a16:creationId xmlns:a16="http://schemas.microsoft.com/office/drawing/2014/main" id="{A0D893B2-73DB-424E-ABB3-99BE546902A7}"/>
                  </a:ext>
                </a:extLst>
              </p:cNvPr>
              <p:cNvSpPr/>
              <p:nvPr/>
            </p:nvSpPr>
            <p:spPr>
              <a:xfrm>
                <a:off x="8052152" y="3121853"/>
                <a:ext cx="677533" cy="271531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59428" name="Group 136">
            <a:extLst>
              <a:ext uri="{FF2B5EF4-FFF2-40B4-BE49-F238E27FC236}">
                <a16:creationId xmlns:a16="http://schemas.microsoft.com/office/drawing/2014/main" id="{300C4576-373D-496C-8A26-4582559A5265}"/>
              </a:ext>
            </a:extLst>
          </p:cNvPr>
          <p:cNvGrpSpPr>
            <a:grpSpLocks/>
          </p:cNvGrpSpPr>
          <p:nvPr/>
        </p:nvGrpSpPr>
        <p:grpSpPr bwMode="auto">
          <a:xfrm>
            <a:off x="7981951" y="2543175"/>
            <a:ext cx="265113" cy="127000"/>
            <a:chOff x="7493876" y="2774731"/>
            <a:chExt cx="1481958" cy="894622"/>
          </a:xfrm>
        </p:grpSpPr>
        <p:sp>
          <p:nvSpPr>
            <p:cNvPr id="124" name="Freeform 137">
              <a:extLst>
                <a:ext uri="{FF2B5EF4-FFF2-40B4-BE49-F238E27FC236}">
                  <a16:creationId xmlns:a16="http://schemas.microsoft.com/office/drawing/2014/main" id="{096B4FBB-724B-4652-B7DF-4FFA49A5DDF2}"/>
                </a:ext>
              </a:extLst>
            </p:cNvPr>
            <p:cNvSpPr/>
            <p:nvPr/>
          </p:nvSpPr>
          <p:spPr>
            <a:xfrm>
              <a:off x="7493876" y="3087849"/>
              <a:ext cx="1481958" cy="58150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125" name="Oval 138">
              <a:extLst>
                <a:ext uri="{FF2B5EF4-FFF2-40B4-BE49-F238E27FC236}">
                  <a16:creationId xmlns:a16="http://schemas.microsoft.com/office/drawing/2014/main" id="{3F36E7D7-EB05-41EA-A322-49CA28FE99B5}"/>
                </a:ext>
              </a:extLst>
            </p:cNvPr>
            <p:cNvSpPr/>
            <p:nvPr/>
          </p:nvSpPr>
          <p:spPr>
            <a:xfrm>
              <a:off x="7493876" y="2774731"/>
              <a:ext cx="1481958" cy="581504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59877" name="Group 139">
              <a:extLst>
                <a:ext uri="{FF2B5EF4-FFF2-40B4-BE49-F238E27FC236}">
                  <a16:creationId xmlns:a16="http://schemas.microsoft.com/office/drawing/2014/main" id="{E455FC9F-7E2D-4E14-B0A2-5AD79033B6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27" name="Freeform 140">
                <a:extLst>
                  <a:ext uri="{FF2B5EF4-FFF2-40B4-BE49-F238E27FC236}">
                    <a16:creationId xmlns:a16="http://schemas.microsoft.com/office/drawing/2014/main" id="{C57129F3-0ED0-45EE-A4CB-5F2B3D50328F}"/>
                  </a:ext>
                </a:extLst>
              </p:cNvPr>
              <p:cNvSpPr/>
              <p:nvPr/>
            </p:nvSpPr>
            <p:spPr>
              <a:xfrm>
                <a:off x="7811647" y="2888807"/>
                <a:ext cx="848473" cy="195309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28" name="Freeform 141">
                <a:extLst>
                  <a:ext uri="{FF2B5EF4-FFF2-40B4-BE49-F238E27FC236}">
                    <a16:creationId xmlns:a16="http://schemas.microsoft.com/office/drawing/2014/main" id="{685DBA64-8A6D-401F-9E1B-83AD184857FD}"/>
                  </a:ext>
                </a:extLst>
              </p:cNvPr>
              <p:cNvSpPr/>
              <p:nvPr/>
            </p:nvSpPr>
            <p:spPr>
              <a:xfrm>
                <a:off x="8369653" y="3056217"/>
                <a:ext cx="313397" cy="176708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29" name="Freeform 142">
                <a:extLst>
                  <a:ext uri="{FF2B5EF4-FFF2-40B4-BE49-F238E27FC236}">
                    <a16:creationId xmlns:a16="http://schemas.microsoft.com/office/drawing/2014/main" id="{E9EFA78C-AE54-4958-8FA1-B1E43E092D85}"/>
                  </a:ext>
                </a:extLst>
              </p:cNvPr>
              <p:cNvSpPr/>
              <p:nvPr/>
            </p:nvSpPr>
            <p:spPr>
              <a:xfrm>
                <a:off x="7788718" y="3056217"/>
                <a:ext cx="313397" cy="167410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30" name="Freeform 143">
                <a:extLst>
                  <a:ext uri="{FF2B5EF4-FFF2-40B4-BE49-F238E27FC236}">
                    <a16:creationId xmlns:a16="http://schemas.microsoft.com/office/drawing/2014/main" id="{C4233BA2-07FA-4016-A9ED-4A9B47B12917}"/>
                  </a:ext>
                </a:extLst>
              </p:cNvPr>
              <p:cNvSpPr/>
              <p:nvPr/>
            </p:nvSpPr>
            <p:spPr>
              <a:xfrm>
                <a:off x="7895732" y="2972509"/>
                <a:ext cx="672661" cy="269719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59429" name="Group 152">
            <a:extLst>
              <a:ext uri="{FF2B5EF4-FFF2-40B4-BE49-F238E27FC236}">
                <a16:creationId xmlns:a16="http://schemas.microsoft.com/office/drawing/2014/main" id="{3FE3FEB1-D0F3-4454-9313-923794C9356D}"/>
              </a:ext>
            </a:extLst>
          </p:cNvPr>
          <p:cNvGrpSpPr>
            <a:grpSpLocks/>
          </p:cNvGrpSpPr>
          <p:nvPr/>
        </p:nvGrpSpPr>
        <p:grpSpPr bwMode="auto">
          <a:xfrm>
            <a:off x="9813925" y="3135314"/>
            <a:ext cx="128588" cy="73025"/>
            <a:chOff x="7493876" y="2774731"/>
            <a:chExt cx="1481958" cy="894622"/>
          </a:xfrm>
        </p:grpSpPr>
        <p:sp>
          <p:nvSpPr>
            <p:cNvPr id="132" name="Freeform 153">
              <a:extLst>
                <a:ext uri="{FF2B5EF4-FFF2-40B4-BE49-F238E27FC236}">
                  <a16:creationId xmlns:a16="http://schemas.microsoft.com/office/drawing/2014/main" id="{9BF00597-76C6-44BD-B2FF-0AECA78A0D1B}"/>
                </a:ext>
              </a:extLst>
            </p:cNvPr>
            <p:cNvSpPr/>
            <p:nvPr/>
          </p:nvSpPr>
          <p:spPr>
            <a:xfrm>
              <a:off x="7493876" y="3085904"/>
              <a:ext cx="1481958" cy="583449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133" name="Oval 154">
              <a:extLst>
                <a:ext uri="{FF2B5EF4-FFF2-40B4-BE49-F238E27FC236}">
                  <a16:creationId xmlns:a16="http://schemas.microsoft.com/office/drawing/2014/main" id="{9C3189B9-4B48-4179-90DD-5196045E2180}"/>
                </a:ext>
              </a:extLst>
            </p:cNvPr>
            <p:cNvSpPr/>
            <p:nvPr/>
          </p:nvSpPr>
          <p:spPr>
            <a:xfrm>
              <a:off x="7493876" y="2774731"/>
              <a:ext cx="1481958" cy="583449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59870" name="Group 155">
              <a:extLst>
                <a:ext uri="{FF2B5EF4-FFF2-40B4-BE49-F238E27FC236}">
                  <a16:creationId xmlns:a16="http://schemas.microsoft.com/office/drawing/2014/main" id="{C6E378B6-D0FF-431B-8B2A-C92ACA62A9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5" name="Freeform 156">
                <a:extLst>
                  <a:ext uri="{FF2B5EF4-FFF2-40B4-BE49-F238E27FC236}">
                    <a16:creationId xmlns:a16="http://schemas.microsoft.com/office/drawing/2014/main" id="{E9824BA7-797B-4E55-A569-F43809C73E44}"/>
                  </a:ext>
                </a:extLst>
              </p:cNvPr>
              <p:cNvSpPr/>
              <p:nvPr/>
            </p:nvSpPr>
            <p:spPr>
              <a:xfrm>
                <a:off x="7818251" y="2888402"/>
                <a:ext cx="835256" cy="194097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36" name="Freeform 157">
                <a:extLst>
                  <a:ext uri="{FF2B5EF4-FFF2-40B4-BE49-F238E27FC236}">
                    <a16:creationId xmlns:a16="http://schemas.microsoft.com/office/drawing/2014/main" id="{AEC0E2D1-405C-4372-AA37-9971D35CC248}"/>
                  </a:ext>
                </a:extLst>
              </p:cNvPr>
              <p:cNvSpPr/>
              <p:nvPr/>
            </p:nvSpPr>
            <p:spPr>
              <a:xfrm>
                <a:off x="8369838" y="3066319"/>
                <a:ext cx="315189" cy="161748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37" name="Freeform 158">
                <a:extLst>
                  <a:ext uri="{FF2B5EF4-FFF2-40B4-BE49-F238E27FC236}">
                    <a16:creationId xmlns:a16="http://schemas.microsoft.com/office/drawing/2014/main" id="{396C2794-FE7F-496C-B406-7CD5ED3D1ECA}"/>
                  </a:ext>
                </a:extLst>
              </p:cNvPr>
              <p:cNvSpPr/>
              <p:nvPr/>
            </p:nvSpPr>
            <p:spPr>
              <a:xfrm>
                <a:off x="7786733" y="3066319"/>
                <a:ext cx="315189" cy="161748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38" name="Freeform 159">
                <a:extLst>
                  <a:ext uri="{FF2B5EF4-FFF2-40B4-BE49-F238E27FC236}">
                    <a16:creationId xmlns:a16="http://schemas.microsoft.com/office/drawing/2014/main" id="{8515ABA2-D1EE-431C-B51F-1CA9ECB9B004}"/>
                  </a:ext>
                </a:extLst>
              </p:cNvPr>
              <p:cNvSpPr/>
              <p:nvPr/>
            </p:nvSpPr>
            <p:spPr>
              <a:xfrm>
                <a:off x="7897054" y="2969270"/>
                <a:ext cx="677652" cy="274976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59430" name="Group 160">
            <a:extLst>
              <a:ext uri="{FF2B5EF4-FFF2-40B4-BE49-F238E27FC236}">
                <a16:creationId xmlns:a16="http://schemas.microsoft.com/office/drawing/2014/main" id="{5CD64B02-6FB3-4308-A988-3FF38FF0BCA1}"/>
              </a:ext>
            </a:extLst>
          </p:cNvPr>
          <p:cNvGrpSpPr>
            <a:grpSpLocks/>
          </p:cNvGrpSpPr>
          <p:nvPr/>
        </p:nvGrpSpPr>
        <p:grpSpPr bwMode="auto">
          <a:xfrm>
            <a:off x="9459913" y="3055939"/>
            <a:ext cx="265112" cy="149225"/>
            <a:chOff x="7493876" y="2774731"/>
            <a:chExt cx="1481958" cy="894622"/>
          </a:xfrm>
        </p:grpSpPr>
        <p:sp>
          <p:nvSpPr>
            <p:cNvPr id="140" name="Freeform 161">
              <a:extLst>
                <a:ext uri="{FF2B5EF4-FFF2-40B4-BE49-F238E27FC236}">
                  <a16:creationId xmlns:a16="http://schemas.microsoft.com/office/drawing/2014/main" id="{2E545D85-87DE-47D1-AA3A-BE0F215DE04A}"/>
                </a:ext>
              </a:extLst>
            </p:cNvPr>
            <p:cNvSpPr/>
            <p:nvPr/>
          </p:nvSpPr>
          <p:spPr>
            <a:xfrm>
              <a:off x="7493876" y="3088797"/>
              <a:ext cx="1481958" cy="580556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141" name="Oval 162">
              <a:extLst>
                <a:ext uri="{FF2B5EF4-FFF2-40B4-BE49-F238E27FC236}">
                  <a16:creationId xmlns:a16="http://schemas.microsoft.com/office/drawing/2014/main" id="{B19D445A-EE74-44CB-A86D-D3AEF98C144D}"/>
                </a:ext>
              </a:extLst>
            </p:cNvPr>
            <p:cNvSpPr/>
            <p:nvPr/>
          </p:nvSpPr>
          <p:spPr>
            <a:xfrm>
              <a:off x="7493876" y="2774731"/>
              <a:ext cx="1481958" cy="58055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59863" name="Group 163">
              <a:extLst>
                <a:ext uri="{FF2B5EF4-FFF2-40B4-BE49-F238E27FC236}">
                  <a16:creationId xmlns:a16="http://schemas.microsoft.com/office/drawing/2014/main" id="{A35D42E4-A09A-46BC-829A-F22C9A333F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43" name="Freeform 164">
                <a:extLst>
                  <a:ext uri="{FF2B5EF4-FFF2-40B4-BE49-F238E27FC236}">
                    <a16:creationId xmlns:a16="http://schemas.microsoft.com/office/drawing/2014/main" id="{CF9259B5-23BB-45C0-8943-8D91B51ED3AD}"/>
                  </a:ext>
                </a:extLst>
              </p:cNvPr>
              <p:cNvSpPr/>
              <p:nvPr/>
            </p:nvSpPr>
            <p:spPr>
              <a:xfrm>
                <a:off x="7811652" y="2887021"/>
                <a:ext cx="848468" cy="197881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44" name="Freeform 165">
                <a:extLst>
                  <a:ext uri="{FF2B5EF4-FFF2-40B4-BE49-F238E27FC236}">
                    <a16:creationId xmlns:a16="http://schemas.microsoft.com/office/drawing/2014/main" id="{5348D57B-A78A-4410-A237-8A622F2DC245}"/>
                  </a:ext>
                </a:extLst>
              </p:cNvPr>
              <p:cNvSpPr/>
              <p:nvPr/>
            </p:nvSpPr>
            <p:spPr>
              <a:xfrm>
                <a:off x="8369653" y="3053241"/>
                <a:ext cx="313401" cy="166225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45" name="Freeform 166">
                <a:extLst>
                  <a:ext uri="{FF2B5EF4-FFF2-40B4-BE49-F238E27FC236}">
                    <a16:creationId xmlns:a16="http://schemas.microsoft.com/office/drawing/2014/main" id="{D3B97B4C-E6D3-4FEF-8527-ECB41E2EB111}"/>
                  </a:ext>
                </a:extLst>
              </p:cNvPr>
              <p:cNvSpPr/>
              <p:nvPr/>
            </p:nvSpPr>
            <p:spPr>
              <a:xfrm>
                <a:off x="7788718" y="3053241"/>
                <a:ext cx="313401" cy="16622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46" name="Freeform 167">
                <a:extLst>
                  <a:ext uri="{FF2B5EF4-FFF2-40B4-BE49-F238E27FC236}">
                    <a16:creationId xmlns:a16="http://schemas.microsoft.com/office/drawing/2014/main" id="{2585223E-E636-4CEA-84B9-7798D3418E93}"/>
                  </a:ext>
                </a:extLst>
              </p:cNvPr>
              <p:cNvSpPr/>
              <p:nvPr/>
            </p:nvSpPr>
            <p:spPr>
              <a:xfrm>
                <a:off x="7895732" y="2974087"/>
                <a:ext cx="672661" cy="261209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59431" name="Group 168">
            <a:extLst>
              <a:ext uri="{FF2B5EF4-FFF2-40B4-BE49-F238E27FC236}">
                <a16:creationId xmlns:a16="http://schemas.microsoft.com/office/drawing/2014/main" id="{717C0293-7BEC-4BDC-9A5D-B59B5A5BFB09}"/>
              </a:ext>
            </a:extLst>
          </p:cNvPr>
          <p:cNvGrpSpPr>
            <a:grpSpLocks/>
          </p:cNvGrpSpPr>
          <p:nvPr/>
        </p:nvGrpSpPr>
        <p:grpSpPr bwMode="auto">
          <a:xfrm>
            <a:off x="9112251" y="2085976"/>
            <a:ext cx="265113" cy="149225"/>
            <a:chOff x="7493876" y="2774731"/>
            <a:chExt cx="1481958" cy="894622"/>
          </a:xfrm>
        </p:grpSpPr>
        <p:sp>
          <p:nvSpPr>
            <p:cNvPr id="148" name="Freeform 169">
              <a:extLst>
                <a:ext uri="{FF2B5EF4-FFF2-40B4-BE49-F238E27FC236}">
                  <a16:creationId xmlns:a16="http://schemas.microsoft.com/office/drawing/2014/main" id="{82ACBD97-88E4-4BD9-B72A-9D7FF300316F}"/>
                </a:ext>
              </a:extLst>
            </p:cNvPr>
            <p:cNvSpPr/>
            <p:nvPr/>
          </p:nvSpPr>
          <p:spPr>
            <a:xfrm>
              <a:off x="7493876" y="3088803"/>
              <a:ext cx="1481958" cy="580550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149" name="Oval 170">
              <a:extLst>
                <a:ext uri="{FF2B5EF4-FFF2-40B4-BE49-F238E27FC236}">
                  <a16:creationId xmlns:a16="http://schemas.microsoft.com/office/drawing/2014/main" id="{43812548-B076-4D49-A51C-0D37974E5217}"/>
                </a:ext>
              </a:extLst>
            </p:cNvPr>
            <p:cNvSpPr/>
            <p:nvPr/>
          </p:nvSpPr>
          <p:spPr>
            <a:xfrm>
              <a:off x="7493876" y="2774731"/>
              <a:ext cx="1481958" cy="580556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59856" name="Group 171">
              <a:extLst>
                <a:ext uri="{FF2B5EF4-FFF2-40B4-BE49-F238E27FC236}">
                  <a16:creationId xmlns:a16="http://schemas.microsoft.com/office/drawing/2014/main" id="{AEC3E11A-0DFC-4979-920C-C9A4C1E47C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51" name="Freeform 172">
                <a:extLst>
                  <a:ext uri="{FF2B5EF4-FFF2-40B4-BE49-F238E27FC236}">
                    <a16:creationId xmlns:a16="http://schemas.microsoft.com/office/drawing/2014/main" id="{00C4F340-86AB-463B-838A-706CFBE5766F}"/>
                  </a:ext>
                </a:extLst>
              </p:cNvPr>
              <p:cNvSpPr/>
              <p:nvPr/>
            </p:nvSpPr>
            <p:spPr>
              <a:xfrm>
                <a:off x="7811647" y="2887021"/>
                <a:ext cx="848473" cy="197886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52" name="Freeform 173">
                <a:extLst>
                  <a:ext uri="{FF2B5EF4-FFF2-40B4-BE49-F238E27FC236}">
                    <a16:creationId xmlns:a16="http://schemas.microsoft.com/office/drawing/2014/main" id="{17480794-3A0F-432A-8E4B-060CE9091379}"/>
                  </a:ext>
                </a:extLst>
              </p:cNvPr>
              <p:cNvSpPr/>
              <p:nvPr/>
            </p:nvSpPr>
            <p:spPr>
              <a:xfrm>
                <a:off x="8369653" y="3053246"/>
                <a:ext cx="313397" cy="166220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53" name="Freeform 174">
                <a:extLst>
                  <a:ext uri="{FF2B5EF4-FFF2-40B4-BE49-F238E27FC236}">
                    <a16:creationId xmlns:a16="http://schemas.microsoft.com/office/drawing/2014/main" id="{C18716CB-5415-40EA-9062-EFB61C043BA5}"/>
                  </a:ext>
                </a:extLst>
              </p:cNvPr>
              <p:cNvSpPr/>
              <p:nvPr/>
            </p:nvSpPr>
            <p:spPr>
              <a:xfrm>
                <a:off x="7788718" y="3053246"/>
                <a:ext cx="313397" cy="166220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54" name="Freeform 175">
                <a:extLst>
                  <a:ext uri="{FF2B5EF4-FFF2-40B4-BE49-F238E27FC236}">
                    <a16:creationId xmlns:a16="http://schemas.microsoft.com/office/drawing/2014/main" id="{8C6E2BC0-9890-41E7-BEF0-0C8F052B8D65}"/>
                  </a:ext>
                </a:extLst>
              </p:cNvPr>
              <p:cNvSpPr/>
              <p:nvPr/>
            </p:nvSpPr>
            <p:spPr>
              <a:xfrm>
                <a:off x="7895732" y="2974092"/>
                <a:ext cx="672661" cy="261204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59432" name="Group 176">
            <a:extLst>
              <a:ext uri="{FF2B5EF4-FFF2-40B4-BE49-F238E27FC236}">
                <a16:creationId xmlns:a16="http://schemas.microsoft.com/office/drawing/2014/main" id="{E430E62F-E2A0-4A88-94BB-3CF9B3D1D8CB}"/>
              </a:ext>
            </a:extLst>
          </p:cNvPr>
          <p:cNvGrpSpPr>
            <a:grpSpLocks/>
          </p:cNvGrpSpPr>
          <p:nvPr/>
        </p:nvGrpSpPr>
        <p:grpSpPr bwMode="auto">
          <a:xfrm>
            <a:off x="9547226" y="2393951"/>
            <a:ext cx="265113" cy="149225"/>
            <a:chOff x="7493876" y="2774731"/>
            <a:chExt cx="1481958" cy="894622"/>
          </a:xfrm>
        </p:grpSpPr>
        <p:sp>
          <p:nvSpPr>
            <p:cNvPr id="156" name="Freeform 177">
              <a:extLst>
                <a:ext uri="{FF2B5EF4-FFF2-40B4-BE49-F238E27FC236}">
                  <a16:creationId xmlns:a16="http://schemas.microsoft.com/office/drawing/2014/main" id="{90CDC82F-FDF1-4435-944D-5250FD477878}"/>
                </a:ext>
              </a:extLst>
            </p:cNvPr>
            <p:cNvSpPr/>
            <p:nvPr/>
          </p:nvSpPr>
          <p:spPr>
            <a:xfrm>
              <a:off x="7493876" y="3088803"/>
              <a:ext cx="1481958" cy="580550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157" name="Oval 178">
              <a:extLst>
                <a:ext uri="{FF2B5EF4-FFF2-40B4-BE49-F238E27FC236}">
                  <a16:creationId xmlns:a16="http://schemas.microsoft.com/office/drawing/2014/main" id="{A5B3513D-95FF-451F-9FFC-F13D99E20725}"/>
                </a:ext>
              </a:extLst>
            </p:cNvPr>
            <p:cNvSpPr/>
            <p:nvPr/>
          </p:nvSpPr>
          <p:spPr>
            <a:xfrm>
              <a:off x="7493876" y="2774731"/>
              <a:ext cx="1481958" cy="580556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59849" name="Group 179">
              <a:extLst>
                <a:ext uri="{FF2B5EF4-FFF2-40B4-BE49-F238E27FC236}">
                  <a16:creationId xmlns:a16="http://schemas.microsoft.com/office/drawing/2014/main" id="{0385C6C9-AE87-4EF5-B7A2-7832CF515F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59" name="Freeform 180">
                <a:extLst>
                  <a:ext uri="{FF2B5EF4-FFF2-40B4-BE49-F238E27FC236}">
                    <a16:creationId xmlns:a16="http://schemas.microsoft.com/office/drawing/2014/main" id="{015144DA-FA1A-4C7C-86EC-3E6FA3E7C7F3}"/>
                  </a:ext>
                </a:extLst>
              </p:cNvPr>
              <p:cNvSpPr/>
              <p:nvPr/>
            </p:nvSpPr>
            <p:spPr>
              <a:xfrm>
                <a:off x="7811647" y="2887021"/>
                <a:ext cx="848473" cy="197886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60" name="Freeform 181">
                <a:extLst>
                  <a:ext uri="{FF2B5EF4-FFF2-40B4-BE49-F238E27FC236}">
                    <a16:creationId xmlns:a16="http://schemas.microsoft.com/office/drawing/2014/main" id="{3A86911A-F705-4027-A2C7-F6F3AF19EBEB}"/>
                  </a:ext>
                </a:extLst>
              </p:cNvPr>
              <p:cNvSpPr/>
              <p:nvPr/>
            </p:nvSpPr>
            <p:spPr>
              <a:xfrm>
                <a:off x="8369653" y="3053246"/>
                <a:ext cx="313397" cy="166220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61" name="Freeform 182">
                <a:extLst>
                  <a:ext uri="{FF2B5EF4-FFF2-40B4-BE49-F238E27FC236}">
                    <a16:creationId xmlns:a16="http://schemas.microsoft.com/office/drawing/2014/main" id="{3FCEF454-6BA8-4F9F-AE02-EFCECE63C5B2}"/>
                  </a:ext>
                </a:extLst>
              </p:cNvPr>
              <p:cNvSpPr/>
              <p:nvPr/>
            </p:nvSpPr>
            <p:spPr>
              <a:xfrm>
                <a:off x="7788718" y="3053246"/>
                <a:ext cx="313397" cy="166220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62" name="Freeform 183">
                <a:extLst>
                  <a:ext uri="{FF2B5EF4-FFF2-40B4-BE49-F238E27FC236}">
                    <a16:creationId xmlns:a16="http://schemas.microsoft.com/office/drawing/2014/main" id="{B29A883E-4AFE-4AC1-80BE-0A4A1C280F91}"/>
                  </a:ext>
                </a:extLst>
              </p:cNvPr>
              <p:cNvSpPr/>
              <p:nvPr/>
            </p:nvSpPr>
            <p:spPr>
              <a:xfrm>
                <a:off x="7895732" y="2974092"/>
                <a:ext cx="672661" cy="261204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59433" name="Group 184">
            <a:extLst>
              <a:ext uri="{FF2B5EF4-FFF2-40B4-BE49-F238E27FC236}">
                <a16:creationId xmlns:a16="http://schemas.microsoft.com/office/drawing/2014/main" id="{0F513856-D178-4F87-A8B9-C6A801D0DBCD}"/>
              </a:ext>
            </a:extLst>
          </p:cNvPr>
          <p:cNvGrpSpPr>
            <a:grpSpLocks/>
          </p:cNvGrpSpPr>
          <p:nvPr/>
        </p:nvGrpSpPr>
        <p:grpSpPr bwMode="auto">
          <a:xfrm>
            <a:off x="9634538" y="2014539"/>
            <a:ext cx="265112" cy="149225"/>
            <a:chOff x="7493876" y="2774731"/>
            <a:chExt cx="1481958" cy="894622"/>
          </a:xfrm>
        </p:grpSpPr>
        <p:sp>
          <p:nvSpPr>
            <p:cNvPr id="164" name="Freeform 185">
              <a:extLst>
                <a:ext uri="{FF2B5EF4-FFF2-40B4-BE49-F238E27FC236}">
                  <a16:creationId xmlns:a16="http://schemas.microsoft.com/office/drawing/2014/main" id="{C9A1CED8-3696-46ED-8E62-98F27D850B1C}"/>
                </a:ext>
              </a:extLst>
            </p:cNvPr>
            <p:cNvSpPr/>
            <p:nvPr/>
          </p:nvSpPr>
          <p:spPr>
            <a:xfrm>
              <a:off x="7493876" y="3088797"/>
              <a:ext cx="1481958" cy="580556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165" name="Oval 186">
              <a:extLst>
                <a:ext uri="{FF2B5EF4-FFF2-40B4-BE49-F238E27FC236}">
                  <a16:creationId xmlns:a16="http://schemas.microsoft.com/office/drawing/2014/main" id="{C00F0622-4568-4FC1-B537-06FCF6DE0E10}"/>
                </a:ext>
              </a:extLst>
            </p:cNvPr>
            <p:cNvSpPr/>
            <p:nvPr/>
          </p:nvSpPr>
          <p:spPr>
            <a:xfrm>
              <a:off x="7493876" y="2774731"/>
              <a:ext cx="1481958" cy="58055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59842" name="Group 187">
              <a:extLst>
                <a:ext uri="{FF2B5EF4-FFF2-40B4-BE49-F238E27FC236}">
                  <a16:creationId xmlns:a16="http://schemas.microsoft.com/office/drawing/2014/main" id="{E9CE3DA4-D4A2-4CFF-A0CF-9E2B3EF8CB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67" name="Freeform 188">
                <a:extLst>
                  <a:ext uri="{FF2B5EF4-FFF2-40B4-BE49-F238E27FC236}">
                    <a16:creationId xmlns:a16="http://schemas.microsoft.com/office/drawing/2014/main" id="{074420A1-A956-499E-84EE-4E34B8CFE266}"/>
                  </a:ext>
                </a:extLst>
              </p:cNvPr>
              <p:cNvSpPr/>
              <p:nvPr/>
            </p:nvSpPr>
            <p:spPr>
              <a:xfrm>
                <a:off x="7811652" y="2887021"/>
                <a:ext cx="848468" cy="197881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68" name="Freeform 189">
                <a:extLst>
                  <a:ext uri="{FF2B5EF4-FFF2-40B4-BE49-F238E27FC236}">
                    <a16:creationId xmlns:a16="http://schemas.microsoft.com/office/drawing/2014/main" id="{9ED7F5F6-C6A3-4F0A-964B-D27848DE047C}"/>
                  </a:ext>
                </a:extLst>
              </p:cNvPr>
              <p:cNvSpPr/>
              <p:nvPr/>
            </p:nvSpPr>
            <p:spPr>
              <a:xfrm>
                <a:off x="8369653" y="3053241"/>
                <a:ext cx="313401" cy="166225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69" name="Freeform 190">
                <a:extLst>
                  <a:ext uri="{FF2B5EF4-FFF2-40B4-BE49-F238E27FC236}">
                    <a16:creationId xmlns:a16="http://schemas.microsoft.com/office/drawing/2014/main" id="{421A4888-65A1-48A5-B5E2-14F25BA0FA4F}"/>
                  </a:ext>
                </a:extLst>
              </p:cNvPr>
              <p:cNvSpPr/>
              <p:nvPr/>
            </p:nvSpPr>
            <p:spPr>
              <a:xfrm>
                <a:off x="7788718" y="3053241"/>
                <a:ext cx="313401" cy="16622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70" name="Freeform 191">
                <a:extLst>
                  <a:ext uri="{FF2B5EF4-FFF2-40B4-BE49-F238E27FC236}">
                    <a16:creationId xmlns:a16="http://schemas.microsoft.com/office/drawing/2014/main" id="{A0CB77B1-5D70-46D0-A395-94813AD0E978}"/>
                  </a:ext>
                </a:extLst>
              </p:cNvPr>
              <p:cNvSpPr/>
              <p:nvPr/>
            </p:nvSpPr>
            <p:spPr>
              <a:xfrm>
                <a:off x="7895732" y="2974087"/>
                <a:ext cx="672661" cy="261209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59434" name="Group 200">
            <a:extLst>
              <a:ext uri="{FF2B5EF4-FFF2-40B4-BE49-F238E27FC236}">
                <a16:creationId xmlns:a16="http://schemas.microsoft.com/office/drawing/2014/main" id="{E9372F21-7246-4E05-B834-64C888FBE1B3}"/>
              </a:ext>
            </a:extLst>
          </p:cNvPr>
          <p:cNvGrpSpPr>
            <a:grpSpLocks/>
          </p:cNvGrpSpPr>
          <p:nvPr/>
        </p:nvGrpSpPr>
        <p:grpSpPr bwMode="auto">
          <a:xfrm>
            <a:off x="9136063" y="2430464"/>
            <a:ext cx="265112" cy="149225"/>
            <a:chOff x="7493876" y="2774731"/>
            <a:chExt cx="1481958" cy="894622"/>
          </a:xfrm>
        </p:grpSpPr>
        <p:sp>
          <p:nvSpPr>
            <p:cNvPr id="172" name="Freeform 201">
              <a:extLst>
                <a:ext uri="{FF2B5EF4-FFF2-40B4-BE49-F238E27FC236}">
                  <a16:creationId xmlns:a16="http://schemas.microsoft.com/office/drawing/2014/main" id="{FB75A185-7FEF-46B7-9DB3-ACB4967574CB}"/>
                </a:ext>
              </a:extLst>
            </p:cNvPr>
            <p:cNvSpPr/>
            <p:nvPr/>
          </p:nvSpPr>
          <p:spPr>
            <a:xfrm>
              <a:off x="7493876" y="3088797"/>
              <a:ext cx="1481958" cy="580556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173" name="Oval 202">
              <a:extLst>
                <a:ext uri="{FF2B5EF4-FFF2-40B4-BE49-F238E27FC236}">
                  <a16:creationId xmlns:a16="http://schemas.microsoft.com/office/drawing/2014/main" id="{997C9ECB-7F0E-48E7-8B07-099FBB671B4E}"/>
                </a:ext>
              </a:extLst>
            </p:cNvPr>
            <p:cNvSpPr/>
            <p:nvPr/>
          </p:nvSpPr>
          <p:spPr>
            <a:xfrm>
              <a:off x="7493876" y="2774731"/>
              <a:ext cx="1481958" cy="58055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59835" name="Group 203">
              <a:extLst>
                <a:ext uri="{FF2B5EF4-FFF2-40B4-BE49-F238E27FC236}">
                  <a16:creationId xmlns:a16="http://schemas.microsoft.com/office/drawing/2014/main" id="{2C81F133-61AB-4B00-AD48-A5D988EA0A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75" name="Freeform 204">
                <a:extLst>
                  <a:ext uri="{FF2B5EF4-FFF2-40B4-BE49-F238E27FC236}">
                    <a16:creationId xmlns:a16="http://schemas.microsoft.com/office/drawing/2014/main" id="{0CFF8CA2-8A07-43ED-9A95-C598611AA0DB}"/>
                  </a:ext>
                </a:extLst>
              </p:cNvPr>
              <p:cNvSpPr/>
              <p:nvPr/>
            </p:nvSpPr>
            <p:spPr>
              <a:xfrm>
                <a:off x="7811652" y="2887021"/>
                <a:ext cx="848468" cy="197881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76" name="Freeform 205">
                <a:extLst>
                  <a:ext uri="{FF2B5EF4-FFF2-40B4-BE49-F238E27FC236}">
                    <a16:creationId xmlns:a16="http://schemas.microsoft.com/office/drawing/2014/main" id="{65C31DAF-6597-49A0-8074-97CE7D653DBF}"/>
                  </a:ext>
                </a:extLst>
              </p:cNvPr>
              <p:cNvSpPr/>
              <p:nvPr/>
            </p:nvSpPr>
            <p:spPr>
              <a:xfrm>
                <a:off x="8369653" y="3053241"/>
                <a:ext cx="313401" cy="166225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77" name="Freeform 206">
                <a:extLst>
                  <a:ext uri="{FF2B5EF4-FFF2-40B4-BE49-F238E27FC236}">
                    <a16:creationId xmlns:a16="http://schemas.microsoft.com/office/drawing/2014/main" id="{CBFA3228-2359-4B11-8987-A8F07F6F5CF0}"/>
                  </a:ext>
                </a:extLst>
              </p:cNvPr>
              <p:cNvSpPr/>
              <p:nvPr/>
            </p:nvSpPr>
            <p:spPr>
              <a:xfrm>
                <a:off x="7788718" y="3053241"/>
                <a:ext cx="313401" cy="16622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78" name="Freeform 207">
                <a:extLst>
                  <a:ext uri="{FF2B5EF4-FFF2-40B4-BE49-F238E27FC236}">
                    <a16:creationId xmlns:a16="http://schemas.microsoft.com/office/drawing/2014/main" id="{6A4EB74C-4789-4489-92BC-21231FB05657}"/>
                  </a:ext>
                </a:extLst>
              </p:cNvPr>
              <p:cNvSpPr/>
              <p:nvPr/>
            </p:nvSpPr>
            <p:spPr>
              <a:xfrm>
                <a:off x="7895732" y="2974087"/>
                <a:ext cx="672661" cy="261209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59435" name="Group 208">
            <a:extLst>
              <a:ext uri="{FF2B5EF4-FFF2-40B4-BE49-F238E27FC236}">
                <a16:creationId xmlns:a16="http://schemas.microsoft.com/office/drawing/2014/main" id="{9F028D5D-0479-4CBC-A367-58613F754F63}"/>
              </a:ext>
            </a:extLst>
          </p:cNvPr>
          <p:cNvGrpSpPr>
            <a:grpSpLocks/>
          </p:cNvGrpSpPr>
          <p:nvPr/>
        </p:nvGrpSpPr>
        <p:grpSpPr bwMode="auto">
          <a:xfrm>
            <a:off x="8774114" y="2979739"/>
            <a:ext cx="276225" cy="180975"/>
            <a:chOff x="7493876" y="2774731"/>
            <a:chExt cx="1481958" cy="894622"/>
          </a:xfrm>
        </p:grpSpPr>
        <p:sp>
          <p:nvSpPr>
            <p:cNvPr id="180" name="Freeform 209">
              <a:extLst>
                <a:ext uri="{FF2B5EF4-FFF2-40B4-BE49-F238E27FC236}">
                  <a16:creationId xmlns:a16="http://schemas.microsoft.com/office/drawing/2014/main" id="{A70311DE-95B8-46D8-A14C-B80C175BBD75}"/>
                </a:ext>
              </a:extLst>
            </p:cNvPr>
            <p:cNvSpPr/>
            <p:nvPr/>
          </p:nvSpPr>
          <p:spPr>
            <a:xfrm>
              <a:off x="7493876" y="3080783"/>
              <a:ext cx="1481958" cy="588570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181" name="Oval 210">
              <a:extLst>
                <a:ext uri="{FF2B5EF4-FFF2-40B4-BE49-F238E27FC236}">
                  <a16:creationId xmlns:a16="http://schemas.microsoft.com/office/drawing/2014/main" id="{5FFDCF3C-6EFA-4E02-AA29-328077908BFC}"/>
                </a:ext>
              </a:extLst>
            </p:cNvPr>
            <p:cNvSpPr/>
            <p:nvPr/>
          </p:nvSpPr>
          <p:spPr>
            <a:xfrm>
              <a:off x="7493876" y="2774731"/>
              <a:ext cx="1481958" cy="58072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59828" name="Group 211">
              <a:extLst>
                <a:ext uri="{FF2B5EF4-FFF2-40B4-BE49-F238E27FC236}">
                  <a16:creationId xmlns:a16="http://schemas.microsoft.com/office/drawing/2014/main" id="{43C75D21-A26F-48D7-B164-AC4BA82815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83" name="Freeform 212">
                <a:extLst>
                  <a:ext uri="{FF2B5EF4-FFF2-40B4-BE49-F238E27FC236}">
                    <a16:creationId xmlns:a16="http://schemas.microsoft.com/office/drawing/2014/main" id="{700ECFA2-5B82-441E-AB49-1266867C837A}"/>
                  </a:ext>
                </a:extLst>
              </p:cNvPr>
              <p:cNvSpPr/>
              <p:nvPr/>
            </p:nvSpPr>
            <p:spPr>
              <a:xfrm>
                <a:off x="7810371" y="2882438"/>
                <a:ext cx="851020" cy="202330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84" name="Freeform 213">
                <a:extLst>
                  <a:ext uri="{FF2B5EF4-FFF2-40B4-BE49-F238E27FC236}">
                    <a16:creationId xmlns:a16="http://schemas.microsoft.com/office/drawing/2014/main" id="{09C9B1AA-3554-4183-9609-0F6A81B90624}"/>
                  </a:ext>
                </a:extLst>
              </p:cNvPr>
              <p:cNvSpPr/>
              <p:nvPr/>
            </p:nvSpPr>
            <p:spPr>
              <a:xfrm>
                <a:off x="8367936" y="3052133"/>
                <a:ext cx="315467" cy="176224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85" name="Freeform 214">
                <a:extLst>
                  <a:ext uri="{FF2B5EF4-FFF2-40B4-BE49-F238E27FC236}">
                    <a16:creationId xmlns:a16="http://schemas.microsoft.com/office/drawing/2014/main" id="{8A1C2E1E-7FDA-4958-972F-353A416788F7}"/>
                  </a:ext>
                </a:extLst>
              </p:cNvPr>
              <p:cNvSpPr/>
              <p:nvPr/>
            </p:nvSpPr>
            <p:spPr>
              <a:xfrm>
                <a:off x="7788364" y="3052133"/>
                <a:ext cx="308128" cy="176224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86" name="Freeform 215">
                <a:extLst>
                  <a:ext uri="{FF2B5EF4-FFF2-40B4-BE49-F238E27FC236}">
                    <a16:creationId xmlns:a16="http://schemas.microsoft.com/office/drawing/2014/main" id="{0045BD2D-21A0-42A1-B0A9-7DD3BFDA66FC}"/>
                  </a:ext>
                </a:extLst>
              </p:cNvPr>
              <p:cNvSpPr/>
              <p:nvPr/>
            </p:nvSpPr>
            <p:spPr>
              <a:xfrm>
                <a:off x="7898408" y="2967287"/>
                <a:ext cx="674947" cy="274122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59436" name="Group 224">
            <a:extLst>
              <a:ext uri="{FF2B5EF4-FFF2-40B4-BE49-F238E27FC236}">
                <a16:creationId xmlns:a16="http://schemas.microsoft.com/office/drawing/2014/main" id="{50FC3BA7-28B5-46B0-8868-1A6EB91F8151}"/>
              </a:ext>
            </a:extLst>
          </p:cNvPr>
          <p:cNvGrpSpPr>
            <a:grpSpLocks/>
          </p:cNvGrpSpPr>
          <p:nvPr/>
        </p:nvGrpSpPr>
        <p:grpSpPr bwMode="auto">
          <a:xfrm>
            <a:off x="9432926" y="3429000"/>
            <a:ext cx="265113" cy="147638"/>
            <a:chOff x="7493876" y="2774731"/>
            <a:chExt cx="1481958" cy="894622"/>
          </a:xfrm>
        </p:grpSpPr>
        <p:sp>
          <p:nvSpPr>
            <p:cNvPr id="188" name="Freeform 225">
              <a:extLst>
                <a:ext uri="{FF2B5EF4-FFF2-40B4-BE49-F238E27FC236}">
                  <a16:creationId xmlns:a16="http://schemas.microsoft.com/office/drawing/2014/main" id="{8890C6A3-8F21-4AFB-9888-0E77544FC83C}"/>
                </a:ext>
              </a:extLst>
            </p:cNvPr>
            <p:cNvSpPr/>
            <p:nvPr/>
          </p:nvSpPr>
          <p:spPr>
            <a:xfrm>
              <a:off x="7493876" y="3082557"/>
              <a:ext cx="1481958" cy="586796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189" name="Oval 226">
              <a:extLst>
                <a:ext uri="{FF2B5EF4-FFF2-40B4-BE49-F238E27FC236}">
                  <a16:creationId xmlns:a16="http://schemas.microsoft.com/office/drawing/2014/main" id="{73B1AF4D-E2FE-416F-88EB-2BFA1AD40F77}"/>
                </a:ext>
              </a:extLst>
            </p:cNvPr>
            <p:cNvSpPr/>
            <p:nvPr/>
          </p:nvSpPr>
          <p:spPr>
            <a:xfrm>
              <a:off x="7493876" y="2774731"/>
              <a:ext cx="1481958" cy="577174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59821" name="Group 227">
              <a:extLst>
                <a:ext uri="{FF2B5EF4-FFF2-40B4-BE49-F238E27FC236}">
                  <a16:creationId xmlns:a16="http://schemas.microsoft.com/office/drawing/2014/main" id="{E5FA5530-5D91-4A0F-8FBC-6F682BEDE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91" name="Freeform 228">
                <a:extLst>
                  <a:ext uri="{FF2B5EF4-FFF2-40B4-BE49-F238E27FC236}">
                    <a16:creationId xmlns:a16="http://schemas.microsoft.com/office/drawing/2014/main" id="{96FEE196-298A-4FF3-803D-19E6F209ED95}"/>
                  </a:ext>
                </a:extLst>
              </p:cNvPr>
              <p:cNvSpPr/>
              <p:nvPr/>
            </p:nvSpPr>
            <p:spPr>
              <a:xfrm>
                <a:off x="7811647" y="2887704"/>
                <a:ext cx="848473" cy="200013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92" name="Freeform 229">
                <a:extLst>
                  <a:ext uri="{FF2B5EF4-FFF2-40B4-BE49-F238E27FC236}">
                    <a16:creationId xmlns:a16="http://schemas.microsoft.com/office/drawing/2014/main" id="{7C91C20B-0FB3-4913-9FD6-E24EAEBE3534}"/>
                  </a:ext>
                </a:extLst>
              </p:cNvPr>
              <p:cNvSpPr/>
              <p:nvPr/>
            </p:nvSpPr>
            <p:spPr>
              <a:xfrm>
                <a:off x="8369653" y="3055716"/>
                <a:ext cx="313397" cy="168007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93" name="Freeform 230">
                <a:extLst>
                  <a:ext uri="{FF2B5EF4-FFF2-40B4-BE49-F238E27FC236}">
                    <a16:creationId xmlns:a16="http://schemas.microsoft.com/office/drawing/2014/main" id="{2866D31E-1E77-443E-881C-AE4117A100DC}"/>
                  </a:ext>
                </a:extLst>
              </p:cNvPr>
              <p:cNvSpPr/>
              <p:nvPr/>
            </p:nvSpPr>
            <p:spPr>
              <a:xfrm>
                <a:off x="7788718" y="3055716"/>
                <a:ext cx="313397" cy="168007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94" name="Freeform 231">
                <a:extLst>
                  <a:ext uri="{FF2B5EF4-FFF2-40B4-BE49-F238E27FC236}">
                    <a16:creationId xmlns:a16="http://schemas.microsoft.com/office/drawing/2014/main" id="{4D7CBFF4-CE22-4561-B27E-8CAE02B957D5}"/>
                  </a:ext>
                </a:extLst>
              </p:cNvPr>
              <p:cNvSpPr/>
              <p:nvPr/>
            </p:nvSpPr>
            <p:spPr>
              <a:xfrm>
                <a:off x="7895732" y="2975711"/>
                <a:ext cx="672661" cy="264012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59437" name="Group 240">
            <a:extLst>
              <a:ext uri="{FF2B5EF4-FFF2-40B4-BE49-F238E27FC236}">
                <a16:creationId xmlns:a16="http://schemas.microsoft.com/office/drawing/2014/main" id="{15EFD73D-DC7C-4460-89A0-E67AEBDAFC00}"/>
              </a:ext>
            </a:extLst>
          </p:cNvPr>
          <p:cNvGrpSpPr>
            <a:grpSpLocks/>
          </p:cNvGrpSpPr>
          <p:nvPr/>
        </p:nvGrpSpPr>
        <p:grpSpPr bwMode="auto">
          <a:xfrm>
            <a:off x="9845675" y="3711575"/>
            <a:ext cx="171450" cy="90488"/>
            <a:chOff x="7493876" y="2774731"/>
            <a:chExt cx="1481958" cy="894622"/>
          </a:xfrm>
        </p:grpSpPr>
        <p:sp>
          <p:nvSpPr>
            <p:cNvPr id="196" name="Freeform 241">
              <a:extLst>
                <a:ext uri="{FF2B5EF4-FFF2-40B4-BE49-F238E27FC236}">
                  <a16:creationId xmlns:a16="http://schemas.microsoft.com/office/drawing/2014/main" id="{E28B922E-E0FC-4914-A0B4-70694361F79B}"/>
                </a:ext>
              </a:extLst>
            </p:cNvPr>
            <p:cNvSpPr/>
            <p:nvPr/>
          </p:nvSpPr>
          <p:spPr>
            <a:xfrm>
              <a:off x="7493876" y="3088632"/>
              <a:ext cx="1481958" cy="580721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197" name="Oval 242">
              <a:extLst>
                <a:ext uri="{FF2B5EF4-FFF2-40B4-BE49-F238E27FC236}">
                  <a16:creationId xmlns:a16="http://schemas.microsoft.com/office/drawing/2014/main" id="{8877F105-0CF8-4BC6-9523-4757046FC6F4}"/>
                </a:ext>
              </a:extLst>
            </p:cNvPr>
            <p:cNvSpPr/>
            <p:nvPr/>
          </p:nvSpPr>
          <p:spPr>
            <a:xfrm>
              <a:off x="7493876" y="2774731"/>
              <a:ext cx="1481958" cy="580721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59814" name="Group 243">
              <a:extLst>
                <a:ext uri="{FF2B5EF4-FFF2-40B4-BE49-F238E27FC236}">
                  <a16:creationId xmlns:a16="http://schemas.microsoft.com/office/drawing/2014/main" id="{DC9FA976-B735-4C45-9813-923A5D3B70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99" name="Freeform 244">
                <a:extLst>
                  <a:ext uri="{FF2B5EF4-FFF2-40B4-BE49-F238E27FC236}">
                    <a16:creationId xmlns:a16="http://schemas.microsoft.com/office/drawing/2014/main" id="{F97B0F3F-3767-4F34-8F7D-BF2E90F0E71B}"/>
                  </a:ext>
                </a:extLst>
              </p:cNvPr>
              <p:cNvSpPr/>
              <p:nvPr/>
            </p:nvSpPr>
            <p:spPr>
              <a:xfrm>
                <a:off x="7810379" y="2888971"/>
                <a:ext cx="851018" cy="195798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00" name="Freeform 245">
                <a:extLst>
                  <a:ext uri="{FF2B5EF4-FFF2-40B4-BE49-F238E27FC236}">
                    <a16:creationId xmlns:a16="http://schemas.microsoft.com/office/drawing/2014/main" id="{99710158-08EE-4CFA-84F2-DA6EAD83EFE8}"/>
                  </a:ext>
                </a:extLst>
              </p:cNvPr>
              <p:cNvSpPr/>
              <p:nvPr/>
            </p:nvSpPr>
            <p:spPr>
              <a:xfrm>
                <a:off x="8365909" y="3058661"/>
                <a:ext cx="319128" cy="16969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01" name="Freeform 246">
                <a:extLst>
                  <a:ext uri="{FF2B5EF4-FFF2-40B4-BE49-F238E27FC236}">
                    <a16:creationId xmlns:a16="http://schemas.microsoft.com/office/drawing/2014/main" id="{42958781-7D13-4C64-85E2-01183C0742F1}"/>
                  </a:ext>
                </a:extLst>
              </p:cNvPr>
              <p:cNvSpPr/>
              <p:nvPr/>
            </p:nvSpPr>
            <p:spPr>
              <a:xfrm>
                <a:off x="7786740" y="3058661"/>
                <a:ext cx="307312" cy="169699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02" name="Freeform 247">
                <a:extLst>
                  <a:ext uri="{FF2B5EF4-FFF2-40B4-BE49-F238E27FC236}">
                    <a16:creationId xmlns:a16="http://schemas.microsoft.com/office/drawing/2014/main" id="{89D9240A-B706-477F-91D6-FAD496CDBA6C}"/>
                  </a:ext>
                </a:extLst>
              </p:cNvPr>
              <p:cNvSpPr/>
              <p:nvPr/>
            </p:nvSpPr>
            <p:spPr>
              <a:xfrm>
                <a:off x="7893121" y="2980341"/>
                <a:ext cx="673719" cy="261069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59438" name="Group 248">
            <a:extLst>
              <a:ext uri="{FF2B5EF4-FFF2-40B4-BE49-F238E27FC236}">
                <a16:creationId xmlns:a16="http://schemas.microsoft.com/office/drawing/2014/main" id="{FDCBF635-4F59-4EA7-BD3A-F0F6FF006451}"/>
              </a:ext>
            </a:extLst>
          </p:cNvPr>
          <p:cNvGrpSpPr>
            <a:grpSpLocks/>
          </p:cNvGrpSpPr>
          <p:nvPr/>
        </p:nvGrpSpPr>
        <p:grpSpPr bwMode="auto">
          <a:xfrm>
            <a:off x="7231063" y="2201864"/>
            <a:ext cx="400050" cy="306387"/>
            <a:chOff x="7432700" y="2327293"/>
            <a:chExt cx="534987" cy="407988"/>
          </a:xfrm>
        </p:grpSpPr>
        <p:pic>
          <p:nvPicPr>
            <p:cNvPr id="59789" name="Picture 1017" descr="antenna_stylized">
              <a:extLst>
                <a:ext uri="{FF2B5EF4-FFF2-40B4-BE49-F238E27FC236}">
                  <a16:creationId xmlns:a16="http://schemas.microsoft.com/office/drawing/2014/main" id="{493AE792-5A58-40E5-BEF2-C8C271DB464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9790" name="Picture 1018" descr="laptop_keyboard">
              <a:extLst>
                <a:ext uri="{FF2B5EF4-FFF2-40B4-BE49-F238E27FC236}">
                  <a16:creationId xmlns:a16="http://schemas.microsoft.com/office/drawing/2014/main" id="{D5CB4E59-F0DC-429B-83BF-FC8C1AD84C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" name="Freeform 1019">
              <a:extLst>
                <a:ext uri="{FF2B5EF4-FFF2-40B4-BE49-F238E27FC236}">
                  <a16:creationId xmlns:a16="http://schemas.microsoft.com/office/drawing/2014/main" id="{9490C7C8-BE3B-432B-8D2D-04C53D2E2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2537" y="2420306"/>
              <a:ext cx="352412" cy="209278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pic>
          <p:nvPicPr>
            <p:cNvPr id="59792" name="Picture 1020" descr="screen">
              <a:extLst>
                <a:ext uri="{FF2B5EF4-FFF2-40B4-BE49-F238E27FC236}">
                  <a16:creationId xmlns:a16="http://schemas.microsoft.com/office/drawing/2014/main" id="{42A50365-919C-4B11-A811-126AA10C65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8" name="Freeform 1021">
              <a:extLst>
                <a:ext uri="{FF2B5EF4-FFF2-40B4-BE49-F238E27FC236}">
                  <a16:creationId xmlns:a16="http://schemas.microsoft.com/office/drawing/2014/main" id="{2B77E89B-C628-4E12-AA12-0FF3FE1A8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8348" y="2413964"/>
              <a:ext cx="297215" cy="40165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9" name="Freeform 1022">
              <a:extLst>
                <a:ext uri="{FF2B5EF4-FFF2-40B4-BE49-F238E27FC236}">
                  <a16:creationId xmlns:a16="http://schemas.microsoft.com/office/drawing/2014/main" id="{1047810A-5962-4009-9E01-B10014D99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414" y="2413964"/>
              <a:ext cx="82796" cy="16277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0" name="Freeform 1023">
              <a:extLst>
                <a:ext uri="{FF2B5EF4-FFF2-40B4-BE49-F238E27FC236}">
                  <a16:creationId xmlns:a16="http://schemas.microsoft.com/office/drawing/2014/main" id="{150FCAE8-920C-461B-B92F-C47816A1A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77" y="2443559"/>
              <a:ext cx="89164" cy="186026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1" name="Freeform 1024">
              <a:extLst>
                <a:ext uri="{FF2B5EF4-FFF2-40B4-BE49-F238E27FC236}">
                  <a16:creationId xmlns:a16="http://schemas.microsoft.com/office/drawing/2014/main" id="{4843AA2D-B33D-4669-9A3E-6049C148D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8291" y="2568281"/>
              <a:ext cx="329059" cy="61303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2" name="Freeform 1025">
              <a:extLst>
                <a:ext uri="{FF2B5EF4-FFF2-40B4-BE49-F238E27FC236}">
                  <a16:creationId xmlns:a16="http://schemas.microsoft.com/office/drawing/2014/main" id="{B78E3619-1AE2-421B-817C-BCB41601E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891" y="2445673"/>
              <a:ext cx="82796" cy="186026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3" name="Freeform 1026">
              <a:extLst>
                <a:ext uri="{FF2B5EF4-FFF2-40B4-BE49-F238E27FC236}">
                  <a16:creationId xmlns:a16="http://schemas.microsoft.com/office/drawing/2014/main" id="{FD721B07-940A-472F-A6F5-8FC65C33D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414" y="2576737"/>
              <a:ext cx="290847" cy="61303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grpSp>
          <p:nvGrpSpPr>
            <p:cNvPr id="59799" name="Group 1027">
              <a:extLst>
                <a:ext uri="{FF2B5EF4-FFF2-40B4-BE49-F238E27FC236}">
                  <a16:creationId xmlns:a16="http://schemas.microsoft.com/office/drawing/2014/main" id="{D8EB9F31-5FFB-421F-BC2E-EF168C0120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221" name="Freeform 1028">
                <a:extLst>
                  <a:ext uri="{FF2B5EF4-FFF2-40B4-BE49-F238E27FC236}">
                    <a16:creationId xmlns:a16="http://schemas.microsoft.com/office/drawing/2014/main" id="{4ADEA6A9-EB71-415C-8E51-5D4B29508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5" y="2642"/>
                <a:ext cx="760" cy="319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22" name="Freeform 1029">
                <a:extLst>
                  <a:ext uri="{FF2B5EF4-FFF2-40B4-BE49-F238E27FC236}">
                    <a16:creationId xmlns:a16="http://schemas.microsoft.com/office/drawing/2014/main" id="{D02EFCBF-C975-4489-826B-4DF5FE6E2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1" y="2642"/>
                <a:ext cx="728" cy="319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23" name="Freeform 1030">
                <a:extLst>
                  <a:ext uri="{FF2B5EF4-FFF2-40B4-BE49-F238E27FC236}">
                    <a16:creationId xmlns:a16="http://schemas.microsoft.com/office/drawing/2014/main" id="{3748B099-D02E-463E-B26C-9BFFB40ED5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774"/>
                <a:ext cx="259" cy="94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24" name="Freeform 1031">
                <a:extLst>
                  <a:ext uri="{FF2B5EF4-FFF2-40B4-BE49-F238E27FC236}">
                    <a16:creationId xmlns:a16="http://schemas.microsoft.com/office/drawing/2014/main" id="{A7F0EE9D-FEF1-44B7-9224-68F5F6CD73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1"/>
                <a:ext cx="194" cy="56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25" name="Freeform 1032">
                <a:extLst>
                  <a:ext uri="{FF2B5EF4-FFF2-40B4-BE49-F238E27FC236}">
                    <a16:creationId xmlns:a16="http://schemas.microsoft.com/office/drawing/2014/main" id="{4CF52F22-EED1-48BA-B479-C09F310D4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6" y="2830"/>
                <a:ext cx="259" cy="94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26" name="Freeform 1033">
                <a:extLst>
                  <a:ext uri="{FF2B5EF4-FFF2-40B4-BE49-F238E27FC236}">
                    <a16:creationId xmlns:a16="http://schemas.microsoft.com/office/drawing/2014/main" id="{220FDFE8-FE7F-44D5-8680-D8831E0927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0" y="2868"/>
                <a:ext cx="194" cy="75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215" name="Freeform 1034">
              <a:extLst>
                <a:ext uri="{FF2B5EF4-FFF2-40B4-BE49-F238E27FC236}">
                  <a16:creationId xmlns:a16="http://schemas.microsoft.com/office/drawing/2014/main" id="{2552EA91-8621-4973-9AA5-A524ED654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882" y="2648610"/>
              <a:ext cx="118886" cy="80329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6" name="Freeform 1035">
              <a:extLst>
                <a:ext uri="{FF2B5EF4-FFF2-40B4-BE49-F238E27FC236}">
                  <a16:creationId xmlns:a16="http://schemas.microsoft.com/office/drawing/2014/main" id="{ED59D4DA-ADF0-482B-85B4-809CE8E86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176" y="2654952"/>
              <a:ext cx="305707" cy="73988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7" name="Freeform 1036">
              <a:extLst>
                <a:ext uri="{FF2B5EF4-FFF2-40B4-BE49-F238E27FC236}">
                  <a16:creationId xmlns:a16="http://schemas.microsoft.com/office/drawing/2014/main" id="{8C46ACBA-EBFF-4F34-B3E4-31C2D6FB7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176" y="2640155"/>
              <a:ext cx="4246" cy="14797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8" name="Freeform 1037">
              <a:extLst>
                <a:ext uri="{FF2B5EF4-FFF2-40B4-BE49-F238E27FC236}">
                  <a16:creationId xmlns:a16="http://schemas.microsoft.com/office/drawing/2014/main" id="{52DD044E-2C0D-4107-9D66-58618A5FE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176" y="2578850"/>
              <a:ext cx="142238" cy="63418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9" name="Freeform 1038">
              <a:extLst>
                <a:ext uri="{FF2B5EF4-FFF2-40B4-BE49-F238E27FC236}">
                  <a16:creationId xmlns:a16="http://schemas.microsoft.com/office/drawing/2014/main" id="{E5DD8BB7-7B6A-4142-8324-E039E7BCD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790" y="2644383"/>
              <a:ext cx="290847" cy="69759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0" name="Freeform 1039">
              <a:extLst>
                <a:ext uri="{FF2B5EF4-FFF2-40B4-BE49-F238E27FC236}">
                  <a16:creationId xmlns:a16="http://schemas.microsoft.com/office/drawing/2014/main" id="{3582A4F1-9D76-498D-BAA3-1F830A363288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7513" y="2638040"/>
              <a:ext cx="118886" cy="73988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59439" name="Group 272">
            <a:extLst>
              <a:ext uri="{FF2B5EF4-FFF2-40B4-BE49-F238E27FC236}">
                <a16:creationId xmlns:a16="http://schemas.microsoft.com/office/drawing/2014/main" id="{4394B90F-0351-4513-92FF-696E5A690027}"/>
              </a:ext>
            </a:extLst>
          </p:cNvPr>
          <p:cNvGrpSpPr>
            <a:grpSpLocks/>
          </p:cNvGrpSpPr>
          <p:nvPr/>
        </p:nvGrpSpPr>
        <p:grpSpPr bwMode="auto">
          <a:xfrm>
            <a:off x="8129588" y="2174875"/>
            <a:ext cx="398462" cy="357188"/>
            <a:chOff x="8631407" y="2290407"/>
            <a:chExt cx="530702" cy="478009"/>
          </a:xfrm>
        </p:grpSpPr>
        <p:pic>
          <p:nvPicPr>
            <p:cNvPr id="59787" name="Picture 568" descr="light2.png">
              <a:extLst>
                <a:ext uri="{FF2B5EF4-FFF2-40B4-BE49-F238E27FC236}">
                  <a16:creationId xmlns:a16="http://schemas.microsoft.com/office/drawing/2014/main" id="{A49BDB1B-88C5-427D-B866-BB8E9DB86E48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8825293" y="2362969"/>
              <a:ext cx="92772" cy="4054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9788" name="Picture 1017" descr="antenna_stylized">
              <a:extLst>
                <a:ext uri="{FF2B5EF4-FFF2-40B4-BE49-F238E27FC236}">
                  <a16:creationId xmlns:a16="http://schemas.microsoft.com/office/drawing/2014/main" id="{B7492EAE-7BF8-4784-9E05-1C46E26428F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31407" y="2290407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9440" name="Group 275">
            <a:extLst>
              <a:ext uri="{FF2B5EF4-FFF2-40B4-BE49-F238E27FC236}">
                <a16:creationId xmlns:a16="http://schemas.microsoft.com/office/drawing/2014/main" id="{2B1A6F24-E026-4738-AB31-3EBBB6C53CAB}"/>
              </a:ext>
            </a:extLst>
          </p:cNvPr>
          <p:cNvGrpSpPr>
            <a:grpSpLocks/>
          </p:cNvGrpSpPr>
          <p:nvPr/>
        </p:nvGrpSpPr>
        <p:grpSpPr bwMode="auto">
          <a:xfrm>
            <a:off x="8026400" y="1978026"/>
            <a:ext cx="636588" cy="169863"/>
            <a:chOff x="8493165" y="2029804"/>
            <a:chExt cx="849312" cy="226109"/>
          </a:xfrm>
        </p:grpSpPr>
        <p:pic>
          <p:nvPicPr>
            <p:cNvPr id="59785" name="Picture 603" descr="car_icon_small">
              <a:extLst>
                <a:ext uri="{FF2B5EF4-FFF2-40B4-BE49-F238E27FC236}">
                  <a16:creationId xmlns:a16="http://schemas.microsoft.com/office/drawing/2014/main" id="{43357999-150A-4135-8F1F-741D742B9F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9786" name="Picture 1017" descr="antenna_stylized">
              <a:extLst>
                <a:ext uri="{FF2B5EF4-FFF2-40B4-BE49-F238E27FC236}">
                  <a16:creationId xmlns:a16="http://schemas.microsoft.com/office/drawing/2014/main" id="{A6266A53-36E4-4BD1-928A-4952CAEB82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9441" name="Group 278">
            <a:extLst>
              <a:ext uri="{FF2B5EF4-FFF2-40B4-BE49-F238E27FC236}">
                <a16:creationId xmlns:a16="http://schemas.microsoft.com/office/drawing/2014/main" id="{EB26E488-5C2D-410C-811E-1B806FD08963}"/>
              </a:ext>
            </a:extLst>
          </p:cNvPr>
          <p:cNvGrpSpPr>
            <a:grpSpLocks/>
          </p:cNvGrpSpPr>
          <p:nvPr/>
        </p:nvGrpSpPr>
        <p:grpSpPr bwMode="auto">
          <a:xfrm>
            <a:off x="7270751" y="2928938"/>
            <a:ext cx="644525" cy="436562"/>
            <a:chOff x="7487144" y="3296104"/>
            <a:chExt cx="857739" cy="583764"/>
          </a:xfrm>
        </p:grpSpPr>
        <p:grpSp>
          <p:nvGrpSpPr>
            <p:cNvPr id="59755" name="Group 279">
              <a:extLst>
                <a:ext uri="{FF2B5EF4-FFF2-40B4-BE49-F238E27FC236}">
                  <a16:creationId xmlns:a16="http://schemas.microsoft.com/office/drawing/2014/main" id="{1BC22E9C-E388-4743-8835-69D7F02D38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87144" y="3389820"/>
              <a:ext cx="350807" cy="305517"/>
              <a:chOff x="7487144" y="3389820"/>
              <a:chExt cx="350807" cy="305517"/>
            </a:xfrm>
          </p:grpSpPr>
          <p:pic>
            <p:nvPicPr>
              <p:cNvPr id="59762" name="Picture 1115" descr="antenna_stylized">
                <a:extLst>
                  <a:ext uri="{FF2B5EF4-FFF2-40B4-BE49-F238E27FC236}">
                    <a16:creationId xmlns:a16="http://schemas.microsoft.com/office/drawing/2014/main" id="{8FAF337C-0D4D-46FA-B126-B1D726DA817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87144" y="338982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9763" name="Picture 1116" descr="laptop_keyboard">
                <a:extLst>
                  <a:ext uri="{FF2B5EF4-FFF2-40B4-BE49-F238E27FC236}">
                    <a16:creationId xmlns:a16="http://schemas.microsoft.com/office/drawing/2014/main" id="{D438B2DC-2AB2-4DA1-BA01-EC4248BAB1E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504001" y="3575889"/>
                <a:ext cx="286699" cy="1194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Freeform 1117">
                <a:extLst>
                  <a:ext uri="{FF2B5EF4-FFF2-40B4-BE49-F238E27FC236}">
                    <a16:creationId xmlns:a16="http://schemas.microsoft.com/office/drawing/2014/main" id="{EA488C2A-D6BE-4A20-B782-02D6DDDFD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115" y="3459557"/>
                <a:ext cx="230279" cy="157086"/>
              </a:xfrm>
              <a:custGeom>
                <a:avLst/>
                <a:gdLst>
                  <a:gd name="T0" fmla="*/ 143665061 w 2982"/>
                  <a:gd name="T1" fmla="*/ 0 h 2442"/>
                  <a:gd name="T2" fmla="*/ 0 w 2982"/>
                  <a:gd name="T3" fmla="*/ 66329557 h 2442"/>
                  <a:gd name="T4" fmla="*/ 573719931 w 2982"/>
                  <a:gd name="T5" fmla="*/ 82975142 h 2442"/>
                  <a:gd name="T6" fmla="*/ 717384993 w 2982"/>
                  <a:gd name="T7" fmla="*/ 16645585 h 2442"/>
                  <a:gd name="T8" fmla="*/ 14366506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pic>
            <p:nvPicPr>
              <p:cNvPr id="59765" name="Picture 1118" descr="screen">
                <a:extLst>
                  <a:ext uri="{FF2B5EF4-FFF2-40B4-BE49-F238E27FC236}">
                    <a16:creationId xmlns:a16="http://schemas.microsoft.com/office/drawing/2014/main" id="{6E93D278-3CEC-43BE-9D51-9098BF8385C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0380" y="3463988"/>
                <a:ext cx="209692" cy="1418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5" name="Freeform 1119">
                <a:extLst>
                  <a:ext uri="{FF2B5EF4-FFF2-40B4-BE49-F238E27FC236}">
                    <a16:creationId xmlns:a16="http://schemas.microsoft.com/office/drawing/2014/main" id="{5032D637-0312-473A-8874-0767EF9F35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1368" y="3455311"/>
                <a:ext cx="194364" cy="29719"/>
              </a:xfrm>
              <a:custGeom>
                <a:avLst/>
                <a:gdLst>
                  <a:gd name="T0" fmla="*/ 35620212 w 2528"/>
                  <a:gd name="T1" fmla="*/ 0 h 455"/>
                  <a:gd name="T2" fmla="*/ 608343257 w 2528"/>
                  <a:gd name="T3" fmla="*/ 16582250 h 455"/>
                  <a:gd name="T4" fmla="*/ 572256449 w 2528"/>
                  <a:gd name="T5" fmla="*/ 16582250 h 455"/>
                  <a:gd name="T6" fmla="*/ 0 w 2528"/>
                  <a:gd name="T7" fmla="*/ 16582250 h 455"/>
                  <a:gd name="T8" fmla="*/ 35620212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46" name="Freeform 1120">
                <a:extLst>
                  <a:ext uri="{FF2B5EF4-FFF2-40B4-BE49-F238E27FC236}">
                    <a16:creationId xmlns:a16="http://schemas.microsoft.com/office/drawing/2014/main" id="{B6E8ED6A-0FD3-40A5-AF21-61A022485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7002" y="3455311"/>
                <a:ext cx="54929" cy="120999"/>
              </a:xfrm>
              <a:custGeom>
                <a:avLst/>
                <a:gdLst>
                  <a:gd name="T0" fmla="*/ 142804406 w 702"/>
                  <a:gd name="T1" fmla="*/ 0 h 1893"/>
                  <a:gd name="T2" fmla="*/ 0 w 702"/>
                  <a:gd name="T3" fmla="*/ 66174575 h 1893"/>
                  <a:gd name="T4" fmla="*/ 35584530 w 702"/>
                  <a:gd name="T5" fmla="*/ 66174575 h 1893"/>
                  <a:gd name="T6" fmla="*/ 178855222 w 702"/>
                  <a:gd name="T7" fmla="*/ 16607700 h 1893"/>
                  <a:gd name="T8" fmla="*/ 142804406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47" name="Freeform 1121">
                <a:extLst>
                  <a:ext uri="{FF2B5EF4-FFF2-40B4-BE49-F238E27FC236}">
                    <a16:creationId xmlns:a16="http://schemas.microsoft.com/office/drawing/2014/main" id="{4DEC691B-5EEC-473A-8685-5DD88423C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6578" y="3476539"/>
                <a:ext cx="59154" cy="140103"/>
              </a:xfrm>
              <a:custGeom>
                <a:avLst/>
                <a:gdLst>
                  <a:gd name="T0" fmla="*/ 179213623 w 756"/>
                  <a:gd name="T1" fmla="*/ 0 h 2184"/>
                  <a:gd name="T2" fmla="*/ 35656008 w 756"/>
                  <a:gd name="T3" fmla="*/ 82904513 h 2184"/>
                  <a:gd name="T4" fmla="*/ 0 w 756"/>
                  <a:gd name="T5" fmla="*/ 82904513 h 2184"/>
                  <a:gd name="T6" fmla="*/ 143090785 w 756"/>
                  <a:gd name="T7" fmla="*/ 16632211 h 2184"/>
                  <a:gd name="T8" fmla="*/ 17921362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48" name="Freeform 1122">
                <a:extLst>
                  <a:ext uri="{FF2B5EF4-FFF2-40B4-BE49-F238E27FC236}">
                    <a16:creationId xmlns:a16="http://schemas.microsoft.com/office/drawing/2014/main" id="{6CD933C6-37FB-4E6D-8C65-29C2939F7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7002" y="3569941"/>
                <a:ext cx="213379" cy="46701"/>
              </a:xfrm>
              <a:custGeom>
                <a:avLst/>
                <a:gdLst>
                  <a:gd name="T0" fmla="*/ 35658648 w 2773"/>
                  <a:gd name="T1" fmla="*/ 0 h 738"/>
                  <a:gd name="T2" fmla="*/ 0 w 2773"/>
                  <a:gd name="T3" fmla="*/ 16581742 h 738"/>
                  <a:gd name="T4" fmla="*/ 573357470 w 2773"/>
                  <a:gd name="T5" fmla="*/ 33163485 h 738"/>
                  <a:gd name="T6" fmla="*/ 573357470 w 2773"/>
                  <a:gd name="T7" fmla="*/ 16581742 h 738"/>
                  <a:gd name="T8" fmla="*/ 35658648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49" name="Freeform 1123">
                <a:extLst>
                  <a:ext uri="{FF2B5EF4-FFF2-40B4-BE49-F238E27FC236}">
                    <a16:creationId xmlns:a16="http://schemas.microsoft.com/office/drawing/2014/main" id="{10E7EE44-8382-44D2-B238-D947B4994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2916" y="3478662"/>
                <a:ext cx="54929" cy="137980"/>
              </a:xfrm>
              <a:custGeom>
                <a:avLst/>
                <a:gdLst>
                  <a:gd name="T0" fmla="*/ 656550006 w 637"/>
                  <a:gd name="T1" fmla="*/ 0 h 1659"/>
                  <a:gd name="T2" fmla="*/ 656550006 w 637"/>
                  <a:gd name="T3" fmla="*/ 0 h 1659"/>
                  <a:gd name="T4" fmla="*/ 54716163 w 637"/>
                  <a:gd name="T5" fmla="*/ 2147483646 h 1659"/>
                  <a:gd name="T6" fmla="*/ 0 w 637"/>
                  <a:gd name="T7" fmla="*/ 2147483646 h 1659"/>
                  <a:gd name="T8" fmla="*/ 65655000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50" name="Freeform 1124">
                <a:extLst>
                  <a:ext uri="{FF2B5EF4-FFF2-40B4-BE49-F238E27FC236}">
                    <a16:creationId xmlns:a16="http://schemas.microsoft.com/office/drawing/2014/main" id="{9F4D2456-D14A-4752-B877-7D53276A7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7002" y="3576310"/>
                <a:ext cx="190139" cy="46701"/>
              </a:xfrm>
              <a:custGeom>
                <a:avLst/>
                <a:gdLst>
                  <a:gd name="T0" fmla="*/ 0 w 2216"/>
                  <a:gd name="T1" fmla="*/ 0 h 550"/>
                  <a:gd name="T2" fmla="*/ 54884212 w 2216"/>
                  <a:gd name="T3" fmla="*/ 101852492 h 550"/>
                  <a:gd name="T4" fmla="*/ 2147483646 w 2216"/>
                  <a:gd name="T5" fmla="*/ 1017940055 h 550"/>
                  <a:gd name="T6" fmla="*/ 2147483646 w 2216"/>
                  <a:gd name="T7" fmla="*/ 86546456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grpSp>
            <p:nvGrpSpPr>
              <p:cNvPr id="59772" name="Group 1125">
                <a:extLst>
                  <a:ext uri="{FF2B5EF4-FFF2-40B4-BE49-F238E27FC236}">
                    <a16:creationId xmlns:a16="http://schemas.microsoft.com/office/drawing/2014/main" id="{EC8C9460-6A77-408E-BB5E-2103FF24AC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3395" y="3625649"/>
                <a:ext cx="64747" cy="27592"/>
                <a:chOff x="1740" y="2642"/>
                <a:chExt cx="752" cy="327"/>
              </a:xfrm>
            </p:grpSpPr>
            <p:sp>
              <p:nvSpPr>
                <p:cNvPr id="258" name="Freeform 1126">
                  <a:extLst>
                    <a:ext uri="{FF2B5EF4-FFF2-40B4-BE49-F238E27FC236}">
                      <a16:creationId xmlns:a16="http://schemas.microsoft.com/office/drawing/2014/main" id="{E8BBAF1B-3FB2-4265-B023-CFB016ECFA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3" y="2636"/>
                  <a:ext cx="761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en-US" sz="1350">
                    <a:solidFill>
                      <a:prstClr val="black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59" name="Freeform 1127">
                  <a:extLst>
                    <a:ext uri="{FF2B5EF4-FFF2-40B4-BE49-F238E27FC236}">
                      <a16:creationId xmlns:a16="http://schemas.microsoft.com/office/drawing/2014/main" id="{7E436808-1EB7-46FD-9EFF-3763E8AFEE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7" y="2636"/>
                  <a:ext cx="736" cy="327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en-US" sz="1350">
                    <a:solidFill>
                      <a:prstClr val="black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60" name="Freeform 1128">
                  <a:extLst>
                    <a:ext uri="{FF2B5EF4-FFF2-40B4-BE49-F238E27FC236}">
                      <a16:creationId xmlns:a16="http://schemas.microsoft.com/office/drawing/2014/main" id="{C284ED13-E387-4B73-97C5-5D78A9ABE2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6" y="2762"/>
                  <a:ext cx="245" cy="101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en-US" sz="1350">
                    <a:solidFill>
                      <a:prstClr val="black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61" name="Freeform 1129">
                  <a:extLst>
                    <a:ext uri="{FF2B5EF4-FFF2-40B4-BE49-F238E27FC236}">
                      <a16:creationId xmlns:a16="http://schemas.microsoft.com/office/drawing/2014/main" id="{4951A433-5829-4B1D-872C-D57B492305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82" y="2812"/>
                  <a:ext cx="196" cy="50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en-US" sz="1350">
                    <a:solidFill>
                      <a:prstClr val="black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62" name="Freeform 1130">
                  <a:extLst>
                    <a:ext uri="{FF2B5EF4-FFF2-40B4-BE49-F238E27FC236}">
                      <a16:creationId xmlns:a16="http://schemas.microsoft.com/office/drawing/2014/main" id="{665071D0-A304-4678-BD82-B2F3162E9C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7" y="2837"/>
                  <a:ext cx="245" cy="101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en-US" sz="1350">
                    <a:solidFill>
                      <a:prstClr val="black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63" name="Freeform 1131">
                  <a:extLst>
                    <a:ext uri="{FF2B5EF4-FFF2-40B4-BE49-F238E27FC236}">
                      <a16:creationId xmlns:a16="http://schemas.microsoft.com/office/drawing/2014/main" id="{39058329-238C-47EF-9EDD-C725366BFC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03" y="2887"/>
                  <a:ext cx="196" cy="50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en-US" sz="1350">
                    <a:solidFill>
                      <a:prstClr val="black"/>
                    </a:solidFill>
                    <a:latin typeface="Calibri" panose="020F0502020204030204"/>
                  </a:endParaRPr>
                </a:p>
              </p:txBody>
            </p:sp>
          </p:grpSp>
          <p:sp>
            <p:nvSpPr>
              <p:cNvPr id="252" name="Freeform 1132">
                <a:extLst>
                  <a:ext uri="{FF2B5EF4-FFF2-40B4-BE49-F238E27FC236}">
                    <a16:creationId xmlns:a16="http://schemas.microsoft.com/office/drawing/2014/main" id="{294CA4B9-4717-4126-8CD7-37240E8C06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748" y="3629379"/>
                <a:ext cx="78168" cy="61561"/>
              </a:xfrm>
              <a:custGeom>
                <a:avLst/>
                <a:gdLst>
                  <a:gd name="T0" fmla="*/ 39250883 w 990"/>
                  <a:gd name="T1" fmla="*/ 342828616 h 792"/>
                  <a:gd name="T2" fmla="*/ 354255671 w 990"/>
                  <a:gd name="T3" fmla="*/ 0 h 792"/>
                  <a:gd name="T4" fmla="*/ 354255671 w 990"/>
                  <a:gd name="T5" fmla="*/ 34504242 h 792"/>
                  <a:gd name="T6" fmla="*/ 0 w 990"/>
                  <a:gd name="T7" fmla="*/ 342828616 h 792"/>
                  <a:gd name="T8" fmla="*/ 39250883 w 990"/>
                  <a:gd name="T9" fmla="*/ 34282861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53" name="Freeform 1133">
                <a:extLst>
                  <a:ext uri="{FF2B5EF4-FFF2-40B4-BE49-F238E27FC236}">
                    <a16:creationId xmlns:a16="http://schemas.microsoft.com/office/drawing/2014/main" id="{20686FFC-8D3E-46CF-886C-5F82E7CF84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045" y="3633625"/>
                <a:ext cx="200703" cy="55192"/>
              </a:xfrm>
              <a:custGeom>
                <a:avLst/>
                <a:gdLst>
                  <a:gd name="T0" fmla="*/ 39302216 w 2532"/>
                  <a:gd name="T1" fmla="*/ 0 h 723"/>
                  <a:gd name="T2" fmla="*/ 39302216 w 2532"/>
                  <a:gd name="T3" fmla="*/ 0 h 723"/>
                  <a:gd name="T4" fmla="*/ 867084690 w 2532"/>
                  <a:gd name="T5" fmla="*/ 307891170 h 723"/>
                  <a:gd name="T6" fmla="*/ 867084690 w 2532"/>
                  <a:gd name="T7" fmla="*/ 342351506 h 723"/>
                  <a:gd name="T8" fmla="*/ 0 w 2532"/>
                  <a:gd name="T9" fmla="*/ 34009889 h 723"/>
                  <a:gd name="T10" fmla="*/ 39302216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54" name="Freeform 1134">
                <a:extLst>
                  <a:ext uri="{FF2B5EF4-FFF2-40B4-BE49-F238E27FC236}">
                    <a16:creationId xmlns:a16="http://schemas.microsoft.com/office/drawing/2014/main" id="{1A785C1B-5DCE-42AE-9200-6E7B6A529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045" y="3625134"/>
                <a:ext cx="2113" cy="10615"/>
              </a:xfrm>
              <a:custGeom>
                <a:avLst/>
                <a:gdLst>
                  <a:gd name="T0" fmla="*/ 48903362 w 26"/>
                  <a:gd name="T1" fmla="*/ 33634500 h 147"/>
                  <a:gd name="T2" fmla="*/ 48903362 w 26"/>
                  <a:gd name="T3" fmla="*/ 67263209 h 147"/>
                  <a:gd name="T4" fmla="*/ 0 w 26"/>
                  <a:gd name="T5" fmla="*/ 67263209 h 147"/>
                  <a:gd name="T6" fmla="*/ 48903362 w 26"/>
                  <a:gd name="T7" fmla="*/ 0 h 147"/>
                  <a:gd name="T8" fmla="*/ 48903362 w 26"/>
                  <a:gd name="T9" fmla="*/ 3363450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55" name="Freeform 1135">
                <a:extLst>
                  <a:ext uri="{FF2B5EF4-FFF2-40B4-BE49-F238E27FC236}">
                    <a16:creationId xmlns:a16="http://schemas.microsoft.com/office/drawing/2014/main" id="{9472BE61-F721-4623-B62E-AFF6203C77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045" y="3578432"/>
                <a:ext cx="92957" cy="46701"/>
              </a:xfrm>
              <a:custGeom>
                <a:avLst/>
                <a:gdLst>
                  <a:gd name="T0" fmla="*/ 395043791 w 1176"/>
                  <a:gd name="T1" fmla="*/ 0 h 606"/>
                  <a:gd name="T2" fmla="*/ 0 w 1176"/>
                  <a:gd name="T3" fmla="*/ 273654982 h 606"/>
                  <a:gd name="T4" fmla="*/ 39357994 w 1176"/>
                  <a:gd name="T5" fmla="*/ 273654982 h 606"/>
                  <a:gd name="T6" fmla="*/ 395043791 w 1176"/>
                  <a:gd name="T7" fmla="*/ 33985420 h 606"/>
                  <a:gd name="T8" fmla="*/ 39504379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56" name="Freeform 1136">
                <a:extLst>
                  <a:ext uri="{FF2B5EF4-FFF2-40B4-BE49-F238E27FC236}">
                    <a16:creationId xmlns:a16="http://schemas.microsoft.com/office/drawing/2014/main" id="{7F154324-4C71-40DE-B041-90584F8F0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384" y="3627257"/>
                <a:ext cx="190139" cy="53069"/>
              </a:xfrm>
              <a:custGeom>
                <a:avLst/>
                <a:gdLst>
                  <a:gd name="T0" fmla="*/ 31829833 w 2532"/>
                  <a:gd name="T1" fmla="*/ 0 h 723"/>
                  <a:gd name="T2" fmla="*/ 31829833 w 2532"/>
                  <a:gd name="T3" fmla="*/ 0 h 723"/>
                  <a:gd name="T4" fmla="*/ 382827787 w 2532"/>
                  <a:gd name="T5" fmla="*/ 175498781 h 723"/>
                  <a:gd name="T6" fmla="*/ 382827787 w 2532"/>
                  <a:gd name="T7" fmla="*/ 175498781 h 723"/>
                  <a:gd name="T8" fmla="*/ 0 w 2532"/>
                  <a:gd name="T9" fmla="*/ 29448186 h 723"/>
                  <a:gd name="T10" fmla="*/ 31829833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57" name="Freeform 1137">
                <a:extLst>
                  <a:ext uri="{FF2B5EF4-FFF2-40B4-BE49-F238E27FC236}">
                    <a16:creationId xmlns:a16="http://schemas.microsoft.com/office/drawing/2014/main" id="{759361D8-B10A-4045-81C1-EEE2DC82FE8C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00523" y="3623011"/>
                <a:ext cx="78168" cy="55192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02641137 h 723"/>
                  <a:gd name="T6" fmla="*/ 0 w 2532"/>
                  <a:gd name="T7" fmla="*/ 302641137 h 723"/>
                  <a:gd name="T8" fmla="*/ 0 w 2532"/>
                  <a:gd name="T9" fmla="*/ 33575256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59756" name="Group 1139">
              <a:extLst>
                <a:ext uri="{FF2B5EF4-FFF2-40B4-BE49-F238E27FC236}">
                  <a16:creationId xmlns:a16="http://schemas.microsoft.com/office/drawing/2014/main" id="{2C06F94B-617D-43A5-A144-7B6FD95B999E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5622" y="3537823"/>
              <a:ext cx="359261" cy="342045"/>
              <a:chOff x="2839" y="3501"/>
              <a:chExt cx="755" cy="803"/>
            </a:xfrm>
          </p:grpSpPr>
          <p:pic>
            <p:nvPicPr>
              <p:cNvPr id="59760" name="Picture 1140" descr="desktop_computer_stylized_medium">
                <a:extLst>
                  <a:ext uri="{FF2B5EF4-FFF2-40B4-BE49-F238E27FC236}">
                    <a16:creationId xmlns:a16="http://schemas.microsoft.com/office/drawing/2014/main" id="{091C4CAE-3C48-48A7-A29B-C7AD0B6384A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0" name="Freeform 1141">
                <a:extLst>
                  <a:ext uri="{FF2B5EF4-FFF2-40B4-BE49-F238E27FC236}">
                    <a16:creationId xmlns:a16="http://schemas.microsoft.com/office/drawing/2014/main" id="{CEEA73A1-D53C-4C20-9494-0C5B78577F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4" y="3576"/>
                <a:ext cx="355" cy="369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</p:spPr>
            <p:txBody>
              <a:bodyPr wrap="none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59757" name="Group 281">
              <a:extLst>
                <a:ext uri="{FF2B5EF4-FFF2-40B4-BE49-F238E27FC236}">
                  <a16:creationId xmlns:a16="http://schemas.microsoft.com/office/drawing/2014/main" id="{C453E11F-36A5-433C-A602-BEBB3D30E0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97061" y="3296104"/>
              <a:ext cx="347997" cy="396620"/>
              <a:chOff x="7797061" y="3296104"/>
              <a:chExt cx="347997" cy="396620"/>
            </a:xfrm>
          </p:grpSpPr>
          <p:pic>
            <p:nvPicPr>
              <p:cNvPr id="59758" name="Picture 571" descr="fridge2.png">
                <a:extLst>
                  <a:ext uri="{FF2B5EF4-FFF2-40B4-BE49-F238E27FC236}">
                    <a16:creationId xmlns:a16="http://schemas.microsoft.com/office/drawing/2014/main" id="{8CAA1F1C-A7B2-4314-82E8-017B18EA014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96825" y="335569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9759" name="Picture 1115" descr="antenna_stylized">
                <a:extLst>
                  <a:ext uri="{FF2B5EF4-FFF2-40B4-BE49-F238E27FC236}">
                    <a16:creationId xmlns:a16="http://schemas.microsoft.com/office/drawing/2014/main" id="{10CF7C6F-32C4-420A-A109-054A08DB0DA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97061" y="329610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59442" name="Group 309">
            <a:extLst>
              <a:ext uri="{FF2B5EF4-FFF2-40B4-BE49-F238E27FC236}">
                <a16:creationId xmlns:a16="http://schemas.microsoft.com/office/drawing/2014/main" id="{FB185886-FD56-4F99-B73B-51A25F370266}"/>
              </a:ext>
            </a:extLst>
          </p:cNvPr>
          <p:cNvGrpSpPr>
            <a:grpSpLocks/>
          </p:cNvGrpSpPr>
          <p:nvPr/>
        </p:nvGrpSpPr>
        <p:grpSpPr bwMode="auto">
          <a:xfrm>
            <a:off x="9950450" y="3005139"/>
            <a:ext cx="388938" cy="909637"/>
            <a:chOff x="11058573" y="3399165"/>
            <a:chExt cx="518448" cy="1212242"/>
          </a:xfrm>
        </p:grpSpPr>
        <p:grpSp>
          <p:nvGrpSpPr>
            <p:cNvPr id="59743" name="Group 310">
              <a:extLst>
                <a:ext uri="{FF2B5EF4-FFF2-40B4-BE49-F238E27FC236}">
                  <a16:creationId xmlns:a16="http://schemas.microsoft.com/office/drawing/2014/main" id="{E8446266-1A69-4483-8357-2BDD055056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272" name="Straight Connector 317">
                <a:extLst>
                  <a:ext uri="{FF2B5EF4-FFF2-40B4-BE49-F238E27FC236}">
                    <a16:creationId xmlns:a16="http://schemas.microsoft.com/office/drawing/2014/main" id="{2245BF36-FB98-4594-85EA-262BDAFB27F5}"/>
                  </a:ext>
                </a:extLst>
              </p:cNvPr>
              <p:cNvCxnSpPr/>
              <p:nvPr/>
            </p:nvCxnSpPr>
            <p:spPr>
              <a:xfrm>
                <a:off x="5104990" y="2913931"/>
                <a:ext cx="232525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9751" name="Group 318">
                <a:extLst>
                  <a:ext uri="{FF2B5EF4-FFF2-40B4-BE49-F238E27FC236}">
                    <a16:creationId xmlns:a16="http://schemas.microsoft.com/office/drawing/2014/main" id="{655A004F-AAFF-4F8D-A200-06B1E5A637C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59752" name="Picture 319" descr="server_rack.png">
                  <a:extLst>
                    <a:ext uri="{FF2B5EF4-FFF2-40B4-BE49-F238E27FC236}">
                      <a16:creationId xmlns:a16="http://schemas.microsoft.com/office/drawing/2014/main" id="{63C15841-7240-4828-AADF-637AA9B3105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537367" y="2770786"/>
                  <a:ext cx="190988" cy="3133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59753" name="Picture 320" descr="server_rack.png">
                  <a:extLst>
                    <a:ext uri="{FF2B5EF4-FFF2-40B4-BE49-F238E27FC236}">
                      <a16:creationId xmlns:a16="http://schemas.microsoft.com/office/drawing/2014/main" id="{2AB5EEE5-62E8-488F-A6B6-BFF9271556C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275406" y="2764002"/>
                  <a:ext cx="190988" cy="3133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59754" name="Picture 321" descr="server_rack.png">
                  <a:extLst>
                    <a:ext uri="{FF2B5EF4-FFF2-40B4-BE49-F238E27FC236}">
                      <a16:creationId xmlns:a16="http://schemas.microsoft.com/office/drawing/2014/main" id="{6A0F0F03-7EC8-4A2B-A8DB-FF95A6832A0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385676" y="2711455"/>
                  <a:ext cx="247152" cy="40551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59744" name="Group 311">
              <a:extLst>
                <a:ext uri="{FF2B5EF4-FFF2-40B4-BE49-F238E27FC236}">
                  <a16:creationId xmlns:a16="http://schemas.microsoft.com/office/drawing/2014/main" id="{E464AFC3-7374-4491-80A6-515C24F200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267" name="Straight Connector 312">
                <a:extLst>
                  <a:ext uri="{FF2B5EF4-FFF2-40B4-BE49-F238E27FC236}">
                    <a16:creationId xmlns:a16="http://schemas.microsoft.com/office/drawing/2014/main" id="{BF0FE34D-EE7C-4995-9147-BB0615897C83}"/>
                  </a:ext>
                </a:extLst>
              </p:cNvPr>
              <p:cNvCxnSpPr/>
              <p:nvPr/>
            </p:nvCxnSpPr>
            <p:spPr>
              <a:xfrm>
                <a:off x="5103720" y="2913843"/>
                <a:ext cx="232152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9746" name="Group 313">
                <a:extLst>
                  <a:ext uri="{FF2B5EF4-FFF2-40B4-BE49-F238E27FC236}">
                    <a16:creationId xmlns:a16="http://schemas.microsoft.com/office/drawing/2014/main" id="{95F9C1CD-F02B-4100-85C3-F405763AA39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59747" name="Picture 314" descr="server_rack.png">
                  <a:extLst>
                    <a:ext uri="{FF2B5EF4-FFF2-40B4-BE49-F238E27FC236}">
                      <a16:creationId xmlns:a16="http://schemas.microsoft.com/office/drawing/2014/main" id="{F7BD0C47-D7BA-4AA9-B356-7D75D42CC44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537367" y="2770786"/>
                  <a:ext cx="190988" cy="3133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59748" name="Picture 315" descr="server_rack.png">
                  <a:extLst>
                    <a:ext uri="{FF2B5EF4-FFF2-40B4-BE49-F238E27FC236}">
                      <a16:creationId xmlns:a16="http://schemas.microsoft.com/office/drawing/2014/main" id="{646E41F5-BB20-4E95-BD85-8DCA9DDDF61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275406" y="2764002"/>
                  <a:ext cx="190988" cy="3133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59749" name="Picture 316" descr="server_rack.png">
                  <a:extLst>
                    <a:ext uri="{FF2B5EF4-FFF2-40B4-BE49-F238E27FC236}">
                      <a16:creationId xmlns:a16="http://schemas.microsoft.com/office/drawing/2014/main" id="{50252206-8843-47B8-B463-01FFB80E14F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385676" y="2711455"/>
                  <a:ext cx="247152" cy="40551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</p:grpSp>
      <p:grpSp>
        <p:nvGrpSpPr>
          <p:cNvPr id="59443" name="Group 590">
            <a:extLst>
              <a:ext uri="{FF2B5EF4-FFF2-40B4-BE49-F238E27FC236}">
                <a16:creationId xmlns:a16="http://schemas.microsoft.com/office/drawing/2014/main" id="{AFDE0110-88D1-478F-99DA-C11D0272C00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637463" y="4110038"/>
            <a:ext cx="258762" cy="239712"/>
            <a:chOff x="2839" y="3501"/>
            <a:chExt cx="755" cy="803"/>
          </a:xfrm>
        </p:grpSpPr>
        <p:pic>
          <p:nvPicPr>
            <p:cNvPr id="59741" name="Picture 591" descr="desktop_computer_stylized_medium">
              <a:extLst>
                <a:ext uri="{FF2B5EF4-FFF2-40B4-BE49-F238E27FC236}">
                  <a16:creationId xmlns:a16="http://schemas.microsoft.com/office/drawing/2014/main" id="{301301B7-F612-428F-8CDD-BBB8ECF76D6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9" name="Freeform 592">
              <a:extLst>
                <a:ext uri="{FF2B5EF4-FFF2-40B4-BE49-F238E27FC236}">
                  <a16:creationId xmlns:a16="http://schemas.microsoft.com/office/drawing/2014/main" id="{8466574A-FEBB-49E4-9BE1-643FA7C8A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3575"/>
              <a:ext cx="352" cy="372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59444" name="Group 1064">
            <a:extLst>
              <a:ext uri="{FF2B5EF4-FFF2-40B4-BE49-F238E27FC236}">
                <a16:creationId xmlns:a16="http://schemas.microsoft.com/office/drawing/2014/main" id="{158331FD-B552-4BFE-B6AB-94166A645C64}"/>
              </a:ext>
            </a:extLst>
          </p:cNvPr>
          <p:cNvGrpSpPr>
            <a:grpSpLocks/>
          </p:cNvGrpSpPr>
          <p:nvPr/>
        </p:nvGrpSpPr>
        <p:grpSpPr bwMode="auto">
          <a:xfrm>
            <a:off x="8551863" y="4824414"/>
            <a:ext cx="233362" cy="230187"/>
            <a:chOff x="877" y="1008"/>
            <a:chExt cx="2747" cy="2591"/>
          </a:xfrm>
        </p:grpSpPr>
        <p:pic>
          <p:nvPicPr>
            <p:cNvPr id="59718" name="Picture 1065" descr="antenna_stylized">
              <a:extLst>
                <a:ext uri="{FF2B5EF4-FFF2-40B4-BE49-F238E27FC236}">
                  <a16:creationId xmlns:a16="http://schemas.microsoft.com/office/drawing/2014/main" id="{4EB95EF0-11D3-42AD-AEE9-BAB8F339F2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9719" name="Picture 1066" descr="laptop_keyboard">
              <a:extLst>
                <a:ext uri="{FF2B5EF4-FFF2-40B4-BE49-F238E27FC236}">
                  <a16:creationId xmlns:a16="http://schemas.microsoft.com/office/drawing/2014/main" id="{B906F958-E57A-431C-B83D-FD1E49F7FA5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3" name="Freeform 1067">
              <a:extLst>
                <a:ext uri="{FF2B5EF4-FFF2-40B4-BE49-F238E27FC236}">
                  <a16:creationId xmlns:a16="http://schemas.microsoft.com/office/drawing/2014/main" id="{25B8D26D-9EC6-4164-B463-0616C30CB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5" y="1598"/>
              <a:ext cx="1813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pic>
          <p:nvPicPr>
            <p:cNvPr id="59721" name="Picture 1068" descr="screen">
              <a:extLst>
                <a:ext uri="{FF2B5EF4-FFF2-40B4-BE49-F238E27FC236}">
                  <a16:creationId xmlns:a16="http://schemas.microsoft.com/office/drawing/2014/main" id="{35319E73-6D0B-41FE-9645-5CB0155FF1B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5" name="Freeform 1069">
              <a:extLst>
                <a:ext uri="{FF2B5EF4-FFF2-40B4-BE49-F238E27FC236}">
                  <a16:creationId xmlns:a16="http://schemas.microsoft.com/office/drawing/2014/main" id="{D61DD196-BC3B-4B0A-8997-1346DA9EA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3" y="1562"/>
              <a:ext cx="1532" cy="250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6" name="Freeform 1070">
              <a:extLst>
                <a:ext uri="{FF2B5EF4-FFF2-40B4-BE49-F238E27FC236}">
                  <a16:creationId xmlns:a16="http://schemas.microsoft.com/office/drawing/2014/main" id="{27EFAA32-071F-45F8-98F9-0C896C174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30" cy="1019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7" name="Freeform 1071">
              <a:extLst>
                <a:ext uri="{FF2B5EF4-FFF2-40B4-BE49-F238E27FC236}">
                  <a16:creationId xmlns:a16="http://schemas.microsoft.com/office/drawing/2014/main" id="{852501F7-03C7-495A-BF1A-8B926EC86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8" y="1741"/>
              <a:ext cx="467" cy="1179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8" name="Freeform 1072">
              <a:extLst>
                <a:ext uri="{FF2B5EF4-FFF2-40B4-BE49-F238E27FC236}">
                  <a16:creationId xmlns:a16="http://schemas.microsoft.com/office/drawing/2014/main" id="{F659DAED-D286-4307-B248-706C79EF3A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2527"/>
              <a:ext cx="1682" cy="411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9" name="Freeform 1073">
              <a:extLst>
                <a:ext uri="{FF2B5EF4-FFF2-40B4-BE49-F238E27FC236}">
                  <a16:creationId xmlns:a16="http://schemas.microsoft.com/office/drawing/2014/main" id="{56182582-1006-47F3-BFFB-C05C27932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" y="1758"/>
              <a:ext cx="430" cy="1179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0" name="Freeform 1074">
              <a:extLst>
                <a:ext uri="{FF2B5EF4-FFF2-40B4-BE49-F238E27FC236}">
                  <a16:creationId xmlns:a16="http://schemas.microsoft.com/office/drawing/2014/main" id="{03F2CB20-9826-426C-9C30-C503AA00C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2580"/>
              <a:ext cx="1495" cy="393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grpSp>
          <p:nvGrpSpPr>
            <p:cNvPr id="59728" name="Group 1075">
              <a:extLst>
                <a:ext uri="{FF2B5EF4-FFF2-40B4-BE49-F238E27FC236}">
                  <a16:creationId xmlns:a16="http://schemas.microsoft.com/office/drawing/2014/main" id="{D09FD3CA-CE75-4740-AB77-BF5D017A0E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98" name="Freeform 1076">
                <a:extLst>
                  <a:ext uri="{FF2B5EF4-FFF2-40B4-BE49-F238E27FC236}">
                    <a16:creationId xmlns:a16="http://schemas.microsoft.com/office/drawing/2014/main" id="{DCF437ED-85A7-4DBC-A02D-91BA6EBA3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2644"/>
                <a:ext cx="748" cy="325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99" name="Freeform 1077">
                <a:extLst>
                  <a:ext uri="{FF2B5EF4-FFF2-40B4-BE49-F238E27FC236}">
                    <a16:creationId xmlns:a16="http://schemas.microsoft.com/office/drawing/2014/main" id="{D098EE65-961D-477A-B686-E9820FA71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1" y="2644"/>
                <a:ext cx="721" cy="325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300" name="Freeform 1078">
                <a:extLst>
                  <a:ext uri="{FF2B5EF4-FFF2-40B4-BE49-F238E27FC236}">
                    <a16:creationId xmlns:a16="http://schemas.microsoft.com/office/drawing/2014/main" id="{685DD10F-4810-4C05-996F-7E5535610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9" y="2769"/>
                <a:ext cx="277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301" name="Freeform 1079">
                <a:extLst>
                  <a:ext uri="{FF2B5EF4-FFF2-40B4-BE49-F238E27FC236}">
                    <a16:creationId xmlns:a16="http://schemas.microsoft.com/office/drawing/2014/main" id="{6804F307-2709-4B89-92A0-4E4C633D8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9" y="2819"/>
                <a:ext cx="194" cy="50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302" name="Freeform 1080">
                <a:extLst>
                  <a:ext uri="{FF2B5EF4-FFF2-40B4-BE49-F238E27FC236}">
                    <a16:creationId xmlns:a16="http://schemas.microsoft.com/office/drawing/2014/main" id="{4BE94F13-8CA1-4981-B39C-935928CCF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2844"/>
                <a:ext cx="249" cy="100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303" name="Freeform 1081">
                <a:extLst>
                  <a:ext uri="{FF2B5EF4-FFF2-40B4-BE49-F238E27FC236}">
                    <a16:creationId xmlns:a16="http://schemas.microsoft.com/office/drawing/2014/main" id="{958C8238-5ADC-48A7-B748-6CBF2088D3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2894"/>
                <a:ext cx="194" cy="50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292" name="Freeform 1082">
              <a:extLst>
                <a:ext uri="{FF2B5EF4-FFF2-40B4-BE49-F238E27FC236}">
                  <a16:creationId xmlns:a16="http://schemas.microsoft.com/office/drawing/2014/main" id="{451D267F-0767-428A-98AF-937ED1D30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" y="3045"/>
              <a:ext cx="617" cy="518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3" name="Freeform 1083">
              <a:extLst>
                <a:ext uri="{FF2B5EF4-FFF2-40B4-BE49-F238E27FC236}">
                  <a16:creationId xmlns:a16="http://schemas.microsoft.com/office/drawing/2014/main" id="{E56E90DF-69F2-44F8-B7F4-3F5AE719A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8" y="3081"/>
              <a:ext cx="1570" cy="465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4" name="Freeform 1084">
              <a:extLst>
                <a:ext uri="{FF2B5EF4-FFF2-40B4-BE49-F238E27FC236}">
                  <a16:creationId xmlns:a16="http://schemas.microsoft.com/office/drawing/2014/main" id="{F5E2668A-42EE-4788-B651-140889D1F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8" y="2991"/>
              <a:ext cx="19" cy="107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5" name="Freeform 1085">
              <a:extLst>
                <a:ext uri="{FF2B5EF4-FFF2-40B4-BE49-F238E27FC236}">
                  <a16:creationId xmlns:a16="http://schemas.microsoft.com/office/drawing/2014/main" id="{EFB962B1-389A-4F2E-8488-1804BA6DD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8" y="2616"/>
              <a:ext cx="729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6" name="Freeform 1086">
              <a:extLst>
                <a:ext uri="{FF2B5EF4-FFF2-40B4-BE49-F238E27FC236}">
                  <a16:creationId xmlns:a16="http://schemas.microsoft.com/office/drawing/2014/main" id="{DCF08B87-9FF6-44B1-B935-87EAFCD05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" y="3009"/>
              <a:ext cx="1495" cy="465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7" name="Freeform 1087">
              <a:extLst>
                <a:ext uri="{FF2B5EF4-FFF2-40B4-BE49-F238E27FC236}">
                  <a16:creationId xmlns:a16="http://schemas.microsoft.com/office/drawing/2014/main" id="{E3EC1CAE-339E-4DF1-B047-65BFE362A03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0" y="2991"/>
              <a:ext cx="617" cy="46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59445" name="Group 590">
            <a:extLst>
              <a:ext uri="{FF2B5EF4-FFF2-40B4-BE49-F238E27FC236}">
                <a16:creationId xmlns:a16="http://schemas.microsoft.com/office/drawing/2014/main" id="{633B8054-A843-46A2-A423-B262E297E75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66050" y="4562475"/>
            <a:ext cx="260350" cy="241300"/>
            <a:chOff x="2839" y="3501"/>
            <a:chExt cx="755" cy="803"/>
          </a:xfrm>
        </p:grpSpPr>
        <p:pic>
          <p:nvPicPr>
            <p:cNvPr id="59716" name="Picture 591" descr="desktop_computer_stylized_medium">
              <a:extLst>
                <a:ext uri="{FF2B5EF4-FFF2-40B4-BE49-F238E27FC236}">
                  <a16:creationId xmlns:a16="http://schemas.microsoft.com/office/drawing/2014/main" id="{CA893EBF-4FE0-4D1F-A018-8429020CE3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6" name="Freeform 592">
              <a:extLst>
                <a:ext uri="{FF2B5EF4-FFF2-40B4-BE49-F238E27FC236}">
                  <a16:creationId xmlns:a16="http://schemas.microsoft.com/office/drawing/2014/main" id="{99228CA8-9EF3-411F-9262-58636E0DD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" y="3580"/>
              <a:ext cx="354" cy="365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59446" name="Group 590">
            <a:extLst>
              <a:ext uri="{FF2B5EF4-FFF2-40B4-BE49-F238E27FC236}">
                <a16:creationId xmlns:a16="http://schemas.microsoft.com/office/drawing/2014/main" id="{AF47EEB4-62BB-49FA-AFC9-F3726893094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66088" y="4578350"/>
            <a:ext cx="258762" cy="241300"/>
            <a:chOff x="2839" y="3501"/>
            <a:chExt cx="755" cy="803"/>
          </a:xfrm>
        </p:grpSpPr>
        <p:pic>
          <p:nvPicPr>
            <p:cNvPr id="59714" name="Picture 591" descr="desktop_computer_stylized_medium">
              <a:extLst>
                <a:ext uri="{FF2B5EF4-FFF2-40B4-BE49-F238E27FC236}">
                  <a16:creationId xmlns:a16="http://schemas.microsoft.com/office/drawing/2014/main" id="{339548C4-FE00-44F3-8536-8C8DD37271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9" name="Freeform 592">
              <a:extLst>
                <a:ext uri="{FF2B5EF4-FFF2-40B4-BE49-F238E27FC236}">
                  <a16:creationId xmlns:a16="http://schemas.microsoft.com/office/drawing/2014/main" id="{E961C4BE-9557-4955-A360-1E6332E67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3580"/>
              <a:ext cx="352" cy="365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59447" name="Group 1064">
            <a:extLst>
              <a:ext uri="{FF2B5EF4-FFF2-40B4-BE49-F238E27FC236}">
                <a16:creationId xmlns:a16="http://schemas.microsoft.com/office/drawing/2014/main" id="{DD12FC54-9FA7-476F-B842-3351B5698C91}"/>
              </a:ext>
            </a:extLst>
          </p:cNvPr>
          <p:cNvGrpSpPr>
            <a:grpSpLocks/>
          </p:cNvGrpSpPr>
          <p:nvPr/>
        </p:nvGrpSpPr>
        <p:grpSpPr bwMode="auto">
          <a:xfrm>
            <a:off x="8802688" y="4779963"/>
            <a:ext cx="239712" cy="190500"/>
            <a:chOff x="877" y="1008"/>
            <a:chExt cx="2747" cy="2591"/>
          </a:xfrm>
        </p:grpSpPr>
        <p:pic>
          <p:nvPicPr>
            <p:cNvPr id="59691" name="Picture 1065" descr="antenna_stylized">
              <a:extLst>
                <a:ext uri="{FF2B5EF4-FFF2-40B4-BE49-F238E27FC236}">
                  <a16:creationId xmlns:a16="http://schemas.microsoft.com/office/drawing/2014/main" id="{7AB930C4-48D9-4D58-AE93-40EA90D216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9692" name="Picture 1066" descr="laptop_keyboard">
              <a:extLst>
                <a:ext uri="{FF2B5EF4-FFF2-40B4-BE49-F238E27FC236}">
                  <a16:creationId xmlns:a16="http://schemas.microsoft.com/office/drawing/2014/main" id="{30E39DB4-27D6-4430-AA7F-4BBFEB96B2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3" name="Freeform 1067">
              <a:extLst>
                <a:ext uri="{FF2B5EF4-FFF2-40B4-BE49-F238E27FC236}">
                  <a16:creationId xmlns:a16="http://schemas.microsoft.com/office/drawing/2014/main" id="{D7401A99-1485-47C6-8BAA-EA9ECD014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0" y="1613"/>
              <a:ext cx="1801" cy="1317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pic>
          <p:nvPicPr>
            <p:cNvPr id="59694" name="Picture 1068" descr="screen">
              <a:extLst>
                <a:ext uri="{FF2B5EF4-FFF2-40B4-BE49-F238E27FC236}">
                  <a16:creationId xmlns:a16="http://schemas.microsoft.com/office/drawing/2014/main" id="{E0266A4E-FC88-4D07-8687-84E70DF547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5" name="Freeform 1069">
              <a:extLst>
                <a:ext uri="{FF2B5EF4-FFF2-40B4-BE49-F238E27FC236}">
                  <a16:creationId xmlns:a16="http://schemas.microsoft.com/office/drawing/2014/main" id="{A849BA71-E82F-43DF-BBC7-3E1937E14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1569"/>
              <a:ext cx="1528" cy="238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6" name="Freeform 1070">
              <a:extLst>
                <a:ext uri="{FF2B5EF4-FFF2-40B4-BE49-F238E27FC236}">
                  <a16:creationId xmlns:a16="http://schemas.microsoft.com/office/drawing/2014/main" id="{7D21CB42-B117-4469-9AE7-7E16010E1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1569"/>
              <a:ext cx="437" cy="1015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7" name="Freeform 1071">
              <a:extLst>
                <a:ext uri="{FF2B5EF4-FFF2-40B4-BE49-F238E27FC236}">
                  <a16:creationId xmlns:a16="http://schemas.microsoft.com/office/drawing/2014/main" id="{9D225324-B406-413C-B371-426501F82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" y="1742"/>
              <a:ext cx="455" cy="1188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8" name="Freeform 1072">
              <a:extLst>
                <a:ext uri="{FF2B5EF4-FFF2-40B4-BE49-F238E27FC236}">
                  <a16:creationId xmlns:a16="http://schemas.microsoft.com/office/drawing/2014/main" id="{81CA028B-01A0-4EBE-880F-3515DD993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41"/>
              <a:ext cx="1674" cy="38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9" name="Freeform 1073">
              <a:extLst>
                <a:ext uri="{FF2B5EF4-FFF2-40B4-BE49-F238E27FC236}">
                  <a16:creationId xmlns:a16="http://schemas.microsoft.com/office/drawing/2014/main" id="{4F5C5210-66D0-428F-B599-995F6F8A0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1764"/>
              <a:ext cx="437" cy="1188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0" name="Freeform 1074">
              <a:extLst>
                <a:ext uri="{FF2B5EF4-FFF2-40B4-BE49-F238E27FC236}">
                  <a16:creationId xmlns:a16="http://schemas.microsoft.com/office/drawing/2014/main" id="{C9A8DC2C-0755-463A-856E-392F815AB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84"/>
              <a:ext cx="1492" cy="389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grpSp>
          <p:nvGrpSpPr>
            <p:cNvPr id="59701" name="Group 1075">
              <a:extLst>
                <a:ext uri="{FF2B5EF4-FFF2-40B4-BE49-F238E27FC236}">
                  <a16:creationId xmlns:a16="http://schemas.microsoft.com/office/drawing/2014/main" id="{0936272E-E53F-4145-A22A-FA9DCAB938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328" name="Freeform 1076">
                <a:extLst>
                  <a:ext uri="{FF2B5EF4-FFF2-40B4-BE49-F238E27FC236}">
                    <a16:creationId xmlns:a16="http://schemas.microsoft.com/office/drawing/2014/main" id="{ACF74245-6CCF-4239-B22D-946AFE6F3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7" y="2653"/>
                <a:ext cx="756" cy="302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329" name="Freeform 1077">
                <a:extLst>
                  <a:ext uri="{FF2B5EF4-FFF2-40B4-BE49-F238E27FC236}">
                    <a16:creationId xmlns:a16="http://schemas.microsoft.com/office/drawing/2014/main" id="{CF316774-7E49-4AF9-B19A-63FC2FC969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4" y="2653"/>
                <a:ext cx="729" cy="302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330" name="Freeform 1078">
                <a:extLst>
                  <a:ext uri="{FF2B5EF4-FFF2-40B4-BE49-F238E27FC236}">
                    <a16:creationId xmlns:a16="http://schemas.microsoft.com/office/drawing/2014/main" id="{67FA3883-4965-4FDC-AA03-2643F9C8E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8" y="2774"/>
                <a:ext cx="243" cy="91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331" name="Freeform 1079">
                <a:extLst>
                  <a:ext uri="{FF2B5EF4-FFF2-40B4-BE49-F238E27FC236}">
                    <a16:creationId xmlns:a16="http://schemas.microsoft.com/office/drawing/2014/main" id="{06D85900-5208-4B38-84FD-A824C61D9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1" y="2804"/>
                <a:ext cx="189" cy="60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332" name="Freeform 1080">
                <a:extLst>
                  <a:ext uri="{FF2B5EF4-FFF2-40B4-BE49-F238E27FC236}">
                    <a16:creationId xmlns:a16="http://schemas.microsoft.com/office/drawing/2014/main" id="{11A4DF4F-1F39-40A0-86EE-E819937120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7" y="2834"/>
                <a:ext cx="270" cy="91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333" name="Freeform 1081">
                <a:extLst>
                  <a:ext uri="{FF2B5EF4-FFF2-40B4-BE49-F238E27FC236}">
                    <a16:creationId xmlns:a16="http://schemas.microsoft.com/office/drawing/2014/main" id="{8BC45B90-331A-44DA-9945-B5A3DC104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7" y="2864"/>
                <a:ext cx="189" cy="60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322" name="Freeform 1082">
              <a:extLst>
                <a:ext uri="{FF2B5EF4-FFF2-40B4-BE49-F238E27FC236}">
                  <a16:creationId xmlns:a16="http://schemas.microsoft.com/office/drawing/2014/main" id="{CDFD30B0-C257-4F62-B2A7-4BEC5D3C2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9" y="3038"/>
              <a:ext cx="619" cy="518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3" name="Freeform 1083">
              <a:extLst>
                <a:ext uri="{FF2B5EF4-FFF2-40B4-BE49-F238E27FC236}">
                  <a16:creationId xmlns:a16="http://schemas.microsoft.com/office/drawing/2014/main" id="{A6FD6968-2529-415C-B839-502AC000F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4" y="3081"/>
              <a:ext cx="1583" cy="475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4" name="Freeform 1084">
              <a:extLst>
                <a:ext uri="{FF2B5EF4-FFF2-40B4-BE49-F238E27FC236}">
                  <a16:creationId xmlns:a16="http://schemas.microsoft.com/office/drawing/2014/main" id="{2AF1C589-61D2-4467-8872-9C8B1F6D1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4" y="2994"/>
              <a:ext cx="18" cy="108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5" name="Freeform 1085">
              <a:extLst>
                <a:ext uri="{FF2B5EF4-FFF2-40B4-BE49-F238E27FC236}">
                  <a16:creationId xmlns:a16="http://schemas.microsoft.com/office/drawing/2014/main" id="{68AA825F-9280-433D-A3EB-2CB369F0F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4" y="2606"/>
              <a:ext cx="746" cy="389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6" name="Freeform 1086">
              <a:extLst>
                <a:ext uri="{FF2B5EF4-FFF2-40B4-BE49-F238E27FC236}">
                  <a16:creationId xmlns:a16="http://schemas.microsoft.com/office/drawing/2014/main" id="{4378AA24-11C0-4BF0-95CD-9D0ACB019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" y="3016"/>
              <a:ext cx="1492" cy="453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7" name="Freeform 1087">
              <a:extLst>
                <a:ext uri="{FF2B5EF4-FFF2-40B4-BE49-F238E27FC236}">
                  <a16:creationId xmlns:a16="http://schemas.microsoft.com/office/drawing/2014/main" id="{A57B6048-0442-4427-93B0-6FCB6A7C51C6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51" y="2994"/>
              <a:ext cx="600" cy="453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sp>
        <p:nvSpPr>
          <p:cNvPr id="334" name="Freeform 984">
            <a:extLst>
              <a:ext uri="{FF2B5EF4-FFF2-40B4-BE49-F238E27FC236}">
                <a16:creationId xmlns:a16="http://schemas.microsoft.com/office/drawing/2014/main" id="{90410039-9B99-48DC-AE90-A1A88ECC72BE}"/>
              </a:ext>
            </a:extLst>
          </p:cNvPr>
          <p:cNvSpPr>
            <a:spLocks/>
          </p:cNvSpPr>
          <p:nvPr/>
        </p:nvSpPr>
        <p:spPr bwMode="auto">
          <a:xfrm>
            <a:off x="9266238" y="4662489"/>
            <a:ext cx="25400" cy="249237"/>
          </a:xfrm>
          <a:custGeom>
            <a:avLst/>
            <a:gdLst>
              <a:gd name="T0" fmla="*/ 3 w 354"/>
              <a:gd name="T1" fmla="*/ 0 h 2742"/>
              <a:gd name="T2" fmla="*/ 15 w 354"/>
              <a:gd name="T3" fmla="*/ 27 h 2742"/>
              <a:gd name="T4" fmla="*/ 15 w 354"/>
              <a:gd name="T5" fmla="*/ 205 h 2742"/>
              <a:gd name="T6" fmla="*/ 0 w 354"/>
              <a:gd name="T7" fmla="*/ 215 h 2742"/>
              <a:gd name="T8" fmla="*/ 3 w 354"/>
              <a:gd name="T9" fmla="*/ 0 h 27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4"/>
              <a:gd name="T16" fmla="*/ 0 h 2742"/>
              <a:gd name="T17" fmla="*/ 354 w 354"/>
              <a:gd name="T18" fmla="*/ 2742 h 27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4" h="2742">
                <a:moveTo>
                  <a:pt x="63" y="0"/>
                </a:moveTo>
                <a:lnTo>
                  <a:pt x="354" y="339"/>
                </a:lnTo>
                <a:lnTo>
                  <a:pt x="346" y="2624"/>
                </a:lnTo>
                <a:lnTo>
                  <a:pt x="0" y="2742"/>
                </a:lnTo>
                <a:lnTo>
                  <a:pt x="63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rgbClr val="333333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335" name="Freeform 986">
            <a:extLst>
              <a:ext uri="{FF2B5EF4-FFF2-40B4-BE49-F238E27FC236}">
                <a16:creationId xmlns:a16="http://schemas.microsoft.com/office/drawing/2014/main" id="{C239ED9E-F4C0-451C-AED6-6D7DF66F3067}"/>
              </a:ext>
            </a:extLst>
          </p:cNvPr>
          <p:cNvSpPr>
            <a:spLocks/>
          </p:cNvSpPr>
          <p:nvPr/>
        </p:nvSpPr>
        <p:spPr bwMode="auto">
          <a:xfrm>
            <a:off x="9271001" y="4676776"/>
            <a:ext cx="15875" cy="231775"/>
          </a:xfrm>
          <a:custGeom>
            <a:avLst/>
            <a:gdLst>
              <a:gd name="T0" fmla="*/ 2 w 211"/>
              <a:gd name="T1" fmla="*/ 0 h 2537"/>
              <a:gd name="T2" fmla="*/ 9 w 211"/>
              <a:gd name="T3" fmla="*/ 18 h 2537"/>
              <a:gd name="T4" fmla="*/ 2 w 211"/>
              <a:gd name="T5" fmla="*/ 196 h 2537"/>
              <a:gd name="T6" fmla="*/ 2 w 211"/>
              <a:gd name="T7" fmla="*/ 0 h 2537"/>
              <a:gd name="T8" fmla="*/ 0 60000 65536"/>
              <a:gd name="T9" fmla="*/ 0 60000 65536"/>
              <a:gd name="T10" fmla="*/ 0 60000 65536"/>
              <a:gd name="T11" fmla="*/ 0 60000 65536"/>
              <a:gd name="T12" fmla="*/ 0 w 211"/>
              <a:gd name="T13" fmla="*/ 0 h 2537"/>
              <a:gd name="T14" fmla="*/ 211 w 211"/>
              <a:gd name="T15" fmla="*/ 2537 h 253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1" h="2537">
                <a:moveTo>
                  <a:pt x="7" y="0"/>
                </a:moveTo>
                <a:cubicBezTo>
                  <a:pt x="7" y="0"/>
                  <a:pt x="57" y="28"/>
                  <a:pt x="211" y="218"/>
                </a:cubicBezTo>
                <a:cubicBezTo>
                  <a:pt x="0" y="1229"/>
                  <a:pt x="41" y="2537"/>
                  <a:pt x="7" y="2501"/>
                </a:cubicBezTo>
                <a:lnTo>
                  <a:pt x="7" y="0"/>
                </a:lnTo>
                <a:close/>
              </a:path>
            </a:pathLst>
          </a:custGeom>
          <a:gradFill rotWithShape="1">
            <a:gsLst>
              <a:gs pos="0">
                <a:srgbClr val="808080"/>
              </a:gs>
              <a:gs pos="100000">
                <a:srgbClr val="F8F8F8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336" name="Freeform 987">
            <a:extLst>
              <a:ext uri="{FF2B5EF4-FFF2-40B4-BE49-F238E27FC236}">
                <a16:creationId xmlns:a16="http://schemas.microsoft.com/office/drawing/2014/main" id="{63CB88EF-1B2C-4D4A-8586-CFE1D8ED4819}"/>
              </a:ext>
            </a:extLst>
          </p:cNvPr>
          <p:cNvSpPr>
            <a:spLocks/>
          </p:cNvSpPr>
          <p:nvPr/>
        </p:nvSpPr>
        <p:spPr bwMode="auto">
          <a:xfrm>
            <a:off x="9267826" y="4794250"/>
            <a:ext cx="23813" cy="20638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1 h 226"/>
              <a:gd name="T4" fmla="*/ 14 w 328"/>
              <a:gd name="T5" fmla="*/ 19 h 226"/>
              <a:gd name="T6" fmla="*/ 0 w 328"/>
              <a:gd name="T7" fmla="*/ 8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9451" name="Rectangle 988">
            <a:extLst>
              <a:ext uri="{FF2B5EF4-FFF2-40B4-BE49-F238E27FC236}">
                <a16:creationId xmlns:a16="http://schemas.microsoft.com/office/drawing/2014/main" id="{EDF071DA-5E35-4EC0-B3A8-55B5909DA2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70989" y="4689475"/>
            <a:ext cx="53975" cy="635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defTabSz="685800"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580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58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 typeface="Wingdings" panose="05000000000000000000" pitchFamily="2" charset="2"/>
              <a:buNone/>
            </a:pPr>
            <a:endParaRPr lang="en-US" altLang="en-US" sz="1800">
              <a:solidFill>
                <a:srgbClr val="0000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59452" name="Group 989">
            <a:extLst>
              <a:ext uri="{FF2B5EF4-FFF2-40B4-BE49-F238E27FC236}">
                <a16:creationId xmlns:a16="http://schemas.microsoft.com/office/drawing/2014/main" id="{204A2394-D76D-49E6-B067-A74D5E77F557}"/>
              </a:ext>
            </a:extLst>
          </p:cNvPr>
          <p:cNvGrpSpPr>
            <a:grpSpLocks/>
          </p:cNvGrpSpPr>
          <p:nvPr/>
        </p:nvGrpSpPr>
        <p:grpSpPr bwMode="auto">
          <a:xfrm>
            <a:off x="9220200" y="4687889"/>
            <a:ext cx="52388" cy="15875"/>
            <a:chOff x="614" y="2568"/>
            <a:chExt cx="725" cy="139"/>
          </a:xfrm>
        </p:grpSpPr>
        <p:sp>
          <p:nvSpPr>
            <p:cNvPr id="59689" name="AutoShape 990">
              <a:extLst>
                <a:ext uri="{FF2B5EF4-FFF2-40B4-BE49-F238E27FC236}">
                  <a16:creationId xmlns:a16="http://schemas.microsoft.com/office/drawing/2014/main" id="{22EFE329-7711-46A3-9F8A-B1AE59BE6E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66"/>
              <a:ext cx="721" cy="14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9690" name="AutoShape 991">
              <a:extLst>
                <a:ext uri="{FF2B5EF4-FFF2-40B4-BE49-F238E27FC236}">
                  <a16:creationId xmlns:a16="http://schemas.microsoft.com/office/drawing/2014/main" id="{D5F02114-4B31-4047-A297-A10D224494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1"/>
              <a:ext cx="696" cy="11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59453" name="Rectangle 992">
            <a:extLst>
              <a:ext uri="{FF2B5EF4-FFF2-40B4-BE49-F238E27FC236}">
                <a16:creationId xmlns:a16="http://schemas.microsoft.com/office/drawing/2014/main" id="{C7A2FC64-39AB-45A4-9F86-BCEEAA71BF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72576" y="4725988"/>
            <a:ext cx="53975" cy="47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defTabSz="685800"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580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58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 typeface="Wingdings" panose="05000000000000000000" pitchFamily="2" charset="2"/>
              <a:buNone/>
            </a:pPr>
            <a:endParaRPr lang="en-US" altLang="en-US" sz="1800">
              <a:solidFill>
                <a:srgbClr val="0000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59454" name="Group 993">
            <a:extLst>
              <a:ext uri="{FF2B5EF4-FFF2-40B4-BE49-F238E27FC236}">
                <a16:creationId xmlns:a16="http://schemas.microsoft.com/office/drawing/2014/main" id="{06475DD8-1A61-417C-A503-F05809A60BBE}"/>
              </a:ext>
            </a:extLst>
          </p:cNvPr>
          <p:cNvGrpSpPr>
            <a:grpSpLocks/>
          </p:cNvGrpSpPr>
          <p:nvPr/>
        </p:nvGrpSpPr>
        <p:grpSpPr bwMode="auto">
          <a:xfrm>
            <a:off x="9220200" y="4722814"/>
            <a:ext cx="52388" cy="15875"/>
            <a:chOff x="614" y="2568"/>
            <a:chExt cx="725" cy="139"/>
          </a:xfrm>
        </p:grpSpPr>
        <p:sp>
          <p:nvSpPr>
            <p:cNvPr id="59687" name="AutoShape 994">
              <a:extLst>
                <a:ext uri="{FF2B5EF4-FFF2-40B4-BE49-F238E27FC236}">
                  <a16:creationId xmlns:a16="http://schemas.microsoft.com/office/drawing/2014/main" id="{DFC0E24A-8AA9-4797-9C44-DB49AE569C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2564"/>
              <a:ext cx="721" cy="139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9688" name="AutoShape 995">
              <a:extLst>
                <a:ext uri="{FF2B5EF4-FFF2-40B4-BE49-F238E27FC236}">
                  <a16:creationId xmlns:a16="http://schemas.microsoft.com/office/drawing/2014/main" id="{F95CB2FF-CF81-4782-8E22-793A3E60AB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" y="2581"/>
              <a:ext cx="696" cy="10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59455" name="Rectangle 996">
            <a:extLst>
              <a:ext uri="{FF2B5EF4-FFF2-40B4-BE49-F238E27FC236}">
                <a16:creationId xmlns:a16="http://schemas.microsoft.com/office/drawing/2014/main" id="{C5621E78-796B-4030-BC39-0CD9726B9F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72576" y="4762501"/>
            <a:ext cx="53975" cy="4763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defTabSz="685800"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580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58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 typeface="Wingdings" panose="05000000000000000000" pitchFamily="2" charset="2"/>
              <a:buNone/>
            </a:pPr>
            <a:endParaRPr lang="en-US" altLang="en-US" sz="1800">
              <a:solidFill>
                <a:srgbClr val="0000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59456" name="Rectangle 997">
            <a:extLst>
              <a:ext uri="{FF2B5EF4-FFF2-40B4-BE49-F238E27FC236}">
                <a16:creationId xmlns:a16="http://schemas.microsoft.com/office/drawing/2014/main" id="{05CB12FC-D905-48B9-9C82-9CA97A734D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72576" y="4795838"/>
            <a:ext cx="53975" cy="47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defTabSz="685800"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580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58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 typeface="Wingdings" panose="05000000000000000000" pitchFamily="2" charset="2"/>
              <a:buNone/>
            </a:pPr>
            <a:endParaRPr lang="en-US" altLang="en-US" sz="1800">
              <a:solidFill>
                <a:srgbClr val="0000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59457" name="Group 998">
            <a:extLst>
              <a:ext uri="{FF2B5EF4-FFF2-40B4-BE49-F238E27FC236}">
                <a16:creationId xmlns:a16="http://schemas.microsoft.com/office/drawing/2014/main" id="{D3D6FFA3-6E33-4FF9-970E-B8898E80EEF5}"/>
              </a:ext>
            </a:extLst>
          </p:cNvPr>
          <p:cNvGrpSpPr>
            <a:grpSpLocks/>
          </p:cNvGrpSpPr>
          <p:nvPr/>
        </p:nvGrpSpPr>
        <p:grpSpPr bwMode="auto">
          <a:xfrm>
            <a:off x="9218614" y="4792664"/>
            <a:ext cx="52387" cy="15875"/>
            <a:chOff x="614" y="2568"/>
            <a:chExt cx="725" cy="139"/>
          </a:xfrm>
        </p:grpSpPr>
        <p:sp>
          <p:nvSpPr>
            <p:cNvPr id="59685" name="AutoShape 999">
              <a:extLst>
                <a:ext uri="{FF2B5EF4-FFF2-40B4-BE49-F238E27FC236}">
                  <a16:creationId xmlns:a16="http://schemas.microsoft.com/office/drawing/2014/main" id="{8496D1CE-F233-40B5-A3B3-0B97A83D77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" y="2586"/>
              <a:ext cx="720" cy="12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9686" name="AutoShape 1000">
              <a:extLst>
                <a:ext uri="{FF2B5EF4-FFF2-40B4-BE49-F238E27FC236}">
                  <a16:creationId xmlns:a16="http://schemas.microsoft.com/office/drawing/2014/main" id="{F5C7BE50-FB8D-4083-9587-E08B15EB4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" y="2586"/>
              <a:ext cx="695" cy="10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350" name="Freeform 1001">
            <a:extLst>
              <a:ext uri="{FF2B5EF4-FFF2-40B4-BE49-F238E27FC236}">
                <a16:creationId xmlns:a16="http://schemas.microsoft.com/office/drawing/2014/main" id="{C54B92C1-B944-478D-B5F9-052295580F19}"/>
              </a:ext>
            </a:extLst>
          </p:cNvPr>
          <p:cNvSpPr>
            <a:spLocks/>
          </p:cNvSpPr>
          <p:nvPr/>
        </p:nvSpPr>
        <p:spPr bwMode="auto">
          <a:xfrm>
            <a:off x="9267826" y="4762500"/>
            <a:ext cx="23813" cy="20638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0 h 226"/>
              <a:gd name="T4" fmla="*/ 14 w 328"/>
              <a:gd name="T5" fmla="*/ 17 h 226"/>
              <a:gd name="T6" fmla="*/ 0 w 328"/>
              <a:gd name="T7" fmla="*/ 7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grpSp>
        <p:nvGrpSpPr>
          <p:cNvPr id="59459" name="Group 1002">
            <a:extLst>
              <a:ext uri="{FF2B5EF4-FFF2-40B4-BE49-F238E27FC236}">
                <a16:creationId xmlns:a16="http://schemas.microsoft.com/office/drawing/2014/main" id="{61E6C7B0-043C-45D7-A3A7-F6B392CA64E6}"/>
              </a:ext>
            </a:extLst>
          </p:cNvPr>
          <p:cNvGrpSpPr>
            <a:grpSpLocks/>
          </p:cNvGrpSpPr>
          <p:nvPr/>
        </p:nvGrpSpPr>
        <p:grpSpPr bwMode="auto">
          <a:xfrm>
            <a:off x="9218614" y="4759326"/>
            <a:ext cx="52387" cy="15875"/>
            <a:chOff x="614" y="2568"/>
            <a:chExt cx="725" cy="139"/>
          </a:xfrm>
        </p:grpSpPr>
        <p:sp>
          <p:nvSpPr>
            <p:cNvPr id="59683" name="AutoShape 1003">
              <a:extLst>
                <a:ext uri="{FF2B5EF4-FFF2-40B4-BE49-F238E27FC236}">
                  <a16:creationId xmlns:a16="http://schemas.microsoft.com/office/drawing/2014/main" id="{E25F8133-64AE-4BA9-BDA7-D4FA5F654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71"/>
              <a:ext cx="732" cy="13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9684" name="AutoShape 1004">
              <a:extLst>
                <a:ext uri="{FF2B5EF4-FFF2-40B4-BE49-F238E27FC236}">
                  <a16:creationId xmlns:a16="http://schemas.microsoft.com/office/drawing/2014/main" id="{AD647346-60D8-4E8A-9261-BABCD5AE9E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7"/>
              <a:ext cx="720" cy="10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59460" name="Rectangle 1005">
            <a:extLst>
              <a:ext uri="{FF2B5EF4-FFF2-40B4-BE49-F238E27FC236}">
                <a16:creationId xmlns:a16="http://schemas.microsoft.com/office/drawing/2014/main" id="{E00A2AEC-FCBE-4F69-8439-1EBCAFE2CC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64650" y="4660901"/>
            <a:ext cx="6350" cy="250825"/>
          </a:xfrm>
          <a:prstGeom prst="rect">
            <a:avLst/>
          </a:prstGeom>
          <a:gradFill rotWithShape="1">
            <a:gsLst>
              <a:gs pos="0">
                <a:srgbClr val="333333"/>
              </a:gs>
              <a:gs pos="50000">
                <a:srgbClr val="DDDDDD"/>
              </a:gs>
              <a:gs pos="100000">
                <a:srgbClr val="333333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defTabSz="685800"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580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58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 typeface="Wingdings" panose="05000000000000000000" pitchFamily="2" charset="2"/>
              <a:buNone/>
            </a:pPr>
            <a:endParaRPr lang="en-US" altLang="en-US" sz="1800">
              <a:solidFill>
                <a:srgbClr val="0000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55" name="Freeform 1006">
            <a:extLst>
              <a:ext uri="{FF2B5EF4-FFF2-40B4-BE49-F238E27FC236}">
                <a16:creationId xmlns:a16="http://schemas.microsoft.com/office/drawing/2014/main" id="{13D51199-7BD4-496E-A70E-5CCE965A63B8}"/>
              </a:ext>
            </a:extLst>
          </p:cNvPr>
          <p:cNvSpPr>
            <a:spLocks/>
          </p:cNvSpPr>
          <p:nvPr/>
        </p:nvSpPr>
        <p:spPr bwMode="auto">
          <a:xfrm>
            <a:off x="9271000" y="4724401"/>
            <a:ext cx="20638" cy="23813"/>
          </a:xfrm>
          <a:custGeom>
            <a:avLst/>
            <a:gdLst>
              <a:gd name="T0" fmla="*/ 2 w 296"/>
              <a:gd name="T1" fmla="*/ 0 h 256"/>
              <a:gd name="T2" fmla="*/ 14 w 296"/>
              <a:gd name="T3" fmla="*/ 10 h 256"/>
              <a:gd name="T4" fmla="*/ 14 w 296"/>
              <a:gd name="T5" fmla="*/ 19 h 256"/>
              <a:gd name="T6" fmla="*/ 0 w 296"/>
              <a:gd name="T7" fmla="*/ 7 h 256"/>
              <a:gd name="T8" fmla="*/ 2 w 296"/>
              <a:gd name="T9" fmla="*/ 0 h 2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6"/>
              <a:gd name="T16" fmla="*/ 0 h 256"/>
              <a:gd name="T17" fmla="*/ 296 w 296"/>
              <a:gd name="T18" fmla="*/ 256 h 2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6" h="256">
                <a:moveTo>
                  <a:pt x="4" y="0"/>
                </a:moveTo>
                <a:cubicBezTo>
                  <a:pt x="55" y="10"/>
                  <a:pt x="144" y="68"/>
                  <a:pt x="292" y="144"/>
                </a:cubicBezTo>
                <a:cubicBezTo>
                  <a:pt x="290" y="178"/>
                  <a:pt x="296" y="188"/>
                  <a:pt x="296" y="256"/>
                </a:cubicBezTo>
                <a:cubicBezTo>
                  <a:pt x="296" y="256"/>
                  <a:pt x="160" y="176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356" name="Freeform 1007">
            <a:extLst>
              <a:ext uri="{FF2B5EF4-FFF2-40B4-BE49-F238E27FC236}">
                <a16:creationId xmlns:a16="http://schemas.microsoft.com/office/drawing/2014/main" id="{0CEFDF6E-5D2A-4EDC-936A-408663445324}"/>
              </a:ext>
            </a:extLst>
          </p:cNvPr>
          <p:cNvSpPr>
            <a:spLocks/>
          </p:cNvSpPr>
          <p:nvPr/>
        </p:nvSpPr>
        <p:spPr bwMode="auto">
          <a:xfrm>
            <a:off x="9271001" y="4689475"/>
            <a:ext cx="22225" cy="25400"/>
          </a:xfrm>
          <a:custGeom>
            <a:avLst/>
            <a:gdLst>
              <a:gd name="T0" fmla="*/ 0 w 304"/>
              <a:gd name="T1" fmla="*/ 0 h 288"/>
              <a:gd name="T2" fmla="*/ 14 w 304"/>
              <a:gd name="T3" fmla="*/ 13 h 288"/>
              <a:gd name="T4" fmla="*/ 13 w 304"/>
              <a:gd name="T5" fmla="*/ 23 h 288"/>
              <a:gd name="T6" fmla="*/ 2 w 304"/>
              <a:gd name="T7" fmla="*/ 10 h 288"/>
              <a:gd name="T8" fmla="*/ 0 w 304"/>
              <a:gd name="T9" fmla="*/ 0 h 2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4"/>
              <a:gd name="T16" fmla="*/ 0 h 288"/>
              <a:gd name="T17" fmla="*/ 304 w 304"/>
              <a:gd name="T18" fmla="*/ 288 h 2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4" h="288">
                <a:moveTo>
                  <a:pt x="0" y="0"/>
                </a:moveTo>
                <a:cubicBezTo>
                  <a:pt x="51" y="10"/>
                  <a:pt x="148" y="76"/>
                  <a:pt x="304" y="164"/>
                </a:cubicBezTo>
                <a:cubicBezTo>
                  <a:pt x="302" y="198"/>
                  <a:pt x="284" y="220"/>
                  <a:pt x="284" y="288"/>
                </a:cubicBezTo>
                <a:cubicBezTo>
                  <a:pt x="284" y="288"/>
                  <a:pt x="163" y="179"/>
                  <a:pt x="8" y="124"/>
                </a:cubicBezTo>
                <a:cubicBezTo>
                  <a:pt x="8" y="72"/>
                  <a:pt x="0" y="17"/>
                  <a:pt x="0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9463" name="Oval 1008">
            <a:extLst>
              <a:ext uri="{FF2B5EF4-FFF2-40B4-BE49-F238E27FC236}">
                <a16:creationId xmlns:a16="http://schemas.microsoft.com/office/drawing/2014/main" id="{FA76F550-45DE-47F2-BFA8-F3F14019E8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88463" y="4900614"/>
            <a:ext cx="4762" cy="9525"/>
          </a:xfrm>
          <a:prstGeom prst="ellipse">
            <a:avLst/>
          </a:pr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defTabSz="685800"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580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58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 typeface="Wingdings" panose="05000000000000000000" pitchFamily="2" charset="2"/>
              <a:buNone/>
            </a:pPr>
            <a:endParaRPr lang="en-US" altLang="en-US" sz="1800">
              <a:solidFill>
                <a:srgbClr val="0000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58" name="Freeform 1009">
            <a:extLst>
              <a:ext uri="{FF2B5EF4-FFF2-40B4-BE49-F238E27FC236}">
                <a16:creationId xmlns:a16="http://schemas.microsoft.com/office/drawing/2014/main" id="{D8285104-17E0-49BE-8BBD-B8024C99D64B}"/>
              </a:ext>
            </a:extLst>
          </p:cNvPr>
          <p:cNvSpPr>
            <a:spLocks/>
          </p:cNvSpPr>
          <p:nvPr/>
        </p:nvSpPr>
        <p:spPr bwMode="auto">
          <a:xfrm>
            <a:off x="9269414" y="4900614"/>
            <a:ext cx="22225" cy="22225"/>
          </a:xfrm>
          <a:custGeom>
            <a:avLst/>
            <a:gdLst>
              <a:gd name="T0" fmla="*/ 0 w 306"/>
              <a:gd name="T1" fmla="*/ 9 h 240"/>
              <a:gd name="T2" fmla="*/ 2 w 306"/>
              <a:gd name="T3" fmla="*/ 19 h 240"/>
              <a:gd name="T4" fmla="*/ 14 w 306"/>
              <a:gd name="T5" fmla="*/ 9 h 240"/>
              <a:gd name="T6" fmla="*/ 14 w 306"/>
              <a:gd name="T7" fmla="*/ 0 h 240"/>
              <a:gd name="T8" fmla="*/ 0 w 306"/>
              <a:gd name="T9" fmla="*/ 9 h 2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6"/>
              <a:gd name="T16" fmla="*/ 0 h 240"/>
              <a:gd name="T17" fmla="*/ 306 w 306"/>
              <a:gd name="T18" fmla="*/ 240 h 2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6" h="240">
                <a:moveTo>
                  <a:pt x="0" y="106"/>
                </a:moveTo>
                <a:lnTo>
                  <a:pt x="2" y="240"/>
                </a:lnTo>
                <a:lnTo>
                  <a:pt x="306" y="110"/>
                </a:lnTo>
                <a:lnTo>
                  <a:pt x="300" y="0"/>
                </a:lnTo>
                <a:lnTo>
                  <a:pt x="0" y="106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9465" name="AutoShape 1010">
            <a:extLst>
              <a:ext uri="{FF2B5EF4-FFF2-40B4-BE49-F238E27FC236}">
                <a16:creationId xmlns:a16="http://schemas.microsoft.com/office/drawing/2014/main" id="{B3373609-8204-40DA-BBE8-D1C2E96C42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64638" y="4906964"/>
            <a:ext cx="107950" cy="15875"/>
          </a:xfrm>
          <a:prstGeom prst="roundRect">
            <a:avLst>
              <a:gd name="adj" fmla="val 50000"/>
            </a:avLst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defTabSz="685800"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580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58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 typeface="Wingdings" panose="05000000000000000000" pitchFamily="2" charset="2"/>
              <a:buNone/>
            </a:pPr>
            <a:endParaRPr lang="en-US" altLang="en-US" sz="1800">
              <a:solidFill>
                <a:srgbClr val="0000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59466" name="AutoShape 1011">
            <a:extLst>
              <a:ext uri="{FF2B5EF4-FFF2-40B4-BE49-F238E27FC236}">
                <a16:creationId xmlns:a16="http://schemas.microsoft.com/office/drawing/2014/main" id="{E7F298B4-4E04-4FB6-96F4-72CC9F813B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70989" y="4911725"/>
            <a:ext cx="96837" cy="7938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tx2"/>
              </a:gs>
              <a:gs pos="100000">
                <a:schemeClr val="bg2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defTabSz="685800"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580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58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 typeface="Wingdings" panose="05000000000000000000" pitchFamily="2" charset="2"/>
              <a:buNone/>
            </a:pPr>
            <a:endParaRPr lang="en-US" altLang="en-US" sz="1800">
              <a:solidFill>
                <a:srgbClr val="0000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59467" name="Oval 1012">
            <a:extLst>
              <a:ext uri="{FF2B5EF4-FFF2-40B4-BE49-F238E27FC236}">
                <a16:creationId xmlns:a16="http://schemas.microsoft.com/office/drawing/2014/main" id="{1948E728-6A6B-493D-9B3C-66314DF989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80514" y="4875214"/>
            <a:ext cx="14287" cy="15875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defTabSz="685800"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580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58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 typeface="Wingdings" panose="05000000000000000000" pitchFamily="2" charset="2"/>
              <a:buNone/>
            </a:pPr>
            <a:endParaRPr lang="en-US" altLang="en-US" sz="1800">
              <a:solidFill>
                <a:srgbClr val="0000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2" name="Oval 1013">
            <a:extLst>
              <a:ext uri="{FF2B5EF4-FFF2-40B4-BE49-F238E27FC236}">
                <a16:creationId xmlns:a16="http://schemas.microsoft.com/office/drawing/2014/main" id="{FC88F418-2F40-47DB-B658-DBA24B9FED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96389" y="4875214"/>
            <a:ext cx="14287" cy="15875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algn="ctr" defTabSz="685800">
              <a:lnSpc>
                <a:spcPct val="100000"/>
              </a:lnSpc>
              <a:spcBef>
                <a:spcPct val="0"/>
              </a:spcBef>
              <a:buClrTx/>
              <a:buSzTx/>
              <a:buNone/>
              <a:defRPr/>
            </a:pPr>
            <a:endParaRPr lang="en-US" altLang="en-US" sz="1350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sp>
        <p:nvSpPr>
          <p:cNvPr id="59469" name="Oval 1014">
            <a:extLst>
              <a:ext uri="{FF2B5EF4-FFF2-40B4-BE49-F238E27FC236}">
                <a16:creationId xmlns:a16="http://schemas.microsoft.com/office/drawing/2014/main" id="{B6914AA2-A953-4C8C-A49F-46AB6602F9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10676" y="4875214"/>
            <a:ext cx="15875" cy="15875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defTabSz="685800"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580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58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 typeface="Wingdings" panose="05000000000000000000" pitchFamily="2" charset="2"/>
              <a:buNone/>
            </a:pPr>
            <a:endParaRPr lang="en-US" altLang="en-US" sz="1800">
              <a:solidFill>
                <a:srgbClr val="0000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59470" name="Rectangle 1015">
            <a:extLst>
              <a:ext uri="{FF2B5EF4-FFF2-40B4-BE49-F238E27FC236}">
                <a16:creationId xmlns:a16="http://schemas.microsoft.com/office/drawing/2014/main" id="{1C42129E-32E8-4725-8EE9-10BAB69F39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48775" y="4814889"/>
            <a:ext cx="6350" cy="84137"/>
          </a:xfrm>
          <a:prstGeom prst="rect">
            <a:avLst/>
          </a:prstGeom>
          <a:solidFill>
            <a:srgbClr val="29292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defTabSz="685800"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580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58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 typeface="Wingdings" panose="05000000000000000000" pitchFamily="2" charset="2"/>
              <a:buNone/>
            </a:pPr>
            <a:endParaRPr lang="en-US" altLang="en-US" sz="1800">
              <a:solidFill>
                <a:srgbClr val="0000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59471" name="Group 590">
            <a:extLst>
              <a:ext uri="{FF2B5EF4-FFF2-40B4-BE49-F238E27FC236}">
                <a16:creationId xmlns:a16="http://schemas.microsoft.com/office/drawing/2014/main" id="{39BD4F9A-C7E9-457D-8AB0-A5D4E2EB4193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481888" y="4395788"/>
            <a:ext cx="258762" cy="239712"/>
            <a:chOff x="2839" y="3501"/>
            <a:chExt cx="755" cy="803"/>
          </a:xfrm>
        </p:grpSpPr>
        <p:pic>
          <p:nvPicPr>
            <p:cNvPr id="59681" name="Picture 591" descr="desktop_computer_stylized_medium">
              <a:extLst>
                <a:ext uri="{FF2B5EF4-FFF2-40B4-BE49-F238E27FC236}">
                  <a16:creationId xmlns:a16="http://schemas.microsoft.com/office/drawing/2014/main" id="{26B813CA-4FF0-427D-910C-0B1F63458CA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7" name="Freeform 592">
              <a:extLst>
                <a:ext uri="{FF2B5EF4-FFF2-40B4-BE49-F238E27FC236}">
                  <a16:creationId xmlns:a16="http://schemas.microsoft.com/office/drawing/2014/main" id="{C8BED8E1-7FD7-4263-BA10-D61E70BDB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3575"/>
              <a:ext cx="352" cy="372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59472" name="Group 652">
            <a:extLst>
              <a:ext uri="{FF2B5EF4-FFF2-40B4-BE49-F238E27FC236}">
                <a16:creationId xmlns:a16="http://schemas.microsoft.com/office/drawing/2014/main" id="{0C080CA5-059E-4EDA-AFF1-CC1611B59E6A}"/>
              </a:ext>
            </a:extLst>
          </p:cNvPr>
          <p:cNvGrpSpPr>
            <a:grpSpLocks/>
          </p:cNvGrpSpPr>
          <p:nvPr/>
        </p:nvGrpSpPr>
        <p:grpSpPr bwMode="auto">
          <a:xfrm>
            <a:off x="7464425" y="1828801"/>
            <a:ext cx="311150" cy="288925"/>
            <a:chOff x="2751" y="1851"/>
            <a:chExt cx="462" cy="478"/>
          </a:xfrm>
        </p:grpSpPr>
        <p:pic>
          <p:nvPicPr>
            <p:cNvPr id="59679" name="Picture 653" descr="iphone_stylized_small">
              <a:extLst>
                <a:ext uri="{FF2B5EF4-FFF2-40B4-BE49-F238E27FC236}">
                  <a16:creationId xmlns:a16="http://schemas.microsoft.com/office/drawing/2014/main" id="{D2B5FA54-046F-415B-A757-F1F74E739BF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9680" name="Picture 654" descr="antenna_radiation_stylized">
              <a:extLst>
                <a:ext uri="{FF2B5EF4-FFF2-40B4-BE49-F238E27FC236}">
                  <a16:creationId xmlns:a16="http://schemas.microsoft.com/office/drawing/2014/main" id="{D6ED6088-527F-45D1-B78A-08863DE28F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9473" name="Group 950">
            <a:extLst>
              <a:ext uri="{FF2B5EF4-FFF2-40B4-BE49-F238E27FC236}">
                <a16:creationId xmlns:a16="http://schemas.microsoft.com/office/drawing/2014/main" id="{DF25A157-0850-4A9B-9B4D-72630CEDB790}"/>
              </a:ext>
            </a:extLst>
          </p:cNvPr>
          <p:cNvGrpSpPr>
            <a:grpSpLocks/>
          </p:cNvGrpSpPr>
          <p:nvPr/>
        </p:nvGrpSpPr>
        <p:grpSpPr bwMode="auto">
          <a:xfrm>
            <a:off x="9342438" y="4389439"/>
            <a:ext cx="131762" cy="249237"/>
            <a:chOff x="4140" y="429"/>
            <a:chExt cx="1425" cy="2396"/>
          </a:xfrm>
        </p:grpSpPr>
        <p:sp>
          <p:nvSpPr>
            <p:cNvPr id="372" name="Freeform 951">
              <a:extLst>
                <a:ext uri="{FF2B5EF4-FFF2-40B4-BE49-F238E27FC236}">
                  <a16:creationId xmlns:a16="http://schemas.microsoft.com/office/drawing/2014/main" id="{497D9196-B084-4AED-ADE4-F5D7D7237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3" y="429"/>
              <a:ext cx="275" cy="2289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9648" name="Rectangle 952">
              <a:extLst>
                <a:ext uri="{FF2B5EF4-FFF2-40B4-BE49-F238E27FC236}">
                  <a16:creationId xmlns:a16="http://schemas.microsoft.com/office/drawing/2014/main" id="{5C16CB70-E731-40FE-A09E-417D57C9C4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74" name="Freeform 953">
              <a:extLst>
                <a:ext uri="{FF2B5EF4-FFF2-40B4-BE49-F238E27FC236}">
                  <a16:creationId xmlns:a16="http://schemas.microsoft.com/office/drawing/2014/main" id="{E38EBB5E-8403-4D83-B2C5-90196344F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5" y="566"/>
              <a:ext cx="172" cy="2121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5" name="Freeform 954">
              <a:extLst>
                <a:ext uri="{FF2B5EF4-FFF2-40B4-BE49-F238E27FC236}">
                  <a16:creationId xmlns:a16="http://schemas.microsoft.com/office/drawing/2014/main" id="{78E786CC-562F-4A20-81AD-95A8610FE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0" y="1635"/>
              <a:ext cx="258" cy="19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9651" name="Rectangle 955">
              <a:extLst>
                <a:ext uri="{FF2B5EF4-FFF2-40B4-BE49-F238E27FC236}">
                  <a16:creationId xmlns:a16="http://schemas.microsoft.com/office/drawing/2014/main" id="{8F4DBBD5-4E4A-447A-9A9A-D627EB605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59652" name="Group 956">
              <a:extLst>
                <a:ext uri="{FF2B5EF4-FFF2-40B4-BE49-F238E27FC236}">
                  <a16:creationId xmlns:a16="http://schemas.microsoft.com/office/drawing/2014/main" id="{2A1943A6-31FF-4067-9BF1-94E38246C3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9677" name="AutoShape 957">
                <a:extLst>
                  <a:ext uri="{FF2B5EF4-FFF2-40B4-BE49-F238E27FC236}">
                    <a16:creationId xmlns:a16="http://schemas.microsoft.com/office/drawing/2014/main" id="{B8C1A336-5226-4063-8AC4-3BB4A6BCCE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9678" name="AutoShape 958">
                <a:extLst>
                  <a:ext uri="{FF2B5EF4-FFF2-40B4-BE49-F238E27FC236}">
                    <a16:creationId xmlns:a16="http://schemas.microsoft.com/office/drawing/2014/main" id="{1C00164A-A398-4390-A6C3-49B40AB07E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9653" name="Rectangle 959">
              <a:extLst>
                <a:ext uri="{FF2B5EF4-FFF2-40B4-BE49-F238E27FC236}">
                  <a16:creationId xmlns:a16="http://schemas.microsoft.com/office/drawing/2014/main" id="{A1ADFA8A-14CE-4DF8-836A-C794E2F938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59654" name="Group 960">
              <a:extLst>
                <a:ext uri="{FF2B5EF4-FFF2-40B4-BE49-F238E27FC236}">
                  <a16:creationId xmlns:a16="http://schemas.microsoft.com/office/drawing/2014/main" id="{389F4DB5-B161-40F7-A9AF-E95ADB499F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9675" name="AutoShape 961">
                <a:extLst>
                  <a:ext uri="{FF2B5EF4-FFF2-40B4-BE49-F238E27FC236}">
                    <a16:creationId xmlns:a16="http://schemas.microsoft.com/office/drawing/2014/main" id="{9DC23A53-A535-4E16-BBD6-7731CBD10A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9676" name="AutoShape 962">
                <a:extLst>
                  <a:ext uri="{FF2B5EF4-FFF2-40B4-BE49-F238E27FC236}">
                    <a16:creationId xmlns:a16="http://schemas.microsoft.com/office/drawing/2014/main" id="{DFE179FA-0479-4239-B1B5-1879C229A0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9655" name="Rectangle 963">
              <a:extLst>
                <a:ext uri="{FF2B5EF4-FFF2-40B4-BE49-F238E27FC236}">
                  <a16:creationId xmlns:a16="http://schemas.microsoft.com/office/drawing/2014/main" id="{F460AB4E-A2E8-4ECC-9DBC-5375213DE9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9656" name="Rectangle 964">
              <a:extLst>
                <a:ext uri="{FF2B5EF4-FFF2-40B4-BE49-F238E27FC236}">
                  <a16:creationId xmlns:a16="http://schemas.microsoft.com/office/drawing/2014/main" id="{F42B5F6B-6E4F-4184-867E-7841EB371D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59657" name="Group 965">
              <a:extLst>
                <a:ext uri="{FF2B5EF4-FFF2-40B4-BE49-F238E27FC236}">
                  <a16:creationId xmlns:a16="http://schemas.microsoft.com/office/drawing/2014/main" id="{0303659C-ED47-438D-98CE-F416F58020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9673" name="AutoShape 966">
                <a:extLst>
                  <a:ext uri="{FF2B5EF4-FFF2-40B4-BE49-F238E27FC236}">
                    <a16:creationId xmlns:a16="http://schemas.microsoft.com/office/drawing/2014/main" id="{001FEBCC-06B1-4EA0-961C-92693A0E71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9674" name="AutoShape 967">
                <a:extLst>
                  <a:ext uri="{FF2B5EF4-FFF2-40B4-BE49-F238E27FC236}">
                    <a16:creationId xmlns:a16="http://schemas.microsoft.com/office/drawing/2014/main" id="{E1F9E4D4-C0C2-4FEF-B295-5C13872612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83" name="Freeform 968">
              <a:extLst>
                <a:ext uri="{FF2B5EF4-FFF2-40B4-BE49-F238E27FC236}">
                  <a16:creationId xmlns:a16="http://schemas.microsoft.com/office/drawing/2014/main" id="{3CEEA293-A6F7-4595-8D0D-3AEABB4F1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0" y="1360"/>
              <a:ext cx="258" cy="183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grpSp>
          <p:nvGrpSpPr>
            <p:cNvPr id="59659" name="Group 969">
              <a:extLst>
                <a:ext uri="{FF2B5EF4-FFF2-40B4-BE49-F238E27FC236}">
                  <a16:creationId xmlns:a16="http://schemas.microsoft.com/office/drawing/2014/main" id="{31C8773B-7441-4E82-BB99-73A2D01BB6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9671" name="AutoShape 970">
                <a:extLst>
                  <a:ext uri="{FF2B5EF4-FFF2-40B4-BE49-F238E27FC236}">
                    <a16:creationId xmlns:a16="http://schemas.microsoft.com/office/drawing/2014/main" id="{199715B2-83E9-45A2-9F3D-1EACCA2FAB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9672" name="AutoShape 971">
                <a:extLst>
                  <a:ext uri="{FF2B5EF4-FFF2-40B4-BE49-F238E27FC236}">
                    <a16:creationId xmlns:a16="http://schemas.microsoft.com/office/drawing/2014/main" id="{9DE4AC06-B42F-4200-96B7-DA4BEC5E4F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9660" name="Rectangle 972">
              <a:extLst>
                <a:ext uri="{FF2B5EF4-FFF2-40B4-BE49-F238E27FC236}">
                  <a16:creationId xmlns:a16="http://schemas.microsoft.com/office/drawing/2014/main" id="{A5AB7591-2D97-455E-A769-C020545A25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86" name="Freeform 973">
              <a:extLst>
                <a:ext uri="{FF2B5EF4-FFF2-40B4-BE49-F238E27FC236}">
                  <a16:creationId xmlns:a16="http://schemas.microsoft.com/office/drawing/2014/main" id="{05D70682-C984-4023-BAD8-7BA0B5157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7" y="1009"/>
              <a:ext cx="240" cy="214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7" name="Freeform 974">
              <a:extLst>
                <a:ext uri="{FF2B5EF4-FFF2-40B4-BE49-F238E27FC236}">
                  <a16:creationId xmlns:a16="http://schemas.microsoft.com/office/drawing/2014/main" id="{F09FBBE4-91D0-40C6-880B-F02A982E8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7" y="673"/>
              <a:ext cx="258" cy="244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9663" name="Oval 975">
              <a:extLst>
                <a:ext uri="{FF2B5EF4-FFF2-40B4-BE49-F238E27FC236}">
                  <a16:creationId xmlns:a16="http://schemas.microsoft.com/office/drawing/2014/main" id="{6264FE05-BFFE-4119-B341-BCBDE1AE41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89" name="Freeform 976">
              <a:extLst>
                <a:ext uri="{FF2B5EF4-FFF2-40B4-BE49-F238E27FC236}">
                  <a16:creationId xmlns:a16="http://schemas.microsoft.com/office/drawing/2014/main" id="{14893B7F-6A3F-4C80-BBEB-6679664BA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7" y="2611"/>
              <a:ext cx="240" cy="198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9665" name="AutoShape 977">
              <a:extLst>
                <a:ext uri="{FF2B5EF4-FFF2-40B4-BE49-F238E27FC236}">
                  <a16:creationId xmlns:a16="http://schemas.microsoft.com/office/drawing/2014/main" id="{72C6E4E7-FE19-4A0C-AA69-4C0687C99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9666" name="AutoShape 978">
              <a:extLst>
                <a:ext uri="{FF2B5EF4-FFF2-40B4-BE49-F238E27FC236}">
                  <a16:creationId xmlns:a16="http://schemas.microsoft.com/office/drawing/2014/main" id="{6A603315-DD38-44F1-81BD-B7561FC766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9667" name="Oval 979">
              <a:extLst>
                <a:ext uri="{FF2B5EF4-FFF2-40B4-BE49-F238E27FC236}">
                  <a16:creationId xmlns:a16="http://schemas.microsoft.com/office/drawing/2014/main" id="{A2F90FB2-E901-4309-89AE-45D4F3A758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3" name="Oval 980">
              <a:extLst>
                <a:ext uri="{FF2B5EF4-FFF2-40B4-BE49-F238E27FC236}">
                  <a16:creationId xmlns:a16="http://schemas.microsoft.com/office/drawing/2014/main" id="{34EDE1EB-B936-48C2-B62A-BC45C7D368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3" y="2382"/>
              <a:ext cx="172" cy="13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defTabSz="685800">
                <a:lnSpc>
                  <a:spcPct val="100000"/>
                </a:lnSpc>
                <a:spcBef>
                  <a:spcPct val="0"/>
                </a:spcBef>
                <a:buClrTx/>
                <a:buSzTx/>
                <a:buNone/>
                <a:defRPr/>
              </a:pPr>
              <a:endParaRPr lang="en-US" altLang="en-US" sz="135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9669" name="Oval 981">
              <a:extLst>
                <a:ext uri="{FF2B5EF4-FFF2-40B4-BE49-F238E27FC236}">
                  <a16:creationId xmlns:a16="http://schemas.microsoft.com/office/drawing/2014/main" id="{3BB44578-4489-4086-8CAB-C7BD0B4250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9670" name="Rectangle 982">
              <a:extLst>
                <a:ext uri="{FF2B5EF4-FFF2-40B4-BE49-F238E27FC236}">
                  <a16:creationId xmlns:a16="http://schemas.microsoft.com/office/drawing/2014/main" id="{E4C4FBD9-1B52-4EFE-AC06-1007FB4FF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04" name="Group 473">
            <a:extLst>
              <a:ext uri="{FF2B5EF4-FFF2-40B4-BE49-F238E27FC236}">
                <a16:creationId xmlns:a16="http://schemas.microsoft.com/office/drawing/2014/main" id="{E9B0DCAA-B9D7-41D8-91D7-E53FAED26B36}"/>
              </a:ext>
            </a:extLst>
          </p:cNvPr>
          <p:cNvGrpSpPr>
            <a:grpSpLocks/>
          </p:cNvGrpSpPr>
          <p:nvPr/>
        </p:nvGrpSpPr>
        <p:grpSpPr bwMode="auto">
          <a:xfrm>
            <a:off x="6580189" y="2449514"/>
            <a:ext cx="777875" cy="776287"/>
            <a:chOff x="6571713" y="2686293"/>
            <a:chExt cx="1038308" cy="1036181"/>
          </a:xfrm>
        </p:grpSpPr>
        <p:sp>
          <p:nvSpPr>
            <p:cNvPr id="405" name="Freeform 917">
              <a:extLst>
                <a:ext uri="{FF2B5EF4-FFF2-40B4-BE49-F238E27FC236}">
                  <a16:creationId xmlns:a16="http://schemas.microsoft.com/office/drawing/2014/main" id="{DC51B0CD-051C-445A-9628-6E3C634E071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7290052" y="2701125"/>
              <a:ext cx="319969" cy="942947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  <a:gd name="connsiteX0" fmla="*/ 0 w 10140"/>
                <a:gd name="connsiteY0" fmla="*/ 9728 h 9728"/>
                <a:gd name="connsiteX1" fmla="*/ 10140 w 10140"/>
                <a:gd name="connsiteY1" fmla="*/ 0 h 9728"/>
                <a:gd name="connsiteX2" fmla="*/ 10140 w 10140"/>
                <a:gd name="connsiteY2" fmla="*/ 8670 h 9728"/>
                <a:gd name="connsiteX3" fmla="*/ 0 w 10140"/>
                <a:gd name="connsiteY3" fmla="*/ 9728 h 9728"/>
                <a:gd name="connsiteX0" fmla="*/ 319 w 10319"/>
                <a:gd name="connsiteY0" fmla="*/ 10000 h 10000"/>
                <a:gd name="connsiteX1" fmla="*/ 0 w 10319"/>
                <a:gd name="connsiteY1" fmla="*/ 9878 h 10000"/>
                <a:gd name="connsiteX2" fmla="*/ 10319 w 10319"/>
                <a:gd name="connsiteY2" fmla="*/ 0 h 10000"/>
                <a:gd name="connsiteX3" fmla="*/ 10319 w 10319"/>
                <a:gd name="connsiteY3" fmla="*/ 8912 h 10000"/>
                <a:gd name="connsiteX4" fmla="*/ 319 w 10319"/>
                <a:gd name="connsiteY4" fmla="*/ 10000 h 10000"/>
                <a:gd name="connsiteX0" fmla="*/ 2669 w 10319"/>
                <a:gd name="connsiteY0" fmla="*/ 10279 h 10279"/>
                <a:gd name="connsiteX1" fmla="*/ 0 w 10319"/>
                <a:gd name="connsiteY1" fmla="*/ 9878 h 10279"/>
                <a:gd name="connsiteX2" fmla="*/ 10319 w 10319"/>
                <a:gd name="connsiteY2" fmla="*/ 0 h 10279"/>
                <a:gd name="connsiteX3" fmla="*/ 10319 w 10319"/>
                <a:gd name="connsiteY3" fmla="*/ 8912 h 10279"/>
                <a:gd name="connsiteX4" fmla="*/ 2669 w 10319"/>
                <a:gd name="connsiteY4" fmla="*/ 10279 h 1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19" h="10279">
                  <a:moveTo>
                    <a:pt x="2669" y="10279"/>
                  </a:moveTo>
                  <a:lnTo>
                    <a:pt x="0" y="9878"/>
                  </a:lnTo>
                  <a:lnTo>
                    <a:pt x="10319" y="0"/>
                  </a:lnTo>
                  <a:lnTo>
                    <a:pt x="10319" y="8912"/>
                  </a:lnTo>
                  <a:lnTo>
                    <a:pt x="2669" y="10279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99000">
                  <a:schemeClr val="bg1">
                    <a:lumMod val="75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grpSp>
          <p:nvGrpSpPr>
            <p:cNvPr id="59639" name="Group 454">
              <a:extLst>
                <a:ext uri="{FF2B5EF4-FFF2-40B4-BE49-F238E27FC236}">
                  <a16:creationId xmlns:a16="http://schemas.microsoft.com/office/drawing/2014/main" id="{276CC90E-7721-4E20-8BDE-DD485C3DC9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71713" y="2686293"/>
              <a:ext cx="764135" cy="1036181"/>
              <a:chOff x="6571713" y="2686293"/>
              <a:chExt cx="764135" cy="1036181"/>
            </a:xfrm>
          </p:grpSpPr>
          <p:sp>
            <p:nvSpPr>
              <p:cNvPr id="407" name="Rectangle 228">
                <a:extLst>
                  <a:ext uri="{FF2B5EF4-FFF2-40B4-BE49-F238E27FC236}">
                    <a16:creationId xmlns:a16="http://schemas.microsoft.com/office/drawing/2014/main" id="{A25ACD66-F760-4D2B-A170-253957F7CF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1639" y="2722315"/>
                <a:ext cx="648413" cy="777667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schemeClr val="tx1">
                    <a:lumMod val="50000"/>
                    <a:lumOff val="50000"/>
                    <a:alpha val="40000"/>
                  </a:schemeClr>
                </a:outerShdw>
              </a:effec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800">
                  <a:solidFill>
                    <a:prstClr val="black"/>
                  </a:solidFill>
                </a:endParaRPr>
              </a:p>
            </p:txBody>
          </p:sp>
          <p:sp>
            <p:nvSpPr>
              <p:cNvPr id="59641" name="Rectangle 229">
                <a:extLst>
                  <a:ext uri="{FF2B5EF4-FFF2-40B4-BE49-F238E27FC236}">
                    <a16:creationId xmlns:a16="http://schemas.microsoft.com/office/drawing/2014/main" id="{30926D45-9EB6-4813-8B0E-C9C6874AF9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2457" y="3037370"/>
                <a:ext cx="648594" cy="158772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</a:endParaRPr>
              </a:p>
            </p:txBody>
          </p:sp>
          <p:sp>
            <p:nvSpPr>
              <p:cNvPr id="409" name="Text Box 230">
                <a:extLst>
                  <a:ext uri="{FF2B5EF4-FFF2-40B4-BE49-F238E27FC236}">
                    <a16:creationId xmlns:a16="http://schemas.microsoft.com/office/drawing/2014/main" id="{CB33E95A-58D8-40D5-9016-21B7C421DDB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71713" y="2686293"/>
                <a:ext cx="764957" cy="103618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>
                  <a:defRPr/>
                </a:pPr>
                <a:r>
                  <a:rPr lang="en-US" altLang="en-US" sz="750" dirty="0" err="1">
                    <a:solidFill>
                      <a:prstClr val="black"/>
                    </a:solidFill>
                    <a:latin typeface="Calibri" panose="020F0502020204030204"/>
                  </a:rPr>
                  <a:t>Aplicação</a:t>
                </a:r>
                <a:endParaRPr lang="en-US" altLang="en-US" sz="750" dirty="0">
                  <a:solidFill>
                    <a:prstClr val="black"/>
                  </a:solidFill>
                  <a:latin typeface="Calibri" panose="020F0502020204030204"/>
                </a:endParaRPr>
              </a:p>
              <a:p>
                <a:pPr algn="ctr" defTabSz="685800">
                  <a:defRPr/>
                </a:pPr>
                <a:endParaRPr lang="en-US" altLang="en-US" sz="750" dirty="0">
                  <a:solidFill>
                    <a:prstClr val="black"/>
                  </a:solidFill>
                  <a:latin typeface="Calibri" panose="020F0502020204030204"/>
                </a:endParaRPr>
              </a:p>
              <a:p>
                <a:pPr algn="ctr" defTabSz="685800">
                  <a:defRPr/>
                </a:pPr>
                <a:r>
                  <a:rPr lang="en-US" altLang="en-US" sz="700" dirty="0" err="1">
                    <a:solidFill>
                      <a:prstClr val="black"/>
                    </a:solidFill>
                    <a:latin typeface="Calibri" panose="020F0502020204030204"/>
                  </a:rPr>
                  <a:t>transporte</a:t>
                </a:r>
                <a:endParaRPr lang="en-US" altLang="en-US" sz="700" dirty="0">
                  <a:solidFill>
                    <a:prstClr val="black"/>
                  </a:solidFill>
                  <a:latin typeface="Calibri" panose="020F0502020204030204"/>
                </a:endParaRPr>
              </a:p>
              <a:p>
                <a:pPr algn="ctr" defTabSz="685800">
                  <a:defRPr/>
                </a:pPr>
                <a:r>
                  <a:rPr lang="en-US" altLang="en-US" sz="750" dirty="0">
                    <a:solidFill>
                      <a:prstClr val="white"/>
                    </a:solidFill>
                    <a:latin typeface="Calibri" panose="020F0502020204030204"/>
                  </a:rPr>
                  <a:t>network</a:t>
                </a:r>
              </a:p>
              <a:p>
                <a:pPr algn="ctr" defTabSz="685800">
                  <a:defRPr/>
                </a:pPr>
                <a:r>
                  <a:rPr lang="en-US" altLang="en-US" sz="750" dirty="0">
                    <a:solidFill>
                      <a:prstClr val="black"/>
                    </a:solidFill>
                    <a:latin typeface="Calibri" panose="020F0502020204030204"/>
                  </a:rPr>
                  <a:t>link</a:t>
                </a:r>
              </a:p>
              <a:p>
                <a:pPr algn="ctr" defTabSz="685800">
                  <a:defRPr/>
                </a:pPr>
                <a:r>
                  <a:rPr lang="en-US" altLang="en-US" sz="750" dirty="0" err="1">
                    <a:solidFill>
                      <a:prstClr val="black"/>
                    </a:solidFill>
                    <a:latin typeface="Calibri" panose="020F0502020204030204"/>
                  </a:rPr>
                  <a:t>física</a:t>
                </a:r>
                <a:endParaRPr lang="en-US" altLang="en-US" sz="1800" dirty="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cxnSp>
            <p:nvCxnSpPr>
              <p:cNvPr id="410" name="Straight Connector 8">
                <a:extLst>
                  <a:ext uri="{FF2B5EF4-FFF2-40B4-BE49-F238E27FC236}">
                    <a16:creationId xmlns:a16="http://schemas.microsoft.com/office/drawing/2014/main" id="{37D8C25F-5EDC-4245-B9FB-89FAB2EBD94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9521" y="2891833"/>
                <a:ext cx="646293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1" name="Straight Connector 526">
                <a:extLst>
                  <a:ext uri="{FF2B5EF4-FFF2-40B4-BE49-F238E27FC236}">
                    <a16:creationId xmlns:a16="http://schemas.microsoft.com/office/drawing/2014/main" id="{F83C3C66-E8E9-4E3D-992F-EA4D3AAEE6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9521" y="3040162"/>
                <a:ext cx="646293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2" name="Straight Connector 527">
                <a:extLst>
                  <a:ext uri="{FF2B5EF4-FFF2-40B4-BE49-F238E27FC236}">
                    <a16:creationId xmlns:a16="http://schemas.microsoft.com/office/drawing/2014/main" id="{05837681-2223-4F98-8F53-58B32AD82EC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9521" y="3190610"/>
                <a:ext cx="646293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3" name="Straight Connector 528">
                <a:extLst>
                  <a:ext uri="{FF2B5EF4-FFF2-40B4-BE49-F238E27FC236}">
                    <a16:creationId xmlns:a16="http://schemas.microsoft.com/office/drawing/2014/main" id="{A20F2C04-658C-4A55-BDC7-76F502895DB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9521" y="3338939"/>
                <a:ext cx="646293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14" name="Group 463">
            <a:extLst>
              <a:ext uri="{FF2B5EF4-FFF2-40B4-BE49-F238E27FC236}">
                <a16:creationId xmlns:a16="http://schemas.microsoft.com/office/drawing/2014/main" id="{B425DB24-E165-4288-9A25-F314F9882476}"/>
              </a:ext>
            </a:extLst>
          </p:cNvPr>
          <p:cNvGrpSpPr>
            <a:grpSpLocks/>
          </p:cNvGrpSpPr>
          <p:nvPr/>
        </p:nvGrpSpPr>
        <p:grpSpPr bwMode="auto">
          <a:xfrm>
            <a:off x="9302751" y="4452938"/>
            <a:ext cx="727075" cy="609600"/>
            <a:chOff x="10202006" y="5357871"/>
            <a:chExt cx="970347" cy="813210"/>
          </a:xfrm>
        </p:grpSpPr>
        <p:sp>
          <p:nvSpPr>
            <p:cNvPr id="415" name="Freeform 917">
              <a:extLst>
                <a:ext uri="{FF2B5EF4-FFF2-40B4-BE49-F238E27FC236}">
                  <a16:creationId xmlns:a16="http://schemas.microsoft.com/office/drawing/2014/main" id="{CFC196D9-F2D9-40FF-BB45-2A32A114A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2006" y="5398107"/>
              <a:ext cx="281783" cy="772974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  <a:gd name="connsiteX0" fmla="*/ 0 w 10140"/>
                <a:gd name="connsiteY0" fmla="*/ 9728 h 9728"/>
                <a:gd name="connsiteX1" fmla="*/ 10140 w 10140"/>
                <a:gd name="connsiteY1" fmla="*/ 0 h 9728"/>
                <a:gd name="connsiteX2" fmla="*/ 10140 w 10140"/>
                <a:gd name="connsiteY2" fmla="*/ 8670 h 9728"/>
                <a:gd name="connsiteX3" fmla="*/ 0 w 10140"/>
                <a:gd name="connsiteY3" fmla="*/ 9728 h 9728"/>
                <a:gd name="connsiteX0" fmla="*/ 319 w 10319"/>
                <a:gd name="connsiteY0" fmla="*/ 10000 h 10000"/>
                <a:gd name="connsiteX1" fmla="*/ 0 w 10319"/>
                <a:gd name="connsiteY1" fmla="*/ 9878 h 10000"/>
                <a:gd name="connsiteX2" fmla="*/ 10319 w 10319"/>
                <a:gd name="connsiteY2" fmla="*/ 0 h 10000"/>
                <a:gd name="connsiteX3" fmla="*/ 10319 w 10319"/>
                <a:gd name="connsiteY3" fmla="*/ 8912 h 10000"/>
                <a:gd name="connsiteX4" fmla="*/ 319 w 10319"/>
                <a:gd name="connsiteY4" fmla="*/ 10000 h 10000"/>
                <a:gd name="connsiteX0" fmla="*/ 2669 w 10319"/>
                <a:gd name="connsiteY0" fmla="*/ 10279 h 10279"/>
                <a:gd name="connsiteX1" fmla="*/ 0 w 10319"/>
                <a:gd name="connsiteY1" fmla="*/ 9878 h 10279"/>
                <a:gd name="connsiteX2" fmla="*/ 10319 w 10319"/>
                <a:gd name="connsiteY2" fmla="*/ 0 h 10279"/>
                <a:gd name="connsiteX3" fmla="*/ 10319 w 10319"/>
                <a:gd name="connsiteY3" fmla="*/ 8912 h 10279"/>
                <a:gd name="connsiteX4" fmla="*/ 2669 w 10319"/>
                <a:gd name="connsiteY4" fmla="*/ 10279 h 10279"/>
                <a:gd name="connsiteX0" fmla="*/ 2669 w 10319"/>
                <a:gd name="connsiteY0" fmla="*/ 10279 h 11889"/>
                <a:gd name="connsiteX1" fmla="*/ 0 w 10319"/>
                <a:gd name="connsiteY1" fmla="*/ 9878 h 11889"/>
                <a:gd name="connsiteX2" fmla="*/ 10319 w 10319"/>
                <a:gd name="connsiteY2" fmla="*/ 0 h 11889"/>
                <a:gd name="connsiteX3" fmla="*/ 10011 w 10319"/>
                <a:gd name="connsiteY3" fmla="*/ 11889 h 11889"/>
                <a:gd name="connsiteX4" fmla="*/ 2669 w 10319"/>
                <a:gd name="connsiteY4" fmla="*/ 10279 h 11889"/>
                <a:gd name="connsiteX0" fmla="*/ 2669 w 10024"/>
                <a:gd name="connsiteY0" fmla="*/ 6818 h 8428"/>
                <a:gd name="connsiteX1" fmla="*/ 0 w 10024"/>
                <a:gd name="connsiteY1" fmla="*/ 6417 h 8428"/>
                <a:gd name="connsiteX2" fmla="*/ 9703 w 10024"/>
                <a:gd name="connsiteY2" fmla="*/ 0 h 8428"/>
                <a:gd name="connsiteX3" fmla="*/ 10011 w 10024"/>
                <a:gd name="connsiteY3" fmla="*/ 8428 h 8428"/>
                <a:gd name="connsiteX4" fmla="*/ 2669 w 10024"/>
                <a:gd name="connsiteY4" fmla="*/ 6818 h 8428"/>
                <a:gd name="connsiteX0" fmla="*/ 1741 w 9078"/>
                <a:gd name="connsiteY0" fmla="*/ 8090 h 10000"/>
                <a:gd name="connsiteX1" fmla="*/ 0 w 9078"/>
                <a:gd name="connsiteY1" fmla="*/ 6834 h 10000"/>
                <a:gd name="connsiteX2" fmla="*/ 8758 w 9078"/>
                <a:gd name="connsiteY2" fmla="*/ 0 h 10000"/>
                <a:gd name="connsiteX3" fmla="*/ 9065 w 9078"/>
                <a:gd name="connsiteY3" fmla="*/ 10000 h 10000"/>
                <a:gd name="connsiteX4" fmla="*/ 1741 w 9078"/>
                <a:gd name="connsiteY4" fmla="*/ 8090 h 10000"/>
                <a:gd name="connsiteX0" fmla="*/ 112 w 10001"/>
                <a:gd name="connsiteY0" fmla="*/ 7638 h 10000"/>
                <a:gd name="connsiteX1" fmla="*/ 0 w 10001"/>
                <a:gd name="connsiteY1" fmla="*/ 6834 h 10000"/>
                <a:gd name="connsiteX2" fmla="*/ 9647 w 10001"/>
                <a:gd name="connsiteY2" fmla="*/ 0 h 10000"/>
                <a:gd name="connsiteX3" fmla="*/ 9986 w 10001"/>
                <a:gd name="connsiteY3" fmla="*/ 10000 h 10000"/>
                <a:gd name="connsiteX4" fmla="*/ 112 w 10001"/>
                <a:gd name="connsiteY4" fmla="*/ 7638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1" h="10000">
                  <a:moveTo>
                    <a:pt x="112" y="7638"/>
                  </a:moveTo>
                  <a:cubicBezTo>
                    <a:pt x="75" y="7370"/>
                    <a:pt x="37" y="7102"/>
                    <a:pt x="0" y="6834"/>
                  </a:cubicBezTo>
                  <a:lnTo>
                    <a:pt x="9647" y="0"/>
                  </a:lnTo>
                  <a:cubicBezTo>
                    <a:pt x="9534" y="4702"/>
                    <a:pt x="10099" y="5298"/>
                    <a:pt x="9986" y="10000"/>
                  </a:cubicBezTo>
                  <a:lnTo>
                    <a:pt x="112" y="7638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99000">
                  <a:schemeClr val="bg1">
                    <a:lumMod val="75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grpSp>
          <p:nvGrpSpPr>
            <p:cNvPr id="59630" name="Group 530">
              <a:extLst>
                <a:ext uri="{FF2B5EF4-FFF2-40B4-BE49-F238E27FC236}">
                  <a16:creationId xmlns:a16="http://schemas.microsoft.com/office/drawing/2014/main" id="{7748A768-ACDF-40FE-8EF2-4DA1C22D9A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408218" y="5357871"/>
              <a:ext cx="764135" cy="813210"/>
              <a:chOff x="6571713" y="2686293"/>
              <a:chExt cx="764135" cy="813210"/>
            </a:xfrm>
          </p:grpSpPr>
          <p:sp>
            <p:nvSpPr>
              <p:cNvPr id="417" name="Rectangle 228">
                <a:extLst>
                  <a:ext uri="{FF2B5EF4-FFF2-40B4-BE49-F238E27FC236}">
                    <a16:creationId xmlns:a16="http://schemas.microsoft.com/office/drawing/2014/main" id="{A73D9347-1B9B-436D-97F9-A5CD0314D4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0927" y="2722294"/>
                <a:ext cx="648310" cy="777209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schemeClr val="tx1">
                    <a:lumMod val="50000"/>
                    <a:lumOff val="50000"/>
                    <a:alpha val="40000"/>
                  </a:schemeClr>
                </a:outerShdw>
              </a:effec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800">
                  <a:solidFill>
                    <a:prstClr val="black"/>
                  </a:solidFill>
                </a:endParaRPr>
              </a:p>
            </p:txBody>
          </p:sp>
          <p:sp>
            <p:nvSpPr>
              <p:cNvPr id="59632" name="Rectangle 229">
                <a:extLst>
                  <a:ext uri="{FF2B5EF4-FFF2-40B4-BE49-F238E27FC236}">
                    <a16:creationId xmlns:a16="http://schemas.microsoft.com/office/drawing/2014/main" id="{34944474-234A-4681-9CC9-60341BD249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2457" y="3037370"/>
                <a:ext cx="648594" cy="158772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</a:endParaRPr>
              </a:p>
            </p:txBody>
          </p:sp>
          <p:sp>
            <p:nvSpPr>
              <p:cNvPr id="419" name="Text Box 230">
                <a:extLst>
                  <a:ext uri="{FF2B5EF4-FFF2-40B4-BE49-F238E27FC236}">
                    <a16:creationId xmlns:a16="http://schemas.microsoft.com/office/drawing/2014/main" id="{6BF57B74-4CA4-4C44-A557-8DE4ED071FC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71012" y="2686293"/>
                <a:ext cx="764836" cy="73908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>
                  <a:defRPr/>
                </a:pPr>
                <a:r>
                  <a:rPr lang="en-US" altLang="en-US" sz="750" dirty="0" err="1">
                    <a:solidFill>
                      <a:prstClr val="black"/>
                    </a:solidFill>
                    <a:latin typeface="Calibri" panose="020F0502020204030204"/>
                  </a:rPr>
                  <a:t>Aplicação</a:t>
                </a:r>
                <a:r>
                  <a:rPr lang="en-US" altLang="en-US" sz="700" dirty="0" err="1">
                    <a:solidFill>
                      <a:prstClr val="black"/>
                    </a:solidFill>
                    <a:latin typeface="Calibri" panose="020F0502020204030204"/>
                  </a:rPr>
                  <a:t>transporte</a:t>
                </a:r>
                <a:r>
                  <a:rPr lang="en-US" altLang="en-US" sz="750" dirty="0" err="1">
                    <a:solidFill>
                      <a:prstClr val="black"/>
                    </a:solidFill>
                    <a:latin typeface="Calibri" panose="020F0502020204030204"/>
                  </a:rPr>
                  <a:t>link</a:t>
                </a:r>
                <a:endParaRPr lang="en-US" altLang="en-US" sz="750" dirty="0">
                  <a:solidFill>
                    <a:prstClr val="black"/>
                  </a:solidFill>
                  <a:latin typeface="Calibri" panose="020F0502020204030204"/>
                </a:endParaRPr>
              </a:p>
              <a:p>
                <a:pPr algn="ctr" defTabSz="685800">
                  <a:defRPr/>
                </a:pPr>
                <a:r>
                  <a:rPr lang="en-US" altLang="en-US" sz="750" dirty="0" err="1">
                    <a:solidFill>
                      <a:prstClr val="black"/>
                    </a:solidFill>
                    <a:latin typeface="Calibri" panose="020F0502020204030204"/>
                  </a:rPr>
                  <a:t>fisica</a:t>
                </a:r>
                <a:endParaRPr lang="en-US" altLang="en-US" sz="1800" dirty="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cxnSp>
            <p:nvCxnSpPr>
              <p:cNvPr id="420" name="Straight Connector 534">
                <a:extLst>
                  <a:ext uri="{FF2B5EF4-FFF2-40B4-BE49-F238E27FC236}">
                    <a16:creationId xmlns:a16="http://schemas.microsoft.com/office/drawing/2014/main" id="{0C8038EF-DC2F-459D-BEA5-4D78AB85A2C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809" y="2891713"/>
                <a:ext cx="64619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1" name="Straight Connector 535">
                <a:extLst>
                  <a:ext uri="{FF2B5EF4-FFF2-40B4-BE49-F238E27FC236}">
                    <a16:creationId xmlns:a16="http://schemas.microsoft.com/office/drawing/2014/main" id="{B28FB1AA-DE3C-4F5E-AB34-B379562D4D8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809" y="3039954"/>
                <a:ext cx="64619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2" name="Straight Connector 536">
                <a:extLst>
                  <a:ext uri="{FF2B5EF4-FFF2-40B4-BE49-F238E27FC236}">
                    <a16:creationId xmlns:a16="http://schemas.microsoft.com/office/drawing/2014/main" id="{1D3319C6-3AB9-4CF6-909E-923C59669E2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809" y="3190314"/>
                <a:ext cx="64619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3" name="Straight Connector 537">
                <a:extLst>
                  <a:ext uri="{FF2B5EF4-FFF2-40B4-BE49-F238E27FC236}">
                    <a16:creationId xmlns:a16="http://schemas.microsoft.com/office/drawing/2014/main" id="{0EE87CB9-9EEE-41B1-AB83-98672502AD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809" y="3338555"/>
                <a:ext cx="64619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59476" name="Group 950">
            <a:extLst>
              <a:ext uri="{FF2B5EF4-FFF2-40B4-BE49-F238E27FC236}">
                <a16:creationId xmlns:a16="http://schemas.microsoft.com/office/drawing/2014/main" id="{EE5410F4-40B3-4AC3-B131-1299B4594F2E}"/>
              </a:ext>
            </a:extLst>
          </p:cNvPr>
          <p:cNvGrpSpPr>
            <a:grpSpLocks/>
          </p:cNvGrpSpPr>
          <p:nvPr/>
        </p:nvGrpSpPr>
        <p:grpSpPr bwMode="auto">
          <a:xfrm>
            <a:off x="9153525" y="4646613"/>
            <a:ext cx="160338" cy="303212"/>
            <a:chOff x="4140" y="429"/>
            <a:chExt cx="1425" cy="2396"/>
          </a:xfrm>
        </p:grpSpPr>
        <p:sp>
          <p:nvSpPr>
            <p:cNvPr id="425" name="Freeform 951">
              <a:extLst>
                <a:ext uri="{FF2B5EF4-FFF2-40B4-BE49-F238E27FC236}">
                  <a16:creationId xmlns:a16="http://schemas.microsoft.com/office/drawing/2014/main" id="{750F2BB3-ED63-458F-A8F1-36403CFD0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9" y="429"/>
              <a:ext cx="282" cy="229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9598" name="Rectangle 952">
              <a:extLst>
                <a:ext uri="{FF2B5EF4-FFF2-40B4-BE49-F238E27FC236}">
                  <a16:creationId xmlns:a16="http://schemas.microsoft.com/office/drawing/2014/main" id="{4984E0A1-BC4E-40DB-94A5-F53E30C477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27" name="Freeform 953">
              <a:extLst>
                <a:ext uri="{FF2B5EF4-FFF2-40B4-BE49-F238E27FC236}">
                  <a16:creationId xmlns:a16="http://schemas.microsoft.com/office/drawing/2014/main" id="{4D8C6C02-D9CA-4A4A-8565-C1283DF1B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5" y="567"/>
              <a:ext cx="169" cy="2120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28" name="Freeform 954">
              <a:extLst>
                <a:ext uri="{FF2B5EF4-FFF2-40B4-BE49-F238E27FC236}">
                  <a16:creationId xmlns:a16="http://schemas.microsoft.com/office/drawing/2014/main" id="{02E67A05-0610-47CF-BE88-A458595EF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3" y="1646"/>
              <a:ext cx="268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9601" name="Rectangle 955">
              <a:extLst>
                <a:ext uri="{FF2B5EF4-FFF2-40B4-BE49-F238E27FC236}">
                  <a16:creationId xmlns:a16="http://schemas.microsoft.com/office/drawing/2014/main" id="{BA6BBC76-CD57-45B0-9B6A-5816194DE3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59602" name="Group 956">
              <a:extLst>
                <a:ext uri="{FF2B5EF4-FFF2-40B4-BE49-F238E27FC236}">
                  <a16:creationId xmlns:a16="http://schemas.microsoft.com/office/drawing/2014/main" id="{83A333E3-A10F-4682-A78E-E9D8DF9B99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9627" name="AutoShape 957">
                <a:extLst>
                  <a:ext uri="{FF2B5EF4-FFF2-40B4-BE49-F238E27FC236}">
                    <a16:creationId xmlns:a16="http://schemas.microsoft.com/office/drawing/2014/main" id="{6D55FD41-955B-4F95-B4CC-82EED2335D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9628" name="AutoShape 958">
                <a:extLst>
                  <a:ext uri="{FF2B5EF4-FFF2-40B4-BE49-F238E27FC236}">
                    <a16:creationId xmlns:a16="http://schemas.microsoft.com/office/drawing/2014/main" id="{9AB6C97E-EBFD-4063-806C-602715093A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9603" name="Rectangle 959">
              <a:extLst>
                <a:ext uri="{FF2B5EF4-FFF2-40B4-BE49-F238E27FC236}">
                  <a16:creationId xmlns:a16="http://schemas.microsoft.com/office/drawing/2014/main" id="{F099FB4B-AB38-4CF8-BEEF-CD0FFD5900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59604" name="Group 960">
              <a:extLst>
                <a:ext uri="{FF2B5EF4-FFF2-40B4-BE49-F238E27FC236}">
                  <a16:creationId xmlns:a16="http://schemas.microsoft.com/office/drawing/2014/main" id="{0D4ACA6A-4666-4B64-B4F0-32CECA1477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9625" name="AutoShape 961">
                <a:extLst>
                  <a:ext uri="{FF2B5EF4-FFF2-40B4-BE49-F238E27FC236}">
                    <a16:creationId xmlns:a16="http://schemas.microsoft.com/office/drawing/2014/main" id="{BD3646EE-C428-4FBD-BE66-B74B60BC57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9626" name="AutoShape 962">
                <a:extLst>
                  <a:ext uri="{FF2B5EF4-FFF2-40B4-BE49-F238E27FC236}">
                    <a16:creationId xmlns:a16="http://schemas.microsoft.com/office/drawing/2014/main" id="{1AF5A8D0-90F7-45D1-8C57-CF4BD9BA85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9605" name="Rectangle 963">
              <a:extLst>
                <a:ext uri="{FF2B5EF4-FFF2-40B4-BE49-F238E27FC236}">
                  <a16:creationId xmlns:a16="http://schemas.microsoft.com/office/drawing/2014/main" id="{A93ABB52-9980-4C35-A0E2-59EBB757B9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9606" name="Rectangle 964">
              <a:extLst>
                <a:ext uri="{FF2B5EF4-FFF2-40B4-BE49-F238E27FC236}">
                  <a16:creationId xmlns:a16="http://schemas.microsoft.com/office/drawing/2014/main" id="{C344F036-E3B6-41E7-AC5B-29EA155D3E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59607" name="Group 965">
              <a:extLst>
                <a:ext uri="{FF2B5EF4-FFF2-40B4-BE49-F238E27FC236}">
                  <a16:creationId xmlns:a16="http://schemas.microsoft.com/office/drawing/2014/main" id="{5ADD1381-5BA6-4D16-BD60-6A55CD0CCD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9623" name="AutoShape 966">
                <a:extLst>
                  <a:ext uri="{FF2B5EF4-FFF2-40B4-BE49-F238E27FC236}">
                    <a16:creationId xmlns:a16="http://schemas.microsoft.com/office/drawing/2014/main" id="{A63C0D21-8CD6-474F-BF85-1F2446A192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9624" name="AutoShape 967">
                <a:extLst>
                  <a:ext uri="{FF2B5EF4-FFF2-40B4-BE49-F238E27FC236}">
                    <a16:creationId xmlns:a16="http://schemas.microsoft.com/office/drawing/2014/main" id="{225ED567-BD62-4AB9-950D-C89A3350C1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36" name="Freeform 968">
              <a:extLst>
                <a:ext uri="{FF2B5EF4-FFF2-40B4-BE49-F238E27FC236}">
                  <a16:creationId xmlns:a16="http://schemas.microsoft.com/office/drawing/2014/main" id="{B1FB7A4F-7580-4437-9879-69AB389FB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3" y="1357"/>
              <a:ext cx="268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grpSp>
          <p:nvGrpSpPr>
            <p:cNvPr id="59609" name="Group 969">
              <a:extLst>
                <a:ext uri="{FF2B5EF4-FFF2-40B4-BE49-F238E27FC236}">
                  <a16:creationId xmlns:a16="http://schemas.microsoft.com/office/drawing/2014/main" id="{0AE93F74-5814-44A2-9967-211E88CA23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9621" name="AutoShape 970">
                <a:extLst>
                  <a:ext uri="{FF2B5EF4-FFF2-40B4-BE49-F238E27FC236}">
                    <a16:creationId xmlns:a16="http://schemas.microsoft.com/office/drawing/2014/main" id="{877E77D3-D3EC-49DB-912F-3371A000D5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9622" name="AutoShape 971">
                <a:extLst>
                  <a:ext uri="{FF2B5EF4-FFF2-40B4-BE49-F238E27FC236}">
                    <a16:creationId xmlns:a16="http://schemas.microsoft.com/office/drawing/2014/main" id="{DCFF80A0-D149-4E4E-92FB-0E589839C1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9610" name="Rectangle 972">
              <a:extLst>
                <a:ext uri="{FF2B5EF4-FFF2-40B4-BE49-F238E27FC236}">
                  <a16:creationId xmlns:a16="http://schemas.microsoft.com/office/drawing/2014/main" id="{6DD22C02-1448-4758-9AE9-AC209C1892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39" name="Freeform 973">
              <a:extLst>
                <a:ext uri="{FF2B5EF4-FFF2-40B4-BE49-F238E27FC236}">
                  <a16:creationId xmlns:a16="http://schemas.microsoft.com/office/drawing/2014/main" id="{8F45AD60-BF1F-4A27-A072-01A265979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1" y="1006"/>
              <a:ext cx="240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40" name="Freeform 974">
              <a:extLst>
                <a:ext uri="{FF2B5EF4-FFF2-40B4-BE49-F238E27FC236}">
                  <a16:creationId xmlns:a16="http://schemas.microsoft.com/office/drawing/2014/main" id="{F4E4E7DB-99FD-4B0C-AF65-60C4E3F34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1" y="680"/>
              <a:ext cx="254" cy="238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9613" name="Oval 975">
              <a:extLst>
                <a:ext uri="{FF2B5EF4-FFF2-40B4-BE49-F238E27FC236}">
                  <a16:creationId xmlns:a16="http://schemas.microsoft.com/office/drawing/2014/main" id="{1947D0C0-8F15-4E24-9E80-59ADBBD701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2" name="Freeform 976">
              <a:extLst>
                <a:ext uri="{FF2B5EF4-FFF2-40B4-BE49-F238E27FC236}">
                  <a16:creationId xmlns:a16="http://schemas.microsoft.com/office/drawing/2014/main" id="{776DE21A-EF59-48FB-8822-A10A9379F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7" y="2612"/>
              <a:ext cx="254" cy="201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9615" name="AutoShape 977">
              <a:extLst>
                <a:ext uri="{FF2B5EF4-FFF2-40B4-BE49-F238E27FC236}">
                  <a16:creationId xmlns:a16="http://schemas.microsoft.com/office/drawing/2014/main" id="{C81F42FF-3FC6-4AC3-AC7F-545193B3D6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9616" name="AutoShape 978">
              <a:extLst>
                <a:ext uri="{FF2B5EF4-FFF2-40B4-BE49-F238E27FC236}">
                  <a16:creationId xmlns:a16="http://schemas.microsoft.com/office/drawing/2014/main" id="{4D620FDC-9F56-43DF-BB5A-DACFE084D0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9617" name="Oval 979">
              <a:extLst>
                <a:ext uri="{FF2B5EF4-FFF2-40B4-BE49-F238E27FC236}">
                  <a16:creationId xmlns:a16="http://schemas.microsoft.com/office/drawing/2014/main" id="{4FE5609E-CD3E-4D5B-B59A-9D324E9999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6" name="Oval 980">
              <a:extLst>
                <a:ext uri="{FF2B5EF4-FFF2-40B4-BE49-F238E27FC236}">
                  <a16:creationId xmlns:a16="http://schemas.microsoft.com/office/drawing/2014/main" id="{C0CFCC2A-4EF7-438B-BDF1-82668CC782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3" y="2386"/>
              <a:ext cx="155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defTabSz="685800">
                <a:lnSpc>
                  <a:spcPct val="100000"/>
                </a:lnSpc>
                <a:spcBef>
                  <a:spcPct val="0"/>
                </a:spcBef>
                <a:buClrTx/>
                <a:buSzTx/>
                <a:buNone/>
                <a:defRPr/>
              </a:pPr>
              <a:endParaRPr lang="en-US" altLang="en-US" sz="135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9619" name="Oval 981">
              <a:extLst>
                <a:ext uri="{FF2B5EF4-FFF2-40B4-BE49-F238E27FC236}">
                  <a16:creationId xmlns:a16="http://schemas.microsoft.com/office/drawing/2014/main" id="{765F126A-6EC4-4420-BDE5-386B933854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9620" name="Rectangle 982">
              <a:extLst>
                <a:ext uri="{FF2B5EF4-FFF2-40B4-BE49-F238E27FC236}">
                  <a16:creationId xmlns:a16="http://schemas.microsoft.com/office/drawing/2014/main" id="{8F3D1A57-D3CA-4238-A957-EAEBA9E2C9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59477" name="Group 192">
            <a:extLst>
              <a:ext uri="{FF2B5EF4-FFF2-40B4-BE49-F238E27FC236}">
                <a16:creationId xmlns:a16="http://schemas.microsoft.com/office/drawing/2014/main" id="{3A2A16B1-8A36-4A98-9212-75E3F1455077}"/>
              </a:ext>
            </a:extLst>
          </p:cNvPr>
          <p:cNvGrpSpPr>
            <a:grpSpLocks/>
          </p:cNvGrpSpPr>
          <p:nvPr/>
        </p:nvGrpSpPr>
        <p:grpSpPr bwMode="auto">
          <a:xfrm>
            <a:off x="8475664" y="3402014"/>
            <a:ext cx="274637" cy="179387"/>
            <a:chOff x="7493876" y="2774731"/>
            <a:chExt cx="1481958" cy="894622"/>
          </a:xfrm>
        </p:grpSpPr>
        <p:sp>
          <p:nvSpPr>
            <p:cNvPr id="458" name="Freeform 193">
              <a:extLst>
                <a:ext uri="{FF2B5EF4-FFF2-40B4-BE49-F238E27FC236}">
                  <a16:creationId xmlns:a16="http://schemas.microsoft.com/office/drawing/2014/main" id="{C86BCEBE-9972-4BD8-BB71-EF132C0978FA}"/>
                </a:ext>
              </a:extLst>
            </p:cNvPr>
            <p:cNvSpPr/>
            <p:nvPr/>
          </p:nvSpPr>
          <p:spPr>
            <a:xfrm>
              <a:off x="7493876" y="3083493"/>
              <a:ext cx="1481958" cy="585860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459" name="Oval 194">
              <a:extLst>
                <a:ext uri="{FF2B5EF4-FFF2-40B4-BE49-F238E27FC236}">
                  <a16:creationId xmlns:a16="http://schemas.microsoft.com/office/drawing/2014/main" id="{E9243CEB-484B-47A0-9D9F-E70FEB851023}"/>
                </a:ext>
              </a:extLst>
            </p:cNvPr>
            <p:cNvSpPr/>
            <p:nvPr/>
          </p:nvSpPr>
          <p:spPr>
            <a:xfrm>
              <a:off x="7493876" y="2774731"/>
              <a:ext cx="1481958" cy="577941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59592" name="Group 195">
              <a:extLst>
                <a:ext uri="{FF2B5EF4-FFF2-40B4-BE49-F238E27FC236}">
                  <a16:creationId xmlns:a16="http://schemas.microsoft.com/office/drawing/2014/main" id="{155F5841-1B58-427C-B15D-A6F51A61AA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61" name="Freeform 196">
                <a:extLst>
                  <a:ext uri="{FF2B5EF4-FFF2-40B4-BE49-F238E27FC236}">
                    <a16:creationId xmlns:a16="http://schemas.microsoft.com/office/drawing/2014/main" id="{FA8A4FF6-13FB-428C-995C-7A270DB81301}"/>
                  </a:ext>
                </a:extLst>
              </p:cNvPr>
              <p:cNvSpPr/>
              <p:nvPr/>
            </p:nvSpPr>
            <p:spPr>
              <a:xfrm>
                <a:off x="7811604" y="2882955"/>
                <a:ext cx="848561" cy="197534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62" name="Freeform 197">
                <a:extLst>
                  <a:ext uri="{FF2B5EF4-FFF2-40B4-BE49-F238E27FC236}">
                    <a16:creationId xmlns:a16="http://schemas.microsoft.com/office/drawing/2014/main" id="{6CA7FBBA-EB77-44BD-A3E2-3EA83BA75AC8}"/>
                  </a:ext>
                </a:extLst>
              </p:cNvPr>
              <p:cNvSpPr/>
              <p:nvPr/>
            </p:nvSpPr>
            <p:spPr>
              <a:xfrm>
                <a:off x="8365014" y="3054151"/>
                <a:ext cx="317285" cy="171196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63" name="Freeform 198">
                <a:extLst>
                  <a:ext uri="{FF2B5EF4-FFF2-40B4-BE49-F238E27FC236}">
                    <a16:creationId xmlns:a16="http://schemas.microsoft.com/office/drawing/2014/main" id="{2A63E683-2FD4-45A1-AFDD-B676B7AA00BC}"/>
                  </a:ext>
                </a:extLst>
              </p:cNvPr>
              <p:cNvSpPr/>
              <p:nvPr/>
            </p:nvSpPr>
            <p:spPr>
              <a:xfrm>
                <a:off x="7789470" y="3054151"/>
                <a:ext cx="309908" cy="171196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64" name="Freeform 199">
                <a:extLst>
                  <a:ext uri="{FF2B5EF4-FFF2-40B4-BE49-F238E27FC236}">
                    <a16:creationId xmlns:a16="http://schemas.microsoft.com/office/drawing/2014/main" id="{B3CB8587-0739-493D-9F22-62467D363E21}"/>
                  </a:ext>
                </a:extLst>
              </p:cNvPr>
              <p:cNvSpPr/>
              <p:nvPr/>
            </p:nvSpPr>
            <p:spPr>
              <a:xfrm>
                <a:off x="7900149" y="2968555"/>
                <a:ext cx="671470" cy="269961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59478" name="Group 216">
            <a:extLst>
              <a:ext uri="{FF2B5EF4-FFF2-40B4-BE49-F238E27FC236}">
                <a16:creationId xmlns:a16="http://schemas.microsoft.com/office/drawing/2014/main" id="{0BAEB623-1A70-4B58-8FBD-7A1F45A6D47E}"/>
              </a:ext>
            </a:extLst>
          </p:cNvPr>
          <p:cNvGrpSpPr>
            <a:grpSpLocks/>
          </p:cNvGrpSpPr>
          <p:nvPr/>
        </p:nvGrpSpPr>
        <p:grpSpPr bwMode="auto">
          <a:xfrm>
            <a:off x="8851901" y="3433764"/>
            <a:ext cx="276225" cy="180975"/>
            <a:chOff x="7493876" y="2774731"/>
            <a:chExt cx="1481958" cy="894622"/>
          </a:xfrm>
        </p:grpSpPr>
        <p:sp>
          <p:nvSpPr>
            <p:cNvPr id="466" name="Freeform 217">
              <a:extLst>
                <a:ext uri="{FF2B5EF4-FFF2-40B4-BE49-F238E27FC236}">
                  <a16:creationId xmlns:a16="http://schemas.microsoft.com/office/drawing/2014/main" id="{1367C207-B767-4CC7-96D6-F589F4CD23C5}"/>
                </a:ext>
              </a:extLst>
            </p:cNvPr>
            <p:cNvSpPr/>
            <p:nvPr/>
          </p:nvSpPr>
          <p:spPr>
            <a:xfrm>
              <a:off x="7493876" y="3080783"/>
              <a:ext cx="1481958" cy="588570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467" name="Oval 218">
              <a:extLst>
                <a:ext uri="{FF2B5EF4-FFF2-40B4-BE49-F238E27FC236}">
                  <a16:creationId xmlns:a16="http://schemas.microsoft.com/office/drawing/2014/main" id="{F6F7C6BA-2A90-47B6-98C6-36376A5B97ED}"/>
                </a:ext>
              </a:extLst>
            </p:cNvPr>
            <p:cNvSpPr/>
            <p:nvPr/>
          </p:nvSpPr>
          <p:spPr>
            <a:xfrm>
              <a:off x="7493876" y="2774731"/>
              <a:ext cx="1481958" cy="58072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59585" name="Group 219">
              <a:extLst>
                <a:ext uri="{FF2B5EF4-FFF2-40B4-BE49-F238E27FC236}">
                  <a16:creationId xmlns:a16="http://schemas.microsoft.com/office/drawing/2014/main" id="{9FCCC71F-C6EA-469B-AF6B-010A380557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69" name="Freeform 220">
                <a:extLst>
                  <a:ext uri="{FF2B5EF4-FFF2-40B4-BE49-F238E27FC236}">
                    <a16:creationId xmlns:a16="http://schemas.microsoft.com/office/drawing/2014/main" id="{6343EE6A-6D47-430D-B69A-78F25387B722}"/>
                  </a:ext>
                </a:extLst>
              </p:cNvPr>
              <p:cNvSpPr/>
              <p:nvPr/>
            </p:nvSpPr>
            <p:spPr>
              <a:xfrm>
                <a:off x="7810376" y="2882438"/>
                <a:ext cx="851020" cy="202330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70" name="Freeform 222">
                <a:extLst>
                  <a:ext uri="{FF2B5EF4-FFF2-40B4-BE49-F238E27FC236}">
                    <a16:creationId xmlns:a16="http://schemas.microsoft.com/office/drawing/2014/main" id="{2B010CDA-7115-4D1E-98CB-ED0EEFD40B8E}"/>
                  </a:ext>
                </a:extLst>
              </p:cNvPr>
              <p:cNvSpPr/>
              <p:nvPr/>
            </p:nvSpPr>
            <p:spPr>
              <a:xfrm>
                <a:off x="7788364" y="3052133"/>
                <a:ext cx="308128" cy="176224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71" name="Freeform 223">
                <a:extLst>
                  <a:ext uri="{FF2B5EF4-FFF2-40B4-BE49-F238E27FC236}">
                    <a16:creationId xmlns:a16="http://schemas.microsoft.com/office/drawing/2014/main" id="{15163CCA-C979-4515-806E-7FC28EAA5C5F}"/>
                  </a:ext>
                </a:extLst>
              </p:cNvPr>
              <p:cNvSpPr/>
              <p:nvPr/>
            </p:nvSpPr>
            <p:spPr>
              <a:xfrm>
                <a:off x="7898412" y="2967287"/>
                <a:ext cx="674947" cy="274122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72" name="Freeform 221">
                <a:extLst>
                  <a:ext uri="{FF2B5EF4-FFF2-40B4-BE49-F238E27FC236}">
                    <a16:creationId xmlns:a16="http://schemas.microsoft.com/office/drawing/2014/main" id="{7ED64941-5486-4793-92EA-2232A4E42C47}"/>
                  </a:ext>
                </a:extLst>
              </p:cNvPr>
              <p:cNvSpPr/>
              <p:nvPr/>
            </p:nvSpPr>
            <p:spPr>
              <a:xfrm>
                <a:off x="8367940" y="3052133"/>
                <a:ext cx="315462" cy="176224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59479" name="Group 144">
            <a:extLst>
              <a:ext uri="{FF2B5EF4-FFF2-40B4-BE49-F238E27FC236}">
                <a16:creationId xmlns:a16="http://schemas.microsoft.com/office/drawing/2014/main" id="{07972290-FCD1-4495-8BF7-88887EDE6681}"/>
              </a:ext>
            </a:extLst>
          </p:cNvPr>
          <p:cNvGrpSpPr>
            <a:grpSpLocks/>
          </p:cNvGrpSpPr>
          <p:nvPr/>
        </p:nvGrpSpPr>
        <p:grpSpPr bwMode="auto">
          <a:xfrm>
            <a:off x="7688263" y="3408363"/>
            <a:ext cx="266700" cy="131762"/>
            <a:chOff x="7493876" y="2774731"/>
            <a:chExt cx="1481958" cy="894622"/>
          </a:xfrm>
        </p:grpSpPr>
        <p:sp>
          <p:nvSpPr>
            <p:cNvPr id="474" name="Freeform 145">
              <a:extLst>
                <a:ext uri="{FF2B5EF4-FFF2-40B4-BE49-F238E27FC236}">
                  <a16:creationId xmlns:a16="http://schemas.microsoft.com/office/drawing/2014/main" id="{FAB9FAC2-6070-4192-A4B8-A94D628F81B8}"/>
                </a:ext>
              </a:extLst>
            </p:cNvPr>
            <p:cNvSpPr/>
            <p:nvPr/>
          </p:nvSpPr>
          <p:spPr>
            <a:xfrm>
              <a:off x="7493876" y="3087308"/>
              <a:ext cx="1481958" cy="582045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475" name="Oval 146">
              <a:extLst>
                <a:ext uri="{FF2B5EF4-FFF2-40B4-BE49-F238E27FC236}">
                  <a16:creationId xmlns:a16="http://schemas.microsoft.com/office/drawing/2014/main" id="{88AB8519-2DE0-48F1-950B-9A141FCD6371}"/>
                </a:ext>
              </a:extLst>
            </p:cNvPr>
            <p:cNvSpPr/>
            <p:nvPr/>
          </p:nvSpPr>
          <p:spPr>
            <a:xfrm>
              <a:off x="7493876" y="2774731"/>
              <a:ext cx="1481958" cy="582045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59578" name="Group 147">
              <a:extLst>
                <a:ext uri="{FF2B5EF4-FFF2-40B4-BE49-F238E27FC236}">
                  <a16:creationId xmlns:a16="http://schemas.microsoft.com/office/drawing/2014/main" id="{F9FD68B4-7DC6-4943-911F-F316D15886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77" name="Freeform 148">
                <a:extLst>
                  <a:ext uri="{FF2B5EF4-FFF2-40B4-BE49-F238E27FC236}">
                    <a16:creationId xmlns:a16="http://schemas.microsoft.com/office/drawing/2014/main" id="{4EB844FD-339D-446C-811A-262B77181A8B}"/>
                  </a:ext>
                </a:extLst>
              </p:cNvPr>
              <p:cNvSpPr/>
              <p:nvPr/>
            </p:nvSpPr>
            <p:spPr>
              <a:xfrm>
                <a:off x="7810375" y="2886447"/>
                <a:ext cx="851020" cy="197218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78" name="Freeform 149">
                <a:extLst>
                  <a:ext uri="{FF2B5EF4-FFF2-40B4-BE49-F238E27FC236}">
                    <a16:creationId xmlns:a16="http://schemas.microsoft.com/office/drawing/2014/main" id="{862850DB-3F95-457A-BDE9-24FCBD7765F2}"/>
                  </a:ext>
                </a:extLst>
              </p:cNvPr>
              <p:cNvSpPr/>
              <p:nvPr/>
            </p:nvSpPr>
            <p:spPr>
              <a:xfrm>
                <a:off x="8365055" y="3056775"/>
                <a:ext cx="319132" cy="161360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79" name="Freeform 150">
                <a:extLst>
                  <a:ext uri="{FF2B5EF4-FFF2-40B4-BE49-F238E27FC236}">
                    <a16:creationId xmlns:a16="http://schemas.microsoft.com/office/drawing/2014/main" id="{24BF0E35-167A-44C3-8E84-F2EFCDBF29BC}"/>
                  </a:ext>
                </a:extLst>
              </p:cNvPr>
              <p:cNvSpPr/>
              <p:nvPr/>
            </p:nvSpPr>
            <p:spPr>
              <a:xfrm>
                <a:off x="7787578" y="3056775"/>
                <a:ext cx="311536" cy="161360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80" name="Freeform 151">
                <a:extLst>
                  <a:ext uri="{FF2B5EF4-FFF2-40B4-BE49-F238E27FC236}">
                    <a16:creationId xmlns:a16="http://schemas.microsoft.com/office/drawing/2014/main" id="{7C0F8368-0067-40D4-A128-6F86252A872F}"/>
                  </a:ext>
                </a:extLst>
              </p:cNvPr>
              <p:cNvSpPr/>
              <p:nvPr/>
            </p:nvSpPr>
            <p:spPr>
              <a:xfrm>
                <a:off x="7893955" y="2967130"/>
                <a:ext cx="676259" cy="26893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59480" name="Group 232">
            <a:extLst>
              <a:ext uri="{FF2B5EF4-FFF2-40B4-BE49-F238E27FC236}">
                <a16:creationId xmlns:a16="http://schemas.microsoft.com/office/drawing/2014/main" id="{74E9C1E1-F4B7-4B67-BBCA-A56E5A06AC53}"/>
              </a:ext>
            </a:extLst>
          </p:cNvPr>
          <p:cNvGrpSpPr>
            <a:grpSpLocks/>
          </p:cNvGrpSpPr>
          <p:nvPr/>
        </p:nvGrpSpPr>
        <p:grpSpPr bwMode="auto">
          <a:xfrm>
            <a:off x="8586789" y="4016376"/>
            <a:ext cx="295275" cy="163513"/>
            <a:chOff x="7493876" y="2774731"/>
            <a:chExt cx="1481958" cy="894622"/>
          </a:xfrm>
        </p:grpSpPr>
        <p:sp>
          <p:nvSpPr>
            <p:cNvPr id="482" name="Freeform 233">
              <a:extLst>
                <a:ext uri="{FF2B5EF4-FFF2-40B4-BE49-F238E27FC236}">
                  <a16:creationId xmlns:a16="http://schemas.microsoft.com/office/drawing/2014/main" id="{09F1B9A8-E7C8-4F44-8A24-6E5F9676EA87}"/>
                </a:ext>
              </a:extLst>
            </p:cNvPr>
            <p:cNvSpPr/>
            <p:nvPr/>
          </p:nvSpPr>
          <p:spPr>
            <a:xfrm>
              <a:off x="7493876" y="3087413"/>
              <a:ext cx="1481958" cy="581940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483" name="Oval 234">
              <a:extLst>
                <a:ext uri="{FF2B5EF4-FFF2-40B4-BE49-F238E27FC236}">
                  <a16:creationId xmlns:a16="http://schemas.microsoft.com/office/drawing/2014/main" id="{AE1C1B9E-2DA4-43D0-A675-4B5C0E5099B5}"/>
                </a:ext>
              </a:extLst>
            </p:cNvPr>
            <p:cNvSpPr/>
            <p:nvPr/>
          </p:nvSpPr>
          <p:spPr>
            <a:xfrm>
              <a:off x="7493876" y="2774731"/>
              <a:ext cx="1481958" cy="5819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59571" name="Group 235">
              <a:extLst>
                <a:ext uri="{FF2B5EF4-FFF2-40B4-BE49-F238E27FC236}">
                  <a16:creationId xmlns:a16="http://schemas.microsoft.com/office/drawing/2014/main" id="{9A6D8080-3E0F-4B74-856A-F828C9CAD6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85" name="Freeform 236">
                <a:extLst>
                  <a:ext uri="{FF2B5EF4-FFF2-40B4-BE49-F238E27FC236}">
                    <a16:creationId xmlns:a16="http://schemas.microsoft.com/office/drawing/2014/main" id="{1CEB9818-6F24-4D3E-926B-DF1A7F01F267}"/>
                  </a:ext>
                </a:extLst>
              </p:cNvPr>
              <p:cNvSpPr/>
              <p:nvPr/>
            </p:nvSpPr>
            <p:spPr>
              <a:xfrm>
                <a:off x="7817238" y="2881486"/>
                <a:ext cx="844154" cy="195043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86" name="Freeform 237">
                <a:extLst>
                  <a:ext uri="{FF2B5EF4-FFF2-40B4-BE49-F238E27FC236}">
                    <a16:creationId xmlns:a16="http://schemas.microsoft.com/office/drawing/2014/main" id="{C7688456-557D-44ED-A9D3-6D3A4606694E}"/>
                  </a:ext>
                </a:extLst>
              </p:cNvPr>
              <p:cNvSpPr/>
              <p:nvPr/>
            </p:nvSpPr>
            <p:spPr>
              <a:xfrm>
                <a:off x="8366282" y="3047634"/>
                <a:ext cx="315701" cy="1733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87" name="Freeform 238">
                <a:extLst>
                  <a:ext uri="{FF2B5EF4-FFF2-40B4-BE49-F238E27FC236}">
                    <a16:creationId xmlns:a16="http://schemas.microsoft.com/office/drawing/2014/main" id="{4F61B86B-6023-482A-BE04-FA13F74D055C}"/>
                  </a:ext>
                </a:extLst>
              </p:cNvPr>
              <p:cNvSpPr/>
              <p:nvPr/>
            </p:nvSpPr>
            <p:spPr>
              <a:xfrm>
                <a:off x="7789786" y="3047634"/>
                <a:ext cx="308835" cy="173369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88" name="Freeform 239">
                <a:extLst>
                  <a:ext uri="{FF2B5EF4-FFF2-40B4-BE49-F238E27FC236}">
                    <a16:creationId xmlns:a16="http://schemas.microsoft.com/office/drawing/2014/main" id="{EA7EABDD-1206-4737-9D69-F4535DE6CEC1}"/>
                  </a:ext>
                </a:extLst>
              </p:cNvPr>
              <p:cNvSpPr/>
              <p:nvPr/>
            </p:nvSpPr>
            <p:spPr>
              <a:xfrm>
                <a:off x="7899595" y="2968171"/>
                <a:ext cx="672580" cy="267280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489" name="Group 472">
            <a:extLst>
              <a:ext uri="{FF2B5EF4-FFF2-40B4-BE49-F238E27FC236}">
                <a16:creationId xmlns:a16="http://schemas.microsoft.com/office/drawing/2014/main" id="{2BF30ED8-0016-4B0E-8BAC-4477DE35B70D}"/>
              </a:ext>
            </a:extLst>
          </p:cNvPr>
          <p:cNvGrpSpPr>
            <a:grpSpLocks/>
          </p:cNvGrpSpPr>
          <p:nvPr/>
        </p:nvGrpSpPr>
        <p:grpSpPr bwMode="auto">
          <a:xfrm>
            <a:off x="7481889" y="3032126"/>
            <a:ext cx="2255837" cy="1268413"/>
            <a:chOff x="7774998" y="3463448"/>
            <a:chExt cx="3007624" cy="1690703"/>
          </a:xfrm>
        </p:grpSpPr>
        <p:grpSp>
          <p:nvGrpSpPr>
            <p:cNvPr id="59529" name="Group 457">
              <a:extLst>
                <a:ext uri="{FF2B5EF4-FFF2-40B4-BE49-F238E27FC236}">
                  <a16:creationId xmlns:a16="http://schemas.microsoft.com/office/drawing/2014/main" id="{29CFC2CE-1FC1-488D-B11F-9968185FC6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74998" y="4090572"/>
              <a:ext cx="571917" cy="608470"/>
              <a:chOff x="7774998" y="4090572"/>
              <a:chExt cx="571917" cy="608470"/>
            </a:xfrm>
          </p:grpSpPr>
          <p:sp>
            <p:nvSpPr>
              <p:cNvPr id="523" name="Freeform 917">
                <a:extLst>
                  <a:ext uri="{FF2B5EF4-FFF2-40B4-BE49-F238E27FC236}">
                    <a16:creationId xmlns:a16="http://schemas.microsoft.com/office/drawing/2014/main" id="{B7808AE7-9D8F-4653-8D3F-89630662E69E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7819445" y="4089791"/>
                <a:ext cx="486808" cy="154470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45" h="10000">
                    <a:moveTo>
                      <a:pt x="3097" y="10000"/>
                    </a:moveTo>
                    <a:lnTo>
                      <a:pt x="689" y="7620"/>
                    </a:lnTo>
                    <a:cubicBezTo>
                      <a:pt x="459" y="5080"/>
                      <a:pt x="230" y="2540"/>
                      <a:pt x="0" y="0"/>
                    </a:cubicBezTo>
                    <a:lnTo>
                      <a:pt x="14245" y="633"/>
                    </a:lnTo>
                    <a:lnTo>
                      <a:pt x="3097" y="1000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grpSp>
            <p:nvGrpSpPr>
              <p:cNvPr id="59563" name="Group 575">
                <a:extLst>
                  <a:ext uri="{FF2B5EF4-FFF2-40B4-BE49-F238E27FC236}">
                    <a16:creationId xmlns:a16="http://schemas.microsoft.com/office/drawing/2014/main" id="{166F95F5-124E-4F7C-9914-539137652A9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74998" y="4206600"/>
                <a:ext cx="571917" cy="492442"/>
                <a:chOff x="9980560" y="726571"/>
                <a:chExt cx="659732" cy="492442"/>
              </a:xfrm>
            </p:grpSpPr>
            <p:sp>
              <p:nvSpPr>
                <p:cNvPr id="525" name="Rectangle 228">
                  <a:extLst>
                    <a:ext uri="{FF2B5EF4-FFF2-40B4-BE49-F238E27FC236}">
                      <a16:creationId xmlns:a16="http://schemas.microsoft.com/office/drawing/2014/main" id="{2354840A-0BCF-4574-8851-BFF8DD75C6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598" y="762116"/>
                  <a:ext cx="559114" cy="389348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8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565" name="Rectangle 229">
                  <a:extLst>
                    <a:ext uri="{FF2B5EF4-FFF2-40B4-BE49-F238E27FC236}">
                      <a16:creationId xmlns:a16="http://schemas.microsoft.com/office/drawing/2014/main" id="{5B0CA1DB-F474-44A8-943E-DD5AE7F283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defTabSz="685800"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defTabSz="68580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defTabSz="6858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defTabSz="6858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defTabSz="6858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000000"/>
                    </a:solidFill>
                    <a:ea typeface="MS PGothic" panose="020B0600070205080204" pitchFamily="34" charset="-128"/>
                  </a:endParaRPr>
                </a:p>
              </p:txBody>
            </p:sp>
            <p:sp>
              <p:nvSpPr>
                <p:cNvPr id="59566" name="Text Box 230">
                  <a:extLst>
                    <a:ext uri="{FF2B5EF4-FFF2-40B4-BE49-F238E27FC236}">
                      <a16:creationId xmlns:a16="http://schemas.microsoft.com/office/drawing/2014/main" id="{BD087491-5FE9-42E1-B1D8-CAE2CCEDBC0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9244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defTabSz="685800"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defTabSz="68580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defTabSz="6858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defTabSz="6858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defTabSz="6858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en-US" sz="600">
                      <a:solidFill>
                        <a:srgbClr val="FFFFFF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rPr>
                    <a:t>rede</a:t>
                  </a:r>
                </a:p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en-US" sz="600">
                      <a:solidFill>
                        <a:srgbClr val="000000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rPr>
                    <a:t>link</a:t>
                  </a:r>
                </a:p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en-US" sz="600">
                      <a:solidFill>
                        <a:srgbClr val="000000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rPr>
                    <a:t>física</a:t>
                  </a:r>
                  <a:endParaRPr lang="en-US" altLang="en-US" sz="1800">
                    <a:solidFill>
                      <a:srgbClr val="000000"/>
                    </a:solidFill>
                    <a:latin typeface="Calibri" panose="020F0502020204030204" pitchFamily="34" charset="0"/>
                    <a:ea typeface="MS PGothic" panose="020B0600070205080204" pitchFamily="34" charset="-128"/>
                  </a:endParaRPr>
                </a:p>
              </p:txBody>
            </p:sp>
            <p:cxnSp>
              <p:nvCxnSpPr>
                <p:cNvPr id="528" name="Straight Connector 579">
                  <a:extLst>
                    <a:ext uri="{FF2B5EF4-FFF2-40B4-BE49-F238E27FC236}">
                      <a16:creationId xmlns:a16="http://schemas.microsoft.com/office/drawing/2014/main" id="{ADDF496E-E1E4-4B5B-801B-2D901B7D936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9157" y="895426"/>
                  <a:ext cx="556672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9" name="Straight Connector 580">
                  <a:extLst>
                    <a:ext uri="{FF2B5EF4-FFF2-40B4-BE49-F238E27FC236}">
                      <a16:creationId xmlns:a16="http://schemas.microsoft.com/office/drawing/2014/main" id="{E50A1604-377F-473F-809F-EE5D175DB00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9157" y="1018156"/>
                  <a:ext cx="556672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59530" name="Group 458">
              <a:extLst>
                <a:ext uri="{FF2B5EF4-FFF2-40B4-BE49-F238E27FC236}">
                  <a16:creationId xmlns:a16="http://schemas.microsoft.com/office/drawing/2014/main" id="{6FF0F953-D20D-40C4-AED0-AEF49B0CC1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92628" y="3463448"/>
              <a:ext cx="571917" cy="574365"/>
              <a:chOff x="8692628" y="3463448"/>
              <a:chExt cx="571917" cy="574365"/>
            </a:xfrm>
          </p:grpSpPr>
          <p:sp>
            <p:nvSpPr>
              <p:cNvPr id="516" name="Freeform 917">
                <a:extLst>
                  <a:ext uri="{FF2B5EF4-FFF2-40B4-BE49-F238E27FC236}">
                    <a16:creationId xmlns:a16="http://schemas.microsoft.com/office/drawing/2014/main" id="{DC19317D-0F69-4356-9AC9-0ADA00B84FE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8735914" y="3882420"/>
                <a:ext cx="488924" cy="154470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45" h="10000">
                    <a:moveTo>
                      <a:pt x="3097" y="10000"/>
                    </a:moveTo>
                    <a:lnTo>
                      <a:pt x="689" y="7620"/>
                    </a:lnTo>
                    <a:cubicBezTo>
                      <a:pt x="459" y="5080"/>
                      <a:pt x="230" y="2540"/>
                      <a:pt x="0" y="0"/>
                    </a:cubicBezTo>
                    <a:lnTo>
                      <a:pt x="14245" y="633"/>
                    </a:lnTo>
                    <a:lnTo>
                      <a:pt x="3097" y="1000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grpSp>
            <p:nvGrpSpPr>
              <p:cNvPr id="59556" name="Group 581">
                <a:extLst>
                  <a:ext uri="{FF2B5EF4-FFF2-40B4-BE49-F238E27FC236}">
                    <a16:creationId xmlns:a16="http://schemas.microsoft.com/office/drawing/2014/main" id="{2000EADB-F798-4669-A23E-8B5DD4F47FB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692628" y="3463448"/>
                <a:ext cx="571917" cy="492442"/>
                <a:chOff x="9980560" y="726571"/>
                <a:chExt cx="659732" cy="492442"/>
              </a:xfrm>
            </p:grpSpPr>
            <p:sp>
              <p:nvSpPr>
                <p:cNvPr id="518" name="Rectangle 228">
                  <a:extLst>
                    <a:ext uri="{FF2B5EF4-FFF2-40B4-BE49-F238E27FC236}">
                      <a16:creationId xmlns:a16="http://schemas.microsoft.com/office/drawing/2014/main" id="{3B7C33B5-0463-464D-92D3-E153269C7C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2699" y="760427"/>
                  <a:ext cx="559114" cy="372420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8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558" name="Rectangle 229">
                  <a:extLst>
                    <a:ext uri="{FF2B5EF4-FFF2-40B4-BE49-F238E27FC236}">
                      <a16:creationId xmlns:a16="http://schemas.microsoft.com/office/drawing/2014/main" id="{F5152D08-0677-4E02-8E7E-1A6036CCC8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defTabSz="685800"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defTabSz="68580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defTabSz="6858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defTabSz="6858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defTabSz="6858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000000"/>
                    </a:solidFill>
                    <a:ea typeface="MS PGothic" panose="020B0600070205080204" pitchFamily="34" charset="-128"/>
                  </a:endParaRPr>
                </a:p>
              </p:txBody>
            </p:sp>
            <p:sp>
              <p:nvSpPr>
                <p:cNvPr id="59559" name="Text Box 230">
                  <a:extLst>
                    <a:ext uri="{FF2B5EF4-FFF2-40B4-BE49-F238E27FC236}">
                      <a16:creationId xmlns:a16="http://schemas.microsoft.com/office/drawing/2014/main" id="{3C0D2C03-1BD2-44A2-B4D4-945CB3B58D9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9244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defTabSz="685800"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defTabSz="68580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defTabSz="6858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defTabSz="6858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defTabSz="6858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en-US" sz="600">
                      <a:solidFill>
                        <a:srgbClr val="FFFFFF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rPr>
                    <a:t>rede</a:t>
                  </a:r>
                </a:p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en-US" sz="600">
                      <a:solidFill>
                        <a:srgbClr val="000000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rPr>
                    <a:t>link</a:t>
                  </a:r>
                </a:p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en-US" sz="600">
                      <a:solidFill>
                        <a:srgbClr val="000000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rPr>
                    <a:t>física</a:t>
                  </a:r>
                  <a:endParaRPr lang="en-US" altLang="en-US" sz="1800">
                    <a:solidFill>
                      <a:srgbClr val="000000"/>
                    </a:solidFill>
                    <a:latin typeface="Calibri" panose="020F0502020204030204" pitchFamily="34" charset="0"/>
                    <a:ea typeface="MS PGothic" panose="020B0600070205080204" pitchFamily="34" charset="-128"/>
                  </a:endParaRPr>
                </a:p>
              </p:txBody>
            </p:sp>
            <p:cxnSp>
              <p:nvCxnSpPr>
                <p:cNvPr id="521" name="Straight Connector 585">
                  <a:extLst>
                    <a:ext uri="{FF2B5EF4-FFF2-40B4-BE49-F238E27FC236}">
                      <a16:creationId xmlns:a16="http://schemas.microsoft.com/office/drawing/2014/main" id="{F3AC3B2D-D502-4CC5-9CF7-56662B99B20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40258" y="893737"/>
                  <a:ext cx="556672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2" name="Straight Connector 586">
                  <a:extLst>
                    <a:ext uri="{FF2B5EF4-FFF2-40B4-BE49-F238E27FC236}">
                      <a16:creationId xmlns:a16="http://schemas.microsoft.com/office/drawing/2014/main" id="{EB0F3C8A-216C-482C-B5DE-81D189D7503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40258" y="1016467"/>
                  <a:ext cx="556672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59531" name="Group 459">
              <a:extLst>
                <a:ext uri="{FF2B5EF4-FFF2-40B4-BE49-F238E27FC236}">
                  <a16:creationId xmlns:a16="http://schemas.microsoft.com/office/drawing/2014/main" id="{204DC8F7-2DD6-4B59-BA2F-BE0489BFFB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846130" y="3502221"/>
              <a:ext cx="571917" cy="607211"/>
              <a:chOff x="9846130" y="3502221"/>
              <a:chExt cx="571917" cy="607211"/>
            </a:xfrm>
          </p:grpSpPr>
          <p:sp>
            <p:nvSpPr>
              <p:cNvPr id="509" name="Freeform 917">
                <a:extLst>
                  <a:ext uri="{FF2B5EF4-FFF2-40B4-BE49-F238E27FC236}">
                    <a16:creationId xmlns:a16="http://schemas.microsoft.com/office/drawing/2014/main" id="{FFC4C4AA-C25A-4991-868E-BD870F4373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6368" y="3924740"/>
                <a:ext cx="465643" cy="184095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  <a:gd name="connsiteX0" fmla="*/ 2478 w 13626"/>
                  <a:gd name="connsiteY0" fmla="*/ 9373 h 9373"/>
                  <a:gd name="connsiteX1" fmla="*/ 70 w 13626"/>
                  <a:gd name="connsiteY1" fmla="*/ 6993 h 9373"/>
                  <a:gd name="connsiteX2" fmla="*/ 41 w 13626"/>
                  <a:gd name="connsiteY2" fmla="*/ 0 h 9373"/>
                  <a:gd name="connsiteX3" fmla="*/ 13626 w 13626"/>
                  <a:gd name="connsiteY3" fmla="*/ 6 h 9373"/>
                  <a:gd name="connsiteX4" fmla="*/ 2478 w 13626"/>
                  <a:gd name="connsiteY4" fmla="*/ 9373 h 9373"/>
                  <a:gd name="connsiteX0" fmla="*/ 1334 w 10000"/>
                  <a:gd name="connsiteY0" fmla="*/ 12676 h 12676"/>
                  <a:gd name="connsiteX1" fmla="*/ 51 w 10000"/>
                  <a:gd name="connsiteY1" fmla="*/ 7461 h 12676"/>
                  <a:gd name="connsiteX2" fmla="*/ 30 w 10000"/>
                  <a:gd name="connsiteY2" fmla="*/ 0 h 12676"/>
                  <a:gd name="connsiteX3" fmla="*/ 10000 w 10000"/>
                  <a:gd name="connsiteY3" fmla="*/ 6 h 12676"/>
                  <a:gd name="connsiteX4" fmla="*/ 1334 w 10000"/>
                  <a:gd name="connsiteY4" fmla="*/ 12676 h 12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2676">
                    <a:moveTo>
                      <a:pt x="1334" y="12676"/>
                    </a:moveTo>
                    <a:lnTo>
                      <a:pt x="51" y="7461"/>
                    </a:lnTo>
                    <a:cubicBezTo>
                      <a:pt x="-117" y="4751"/>
                      <a:pt x="199" y="2710"/>
                      <a:pt x="30" y="0"/>
                    </a:cubicBezTo>
                    <a:lnTo>
                      <a:pt x="10000" y="6"/>
                    </a:lnTo>
                    <a:lnTo>
                      <a:pt x="1334" y="12676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grpSp>
            <p:nvGrpSpPr>
              <p:cNvPr id="59549" name="Group 588">
                <a:extLst>
                  <a:ext uri="{FF2B5EF4-FFF2-40B4-BE49-F238E27FC236}">
                    <a16:creationId xmlns:a16="http://schemas.microsoft.com/office/drawing/2014/main" id="{6871F0BB-A800-44AE-B8BB-04F29D61BC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846130" y="3502221"/>
                <a:ext cx="571917" cy="492442"/>
                <a:chOff x="9980560" y="726571"/>
                <a:chExt cx="659732" cy="492442"/>
              </a:xfrm>
            </p:grpSpPr>
            <p:sp>
              <p:nvSpPr>
                <p:cNvPr id="511" name="Rectangle 228">
                  <a:extLst>
                    <a:ext uri="{FF2B5EF4-FFF2-40B4-BE49-F238E27FC236}">
                      <a16:creationId xmlns:a16="http://schemas.microsoft.com/office/drawing/2014/main" id="{7CEBC439-61A0-4767-AAEF-24B3E8539F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2724" y="761859"/>
                  <a:ext cx="559113" cy="389348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8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551" name="Rectangle 229">
                  <a:extLst>
                    <a:ext uri="{FF2B5EF4-FFF2-40B4-BE49-F238E27FC236}">
                      <a16:creationId xmlns:a16="http://schemas.microsoft.com/office/drawing/2014/main" id="{5B92E521-1749-4D5E-8B82-2CAE7F4B10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defTabSz="685800"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defTabSz="68580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defTabSz="6858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defTabSz="6858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defTabSz="6858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000000"/>
                    </a:solidFill>
                    <a:ea typeface="MS PGothic" panose="020B0600070205080204" pitchFamily="34" charset="-128"/>
                  </a:endParaRPr>
                </a:p>
              </p:txBody>
            </p:sp>
            <p:sp>
              <p:nvSpPr>
                <p:cNvPr id="59552" name="Text Box 230">
                  <a:extLst>
                    <a:ext uri="{FF2B5EF4-FFF2-40B4-BE49-F238E27FC236}">
                      <a16:creationId xmlns:a16="http://schemas.microsoft.com/office/drawing/2014/main" id="{39C07FE6-478C-4C9F-8E9C-88ED7EF2C74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9244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defTabSz="685800"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defTabSz="68580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defTabSz="6858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defTabSz="6858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defTabSz="6858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en-US" sz="600">
                      <a:solidFill>
                        <a:srgbClr val="FFFFFF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rPr>
                    <a:t>rede</a:t>
                  </a:r>
                </a:p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en-US" sz="600">
                      <a:solidFill>
                        <a:srgbClr val="000000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rPr>
                    <a:t>link</a:t>
                  </a:r>
                </a:p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en-US" sz="600">
                      <a:solidFill>
                        <a:srgbClr val="000000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rPr>
                    <a:t>física</a:t>
                  </a:r>
                  <a:endParaRPr lang="en-US" altLang="en-US" sz="1800">
                    <a:solidFill>
                      <a:srgbClr val="000000"/>
                    </a:solidFill>
                    <a:latin typeface="Calibri" panose="020F0502020204030204" pitchFamily="34" charset="0"/>
                    <a:ea typeface="MS PGothic" panose="020B0600070205080204" pitchFamily="34" charset="-128"/>
                  </a:endParaRPr>
                </a:p>
              </p:txBody>
            </p:sp>
            <p:cxnSp>
              <p:nvCxnSpPr>
                <p:cNvPr id="514" name="Straight Connector 592">
                  <a:extLst>
                    <a:ext uri="{FF2B5EF4-FFF2-40B4-BE49-F238E27FC236}">
                      <a16:creationId xmlns:a16="http://schemas.microsoft.com/office/drawing/2014/main" id="{08C4AECE-AC20-446D-BAD4-A21988A4433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40281" y="895168"/>
                  <a:ext cx="556672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5" name="Straight Connector 593">
                  <a:extLst>
                    <a:ext uri="{FF2B5EF4-FFF2-40B4-BE49-F238E27FC236}">
                      <a16:creationId xmlns:a16="http://schemas.microsoft.com/office/drawing/2014/main" id="{13B643B0-744E-465A-A058-751856D6E6F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40281" y="1017897"/>
                  <a:ext cx="556672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59532" name="Group 460">
              <a:extLst>
                <a:ext uri="{FF2B5EF4-FFF2-40B4-BE49-F238E27FC236}">
                  <a16:creationId xmlns:a16="http://schemas.microsoft.com/office/drawing/2014/main" id="{87ED7D79-8220-4609-8943-90E6A947BC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54792" y="4299763"/>
              <a:ext cx="571917" cy="630904"/>
              <a:chOff x="9554792" y="4299763"/>
              <a:chExt cx="571917" cy="630904"/>
            </a:xfrm>
          </p:grpSpPr>
          <p:sp>
            <p:nvSpPr>
              <p:cNvPr id="502" name="Freeform 917">
                <a:extLst>
                  <a:ext uri="{FF2B5EF4-FFF2-40B4-BE49-F238E27FC236}">
                    <a16:creationId xmlns:a16="http://schemas.microsoft.com/office/drawing/2014/main" id="{F3FD71A1-A4FA-445C-B039-FF086AE5B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9468" y="4724598"/>
                <a:ext cx="465643" cy="205255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  <a:gd name="connsiteX0" fmla="*/ 2478 w 13626"/>
                  <a:gd name="connsiteY0" fmla="*/ 9373 h 9373"/>
                  <a:gd name="connsiteX1" fmla="*/ 70 w 13626"/>
                  <a:gd name="connsiteY1" fmla="*/ 6993 h 9373"/>
                  <a:gd name="connsiteX2" fmla="*/ 41 w 13626"/>
                  <a:gd name="connsiteY2" fmla="*/ 0 h 9373"/>
                  <a:gd name="connsiteX3" fmla="*/ 13626 w 13626"/>
                  <a:gd name="connsiteY3" fmla="*/ 6 h 9373"/>
                  <a:gd name="connsiteX4" fmla="*/ 2478 w 13626"/>
                  <a:gd name="connsiteY4" fmla="*/ 9373 h 9373"/>
                  <a:gd name="connsiteX0" fmla="*/ 1334 w 10000"/>
                  <a:gd name="connsiteY0" fmla="*/ 12676 h 12676"/>
                  <a:gd name="connsiteX1" fmla="*/ 51 w 10000"/>
                  <a:gd name="connsiteY1" fmla="*/ 7461 h 12676"/>
                  <a:gd name="connsiteX2" fmla="*/ 30 w 10000"/>
                  <a:gd name="connsiteY2" fmla="*/ 0 h 12676"/>
                  <a:gd name="connsiteX3" fmla="*/ 10000 w 10000"/>
                  <a:gd name="connsiteY3" fmla="*/ 6 h 12676"/>
                  <a:gd name="connsiteX4" fmla="*/ 1334 w 10000"/>
                  <a:gd name="connsiteY4" fmla="*/ 12676 h 12676"/>
                  <a:gd name="connsiteX0" fmla="*/ 434 w 10000"/>
                  <a:gd name="connsiteY0" fmla="*/ 14237 h 14237"/>
                  <a:gd name="connsiteX1" fmla="*/ 51 w 10000"/>
                  <a:gd name="connsiteY1" fmla="*/ 7461 h 14237"/>
                  <a:gd name="connsiteX2" fmla="*/ 30 w 10000"/>
                  <a:gd name="connsiteY2" fmla="*/ 0 h 14237"/>
                  <a:gd name="connsiteX3" fmla="*/ 10000 w 10000"/>
                  <a:gd name="connsiteY3" fmla="*/ 6 h 14237"/>
                  <a:gd name="connsiteX4" fmla="*/ 434 w 10000"/>
                  <a:gd name="connsiteY4" fmla="*/ 14237 h 1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4237">
                    <a:moveTo>
                      <a:pt x="434" y="14237"/>
                    </a:moveTo>
                    <a:cubicBezTo>
                      <a:pt x="306" y="11978"/>
                      <a:pt x="179" y="9720"/>
                      <a:pt x="51" y="7461"/>
                    </a:cubicBezTo>
                    <a:cubicBezTo>
                      <a:pt x="-117" y="4751"/>
                      <a:pt x="199" y="2710"/>
                      <a:pt x="30" y="0"/>
                    </a:cubicBezTo>
                    <a:lnTo>
                      <a:pt x="10000" y="6"/>
                    </a:lnTo>
                    <a:lnTo>
                      <a:pt x="434" y="14237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grpSp>
            <p:nvGrpSpPr>
              <p:cNvPr id="59542" name="Group 566">
                <a:extLst>
                  <a:ext uri="{FF2B5EF4-FFF2-40B4-BE49-F238E27FC236}">
                    <a16:creationId xmlns:a16="http://schemas.microsoft.com/office/drawing/2014/main" id="{350F7721-40AF-435C-B181-3DEA2524E39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554792" y="4299763"/>
                <a:ext cx="571917" cy="492442"/>
                <a:chOff x="9980560" y="726571"/>
                <a:chExt cx="659732" cy="492442"/>
              </a:xfrm>
            </p:grpSpPr>
            <p:sp>
              <p:nvSpPr>
                <p:cNvPr id="504" name="Rectangle 228">
                  <a:extLst>
                    <a:ext uri="{FF2B5EF4-FFF2-40B4-BE49-F238E27FC236}">
                      <a16:creationId xmlns:a16="http://schemas.microsoft.com/office/drawing/2014/main" id="{D1977258-26FF-4C53-A8DD-3E1108C169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862" y="762058"/>
                  <a:ext cx="559113" cy="389348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8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544" name="Rectangle 229">
                  <a:extLst>
                    <a:ext uri="{FF2B5EF4-FFF2-40B4-BE49-F238E27FC236}">
                      <a16:creationId xmlns:a16="http://schemas.microsoft.com/office/drawing/2014/main" id="{1B0FF406-D365-4224-9C97-FD4E24B63E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defTabSz="685800"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defTabSz="68580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defTabSz="6858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defTabSz="6858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defTabSz="6858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000000"/>
                    </a:solidFill>
                    <a:ea typeface="MS PGothic" panose="020B0600070205080204" pitchFamily="34" charset="-128"/>
                  </a:endParaRPr>
                </a:p>
              </p:txBody>
            </p:sp>
            <p:sp>
              <p:nvSpPr>
                <p:cNvPr id="59545" name="Text Box 230">
                  <a:extLst>
                    <a:ext uri="{FF2B5EF4-FFF2-40B4-BE49-F238E27FC236}">
                      <a16:creationId xmlns:a16="http://schemas.microsoft.com/office/drawing/2014/main" id="{14275C59-C8BE-4A55-AA08-86C07FB426E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9244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defTabSz="685800"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defTabSz="68580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defTabSz="6858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defTabSz="6858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defTabSz="6858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en-US" sz="600">
                      <a:solidFill>
                        <a:srgbClr val="FFFFFF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rPr>
                    <a:t>rede</a:t>
                  </a:r>
                </a:p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en-US" sz="600">
                      <a:solidFill>
                        <a:srgbClr val="000000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rPr>
                    <a:t>link</a:t>
                  </a:r>
                </a:p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en-US" sz="600">
                      <a:solidFill>
                        <a:srgbClr val="000000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rPr>
                    <a:t>física</a:t>
                  </a:r>
                  <a:endParaRPr lang="en-US" altLang="en-US" sz="1800">
                    <a:solidFill>
                      <a:srgbClr val="000000"/>
                    </a:solidFill>
                    <a:latin typeface="Calibri" panose="020F0502020204030204" pitchFamily="34" charset="0"/>
                    <a:ea typeface="MS PGothic" panose="020B0600070205080204" pitchFamily="34" charset="-128"/>
                  </a:endParaRPr>
                </a:p>
              </p:txBody>
            </p:sp>
            <p:cxnSp>
              <p:nvCxnSpPr>
                <p:cNvPr id="507" name="Straight Connector 570">
                  <a:extLst>
                    <a:ext uri="{FF2B5EF4-FFF2-40B4-BE49-F238E27FC236}">
                      <a16:creationId xmlns:a16="http://schemas.microsoft.com/office/drawing/2014/main" id="{35AA6DE9-1F30-4EC9-B225-653BF0C9665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9420" y="895368"/>
                  <a:ext cx="556672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8" name="Straight Connector 571">
                  <a:extLst>
                    <a:ext uri="{FF2B5EF4-FFF2-40B4-BE49-F238E27FC236}">
                      <a16:creationId xmlns:a16="http://schemas.microsoft.com/office/drawing/2014/main" id="{7CBB6A43-FE97-4CDF-AA31-F67A6F2B26B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9420" y="1018097"/>
                  <a:ext cx="556672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59533" name="Group 461">
              <a:extLst>
                <a:ext uri="{FF2B5EF4-FFF2-40B4-BE49-F238E27FC236}">
                  <a16:creationId xmlns:a16="http://schemas.microsoft.com/office/drawing/2014/main" id="{E25EDC2D-A865-41A8-AFE4-13956DB878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153753" y="4577638"/>
              <a:ext cx="628869" cy="576513"/>
              <a:chOff x="10153753" y="4577638"/>
              <a:chExt cx="628869" cy="576513"/>
            </a:xfrm>
          </p:grpSpPr>
          <p:sp>
            <p:nvSpPr>
              <p:cNvPr id="495" name="Freeform 917">
                <a:extLst>
                  <a:ext uri="{FF2B5EF4-FFF2-40B4-BE49-F238E27FC236}">
                    <a16:creationId xmlns:a16="http://schemas.microsoft.com/office/drawing/2014/main" id="{DD5A03EF-8926-4B2A-B206-ED19B42B3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54006" y="5003913"/>
                <a:ext cx="590518" cy="150238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  <a:gd name="connsiteX0" fmla="*/ 2478 w 13626"/>
                  <a:gd name="connsiteY0" fmla="*/ 9373 h 9373"/>
                  <a:gd name="connsiteX1" fmla="*/ 70 w 13626"/>
                  <a:gd name="connsiteY1" fmla="*/ 6993 h 9373"/>
                  <a:gd name="connsiteX2" fmla="*/ 41 w 13626"/>
                  <a:gd name="connsiteY2" fmla="*/ 0 h 9373"/>
                  <a:gd name="connsiteX3" fmla="*/ 13626 w 13626"/>
                  <a:gd name="connsiteY3" fmla="*/ 6 h 9373"/>
                  <a:gd name="connsiteX4" fmla="*/ 2478 w 13626"/>
                  <a:gd name="connsiteY4" fmla="*/ 9373 h 9373"/>
                  <a:gd name="connsiteX0" fmla="*/ 1334 w 10000"/>
                  <a:gd name="connsiteY0" fmla="*/ 12676 h 12676"/>
                  <a:gd name="connsiteX1" fmla="*/ 51 w 10000"/>
                  <a:gd name="connsiteY1" fmla="*/ 7461 h 12676"/>
                  <a:gd name="connsiteX2" fmla="*/ 30 w 10000"/>
                  <a:gd name="connsiteY2" fmla="*/ 0 h 12676"/>
                  <a:gd name="connsiteX3" fmla="*/ 10000 w 10000"/>
                  <a:gd name="connsiteY3" fmla="*/ 6 h 12676"/>
                  <a:gd name="connsiteX4" fmla="*/ 1334 w 10000"/>
                  <a:gd name="connsiteY4" fmla="*/ 12676 h 12676"/>
                  <a:gd name="connsiteX0" fmla="*/ 434 w 10000"/>
                  <a:gd name="connsiteY0" fmla="*/ 14237 h 14237"/>
                  <a:gd name="connsiteX1" fmla="*/ 51 w 10000"/>
                  <a:gd name="connsiteY1" fmla="*/ 7461 h 14237"/>
                  <a:gd name="connsiteX2" fmla="*/ 30 w 10000"/>
                  <a:gd name="connsiteY2" fmla="*/ 0 h 14237"/>
                  <a:gd name="connsiteX3" fmla="*/ 10000 w 10000"/>
                  <a:gd name="connsiteY3" fmla="*/ 6 h 14237"/>
                  <a:gd name="connsiteX4" fmla="*/ 434 w 10000"/>
                  <a:gd name="connsiteY4" fmla="*/ 14237 h 14237"/>
                  <a:gd name="connsiteX0" fmla="*/ 434 w 12908"/>
                  <a:gd name="connsiteY0" fmla="*/ 14237 h 14237"/>
                  <a:gd name="connsiteX1" fmla="*/ 51 w 12908"/>
                  <a:gd name="connsiteY1" fmla="*/ 7461 h 14237"/>
                  <a:gd name="connsiteX2" fmla="*/ 30 w 12908"/>
                  <a:gd name="connsiteY2" fmla="*/ 0 h 14237"/>
                  <a:gd name="connsiteX3" fmla="*/ 12908 w 12908"/>
                  <a:gd name="connsiteY3" fmla="*/ 3797 h 14237"/>
                  <a:gd name="connsiteX4" fmla="*/ 434 w 12908"/>
                  <a:gd name="connsiteY4" fmla="*/ 14237 h 14237"/>
                  <a:gd name="connsiteX0" fmla="*/ 391 w 12865"/>
                  <a:gd name="connsiteY0" fmla="*/ 10892 h 10892"/>
                  <a:gd name="connsiteX1" fmla="*/ 8 w 12865"/>
                  <a:gd name="connsiteY1" fmla="*/ 4116 h 10892"/>
                  <a:gd name="connsiteX2" fmla="*/ 2479 w 12865"/>
                  <a:gd name="connsiteY2" fmla="*/ 0 h 10892"/>
                  <a:gd name="connsiteX3" fmla="*/ 12865 w 12865"/>
                  <a:gd name="connsiteY3" fmla="*/ 452 h 10892"/>
                  <a:gd name="connsiteX4" fmla="*/ 391 w 12865"/>
                  <a:gd name="connsiteY4" fmla="*/ 10892 h 10892"/>
                  <a:gd name="connsiteX0" fmla="*/ 183 w 12657"/>
                  <a:gd name="connsiteY0" fmla="*/ 10892 h 10892"/>
                  <a:gd name="connsiteX1" fmla="*/ 8 w 12657"/>
                  <a:gd name="connsiteY1" fmla="*/ 7238 h 10892"/>
                  <a:gd name="connsiteX2" fmla="*/ 2271 w 12657"/>
                  <a:gd name="connsiteY2" fmla="*/ 0 h 10892"/>
                  <a:gd name="connsiteX3" fmla="*/ 12657 w 12657"/>
                  <a:gd name="connsiteY3" fmla="*/ 452 h 10892"/>
                  <a:gd name="connsiteX4" fmla="*/ 183 w 12657"/>
                  <a:gd name="connsiteY4" fmla="*/ 10892 h 10892"/>
                  <a:gd name="connsiteX0" fmla="*/ 175 w 12649"/>
                  <a:gd name="connsiteY0" fmla="*/ 10892 h 10892"/>
                  <a:gd name="connsiteX1" fmla="*/ 0 w 12649"/>
                  <a:gd name="connsiteY1" fmla="*/ 7238 h 10892"/>
                  <a:gd name="connsiteX2" fmla="*/ 2263 w 12649"/>
                  <a:gd name="connsiteY2" fmla="*/ 0 h 10892"/>
                  <a:gd name="connsiteX3" fmla="*/ 12649 w 12649"/>
                  <a:gd name="connsiteY3" fmla="*/ 452 h 10892"/>
                  <a:gd name="connsiteX4" fmla="*/ 175 w 12649"/>
                  <a:gd name="connsiteY4" fmla="*/ 10892 h 10892"/>
                  <a:gd name="connsiteX0" fmla="*/ 175 w 12649"/>
                  <a:gd name="connsiteY0" fmla="*/ 10892 h 10892"/>
                  <a:gd name="connsiteX1" fmla="*/ 0 w 12649"/>
                  <a:gd name="connsiteY1" fmla="*/ 7238 h 10892"/>
                  <a:gd name="connsiteX2" fmla="*/ 2263 w 12649"/>
                  <a:gd name="connsiteY2" fmla="*/ 0 h 10892"/>
                  <a:gd name="connsiteX3" fmla="*/ 12649 w 12649"/>
                  <a:gd name="connsiteY3" fmla="*/ 452 h 10892"/>
                  <a:gd name="connsiteX4" fmla="*/ 175 w 12649"/>
                  <a:gd name="connsiteY4" fmla="*/ 10892 h 10892"/>
                  <a:gd name="connsiteX0" fmla="*/ 175 w 12649"/>
                  <a:gd name="connsiteY0" fmla="*/ 10440 h 10440"/>
                  <a:gd name="connsiteX1" fmla="*/ 0 w 12649"/>
                  <a:gd name="connsiteY1" fmla="*/ 6786 h 10440"/>
                  <a:gd name="connsiteX2" fmla="*/ 2263 w 12649"/>
                  <a:gd name="connsiteY2" fmla="*/ 217 h 10440"/>
                  <a:gd name="connsiteX3" fmla="*/ 12649 w 12649"/>
                  <a:gd name="connsiteY3" fmla="*/ 0 h 10440"/>
                  <a:gd name="connsiteX4" fmla="*/ 175 w 12649"/>
                  <a:gd name="connsiteY4" fmla="*/ 10440 h 10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49" h="10440">
                    <a:moveTo>
                      <a:pt x="175" y="10440"/>
                    </a:moveTo>
                    <a:cubicBezTo>
                      <a:pt x="47" y="8181"/>
                      <a:pt x="128" y="9045"/>
                      <a:pt x="0" y="6786"/>
                    </a:cubicBezTo>
                    <a:cubicBezTo>
                      <a:pt x="1563" y="2515"/>
                      <a:pt x="1463" y="3373"/>
                      <a:pt x="2263" y="217"/>
                    </a:cubicBezTo>
                    <a:lnTo>
                      <a:pt x="12649" y="0"/>
                    </a:lnTo>
                    <a:lnTo>
                      <a:pt x="175" y="1044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 dirty="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grpSp>
            <p:nvGrpSpPr>
              <p:cNvPr id="59535" name="Group 560">
                <a:extLst>
                  <a:ext uri="{FF2B5EF4-FFF2-40B4-BE49-F238E27FC236}">
                    <a16:creationId xmlns:a16="http://schemas.microsoft.com/office/drawing/2014/main" id="{C2E0DA45-CD34-40CD-84C6-CBCC2E4F75A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10705" y="4577638"/>
                <a:ext cx="571917" cy="492442"/>
                <a:chOff x="9980560" y="726571"/>
                <a:chExt cx="659732" cy="492442"/>
              </a:xfrm>
            </p:grpSpPr>
            <p:sp>
              <p:nvSpPr>
                <p:cNvPr id="497" name="Rectangle 228">
                  <a:extLst>
                    <a:ext uri="{FF2B5EF4-FFF2-40B4-BE49-F238E27FC236}">
                      <a16:creationId xmlns:a16="http://schemas.microsoft.com/office/drawing/2014/main" id="{8CC974FF-3D5F-403B-A4A7-331F7F661C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2116" y="761382"/>
                  <a:ext cx="559111" cy="389348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8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537" name="Rectangle 229">
                  <a:extLst>
                    <a:ext uri="{FF2B5EF4-FFF2-40B4-BE49-F238E27FC236}">
                      <a16:creationId xmlns:a16="http://schemas.microsoft.com/office/drawing/2014/main" id="{26EE2B7C-CB53-4EB6-B0B0-EC9790EA43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defTabSz="685800"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defTabSz="68580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defTabSz="6858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defTabSz="6858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defTabSz="6858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000000"/>
                    </a:solidFill>
                    <a:ea typeface="MS PGothic" panose="020B0600070205080204" pitchFamily="34" charset="-128"/>
                  </a:endParaRPr>
                </a:p>
              </p:txBody>
            </p:sp>
            <p:sp>
              <p:nvSpPr>
                <p:cNvPr id="59538" name="Text Box 230">
                  <a:extLst>
                    <a:ext uri="{FF2B5EF4-FFF2-40B4-BE49-F238E27FC236}">
                      <a16:creationId xmlns:a16="http://schemas.microsoft.com/office/drawing/2014/main" id="{80B48C4C-A6F8-47E9-A991-3DC8070AE3F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9244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defTabSz="685800"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defTabSz="68580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defTabSz="6858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defTabSz="6858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defTabSz="6858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en-US" sz="600">
                      <a:solidFill>
                        <a:srgbClr val="FFFFFF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rPr>
                    <a:t>Rede</a:t>
                  </a:r>
                </a:p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en-US" sz="600">
                      <a:solidFill>
                        <a:srgbClr val="000000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rPr>
                    <a:t>link</a:t>
                  </a:r>
                </a:p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en-US" sz="600">
                      <a:solidFill>
                        <a:srgbClr val="000000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rPr>
                    <a:t>física</a:t>
                  </a:r>
                  <a:endParaRPr lang="en-US" altLang="en-US" sz="1800">
                    <a:solidFill>
                      <a:srgbClr val="000000"/>
                    </a:solidFill>
                    <a:latin typeface="Calibri" panose="020F0502020204030204" pitchFamily="34" charset="0"/>
                    <a:ea typeface="MS PGothic" panose="020B0600070205080204" pitchFamily="34" charset="-128"/>
                  </a:endParaRPr>
                </a:p>
              </p:txBody>
            </p:sp>
            <p:cxnSp>
              <p:nvCxnSpPr>
                <p:cNvPr id="500" name="Straight Connector 564">
                  <a:extLst>
                    <a:ext uri="{FF2B5EF4-FFF2-40B4-BE49-F238E27FC236}">
                      <a16:creationId xmlns:a16="http://schemas.microsoft.com/office/drawing/2014/main" id="{6221C899-252F-43CC-B581-59BEFF4143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9674" y="894690"/>
                  <a:ext cx="556671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1" name="Straight Connector 565">
                  <a:extLst>
                    <a:ext uri="{FF2B5EF4-FFF2-40B4-BE49-F238E27FC236}">
                      <a16:creationId xmlns:a16="http://schemas.microsoft.com/office/drawing/2014/main" id="{64480A50-3253-45A9-AE46-C6F10C6C23C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9674" y="1017420"/>
                  <a:ext cx="556671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59482" name="Group 104">
            <a:extLst>
              <a:ext uri="{FF2B5EF4-FFF2-40B4-BE49-F238E27FC236}">
                <a16:creationId xmlns:a16="http://schemas.microsoft.com/office/drawing/2014/main" id="{7E92F7F1-0D7F-4200-ABC7-22A737F46768}"/>
              </a:ext>
            </a:extLst>
          </p:cNvPr>
          <p:cNvGrpSpPr>
            <a:grpSpLocks/>
          </p:cNvGrpSpPr>
          <p:nvPr/>
        </p:nvGrpSpPr>
        <p:grpSpPr bwMode="auto">
          <a:xfrm>
            <a:off x="8988426" y="4176713"/>
            <a:ext cx="295275" cy="163512"/>
            <a:chOff x="7493876" y="2774731"/>
            <a:chExt cx="1481958" cy="894622"/>
          </a:xfrm>
        </p:grpSpPr>
        <p:sp>
          <p:nvSpPr>
            <p:cNvPr id="531" name="Freeform 105">
              <a:extLst>
                <a:ext uri="{FF2B5EF4-FFF2-40B4-BE49-F238E27FC236}">
                  <a16:creationId xmlns:a16="http://schemas.microsoft.com/office/drawing/2014/main" id="{858D515E-A132-4D8E-B465-ADFB9B424B37}"/>
                </a:ext>
              </a:extLst>
            </p:cNvPr>
            <p:cNvSpPr/>
            <p:nvPr/>
          </p:nvSpPr>
          <p:spPr>
            <a:xfrm>
              <a:off x="7493876" y="3087415"/>
              <a:ext cx="1481958" cy="581938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532" name="Oval 106">
              <a:extLst>
                <a:ext uri="{FF2B5EF4-FFF2-40B4-BE49-F238E27FC236}">
                  <a16:creationId xmlns:a16="http://schemas.microsoft.com/office/drawing/2014/main" id="{F924194B-A623-49E8-84B5-C92FF5C38ECD}"/>
                </a:ext>
              </a:extLst>
            </p:cNvPr>
            <p:cNvSpPr/>
            <p:nvPr/>
          </p:nvSpPr>
          <p:spPr>
            <a:xfrm>
              <a:off x="7493876" y="2774731"/>
              <a:ext cx="1481958" cy="581938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59524" name="Group 107">
              <a:extLst>
                <a:ext uri="{FF2B5EF4-FFF2-40B4-BE49-F238E27FC236}">
                  <a16:creationId xmlns:a16="http://schemas.microsoft.com/office/drawing/2014/main" id="{B0BB9E4C-9C12-4F41-ADD7-EB60C97DE1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34" name="Freeform 108">
                <a:extLst>
                  <a:ext uri="{FF2B5EF4-FFF2-40B4-BE49-F238E27FC236}">
                    <a16:creationId xmlns:a16="http://schemas.microsoft.com/office/drawing/2014/main" id="{63FA6D8E-8B70-4D68-9531-E1B92E3EBEC0}"/>
                  </a:ext>
                </a:extLst>
              </p:cNvPr>
              <p:cNvSpPr/>
              <p:nvPr/>
            </p:nvSpPr>
            <p:spPr>
              <a:xfrm>
                <a:off x="7817238" y="2881491"/>
                <a:ext cx="844158" cy="195041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35" name="Freeform 109">
                <a:extLst>
                  <a:ext uri="{FF2B5EF4-FFF2-40B4-BE49-F238E27FC236}">
                    <a16:creationId xmlns:a16="http://schemas.microsoft.com/office/drawing/2014/main" id="{654223ED-023E-492B-A67E-C72113A9CB93}"/>
                  </a:ext>
                </a:extLst>
              </p:cNvPr>
              <p:cNvSpPr/>
              <p:nvPr/>
            </p:nvSpPr>
            <p:spPr>
              <a:xfrm>
                <a:off x="8366282" y="3047636"/>
                <a:ext cx="315701" cy="173371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36" name="Freeform 110">
                <a:extLst>
                  <a:ext uri="{FF2B5EF4-FFF2-40B4-BE49-F238E27FC236}">
                    <a16:creationId xmlns:a16="http://schemas.microsoft.com/office/drawing/2014/main" id="{685573F3-0C43-4053-AC79-943464BC58D6}"/>
                  </a:ext>
                </a:extLst>
              </p:cNvPr>
              <p:cNvSpPr/>
              <p:nvPr/>
            </p:nvSpPr>
            <p:spPr>
              <a:xfrm>
                <a:off x="7789786" y="3047636"/>
                <a:ext cx="308840" cy="173371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37" name="Freeform 111">
                <a:extLst>
                  <a:ext uri="{FF2B5EF4-FFF2-40B4-BE49-F238E27FC236}">
                    <a16:creationId xmlns:a16="http://schemas.microsoft.com/office/drawing/2014/main" id="{4DEA65CF-F530-4EE7-BA1D-D7070EA3B22A}"/>
                  </a:ext>
                </a:extLst>
              </p:cNvPr>
              <p:cNvSpPr/>
              <p:nvPr/>
            </p:nvSpPr>
            <p:spPr>
              <a:xfrm>
                <a:off x="7899595" y="2968176"/>
                <a:ext cx="672580" cy="267279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sp>
        <p:nvSpPr>
          <p:cNvPr id="538" name="Freeform 456">
            <a:extLst>
              <a:ext uri="{FF2B5EF4-FFF2-40B4-BE49-F238E27FC236}">
                <a16:creationId xmlns:a16="http://schemas.microsoft.com/office/drawing/2014/main" id="{D3700A86-BC03-4727-877C-E7C6B6E9735D}"/>
              </a:ext>
            </a:extLst>
          </p:cNvPr>
          <p:cNvSpPr/>
          <p:nvPr/>
        </p:nvSpPr>
        <p:spPr>
          <a:xfrm>
            <a:off x="7118351" y="2770188"/>
            <a:ext cx="2297113" cy="2012950"/>
          </a:xfrm>
          <a:custGeom>
            <a:avLst/>
            <a:gdLst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993913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650434 w 2769704"/>
              <a:gd name="connsiteY5" fmla="*/ 2001078 h 2637182"/>
              <a:gd name="connsiteX6" fmla="*/ 2769704 w 2769704"/>
              <a:gd name="connsiteY6" fmla="*/ 2637182 h 2637182"/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1016216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650434 w 2769704"/>
              <a:gd name="connsiteY5" fmla="*/ 2001078 h 2637182"/>
              <a:gd name="connsiteX6" fmla="*/ 2769704 w 2769704"/>
              <a:gd name="connsiteY6" fmla="*/ 2637182 h 2637182"/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998374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650434 w 2769704"/>
              <a:gd name="connsiteY5" fmla="*/ 2001078 h 2637182"/>
              <a:gd name="connsiteX6" fmla="*/ 2769704 w 2769704"/>
              <a:gd name="connsiteY6" fmla="*/ 2637182 h 2637182"/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1011756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650434 w 2769704"/>
              <a:gd name="connsiteY5" fmla="*/ 2001078 h 2637182"/>
              <a:gd name="connsiteX6" fmla="*/ 2769704 w 2769704"/>
              <a:gd name="connsiteY6" fmla="*/ 2637182 h 2637182"/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1011756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753026 w 2769704"/>
              <a:gd name="connsiteY5" fmla="*/ 2050143 h 2637182"/>
              <a:gd name="connsiteX6" fmla="*/ 2769704 w 2769704"/>
              <a:gd name="connsiteY6" fmla="*/ 2637182 h 2637182"/>
              <a:gd name="connsiteX0" fmla="*/ 0 w 2753026"/>
              <a:gd name="connsiteY0" fmla="*/ 0 h 2628261"/>
              <a:gd name="connsiteX1" fmla="*/ 980661 w 2753026"/>
              <a:gd name="connsiteY1" fmla="*/ 1007165 h 2628261"/>
              <a:gd name="connsiteX2" fmla="*/ 2014330 w 2753026"/>
              <a:gd name="connsiteY2" fmla="*/ 1011756 h 2628261"/>
              <a:gd name="connsiteX3" fmla="*/ 2478156 w 2753026"/>
              <a:gd name="connsiteY3" fmla="*/ 1007165 h 2628261"/>
              <a:gd name="connsiteX4" fmla="*/ 2054087 w 2753026"/>
              <a:gd name="connsiteY4" fmla="*/ 1709530 h 2628261"/>
              <a:gd name="connsiteX5" fmla="*/ 2753026 w 2753026"/>
              <a:gd name="connsiteY5" fmla="*/ 2050143 h 2628261"/>
              <a:gd name="connsiteX6" fmla="*/ 2742942 w 2753026"/>
              <a:gd name="connsiteY6" fmla="*/ 2628261 h 2628261"/>
              <a:gd name="connsiteX0" fmla="*/ 0 w 2760784"/>
              <a:gd name="connsiteY0" fmla="*/ 0 h 2820062"/>
              <a:gd name="connsiteX1" fmla="*/ 980661 w 2760784"/>
              <a:gd name="connsiteY1" fmla="*/ 1007165 h 2820062"/>
              <a:gd name="connsiteX2" fmla="*/ 2014330 w 2760784"/>
              <a:gd name="connsiteY2" fmla="*/ 1011756 h 2820062"/>
              <a:gd name="connsiteX3" fmla="*/ 2478156 w 2760784"/>
              <a:gd name="connsiteY3" fmla="*/ 1007165 h 2820062"/>
              <a:gd name="connsiteX4" fmla="*/ 2054087 w 2760784"/>
              <a:gd name="connsiteY4" fmla="*/ 1709530 h 2820062"/>
              <a:gd name="connsiteX5" fmla="*/ 2753026 w 2760784"/>
              <a:gd name="connsiteY5" fmla="*/ 2050143 h 2820062"/>
              <a:gd name="connsiteX6" fmla="*/ 2760784 w 2760784"/>
              <a:gd name="connsiteY6" fmla="*/ 2820062 h 2820062"/>
              <a:gd name="connsiteX0" fmla="*/ 0 w 2760784"/>
              <a:gd name="connsiteY0" fmla="*/ 0 h 2820062"/>
              <a:gd name="connsiteX1" fmla="*/ 980661 w 2760784"/>
              <a:gd name="connsiteY1" fmla="*/ 1007165 h 2820062"/>
              <a:gd name="connsiteX2" fmla="*/ 2014330 w 2760784"/>
              <a:gd name="connsiteY2" fmla="*/ 1011756 h 2820062"/>
              <a:gd name="connsiteX3" fmla="*/ 2478156 w 2760784"/>
              <a:gd name="connsiteY3" fmla="*/ 1007165 h 2820062"/>
              <a:gd name="connsiteX4" fmla="*/ 2054087 w 2760784"/>
              <a:gd name="connsiteY4" fmla="*/ 1709530 h 2820062"/>
              <a:gd name="connsiteX5" fmla="*/ 2753026 w 2760784"/>
              <a:gd name="connsiteY5" fmla="*/ 2050143 h 2820062"/>
              <a:gd name="connsiteX6" fmla="*/ 2760783 w 2760784"/>
              <a:gd name="connsiteY6" fmla="*/ 2639768 h 2820062"/>
              <a:gd name="connsiteX7" fmla="*/ 2760784 w 2760784"/>
              <a:gd name="connsiteY7" fmla="*/ 2820062 h 2820062"/>
              <a:gd name="connsiteX0" fmla="*/ 0 w 3188991"/>
              <a:gd name="connsiteY0" fmla="*/ 0 h 2681787"/>
              <a:gd name="connsiteX1" fmla="*/ 980661 w 3188991"/>
              <a:gd name="connsiteY1" fmla="*/ 1007165 h 2681787"/>
              <a:gd name="connsiteX2" fmla="*/ 2014330 w 3188991"/>
              <a:gd name="connsiteY2" fmla="*/ 1011756 h 2681787"/>
              <a:gd name="connsiteX3" fmla="*/ 2478156 w 3188991"/>
              <a:gd name="connsiteY3" fmla="*/ 1007165 h 2681787"/>
              <a:gd name="connsiteX4" fmla="*/ 2054087 w 3188991"/>
              <a:gd name="connsiteY4" fmla="*/ 1709530 h 2681787"/>
              <a:gd name="connsiteX5" fmla="*/ 2753026 w 3188991"/>
              <a:gd name="connsiteY5" fmla="*/ 2050143 h 2681787"/>
              <a:gd name="connsiteX6" fmla="*/ 2760783 w 3188991"/>
              <a:gd name="connsiteY6" fmla="*/ 2639768 h 2681787"/>
              <a:gd name="connsiteX7" fmla="*/ 3188991 w 3188991"/>
              <a:gd name="connsiteY7" fmla="*/ 2681787 h 2681787"/>
              <a:gd name="connsiteX0" fmla="*/ 0 w 3188991"/>
              <a:gd name="connsiteY0" fmla="*/ 0 h 2691285"/>
              <a:gd name="connsiteX1" fmla="*/ 980661 w 3188991"/>
              <a:gd name="connsiteY1" fmla="*/ 1007165 h 2691285"/>
              <a:gd name="connsiteX2" fmla="*/ 2014330 w 3188991"/>
              <a:gd name="connsiteY2" fmla="*/ 1011756 h 2691285"/>
              <a:gd name="connsiteX3" fmla="*/ 2478156 w 3188991"/>
              <a:gd name="connsiteY3" fmla="*/ 1007165 h 2691285"/>
              <a:gd name="connsiteX4" fmla="*/ 2054087 w 3188991"/>
              <a:gd name="connsiteY4" fmla="*/ 1709530 h 2691285"/>
              <a:gd name="connsiteX5" fmla="*/ 2753026 w 3188991"/>
              <a:gd name="connsiteY5" fmla="*/ 2050143 h 2691285"/>
              <a:gd name="connsiteX6" fmla="*/ 2760783 w 3188991"/>
              <a:gd name="connsiteY6" fmla="*/ 2639768 h 2691285"/>
              <a:gd name="connsiteX7" fmla="*/ 3188991 w 3188991"/>
              <a:gd name="connsiteY7" fmla="*/ 2681787 h 2691285"/>
              <a:gd name="connsiteX0" fmla="*/ 0 w 3188991"/>
              <a:gd name="connsiteY0" fmla="*/ 0 h 2700394"/>
              <a:gd name="connsiteX1" fmla="*/ 980661 w 3188991"/>
              <a:gd name="connsiteY1" fmla="*/ 1007165 h 2700394"/>
              <a:gd name="connsiteX2" fmla="*/ 2014330 w 3188991"/>
              <a:gd name="connsiteY2" fmla="*/ 1011756 h 2700394"/>
              <a:gd name="connsiteX3" fmla="*/ 2478156 w 3188991"/>
              <a:gd name="connsiteY3" fmla="*/ 1007165 h 2700394"/>
              <a:gd name="connsiteX4" fmla="*/ 2054087 w 3188991"/>
              <a:gd name="connsiteY4" fmla="*/ 1709530 h 2700394"/>
              <a:gd name="connsiteX5" fmla="*/ 2753026 w 3188991"/>
              <a:gd name="connsiteY5" fmla="*/ 2050143 h 2700394"/>
              <a:gd name="connsiteX6" fmla="*/ 2765243 w 3188991"/>
              <a:gd name="connsiteY6" fmla="*/ 2662071 h 2700394"/>
              <a:gd name="connsiteX7" fmla="*/ 3188991 w 3188991"/>
              <a:gd name="connsiteY7" fmla="*/ 2681787 h 2700394"/>
              <a:gd name="connsiteX0" fmla="*/ 0 w 3188991"/>
              <a:gd name="connsiteY0" fmla="*/ 0 h 2686921"/>
              <a:gd name="connsiteX1" fmla="*/ 980661 w 3188991"/>
              <a:gd name="connsiteY1" fmla="*/ 1007165 h 2686921"/>
              <a:gd name="connsiteX2" fmla="*/ 2014330 w 3188991"/>
              <a:gd name="connsiteY2" fmla="*/ 1011756 h 2686921"/>
              <a:gd name="connsiteX3" fmla="*/ 2478156 w 3188991"/>
              <a:gd name="connsiteY3" fmla="*/ 1007165 h 2686921"/>
              <a:gd name="connsiteX4" fmla="*/ 2054087 w 3188991"/>
              <a:gd name="connsiteY4" fmla="*/ 1709530 h 2686921"/>
              <a:gd name="connsiteX5" fmla="*/ 2753026 w 3188991"/>
              <a:gd name="connsiteY5" fmla="*/ 2050143 h 2686921"/>
              <a:gd name="connsiteX6" fmla="*/ 2765243 w 3188991"/>
              <a:gd name="connsiteY6" fmla="*/ 2662071 h 2686921"/>
              <a:gd name="connsiteX7" fmla="*/ 3188991 w 3188991"/>
              <a:gd name="connsiteY7" fmla="*/ 2681787 h 2686921"/>
              <a:gd name="connsiteX0" fmla="*/ 0 w 3188991"/>
              <a:gd name="connsiteY0" fmla="*/ 0 h 2689619"/>
              <a:gd name="connsiteX1" fmla="*/ 980661 w 3188991"/>
              <a:gd name="connsiteY1" fmla="*/ 1007165 h 2689619"/>
              <a:gd name="connsiteX2" fmla="*/ 2014330 w 3188991"/>
              <a:gd name="connsiteY2" fmla="*/ 1011756 h 2689619"/>
              <a:gd name="connsiteX3" fmla="*/ 2478156 w 3188991"/>
              <a:gd name="connsiteY3" fmla="*/ 1007165 h 2689619"/>
              <a:gd name="connsiteX4" fmla="*/ 2054087 w 3188991"/>
              <a:gd name="connsiteY4" fmla="*/ 1709530 h 2689619"/>
              <a:gd name="connsiteX5" fmla="*/ 2753026 w 3188991"/>
              <a:gd name="connsiteY5" fmla="*/ 2050143 h 2689619"/>
              <a:gd name="connsiteX6" fmla="*/ 2769703 w 3188991"/>
              <a:gd name="connsiteY6" fmla="*/ 2675452 h 2689619"/>
              <a:gd name="connsiteX7" fmla="*/ 3188991 w 3188991"/>
              <a:gd name="connsiteY7" fmla="*/ 2681787 h 2689619"/>
              <a:gd name="connsiteX0" fmla="*/ 0 w 3188991"/>
              <a:gd name="connsiteY0" fmla="*/ 0 h 2681967"/>
              <a:gd name="connsiteX1" fmla="*/ 980661 w 3188991"/>
              <a:gd name="connsiteY1" fmla="*/ 1007165 h 2681967"/>
              <a:gd name="connsiteX2" fmla="*/ 2014330 w 3188991"/>
              <a:gd name="connsiteY2" fmla="*/ 1011756 h 2681967"/>
              <a:gd name="connsiteX3" fmla="*/ 2478156 w 3188991"/>
              <a:gd name="connsiteY3" fmla="*/ 1007165 h 2681967"/>
              <a:gd name="connsiteX4" fmla="*/ 2054087 w 3188991"/>
              <a:gd name="connsiteY4" fmla="*/ 1709530 h 2681967"/>
              <a:gd name="connsiteX5" fmla="*/ 2753026 w 3188991"/>
              <a:gd name="connsiteY5" fmla="*/ 2050143 h 2681967"/>
              <a:gd name="connsiteX6" fmla="*/ 2769703 w 3188991"/>
              <a:gd name="connsiteY6" fmla="*/ 2675452 h 2681967"/>
              <a:gd name="connsiteX7" fmla="*/ 3188991 w 3188991"/>
              <a:gd name="connsiteY7" fmla="*/ 2681787 h 2681967"/>
              <a:gd name="connsiteX0" fmla="*/ 0 w 3188991"/>
              <a:gd name="connsiteY0" fmla="*/ 0 h 2687647"/>
              <a:gd name="connsiteX1" fmla="*/ 980661 w 3188991"/>
              <a:gd name="connsiteY1" fmla="*/ 1007165 h 2687647"/>
              <a:gd name="connsiteX2" fmla="*/ 2014330 w 3188991"/>
              <a:gd name="connsiteY2" fmla="*/ 1011756 h 2687647"/>
              <a:gd name="connsiteX3" fmla="*/ 2478156 w 3188991"/>
              <a:gd name="connsiteY3" fmla="*/ 1007165 h 2687647"/>
              <a:gd name="connsiteX4" fmla="*/ 2054087 w 3188991"/>
              <a:gd name="connsiteY4" fmla="*/ 1709530 h 2687647"/>
              <a:gd name="connsiteX5" fmla="*/ 2753026 w 3188991"/>
              <a:gd name="connsiteY5" fmla="*/ 2050143 h 2687647"/>
              <a:gd name="connsiteX6" fmla="*/ 2769703 w 3188991"/>
              <a:gd name="connsiteY6" fmla="*/ 2675452 h 2687647"/>
              <a:gd name="connsiteX7" fmla="*/ 3188991 w 3188991"/>
              <a:gd name="connsiteY7" fmla="*/ 2681787 h 2687647"/>
              <a:gd name="connsiteX0" fmla="*/ 0 w 3064097"/>
              <a:gd name="connsiteY0" fmla="*/ 0 h 2687647"/>
              <a:gd name="connsiteX1" fmla="*/ 980661 w 3064097"/>
              <a:gd name="connsiteY1" fmla="*/ 1007165 h 2687647"/>
              <a:gd name="connsiteX2" fmla="*/ 2014330 w 3064097"/>
              <a:gd name="connsiteY2" fmla="*/ 1011756 h 2687647"/>
              <a:gd name="connsiteX3" fmla="*/ 2478156 w 3064097"/>
              <a:gd name="connsiteY3" fmla="*/ 1007165 h 2687647"/>
              <a:gd name="connsiteX4" fmla="*/ 2054087 w 3064097"/>
              <a:gd name="connsiteY4" fmla="*/ 1709530 h 2687647"/>
              <a:gd name="connsiteX5" fmla="*/ 2753026 w 3064097"/>
              <a:gd name="connsiteY5" fmla="*/ 2050143 h 2687647"/>
              <a:gd name="connsiteX6" fmla="*/ 2769703 w 3064097"/>
              <a:gd name="connsiteY6" fmla="*/ 2675452 h 2687647"/>
              <a:gd name="connsiteX7" fmla="*/ 3064097 w 3064097"/>
              <a:gd name="connsiteY7" fmla="*/ 2681787 h 2687647"/>
              <a:gd name="connsiteX0" fmla="*/ 0 w 3064097"/>
              <a:gd name="connsiteY0" fmla="*/ 0 h 2683755"/>
              <a:gd name="connsiteX1" fmla="*/ 980661 w 3064097"/>
              <a:gd name="connsiteY1" fmla="*/ 1007165 h 2683755"/>
              <a:gd name="connsiteX2" fmla="*/ 2014330 w 3064097"/>
              <a:gd name="connsiteY2" fmla="*/ 1011756 h 2683755"/>
              <a:gd name="connsiteX3" fmla="*/ 2478156 w 3064097"/>
              <a:gd name="connsiteY3" fmla="*/ 1007165 h 2683755"/>
              <a:gd name="connsiteX4" fmla="*/ 2054087 w 3064097"/>
              <a:gd name="connsiteY4" fmla="*/ 1709530 h 2683755"/>
              <a:gd name="connsiteX5" fmla="*/ 2753026 w 3064097"/>
              <a:gd name="connsiteY5" fmla="*/ 2050143 h 2683755"/>
              <a:gd name="connsiteX6" fmla="*/ 2769703 w 3064097"/>
              <a:gd name="connsiteY6" fmla="*/ 2675452 h 2683755"/>
              <a:gd name="connsiteX7" fmla="*/ 3064097 w 3064097"/>
              <a:gd name="connsiteY7" fmla="*/ 2681787 h 2683755"/>
              <a:gd name="connsiteX0" fmla="*/ 0 w 3064097"/>
              <a:gd name="connsiteY0" fmla="*/ 0 h 2683755"/>
              <a:gd name="connsiteX1" fmla="*/ 980661 w 3064097"/>
              <a:gd name="connsiteY1" fmla="*/ 1007165 h 2683755"/>
              <a:gd name="connsiteX2" fmla="*/ 2014330 w 3064097"/>
              <a:gd name="connsiteY2" fmla="*/ 1011756 h 2683755"/>
              <a:gd name="connsiteX3" fmla="*/ 2478156 w 3064097"/>
              <a:gd name="connsiteY3" fmla="*/ 1007165 h 2683755"/>
              <a:gd name="connsiteX4" fmla="*/ 2054087 w 3064097"/>
              <a:gd name="connsiteY4" fmla="*/ 1709530 h 2683755"/>
              <a:gd name="connsiteX5" fmla="*/ 2753026 w 3064097"/>
              <a:gd name="connsiteY5" fmla="*/ 2050143 h 2683755"/>
              <a:gd name="connsiteX6" fmla="*/ 2769703 w 3064097"/>
              <a:gd name="connsiteY6" fmla="*/ 2675452 h 2683755"/>
              <a:gd name="connsiteX7" fmla="*/ 3064097 w 3064097"/>
              <a:gd name="connsiteY7" fmla="*/ 2681787 h 2683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64097" h="2683755">
                <a:moveTo>
                  <a:pt x="0" y="0"/>
                </a:moveTo>
                <a:lnTo>
                  <a:pt x="980661" y="1007165"/>
                </a:lnTo>
                <a:lnTo>
                  <a:pt x="2014330" y="1011756"/>
                </a:lnTo>
                <a:lnTo>
                  <a:pt x="2478156" y="1007165"/>
                </a:lnTo>
                <a:lnTo>
                  <a:pt x="2054087" y="1709530"/>
                </a:lnTo>
                <a:lnTo>
                  <a:pt x="2753026" y="2050143"/>
                </a:lnTo>
                <a:lnTo>
                  <a:pt x="2769703" y="2675452"/>
                </a:lnTo>
                <a:cubicBezTo>
                  <a:pt x="2903519" y="2686485"/>
                  <a:pt x="2930284" y="2684136"/>
                  <a:pt x="3064097" y="2681787"/>
                </a:cubicBezTo>
              </a:path>
            </a:pathLst>
          </a:custGeom>
          <a:noFill/>
          <a:ln w="31750">
            <a:solidFill>
              <a:srgbClr val="C0000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539" name="Group 6">
            <a:extLst>
              <a:ext uri="{FF2B5EF4-FFF2-40B4-BE49-F238E27FC236}">
                <a16:creationId xmlns:a16="http://schemas.microsoft.com/office/drawing/2014/main" id="{6EF6F3CB-EAB2-4F3D-A8EC-90F145312437}"/>
              </a:ext>
            </a:extLst>
          </p:cNvPr>
          <p:cNvGrpSpPr>
            <a:grpSpLocks/>
          </p:cNvGrpSpPr>
          <p:nvPr/>
        </p:nvGrpSpPr>
        <p:grpSpPr bwMode="auto">
          <a:xfrm>
            <a:off x="6559550" y="2625725"/>
            <a:ext cx="1588" cy="285750"/>
            <a:chOff x="6543892" y="2922262"/>
            <a:chExt cx="3175" cy="379738"/>
          </a:xfrm>
        </p:grpSpPr>
        <p:cxnSp>
          <p:nvCxnSpPr>
            <p:cNvPr id="540" name="Straight Arrow Connector 3">
              <a:extLst>
                <a:ext uri="{FF2B5EF4-FFF2-40B4-BE49-F238E27FC236}">
                  <a16:creationId xmlns:a16="http://schemas.microsoft.com/office/drawing/2014/main" id="{E442621E-8383-477D-BC06-C0F6E020E94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43892" y="2922262"/>
              <a:ext cx="0" cy="147676"/>
            </a:xfrm>
            <a:prstGeom prst="straightConnector1">
              <a:avLst/>
            </a:prstGeom>
            <a:ln w="28575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1" name="Straight Arrow Connector 538">
              <a:extLst>
                <a:ext uri="{FF2B5EF4-FFF2-40B4-BE49-F238E27FC236}">
                  <a16:creationId xmlns:a16="http://schemas.microsoft.com/office/drawing/2014/main" id="{C016CD7A-5359-4F20-86A0-04F7A1158D30}"/>
                </a:ext>
              </a:extLst>
            </p:cNvPr>
            <p:cNvCxnSpPr>
              <a:cxnSpLocks/>
            </p:cNvCxnSpPr>
            <p:nvPr/>
          </p:nvCxnSpPr>
          <p:spPr>
            <a:xfrm>
              <a:off x="6547067" y="3154324"/>
              <a:ext cx="0" cy="147676"/>
            </a:xfrm>
            <a:prstGeom prst="straightConnector1">
              <a:avLst/>
            </a:prstGeom>
            <a:ln w="28575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2" name="Group 540">
            <a:extLst>
              <a:ext uri="{FF2B5EF4-FFF2-40B4-BE49-F238E27FC236}">
                <a16:creationId xmlns:a16="http://schemas.microsoft.com/office/drawing/2014/main" id="{7D65DCD6-E9C4-4027-9968-F0C3F0AFD347}"/>
              </a:ext>
            </a:extLst>
          </p:cNvPr>
          <p:cNvGrpSpPr>
            <a:grpSpLocks/>
          </p:cNvGrpSpPr>
          <p:nvPr/>
        </p:nvGrpSpPr>
        <p:grpSpPr bwMode="auto">
          <a:xfrm>
            <a:off x="10075864" y="4640263"/>
            <a:ext cx="3175" cy="285750"/>
            <a:chOff x="6543892" y="2922262"/>
            <a:chExt cx="3175" cy="379738"/>
          </a:xfrm>
        </p:grpSpPr>
        <p:cxnSp>
          <p:nvCxnSpPr>
            <p:cNvPr id="543" name="Straight Arrow Connector 541">
              <a:extLst>
                <a:ext uri="{FF2B5EF4-FFF2-40B4-BE49-F238E27FC236}">
                  <a16:creationId xmlns:a16="http://schemas.microsoft.com/office/drawing/2014/main" id="{4530010C-739F-40DE-A0EA-E58D2C29FF7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43892" y="2922262"/>
              <a:ext cx="0" cy="147676"/>
            </a:xfrm>
            <a:prstGeom prst="straightConnector1">
              <a:avLst/>
            </a:prstGeom>
            <a:ln w="28575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4" name="Straight Arrow Connector 542">
              <a:extLst>
                <a:ext uri="{FF2B5EF4-FFF2-40B4-BE49-F238E27FC236}">
                  <a16:creationId xmlns:a16="http://schemas.microsoft.com/office/drawing/2014/main" id="{C23BABB6-5A3E-4A79-AF5C-A47C6CA31ED0}"/>
                </a:ext>
              </a:extLst>
            </p:cNvPr>
            <p:cNvCxnSpPr>
              <a:cxnSpLocks/>
            </p:cNvCxnSpPr>
            <p:nvPr/>
          </p:nvCxnSpPr>
          <p:spPr>
            <a:xfrm>
              <a:off x="6547067" y="3154324"/>
              <a:ext cx="0" cy="147676"/>
            </a:xfrm>
            <a:prstGeom prst="straightConnector1">
              <a:avLst/>
            </a:prstGeom>
            <a:ln w="28575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9486" name="Group 8">
            <a:extLst>
              <a:ext uri="{FF2B5EF4-FFF2-40B4-BE49-F238E27FC236}">
                <a16:creationId xmlns:a16="http://schemas.microsoft.com/office/drawing/2014/main" id="{0740DF79-B13B-4072-AC82-A10261E1FC2E}"/>
              </a:ext>
            </a:extLst>
          </p:cNvPr>
          <p:cNvGrpSpPr>
            <a:grpSpLocks/>
          </p:cNvGrpSpPr>
          <p:nvPr/>
        </p:nvGrpSpPr>
        <p:grpSpPr bwMode="auto">
          <a:xfrm>
            <a:off x="6454775" y="5446713"/>
            <a:ext cx="2660650" cy="1060450"/>
            <a:chOff x="938213" y="4937132"/>
            <a:chExt cx="3548006" cy="1413816"/>
          </a:xfrm>
        </p:grpSpPr>
        <p:sp>
          <p:nvSpPr>
            <p:cNvPr id="547" name="Freeform 2">
              <a:extLst>
                <a:ext uri="{FF2B5EF4-FFF2-40B4-BE49-F238E27FC236}">
                  <a16:creationId xmlns:a16="http://schemas.microsoft.com/office/drawing/2014/main" id="{E568E55F-F9B0-4012-ACBA-0F2192856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551" y="5436624"/>
              <a:ext cx="1894668" cy="914324"/>
            </a:xfrm>
            <a:custGeom>
              <a:avLst/>
              <a:gdLst>
                <a:gd name="T0" fmla="*/ 1611 w 10001"/>
                <a:gd name="T1" fmla="*/ 374679 h 10125"/>
                <a:gd name="T2" fmla="*/ 287991 w 10001"/>
                <a:gd name="T3" fmla="*/ 147961 h 10125"/>
                <a:gd name="T4" fmla="*/ 1260716 w 10001"/>
                <a:gd name="T5" fmla="*/ 93322 h 10125"/>
                <a:gd name="T6" fmla="*/ 2011909 w 10001"/>
                <a:gd name="T7" fmla="*/ 0 h 10125"/>
                <a:gd name="T8" fmla="*/ 2706712 w 10001"/>
                <a:gd name="T9" fmla="*/ 93600 h 10125"/>
                <a:gd name="T10" fmla="*/ 3255305 w 10001"/>
                <a:gd name="T11" fmla="*/ 46104 h 10125"/>
                <a:gd name="T12" fmla="*/ 4023415 w 10001"/>
                <a:gd name="T13" fmla="*/ 277276 h 10125"/>
                <a:gd name="T14" fmla="*/ 3463544 w 10001"/>
                <a:gd name="T15" fmla="*/ 630526 h 10125"/>
                <a:gd name="T16" fmla="*/ 2817478 w 10001"/>
                <a:gd name="T17" fmla="*/ 864758 h 10125"/>
                <a:gd name="T18" fmla="*/ 2137577 w 10001"/>
                <a:gd name="T19" fmla="*/ 820324 h 10125"/>
                <a:gd name="T20" fmla="*/ 1760571 w 10001"/>
                <a:gd name="T21" fmla="*/ 919490 h 10125"/>
                <a:gd name="T22" fmla="*/ 1264743 w 10001"/>
                <a:gd name="T23" fmla="*/ 929416 h 10125"/>
                <a:gd name="T24" fmla="*/ 877667 w 10001"/>
                <a:gd name="T25" fmla="*/ 732382 h 10125"/>
                <a:gd name="T26" fmla="*/ 478105 w 10001"/>
                <a:gd name="T27" fmla="*/ 695276 h 10125"/>
                <a:gd name="T28" fmla="*/ 1611 w 10001"/>
                <a:gd name="T29" fmla="*/ 374679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001" h="10125">
                  <a:moveTo>
                    <a:pt x="4" y="4039"/>
                  </a:moveTo>
                  <a:cubicBezTo>
                    <a:pt x="-29" y="2271"/>
                    <a:pt x="194" y="2100"/>
                    <a:pt x="715" y="1595"/>
                  </a:cubicBezTo>
                  <a:cubicBezTo>
                    <a:pt x="1236" y="1089"/>
                    <a:pt x="2417" y="1272"/>
                    <a:pt x="3130" y="1006"/>
                  </a:cubicBezTo>
                  <a:cubicBezTo>
                    <a:pt x="3843" y="740"/>
                    <a:pt x="4397" y="0"/>
                    <a:pt x="4995" y="0"/>
                  </a:cubicBezTo>
                  <a:cubicBezTo>
                    <a:pt x="5593" y="1"/>
                    <a:pt x="6206" y="926"/>
                    <a:pt x="6720" y="1009"/>
                  </a:cubicBezTo>
                  <a:cubicBezTo>
                    <a:pt x="7234" y="1092"/>
                    <a:pt x="7536" y="241"/>
                    <a:pt x="8082" y="497"/>
                  </a:cubicBezTo>
                  <a:cubicBezTo>
                    <a:pt x="8628" y="756"/>
                    <a:pt x="9854" y="442"/>
                    <a:pt x="9989" y="2989"/>
                  </a:cubicBezTo>
                  <a:cubicBezTo>
                    <a:pt x="10124" y="5536"/>
                    <a:pt x="9098" y="5742"/>
                    <a:pt x="8599" y="6797"/>
                  </a:cubicBezTo>
                  <a:cubicBezTo>
                    <a:pt x="8100" y="7852"/>
                    <a:pt x="7544" y="8981"/>
                    <a:pt x="6995" y="9322"/>
                  </a:cubicBezTo>
                  <a:cubicBezTo>
                    <a:pt x="6446" y="9663"/>
                    <a:pt x="5793" y="8957"/>
                    <a:pt x="5307" y="8843"/>
                  </a:cubicBezTo>
                  <a:cubicBezTo>
                    <a:pt x="4819" y="8726"/>
                    <a:pt x="4628" y="10048"/>
                    <a:pt x="4371" y="9912"/>
                  </a:cubicBezTo>
                  <a:cubicBezTo>
                    <a:pt x="4114" y="9775"/>
                    <a:pt x="3505" y="10355"/>
                    <a:pt x="3140" y="10019"/>
                  </a:cubicBezTo>
                  <a:cubicBezTo>
                    <a:pt x="2774" y="9683"/>
                    <a:pt x="2820" y="8138"/>
                    <a:pt x="2179" y="7895"/>
                  </a:cubicBezTo>
                  <a:cubicBezTo>
                    <a:pt x="1586" y="6800"/>
                    <a:pt x="1549" y="8137"/>
                    <a:pt x="1187" y="7495"/>
                  </a:cubicBezTo>
                  <a:cubicBezTo>
                    <a:pt x="825" y="6852"/>
                    <a:pt x="-7" y="6157"/>
                    <a:pt x="4" y="403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66CCFF"/>
                </a:gs>
                <a:gs pos="100000">
                  <a:srgbClr val="FFFFFF"/>
                </a:gs>
                <a:gs pos="50000">
                  <a:srgbClr val="FFFFFF"/>
                </a:gs>
              </a:gsLst>
              <a:lin ang="0" scaled="1"/>
              <a:tileRect/>
            </a:gradFill>
            <a:ln>
              <a:noFill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en-US" sz="1350" kern="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cxnSp>
          <p:nvCxnSpPr>
            <p:cNvPr id="59492" name="Straight Connector 35">
              <a:extLst>
                <a:ext uri="{FF2B5EF4-FFF2-40B4-BE49-F238E27FC236}">
                  <a16:creationId xmlns:a16="http://schemas.microsoft.com/office/drawing/2014/main" id="{DB1BDA59-078F-4327-B0BD-6D7AD7EDFB7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261968" y="5558656"/>
              <a:ext cx="500180" cy="157189"/>
            </a:xfrm>
            <a:prstGeom prst="line">
              <a:avLst/>
            </a:prstGeom>
            <a:noFill/>
            <a:ln w="12700" algn="ctr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493" name="Straight Connector 36">
              <a:extLst>
                <a:ext uri="{FF2B5EF4-FFF2-40B4-BE49-F238E27FC236}">
                  <a16:creationId xmlns:a16="http://schemas.microsoft.com/office/drawing/2014/main" id="{7320BF2A-C3D0-4C39-92D1-8CD05740D53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111121" y="5774591"/>
              <a:ext cx="862215" cy="104792"/>
            </a:xfrm>
            <a:prstGeom prst="line">
              <a:avLst/>
            </a:prstGeom>
            <a:noFill/>
            <a:ln w="12700" algn="ctr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494" name="Straight Connector 37">
              <a:extLst>
                <a:ext uri="{FF2B5EF4-FFF2-40B4-BE49-F238E27FC236}">
                  <a16:creationId xmlns:a16="http://schemas.microsoft.com/office/drawing/2014/main" id="{016B11B1-C9A2-409F-AB6A-6640ED85137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123824" y="5880971"/>
              <a:ext cx="714543" cy="274682"/>
            </a:xfrm>
            <a:prstGeom prst="line">
              <a:avLst/>
            </a:prstGeom>
            <a:noFill/>
            <a:ln w="12700" algn="ctr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495" name="Straight Connector 38">
              <a:extLst>
                <a:ext uri="{FF2B5EF4-FFF2-40B4-BE49-F238E27FC236}">
                  <a16:creationId xmlns:a16="http://schemas.microsoft.com/office/drawing/2014/main" id="{AB0993C2-020E-426F-9855-7C33F044AC6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283479" y="5801583"/>
              <a:ext cx="1506892" cy="1587"/>
            </a:xfrm>
            <a:prstGeom prst="line">
              <a:avLst/>
            </a:prstGeom>
            <a:noFill/>
            <a:ln w="9525" algn="ctr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52" name="TextBox 265">
              <a:extLst>
                <a:ext uri="{FF2B5EF4-FFF2-40B4-BE49-F238E27FC236}">
                  <a16:creationId xmlns:a16="http://schemas.microsoft.com/office/drawing/2014/main" id="{1F119D8B-4988-41F7-9CF5-D524B1F01F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99114" y="5474721"/>
              <a:ext cx="332362" cy="306891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r>
                <a:rPr lang="en-US" altLang="en-US" sz="900" kern="0">
                  <a:solidFill>
                    <a:srgbClr val="000000"/>
                  </a:solidFill>
                </a:rPr>
                <a:t>1</a:t>
              </a:r>
            </a:p>
          </p:txBody>
        </p:sp>
        <p:sp>
          <p:nvSpPr>
            <p:cNvPr id="553" name="TextBox 281">
              <a:extLst>
                <a:ext uri="{FF2B5EF4-FFF2-40B4-BE49-F238E27FC236}">
                  <a16:creationId xmlns:a16="http://schemas.microsoft.com/office/drawing/2014/main" id="{ACB50D11-F3E1-4B99-9B17-3F2F35327A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2704" y="5760446"/>
              <a:ext cx="332362" cy="309008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r>
                <a:rPr lang="en-US" altLang="en-US" sz="900" kern="0">
                  <a:solidFill>
                    <a:srgbClr val="000000"/>
                  </a:solidFill>
                </a:rPr>
                <a:t>2</a:t>
              </a:r>
            </a:p>
          </p:txBody>
        </p:sp>
        <p:sp>
          <p:nvSpPr>
            <p:cNvPr id="554" name="TextBox 282">
              <a:extLst>
                <a:ext uri="{FF2B5EF4-FFF2-40B4-BE49-F238E27FC236}">
                  <a16:creationId xmlns:a16="http://schemas.microsoft.com/office/drawing/2014/main" id="{151ADDF9-E8C5-4062-AF94-ECF9B53187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67863" y="5862038"/>
              <a:ext cx="332362" cy="309008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r>
                <a:rPr lang="en-US" altLang="en-US" sz="900" kern="0">
                  <a:solidFill>
                    <a:srgbClr val="000000"/>
                  </a:solidFill>
                </a:rPr>
                <a:t>3</a:t>
              </a:r>
            </a:p>
          </p:txBody>
        </p:sp>
        <p:grpSp>
          <p:nvGrpSpPr>
            <p:cNvPr id="59499" name="Group 5">
              <a:extLst>
                <a:ext uri="{FF2B5EF4-FFF2-40B4-BE49-F238E27FC236}">
                  <a16:creationId xmlns:a16="http://schemas.microsoft.com/office/drawing/2014/main" id="{FD7F5D8D-AE6A-49A0-9B88-B024A357E9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8213" y="5241664"/>
              <a:ext cx="1616075" cy="550477"/>
              <a:chOff x="-4079003" y="2721914"/>
              <a:chExt cx="1616718" cy="551734"/>
            </a:xfrm>
          </p:grpSpPr>
          <p:sp>
            <p:nvSpPr>
              <p:cNvPr id="568" name="Rectangle 97">
                <a:extLst>
                  <a:ext uri="{FF2B5EF4-FFF2-40B4-BE49-F238E27FC236}">
                    <a16:creationId xmlns:a16="http://schemas.microsoft.com/office/drawing/2014/main" id="{6008086D-4411-4BDD-A0D9-9F68816037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51471" y="2966109"/>
                <a:ext cx="1289734" cy="207890"/>
              </a:xfrm>
              <a:prstGeom prst="rect">
                <a:avLst/>
              </a:prstGeom>
              <a:solidFill>
                <a:srgbClr val="808080"/>
              </a:solidFill>
              <a:ln>
                <a:noFill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69" name="Rectangle 98">
                <a:extLst>
                  <a:ext uri="{FF2B5EF4-FFF2-40B4-BE49-F238E27FC236}">
                    <a16:creationId xmlns:a16="http://schemas.microsoft.com/office/drawing/2014/main" id="{FFC06032-7425-46BF-B22E-A53749AB73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79003" y="2985201"/>
                <a:ext cx="1281264" cy="210010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70" name="Line 99">
                <a:extLst>
                  <a:ext uri="{FF2B5EF4-FFF2-40B4-BE49-F238E27FC236}">
                    <a16:creationId xmlns:a16="http://schemas.microsoft.com/office/drawing/2014/main" id="{6B857624-AC1D-49EC-AF6A-A2B6B92B08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-2935396" y="3101874"/>
                <a:ext cx="472268" cy="0"/>
              </a:xfrm>
              <a:prstGeom prst="line">
                <a:avLst/>
              </a:prstGeom>
              <a:noFill/>
              <a:ln w="9525">
                <a:solidFill>
                  <a:srgbClr val="3333CC"/>
                </a:solidFill>
                <a:round/>
                <a:headEnd/>
                <a:tailEnd type="triangle" w="med" len="med"/>
              </a:ln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 kern="0">
                  <a:solidFill>
                    <a:srgbClr val="000000"/>
                  </a:solidFill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571" name="Rectangle 104">
                <a:extLst>
                  <a:ext uri="{FF2B5EF4-FFF2-40B4-BE49-F238E27FC236}">
                    <a16:creationId xmlns:a16="http://schemas.microsoft.com/office/drawing/2014/main" id="{7D18717B-51FE-4365-9F74-118B144172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78014" y="2989444"/>
                <a:ext cx="476502" cy="210010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72" name="Text Box 105">
                <a:extLst>
                  <a:ext uri="{FF2B5EF4-FFF2-40B4-BE49-F238E27FC236}">
                    <a16:creationId xmlns:a16="http://schemas.microsoft.com/office/drawing/2014/main" id="{DCF68061-38C9-4302-88C1-A900E39B9C3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-3430959" y="2966109"/>
                <a:ext cx="588746" cy="30759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r>
                  <a:rPr lang="en-US" altLang="en-US" sz="900" kern="0">
                    <a:solidFill>
                      <a:srgbClr val="000000"/>
                    </a:solidFill>
                  </a:rPr>
                  <a:t>0111</a:t>
                </a:r>
              </a:p>
            </p:txBody>
          </p:sp>
          <p:sp>
            <p:nvSpPr>
              <p:cNvPr id="573" name="Line 119">
                <a:extLst>
                  <a:ext uri="{FF2B5EF4-FFF2-40B4-BE49-F238E27FC236}">
                    <a16:creationId xmlns:a16="http://schemas.microsoft.com/office/drawing/2014/main" id="{08E2C467-2A90-4DD9-A444-E6C42F168E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-3217062" y="2722157"/>
                <a:ext cx="213896" cy="29698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pPr defTabSz="685800">
                  <a:defRPr/>
                </a:pPr>
                <a:endParaRPr lang="en-US" sz="1350" kern="0" dirty="0">
                  <a:solidFill>
                    <a:srgbClr val="000000"/>
                  </a:solidFill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556" name="TextBox 6">
              <a:extLst>
                <a:ext uri="{FF2B5EF4-FFF2-40B4-BE49-F238E27FC236}">
                  <a16:creationId xmlns:a16="http://schemas.microsoft.com/office/drawing/2014/main" id="{A1322DF9-AEE5-4E4D-8059-D839E8B68D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11507" y="4937132"/>
              <a:ext cx="1992048" cy="554521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r>
                <a:rPr lang="en-US" altLang="en-US" sz="1050" kern="0" dirty="0" err="1">
                  <a:solidFill>
                    <a:srgbClr val="000000"/>
                  </a:solidFill>
                </a:rPr>
                <a:t>Valores</a:t>
              </a:r>
              <a:r>
                <a:rPr lang="en-US" altLang="en-US" sz="1050" kern="0" dirty="0">
                  <a:solidFill>
                    <a:srgbClr val="000000"/>
                  </a:solidFill>
                </a:rPr>
                <a:t> de </a:t>
              </a:r>
              <a:r>
                <a:rPr lang="en-US" altLang="en-US" sz="1050" kern="0" dirty="0" err="1">
                  <a:solidFill>
                    <a:srgbClr val="000000"/>
                  </a:solidFill>
                </a:rPr>
                <a:t>endereço</a:t>
              </a:r>
              <a:endParaRPr lang="en-US" altLang="en-US" sz="1050" kern="0" dirty="0">
                <a:solidFill>
                  <a:srgbClr val="000000"/>
                </a:solidFill>
              </a:endParaRPr>
            </a:p>
            <a:p>
              <a:pPr defTabSz="685800">
                <a:defRPr/>
              </a:pPr>
              <a:r>
                <a:rPr lang="en-US" altLang="en-US" sz="1050" kern="0" dirty="0">
                  <a:solidFill>
                    <a:srgbClr val="000000"/>
                  </a:solidFill>
                </a:rPr>
                <a:t>do </a:t>
              </a:r>
              <a:r>
                <a:rPr lang="en-US" altLang="en-US" sz="1050" kern="0" dirty="0" err="1">
                  <a:solidFill>
                    <a:srgbClr val="000000"/>
                  </a:solidFill>
                </a:rPr>
                <a:t>pacote</a:t>
              </a:r>
              <a:r>
                <a:rPr lang="en-US" altLang="en-US" sz="1050" kern="0" dirty="0">
                  <a:solidFill>
                    <a:srgbClr val="000000"/>
                  </a:solidFill>
                </a:rPr>
                <a:t> header</a:t>
              </a:r>
              <a:endParaRPr lang="en-US" altLang="en-US" sz="1350" kern="0" dirty="0">
                <a:solidFill>
                  <a:srgbClr val="000000"/>
                </a:solidFill>
              </a:endParaRPr>
            </a:p>
          </p:txBody>
        </p:sp>
        <p:grpSp>
          <p:nvGrpSpPr>
            <p:cNvPr id="59501" name="Group 357">
              <a:extLst>
                <a:ext uri="{FF2B5EF4-FFF2-40B4-BE49-F238E27FC236}">
                  <a16:creationId xmlns:a16="http://schemas.microsoft.com/office/drawing/2014/main" id="{217B4004-BFD7-45DF-A69D-8A9B5692D6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14625" y="5659438"/>
              <a:ext cx="565150" cy="293687"/>
              <a:chOff x="1871277" y="1576300"/>
              <a:chExt cx="1128371" cy="437861"/>
            </a:xfrm>
          </p:grpSpPr>
          <p:sp>
            <p:nvSpPr>
              <p:cNvPr id="559" name="Oval 46">
                <a:extLst>
                  <a:ext uri="{FF2B5EF4-FFF2-40B4-BE49-F238E27FC236}">
                    <a16:creationId xmlns:a16="http://schemas.microsoft.com/office/drawing/2014/main" id="{3CA6D115-F0AF-4D6D-9D53-7FA17C1064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919" y="1692186"/>
                <a:ext cx="1124295" cy="32186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 defTabSz="685800">
                  <a:defRPr/>
                </a:pPr>
                <a:endParaRPr lang="en-US" sz="1350" kern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latin typeface="Gill Sans M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560" name="Rectangle 47">
                <a:extLst>
                  <a:ext uri="{FF2B5EF4-FFF2-40B4-BE49-F238E27FC236}">
                    <a16:creationId xmlns:a16="http://schemas.microsoft.com/office/drawing/2014/main" id="{126785E3-EC2F-4AC1-AC56-AA9EFC1DF9F9}"/>
                  </a:ext>
                </a:extLst>
              </p:cNvPr>
              <p:cNvSpPr/>
              <p:nvPr/>
            </p:nvSpPr>
            <p:spPr bwMode="auto">
              <a:xfrm>
                <a:off x="1870694" y="1736362"/>
                <a:ext cx="1128520" cy="116752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defTabSz="685800">
                  <a:defRPr/>
                </a:pPr>
                <a:endParaRPr lang="en-US" sz="1350" kern="0">
                  <a:solidFill>
                    <a:srgbClr val="FFFFFF"/>
                  </a:solidFill>
                  <a:latin typeface="Gill Sans MT"/>
                </a:endParaRPr>
              </a:p>
            </p:txBody>
          </p:sp>
          <p:sp>
            <p:nvSpPr>
              <p:cNvPr id="561" name="Oval 48">
                <a:extLst>
                  <a:ext uri="{FF2B5EF4-FFF2-40B4-BE49-F238E27FC236}">
                    <a16:creationId xmlns:a16="http://schemas.microsoft.com/office/drawing/2014/main" id="{9F48BAE4-1F54-4B9E-BD29-2A628220C6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0694" y="1575431"/>
                <a:ext cx="1124295" cy="318706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 defTabSz="685800">
                  <a:defRPr/>
                </a:pPr>
                <a:endParaRPr lang="en-US" sz="1350" kern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latin typeface="Gill Sans M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562" name="Freeform 49">
                <a:extLst>
                  <a:ext uri="{FF2B5EF4-FFF2-40B4-BE49-F238E27FC236}">
                    <a16:creationId xmlns:a16="http://schemas.microsoft.com/office/drawing/2014/main" id="{C85BB3AA-EF4E-4BA9-B49F-32427A28190D}"/>
                  </a:ext>
                </a:extLst>
              </p:cNvPr>
              <p:cNvSpPr/>
              <p:nvPr/>
            </p:nvSpPr>
            <p:spPr bwMode="auto">
              <a:xfrm>
                <a:off x="2158108" y="1670096"/>
                <a:ext cx="549467" cy="16408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defTabSz="685800">
                  <a:defRPr/>
                </a:pPr>
                <a:endParaRPr lang="en-US" sz="1350" kern="0">
                  <a:solidFill>
                    <a:srgbClr val="FFFFFF"/>
                  </a:solidFill>
                  <a:latin typeface="Gill Sans MT"/>
                </a:endParaRPr>
              </a:p>
            </p:txBody>
          </p:sp>
          <p:sp>
            <p:nvSpPr>
              <p:cNvPr id="563" name="Freeform 50">
                <a:extLst>
                  <a:ext uri="{FF2B5EF4-FFF2-40B4-BE49-F238E27FC236}">
                    <a16:creationId xmlns:a16="http://schemas.microsoft.com/office/drawing/2014/main" id="{FCF3C503-F7E6-493A-8C95-EB25BB19B3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3160" y="1632230"/>
                <a:ext cx="659361" cy="110443"/>
              </a:xfrm>
              <a:custGeom>
                <a:avLst/>
                <a:gdLst>
                  <a:gd name="T0" fmla="*/ 0 w 3723451"/>
                  <a:gd name="T1" fmla="*/ 27219 h 932950"/>
                  <a:gd name="T2" fmla="*/ 116589 w 3723451"/>
                  <a:gd name="T3" fmla="*/ 321 h 932950"/>
                  <a:gd name="T4" fmla="*/ 330241 w 3723451"/>
                  <a:gd name="T5" fmla="*/ 62079 h 932950"/>
                  <a:gd name="T6" fmla="*/ 534068 w 3723451"/>
                  <a:gd name="T7" fmla="*/ 0 h 932950"/>
                  <a:gd name="T8" fmla="*/ 662599 w 3723451"/>
                  <a:gd name="T9" fmla="*/ 24703 h 932950"/>
                  <a:gd name="T10" fmla="*/ 566972 w 3723451"/>
                  <a:gd name="T11" fmla="*/ 55080 h 932950"/>
                  <a:gd name="T12" fmla="*/ 536184 w 3723451"/>
                  <a:gd name="T13" fmla="*/ 46891 h 932950"/>
                  <a:gd name="T14" fmla="*/ 333995 w 3723451"/>
                  <a:gd name="T15" fmla="*/ 111258 h 932950"/>
                  <a:gd name="T16" fmla="*/ 126634 w 3723451"/>
                  <a:gd name="T17" fmla="*/ 49258 h 932950"/>
                  <a:gd name="T18" fmla="*/ 93107 w 3723451"/>
                  <a:gd name="T19" fmla="*/ 55950 h 932950"/>
                  <a:gd name="T20" fmla="*/ 0 w 3723451"/>
                  <a:gd name="T21" fmla="*/ 27219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defTabSz="685800">
                  <a:defRPr/>
                </a:pPr>
                <a:endParaRPr lang="en-US" sz="1350" kern="0">
                  <a:solidFill>
                    <a:srgbClr val="000000"/>
                  </a:solidFill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564" name="Freeform 51">
                <a:extLst>
                  <a:ext uri="{FF2B5EF4-FFF2-40B4-BE49-F238E27FC236}">
                    <a16:creationId xmlns:a16="http://schemas.microsoft.com/office/drawing/2014/main" id="{E1B72AC9-4583-4306-A5D2-52C311985C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4280" y="1726895"/>
                <a:ext cx="245147" cy="97821"/>
              </a:xfrm>
              <a:custGeom>
                <a:avLst/>
                <a:gdLst>
                  <a:gd name="T0" fmla="*/ 0 w 1366596"/>
                  <a:gd name="T1" fmla="*/ 0 h 809868"/>
                  <a:gd name="T2" fmla="*/ 244114 w 1366596"/>
                  <a:gd name="T3" fmla="*/ 74997 h 809868"/>
                  <a:gd name="T4" fmla="*/ 154523 w 1366596"/>
                  <a:gd name="T5" fmla="*/ 97055 h 809868"/>
                  <a:gd name="T6" fmla="*/ 822 w 1366596"/>
                  <a:gd name="T7" fmla="*/ 51285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defTabSz="685800">
                  <a:defRPr/>
                </a:pPr>
                <a:endParaRPr lang="en-US" sz="1350" kern="0">
                  <a:solidFill>
                    <a:srgbClr val="000000"/>
                  </a:solidFill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565" name="Freeform 52">
                <a:extLst>
                  <a:ext uri="{FF2B5EF4-FFF2-40B4-BE49-F238E27FC236}">
                    <a16:creationId xmlns:a16="http://schemas.microsoft.com/office/drawing/2014/main" id="{A5CFD0C4-8D91-4A9B-9536-10B66590EF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0481" y="1726895"/>
                <a:ext cx="240919" cy="97821"/>
              </a:xfrm>
              <a:custGeom>
                <a:avLst/>
                <a:gdLst>
                  <a:gd name="T0" fmla="*/ 237656 w 1348191"/>
                  <a:gd name="T1" fmla="*/ 0 h 791462"/>
                  <a:gd name="T2" fmla="*/ 240945 w 1348191"/>
                  <a:gd name="T3" fmla="*/ 46835 h 791462"/>
                  <a:gd name="T4" fmla="*/ 87168 w 1348191"/>
                  <a:gd name="T5" fmla="*/ 97056 h 791462"/>
                  <a:gd name="T6" fmla="*/ 0 w 1348191"/>
                  <a:gd name="T7" fmla="*/ 75049 h 791462"/>
                  <a:gd name="T8" fmla="*/ 237656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defTabSz="685800">
                  <a:defRPr/>
                </a:pPr>
                <a:endParaRPr lang="en-US" sz="1350" kern="0">
                  <a:solidFill>
                    <a:srgbClr val="000000"/>
                  </a:solidFill>
                  <a:ea typeface="ＭＳ Ｐゴシック" panose="020B0600070205080204" pitchFamily="34" charset="-128"/>
                </a:endParaRPr>
              </a:p>
            </p:txBody>
          </p:sp>
          <p:cxnSp>
            <p:nvCxnSpPr>
              <p:cNvPr id="566" name="Straight Connector 53">
                <a:extLst>
                  <a:ext uri="{FF2B5EF4-FFF2-40B4-BE49-F238E27FC236}">
                    <a16:creationId xmlns:a16="http://schemas.microsoft.com/office/drawing/2014/main" id="{BF4DE28B-A882-4E50-9D90-5BAA6E1659DC}"/>
                  </a:ext>
                </a:extLst>
              </p:cNvPr>
              <p:cNvCxnSpPr>
                <a:cxnSpLocks noChangeShapeType="1"/>
                <a:endCxn id="561" idx="2"/>
              </p:cNvCxnSpPr>
              <p:nvPr/>
            </p:nvCxnSpPr>
            <p:spPr bwMode="auto">
              <a:xfrm flipH="1" flipV="1">
                <a:off x="1870694" y="1736362"/>
                <a:ext cx="4225" cy="12306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</p:spPr>
          </p:cxnSp>
          <p:cxnSp>
            <p:nvCxnSpPr>
              <p:cNvPr id="567" name="Straight Connector 54">
                <a:extLst>
                  <a:ext uri="{FF2B5EF4-FFF2-40B4-BE49-F238E27FC236}">
                    <a16:creationId xmlns:a16="http://schemas.microsoft.com/office/drawing/2014/main" id="{DAD170C9-9967-4506-8A73-8EF5299762A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4989" y="1733206"/>
                <a:ext cx="4225" cy="12306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</p:spPr>
          </p:cxnSp>
        </p:grpSp>
        <p:sp>
          <p:nvSpPr>
            <p:cNvPr id="558" name="Freeform 120">
              <a:extLst>
                <a:ext uri="{FF2B5EF4-FFF2-40B4-BE49-F238E27FC236}">
                  <a16:creationId xmlns:a16="http://schemas.microsoft.com/office/drawing/2014/main" id="{D60E7D8A-EF62-48B8-8422-3CF9199C5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4171" y="5669438"/>
              <a:ext cx="982264" cy="232814"/>
            </a:xfrm>
            <a:custGeom>
              <a:avLst/>
              <a:gdLst>
                <a:gd name="T0" fmla="*/ 0 w 554"/>
                <a:gd name="T1" fmla="*/ 2147483647 h 167"/>
                <a:gd name="T2" fmla="*/ 2147483647 w 554"/>
                <a:gd name="T3" fmla="*/ 2147483647 h 167"/>
                <a:gd name="T4" fmla="*/ 2147483647 w 554"/>
                <a:gd name="T5" fmla="*/ 2147483647 h 167"/>
                <a:gd name="T6" fmla="*/ 0 60000 65536"/>
                <a:gd name="T7" fmla="*/ 0 60000 65536"/>
                <a:gd name="T8" fmla="*/ 0 60000 65536"/>
                <a:gd name="T9" fmla="*/ 0 w 554"/>
                <a:gd name="T10" fmla="*/ 0 h 167"/>
                <a:gd name="T11" fmla="*/ 554 w 554"/>
                <a:gd name="T12" fmla="*/ 167 h 16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4" h="167">
                  <a:moveTo>
                    <a:pt x="0" y="10"/>
                  </a:moveTo>
                  <a:cubicBezTo>
                    <a:pt x="102" y="0"/>
                    <a:pt x="240" y="5"/>
                    <a:pt x="324" y="26"/>
                  </a:cubicBezTo>
                  <a:cubicBezTo>
                    <a:pt x="416" y="52"/>
                    <a:pt x="502" y="120"/>
                    <a:pt x="554" y="167"/>
                  </a:cubicBezTo>
                </a:path>
              </a:pathLst>
            </a:custGeom>
            <a:noFill/>
            <a:ln w="57150" cmpd="sng">
              <a:solidFill>
                <a:srgbClr val="FF3300"/>
              </a:solidFill>
              <a:round/>
              <a:headEnd type="none" w="med" len="med"/>
              <a:tailEnd type="triangle" w="med" len="med"/>
            </a:ln>
          </p:spPr>
          <p:txBody>
            <a:bodyPr/>
            <a:lstStyle/>
            <a:p>
              <a:pPr defTabSz="685800">
                <a:defRPr/>
              </a:pPr>
              <a:endParaRPr lang="en-US" sz="1350" kern="0">
                <a:solidFill>
                  <a:srgbClr val="000000"/>
                </a:solidFill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59487" name="Rectangle 569">
            <a:extLst>
              <a:ext uri="{FF2B5EF4-FFF2-40B4-BE49-F238E27FC236}">
                <a16:creationId xmlns:a16="http://schemas.microsoft.com/office/drawing/2014/main" id="{F2D21F7C-F632-4371-A000-02FBE1FA8E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1" y="107728"/>
            <a:ext cx="65" cy="241744"/>
          </a:xfrm>
          <a:prstGeom prst="rect">
            <a:avLst/>
          </a:prstGeom>
          <a:solidFill>
            <a:srgbClr val="F8F9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-17457" rIns="0" bIns="-17457" anchor="ctr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/>
          </a:p>
        </p:txBody>
      </p:sp>
      <p:sp>
        <p:nvSpPr>
          <p:cNvPr id="59488" name="Rectangle 570">
            <a:extLst>
              <a:ext uri="{FF2B5EF4-FFF2-40B4-BE49-F238E27FC236}">
                <a16:creationId xmlns:a16="http://schemas.microsoft.com/office/drawing/2014/main" id="{B134A974-0565-4B23-A919-6478F65AAF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1" y="107728"/>
            <a:ext cx="65" cy="241744"/>
          </a:xfrm>
          <a:prstGeom prst="rect">
            <a:avLst/>
          </a:prstGeom>
          <a:solidFill>
            <a:srgbClr val="F8F9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-17457" rIns="0" bIns="-17457" anchor="ctr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/>
          </a:p>
        </p:txBody>
      </p:sp>
      <p:sp>
        <p:nvSpPr>
          <p:cNvPr id="59489" name="Rectangle 572">
            <a:extLst>
              <a:ext uri="{FF2B5EF4-FFF2-40B4-BE49-F238E27FC236}">
                <a16:creationId xmlns:a16="http://schemas.microsoft.com/office/drawing/2014/main" id="{25ADD048-F757-4BB0-A63D-148168EE94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1" y="107728"/>
            <a:ext cx="65" cy="241744"/>
          </a:xfrm>
          <a:prstGeom prst="rect">
            <a:avLst/>
          </a:prstGeom>
          <a:solidFill>
            <a:srgbClr val="F8F9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-17457" rIns="0" bIns="-17457" anchor="ctr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/>
          </a:p>
        </p:txBody>
      </p:sp>
      <p:sp>
        <p:nvSpPr>
          <p:cNvPr id="59490" name="Rectangle 573">
            <a:extLst>
              <a:ext uri="{FF2B5EF4-FFF2-40B4-BE49-F238E27FC236}">
                <a16:creationId xmlns:a16="http://schemas.microsoft.com/office/drawing/2014/main" id="{28E32825-D7B4-45C4-B83B-EF1733E2ED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1" y="107728"/>
            <a:ext cx="65" cy="241744"/>
          </a:xfrm>
          <a:prstGeom prst="rect">
            <a:avLst/>
          </a:prstGeom>
          <a:solidFill>
            <a:srgbClr val="F8F9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-17457" rIns="0" bIns="-17457" anchor="ctr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5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5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5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utoUpdateAnimBg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" name="Freeform 8">
            <a:extLst>
              <a:ext uri="{FF2B5EF4-FFF2-40B4-BE49-F238E27FC236}">
                <a16:creationId xmlns:a16="http://schemas.microsoft.com/office/drawing/2014/main" id="{998579AE-A61C-444C-97C1-C7280FA2327E}"/>
              </a:ext>
            </a:extLst>
          </p:cNvPr>
          <p:cNvSpPr>
            <a:spLocks/>
          </p:cNvSpPr>
          <p:nvPr/>
        </p:nvSpPr>
        <p:spPr bwMode="auto">
          <a:xfrm>
            <a:off x="4184651" y="2038351"/>
            <a:ext cx="4763" cy="2327275"/>
          </a:xfrm>
          <a:custGeom>
            <a:avLst/>
            <a:gdLst>
              <a:gd name="T0" fmla="*/ 0 w 4100"/>
              <a:gd name="T1" fmla="*/ 0 h 2072"/>
              <a:gd name="T2" fmla="*/ 4 w 4100"/>
              <a:gd name="T3" fmla="*/ 1736 h 2072"/>
              <a:gd name="T4" fmla="*/ 804 w 4100"/>
              <a:gd name="T5" fmla="*/ 2064 h 2072"/>
              <a:gd name="T6" fmla="*/ 3468 w 4100"/>
              <a:gd name="T7" fmla="*/ 2072 h 2072"/>
              <a:gd name="T8" fmla="*/ 4100 w 4100"/>
              <a:gd name="T9" fmla="*/ 1736 h 2072"/>
              <a:gd name="T10" fmla="*/ 4100 w 4100"/>
              <a:gd name="T11" fmla="*/ 96 h 20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100"/>
              <a:gd name="T19" fmla="*/ 0 h 2072"/>
              <a:gd name="T20" fmla="*/ 4100 w 4100"/>
              <a:gd name="T21" fmla="*/ 2072 h 2072"/>
              <a:gd name="connsiteX0" fmla="*/ 0 w 10000"/>
              <a:gd name="connsiteY0" fmla="*/ 0 h 10000"/>
              <a:gd name="connsiteX1" fmla="*/ 10 w 10000"/>
              <a:gd name="connsiteY1" fmla="*/ 8378 h 10000"/>
              <a:gd name="connsiteX2" fmla="*/ 1961 w 10000"/>
              <a:gd name="connsiteY2" fmla="*/ 9961 h 10000"/>
              <a:gd name="connsiteX3" fmla="*/ 8459 w 10000"/>
              <a:gd name="connsiteY3" fmla="*/ 10000 h 10000"/>
              <a:gd name="connsiteX4" fmla="*/ 10000 w 10000"/>
              <a:gd name="connsiteY4" fmla="*/ 8378 h 10000"/>
              <a:gd name="connsiteX0" fmla="*/ 0 w 8459"/>
              <a:gd name="connsiteY0" fmla="*/ 0 h 10000"/>
              <a:gd name="connsiteX1" fmla="*/ 10 w 8459"/>
              <a:gd name="connsiteY1" fmla="*/ 8378 h 10000"/>
              <a:gd name="connsiteX2" fmla="*/ 1961 w 8459"/>
              <a:gd name="connsiteY2" fmla="*/ 9961 h 10000"/>
              <a:gd name="connsiteX3" fmla="*/ 8459 w 8459"/>
              <a:gd name="connsiteY3" fmla="*/ 10000 h 10000"/>
              <a:gd name="connsiteX0" fmla="*/ 0 w 2318"/>
              <a:gd name="connsiteY0" fmla="*/ 0 h 9961"/>
              <a:gd name="connsiteX1" fmla="*/ 12 w 2318"/>
              <a:gd name="connsiteY1" fmla="*/ 8378 h 9961"/>
              <a:gd name="connsiteX2" fmla="*/ 2318 w 2318"/>
              <a:gd name="connsiteY2" fmla="*/ 9961 h 9961"/>
              <a:gd name="connsiteX0" fmla="*/ 0 w 52"/>
              <a:gd name="connsiteY0" fmla="*/ 0 h 8411"/>
              <a:gd name="connsiteX1" fmla="*/ 52 w 52"/>
              <a:gd name="connsiteY1" fmla="*/ 8411 h 8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2" h="8411">
                <a:moveTo>
                  <a:pt x="0" y="0"/>
                </a:moveTo>
                <a:cubicBezTo>
                  <a:pt x="17" y="2804"/>
                  <a:pt x="35" y="5607"/>
                  <a:pt x="52" y="8411"/>
                </a:cubicBezTo>
              </a:path>
            </a:pathLst>
          </a:custGeom>
          <a:noFill/>
          <a:ln w="44450">
            <a:solidFill>
              <a:srgbClr val="C00000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pPr defTabSz="685800">
              <a:defRPr/>
            </a:pPr>
            <a:r>
              <a:rPr lang="en-US" sz="1350" dirty="0">
                <a:solidFill>
                  <a:prstClr val="black"/>
                </a:solidFill>
                <a:latin typeface="Calibri" panose="020F0502020204030204"/>
              </a:rPr>
              <a:t>       </a:t>
            </a:r>
          </a:p>
        </p:txBody>
      </p:sp>
      <p:sp>
        <p:nvSpPr>
          <p:cNvPr id="220" name="Freeform 10">
            <a:extLst>
              <a:ext uri="{FF2B5EF4-FFF2-40B4-BE49-F238E27FC236}">
                <a16:creationId xmlns:a16="http://schemas.microsoft.com/office/drawing/2014/main" id="{5C76D206-0904-45D7-8A87-81CFDD2F6430}"/>
              </a:ext>
            </a:extLst>
          </p:cNvPr>
          <p:cNvSpPr>
            <a:spLocks/>
          </p:cNvSpPr>
          <p:nvPr/>
        </p:nvSpPr>
        <p:spPr bwMode="auto">
          <a:xfrm rot="10800000" flipH="1">
            <a:off x="9710739" y="2039938"/>
            <a:ext cx="338137" cy="3046412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defTabSz="685800">
              <a:defRPr/>
            </a:pPr>
            <a:endParaRPr lang="en-US" sz="1350" dirty="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1444" name="Title 1">
            <a:extLst>
              <a:ext uri="{FF2B5EF4-FFF2-40B4-BE49-F238E27FC236}">
                <a16:creationId xmlns:a16="http://schemas.microsoft.com/office/drawing/2014/main" id="{01EA6A83-9537-4A4A-8393-0B951F012BC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300288" y="596901"/>
            <a:ext cx="7886700" cy="671513"/>
          </a:xfrm>
        </p:spPr>
        <p:txBody>
          <a:bodyPr/>
          <a:lstStyle/>
          <a:p>
            <a:r>
              <a:rPr lang="en-US" altLang="en-US" sz="3300">
                <a:ea typeface="MS PGothic" panose="020B0600070205080204" pitchFamily="34" charset="-128"/>
              </a:rPr>
              <a:t>Serviços, Camadas e Encapsulamento</a:t>
            </a:r>
            <a:endParaRPr lang="en-US" altLang="en-US" sz="3300"/>
          </a:p>
        </p:txBody>
      </p:sp>
      <p:sp>
        <p:nvSpPr>
          <p:cNvPr id="61462" name="Slide Number Placeholder 5">
            <a:extLst>
              <a:ext uri="{FF2B5EF4-FFF2-40B4-BE49-F238E27FC236}">
                <a16:creationId xmlns:a16="http://schemas.microsoft.com/office/drawing/2014/main" id="{A40B5022-BE07-41A3-BD57-5B51AD6A3C2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xfrm>
            <a:off x="12268200" y="6443664"/>
            <a:ext cx="2743200" cy="36512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100">
                <a:solidFill>
                  <a:srgbClr val="F0F000"/>
                </a:solidFill>
              </a:rPr>
              <a:t>Introduction: 1-</a:t>
            </a:r>
            <a:fld id="{83E87D1A-6B3D-4BD7-BB93-433F2D0D6B90}" type="slidenum">
              <a:rPr lang="en-US" altLang="en-US" sz="1100">
                <a:solidFill>
                  <a:srgbClr val="F0F000"/>
                </a:solidFill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27</a:t>
            </a:fld>
            <a:endParaRPr lang="en-US" altLang="en-US" sz="1100">
              <a:solidFill>
                <a:srgbClr val="F0F000"/>
              </a:solidFill>
            </a:endParaRPr>
          </a:p>
        </p:txBody>
      </p:sp>
      <p:sp>
        <p:nvSpPr>
          <p:cNvPr id="61445" name="Text Box 8">
            <a:extLst>
              <a:ext uri="{FF2B5EF4-FFF2-40B4-BE49-F238E27FC236}">
                <a16:creationId xmlns:a16="http://schemas.microsoft.com/office/drawing/2014/main" id="{C34B2F98-3D2C-42F3-B2CB-8C40A87C5F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60550" y="5149850"/>
            <a:ext cx="22621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685800"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580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58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 typeface="Wingdings" panose="05000000000000000000" pitchFamily="2" charset="2"/>
              <a:buNone/>
            </a:pPr>
            <a:r>
              <a:rPr lang="pt-BR" altLang="en-US" sz="1800" i="1">
                <a:solidFill>
                  <a:srgbClr val="000099"/>
                </a:solidFill>
                <a:ea typeface="MS PGothic" panose="020B0600070205080204" pitchFamily="34" charset="-128"/>
                <a:cs typeface="Arial" panose="020B0604020202020204" pitchFamily="34" charset="0"/>
              </a:rPr>
              <a:t>Endereço de origem</a:t>
            </a:r>
            <a:endParaRPr lang="en-US" altLang="en-US" sz="1800" i="1">
              <a:solidFill>
                <a:srgbClr val="000099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4" name="Freeform 10">
            <a:extLst>
              <a:ext uri="{FF2B5EF4-FFF2-40B4-BE49-F238E27FC236}">
                <a16:creationId xmlns:a16="http://schemas.microsoft.com/office/drawing/2014/main" id="{3E2AB47F-E9A9-4B47-AC90-53747D038199}"/>
              </a:ext>
            </a:extLst>
          </p:cNvPr>
          <p:cNvSpPr>
            <a:spLocks/>
          </p:cNvSpPr>
          <p:nvPr/>
        </p:nvSpPr>
        <p:spPr bwMode="auto">
          <a:xfrm rot="10800000">
            <a:off x="2255839" y="2027238"/>
            <a:ext cx="338137" cy="3046412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defTabSz="685800">
              <a:defRPr/>
            </a:pPr>
            <a:endParaRPr lang="en-US" sz="1350" dirty="0">
              <a:solidFill>
                <a:prstClr val="black"/>
              </a:solidFill>
              <a:latin typeface="Calibri" panose="020F0502020204030204"/>
            </a:endParaRPr>
          </a:p>
        </p:txBody>
      </p:sp>
      <p:grpSp>
        <p:nvGrpSpPr>
          <p:cNvPr id="61447" name="Group 190">
            <a:extLst>
              <a:ext uri="{FF2B5EF4-FFF2-40B4-BE49-F238E27FC236}">
                <a16:creationId xmlns:a16="http://schemas.microsoft.com/office/drawing/2014/main" id="{394E1BFD-34B0-4F5A-A48C-20344DC37652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000250" y="4662489"/>
            <a:ext cx="603250" cy="579437"/>
            <a:chOff x="-44" y="1473"/>
            <a:chExt cx="981" cy="1105"/>
          </a:xfrm>
        </p:grpSpPr>
        <p:pic>
          <p:nvPicPr>
            <p:cNvPr id="61564" name="Picture 191" descr="desktop_computer_stylized_medium">
              <a:extLst>
                <a:ext uri="{FF2B5EF4-FFF2-40B4-BE49-F238E27FC236}">
                  <a16:creationId xmlns:a16="http://schemas.microsoft.com/office/drawing/2014/main" id="{FBECFA59-F24E-4ACE-898E-23233398C2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192">
              <a:extLst>
                <a:ext uri="{FF2B5EF4-FFF2-40B4-BE49-F238E27FC236}">
                  <a16:creationId xmlns:a16="http://schemas.microsoft.com/office/drawing/2014/main" id="{CA6CDBBF-4D3D-4BBD-B2B6-A34FB0449AD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8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 wrap="none"/>
            <a:lstStyle/>
            <a:p>
              <a:pPr defTabSz="685800">
                <a:defRPr/>
              </a:pPr>
              <a:endParaRPr lang="en-US" sz="135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61448" name="Group 211">
            <a:extLst>
              <a:ext uri="{FF2B5EF4-FFF2-40B4-BE49-F238E27FC236}">
                <a16:creationId xmlns:a16="http://schemas.microsoft.com/office/drawing/2014/main" id="{C405FE69-C1AB-4489-8129-813B0E9F733F}"/>
              </a:ext>
            </a:extLst>
          </p:cNvPr>
          <p:cNvGrpSpPr>
            <a:grpSpLocks/>
          </p:cNvGrpSpPr>
          <p:nvPr/>
        </p:nvGrpSpPr>
        <p:grpSpPr bwMode="auto">
          <a:xfrm>
            <a:off x="2524126" y="1924051"/>
            <a:ext cx="1323975" cy="3025775"/>
            <a:chOff x="1484027" y="1706480"/>
            <a:chExt cx="1765726" cy="4034752"/>
          </a:xfrm>
        </p:grpSpPr>
        <p:sp>
          <p:nvSpPr>
            <p:cNvPr id="11" name="Rectangle 24">
              <a:extLst>
                <a:ext uri="{FF2B5EF4-FFF2-40B4-BE49-F238E27FC236}">
                  <a16:creationId xmlns:a16="http://schemas.microsoft.com/office/drawing/2014/main" id="{6C457F5A-12B2-452A-879E-5B44A55210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488" y="1869480"/>
              <a:ext cx="1649281" cy="3871752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defTabSz="685800">
                <a:lnSpc>
                  <a:spcPct val="100000"/>
                </a:lnSpc>
                <a:spcBef>
                  <a:spcPct val="0"/>
                </a:spcBef>
                <a:buClrTx/>
                <a:buSzTx/>
                <a:buNone/>
                <a:defRPr/>
              </a:pPr>
              <a:endParaRPr lang="en-US" altLang="en-US" sz="1800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" name="Text Box 26">
              <a:extLst>
                <a:ext uri="{FF2B5EF4-FFF2-40B4-BE49-F238E27FC236}">
                  <a16:creationId xmlns:a16="http://schemas.microsoft.com/office/drawing/2014/main" id="{C74C3D07-7E76-4A5E-A0BF-8711FB4547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396489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defTabSz="685800">
                <a:lnSpc>
                  <a:spcPct val="215000"/>
                </a:lnSpc>
                <a:spcBef>
                  <a:spcPct val="0"/>
                </a:spcBef>
                <a:buClrTx/>
                <a:buSzTx/>
                <a:buNone/>
                <a:defRPr/>
              </a:pPr>
              <a:r>
                <a:rPr lang="en-US" altLang="en-US" sz="1800" dirty="0" err="1">
                  <a:solidFill>
                    <a:prstClr val="black"/>
                  </a:solidFill>
                  <a:latin typeface="+mn-lt"/>
                </a:rPr>
                <a:t>Aplicação</a:t>
              </a:r>
              <a:endParaRPr lang="en-US" altLang="en-US" sz="1800" dirty="0">
                <a:solidFill>
                  <a:prstClr val="black"/>
                </a:solidFill>
                <a:latin typeface="+mn-lt"/>
              </a:endParaRPr>
            </a:p>
            <a:p>
              <a:pPr algn="ctr" defTabSz="685800">
                <a:lnSpc>
                  <a:spcPct val="215000"/>
                </a:lnSpc>
                <a:spcBef>
                  <a:spcPct val="0"/>
                </a:spcBef>
                <a:buClrTx/>
                <a:buSzTx/>
                <a:buNone/>
                <a:defRPr/>
              </a:pPr>
              <a:r>
                <a:rPr lang="en-US" altLang="en-US" sz="1800" dirty="0" err="1">
                  <a:solidFill>
                    <a:prstClr val="black"/>
                  </a:solidFill>
                  <a:latin typeface="+mn-lt"/>
                </a:rPr>
                <a:t>transporte</a:t>
              </a:r>
              <a:endParaRPr lang="en-US" altLang="en-US" sz="1800" dirty="0">
                <a:solidFill>
                  <a:prstClr val="black"/>
                </a:solidFill>
                <a:latin typeface="+mn-lt"/>
              </a:endParaRPr>
            </a:p>
            <a:p>
              <a:pPr algn="ctr" defTabSz="685800">
                <a:lnSpc>
                  <a:spcPct val="215000"/>
                </a:lnSpc>
                <a:spcBef>
                  <a:spcPct val="0"/>
                </a:spcBef>
                <a:buClrTx/>
                <a:buSzTx/>
                <a:buNone/>
                <a:defRPr/>
              </a:pPr>
              <a:r>
                <a:rPr lang="en-US" altLang="en-US" sz="1800" dirty="0">
                  <a:solidFill>
                    <a:prstClr val="black"/>
                  </a:solidFill>
                  <a:latin typeface="+mn-lt"/>
                </a:rPr>
                <a:t>rede</a:t>
              </a:r>
            </a:p>
            <a:p>
              <a:pPr algn="ctr" defTabSz="685800">
                <a:lnSpc>
                  <a:spcPct val="215000"/>
                </a:lnSpc>
                <a:spcBef>
                  <a:spcPct val="0"/>
                </a:spcBef>
                <a:buClrTx/>
                <a:buSzTx/>
                <a:buNone/>
                <a:defRPr/>
              </a:pPr>
              <a:r>
                <a:rPr lang="en-US" altLang="en-US" sz="1800" dirty="0">
                  <a:solidFill>
                    <a:prstClr val="black"/>
                  </a:solidFill>
                  <a:latin typeface="+mn-lt"/>
                </a:rPr>
                <a:t>Link</a:t>
              </a:r>
            </a:p>
            <a:p>
              <a:pPr algn="ctr" defTabSz="685800">
                <a:lnSpc>
                  <a:spcPct val="215000"/>
                </a:lnSpc>
                <a:spcBef>
                  <a:spcPct val="0"/>
                </a:spcBef>
                <a:buClrTx/>
                <a:buSzTx/>
                <a:buNone/>
                <a:defRPr/>
              </a:pPr>
              <a:r>
                <a:rPr lang="en-US" altLang="en-US" sz="1800" dirty="0" err="1">
                  <a:solidFill>
                    <a:prstClr val="black"/>
                  </a:solidFill>
                  <a:latin typeface="+mn-lt"/>
                </a:rPr>
                <a:t>físico</a:t>
              </a:r>
              <a:endParaRPr lang="en-US" altLang="en-US" sz="1350" dirty="0">
                <a:solidFill>
                  <a:prstClr val="black"/>
                </a:solidFill>
                <a:latin typeface="+mn-lt"/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1FFBEE89-8F17-4390-AD6C-D3386A04F018}"/>
                </a:ext>
              </a:extLst>
            </p:cNvPr>
            <p:cNvCxnSpPr>
              <a:cxnSpLocks/>
            </p:cNvCxnSpPr>
            <p:nvPr/>
          </p:nvCxnSpPr>
          <p:spPr>
            <a:xfrm>
              <a:off x="1534839" y="2676006"/>
              <a:ext cx="164293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5F0BCC90-63E1-4B70-AD04-B81FCF340564}"/>
                </a:ext>
              </a:extLst>
            </p:cNvPr>
            <p:cNvCxnSpPr>
              <a:cxnSpLocks/>
            </p:cNvCxnSpPr>
            <p:nvPr/>
          </p:nvCxnSpPr>
          <p:spPr>
            <a:xfrm>
              <a:off x="1507317" y="3471949"/>
              <a:ext cx="165563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F6DBD979-963D-4B96-8642-84C2B6415833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33" y="4210736"/>
              <a:ext cx="1668336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4F2A6258-B290-4AD8-96FE-FE532FE32377}"/>
                </a:ext>
              </a:extLst>
            </p:cNvPr>
            <p:cNvCxnSpPr>
              <a:cxnSpLocks/>
            </p:cNvCxnSpPr>
            <p:nvPr/>
          </p:nvCxnSpPr>
          <p:spPr>
            <a:xfrm>
              <a:off x="1511551" y="4991860"/>
              <a:ext cx="165139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1449" name="Group 950">
            <a:extLst>
              <a:ext uri="{FF2B5EF4-FFF2-40B4-BE49-F238E27FC236}">
                <a16:creationId xmlns:a16="http://schemas.microsoft.com/office/drawing/2014/main" id="{15FCFDD3-5AFF-4602-B84E-B6783F397B8D}"/>
              </a:ext>
            </a:extLst>
          </p:cNvPr>
          <p:cNvGrpSpPr>
            <a:grpSpLocks/>
          </p:cNvGrpSpPr>
          <p:nvPr/>
        </p:nvGrpSpPr>
        <p:grpSpPr bwMode="auto">
          <a:xfrm>
            <a:off x="9855200" y="4578351"/>
            <a:ext cx="280988" cy="625475"/>
            <a:chOff x="4140" y="429"/>
            <a:chExt cx="1425" cy="2396"/>
          </a:xfrm>
        </p:grpSpPr>
        <p:sp>
          <p:nvSpPr>
            <p:cNvPr id="168" name="Freeform 951">
              <a:extLst>
                <a:ext uri="{FF2B5EF4-FFF2-40B4-BE49-F238E27FC236}">
                  <a16:creationId xmlns:a16="http://schemas.microsoft.com/office/drawing/2014/main" id="{4A136873-BD23-4686-859A-4D2CCF565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7" y="435"/>
              <a:ext cx="282" cy="2287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1527" name="Rectangle 952">
              <a:extLst>
                <a:ext uri="{FF2B5EF4-FFF2-40B4-BE49-F238E27FC236}">
                  <a16:creationId xmlns:a16="http://schemas.microsoft.com/office/drawing/2014/main" id="{4F815732-53EF-47DB-9D18-664AD794E1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0" name="Freeform 953">
              <a:extLst>
                <a:ext uri="{FF2B5EF4-FFF2-40B4-BE49-F238E27FC236}">
                  <a16:creationId xmlns:a16="http://schemas.microsoft.com/office/drawing/2014/main" id="{B19E79E7-0EFE-4F60-8DF3-CA20E0AA7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3" y="569"/>
              <a:ext cx="169" cy="2116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1" name="Freeform 954">
              <a:extLst>
                <a:ext uri="{FF2B5EF4-FFF2-40B4-BE49-F238E27FC236}">
                  <a16:creationId xmlns:a16="http://schemas.microsoft.com/office/drawing/2014/main" id="{20C5C547-F211-4A0C-9413-EAA71A8D0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3" y="1639"/>
              <a:ext cx="266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1530" name="Rectangle 955">
              <a:extLst>
                <a:ext uri="{FF2B5EF4-FFF2-40B4-BE49-F238E27FC236}">
                  <a16:creationId xmlns:a16="http://schemas.microsoft.com/office/drawing/2014/main" id="{DB575056-DCBA-45C8-B74B-CC1607A20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1531" name="Group 956">
              <a:extLst>
                <a:ext uri="{FF2B5EF4-FFF2-40B4-BE49-F238E27FC236}">
                  <a16:creationId xmlns:a16="http://schemas.microsoft.com/office/drawing/2014/main" id="{D61AE203-A025-4B15-901D-DC64581A91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61556" name="AutoShape 957">
                <a:extLst>
                  <a:ext uri="{FF2B5EF4-FFF2-40B4-BE49-F238E27FC236}">
                    <a16:creationId xmlns:a16="http://schemas.microsoft.com/office/drawing/2014/main" id="{96546201-FE06-462E-8F59-F70EB1EE20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1557" name="AutoShape 958">
                <a:extLst>
                  <a:ext uri="{FF2B5EF4-FFF2-40B4-BE49-F238E27FC236}">
                    <a16:creationId xmlns:a16="http://schemas.microsoft.com/office/drawing/2014/main" id="{5C46804F-5AF9-4B58-A3D1-3AA13044FB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1532" name="Rectangle 959">
              <a:extLst>
                <a:ext uri="{FF2B5EF4-FFF2-40B4-BE49-F238E27FC236}">
                  <a16:creationId xmlns:a16="http://schemas.microsoft.com/office/drawing/2014/main" id="{4B8B1301-4E1A-4D6B-8C3E-2748646121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1533" name="Group 960">
              <a:extLst>
                <a:ext uri="{FF2B5EF4-FFF2-40B4-BE49-F238E27FC236}">
                  <a16:creationId xmlns:a16="http://schemas.microsoft.com/office/drawing/2014/main" id="{4A7D9140-6CA6-44F2-B2B5-755453939A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61554" name="AutoShape 961">
                <a:extLst>
                  <a:ext uri="{FF2B5EF4-FFF2-40B4-BE49-F238E27FC236}">
                    <a16:creationId xmlns:a16="http://schemas.microsoft.com/office/drawing/2014/main" id="{E6590643-3FC6-4FC9-9BFB-9DA18BBE15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1555" name="AutoShape 962">
                <a:extLst>
                  <a:ext uri="{FF2B5EF4-FFF2-40B4-BE49-F238E27FC236}">
                    <a16:creationId xmlns:a16="http://schemas.microsoft.com/office/drawing/2014/main" id="{6617E124-7A92-45A7-B840-173AE196F2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1534" name="Rectangle 963">
              <a:extLst>
                <a:ext uri="{FF2B5EF4-FFF2-40B4-BE49-F238E27FC236}">
                  <a16:creationId xmlns:a16="http://schemas.microsoft.com/office/drawing/2014/main" id="{5DB99772-39DE-44C7-A46C-71F6BA4EAE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1535" name="Rectangle 964">
              <a:extLst>
                <a:ext uri="{FF2B5EF4-FFF2-40B4-BE49-F238E27FC236}">
                  <a16:creationId xmlns:a16="http://schemas.microsoft.com/office/drawing/2014/main" id="{D5FF1BC6-DA3E-4D7F-A532-0CF4E4019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1536" name="Group 965">
              <a:extLst>
                <a:ext uri="{FF2B5EF4-FFF2-40B4-BE49-F238E27FC236}">
                  <a16:creationId xmlns:a16="http://schemas.microsoft.com/office/drawing/2014/main" id="{21E0D27B-D839-4B97-ABFA-FB2309D8F0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61552" name="AutoShape 966">
                <a:extLst>
                  <a:ext uri="{FF2B5EF4-FFF2-40B4-BE49-F238E27FC236}">
                    <a16:creationId xmlns:a16="http://schemas.microsoft.com/office/drawing/2014/main" id="{167DB26E-5681-4AC1-AC57-0AE54DB1C0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1553" name="AutoShape 967">
                <a:extLst>
                  <a:ext uri="{FF2B5EF4-FFF2-40B4-BE49-F238E27FC236}">
                    <a16:creationId xmlns:a16="http://schemas.microsoft.com/office/drawing/2014/main" id="{092351A7-DD33-450A-8EDB-91AA19B168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9" name="Freeform 968">
              <a:extLst>
                <a:ext uri="{FF2B5EF4-FFF2-40B4-BE49-F238E27FC236}">
                  <a16:creationId xmlns:a16="http://schemas.microsoft.com/office/drawing/2014/main" id="{7809630F-9B8C-4A3D-83D0-6EC0D0050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1" y="1353"/>
              <a:ext cx="258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grpSp>
          <p:nvGrpSpPr>
            <p:cNvPr id="61538" name="Group 969">
              <a:extLst>
                <a:ext uri="{FF2B5EF4-FFF2-40B4-BE49-F238E27FC236}">
                  <a16:creationId xmlns:a16="http://schemas.microsoft.com/office/drawing/2014/main" id="{1297E6DB-20DF-4965-AD92-3D29968E87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61550" name="AutoShape 970">
                <a:extLst>
                  <a:ext uri="{FF2B5EF4-FFF2-40B4-BE49-F238E27FC236}">
                    <a16:creationId xmlns:a16="http://schemas.microsoft.com/office/drawing/2014/main" id="{FD7B5B37-4521-433D-ACD0-98F5974386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1551" name="AutoShape 971">
                <a:extLst>
                  <a:ext uri="{FF2B5EF4-FFF2-40B4-BE49-F238E27FC236}">
                    <a16:creationId xmlns:a16="http://schemas.microsoft.com/office/drawing/2014/main" id="{17599D66-395F-43EA-AC2C-8C4BD24190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1539" name="Rectangle 972">
              <a:extLst>
                <a:ext uri="{FF2B5EF4-FFF2-40B4-BE49-F238E27FC236}">
                  <a16:creationId xmlns:a16="http://schemas.microsoft.com/office/drawing/2014/main" id="{985C64A7-17FA-4364-8803-4ADDAEBDCA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2" name="Freeform 973">
              <a:extLst>
                <a:ext uri="{FF2B5EF4-FFF2-40B4-BE49-F238E27FC236}">
                  <a16:creationId xmlns:a16="http://schemas.microsoft.com/office/drawing/2014/main" id="{8119523D-44F4-433A-88AB-0E50AA403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1007"/>
              <a:ext cx="233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3" name="Freeform 974">
              <a:extLst>
                <a:ext uri="{FF2B5EF4-FFF2-40B4-BE49-F238E27FC236}">
                  <a16:creationId xmlns:a16="http://schemas.microsoft.com/office/drawing/2014/main" id="{25DA0B8E-9F72-4394-9173-176291FA4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78"/>
              <a:ext cx="242" cy="243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1542" name="Oval 975">
              <a:extLst>
                <a:ext uri="{FF2B5EF4-FFF2-40B4-BE49-F238E27FC236}">
                  <a16:creationId xmlns:a16="http://schemas.microsoft.com/office/drawing/2014/main" id="{ACE93023-B071-4325-B6A8-F31C99C15C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5" name="Freeform 976">
              <a:extLst>
                <a:ext uri="{FF2B5EF4-FFF2-40B4-BE49-F238E27FC236}">
                  <a16:creationId xmlns:a16="http://schemas.microsoft.com/office/drawing/2014/main" id="{7002F721-0C4C-4306-ABDD-EA7ECA0AE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9" y="2612"/>
              <a:ext cx="250" cy="201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/>
            <a:lstStyle/>
            <a:p>
              <a:pPr defTabSz="685800">
                <a:defRPr/>
              </a:pPr>
              <a:endParaRPr lang="en-US" sz="135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1544" name="AutoShape 977">
              <a:extLst>
                <a:ext uri="{FF2B5EF4-FFF2-40B4-BE49-F238E27FC236}">
                  <a16:creationId xmlns:a16="http://schemas.microsoft.com/office/drawing/2014/main" id="{85BEBE25-B6A9-46C6-999B-69C8F5C02C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1545" name="AutoShape 978">
              <a:extLst>
                <a:ext uri="{FF2B5EF4-FFF2-40B4-BE49-F238E27FC236}">
                  <a16:creationId xmlns:a16="http://schemas.microsoft.com/office/drawing/2014/main" id="{C727025E-BCF2-43DA-803B-0099DC7E74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1546" name="Oval 979">
              <a:extLst>
                <a:ext uri="{FF2B5EF4-FFF2-40B4-BE49-F238E27FC236}">
                  <a16:creationId xmlns:a16="http://schemas.microsoft.com/office/drawing/2014/main" id="{3E78757E-635B-4C2E-BA69-5DC1251DFA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Oval 980">
              <a:extLst>
                <a:ext uri="{FF2B5EF4-FFF2-40B4-BE49-F238E27FC236}">
                  <a16:creationId xmlns:a16="http://schemas.microsoft.com/office/drawing/2014/main" id="{6A8DA5EE-CAC7-4A20-815F-04F342D33C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381"/>
              <a:ext cx="161" cy="14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defTabSz="685800">
                <a:lnSpc>
                  <a:spcPct val="100000"/>
                </a:lnSpc>
                <a:spcBef>
                  <a:spcPct val="0"/>
                </a:spcBef>
                <a:buClrTx/>
                <a:buSzTx/>
                <a:buNone/>
                <a:defRPr/>
              </a:pPr>
              <a:endParaRPr lang="en-US" altLang="en-US" sz="1350" dirty="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1548" name="Oval 981">
              <a:extLst>
                <a:ext uri="{FF2B5EF4-FFF2-40B4-BE49-F238E27FC236}">
                  <a16:creationId xmlns:a16="http://schemas.microsoft.com/office/drawing/2014/main" id="{EACE905F-04E0-4341-9186-708E7665DE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1549" name="Rectangle 982">
              <a:extLst>
                <a:ext uri="{FF2B5EF4-FFF2-40B4-BE49-F238E27FC236}">
                  <a16:creationId xmlns:a16="http://schemas.microsoft.com/office/drawing/2014/main" id="{EED11FE4-8F6E-4E15-A1EB-27EB9B816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61450" name="Text Box 8">
            <a:extLst>
              <a:ext uri="{FF2B5EF4-FFF2-40B4-BE49-F238E27FC236}">
                <a16:creationId xmlns:a16="http://schemas.microsoft.com/office/drawing/2014/main" id="{E42D408A-8C6F-4D1B-AC18-3B84C0117F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99514" y="5153025"/>
            <a:ext cx="96678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685800"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580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58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 typeface="Wingdings" panose="05000000000000000000" pitchFamily="2" charset="2"/>
              <a:buNone/>
            </a:pPr>
            <a:r>
              <a:rPr lang="en-US" altLang="en-US" sz="1800" i="1">
                <a:solidFill>
                  <a:srgbClr val="000099"/>
                </a:solidFill>
                <a:ea typeface="MS PGothic" panose="020B0600070205080204" pitchFamily="34" charset="-128"/>
                <a:cs typeface="Arial" panose="020B0604020202020204" pitchFamily="34" charset="0"/>
              </a:rPr>
              <a:t>Destino</a:t>
            </a:r>
          </a:p>
        </p:txBody>
      </p:sp>
      <p:grpSp>
        <p:nvGrpSpPr>
          <p:cNvPr id="61451" name="Group 212">
            <a:extLst>
              <a:ext uri="{FF2B5EF4-FFF2-40B4-BE49-F238E27FC236}">
                <a16:creationId xmlns:a16="http://schemas.microsoft.com/office/drawing/2014/main" id="{EA43BF18-4D79-4204-B4DE-2E724DC763D5}"/>
              </a:ext>
            </a:extLst>
          </p:cNvPr>
          <p:cNvGrpSpPr>
            <a:grpSpLocks/>
          </p:cNvGrpSpPr>
          <p:nvPr/>
        </p:nvGrpSpPr>
        <p:grpSpPr bwMode="auto">
          <a:xfrm>
            <a:off x="8440739" y="1917701"/>
            <a:ext cx="1323975" cy="3025775"/>
            <a:chOff x="1484027" y="1706480"/>
            <a:chExt cx="1765726" cy="4034752"/>
          </a:xfrm>
        </p:grpSpPr>
        <p:sp>
          <p:nvSpPr>
            <p:cNvPr id="214" name="Rectangle 24">
              <a:extLst>
                <a:ext uri="{FF2B5EF4-FFF2-40B4-BE49-F238E27FC236}">
                  <a16:creationId xmlns:a16="http://schemas.microsoft.com/office/drawing/2014/main" id="{1C0AA96C-2102-4693-871D-D4CF83810A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487" y="1869480"/>
              <a:ext cx="1649282" cy="3871752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defTabSz="685800">
                <a:lnSpc>
                  <a:spcPct val="100000"/>
                </a:lnSpc>
                <a:spcBef>
                  <a:spcPct val="0"/>
                </a:spcBef>
                <a:buClrTx/>
                <a:buSzTx/>
                <a:buNone/>
                <a:defRPr/>
              </a:pPr>
              <a:endParaRPr lang="en-US" altLang="en-US" sz="1800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15" name="Text Box 26">
              <a:extLst>
                <a:ext uri="{FF2B5EF4-FFF2-40B4-BE49-F238E27FC236}">
                  <a16:creationId xmlns:a16="http://schemas.microsoft.com/office/drawing/2014/main" id="{FC44319F-4B3F-4FD1-87B9-4081A4D18B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396489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defTabSz="685800">
                <a:lnSpc>
                  <a:spcPct val="215000"/>
                </a:lnSpc>
                <a:spcBef>
                  <a:spcPct val="0"/>
                </a:spcBef>
                <a:buClrTx/>
                <a:buSzTx/>
                <a:buNone/>
                <a:defRPr/>
              </a:pPr>
              <a:r>
                <a:rPr lang="en-US" altLang="en-US" sz="1800" dirty="0" err="1">
                  <a:solidFill>
                    <a:prstClr val="black"/>
                  </a:solidFill>
                  <a:latin typeface="+mn-lt"/>
                </a:rPr>
                <a:t>Aplicação</a:t>
              </a:r>
              <a:endParaRPr lang="en-US" altLang="en-US" sz="1800" dirty="0">
                <a:solidFill>
                  <a:prstClr val="black"/>
                </a:solidFill>
                <a:latin typeface="+mn-lt"/>
              </a:endParaRPr>
            </a:p>
            <a:p>
              <a:pPr algn="ctr" defTabSz="685800">
                <a:lnSpc>
                  <a:spcPct val="215000"/>
                </a:lnSpc>
                <a:spcBef>
                  <a:spcPct val="0"/>
                </a:spcBef>
                <a:buClrTx/>
                <a:buSzTx/>
                <a:buNone/>
                <a:defRPr/>
              </a:pPr>
              <a:r>
                <a:rPr lang="en-US" altLang="en-US" sz="1800" dirty="0" err="1">
                  <a:solidFill>
                    <a:prstClr val="black"/>
                  </a:solidFill>
                  <a:latin typeface="+mn-lt"/>
                </a:rPr>
                <a:t>transporte</a:t>
              </a:r>
              <a:endParaRPr lang="en-US" altLang="en-US" sz="1800" dirty="0">
                <a:solidFill>
                  <a:prstClr val="black"/>
                </a:solidFill>
                <a:latin typeface="+mn-lt"/>
              </a:endParaRPr>
            </a:p>
            <a:p>
              <a:pPr algn="ctr" defTabSz="685800">
                <a:lnSpc>
                  <a:spcPct val="215000"/>
                </a:lnSpc>
                <a:spcBef>
                  <a:spcPct val="0"/>
                </a:spcBef>
                <a:buClrTx/>
                <a:buSzTx/>
                <a:buNone/>
                <a:defRPr/>
              </a:pPr>
              <a:r>
                <a:rPr lang="en-US" altLang="en-US" sz="1800" dirty="0">
                  <a:solidFill>
                    <a:prstClr val="black"/>
                  </a:solidFill>
                  <a:latin typeface="+mn-lt"/>
                </a:rPr>
                <a:t>rede</a:t>
              </a:r>
            </a:p>
            <a:p>
              <a:pPr algn="ctr" defTabSz="685800">
                <a:lnSpc>
                  <a:spcPct val="215000"/>
                </a:lnSpc>
                <a:spcBef>
                  <a:spcPct val="0"/>
                </a:spcBef>
                <a:buClrTx/>
                <a:buSzTx/>
                <a:buNone/>
                <a:defRPr/>
              </a:pPr>
              <a:r>
                <a:rPr lang="en-US" altLang="en-US" sz="1800" dirty="0">
                  <a:solidFill>
                    <a:prstClr val="black"/>
                  </a:solidFill>
                  <a:latin typeface="+mn-lt"/>
                </a:rPr>
                <a:t>link</a:t>
              </a:r>
            </a:p>
            <a:p>
              <a:pPr algn="ctr" defTabSz="685800">
                <a:lnSpc>
                  <a:spcPct val="215000"/>
                </a:lnSpc>
                <a:spcBef>
                  <a:spcPct val="0"/>
                </a:spcBef>
                <a:buClrTx/>
                <a:buSzTx/>
                <a:buNone/>
                <a:defRPr/>
              </a:pPr>
              <a:r>
                <a:rPr lang="en-US" altLang="en-US" sz="1800" dirty="0" err="1">
                  <a:solidFill>
                    <a:prstClr val="black"/>
                  </a:solidFill>
                  <a:latin typeface="+mn-lt"/>
                </a:rPr>
                <a:t>físico</a:t>
              </a:r>
              <a:endParaRPr lang="en-US" altLang="en-US" sz="1350" dirty="0">
                <a:solidFill>
                  <a:prstClr val="black"/>
                </a:solidFill>
                <a:latin typeface="+mn-lt"/>
              </a:endParaRPr>
            </a:p>
          </p:txBody>
        </p: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74F5A675-240A-46F1-9293-21ACC8275940}"/>
                </a:ext>
              </a:extLst>
            </p:cNvPr>
            <p:cNvCxnSpPr>
              <a:cxnSpLocks/>
            </p:cNvCxnSpPr>
            <p:nvPr/>
          </p:nvCxnSpPr>
          <p:spPr>
            <a:xfrm>
              <a:off x="1534839" y="2676006"/>
              <a:ext cx="164293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id="{24BDA562-767B-4C66-9712-9D3391EE803B}"/>
                </a:ext>
              </a:extLst>
            </p:cNvPr>
            <p:cNvCxnSpPr>
              <a:cxnSpLocks/>
            </p:cNvCxnSpPr>
            <p:nvPr/>
          </p:nvCxnSpPr>
          <p:spPr>
            <a:xfrm>
              <a:off x="1507315" y="3471949"/>
              <a:ext cx="165563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02090236-9DA7-4AFB-B45D-DE5C442B1ECD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33" y="4210736"/>
              <a:ext cx="1668336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>
              <a:extLst>
                <a:ext uri="{FF2B5EF4-FFF2-40B4-BE49-F238E27FC236}">
                  <a16:creationId xmlns:a16="http://schemas.microsoft.com/office/drawing/2014/main" id="{179E765C-3157-41FE-9EA3-E0140D09169F}"/>
                </a:ext>
              </a:extLst>
            </p:cNvPr>
            <p:cNvCxnSpPr>
              <a:cxnSpLocks/>
            </p:cNvCxnSpPr>
            <p:nvPr/>
          </p:nvCxnSpPr>
          <p:spPr>
            <a:xfrm>
              <a:off x="1511550" y="4991860"/>
              <a:ext cx="165139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3" name="Rectangle 142">
            <a:extLst>
              <a:ext uri="{FF2B5EF4-FFF2-40B4-BE49-F238E27FC236}">
                <a16:creationId xmlns:a16="http://schemas.microsoft.com/office/drawing/2014/main" id="{CC46E49E-0F62-4EA4-B2AB-72E4FB794020}"/>
              </a:ext>
            </a:extLst>
          </p:cNvPr>
          <p:cNvSpPr/>
          <p:nvPr/>
        </p:nvSpPr>
        <p:spPr>
          <a:xfrm>
            <a:off x="5711826" y="2633663"/>
            <a:ext cx="728663" cy="2921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/>
          </a:p>
        </p:txBody>
      </p:sp>
      <p:grpSp>
        <p:nvGrpSpPr>
          <p:cNvPr id="133" name="Group 185">
            <a:extLst>
              <a:ext uri="{FF2B5EF4-FFF2-40B4-BE49-F238E27FC236}">
                <a16:creationId xmlns:a16="http://schemas.microsoft.com/office/drawing/2014/main" id="{706ACB44-B5D3-4716-854B-F6D6A0214C01}"/>
              </a:ext>
            </a:extLst>
          </p:cNvPr>
          <p:cNvGrpSpPr>
            <a:grpSpLocks/>
          </p:cNvGrpSpPr>
          <p:nvPr/>
        </p:nvGrpSpPr>
        <p:grpSpPr bwMode="auto">
          <a:xfrm>
            <a:off x="5792789" y="2682876"/>
            <a:ext cx="681037" cy="227013"/>
            <a:chOff x="1848" y="2046"/>
            <a:chExt cx="572" cy="190"/>
          </a:xfrm>
        </p:grpSpPr>
        <p:grpSp>
          <p:nvGrpSpPr>
            <p:cNvPr id="61514" name="Group 179">
              <a:extLst>
                <a:ext uri="{FF2B5EF4-FFF2-40B4-BE49-F238E27FC236}">
                  <a16:creationId xmlns:a16="http://schemas.microsoft.com/office/drawing/2014/main" id="{C4568C35-A242-43FB-9E3B-50567C6AF3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8" y="2047"/>
              <a:ext cx="187" cy="184"/>
              <a:chOff x="1959" y="2058"/>
              <a:chExt cx="187" cy="184"/>
            </a:xfrm>
          </p:grpSpPr>
          <p:sp>
            <p:nvSpPr>
              <p:cNvPr id="61518" name="Rectangle 180">
                <a:extLst>
                  <a:ext uri="{FF2B5EF4-FFF2-40B4-BE49-F238E27FC236}">
                    <a16:creationId xmlns:a16="http://schemas.microsoft.com/office/drawing/2014/main" id="{D73CA9E3-71B4-4C8E-94F5-E5C196BBEF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" y="2075"/>
                <a:ext cx="177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9" name="Rectangle 181">
                <a:extLst>
                  <a:ext uri="{FF2B5EF4-FFF2-40B4-BE49-F238E27FC236}">
                    <a16:creationId xmlns:a16="http://schemas.microsoft.com/office/drawing/2014/main" id="{67D3898D-922F-4309-9EBB-17045AC7C7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9" y="2058"/>
                <a:ext cx="187" cy="18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 defTabSz="685800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None/>
                  <a:defRPr/>
                </a:pPr>
                <a:r>
                  <a:rPr lang="en-US" altLang="en-US" sz="1050" dirty="0">
                    <a:solidFill>
                      <a:prstClr val="black"/>
                    </a:solidFill>
                    <a:latin typeface="Arial" panose="020B0604020202020204" pitchFamily="34" charset="0"/>
                  </a:rPr>
                  <a:t>H</a:t>
                </a:r>
                <a:r>
                  <a:rPr lang="en-US" altLang="en-US" sz="1350" baseline="-25000" dirty="0">
                    <a:solidFill>
                      <a:prstClr val="black"/>
                    </a:solidFill>
                    <a:latin typeface="Arial" panose="020B0604020202020204" pitchFamily="34" charset="0"/>
                  </a:rPr>
                  <a:t>t</a:t>
                </a:r>
              </a:p>
            </p:txBody>
          </p:sp>
        </p:grpSp>
        <p:grpSp>
          <p:nvGrpSpPr>
            <p:cNvPr id="61515" name="Group 182">
              <a:extLst>
                <a:ext uri="{FF2B5EF4-FFF2-40B4-BE49-F238E27FC236}">
                  <a16:creationId xmlns:a16="http://schemas.microsoft.com/office/drawing/2014/main" id="{48B8EF10-C4C8-454A-B694-9A7E534FE7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2" y="2046"/>
              <a:ext cx="428" cy="190"/>
              <a:chOff x="780" y="1553"/>
              <a:chExt cx="428" cy="190"/>
            </a:xfrm>
          </p:grpSpPr>
          <p:sp>
            <p:nvSpPr>
              <p:cNvPr id="61516" name="Rectangle 183">
                <a:extLst>
                  <a:ext uri="{FF2B5EF4-FFF2-40B4-BE49-F238E27FC236}">
                    <a16:creationId xmlns:a16="http://schemas.microsoft.com/office/drawing/2014/main" id="{A8AD5EB3-0801-4802-9038-E3606A874F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71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7" name="Rectangle 184">
                <a:extLst>
                  <a:ext uri="{FF2B5EF4-FFF2-40B4-BE49-F238E27FC236}">
                    <a16:creationId xmlns:a16="http://schemas.microsoft.com/office/drawing/2014/main" id="{3343D420-A7CB-4611-9477-86E930920A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 defTabSz="685800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None/>
                  <a:defRPr/>
                </a:pPr>
                <a:r>
                  <a:rPr lang="en-US" altLang="en-US" sz="1050" dirty="0">
                    <a:solidFill>
                      <a:prstClr val="black"/>
                    </a:solidFill>
                    <a:latin typeface="Arial" panose="020B0604020202020204" pitchFamily="34" charset="0"/>
                  </a:rPr>
                  <a:t>M</a:t>
                </a:r>
              </a:p>
            </p:txBody>
          </p:sp>
        </p:grpSp>
      </p:grpSp>
      <p:grpSp>
        <p:nvGrpSpPr>
          <p:cNvPr id="96" name="Group 175">
            <a:extLst>
              <a:ext uri="{FF2B5EF4-FFF2-40B4-BE49-F238E27FC236}">
                <a16:creationId xmlns:a16="http://schemas.microsoft.com/office/drawing/2014/main" id="{AF0115A8-81AD-462D-A048-66EDC90710F4}"/>
              </a:ext>
            </a:extLst>
          </p:cNvPr>
          <p:cNvGrpSpPr>
            <a:grpSpLocks/>
          </p:cNvGrpSpPr>
          <p:nvPr/>
        </p:nvGrpSpPr>
        <p:grpSpPr bwMode="auto">
          <a:xfrm>
            <a:off x="5976939" y="2017713"/>
            <a:ext cx="509587" cy="227012"/>
            <a:chOff x="780" y="1553"/>
            <a:chExt cx="428" cy="190"/>
          </a:xfrm>
        </p:grpSpPr>
        <p:sp>
          <p:nvSpPr>
            <p:cNvPr id="61512" name="Rectangle 176">
              <a:extLst>
                <a:ext uri="{FF2B5EF4-FFF2-40B4-BE49-F238E27FC236}">
                  <a16:creationId xmlns:a16="http://schemas.microsoft.com/office/drawing/2014/main" id="{FDC9D65A-94CA-4E0F-8AF0-0A4181D5A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" y="1569"/>
              <a:ext cx="31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685800"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68580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6858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6858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6858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 typeface="Wingdings" panose="05000000000000000000" pitchFamily="2" charset="2"/>
                <a:buNone/>
              </a:pPr>
              <a:endParaRPr lang="en-US" altLang="en-US" sz="1800">
                <a:solidFill>
                  <a:srgbClr val="000000"/>
                </a:solidFill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98" name="Rectangle 177">
              <a:extLst>
                <a:ext uri="{FF2B5EF4-FFF2-40B4-BE49-F238E27FC236}">
                  <a16:creationId xmlns:a16="http://schemas.microsoft.com/office/drawing/2014/main" id="{C9594E91-8147-4D73-A00F-97F55B217B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" y="1553"/>
              <a:ext cx="428" cy="190"/>
            </a:xfrm>
            <a:prstGeom prst="rect">
              <a:avLst/>
            </a:prstGeom>
            <a:noFill/>
            <a:ln>
              <a:noFill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defTabSz="685800">
                <a:lnSpc>
                  <a:spcPct val="100000"/>
                </a:lnSpc>
                <a:spcBef>
                  <a:spcPct val="0"/>
                </a:spcBef>
                <a:buClrTx/>
                <a:buSzTx/>
                <a:buNone/>
                <a:defRPr/>
              </a:pPr>
              <a:r>
                <a:rPr lang="en-US" altLang="en-US" sz="1050" dirty="0">
                  <a:solidFill>
                    <a:prstClr val="black"/>
                  </a:solidFill>
                  <a:latin typeface="Arial" panose="020B0604020202020204" pitchFamily="34" charset="0"/>
                </a:rPr>
                <a:t>M</a:t>
              </a:r>
            </a:p>
          </p:txBody>
        </p:sp>
      </p:grpSp>
      <p:sp>
        <p:nvSpPr>
          <p:cNvPr id="80" name="Rectangle 79">
            <a:extLst>
              <a:ext uri="{FF2B5EF4-FFF2-40B4-BE49-F238E27FC236}">
                <a16:creationId xmlns:a16="http://schemas.microsoft.com/office/drawing/2014/main" id="{4E5E7F75-F2CE-409A-9E1A-482282BF7537}"/>
              </a:ext>
            </a:extLst>
          </p:cNvPr>
          <p:cNvSpPr/>
          <p:nvPr/>
        </p:nvSpPr>
        <p:spPr>
          <a:xfrm>
            <a:off x="5540375" y="3346450"/>
            <a:ext cx="908050" cy="2921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B48CD6D6-41AB-4D75-B689-67F39EB6D57C}"/>
              </a:ext>
            </a:extLst>
          </p:cNvPr>
          <p:cNvGrpSpPr>
            <a:grpSpLocks/>
          </p:cNvGrpSpPr>
          <p:nvPr/>
        </p:nvGrpSpPr>
        <p:grpSpPr bwMode="auto">
          <a:xfrm>
            <a:off x="5588000" y="3378200"/>
            <a:ext cx="793750" cy="230188"/>
            <a:chOff x="5509436" y="3287899"/>
            <a:chExt cx="1058375" cy="307296"/>
          </a:xfrm>
        </p:grpSpPr>
        <p:grpSp>
          <p:nvGrpSpPr>
            <p:cNvPr id="61505" name="Group 182">
              <a:extLst>
                <a:ext uri="{FF2B5EF4-FFF2-40B4-BE49-F238E27FC236}">
                  <a16:creationId xmlns:a16="http://schemas.microsoft.com/office/drawing/2014/main" id="{A7E1DA49-B6E3-4229-8BFC-BEDFF9A4B5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10535" y="3293570"/>
              <a:ext cx="1057276" cy="301625"/>
              <a:chOff x="469" y="1531"/>
              <a:chExt cx="666" cy="190"/>
            </a:xfrm>
          </p:grpSpPr>
          <p:sp>
            <p:nvSpPr>
              <p:cNvPr id="61510" name="Rectangle 183">
                <a:extLst>
                  <a:ext uri="{FF2B5EF4-FFF2-40B4-BE49-F238E27FC236}">
                    <a16:creationId xmlns:a16="http://schemas.microsoft.com/office/drawing/2014/main" id="{5D512284-ADA1-4BA3-A3C8-AA0B6BD3DD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" y="1549"/>
                <a:ext cx="666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85" name="Rectangle 184">
                <a:extLst>
                  <a:ext uri="{FF2B5EF4-FFF2-40B4-BE49-F238E27FC236}">
                    <a16:creationId xmlns:a16="http://schemas.microsoft.com/office/drawing/2014/main" id="{96438F37-58BA-472D-841A-F8948A1FC3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4" y="1531"/>
                <a:ext cx="240" cy="19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 defTabSz="685800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None/>
                  <a:defRPr/>
                </a:pPr>
                <a:r>
                  <a:rPr lang="en-US" altLang="en-US" sz="1050" dirty="0">
                    <a:solidFill>
                      <a:prstClr val="black"/>
                    </a:solidFill>
                    <a:latin typeface="Arial" panose="020B0604020202020204" pitchFamily="34" charset="0"/>
                  </a:rPr>
                  <a:t>M</a:t>
                </a:r>
              </a:p>
            </p:txBody>
          </p:sp>
        </p:grpSp>
        <p:sp>
          <p:nvSpPr>
            <p:cNvPr id="87" name="Rectangle 181">
              <a:extLst>
                <a:ext uri="{FF2B5EF4-FFF2-40B4-BE49-F238E27FC236}">
                  <a16:creationId xmlns:a16="http://schemas.microsoft.com/office/drawing/2014/main" id="{CBE8538F-DD8A-4B99-BBE3-AADCE7383B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1913" y="3304853"/>
              <a:ext cx="296345" cy="262790"/>
            </a:xfrm>
            <a:prstGeom prst="rect">
              <a:avLst/>
            </a:prstGeom>
            <a:noFill/>
            <a:ln>
              <a:noFill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defTabSz="685800">
                <a:lnSpc>
                  <a:spcPct val="100000"/>
                </a:lnSpc>
                <a:spcBef>
                  <a:spcPct val="0"/>
                </a:spcBef>
                <a:buClrTx/>
                <a:buSzTx/>
                <a:buNone/>
                <a:defRPr/>
              </a:pPr>
              <a:r>
                <a:rPr lang="en-US" altLang="en-US" sz="1050" dirty="0">
                  <a:solidFill>
                    <a:prstClr val="black"/>
                  </a:solidFill>
                  <a:latin typeface="Arial" panose="020B0604020202020204" pitchFamily="34" charset="0"/>
                </a:rPr>
                <a:t>H</a:t>
              </a:r>
              <a:r>
                <a:rPr lang="en-US" altLang="en-US" sz="1350" baseline="-25000" dirty="0">
                  <a:solidFill>
                    <a:prstClr val="black"/>
                  </a:solidFill>
                  <a:latin typeface="Arial" panose="020B0604020202020204" pitchFamily="34" charset="0"/>
                </a:rPr>
                <a:t>t</a:t>
              </a:r>
            </a:p>
          </p:txBody>
        </p:sp>
        <p:sp>
          <p:nvSpPr>
            <p:cNvPr id="88" name="Rectangle 181">
              <a:extLst>
                <a:ext uri="{FF2B5EF4-FFF2-40B4-BE49-F238E27FC236}">
                  <a16:creationId xmlns:a16="http://schemas.microsoft.com/office/drawing/2014/main" id="{631B1B90-9866-44B7-B08D-889A2A8F4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436" y="3287899"/>
              <a:ext cx="296345" cy="292460"/>
            </a:xfrm>
            <a:prstGeom prst="rect">
              <a:avLst/>
            </a:prstGeom>
            <a:noFill/>
            <a:ln>
              <a:noFill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defTabSz="685800">
                <a:lnSpc>
                  <a:spcPct val="100000"/>
                </a:lnSpc>
                <a:spcBef>
                  <a:spcPct val="0"/>
                </a:spcBef>
                <a:buClrTx/>
                <a:buSzTx/>
                <a:buNone/>
                <a:defRPr/>
              </a:pPr>
              <a:r>
                <a:rPr lang="en-US" altLang="en-US" sz="1050" dirty="0">
                  <a:solidFill>
                    <a:prstClr val="black"/>
                  </a:solidFill>
                  <a:latin typeface="Arial" panose="020B0604020202020204" pitchFamily="34" charset="0"/>
                </a:rPr>
                <a:t>H</a:t>
              </a:r>
              <a:r>
                <a:rPr lang="en-US" altLang="en-US" sz="1350" baseline="-25000" dirty="0">
                  <a:solidFill>
                    <a:prstClr val="black"/>
                  </a:solidFill>
                  <a:latin typeface="Arial" panose="020B0604020202020204" pitchFamily="34" charset="0"/>
                </a:rPr>
                <a:t>n</a:t>
              </a:r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32BF5A20-D0D2-427A-80CD-E0F3C92952B9}"/>
                </a:ext>
              </a:extLst>
            </p:cNvPr>
            <p:cNvCxnSpPr>
              <a:cxnSpLocks/>
            </p:cNvCxnSpPr>
            <p:nvPr/>
          </p:nvCxnSpPr>
          <p:spPr>
            <a:xfrm>
              <a:off x="6076725" y="3321807"/>
              <a:ext cx="0" cy="258552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id="{B5BEECCD-4BC8-4BE6-BE67-978232E1AE81}"/>
                </a:ext>
              </a:extLst>
            </p:cNvPr>
            <p:cNvCxnSpPr/>
            <p:nvPr/>
          </p:nvCxnSpPr>
          <p:spPr>
            <a:xfrm>
              <a:off x="5797314" y="3319689"/>
              <a:ext cx="0" cy="258552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50082D97-B923-4138-B623-9DAB2309F29D}"/>
              </a:ext>
            </a:extLst>
          </p:cNvPr>
          <p:cNvGrpSpPr>
            <a:grpSpLocks/>
          </p:cNvGrpSpPr>
          <p:nvPr/>
        </p:nvGrpSpPr>
        <p:grpSpPr bwMode="auto">
          <a:xfrm>
            <a:off x="7246939" y="1970088"/>
            <a:ext cx="1150937" cy="2844800"/>
            <a:chOff x="7629993" y="1484027"/>
            <a:chExt cx="1535906" cy="3792511"/>
          </a:xfrm>
        </p:grpSpPr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D3515196-17B8-4103-BAB3-748B55E072D4}"/>
                </a:ext>
              </a:extLst>
            </p:cNvPr>
            <p:cNvSpPr/>
            <p:nvPr/>
          </p:nvSpPr>
          <p:spPr>
            <a:xfrm flipH="1">
              <a:off x="7629993" y="1484027"/>
              <a:ext cx="1201184" cy="3792511"/>
            </a:xfrm>
            <a:custGeom>
              <a:avLst/>
              <a:gdLst>
                <a:gd name="connsiteX0" fmla="*/ 1822537 w 1822537"/>
                <a:gd name="connsiteY0" fmla="*/ 3263030 h 3263030"/>
                <a:gd name="connsiteX1" fmla="*/ 6263 w 1822537"/>
                <a:gd name="connsiteY1" fmla="*/ 2743200 h 3263030"/>
                <a:gd name="connsiteX2" fmla="*/ 0 w 1822537"/>
                <a:gd name="connsiteY2" fmla="*/ 0 h 326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22537" h="3263030">
                  <a:moveTo>
                    <a:pt x="1822537" y="3263030"/>
                  </a:moveTo>
                  <a:lnTo>
                    <a:pt x="6263" y="2743200"/>
                  </a:lnTo>
                  <a:cubicBezTo>
                    <a:pt x="4175" y="1828800"/>
                    <a:pt x="2088" y="914400"/>
                    <a:pt x="0" y="0"/>
                  </a:cubicBezTo>
                </a:path>
              </a:pathLst>
            </a:custGeom>
            <a:noFill/>
            <a:ln w="44450">
              <a:solidFill>
                <a:srgbClr val="C00000"/>
              </a:solidFill>
              <a:tailEnd type="triangle" w="med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 </a:t>
              </a:r>
            </a:p>
          </p:txBody>
        </p:sp>
        <p:grpSp>
          <p:nvGrpSpPr>
            <p:cNvPr id="61476" name="Group 119">
              <a:extLst>
                <a:ext uri="{FF2B5EF4-FFF2-40B4-BE49-F238E27FC236}">
                  <a16:creationId xmlns:a16="http://schemas.microsoft.com/office/drawing/2014/main" id="{BE18D927-9701-4842-AF34-182C20AC87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93325" y="4097936"/>
              <a:ext cx="1470663" cy="389744"/>
              <a:chOff x="6216702" y="5375649"/>
              <a:chExt cx="1470663" cy="389744"/>
            </a:xfrm>
          </p:grpSpPr>
          <p:sp>
            <p:nvSpPr>
              <p:cNvPr id="121" name="Rectangle 120">
                <a:extLst>
                  <a:ext uri="{FF2B5EF4-FFF2-40B4-BE49-F238E27FC236}">
                    <a16:creationId xmlns:a16="http://schemas.microsoft.com/office/drawing/2014/main" id="{0AB74099-FCB1-49C9-811C-4F28D5FBF893}"/>
                  </a:ext>
                </a:extLst>
              </p:cNvPr>
              <p:cNvSpPr/>
              <p:nvPr/>
            </p:nvSpPr>
            <p:spPr>
              <a:xfrm>
                <a:off x="6477499" y="5375440"/>
                <a:ext cx="1209659" cy="38940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grpSp>
            <p:nvGrpSpPr>
              <p:cNvPr id="61496" name="Group 182">
                <a:extLst>
                  <a:ext uri="{FF2B5EF4-FFF2-40B4-BE49-F238E27FC236}">
                    <a16:creationId xmlns:a16="http://schemas.microsoft.com/office/drawing/2014/main" id="{D5B63B3E-D991-4F4C-9DCD-5BF3BB2020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216702" y="5392448"/>
                <a:ext cx="1381126" cy="301625"/>
                <a:chOff x="265" y="1531"/>
                <a:chExt cx="870" cy="190"/>
              </a:xfrm>
            </p:grpSpPr>
            <p:sp>
              <p:nvSpPr>
                <p:cNvPr id="61503" name="Rectangle 183">
                  <a:extLst>
                    <a:ext uri="{FF2B5EF4-FFF2-40B4-BE49-F238E27FC236}">
                      <a16:creationId xmlns:a16="http://schemas.microsoft.com/office/drawing/2014/main" id="{1A34C92E-E511-4DD8-86C7-5B0E3CA7EE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5" y="1549"/>
                  <a:ext cx="870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defTabSz="685800"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defTabSz="68580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defTabSz="6858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defTabSz="6858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defTabSz="6858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 typeface="Wingdings" panose="05000000000000000000" pitchFamily="2" charset="2"/>
                    <a:buNone/>
                  </a:pPr>
                  <a:endParaRPr lang="en-US" altLang="en-US" sz="1800">
                    <a:solidFill>
                      <a:srgbClr val="000000"/>
                    </a:solidFill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1" name="Rectangle 184">
                  <a:extLst>
                    <a:ext uri="{FF2B5EF4-FFF2-40B4-BE49-F238E27FC236}">
                      <a16:creationId xmlns:a16="http://schemas.microsoft.com/office/drawing/2014/main" id="{1A03FB25-AE52-4358-90F6-F05FE47249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4" y="1531"/>
                  <a:ext cx="240" cy="188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defTabSz="685800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None/>
                    <a:defRPr/>
                  </a:pPr>
                  <a:r>
                    <a:rPr lang="en-US" altLang="en-US" sz="1050" dirty="0">
                      <a:solidFill>
                        <a:prstClr val="black"/>
                      </a:solidFill>
                      <a:latin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123" name="Rectangle 181">
                <a:extLst>
                  <a:ext uri="{FF2B5EF4-FFF2-40B4-BE49-F238E27FC236}">
                    <a16:creationId xmlns:a16="http://schemas.microsoft.com/office/drawing/2014/main" id="{A8A77855-6284-4FA2-97E6-5D31258E3B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01629" y="5402953"/>
                <a:ext cx="296589" cy="26242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 defTabSz="685800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None/>
                  <a:defRPr/>
                </a:pPr>
                <a:r>
                  <a:rPr lang="en-US" altLang="en-US" sz="1050" dirty="0">
                    <a:solidFill>
                      <a:prstClr val="black"/>
                    </a:solidFill>
                    <a:latin typeface="Arial" panose="020B0604020202020204" pitchFamily="34" charset="0"/>
                  </a:rPr>
                  <a:t>H</a:t>
                </a:r>
                <a:r>
                  <a:rPr lang="en-US" altLang="en-US" sz="1350" baseline="-25000" dirty="0">
                    <a:solidFill>
                      <a:prstClr val="black"/>
                    </a:solidFill>
                    <a:latin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124" name="Rectangle 181">
                <a:extLst>
                  <a:ext uri="{FF2B5EF4-FFF2-40B4-BE49-F238E27FC236}">
                    <a16:creationId xmlns:a16="http://schemas.microsoft.com/office/drawing/2014/main" id="{F4060028-FC6E-486D-B0C9-207597941B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38936" y="5386022"/>
                <a:ext cx="296589" cy="29205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 defTabSz="685800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None/>
                  <a:defRPr/>
                </a:pPr>
                <a:r>
                  <a:rPr lang="en-US" altLang="en-US" sz="1050" dirty="0">
                    <a:solidFill>
                      <a:prstClr val="black"/>
                    </a:solidFill>
                    <a:latin typeface="Arial" panose="020B0604020202020204" pitchFamily="34" charset="0"/>
                  </a:rPr>
                  <a:t>H</a:t>
                </a:r>
                <a:r>
                  <a:rPr lang="en-US" altLang="en-US" sz="1350" baseline="-25000" dirty="0">
                    <a:solidFill>
                      <a:prstClr val="black"/>
                    </a:solidFill>
                    <a:latin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125" name="Straight Connector 124">
                <a:extLst>
                  <a:ext uri="{FF2B5EF4-FFF2-40B4-BE49-F238E27FC236}">
                    <a16:creationId xmlns:a16="http://schemas.microsoft.com/office/drawing/2014/main" id="{DBCCAA2A-B422-427A-A967-9DB55AC18E3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106691" y="5419884"/>
                <a:ext cx="0" cy="25819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0FF60-7934-41BB-8046-78CB04F0CCD6}"/>
                  </a:ext>
                </a:extLst>
              </p:cNvPr>
              <p:cNvCxnSpPr/>
              <p:nvPr/>
            </p:nvCxnSpPr>
            <p:spPr>
              <a:xfrm>
                <a:off x="6827050" y="5419884"/>
                <a:ext cx="0" cy="256078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8" name="Rectangle 181">
                <a:extLst>
                  <a:ext uri="{FF2B5EF4-FFF2-40B4-BE49-F238E27FC236}">
                    <a16:creationId xmlns:a16="http://schemas.microsoft.com/office/drawing/2014/main" id="{27D107FD-F294-44BD-AE1F-1799053C7C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5991" y="5394488"/>
                <a:ext cx="296589" cy="29205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 defTabSz="685800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None/>
                  <a:defRPr/>
                </a:pPr>
                <a:r>
                  <a:rPr lang="en-US" altLang="en-US" sz="1050" dirty="0">
                    <a:solidFill>
                      <a:prstClr val="black"/>
                    </a:solidFill>
                    <a:latin typeface="Arial" panose="020B0604020202020204" pitchFamily="34" charset="0"/>
                  </a:rPr>
                  <a:t>H</a:t>
                </a:r>
                <a:r>
                  <a:rPr lang="en-US" altLang="en-US" sz="1350" baseline="-25000" dirty="0">
                    <a:solidFill>
                      <a:prstClr val="black"/>
                    </a:solidFill>
                    <a:latin typeface="Arial" panose="020B0604020202020204" pitchFamily="34" charset="0"/>
                  </a:rPr>
                  <a:t>l</a:t>
                </a:r>
              </a:p>
            </p:txBody>
          </p:sp>
          <p:cxnSp>
            <p:nvCxnSpPr>
              <p:cNvPr id="129" name="Straight Connector 128">
                <a:extLst>
                  <a:ext uri="{FF2B5EF4-FFF2-40B4-BE49-F238E27FC236}">
                    <a16:creationId xmlns:a16="http://schemas.microsoft.com/office/drawing/2014/main" id="{FA90ADE8-5DAB-4BF7-BB8E-3917E7E360C0}"/>
                  </a:ext>
                </a:extLst>
              </p:cNvPr>
              <p:cNvCxnSpPr/>
              <p:nvPr/>
            </p:nvCxnSpPr>
            <p:spPr>
              <a:xfrm>
                <a:off x="6505040" y="5419884"/>
                <a:ext cx="0" cy="256078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1477" name="Group 131">
              <a:extLst>
                <a:ext uri="{FF2B5EF4-FFF2-40B4-BE49-F238E27FC236}">
                  <a16:creationId xmlns:a16="http://schemas.microsoft.com/office/drawing/2014/main" id="{A6D8B34B-859E-430B-8E4A-A61BE171EA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14421" y="3363106"/>
              <a:ext cx="1058375" cy="307296"/>
              <a:chOff x="5509436" y="3287899"/>
              <a:chExt cx="1058375" cy="307296"/>
            </a:xfrm>
          </p:grpSpPr>
          <p:grpSp>
            <p:nvGrpSpPr>
              <p:cNvPr id="61488" name="Group 182">
                <a:extLst>
                  <a:ext uri="{FF2B5EF4-FFF2-40B4-BE49-F238E27FC236}">
                    <a16:creationId xmlns:a16="http://schemas.microsoft.com/office/drawing/2014/main" id="{75B7751F-D9B5-4571-971F-302DDA650E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10535" y="3293570"/>
                <a:ext cx="1057276" cy="301625"/>
                <a:chOff x="469" y="1531"/>
                <a:chExt cx="666" cy="190"/>
              </a:xfrm>
            </p:grpSpPr>
            <p:sp>
              <p:nvSpPr>
                <p:cNvPr id="61493" name="Rectangle 183">
                  <a:extLst>
                    <a:ext uri="{FF2B5EF4-FFF2-40B4-BE49-F238E27FC236}">
                      <a16:creationId xmlns:a16="http://schemas.microsoft.com/office/drawing/2014/main" id="{44847E6F-54B9-4D0B-8468-10C30499C2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9" y="1549"/>
                  <a:ext cx="666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defTabSz="685800"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defTabSz="68580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defTabSz="6858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defTabSz="6858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defTabSz="6858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 typeface="Wingdings" panose="05000000000000000000" pitchFamily="2" charset="2"/>
                    <a:buNone/>
                  </a:pPr>
                  <a:endParaRPr lang="en-US" altLang="en-US" sz="1800">
                    <a:solidFill>
                      <a:srgbClr val="000000"/>
                    </a:solidFill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1" name="Rectangle 184">
                  <a:extLst>
                    <a:ext uri="{FF2B5EF4-FFF2-40B4-BE49-F238E27FC236}">
                      <a16:creationId xmlns:a16="http://schemas.microsoft.com/office/drawing/2014/main" id="{6AA726A4-05EA-4732-9A1D-77CD9C1D38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3"/>
                  <a:ext cx="239" cy="188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defTabSz="685800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None/>
                    <a:defRPr/>
                  </a:pPr>
                  <a:r>
                    <a:rPr lang="en-US" altLang="en-US" sz="1050" dirty="0">
                      <a:solidFill>
                        <a:prstClr val="black"/>
                      </a:solidFill>
                      <a:latin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141" name="Rectangle 181">
                <a:extLst>
                  <a:ext uri="{FF2B5EF4-FFF2-40B4-BE49-F238E27FC236}">
                    <a16:creationId xmlns:a16="http://schemas.microsoft.com/office/drawing/2014/main" id="{1317C1B8-99AF-4622-A34B-787AAC76D2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1147" y="3305075"/>
                <a:ext cx="296589" cy="26242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 defTabSz="685800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None/>
                  <a:defRPr/>
                </a:pPr>
                <a:r>
                  <a:rPr lang="en-US" altLang="en-US" sz="1050" dirty="0">
                    <a:solidFill>
                      <a:prstClr val="black"/>
                    </a:solidFill>
                    <a:latin typeface="Arial" panose="020B0604020202020204" pitchFamily="34" charset="0"/>
                  </a:rPr>
                  <a:t>H</a:t>
                </a:r>
                <a:r>
                  <a:rPr lang="en-US" altLang="en-US" sz="1350" baseline="-25000" dirty="0">
                    <a:solidFill>
                      <a:prstClr val="black"/>
                    </a:solidFill>
                    <a:latin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142" name="Rectangle 181">
                <a:extLst>
                  <a:ext uri="{FF2B5EF4-FFF2-40B4-BE49-F238E27FC236}">
                    <a16:creationId xmlns:a16="http://schemas.microsoft.com/office/drawing/2014/main" id="{6BF7C0A7-7988-4921-AEFA-6CD10FCBD7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08454" y="3288144"/>
                <a:ext cx="296589" cy="29205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 defTabSz="685800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None/>
                  <a:defRPr/>
                </a:pPr>
                <a:r>
                  <a:rPr lang="en-US" altLang="en-US" sz="1050" dirty="0">
                    <a:solidFill>
                      <a:prstClr val="black"/>
                    </a:solidFill>
                    <a:latin typeface="Arial" panose="020B0604020202020204" pitchFamily="34" charset="0"/>
                  </a:rPr>
                  <a:t>H</a:t>
                </a:r>
                <a:r>
                  <a:rPr lang="en-US" altLang="en-US" sz="1350" baseline="-25000" dirty="0">
                    <a:solidFill>
                      <a:prstClr val="black"/>
                    </a:solidFill>
                    <a:latin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145" name="Straight Connector 144">
                <a:extLst>
                  <a:ext uri="{FF2B5EF4-FFF2-40B4-BE49-F238E27FC236}">
                    <a16:creationId xmlns:a16="http://schemas.microsoft.com/office/drawing/2014/main" id="{4B4CC73B-0399-4288-8D48-DC847684B3C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76210" y="3322006"/>
                <a:ext cx="0" cy="25819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" name="Straight Connector 145">
                <a:extLst>
                  <a:ext uri="{FF2B5EF4-FFF2-40B4-BE49-F238E27FC236}">
                    <a16:creationId xmlns:a16="http://schemas.microsoft.com/office/drawing/2014/main" id="{6F04AC63-8E3F-456E-A327-812D6ED1E970}"/>
                  </a:ext>
                </a:extLst>
              </p:cNvPr>
              <p:cNvCxnSpPr/>
              <p:nvPr/>
            </p:nvCxnSpPr>
            <p:spPr>
              <a:xfrm>
                <a:off x="5796569" y="3319889"/>
                <a:ext cx="0" cy="25819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1478" name="Group 6">
              <a:extLst>
                <a:ext uri="{FF2B5EF4-FFF2-40B4-BE49-F238E27FC236}">
                  <a16:creationId xmlns:a16="http://schemas.microsoft.com/office/drawing/2014/main" id="{61D61928-2A9A-492F-AD1D-7F6E379646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57849" y="2658970"/>
              <a:ext cx="908050" cy="301625"/>
              <a:chOff x="6877524" y="6049441"/>
              <a:chExt cx="908050" cy="301625"/>
            </a:xfrm>
          </p:grpSpPr>
          <p:grpSp>
            <p:nvGrpSpPr>
              <p:cNvPr id="61482" name="Group 179">
                <a:extLst>
                  <a:ext uri="{FF2B5EF4-FFF2-40B4-BE49-F238E27FC236}">
                    <a16:creationId xmlns:a16="http://schemas.microsoft.com/office/drawing/2014/main" id="{A7E8F10A-6F8E-42E7-A2E2-BDF42A93D1E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77524" y="6051029"/>
                <a:ext cx="296863" cy="292100"/>
                <a:chOff x="1959" y="2058"/>
                <a:chExt cx="187" cy="184"/>
              </a:xfrm>
            </p:grpSpPr>
            <p:sp>
              <p:nvSpPr>
                <p:cNvPr id="61486" name="Rectangle 180">
                  <a:extLst>
                    <a:ext uri="{FF2B5EF4-FFF2-40B4-BE49-F238E27FC236}">
                      <a16:creationId xmlns:a16="http://schemas.microsoft.com/office/drawing/2014/main" id="{8F4108C4-7E69-4EC6-B270-435F87BA88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4" y="2075"/>
                  <a:ext cx="177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defTabSz="685800"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defTabSz="68580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defTabSz="6858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defTabSz="6858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defTabSz="6858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 typeface="Wingdings" panose="05000000000000000000" pitchFamily="2" charset="2"/>
                    <a:buNone/>
                  </a:pPr>
                  <a:endParaRPr lang="en-US" altLang="en-US" sz="1800">
                    <a:solidFill>
                      <a:srgbClr val="000000"/>
                    </a:solidFill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0" name="Rectangle 181">
                  <a:extLst>
                    <a:ext uri="{FF2B5EF4-FFF2-40B4-BE49-F238E27FC236}">
                      <a16:creationId xmlns:a16="http://schemas.microsoft.com/office/drawing/2014/main" id="{E27D1640-C7C0-4E3B-AC44-B92D3C3B18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59" y="2058"/>
                  <a:ext cx="187" cy="18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defTabSz="685800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None/>
                    <a:defRPr/>
                  </a:pPr>
                  <a:r>
                    <a:rPr lang="en-US" altLang="en-US" sz="1050" dirty="0">
                      <a:solidFill>
                        <a:prstClr val="black"/>
                      </a:solidFill>
                      <a:latin typeface="Arial" panose="020B0604020202020204" pitchFamily="34" charset="0"/>
                    </a:rPr>
                    <a:t>H</a:t>
                  </a:r>
                  <a:r>
                    <a:rPr lang="en-US" altLang="en-US" sz="1350" baseline="-25000" dirty="0">
                      <a:solidFill>
                        <a:prstClr val="black"/>
                      </a:solidFill>
                      <a:latin typeface="Arial" panose="020B0604020202020204" pitchFamily="34" charset="0"/>
                    </a:rPr>
                    <a:t>t</a:t>
                  </a:r>
                </a:p>
              </p:txBody>
            </p:sp>
          </p:grpSp>
          <p:grpSp>
            <p:nvGrpSpPr>
              <p:cNvPr id="61483" name="Group 182">
                <a:extLst>
                  <a:ext uri="{FF2B5EF4-FFF2-40B4-BE49-F238E27FC236}">
                    <a16:creationId xmlns:a16="http://schemas.microsoft.com/office/drawing/2014/main" id="{5006A9F5-4BD4-4F5E-A4EF-FAB5BACECB8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106124" y="6049441"/>
                <a:ext cx="679450" cy="301625"/>
                <a:chOff x="780" y="1553"/>
                <a:chExt cx="428" cy="190"/>
              </a:xfrm>
            </p:grpSpPr>
            <p:sp>
              <p:nvSpPr>
                <p:cNvPr id="61484" name="Rectangle 183">
                  <a:extLst>
                    <a:ext uri="{FF2B5EF4-FFF2-40B4-BE49-F238E27FC236}">
                      <a16:creationId xmlns:a16="http://schemas.microsoft.com/office/drawing/2014/main" id="{749B01F9-CBB5-4254-B324-F3F3A7A9CD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17" y="1571"/>
                  <a:ext cx="312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defTabSz="685800"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defTabSz="68580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defTabSz="6858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defTabSz="6858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defTabSz="6858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defTabSz="6858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 typeface="Wingdings" panose="05000000000000000000" pitchFamily="2" charset="2"/>
                    <a:buNone/>
                  </a:pPr>
                  <a:endParaRPr lang="en-US" altLang="en-US" sz="1800">
                    <a:solidFill>
                      <a:srgbClr val="000000"/>
                    </a:solidFill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8" name="Rectangle 184">
                  <a:extLst>
                    <a:ext uri="{FF2B5EF4-FFF2-40B4-BE49-F238E27FC236}">
                      <a16:creationId xmlns:a16="http://schemas.microsoft.com/office/drawing/2014/main" id="{6257935E-B22F-4E64-BD30-6D89EEB5FB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0" y="1553"/>
                  <a:ext cx="428" cy="193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defTabSz="685800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None/>
                    <a:defRPr/>
                  </a:pPr>
                  <a:r>
                    <a:rPr lang="en-US" altLang="en-US" sz="1050" dirty="0">
                      <a:solidFill>
                        <a:prstClr val="black"/>
                      </a:solidFill>
                      <a:latin typeface="Arial" panose="020B0604020202020204" pitchFamily="34" charset="0"/>
                    </a:rPr>
                    <a:t>M</a:t>
                  </a:r>
                </a:p>
              </p:txBody>
            </p:sp>
          </p:grpSp>
        </p:grpSp>
        <p:grpSp>
          <p:nvGrpSpPr>
            <p:cNvPr id="61479" name="Group 175">
              <a:extLst>
                <a:ext uri="{FF2B5EF4-FFF2-40B4-BE49-F238E27FC236}">
                  <a16:creationId xmlns:a16="http://schemas.microsoft.com/office/drawing/2014/main" id="{74AC6468-E7F0-47DD-AFE5-C0E4B755D6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65451" y="1880020"/>
              <a:ext cx="679450" cy="301625"/>
              <a:chOff x="780" y="1553"/>
              <a:chExt cx="428" cy="190"/>
            </a:xfrm>
          </p:grpSpPr>
          <p:sp>
            <p:nvSpPr>
              <p:cNvPr id="61480" name="Rectangle 176">
                <a:extLst>
                  <a:ext uri="{FF2B5EF4-FFF2-40B4-BE49-F238E27FC236}">
                    <a16:creationId xmlns:a16="http://schemas.microsoft.com/office/drawing/2014/main" id="{81F5AEE1-E5E8-4B03-8639-EA00D5A939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64" name="Rectangle 177">
                <a:extLst>
                  <a:ext uri="{FF2B5EF4-FFF2-40B4-BE49-F238E27FC236}">
                    <a16:creationId xmlns:a16="http://schemas.microsoft.com/office/drawing/2014/main" id="{9FE6AB92-52E7-4391-AC92-0E081E7829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 defTabSz="685800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None/>
                  <a:defRPr/>
                </a:pPr>
                <a:r>
                  <a:rPr lang="en-US" altLang="en-US" sz="1050" dirty="0">
                    <a:solidFill>
                      <a:prstClr val="black"/>
                    </a:solidFill>
                    <a:latin typeface="Arial" panose="020B0604020202020204" pitchFamily="34" charset="0"/>
                  </a:rPr>
                  <a:t>M</a:t>
                </a:r>
              </a:p>
            </p:txBody>
          </p:sp>
        </p:grpSp>
      </p:grpSp>
      <p:sp>
        <p:nvSpPr>
          <p:cNvPr id="165" name="Freeform 8">
            <a:extLst>
              <a:ext uri="{FF2B5EF4-FFF2-40B4-BE49-F238E27FC236}">
                <a16:creationId xmlns:a16="http://schemas.microsoft.com/office/drawing/2014/main" id="{56120B5D-D44C-4968-9AB2-27D99706E9A3}"/>
              </a:ext>
            </a:extLst>
          </p:cNvPr>
          <p:cNvSpPr>
            <a:spLocks/>
          </p:cNvSpPr>
          <p:nvPr/>
        </p:nvSpPr>
        <p:spPr bwMode="auto">
          <a:xfrm>
            <a:off x="4202114" y="4364038"/>
            <a:ext cx="3101975" cy="450850"/>
          </a:xfrm>
          <a:custGeom>
            <a:avLst/>
            <a:gdLst>
              <a:gd name="T0" fmla="*/ 0 w 4100"/>
              <a:gd name="T1" fmla="*/ 0 h 2072"/>
              <a:gd name="T2" fmla="*/ 4 w 4100"/>
              <a:gd name="T3" fmla="*/ 1736 h 2072"/>
              <a:gd name="T4" fmla="*/ 804 w 4100"/>
              <a:gd name="T5" fmla="*/ 2064 h 2072"/>
              <a:gd name="T6" fmla="*/ 3468 w 4100"/>
              <a:gd name="T7" fmla="*/ 2072 h 2072"/>
              <a:gd name="T8" fmla="*/ 4100 w 4100"/>
              <a:gd name="T9" fmla="*/ 1736 h 2072"/>
              <a:gd name="T10" fmla="*/ 4100 w 4100"/>
              <a:gd name="T11" fmla="*/ 96 h 20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100"/>
              <a:gd name="T19" fmla="*/ 0 h 2072"/>
              <a:gd name="T20" fmla="*/ 4100 w 4100"/>
              <a:gd name="T21" fmla="*/ 2072 h 2072"/>
              <a:gd name="connsiteX0" fmla="*/ 0 w 10000"/>
              <a:gd name="connsiteY0" fmla="*/ 0 h 10000"/>
              <a:gd name="connsiteX1" fmla="*/ 10 w 10000"/>
              <a:gd name="connsiteY1" fmla="*/ 8378 h 10000"/>
              <a:gd name="connsiteX2" fmla="*/ 1961 w 10000"/>
              <a:gd name="connsiteY2" fmla="*/ 9961 h 10000"/>
              <a:gd name="connsiteX3" fmla="*/ 8459 w 10000"/>
              <a:gd name="connsiteY3" fmla="*/ 10000 h 10000"/>
              <a:gd name="connsiteX4" fmla="*/ 10000 w 10000"/>
              <a:gd name="connsiteY4" fmla="*/ 8378 h 10000"/>
              <a:gd name="connsiteX0" fmla="*/ 0 w 8459"/>
              <a:gd name="connsiteY0" fmla="*/ 0 h 10000"/>
              <a:gd name="connsiteX1" fmla="*/ 10 w 8459"/>
              <a:gd name="connsiteY1" fmla="*/ 8378 h 10000"/>
              <a:gd name="connsiteX2" fmla="*/ 1961 w 8459"/>
              <a:gd name="connsiteY2" fmla="*/ 9961 h 10000"/>
              <a:gd name="connsiteX3" fmla="*/ 8459 w 8459"/>
              <a:gd name="connsiteY3" fmla="*/ 10000 h 10000"/>
              <a:gd name="connsiteX0" fmla="*/ 0 w 9988"/>
              <a:gd name="connsiteY0" fmla="*/ 0 h 1622"/>
              <a:gd name="connsiteX1" fmla="*/ 2306 w 9988"/>
              <a:gd name="connsiteY1" fmla="*/ 1583 h 1622"/>
              <a:gd name="connsiteX2" fmla="*/ 9988 w 9988"/>
              <a:gd name="connsiteY2" fmla="*/ 1622 h 1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988" h="1622">
                <a:moveTo>
                  <a:pt x="0" y="0"/>
                </a:moveTo>
                <a:lnTo>
                  <a:pt x="2306" y="1583"/>
                </a:lnTo>
                <a:lnTo>
                  <a:pt x="9988" y="1622"/>
                </a:lnTo>
              </a:path>
            </a:pathLst>
          </a:custGeom>
          <a:noFill/>
          <a:ln w="44450">
            <a:solidFill>
              <a:srgbClr val="C00000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pPr defTabSz="685800">
              <a:defRPr/>
            </a:pPr>
            <a:r>
              <a:rPr lang="en-US" sz="1350" dirty="0">
                <a:solidFill>
                  <a:prstClr val="black"/>
                </a:solidFill>
                <a:latin typeface="Calibri" panose="020F0502020204030204"/>
              </a:rPr>
              <a:t>       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22FF3C4A-70B8-4C9C-B3EE-62E5B1D109AA}"/>
              </a:ext>
            </a:extLst>
          </p:cNvPr>
          <p:cNvGrpSpPr>
            <a:grpSpLocks/>
          </p:cNvGrpSpPr>
          <p:nvPr/>
        </p:nvGrpSpPr>
        <p:grpSpPr bwMode="auto">
          <a:xfrm>
            <a:off x="3913188" y="2460625"/>
            <a:ext cx="1327150" cy="1525588"/>
            <a:chOff x="3186222" y="2137612"/>
            <a:chExt cx="1768005" cy="2033430"/>
          </a:xfrm>
        </p:grpSpPr>
        <p:sp>
          <p:nvSpPr>
            <p:cNvPr id="61472" name="TextBox 9">
              <a:extLst>
                <a:ext uri="{FF2B5EF4-FFF2-40B4-BE49-F238E27FC236}">
                  <a16:creationId xmlns:a16="http://schemas.microsoft.com/office/drawing/2014/main" id="{0FBEA404-4A20-461C-8814-85997775B3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86222" y="2137612"/>
              <a:ext cx="1768005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mensagem</a:t>
              </a:r>
            </a:p>
          </p:txBody>
        </p:sp>
        <p:sp>
          <p:nvSpPr>
            <p:cNvPr id="61473" name="TextBox 165">
              <a:extLst>
                <a:ext uri="{FF2B5EF4-FFF2-40B4-BE49-F238E27FC236}">
                  <a16:creationId xmlns:a16="http://schemas.microsoft.com/office/drawing/2014/main" id="{A3B0AB61-2E4A-4D2F-AE30-16F526C720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92099" y="2928436"/>
              <a:ext cx="1597018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segmento</a:t>
              </a:r>
            </a:p>
          </p:txBody>
        </p:sp>
        <p:sp>
          <p:nvSpPr>
            <p:cNvPr id="61474" name="TextBox 199">
              <a:extLst>
                <a:ext uri="{FF2B5EF4-FFF2-40B4-BE49-F238E27FC236}">
                  <a16:creationId xmlns:a16="http://schemas.microsoft.com/office/drawing/2014/main" id="{2D0FEC66-E5FC-42E0-90D7-8C183B46EC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86531" y="3678599"/>
              <a:ext cx="1716709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9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75000"/>
                <a:buFont typeface="Wingdings" panose="05000000000000000000" pitchFamily="2" charset="2"/>
                <a:buChar char="n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5000"/>
                <a:buFont typeface="Wingdings" panose="05000000000000000000" pitchFamily="2" charset="2"/>
                <a:buChar char="n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datagrama</a:t>
              </a:r>
            </a:p>
          </p:txBody>
        </p:sp>
      </p:grpSp>
      <p:sp>
        <p:nvSpPr>
          <p:cNvPr id="201" name="TextBox 200">
            <a:extLst>
              <a:ext uri="{FF2B5EF4-FFF2-40B4-BE49-F238E27FC236}">
                <a16:creationId xmlns:a16="http://schemas.microsoft.com/office/drawing/2014/main" id="{BDCB66F3-A0AD-4AF5-8AF9-EB07D6E24F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16363" y="4198938"/>
            <a:ext cx="90170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quadro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8E10598-8C00-4C82-9B14-9BC09970F9C6}"/>
              </a:ext>
            </a:extLst>
          </p:cNvPr>
          <p:cNvGrpSpPr>
            <a:grpSpLocks/>
          </p:cNvGrpSpPr>
          <p:nvPr/>
        </p:nvGrpSpPr>
        <p:grpSpPr bwMode="auto">
          <a:xfrm>
            <a:off x="5381625" y="4003675"/>
            <a:ext cx="1011238" cy="230188"/>
            <a:chOff x="5144294" y="4194650"/>
            <a:chExt cx="1347789" cy="307296"/>
          </a:xfrm>
        </p:grpSpPr>
        <p:grpSp>
          <p:nvGrpSpPr>
            <p:cNvPr id="61463" name="Group 182">
              <a:extLst>
                <a:ext uri="{FF2B5EF4-FFF2-40B4-BE49-F238E27FC236}">
                  <a16:creationId xmlns:a16="http://schemas.microsoft.com/office/drawing/2014/main" id="{BA2EA9EC-E6C5-41AF-8DD6-02D1EE9D92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44294" y="4200321"/>
              <a:ext cx="1347789" cy="301625"/>
              <a:chOff x="286" y="1531"/>
              <a:chExt cx="849" cy="190"/>
            </a:xfrm>
          </p:grpSpPr>
          <p:sp>
            <p:nvSpPr>
              <p:cNvPr id="61470" name="Rectangle 183">
                <a:extLst>
                  <a:ext uri="{FF2B5EF4-FFF2-40B4-BE49-F238E27FC236}">
                    <a16:creationId xmlns:a16="http://schemas.microsoft.com/office/drawing/2014/main" id="{66E18EFD-6672-440A-8F74-5074DC4D09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" y="1549"/>
                <a:ext cx="849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defTabSz="68580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68580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6858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6858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6858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 typeface="Wingdings" panose="05000000000000000000" pitchFamily="2" charset="2"/>
                  <a:buNone/>
                </a:pPr>
                <a:endParaRPr lang="en-US" altLang="en-US" sz="1800">
                  <a:solidFill>
                    <a:srgbClr val="000000"/>
                  </a:solidFill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27" name="Rectangle 184">
                <a:extLst>
                  <a:ext uri="{FF2B5EF4-FFF2-40B4-BE49-F238E27FC236}">
                    <a16:creationId xmlns:a16="http://schemas.microsoft.com/office/drawing/2014/main" id="{2C591C64-9407-4499-B2EB-7E0F08A989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2" y="1531"/>
                <a:ext cx="240" cy="19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 defTabSz="685800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None/>
                  <a:defRPr/>
                </a:pPr>
                <a:r>
                  <a:rPr lang="en-US" altLang="en-US" sz="1050" dirty="0">
                    <a:solidFill>
                      <a:prstClr val="black"/>
                    </a:solidFill>
                    <a:latin typeface="Arial" panose="020B0604020202020204" pitchFamily="34" charset="0"/>
                  </a:rPr>
                  <a:t>M</a:t>
                </a:r>
              </a:p>
            </p:txBody>
          </p:sp>
        </p:grpSp>
        <p:sp>
          <p:nvSpPr>
            <p:cNvPr id="211" name="Rectangle 181">
              <a:extLst>
                <a:ext uri="{FF2B5EF4-FFF2-40B4-BE49-F238E27FC236}">
                  <a16:creationId xmlns:a16="http://schemas.microsoft.com/office/drawing/2014/main" id="{8B15A351-2AF5-4A67-9940-8D7A0A8D19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6528" y="4211604"/>
              <a:ext cx="296217" cy="262790"/>
            </a:xfrm>
            <a:prstGeom prst="rect">
              <a:avLst/>
            </a:prstGeom>
            <a:noFill/>
            <a:ln>
              <a:noFill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defTabSz="685800">
                <a:lnSpc>
                  <a:spcPct val="100000"/>
                </a:lnSpc>
                <a:spcBef>
                  <a:spcPct val="0"/>
                </a:spcBef>
                <a:buClrTx/>
                <a:buSzTx/>
                <a:buNone/>
                <a:defRPr/>
              </a:pPr>
              <a:r>
                <a:rPr lang="en-US" altLang="en-US" sz="1050" dirty="0">
                  <a:solidFill>
                    <a:prstClr val="black"/>
                  </a:solidFill>
                  <a:latin typeface="Arial" panose="020B0604020202020204" pitchFamily="34" charset="0"/>
                </a:rPr>
                <a:t>H</a:t>
              </a:r>
              <a:r>
                <a:rPr lang="en-US" altLang="en-US" sz="1350" baseline="-25000" dirty="0">
                  <a:solidFill>
                    <a:prstClr val="black"/>
                  </a:solidFill>
                  <a:latin typeface="Arial" panose="020B0604020202020204" pitchFamily="34" charset="0"/>
                </a:rPr>
                <a:t>t</a:t>
              </a:r>
            </a:p>
          </p:txBody>
        </p:sp>
        <p:sp>
          <p:nvSpPr>
            <p:cNvPr id="221" name="Rectangle 181">
              <a:extLst>
                <a:ext uri="{FF2B5EF4-FFF2-40B4-BE49-F238E27FC236}">
                  <a16:creationId xmlns:a16="http://schemas.microsoft.com/office/drawing/2014/main" id="{9B894D3B-9771-4F25-B85A-D8FF525842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4164" y="4194650"/>
              <a:ext cx="296217" cy="292460"/>
            </a:xfrm>
            <a:prstGeom prst="rect">
              <a:avLst/>
            </a:prstGeom>
            <a:noFill/>
            <a:ln>
              <a:noFill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defTabSz="685800">
                <a:lnSpc>
                  <a:spcPct val="100000"/>
                </a:lnSpc>
                <a:spcBef>
                  <a:spcPct val="0"/>
                </a:spcBef>
                <a:buClrTx/>
                <a:buSzTx/>
                <a:buNone/>
                <a:defRPr/>
              </a:pPr>
              <a:r>
                <a:rPr lang="en-US" altLang="en-US" sz="1050" dirty="0">
                  <a:solidFill>
                    <a:prstClr val="black"/>
                  </a:solidFill>
                  <a:latin typeface="Arial" panose="020B0604020202020204" pitchFamily="34" charset="0"/>
                </a:rPr>
                <a:t>H</a:t>
              </a:r>
              <a:r>
                <a:rPr lang="en-US" altLang="en-US" sz="1350" baseline="-25000" dirty="0">
                  <a:solidFill>
                    <a:prstClr val="black"/>
                  </a:solidFill>
                  <a:latin typeface="Arial" panose="020B0604020202020204" pitchFamily="34" charset="0"/>
                </a:rPr>
                <a:t>n</a:t>
              </a:r>
            </a:p>
          </p:txBody>
        </p:sp>
        <p:cxnSp>
          <p:nvCxnSpPr>
            <p:cNvPr id="222" name="Straight Connector 221">
              <a:extLst>
                <a:ext uri="{FF2B5EF4-FFF2-40B4-BE49-F238E27FC236}">
                  <a16:creationId xmlns:a16="http://schemas.microsoft.com/office/drawing/2014/main" id="{7CF8078C-7718-44F0-A44B-7EA6D7DB2217}"/>
                </a:ext>
              </a:extLst>
            </p:cNvPr>
            <p:cNvCxnSpPr>
              <a:cxnSpLocks/>
            </p:cNvCxnSpPr>
            <p:nvPr/>
          </p:nvCxnSpPr>
          <p:spPr>
            <a:xfrm>
              <a:off x="6001209" y="4228558"/>
              <a:ext cx="0" cy="258552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3" name="Straight Connector 222">
              <a:extLst>
                <a:ext uri="{FF2B5EF4-FFF2-40B4-BE49-F238E27FC236}">
                  <a16:creationId xmlns:a16="http://schemas.microsoft.com/office/drawing/2014/main" id="{E1567F30-066B-4BB7-BE55-3BFEB5D48F7A}"/>
                </a:ext>
              </a:extLst>
            </p:cNvPr>
            <p:cNvCxnSpPr/>
            <p:nvPr/>
          </p:nvCxnSpPr>
          <p:spPr>
            <a:xfrm>
              <a:off x="5719802" y="4226440"/>
              <a:ext cx="0" cy="258552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4" name="Rectangle 181">
              <a:extLst>
                <a:ext uri="{FF2B5EF4-FFF2-40B4-BE49-F238E27FC236}">
                  <a16:creationId xmlns:a16="http://schemas.microsoft.com/office/drawing/2014/main" id="{85395D57-A360-48D3-9287-8C35B08B9F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8526" y="4198889"/>
              <a:ext cx="298334" cy="292460"/>
            </a:xfrm>
            <a:prstGeom prst="rect">
              <a:avLst/>
            </a:prstGeom>
            <a:noFill/>
            <a:ln>
              <a:noFill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defTabSz="685800">
                <a:lnSpc>
                  <a:spcPct val="100000"/>
                </a:lnSpc>
                <a:spcBef>
                  <a:spcPct val="0"/>
                </a:spcBef>
                <a:buClrTx/>
                <a:buSzTx/>
                <a:buNone/>
                <a:defRPr/>
              </a:pPr>
              <a:r>
                <a:rPr lang="en-US" altLang="en-US" sz="1050" dirty="0">
                  <a:solidFill>
                    <a:prstClr val="black"/>
                  </a:solidFill>
                  <a:latin typeface="Arial" panose="020B0604020202020204" pitchFamily="34" charset="0"/>
                </a:rPr>
                <a:t>H</a:t>
              </a:r>
              <a:r>
                <a:rPr lang="en-US" altLang="en-US" sz="1350" baseline="-25000" dirty="0">
                  <a:solidFill>
                    <a:prstClr val="black"/>
                  </a:solidFill>
                  <a:latin typeface="Arial" panose="020B0604020202020204" pitchFamily="34" charset="0"/>
                </a:rPr>
                <a:t>l</a:t>
              </a:r>
            </a:p>
          </p:txBody>
        </p:sp>
        <p:cxnSp>
          <p:nvCxnSpPr>
            <p:cNvPr id="225" name="Straight Connector 224">
              <a:extLst>
                <a:ext uri="{FF2B5EF4-FFF2-40B4-BE49-F238E27FC236}">
                  <a16:creationId xmlns:a16="http://schemas.microsoft.com/office/drawing/2014/main" id="{EF002C19-C5F8-411F-8969-E2778122A902}"/>
                </a:ext>
              </a:extLst>
            </p:cNvPr>
            <p:cNvCxnSpPr/>
            <p:nvPr/>
          </p:nvCxnSpPr>
          <p:spPr>
            <a:xfrm>
              <a:off x="5417238" y="4226440"/>
              <a:ext cx="0" cy="256432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1.48148E-6 L -0.17917 0.01018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958" y="509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-1.85185E-6 L -0.20157 0.03403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78" y="169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4.81481E-6 L -0.22096 0.04953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055" y="2477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2.22222E-6 L -0.16224 -0.00625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112" y="-32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 animBg="1"/>
      <p:bldP spid="165" grpId="0" animBg="1"/>
      <p:bldP spid="201" grpId="0"/>
      <p:bldP spid="201" grpId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Título 1">
            <a:extLst>
              <a:ext uri="{FF2B5EF4-FFF2-40B4-BE49-F238E27FC236}">
                <a16:creationId xmlns:a16="http://schemas.microsoft.com/office/drawing/2014/main" id="{A3A7FFAF-E783-4965-B697-91C021C2689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t-BR" altLang="pt-BR"/>
              <a:t>Internet</a:t>
            </a:r>
          </a:p>
        </p:txBody>
      </p:sp>
      <p:pic>
        <p:nvPicPr>
          <p:cNvPr id="63492" name="Picture 6" descr="https://upload.wikimedia.org/wikipedia/commons/thumb/3/36/Internet_Connectivity_Distribution_%26_Core.svg/440px-Internet_Connectivity_Distribution_%26_Core.svg.png">
            <a:extLst>
              <a:ext uri="{FF2B5EF4-FFF2-40B4-BE49-F238E27FC236}">
                <a16:creationId xmlns:a16="http://schemas.microsoft.com/office/drawing/2014/main" id="{13694D47-1141-4188-90FB-9F2554AA9869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810000" y="1828801"/>
            <a:ext cx="4191000" cy="2447925"/>
          </a:xfrm>
          <a:noFill/>
        </p:spPr>
      </p:pic>
      <p:pic>
        <p:nvPicPr>
          <p:cNvPr id="63491" name="Picture 2" descr="http://courses.cs.washington.edu/courses/cse190m/11sp/lectures/slides/images/fig1_ip_address.png">
            <a:extLst>
              <a:ext uri="{FF2B5EF4-FFF2-40B4-BE49-F238E27FC236}">
                <a16:creationId xmlns:a16="http://schemas.microsoft.com/office/drawing/2014/main" id="{47315E82-9158-4E9F-8E93-C6B46F5B8A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2800" y="4729163"/>
            <a:ext cx="5410200" cy="1630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Título 1">
            <a:extLst>
              <a:ext uri="{FF2B5EF4-FFF2-40B4-BE49-F238E27FC236}">
                <a16:creationId xmlns:a16="http://schemas.microsoft.com/office/drawing/2014/main" id="{ADE6C6BD-EAF8-468B-BD76-03EFC8D376D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t-BR" altLang="en-US" dirty="0"/>
              <a:t>Ver onde parar</a:t>
            </a:r>
            <a:endParaRPr lang="en-US" altLang="en-US" dirty="0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3">
            <a:extLst>
              <a:ext uri="{FF2B5EF4-FFF2-40B4-BE49-F238E27FC236}">
                <a16:creationId xmlns:a16="http://schemas.microsoft.com/office/drawing/2014/main" id="{5598E150-65C4-45D2-95B0-10924D79BB96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2133600" y="2257701"/>
            <a:ext cx="3810000" cy="4530725"/>
          </a:xfrm>
        </p:spPr>
        <p:txBody>
          <a:bodyPr>
            <a:normAutofit lnSpcReduction="10000"/>
          </a:bodyPr>
          <a:lstStyle/>
          <a:p>
            <a:pPr>
              <a:buFont typeface="Wingdings" panose="05000000000000000000" pitchFamily="2" charset="2"/>
              <a:buNone/>
            </a:pPr>
            <a:r>
              <a:rPr lang="pt-BR" altLang="pt-BR" sz="2000" dirty="0">
                <a:solidFill>
                  <a:schemeClr val="accent2"/>
                </a:solidFill>
              </a:rPr>
              <a:t>-   1961:</a:t>
            </a:r>
            <a:r>
              <a:rPr lang="pt-BR" altLang="pt-BR" sz="2000" dirty="0"/>
              <a:t> </a:t>
            </a:r>
            <a:r>
              <a:rPr lang="pt-BR" altLang="pt-BR" sz="1800" dirty="0" err="1"/>
              <a:t>Kleinrock</a:t>
            </a:r>
            <a:r>
              <a:rPr lang="pt-BR" altLang="pt-BR" sz="1800" dirty="0"/>
              <a:t> - teoria das filas demonstra eficiência da comutação por pacotes</a:t>
            </a:r>
          </a:p>
          <a:p>
            <a:pPr>
              <a:buFont typeface="Wingdings" panose="05000000000000000000" pitchFamily="2" charset="2"/>
              <a:buNone/>
            </a:pPr>
            <a:r>
              <a:rPr lang="pt-BR" altLang="pt-BR" sz="2000" dirty="0">
                <a:solidFill>
                  <a:schemeClr val="accent2"/>
                </a:solidFill>
              </a:rPr>
              <a:t>-   1964:</a:t>
            </a:r>
            <a:r>
              <a:rPr lang="pt-BR" altLang="pt-BR" sz="2000" dirty="0"/>
              <a:t> </a:t>
            </a:r>
            <a:r>
              <a:rPr lang="pt-BR" altLang="pt-BR" sz="1800" dirty="0"/>
              <a:t>Baran - comutação de pacotes em redes militares</a:t>
            </a:r>
          </a:p>
          <a:p>
            <a:pPr>
              <a:buFont typeface="Wingdings" panose="05000000000000000000" pitchFamily="2" charset="2"/>
              <a:buNone/>
            </a:pPr>
            <a:r>
              <a:rPr lang="pt-BR" altLang="pt-BR" sz="2000" dirty="0">
                <a:solidFill>
                  <a:schemeClr val="accent2"/>
                </a:solidFill>
              </a:rPr>
              <a:t>-   1967:</a:t>
            </a:r>
            <a:r>
              <a:rPr lang="pt-BR" altLang="pt-BR" sz="2000" dirty="0"/>
              <a:t> </a:t>
            </a:r>
            <a:r>
              <a:rPr lang="pt-BR" altLang="pt-BR" sz="1800" dirty="0"/>
              <a:t>concepção da </a:t>
            </a:r>
            <a:r>
              <a:rPr lang="pt-BR" altLang="pt-BR" sz="1800" dirty="0" err="1"/>
              <a:t>ARPAnet</a:t>
            </a:r>
            <a:r>
              <a:rPr lang="pt-BR" altLang="pt-BR" sz="1800" dirty="0"/>
              <a:t> pela ARPA (</a:t>
            </a:r>
            <a:r>
              <a:rPr lang="pt-BR" altLang="pt-BR" sz="1800" i="1" dirty="0" err="1"/>
              <a:t>Advanced</a:t>
            </a:r>
            <a:r>
              <a:rPr lang="pt-BR" altLang="pt-BR" sz="1800" i="1" dirty="0"/>
              <a:t> </a:t>
            </a:r>
            <a:r>
              <a:rPr lang="pt-BR" altLang="pt-BR" sz="1800" i="1" dirty="0" err="1"/>
              <a:t>Research</a:t>
            </a:r>
            <a:r>
              <a:rPr lang="pt-BR" altLang="pt-BR" sz="1800" i="1" dirty="0"/>
              <a:t> </a:t>
            </a:r>
            <a:r>
              <a:rPr lang="pt-BR" altLang="pt-BR" sz="1800" i="1" dirty="0" err="1"/>
              <a:t>Projects</a:t>
            </a:r>
            <a:r>
              <a:rPr lang="pt-BR" altLang="pt-BR" sz="1800" i="1" dirty="0"/>
              <a:t> </a:t>
            </a:r>
            <a:r>
              <a:rPr lang="pt-BR" altLang="pt-BR" sz="1800" i="1" dirty="0" err="1"/>
              <a:t>Agency</a:t>
            </a:r>
            <a:r>
              <a:rPr lang="pt-BR" altLang="pt-BR" sz="1800" dirty="0"/>
              <a:t>)</a:t>
            </a:r>
          </a:p>
          <a:p>
            <a:pPr>
              <a:buFontTx/>
              <a:buChar char="-"/>
            </a:pPr>
            <a:r>
              <a:rPr lang="pt-BR" altLang="pt-BR" sz="2000" dirty="0">
                <a:solidFill>
                  <a:schemeClr val="accent2"/>
                </a:solidFill>
              </a:rPr>
              <a:t>1969:</a:t>
            </a:r>
            <a:r>
              <a:rPr lang="pt-BR" altLang="pt-BR" sz="2000" dirty="0"/>
              <a:t> </a:t>
            </a:r>
            <a:r>
              <a:rPr lang="pt-BR" altLang="pt-BR" sz="1800" dirty="0"/>
              <a:t>entra em operação o primeiro </a:t>
            </a:r>
            <a:r>
              <a:rPr lang="pt-PT" altLang="en-US" sz="1800" dirty="0"/>
              <a:t>comutador de pacotes na UCLA (Universidade da Califórnia em Los Angeles) depois UTAH, UCLA SANTA BARBARA E SRI (Stanford)</a:t>
            </a:r>
          </a:p>
          <a:p>
            <a:pPr>
              <a:buFontTx/>
              <a:buChar char="-"/>
            </a:pPr>
            <a:r>
              <a:rPr lang="pt-BR" altLang="pt-BR" sz="1800" dirty="0">
                <a:solidFill>
                  <a:schemeClr val="accent2"/>
                </a:solidFill>
              </a:rPr>
              <a:t>1972: </a:t>
            </a:r>
            <a:r>
              <a:rPr lang="pt-PT" altLang="en-US" sz="1200" dirty="0"/>
              <a:t>ARPAnet tinha cerca de 15 nós e foi apresentada publicamente pela primeira vez por Robert Kahn.</a:t>
            </a:r>
            <a:endParaRPr lang="pt-BR" altLang="pt-BR" sz="1800" dirty="0"/>
          </a:p>
          <a:p>
            <a:endParaRPr lang="pt-BR" altLang="pt-BR" sz="2000" dirty="0"/>
          </a:p>
        </p:txBody>
      </p:sp>
      <p:pic>
        <p:nvPicPr>
          <p:cNvPr id="11267" name="Picture 6">
            <a:extLst>
              <a:ext uri="{FF2B5EF4-FFF2-40B4-BE49-F238E27FC236}">
                <a16:creationId xmlns:a16="http://schemas.microsoft.com/office/drawing/2014/main" id="{EEB54F70-00C8-4D15-BEF7-C25EDC0B4043}"/>
              </a:ext>
            </a:extLst>
          </p:cNvPr>
          <p:cNvPicPr>
            <a:picLocks noGrp="1" noChangeAspect="1" noChangeArrowheads="1"/>
          </p:cNvPicPr>
          <p:nvPr>
            <p:ph sz="half" idx="4294967295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8382000" y="1905000"/>
            <a:ext cx="3810000" cy="4530725"/>
          </a:xfrm>
        </p:spPr>
      </p:pic>
      <p:sp>
        <p:nvSpPr>
          <p:cNvPr id="11268" name="Rectangle 5">
            <a:extLst>
              <a:ext uri="{FF2B5EF4-FFF2-40B4-BE49-F238E27FC236}">
                <a16:creationId xmlns:a16="http://schemas.microsoft.com/office/drawing/2014/main" id="{0B0F3688-9155-4477-A15C-5A5E585B0A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1447800"/>
            <a:ext cx="77724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pt-BR" altLang="pt-BR" sz="2400" i="1">
                <a:solidFill>
                  <a:srgbClr val="FF0000"/>
                </a:solidFill>
                <a:latin typeface="Comic Sans MS" panose="030F0702030302020204" pitchFamily="66" charset="0"/>
              </a:rPr>
              <a:t>1961-1972: Estréia da comutação de pacotes</a:t>
            </a:r>
            <a:endParaRPr lang="pt-BR" altLang="pt-BR" sz="4000" u="sng">
              <a:solidFill>
                <a:schemeClr val="accent2"/>
              </a:solidFill>
              <a:latin typeface="Comic Sans MS" panose="030F0702030302020204" pitchFamily="66" charset="0"/>
            </a:endParaRPr>
          </a:p>
        </p:txBody>
      </p:sp>
      <p:sp>
        <p:nvSpPr>
          <p:cNvPr id="11269" name="Rectangle 2">
            <a:extLst>
              <a:ext uri="{FF2B5EF4-FFF2-40B4-BE49-F238E27FC236}">
                <a16:creationId xmlns:a16="http://schemas.microsoft.com/office/drawing/2014/main" id="{2B905BF2-C964-4948-9D67-D5AB8DD3C7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457200"/>
            <a:ext cx="77724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pt-BR" altLang="pt-BR" sz="3800" dirty="0">
                <a:solidFill>
                  <a:schemeClr val="tx2"/>
                </a:solidFill>
                <a:latin typeface="Times New Roman" panose="02020603050405020304" pitchFamily="18" charset="0"/>
              </a:rPr>
              <a:t>4.1. História da Internet</a:t>
            </a:r>
            <a:endParaRPr lang="pt-BR" altLang="pt-BR" sz="4200" dirty="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Título 1">
            <a:extLst>
              <a:ext uri="{FF2B5EF4-FFF2-40B4-BE49-F238E27FC236}">
                <a16:creationId xmlns:a16="http://schemas.microsoft.com/office/drawing/2014/main" id="{84D7986F-EA18-4555-A450-D2606D313D7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t-BR" altLang="pt-BR"/>
              <a:t>A internet e a Web</a:t>
            </a:r>
          </a:p>
        </p:txBody>
      </p:sp>
      <p:pic>
        <p:nvPicPr>
          <p:cNvPr id="64515" name="Picture 2" descr="http://images.slideplayer.com/18/5676576/slides/slide_1.jpg">
            <a:extLst>
              <a:ext uri="{FF2B5EF4-FFF2-40B4-BE49-F238E27FC236}">
                <a16:creationId xmlns:a16="http://schemas.microsoft.com/office/drawing/2014/main" id="{D567166E-6C4B-4A23-8597-FE40EB27A1B1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776539" y="1828801"/>
            <a:ext cx="6040437" cy="4530725"/>
          </a:xfrm>
          <a:noFill/>
        </p:spPr>
      </p:pic>
      <p:sp>
        <p:nvSpPr>
          <p:cNvPr id="5" name="Retângulo 4">
            <a:extLst>
              <a:ext uri="{FF2B5EF4-FFF2-40B4-BE49-F238E27FC236}">
                <a16:creationId xmlns:a16="http://schemas.microsoft.com/office/drawing/2014/main" id="{096D6F74-0A6D-4963-B765-8F396BE831D5}"/>
              </a:ext>
            </a:extLst>
          </p:cNvPr>
          <p:cNvSpPr/>
          <p:nvPr/>
        </p:nvSpPr>
        <p:spPr>
          <a:xfrm>
            <a:off x="2598738" y="3429000"/>
            <a:ext cx="6248400" cy="1219200"/>
          </a:xfrm>
          <a:prstGeom prst="rect">
            <a:avLst/>
          </a:prstGeom>
          <a:noFill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endParaRPr lang="pt-BR"/>
          </a:p>
        </p:txBody>
      </p:sp>
      <p:sp>
        <p:nvSpPr>
          <p:cNvPr id="64517" name="CaixaDeTexto 5">
            <a:extLst>
              <a:ext uri="{FF2B5EF4-FFF2-40B4-BE49-F238E27FC236}">
                <a16:creationId xmlns:a16="http://schemas.microsoft.com/office/drawing/2014/main" id="{E0E0C98A-A6E4-458C-BF13-AD30A7F660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20200" y="3740150"/>
            <a:ext cx="7112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pt-BR" altLang="pt-BR" sz="1800"/>
              <a:t>WEB</a:t>
            </a:r>
          </a:p>
        </p:txBody>
      </p:sp>
      <p:sp>
        <p:nvSpPr>
          <p:cNvPr id="64518" name="CaixaDeTexto 6">
            <a:extLst>
              <a:ext uri="{FF2B5EF4-FFF2-40B4-BE49-F238E27FC236}">
                <a16:creationId xmlns:a16="http://schemas.microsoft.com/office/drawing/2014/main" id="{D71B2977-258C-42CA-986A-4CFB027365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7801" y="5181600"/>
            <a:ext cx="128746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pt-BR" altLang="pt-BR" sz="1800"/>
              <a:t>Servidores</a:t>
            </a: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538" name="Picture 6">
            <a:extLst>
              <a:ext uri="{FF2B5EF4-FFF2-40B4-BE49-F238E27FC236}">
                <a16:creationId xmlns:a16="http://schemas.microsoft.com/office/drawing/2014/main" id="{70B944D0-790B-49E7-87D1-8F7202BF74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89539" y="2005013"/>
            <a:ext cx="5341937" cy="161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Rectangle 9">
            <a:extLst>
              <a:ext uri="{FF2B5EF4-FFF2-40B4-BE49-F238E27FC236}">
                <a16:creationId xmlns:a16="http://schemas.microsoft.com/office/drawing/2014/main" id="{298ACA33-0D1B-4E1B-B265-D0E730BA1FFC}"/>
              </a:ext>
            </a:extLst>
          </p:cNvPr>
          <p:cNvSpPr/>
          <p:nvPr/>
        </p:nvSpPr>
        <p:spPr>
          <a:xfrm>
            <a:off x="6729414" y="2016125"/>
            <a:ext cx="1984375" cy="285750"/>
          </a:xfrm>
          <a:prstGeom prst="rect">
            <a:avLst/>
          </a:prstGeom>
          <a:solidFill>
            <a:srgbClr val="FBBFC7">
              <a:alpha val="4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AE9461A5-333F-4454-BF27-BE71318E42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62200" y="700089"/>
            <a:ext cx="7886700" cy="669925"/>
          </a:xfrm>
        </p:spPr>
        <p:txBody>
          <a:bodyPr>
            <a:normAutofit fontScale="90000"/>
          </a:bodyPr>
          <a:lstStyle/>
          <a:p>
            <a:pPr>
              <a:defRPr/>
            </a:pPr>
            <a:r>
              <a:rPr lang="en-US" altLang="en-US" sz="3300" dirty="0">
                <a:ea typeface="ＭＳ Ｐゴシック" panose="020B0600070205080204" pitchFamily="34" charset="-128"/>
                <a:cs typeface="Calibri" panose="020F0502020204030204" pitchFamily="34" charset="0"/>
              </a:rPr>
              <a:t>DNS: Domain Name </a:t>
            </a:r>
            <a:r>
              <a:rPr lang="en-US" altLang="en-US" dirty="0">
                <a:ea typeface="ＭＳ Ｐゴシック" panose="020B0600070205080204" pitchFamily="34" charset="-128"/>
                <a:cs typeface="Calibri" panose="020F0502020204030204" pitchFamily="34" charset="0"/>
              </a:rPr>
              <a:t>s</a:t>
            </a:r>
            <a:r>
              <a:rPr lang="en-US" altLang="en-US" sz="3300" dirty="0">
                <a:ea typeface="ＭＳ Ｐゴシック" panose="020B0600070205080204" pitchFamily="34" charset="-128"/>
                <a:cs typeface="Calibri" panose="020F0502020204030204" pitchFamily="34" charset="0"/>
              </a:rPr>
              <a:t>ervers</a:t>
            </a:r>
            <a:endParaRPr lang="en-US" sz="3300" dirty="0">
              <a:cs typeface="Calibri" panose="020F0502020204030204" pitchFamily="34" charset="0"/>
            </a:endParaRPr>
          </a:p>
        </p:txBody>
      </p:sp>
      <p:sp>
        <p:nvSpPr>
          <p:cNvPr id="65542" name="Slide Number Placeholder 2">
            <a:extLst>
              <a:ext uri="{FF2B5EF4-FFF2-40B4-BE49-F238E27FC236}">
                <a16:creationId xmlns:a16="http://schemas.microsoft.com/office/drawing/2014/main" id="{67E76AB5-6792-4D6B-BD60-96109666DB9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xfrm>
            <a:off x="12268200" y="6443664"/>
            <a:ext cx="2743200" cy="36512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100">
                <a:solidFill>
                  <a:srgbClr val="F0F000"/>
                </a:solidFill>
              </a:rPr>
              <a:t>Application Layer: 2-</a:t>
            </a:r>
            <a:fld id="{6C6166D0-ECF8-41AE-84DB-963896EE0836}" type="slidenum">
              <a:rPr lang="en-US" altLang="en-US" sz="1100">
                <a:solidFill>
                  <a:srgbClr val="F0F000"/>
                </a:solidFill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31</a:t>
            </a:fld>
            <a:endParaRPr lang="en-US" altLang="en-US" sz="1100">
              <a:solidFill>
                <a:srgbClr val="F0F000"/>
              </a:solidFill>
            </a:endParaRPr>
          </a:p>
        </p:txBody>
      </p:sp>
      <p:sp>
        <p:nvSpPr>
          <p:cNvPr id="65541" name="Rectangle 3">
            <a:extLst>
              <a:ext uri="{FF2B5EF4-FFF2-40B4-BE49-F238E27FC236}">
                <a16:creationId xmlns:a16="http://schemas.microsoft.com/office/drawing/2014/main" id="{6A6E13B0-45E2-4E45-81B8-8A43CE4487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82800" y="1706563"/>
            <a:ext cx="4083050" cy="184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695325" indent="-231775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pt-PT" altLang="en-US" sz="2100">
                <a:solidFill>
                  <a:srgbClr val="202124"/>
                </a:solidFill>
                <a:latin typeface="Google Sans"/>
              </a:rPr>
              <a:t>- oficial, contato de </a:t>
            </a:r>
            <a:r>
              <a:rPr lang="pt-PT" altLang="en-US" sz="2100">
                <a:solidFill>
                  <a:srgbClr val="202124"/>
                </a:solidFill>
              </a:rPr>
              <a:t>ú</a:t>
            </a:r>
            <a:r>
              <a:rPr lang="pt-PT" altLang="en-US" sz="2100">
                <a:solidFill>
                  <a:srgbClr val="202124"/>
                </a:solidFill>
                <a:latin typeface="Google Sans"/>
              </a:rPr>
              <a:t>ltimo recurso por servidores de nomes que não conseguem resolver o nome</a:t>
            </a:r>
            <a:r>
              <a:rPr lang="en-US" altLang="en-US" sz="800"/>
              <a:t> </a:t>
            </a:r>
            <a:endParaRPr lang="en-US" altLang="en-US" sz="1800"/>
          </a:p>
        </p:txBody>
      </p:sp>
      <p:pic>
        <p:nvPicPr>
          <p:cNvPr id="65543" name="Picture 2" descr="http://courses.cs.washington.edu/courses/cse190m/11sp/lectures/slides/images/fig1_ip_address.png">
            <a:extLst>
              <a:ext uri="{FF2B5EF4-FFF2-40B4-BE49-F238E27FC236}">
                <a16:creationId xmlns:a16="http://schemas.microsoft.com/office/drawing/2014/main" id="{DF65D8A2-6F59-4088-BBF3-515A9772953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30475" y="3978276"/>
            <a:ext cx="3048000" cy="919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2" name="Tabela 1">
            <a:extLst>
              <a:ext uri="{FF2B5EF4-FFF2-40B4-BE49-F238E27FC236}">
                <a16:creationId xmlns:a16="http://schemas.microsoft.com/office/drawing/2014/main" id="{7E2B80F7-8CD5-4936-A3AB-F7E5EE722CCB}"/>
              </a:ext>
            </a:extLst>
          </p:cNvPr>
          <p:cNvGraphicFramePr>
            <a:graphicFrameLocks noGrp="1"/>
          </p:cNvGraphicFramePr>
          <p:nvPr/>
        </p:nvGraphicFramePr>
        <p:xfrm>
          <a:off x="5840414" y="3598864"/>
          <a:ext cx="4338637" cy="2420937"/>
        </p:xfrm>
        <a:graphic>
          <a:graphicData uri="http://schemas.openxmlformats.org/drawingml/2006/table">
            <a:tbl>
              <a:tblPr/>
              <a:tblGrid>
                <a:gridCol w="6760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9330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989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7194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35492">
                <a:tc>
                  <a:txBody>
                    <a:bodyPr/>
                    <a:lstStyle/>
                    <a:p>
                      <a:pPr algn="l" fontAlgn="base"/>
                      <a:r>
                        <a:rPr lang="en-US" sz="800" b="0" dirty="0">
                          <a:solidFill>
                            <a:srgbClr val="FFFFFF"/>
                          </a:solidFill>
                          <a:effectLst/>
                          <a:latin typeface="Iskoola Pota" panose="020B0604020202020204" pitchFamily="34" charset="0"/>
                          <a:cs typeface="Iskoola Pota" panose="020B0604020202020204" pitchFamily="34" charset="0"/>
                        </a:rPr>
                        <a:t>Classes</a:t>
                      </a:r>
                    </a:p>
                  </a:txBody>
                  <a:tcPr marL="38098" marR="38098" marT="38106" marB="38106" anchor="ctr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274B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ase"/>
                      <a:r>
                        <a:rPr lang="en-US" sz="800" b="0" dirty="0">
                          <a:solidFill>
                            <a:srgbClr val="FFFFFF"/>
                          </a:solidFill>
                          <a:effectLst/>
                          <a:latin typeface="Iskoola Pota" panose="020B0604020202020204" pitchFamily="34" charset="0"/>
                          <a:cs typeface="Iskoola Pota" panose="020B0604020202020204" pitchFamily="34" charset="0"/>
                        </a:rPr>
                        <a:t>IP  </a:t>
                      </a:r>
                      <a:r>
                        <a:rPr lang="en-US" sz="800" b="0" dirty="0" err="1">
                          <a:solidFill>
                            <a:srgbClr val="FFFFFF"/>
                          </a:solidFill>
                          <a:effectLst/>
                          <a:latin typeface="Iskoola Pota" panose="020B0604020202020204" pitchFamily="34" charset="0"/>
                          <a:cs typeface="Iskoola Pota" panose="020B0604020202020204" pitchFamily="34" charset="0"/>
                        </a:rPr>
                        <a:t>Intervalo</a:t>
                      </a:r>
                      <a:r>
                        <a:rPr lang="en-US" sz="800" b="0" dirty="0">
                          <a:solidFill>
                            <a:srgbClr val="FFFFFF"/>
                          </a:solidFill>
                          <a:effectLst/>
                          <a:latin typeface="Iskoola Pota" panose="020B0604020202020204" pitchFamily="34" charset="0"/>
                          <a:cs typeface="Iskoola Pota" panose="020B0604020202020204" pitchFamily="34" charset="0"/>
                        </a:rPr>
                        <a:t> de </a:t>
                      </a:r>
                      <a:r>
                        <a:rPr lang="en-US" sz="800" b="0" dirty="0" err="1">
                          <a:solidFill>
                            <a:srgbClr val="FFFFFF"/>
                          </a:solidFill>
                          <a:effectLst/>
                          <a:latin typeface="Iskoola Pota" panose="020B0604020202020204" pitchFamily="34" charset="0"/>
                          <a:cs typeface="Iskoola Pota" panose="020B0604020202020204" pitchFamily="34" charset="0"/>
                        </a:rPr>
                        <a:t>endereço</a:t>
                      </a:r>
                      <a:r>
                        <a:rPr lang="en-US" sz="800" b="0" dirty="0">
                          <a:solidFill>
                            <a:srgbClr val="FFFFFF"/>
                          </a:solidFill>
                          <a:effectLst/>
                          <a:latin typeface="Iskoola Pota" panose="020B0604020202020204" pitchFamily="34" charset="0"/>
                          <a:cs typeface="Iskoola Pota" panose="020B0604020202020204" pitchFamily="34" charset="0"/>
                        </a:rPr>
                        <a:t> </a:t>
                      </a:r>
                    </a:p>
                    <a:p>
                      <a:pPr algn="l" fontAlgn="base"/>
                      <a:r>
                        <a:rPr lang="en-US" sz="800" b="0" dirty="0">
                          <a:solidFill>
                            <a:srgbClr val="FFFFFF"/>
                          </a:solidFill>
                          <a:effectLst/>
                          <a:latin typeface="Iskoola Pota" panose="020B0604020202020204" pitchFamily="34" charset="0"/>
                          <a:cs typeface="Iskoola Pota" panose="020B0604020202020204" pitchFamily="34" charset="0"/>
                        </a:rPr>
                        <a:t>(</a:t>
                      </a:r>
                      <a:r>
                        <a:rPr lang="en-US" sz="800" b="0" dirty="0" err="1">
                          <a:solidFill>
                            <a:srgbClr val="FFFFFF"/>
                          </a:solidFill>
                          <a:effectLst/>
                          <a:latin typeface="Iskoola Pota" panose="020B0604020202020204" pitchFamily="34" charset="0"/>
                          <a:cs typeface="Iskoola Pota" panose="020B0604020202020204" pitchFamily="34" charset="0"/>
                        </a:rPr>
                        <a:t>Teórico</a:t>
                      </a:r>
                      <a:r>
                        <a:rPr lang="en-US" sz="800" b="0" dirty="0">
                          <a:solidFill>
                            <a:srgbClr val="FFFFFF"/>
                          </a:solidFill>
                          <a:effectLst/>
                          <a:latin typeface="Iskoola Pota" panose="020B0604020202020204" pitchFamily="34" charset="0"/>
                          <a:cs typeface="Iskoola Pota" panose="020B0604020202020204" pitchFamily="34" charset="0"/>
                        </a:rPr>
                        <a:t>)</a:t>
                      </a:r>
                    </a:p>
                  </a:txBody>
                  <a:tcPr marL="38098" marR="38098" marT="38106" marB="38106" anchor="ctr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274B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ase"/>
                      <a:r>
                        <a:rPr lang="en-US" sz="800" b="0" dirty="0">
                          <a:solidFill>
                            <a:srgbClr val="FFFFFF"/>
                          </a:solidFill>
                          <a:effectLst/>
                          <a:latin typeface="Iskoola Pota" panose="020B0604020202020204" pitchFamily="34" charset="0"/>
                          <a:cs typeface="Iskoola Pota" panose="020B0604020202020204" pitchFamily="34" charset="0"/>
                        </a:rPr>
                        <a:t>Start-Bits</a:t>
                      </a:r>
                    </a:p>
                  </a:txBody>
                  <a:tcPr marL="38098" marR="38098" marT="38106" marB="38106" anchor="ctr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274B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ase"/>
                      <a:r>
                        <a:rPr lang="en-US" sz="800" b="0" dirty="0" err="1">
                          <a:solidFill>
                            <a:srgbClr val="FFFFFF"/>
                          </a:solidFill>
                          <a:effectLst/>
                          <a:latin typeface="Iskoola Pota" panose="020B0604020202020204" pitchFamily="34" charset="0"/>
                          <a:cs typeface="Iskoola Pota" panose="020B0604020202020204" pitchFamily="34" charset="0"/>
                        </a:rPr>
                        <a:t>Aplicações</a:t>
                      </a:r>
                      <a:r>
                        <a:rPr lang="en-US" sz="800" b="0" dirty="0">
                          <a:solidFill>
                            <a:srgbClr val="FFFFFF"/>
                          </a:solidFill>
                          <a:effectLst/>
                          <a:latin typeface="Iskoola Pota" panose="020B0604020202020204" pitchFamily="34" charset="0"/>
                          <a:cs typeface="Iskoola Pota" panose="020B0604020202020204" pitchFamily="34" charset="0"/>
                        </a:rPr>
                        <a:t> / </a:t>
                      </a:r>
                      <a:r>
                        <a:rPr lang="en-US" sz="800" b="0" dirty="0" err="1">
                          <a:solidFill>
                            <a:srgbClr val="FFFFFF"/>
                          </a:solidFill>
                          <a:effectLst/>
                          <a:latin typeface="Iskoola Pota" panose="020B0604020202020204" pitchFamily="34" charset="0"/>
                          <a:cs typeface="Iskoola Pota" panose="020B0604020202020204" pitchFamily="34" charset="0"/>
                        </a:rPr>
                        <a:t>Usada</a:t>
                      </a:r>
                      <a:r>
                        <a:rPr lang="en-US" sz="800" b="0" dirty="0">
                          <a:solidFill>
                            <a:srgbClr val="FFFFFF"/>
                          </a:solidFill>
                          <a:effectLst/>
                          <a:latin typeface="Iskoola Pota" panose="020B0604020202020204" pitchFamily="34" charset="0"/>
                          <a:cs typeface="Iskoola Pota" panose="020B0604020202020204" pitchFamily="34" charset="0"/>
                        </a:rPr>
                        <a:t> para</a:t>
                      </a:r>
                    </a:p>
                  </a:txBody>
                  <a:tcPr marL="38098" marR="38098" marT="38106" marB="38106" anchor="ctr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274B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17089">
                <a:tc>
                  <a:txBody>
                    <a:bodyPr/>
                    <a:lstStyle/>
                    <a:p>
                      <a:pPr algn="l" fontAlgn="base"/>
                      <a:r>
                        <a:rPr lang="en-US" sz="1200" b="0" dirty="0">
                          <a:effectLst/>
                          <a:latin typeface="Iskoola Pota" panose="020B0604020202020204" pitchFamily="34" charset="0"/>
                          <a:cs typeface="Iskoola Pota" panose="020B0604020202020204" pitchFamily="34" charset="0"/>
                        </a:rPr>
                        <a:t>A</a:t>
                      </a:r>
                    </a:p>
                  </a:txBody>
                  <a:tcPr marL="38098" marR="38098" marT="38106" marB="38106" anchor="ctr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ase"/>
                      <a:r>
                        <a:rPr lang="en-US" sz="800" b="0" dirty="0">
                          <a:effectLst/>
                          <a:latin typeface="Iskoola Pota" panose="020B0604020202020204" pitchFamily="34" charset="0"/>
                          <a:cs typeface="Iskoola Pota" panose="020B0604020202020204" pitchFamily="34" charset="0"/>
                        </a:rPr>
                        <a:t>0.0.0.0 a 127.255.255.255</a:t>
                      </a:r>
                    </a:p>
                  </a:txBody>
                  <a:tcPr marL="38098" marR="38098" marT="38106" marB="38106" anchor="ctr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ase"/>
                      <a:r>
                        <a:rPr lang="en-US" sz="800" b="0" dirty="0">
                          <a:effectLst/>
                          <a:latin typeface="Iskoola Pota" panose="020B0604020202020204" pitchFamily="34" charset="0"/>
                          <a:cs typeface="Iskoola Pota" panose="020B0604020202020204" pitchFamily="34" charset="0"/>
                        </a:rPr>
                        <a:t>0</a:t>
                      </a:r>
                    </a:p>
                  </a:txBody>
                  <a:tcPr marL="38098" marR="38098" marT="38106" marB="38106" anchor="ctr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ase"/>
                      <a:r>
                        <a:rPr lang="en-US" sz="1100" b="0" dirty="0">
                          <a:effectLst/>
                          <a:latin typeface="Iskoola Pota" panose="020B0604020202020204" pitchFamily="34" charset="0"/>
                          <a:cs typeface="Iskoola Pota" panose="020B0604020202020204" pitchFamily="34" charset="0"/>
                        </a:rPr>
                        <a:t>Redes </a:t>
                      </a:r>
                      <a:r>
                        <a:rPr lang="en-US" sz="1100" b="0" dirty="0" err="1">
                          <a:effectLst/>
                          <a:latin typeface="Iskoola Pota" panose="020B0604020202020204" pitchFamily="34" charset="0"/>
                          <a:cs typeface="Iskoola Pota" panose="020B0604020202020204" pitchFamily="34" charset="0"/>
                        </a:rPr>
                        <a:t>muito</a:t>
                      </a:r>
                      <a:r>
                        <a:rPr lang="en-US" sz="1100" b="0" dirty="0">
                          <a:effectLst/>
                          <a:latin typeface="Iskoola Pota" panose="020B0604020202020204" pitchFamily="34" charset="0"/>
                          <a:cs typeface="Iskoola Pota" panose="020B0604020202020204" pitchFamily="34" charset="0"/>
                        </a:rPr>
                        <a:t> </a:t>
                      </a:r>
                      <a:r>
                        <a:rPr lang="en-US" sz="1100" b="0" dirty="0" err="1">
                          <a:effectLst/>
                          <a:latin typeface="Iskoola Pota" panose="020B0604020202020204" pitchFamily="34" charset="0"/>
                          <a:cs typeface="Iskoola Pota" panose="020B0604020202020204" pitchFamily="34" charset="0"/>
                        </a:rPr>
                        <a:t>amplas</a:t>
                      </a:r>
                      <a:endParaRPr lang="en-US" sz="1100" b="0" dirty="0">
                        <a:effectLst/>
                        <a:latin typeface="Iskoola Pota" panose="020B0604020202020204" pitchFamily="34" charset="0"/>
                        <a:cs typeface="Iskoola Pota" panose="020B0604020202020204" pitchFamily="34" charset="0"/>
                      </a:endParaRPr>
                    </a:p>
                  </a:txBody>
                  <a:tcPr marL="38098" marR="38098" marT="38106" marB="38106" anchor="ctr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7089">
                <a:tc>
                  <a:txBody>
                    <a:bodyPr/>
                    <a:lstStyle/>
                    <a:p>
                      <a:pPr algn="l" fontAlgn="base"/>
                      <a:r>
                        <a:rPr lang="en-US" sz="1200" b="0">
                          <a:effectLst/>
                          <a:latin typeface="Iskoola Pota" panose="020B0604020202020204" pitchFamily="34" charset="0"/>
                          <a:cs typeface="Iskoola Pota" panose="020B0604020202020204" pitchFamily="34" charset="0"/>
                        </a:rPr>
                        <a:t>B</a:t>
                      </a:r>
                    </a:p>
                  </a:txBody>
                  <a:tcPr marL="38098" marR="38098" marT="38106" marB="38106" anchor="ctr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ase"/>
                      <a:r>
                        <a:rPr lang="en-US" sz="800" b="0" dirty="0">
                          <a:effectLst/>
                          <a:latin typeface="Iskoola Pota" panose="020B0604020202020204" pitchFamily="34" charset="0"/>
                          <a:cs typeface="Iskoola Pota" panose="020B0604020202020204" pitchFamily="34" charset="0"/>
                        </a:rPr>
                        <a:t>128.0.0.0 a 191.255.255.255</a:t>
                      </a:r>
                    </a:p>
                  </a:txBody>
                  <a:tcPr marL="38098" marR="38098" marT="38106" marB="38106" anchor="ctr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ase"/>
                      <a:r>
                        <a:rPr lang="en-US" sz="1000" b="0">
                          <a:effectLst/>
                          <a:latin typeface="Iskoola Pota" panose="020B0604020202020204" pitchFamily="34" charset="0"/>
                          <a:cs typeface="Iskoola Pota" panose="020B0604020202020204" pitchFamily="34" charset="0"/>
                        </a:rPr>
                        <a:t>10</a:t>
                      </a:r>
                    </a:p>
                  </a:txBody>
                  <a:tcPr marL="38098" marR="38098" marT="38106" marB="38106" anchor="ctr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ase"/>
                      <a:r>
                        <a:rPr lang="en-US" sz="1100" b="0" dirty="0">
                          <a:effectLst/>
                          <a:latin typeface="Iskoola Pota" panose="020B0604020202020204" pitchFamily="34" charset="0"/>
                          <a:cs typeface="Iskoola Pota" panose="020B0604020202020204" pitchFamily="34" charset="0"/>
                        </a:rPr>
                        <a:t>Redes </a:t>
                      </a:r>
                      <a:r>
                        <a:rPr lang="en-US" sz="1100" b="0" dirty="0" err="1">
                          <a:effectLst/>
                          <a:latin typeface="Iskoola Pota" panose="020B0604020202020204" pitchFamily="34" charset="0"/>
                          <a:cs typeface="Iskoola Pota" panose="020B0604020202020204" pitchFamily="34" charset="0"/>
                        </a:rPr>
                        <a:t>Médias</a:t>
                      </a:r>
                      <a:endParaRPr lang="en-US" sz="1100" b="0" dirty="0">
                        <a:effectLst/>
                        <a:latin typeface="Iskoola Pota" panose="020B0604020202020204" pitchFamily="34" charset="0"/>
                        <a:cs typeface="Iskoola Pota" panose="020B0604020202020204" pitchFamily="34" charset="0"/>
                      </a:endParaRPr>
                    </a:p>
                  </a:txBody>
                  <a:tcPr marL="38098" marR="38098" marT="38106" marB="38106" anchor="ctr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17089">
                <a:tc>
                  <a:txBody>
                    <a:bodyPr/>
                    <a:lstStyle/>
                    <a:p>
                      <a:pPr algn="l" fontAlgn="base"/>
                      <a:r>
                        <a:rPr lang="en-US" sz="1200" b="0">
                          <a:effectLst/>
                          <a:latin typeface="Iskoola Pota" panose="020B0604020202020204" pitchFamily="34" charset="0"/>
                          <a:cs typeface="Iskoola Pota" panose="020B0604020202020204" pitchFamily="34" charset="0"/>
                        </a:rPr>
                        <a:t>C</a:t>
                      </a:r>
                    </a:p>
                  </a:txBody>
                  <a:tcPr marL="38098" marR="38098" marT="38106" marB="38106" anchor="ctr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ase"/>
                      <a:r>
                        <a:rPr lang="en-US" sz="800" b="0" dirty="0">
                          <a:effectLst/>
                          <a:latin typeface="Iskoola Pota" panose="020B0604020202020204" pitchFamily="34" charset="0"/>
                          <a:cs typeface="Iskoola Pota" panose="020B0604020202020204" pitchFamily="34" charset="0"/>
                        </a:rPr>
                        <a:t>192.0.0.0 a 223.255.255.255</a:t>
                      </a:r>
                    </a:p>
                  </a:txBody>
                  <a:tcPr marL="38098" marR="38098" marT="38106" marB="38106" anchor="ctr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ase"/>
                      <a:r>
                        <a:rPr lang="en-US" sz="1000" b="0">
                          <a:effectLst/>
                          <a:latin typeface="Iskoola Pota" panose="020B0604020202020204" pitchFamily="34" charset="0"/>
                          <a:cs typeface="Iskoola Pota" panose="020B0604020202020204" pitchFamily="34" charset="0"/>
                        </a:rPr>
                        <a:t>110</a:t>
                      </a:r>
                    </a:p>
                  </a:txBody>
                  <a:tcPr marL="38098" marR="38098" marT="38106" marB="38106" anchor="ctr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ase"/>
                      <a:r>
                        <a:rPr lang="en-US" sz="1100" b="0" dirty="0">
                          <a:effectLst/>
                          <a:latin typeface="Iskoola Pota" panose="020B0604020202020204" pitchFamily="34" charset="0"/>
                          <a:cs typeface="Iskoola Pota" panose="020B0604020202020204" pitchFamily="34" charset="0"/>
                        </a:rPr>
                        <a:t>Redes </a:t>
                      </a:r>
                      <a:r>
                        <a:rPr lang="en-US" sz="1100" b="0" dirty="0" err="1">
                          <a:effectLst/>
                          <a:latin typeface="Iskoola Pota" panose="020B0604020202020204" pitchFamily="34" charset="0"/>
                          <a:cs typeface="Iskoola Pota" panose="020B0604020202020204" pitchFamily="34" charset="0"/>
                        </a:rPr>
                        <a:t>pequenas</a:t>
                      </a:r>
                      <a:endParaRPr lang="en-US" sz="1100" b="0" dirty="0">
                        <a:effectLst/>
                        <a:latin typeface="Iskoola Pota" panose="020B0604020202020204" pitchFamily="34" charset="0"/>
                        <a:cs typeface="Iskoola Pota" panose="020B0604020202020204" pitchFamily="34" charset="0"/>
                      </a:endParaRPr>
                    </a:p>
                  </a:txBody>
                  <a:tcPr marL="38098" marR="38098" marT="38106" marB="38106" anchor="ctr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17089">
                <a:tc>
                  <a:txBody>
                    <a:bodyPr/>
                    <a:lstStyle/>
                    <a:p>
                      <a:pPr marL="0" algn="l" defTabSz="914400" rtl="0" eaLnBrk="1" fontAlgn="base" latinLnBrk="0" hangingPunct="1"/>
                      <a:r>
                        <a:rPr lang="en-US" sz="1200" b="0" kern="1200" dirty="0">
                          <a:solidFill>
                            <a:schemeClr val="tx1"/>
                          </a:solidFill>
                          <a:effectLst/>
                          <a:latin typeface="Iskoola Pota" panose="020B0604020202020204" pitchFamily="34" charset="0"/>
                          <a:ea typeface="+mn-ea"/>
                          <a:cs typeface="Iskoola Pota" panose="020B0604020202020204" pitchFamily="34" charset="0"/>
                        </a:rPr>
                        <a:t>D</a:t>
                      </a:r>
                    </a:p>
                  </a:txBody>
                  <a:tcPr marL="38098" marR="38098" marT="38106" marB="38106" anchor="ctr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base" latinLnBrk="0" hangingPunct="1"/>
                      <a:r>
                        <a:rPr lang="en-US" sz="800" b="0" kern="1200" dirty="0">
                          <a:solidFill>
                            <a:schemeClr val="tx1"/>
                          </a:solidFill>
                          <a:effectLst/>
                          <a:latin typeface="Iskoola Pota" panose="020B0604020202020204" pitchFamily="34" charset="0"/>
                          <a:ea typeface="+mn-ea"/>
                          <a:cs typeface="Iskoola Pota" panose="020B0604020202020204" pitchFamily="34" charset="0"/>
                        </a:rPr>
                        <a:t>224.0.0.0 a 239.255.255.255</a:t>
                      </a:r>
                    </a:p>
                  </a:txBody>
                  <a:tcPr marL="38098" marR="38098" marT="38106" marB="38106" anchor="ctr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base" latinLnBrk="0" hangingPunct="1"/>
                      <a:r>
                        <a:rPr lang="en-US" sz="1000" b="0" kern="1200" dirty="0">
                          <a:solidFill>
                            <a:schemeClr val="tx1"/>
                          </a:solidFill>
                          <a:effectLst/>
                          <a:latin typeface="Iskoola Pota" panose="020B0604020202020204" pitchFamily="34" charset="0"/>
                          <a:ea typeface="+mn-ea"/>
                          <a:cs typeface="Iskoola Pota" panose="020B0604020202020204" pitchFamily="34" charset="0"/>
                        </a:rPr>
                        <a:t>1110</a:t>
                      </a:r>
                    </a:p>
                  </a:txBody>
                  <a:tcPr marL="38098" marR="38098" marT="38106" marB="38106" anchor="ctr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base" latinLnBrk="0" hangingPunct="1"/>
                      <a:r>
                        <a:rPr lang="en-US" sz="1100" b="0" kern="1200" dirty="0">
                          <a:solidFill>
                            <a:schemeClr val="tx1"/>
                          </a:solidFill>
                          <a:effectLst/>
                          <a:latin typeface="Iskoola Pota" panose="020B0604020202020204" pitchFamily="34" charset="0"/>
                          <a:ea typeface="+mn-ea"/>
                          <a:cs typeface="Iskoola Pota" panose="020B0604020202020204" pitchFamily="34" charset="0"/>
                        </a:rPr>
                        <a:t>Multicast</a:t>
                      </a:r>
                    </a:p>
                  </a:txBody>
                  <a:tcPr marL="38098" marR="38098" marT="38106" marB="38106" anchor="ctr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17089">
                <a:tc>
                  <a:txBody>
                    <a:bodyPr/>
                    <a:lstStyle/>
                    <a:p>
                      <a:pPr marL="0" algn="l" defTabSz="914400" rtl="0" eaLnBrk="1" fontAlgn="base" latinLnBrk="0" hangingPunct="1"/>
                      <a:r>
                        <a:rPr lang="en-US" sz="1200" b="0" kern="1200" dirty="0">
                          <a:solidFill>
                            <a:schemeClr val="tx1"/>
                          </a:solidFill>
                          <a:effectLst/>
                          <a:latin typeface="Iskoola Pota" panose="020B0604020202020204" pitchFamily="34" charset="0"/>
                          <a:ea typeface="+mn-ea"/>
                          <a:cs typeface="Iskoola Pota" panose="020B0604020202020204" pitchFamily="34" charset="0"/>
                        </a:rPr>
                        <a:t>E</a:t>
                      </a:r>
                    </a:p>
                  </a:txBody>
                  <a:tcPr marL="38098" marR="38098" marT="38106" marB="38106" anchor="ctr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base" latinLnBrk="0" hangingPunct="1"/>
                      <a:r>
                        <a:rPr lang="en-US" sz="800" b="0" kern="1200" dirty="0">
                          <a:solidFill>
                            <a:schemeClr val="tx1"/>
                          </a:solidFill>
                          <a:effectLst/>
                          <a:latin typeface="Iskoola Pota" panose="020B0604020202020204" pitchFamily="34" charset="0"/>
                          <a:ea typeface="+mn-ea"/>
                          <a:cs typeface="Iskoola Pota" panose="020B0604020202020204" pitchFamily="34" charset="0"/>
                        </a:rPr>
                        <a:t>240.0.0.0 a 247.255.255.255</a:t>
                      </a:r>
                    </a:p>
                  </a:txBody>
                  <a:tcPr marL="38098" marR="38098" marT="38106" marB="38106" anchor="ctr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base" latinLnBrk="0" hangingPunct="1"/>
                      <a:r>
                        <a:rPr lang="en-US" sz="1000" b="0" kern="1200" dirty="0">
                          <a:solidFill>
                            <a:schemeClr val="tx1"/>
                          </a:solidFill>
                          <a:effectLst/>
                          <a:latin typeface="Iskoola Pota" panose="020B0604020202020204" pitchFamily="34" charset="0"/>
                          <a:ea typeface="+mn-ea"/>
                          <a:cs typeface="Iskoola Pota" panose="020B0604020202020204" pitchFamily="34" charset="0"/>
                        </a:rPr>
                        <a:t>1111</a:t>
                      </a:r>
                    </a:p>
                  </a:txBody>
                  <a:tcPr marL="38098" marR="38098" marT="38106" marB="38106" anchor="ctr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base" latinLnBrk="0" hangingPunct="1"/>
                      <a:r>
                        <a:rPr lang="en-US" sz="1100" b="0" kern="1200" dirty="0">
                          <a:solidFill>
                            <a:schemeClr val="tx1"/>
                          </a:solidFill>
                          <a:effectLst/>
                          <a:latin typeface="Iskoola Pota" panose="020B0604020202020204" pitchFamily="34" charset="0"/>
                          <a:ea typeface="+mn-ea"/>
                          <a:cs typeface="Iskoola Pota" panose="020B0604020202020204" pitchFamily="34" charset="0"/>
                        </a:rPr>
                        <a:t>Experimental</a:t>
                      </a:r>
                    </a:p>
                  </a:txBody>
                  <a:tcPr marL="38098" marR="38098" marT="38106" marB="38106" anchor="ctr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5581" name="CaixaDeTexto 2">
            <a:extLst>
              <a:ext uri="{FF2B5EF4-FFF2-40B4-BE49-F238E27FC236}">
                <a16:creationId xmlns:a16="http://schemas.microsoft.com/office/drawing/2014/main" id="{B9413793-3B96-4D5F-B88E-2A59BC7A68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1" y="3683000"/>
            <a:ext cx="105092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Iskoola Pota" panose="020B0502040204020203" pitchFamily="34" charset="0"/>
                <a:cs typeface="Iskoola Pota" panose="020B0502040204020203" pitchFamily="34" charset="0"/>
              </a:rPr>
              <a:t>8 bits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/>
          </a:p>
        </p:txBody>
      </p:sp>
      <p:sp>
        <p:nvSpPr>
          <p:cNvPr id="65582" name="CaixaDeTexto 10">
            <a:extLst>
              <a:ext uri="{FF2B5EF4-FFF2-40B4-BE49-F238E27FC236}">
                <a16:creationId xmlns:a16="http://schemas.microsoft.com/office/drawing/2014/main" id="{532A402E-5A55-4771-95DE-74C82C4E92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33676" y="3683000"/>
            <a:ext cx="105092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Iskoola Pota" panose="020B0502040204020203" pitchFamily="34" charset="0"/>
                <a:cs typeface="Iskoola Pota" panose="020B0502040204020203" pitchFamily="34" charset="0"/>
              </a:rPr>
              <a:t>8 bits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/>
          </a:p>
        </p:txBody>
      </p:sp>
      <p:sp>
        <p:nvSpPr>
          <p:cNvPr id="65583" name="CaixaDeTexto 11">
            <a:extLst>
              <a:ext uri="{FF2B5EF4-FFF2-40B4-BE49-F238E27FC236}">
                <a16:creationId xmlns:a16="http://schemas.microsoft.com/office/drawing/2014/main" id="{7E00E35E-BFDA-4A2B-8713-6F4CD03996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4326" y="3708400"/>
            <a:ext cx="105092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Iskoola Pota" panose="020B0502040204020203" pitchFamily="34" charset="0"/>
                <a:cs typeface="Iskoola Pota" panose="020B0502040204020203" pitchFamily="34" charset="0"/>
              </a:rPr>
              <a:t>8 bits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/>
          </a:p>
        </p:txBody>
      </p:sp>
      <p:sp>
        <p:nvSpPr>
          <p:cNvPr id="65584" name="CaixaDeTexto 12">
            <a:extLst>
              <a:ext uri="{FF2B5EF4-FFF2-40B4-BE49-F238E27FC236}">
                <a16:creationId xmlns:a16="http://schemas.microsoft.com/office/drawing/2014/main" id="{997EE016-605C-453D-9679-F821FE29D0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5214" y="3708400"/>
            <a:ext cx="105092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Iskoola Pota" panose="020B0502040204020203" pitchFamily="34" charset="0"/>
                <a:cs typeface="Iskoola Pota" panose="020B0502040204020203" pitchFamily="34" charset="0"/>
              </a:rPr>
              <a:t>8 bits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/>
          </a:p>
        </p:txBody>
      </p:sp>
      <p:sp>
        <p:nvSpPr>
          <p:cNvPr id="63537" name="CaixaDeTexto 13">
            <a:extLst>
              <a:ext uri="{FF2B5EF4-FFF2-40B4-BE49-F238E27FC236}">
                <a16:creationId xmlns:a16="http://schemas.microsoft.com/office/drawing/2014/main" id="{65D0069B-EAAB-4EC3-B1E3-A26A20D9E9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1776" y="4976813"/>
            <a:ext cx="2257425" cy="646112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200" b="1" dirty="0">
                <a:latin typeface="+mj-lt"/>
                <a:ea typeface="Kozuka Gothic Pr6N EL" panose="020B0200000000000000" pitchFamily="34" charset="-128"/>
                <a:cs typeface="Iskoola Pota" panose="020B0502040204020203" pitchFamily="34" charset="0"/>
              </a:rPr>
              <a:t>2</a:t>
            </a:r>
            <a:r>
              <a:rPr lang="en-US" altLang="en-US" sz="1200" b="1" baseline="30000" dirty="0">
                <a:latin typeface="+mj-lt"/>
                <a:ea typeface="Kozuka Gothic Pr6N EL" panose="020B0200000000000000" pitchFamily="34" charset="-128"/>
                <a:cs typeface="Iskoola Pota" panose="020B0502040204020203" pitchFamily="34" charset="0"/>
              </a:rPr>
              <a:t>8 </a:t>
            </a:r>
            <a:r>
              <a:rPr lang="en-US" altLang="en-US" sz="1200" b="1" dirty="0">
                <a:latin typeface="+mj-lt"/>
                <a:ea typeface="Kozuka Gothic Pr6N EL" panose="020B0200000000000000" pitchFamily="34" charset="-128"/>
                <a:cs typeface="Iskoola Pota" panose="020B0502040204020203" pitchFamily="34" charset="0"/>
              </a:rPr>
              <a:t>bits – 256 </a:t>
            </a:r>
            <a:r>
              <a:rPr lang="en-US" altLang="en-US" sz="1200" b="1" dirty="0" err="1">
                <a:latin typeface="+mj-lt"/>
                <a:ea typeface="Kozuka Gothic Pr6N EL" panose="020B0200000000000000" pitchFamily="34" charset="-128"/>
                <a:cs typeface="Iskoola Pota" panose="020B0502040204020203" pitchFamily="34" charset="0"/>
              </a:rPr>
              <a:t>números</a:t>
            </a:r>
            <a:r>
              <a:rPr lang="en-US" altLang="en-US" sz="1200" b="1" dirty="0">
                <a:latin typeface="+mj-lt"/>
                <a:ea typeface="Kozuka Gothic Pr6N EL" panose="020B0200000000000000" pitchFamily="34" charset="-128"/>
                <a:cs typeface="Iskoola Pota" panose="020B0502040204020203" pitchFamily="34" charset="0"/>
              </a:rPr>
              <a:t>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200" b="1" dirty="0">
              <a:latin typeface="+mj-lt"/>
              <a:ea typeface="Kozuka Gothic Pr6N EL" panose="020B0200000000000000" pitchFamily="34" charset="-128"/>
              <a:cs typeface="Iskoola Pota" panose="020B0502040204020203" pitchFamily="34" charset="0"/>
            </a:endParaRPr>
          </a:p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200" b="1" dirty="0">
                <a:latin typeface="+mj-lt"/>
                <a:ea typeface="Kozuka Gothic Pr6N EL" panose="020B0200000000000000" pitchFamily="34" charset="-128"/>
                <a:cs typeface="Iskoola Pota" panose="020B0502040204020203" pitchFamily="34" charset="0"/>
              </a:rPr>
              <a:t>2</a:t>
            </a:r>
            <a:r>
              <a:rPr lang="en-US" altLang="en-US" sz="1200" b="1" baseline="30000" dirty="0">
                <a:latin typeface="+mj-lt"/>
                <a:ea typeface="Kozuka Gothic Pr6N EL" panose="020B0200000000000000" pitchFamily="34" charset="-128"/>
                <a:cs typeface="Iskoola Pota" panose="020B0502040204020203" pitchFamily="34" charset="0"/>
              </a:rPr>
              <a:t>8</a:t>
            </a:r>
            <a:r>
              <a:rPr lang="en-US" altLang="en-US" sz="1200" b="1" dirty="0">
                <a:latin typeface="+mj-lt"/>
                <a:ea typeface="Kozuka Gothic Pr6N EL" panose="020B0200000000000000" pitchFamily="34" charset="-128"/>
                <a:cs typeface="Iskoola Pota" panose="020B0502040204020203" pitchFamily="34" charset="0"/>
              </a:rPr>
              <a:t>x2</a:t>
            </a:r>
            <a:r>
              <a:rPr lang="en-US" altLang="en-US" sz="1200" b="1" baseline="30000" dirty="0">
                <a:latin typeface="+mj-lt"/>
                <a:ea typeface="Kozuka Gothic Pr6N EL" panose="020B0200000000000000" pitchFamily="34" charset="-128"/>
                <a:cs typeface="Iskoola Pota" panose="020B0502040204020203" pitchFamily="34" charset="0"/>
              </a:rPr>
              <a:t>8</a:t>
            </a:r>
            <a:r>
              <a:rPr lang="en-US" altLang="en-US" sz="1200" b="1" dirty="0">
                <a:latin typeface="+mj-lt"/>
                <a:ea typeface="Kozuka Gothic Pr6N EL" panose="020B0200000000000000" pitchFamily="34" charset="-128"/>
                <a:cs typeface="Iskoola Pota" panose="020B0502040204020203" pitchFamily="34" charset="0"/>
              </a:rPr>
              <a:t>x2</a:t>
            </a:r>
            <a:r>
              <a:rPr lang="en-US" altLang="en-US" sz="1200" b="1" baseline="30000" dirty="0">
                <a:latin typeface="+mj-lt"/>
                <a:ea typeface="Kozuka Gothic Pr6N EL" panose="020B0200000000000000" pitchFamily="34" charset="-128"/>
                <a:cs typeface="Iskoola Pota" panose="020B0502040204020203" pitchFamily="34" charset="0"/>
              </a:rPr>
              <a:t>8</a:t>
            </a:r>
            <a:r>
              <a:rPr lang="en-US" altLang="en-US" sz="1200" b="1" dirty="0">
                <a:latin typeface="+mj-lt"/>
                <a:ea typeface="Kozuka Gothic Pr6N EL" panose="020B0200000000000000" pitchFamily="34" charset="-128"/>
                <a:cs typeface="Iskoola Pota" panose="020B0502040204020203" pitchFamily="34" charset="0"/>
              </a:rPr>
              <a:t>x2</a:t>
            </a:r>
            <a:r>
              <a:rPr lang="en-US" altLang="en-US" sz="1200" b="1" baseline="30000" dirty="0">
                <a:latin typeface="+mj-lt"/>
                <a:ea typeface="Kozuka Gothic Pr6N EL" panose="020B0200000000000000" pitchFamily="34" charset="-128"/>
                <a:cs typeface="Iskoola Pota" panose="020B0502040204020203" pitchFamily="34" charset="0"/>
              </a:rPr>
              <a:t>8    </a:t>
            </a:r>
            <a:r>
              <a:rPr lang="en-US" altLang="en-US" sz="1200" b="1" dirty="0">
                <a:latin typeface="+mj-lt"/>
                <a:ea typeface="Kozuka Gothic Pr6N EL" panose="020B0200000000000000" pitchFamily="34" charset="-128"/>
                <a:cs typeface="Iskoola Pota" panose="020B0502040204020203" pitchFamily="34" charset="0"/>
              </a:rPr>
              <a:t>2</a:t>
            </a:r>
            <a:r>
              <a:rPr lang="en-US" altLang="en-US" sz="1200" b="1" baseline="30000" dirty="0">
                <a:latin typeface="+mj-lt"/>
                <a:ea typeface="Kozuka Gothic Pr6N EL" panose="020B0200000000000000" pitchFamily="34" charset="-128"/>
                <a:cs typeface="Iskoola Pota" panose="020B0502040204020203" pitchFamily="34" charset="0"/>
              </a:rPr>
              <a:t>32</a:t>
            </a:r>
            <a:r>
              <a:rPr lang="en-US" altLang="en-US" sz="1200" b="1" dirty="0">
                <a:latin typeface="+mj-lt"/>
                <a:ea typeface="Kozuka Gothic Pr6N EL" panose="020B0200000000000000" pitchFamily="34" charset="-128"/>
                <a:cs typeface="Iskoola Pota" panose="020B0502040204020203" pitchFamily="34" charset="0"/>
              </a:rPr>
              <a:t> </a:t>
            </a:r>
            <a:r>
              <a:rPr lang="en-US" altLang="en-US" sz="1200" b="1" dirty="0" err="1">
                <a:latin typeface="+mj-lt"/>
                <a:ea typeface="Kozuka Gothic Pr6N EL" panose="020B0200000000000000" pitchFamily="34" charset="-128"/>
                <a:cs typeface="Iskoola Pota" panose="020B0502040204020203" pitchFamily="34" charset="0"/>
              </a:rPr>
              <a:t>endereços</a:t>
            </a:r>
            <a:endParaRPr lang="en-US" altLang="en-US" sz="1200" b="1" dirty="0">
              <a:latin typeface="+mj-lt"/>
              <a:ea typeface="Kozuka Gothic Pr6N EL" panose="020B0200000000000000" pitchFamily="34" charset="-128"/>
              <a:cs typeface="Iskoola Pota" panose="020B0502040204020203" pitchFamily="34" charset="0"/>
            </a:endParaRPr>
          </a:p>
        </p:txBody>
      </p:sp>
      <p:sp>
        <p:nvSpPr>
          <p:cNvPr id="65586" name="CaixaDeTexto 15">
            <a:extLst>
              <a:ext uri="{FF2B5EF4-FFF2-40B4-BE49-F238E27FC236}">
                <a16:creationId xmlns:a16="http://schemas.microsoft.com/office/drawing/2014/main" id="{4B9D4B1A-BCC5-49D5-9183-122C26551E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89214" y="5649914"/>
            <a:ext cx="59785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202124"/>
                </a:solidFill>
              </a:rPr>
              <a:t>~4 bilhões de endereços</a:t>
            </a:r>
            <a:endParaRPr lang="en-US" altLang="en-US" sz="1800"/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Título 1">
            <a:extLst>
              <a:ext uri="{FF2B5EF4-FFF2-40B4-BE49-F238E27FC236}">
                <a16:creationId xmlns:a16="http://schemas.microsoft.com/office/drawing/2014/main" id="{63B58726-44F2-4CD6-9242-208DBF22804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t-BR" altLang="pt-BR"/>
              <a:t>Como funciona o endereço</a:t>
            </a:r>
          </a:p>
        </p:txBody>
      </p:sp>
      <p:pic>
        <p:nvPicPr>
          <p:cNvPr id="68611" name="Picture 2" descr="http://digibank.southbank.edu.au/learning/file/eba94116-102b-deec-f237-c29b86143842/1/sail.zip/images/inter_webaddress.gif">
            <a:extLst>
              <a:ext uri="{FF2B5EF4-FFF2-40B4-BE49-F238E27FC236}">
                <a16:creationId xmlns:a16="http://schemas.microsoft.com/office/drawing/2014/main" id="{F149C3E4-591A-497F-9403-B1C1A840CB83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505201" y="1654176"/>
            <a:ext cx="4829175" cy="3787775"/>
          </a:xfrm>
          <a:noFill/>
        </p:spPr>
      </p:pic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Rectangle 2">
            <a:extLst>
              <a:ext uri="{FF2B5EF4-FFF2-40B4-BE49-F238E27FC236}">
                <a16:creationId xmlns:a16="http://schemas.microsoft.com/office/drawing/2014/main" id="{FA20CD1D-4773-43DD-953E-B13257EE727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t-BR" altLang="pt-BR"/>
              <a:t>Máscaras de Rede</a:t>
            </a:r>
          </a:p>
        </p:txBody>
      </p:sp>
      <p:sp>
        <p:nvSpPr>
          <p:cNvPr id="69635" name="Rectangle 3">
            <a:extLst>
              <a:ext uri="{FF2B5EF4-FFF2-40B4-BE49-F238E27FC236}">
                <a16:creationId xmlns:a16="http://schemas.microsoft.com/office/drawing/2014/main" id="{D66C4489-4882-4761-BC36-E6E544E85A35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2209800" y="1828800"/>
            <a:ext cx="7772400" cy="4114800"/>
          </a:xfrm>
        </p:spPr>
        <p:txBody>
          <a:bodyPr/>
          <a:lstStyle/>
          <a:p>
            <a:r>
              <a:rPr lang="pt-BR" altLang="pt-BR" sz="2000"/>
              <a:t>Utilizado para definir a rede a qual pertence o computador</a:t>
            </a:r>
          </a:p>
          <a:p>
            <a:r>
              <a:rPr lang="pt-BR" altLang="pt-BR" sz="2000"/>
              <a:t>Máscara típica: 255.255.255.0</a:t>
            </a:r>
          </a:p>
          <a:p>
            <a:r>
              <a:rPr lang="pt-BR" altLang="pt-BR" sz="2000"/>
              <a:t>255 em binário é 11111111</a:t>
            </a:r>
          </a:p>
          <a:p>
            <a:r>
              <a:rPr lang="pt-BR" altLang="pt-BR" sz="2000"/>
              <a:t>A rede do computador é obtida a partir de um AND entre o endereço do computador e a máscara </a:t>
            </a:r>
          </a:p>
          <a:p>
            <a:r>
              <a:rPr lang="pt-BR" altLang="pt-BR" sz="2000"/>
              <a:t>Se a rede do computador destino for a mesma do computador origem o dado é enviado diretamente para o computador destino através da sub-rede (ethernet)</a:t>
            </a:r>
          </a:p>
          <a:p>
            <a:r>
              <a:rPr lang="pt-BR" altLang="pt-BR" sz="2000"/>
              <a:t>Se a rede for diferente os pacotes são enviados para o roteador</a:t>
            </a:r>
          </a:p>
        </p:txBody>
      </p:sp>
      <p:sp>
        <p:nvSpPr>
          <p:cNvPr id="69636" name="Text Box 4">
            <a:extLst>
              <a:ext uri="{FF2B5EF4-FFF2-40B4-BE49-F238E27FC236}">
                <a16:creationId xmlns:a16="http://schemas.microsoft.com/office/drawing/2014/main" id="{4081508A-7686-40DA-ADDD-64857CCEEE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36926" y="5219700"/>
            <a:ext cx="165942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pt-BR" altLang="pt-BR" sz="1800"/>
              <a:t>200.145.31.34</a:t>
            </a:r>
          </a:p>
        </p:txBody>
      </p:sp>
      <p:sp>
        <p:nvSpPr>
          <p:cNvPr id="69637" name="Text Box 5">
            <a:extLst>
              <a:ext uri="{FF2B5EF4-FFF2-40B4-BE49-F238E27FC236}">
                <a16:creationId xmlns:a16="http://schemas.microsoft.com/office/drawing/2014/main" id="{024A2BEE-1A4C-4816-909D-5D8AD8C5F0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2801" y="5562600"/>
            <a:ext cx="165942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pt-BR" altLang="pt-BR" sz="1800"/>
              <a:t>255.255.255.0</a:t>
            </a:r>
          </a:p>
        </p:txBody>
      </p:sp>
      <p:sp>
        <p:nvSpPr>
          <p:cNvPr id="69638" name="Line 6">
            <a:extLst>
              <a:ext uri="{FF2B5EF4-FFF2-40B4-BE49-F238E27FC236}">
                <a16:creationId xmlns:a16="http://schemas.microsoft.com/office/drawing/2014/main" id="{30F1425A-14F6-4B99-A324-56D9BB82467F}"/>
              </a:ext>
            </a:extLst>
          </p:cNvPr>
          <p:cNvSpPr>
            <a:spLocks noChangeShapeType="1"/>
          </p:cNvSpPr>
          <p:nvPr/>
        </p:nvSpPr>
        <p:spPr bwMode="auto">
          <a:xfrm>
            <a:off x="4953000" y="5334000"/>
            <a:ext cx="762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69639" name="Text Box 7">
            <a:extLst>
              <a:ext uri="{FF2B5EF4-FFF2-40B4-BE49-F238E27FC236}">
                <a16:creationId xmlns:a16="http://schemas.microsoft.com/office/drawing/2014/main" id="{56ED3260-BD84-40D6-8CCF-9675674786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43600" y="5257800"/>
            <a:ext cx="153118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pt-BR" altLang="pt-BR" sz="1800"/>
              <a:t>200.145.31.3</a:t>
            </a:r>
          </a:p>
        </p:txBody>
      </p:sp>
      <p:sp>
        <p:nvSpPr>
          <p:cNvPr id="69640" name="Text Box 8">
            <a:extLst>
              <a:ext uri="{FF2B5EF4-FFF2-40B4-BE49-F238E27FC236}">
                <a16:creationId xmlns:a16="http://schemas.microsoft.com/office/drawing/2014/main" id="{991A9576-15C5-40B8-BFE5-9210BCF093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43601" y="5562600"/>
            <a:ext cx="165942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pt-BR" altLang="pt-BR" sz="1800"/>
              <a:t>255.255.255.0</a:t>
            </a:r>
          </a:p>
        </p:txBody>
      </p:sp>
      <p:sp>
        <p:nvSpPr>
          <p:cNvPr id="69641" name="Line 9">
            <a:extLst>
              <a:ext uri="{FF2B5EF4-FFF2-40B4-BE49-F238E27FC236}">
                <a16:creationId xmlns:a16="http://schemas.microsoft.com/office/drawing/2014/main" id="{BBD541C7-220B-4DBD-8CC7-DE173D7B7788}"/>
              </a:ext>
            </a:extLst>
          </p:cNvPr>
          <p:cNvSpPr>
            <a:spLocks noChangeShapeType="1"/>
          </p:cNvSpPr>
          <p:nvPr/>
        </p:nvSpPr>
        <p:spPr bwMode="auto">
          <a:xfrm>
            <a:off x="3352800" y="5943600"/>
            <a:ext cx="1524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69642" name="Line 10">
            <a:extLst>
              <a:ext uri="{FF2B5EF4-FFF2-40B4-BE49-F238E27FC236}">
                <a16:creationId xmlns:a16="http://schemas.microsoft.com/office/drawing/2014/main" id="{4FD00DB3-BC6B-4683-B421-FEE79E615F5B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5943600"/>
            <a:ext cx="1524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69643" name="Text Box 11">
            <a:extLst>
              <a:ext uri="{FF2B5EF4-FFF2-40B4-BE49-F238E27FC236}">
                <a16:creationId xmlns:a16="http://schemas.microsoft.com/office/drawing/2014/main" id="{E33C4BA4-B0AC-4945-ABD2-D41147C0B7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2800" y="6019800"/>
            <a:ext cx="153118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pt-BR" altLang="pt-BR" sz="1800"/>
              <a:t>200.145.31.0</a:t>
            </a:r>
          </a:p>
        </p:txBody>
      </p:sp>
      <p:sp>
        <p:nvSpPr>
          <p:cNvPr id="69644" name="Text Box 12">
            <a:extLst>
              <a:ext uri="{FF2B5EF4-FFF2-40B4-BE49-F238E27FC236}">
                <a16:creationId xmlns:a16="http://schemas.microsoft.com/office/drawing/2014/main" id="{F634FA72-D64A-487F-8A3A-49A3EDB805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43600" y="6019800"/>
            <a:ext cx="153118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pt-BR" altLang="pt-BR" sz="1800"/>
              <a:t>200.145.31.0</a:t>
            </a:r>
          </a:p>
        </p:txBody>
      </p:sp>
      <p:sp>
        <p:nvSpPr>
          <p:cNvPr id="69645" name="Text Box 14">
            <a:extLst>
              <a:ext uri="{FF2B5EF4-FFF2-40B4-BE49-F238E27FC236}">
                <a16:creationId xmlns:a16="http://schemas.microsoft.com/office/drawing/2014/main" id="{40D5D547-3202-45CD-AE3B-E6F661942C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48601" y="6019800"/>
            <a:ext cx="168507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pt-BR" altLang="pt-BR" sz="1800"/>
              <a:t>Mesma Rede!!</a:t>
            </a: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Title 2">
            <a:extLst>
              <a:ext uri="{FF2B5EF4-FFF2-40B4-BE49-F238E27FC236}">
                <a16:creationId xmlns:a16="http://schemas.microsoft.com/office/drawing/2014/main" id="{2E851892-0CB3-4A8D-BF04-8582C3270BE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152650" y="533400"/>
            <a:ext cx="7886700" cy="800100"/>
          </a:xfrm>
        </p:spPr>
        <p:txBody>
          <a:bodyPr/>
          <a:lstStyle/>
          <a:p>
            <a:r>
              <a:rPr lang="en-US" altLang="en-US" sz="3600">
                <a:ea typeface="MS PGothic" panose="020B0600070205080204" pitchFamily="34" charset="-128"/>
              </a:rPr>
              <a:t>IP endereçamento: últimas palavras ...</a:t>
            </a:r>
            <a:endParaRPr lang="en-US" altLang="en-US" sz="3600"/>
          </a:p>
        </p:txBody>
      </p:sp>
      <p:sp>
        <p:nvSpPr>
          <p:cNvPr id="71686" name="Slide Number Placeholder 3">
            <a:extLst>
              <a:ext uri="{FF2B5EF4-FFF2-40B4-BE49-F238E27FC236}">
                <a16:creationId xmlns:a16="http://schemas.microsoft.com/office/drawing/2014/main" id="{82732B6A-FE72-4ACC-B757-3DC526D8839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xfrm>
            <a:off x="12268200" y="6443664"/>
            <a:ext cx="2743200" cy="36512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100">
                <a:solidFill>
                  <a:srgbClr val="F0F000"/>
                </a:solidFill>
              </a:rPr>
              <a:t>Network Layer: 4-</a:t>
            </a:r>
            <a:fld id="{E4B2FB66-6C40-4E67-AFB5-AC25036B8DC9}" type="slidenum">
              <a:rPr lang="en-US" altLang="en-US" sz="1100">
                <a:solidFill>
                  <a:srgbClr val="F0F000"/>
                </a:solidFill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34</a:t>
            </a:fld>
            <a:endParaRPr lang="en-US" altLang="en-US" sz="1100">
              <a:solidFill>
                <a:srgbClr val="F0F000"/>
              </a:solidFill>
            </a:endParaRPr>
          </a:p>
        </p:txBody>
      </p:sp>
      <p:sp>
        <p:nvSpPr>
          <p:cNvPr id="92" name="Rectangle 3">
            <a:extLst>
              <a:ext uri="{FF2B5EF4-FFF2-40B4-BE49-F238E27FC236}">
                <a16:creationId xmlns:a16="http://schemas.microsoft.com/office/drawing/2014/main" id="{AE3FA5FD-1668-40EF-B072-55CC2E6CD4CB}"/>
              </a:ext>
            </a:extLst>
          </p:cNvPr>
          <p:cNvSpPr txBox="1">
            <a:spLocks noChangeArrowheads="1"/>
          </p:cNvSpPr>
          <p:nvPr/>
        </p:nvSpPr>
        <p:spPr>
          <a:xfrm>
            <a:off x="2057401" y="1863726"/>
            <a:ext cx="4448175" cy="3825875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166688" defTabSz="685800">
              <a:spcBef>
                <a:spcPts val="750"/>
              </a:spcBef>
              <a:buNone/>
              <a:defRPr/>
            </a:pPr>
            <a:r>
              <a:rPr lang="en-US" sz="2100" i="1" dirty="0">
                <a:solidFill>
                  <a:srgbClr val="CC0000"/>
                </a:solidFill>
                <a:latin typeface="Calibri" panose="020F0502020204030204"/>
              </a:rPr>
              <a:t>Q: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 </a:t>
            </a:r>
            <a:r>
              <a:rPr lang="pt-PT" altLang="en-US" sz="2100" dirty="0">
                <a:solidFill>
                  <a:srgbClr val="202124"/>
                </a:solidFill>
                <a:latin typeface="Google Sans"/>
              </a:rPr>
              <a:t>como um ISP obt</a:t>
            </a:r>
            <a:r>
              <a:rPr lang="pt-PT" altLang="en-US" sz="2100" dirty="0">
                <a:solidFill>
                  <a:srgbClr val="202124"/>
                </a:solidFill>
              </a:rPr>
              <a:t>é</a:t>
            </a:r>
            <a:r>
              <a:rPr lang="pt-PT" altLang="en-US" sz="2100" dirty="0">
                <a:solidFill>
                  <a:srgbClr val="202124"/>
                </a:solidFill>
                <a:latin typeface="Google Sans"/>
              </a:rPr>
              <a:t>m bloco de endere</a:t>
            </a:r>
            <a:r>
              <a:rPr lang="pt-PT" altLang="en-US" sz="2100" dirty="0">
                <a:solidFill>
                  <a:srgbClr val="202124"/>
                </a:solidFill>
              </a:rPr>
              <a:t>ç</a:t>
            </a:r>
            <a:r>
              <a:rPr lang="pt-PT" altLang="en-US" sz="2100" dirty="0">
                <a:solidFill>
                  <a:srgbClr val="202124"/>
                </a:solidFill>
                <a:latin typeface="Google Sans"/>
              </a:rPr>
              <a:t>os</a:t>
            </a:r>
            <a:r>
              <a:rPr lang="en-US" altLang="en-US" sz="800" dirty="0"/>
              <a:t> 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?</a:t>
            </a:r>
          </a:p>
          <a:p>
            <a:pPr marL="264319" indent="-166688" defTabSz="685800">
              <a:spcBef>
                <a:spcPts val="750"/>
              </a:spcBef>
              <a:buNone/>
              <a:defRPr/>
            </a:pPr>
            <a:r>
              <a:rPr lang="en-US" sz="2100" i="1" dirty="0">
                <a:solidFill>
                  <a:srgbClr val="CC0000"/>
                </a:solidFill>
                <a:latin typeface="Calibri" panose="020F0502020204030204"/>
              </a:rPr>
              <a:t>R:</a:t>
            </a:r>
            <a:r>
              <a:rPr lang="en-US" sz="2100" dirty="0">
                <a:solidFill>
                  <a:srgbClr val="FF0000"/>
                </a:solidFill>
                <a:latin typeface="Calibri" panose="020F0502020204030204"/>
              </a:rPr>
              <a:t> </a:t>
            </a:r>
            <a:r>
              <a:rPr lang="en-US" sz="2100" dirty="0">
                <a:solidFill>
                  <a:srgbClr val="000099"/>
                </a:solidFill>
                <a:latin typeface="Calibri" panose="020F0502020204030204"/>
              </a:rPr>
              <a:t>ICANN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: </a:t>
            </a:r>
            <a:r>
              <a:rPr lang="en-US" sz="2100" dirty="0">
                <a:solidFill>
                  <a:srgbClr val="000099"/>
                </a:solidFill>
                <a:latin typeface="Calibri" panose="020F0502020204030204"/>
              </a:rPr>
              <a:t>I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nternet </a:t>
            </a:r>
            <a:r>
              <a:rPr lang="en-US" sz="2100" dirty="0">
                <a:solidFill>
                  <a:srgbClr val="000099"/>
                </a:solidFill>
                <a:latin typeface="Calibri" panose="020F0502020204030204"/>
              </a:rPr>
              <a:t>C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orporation for </a:t>
            </a:r>
            <a:r>
              <a:rPr lang="en-US" sz="2100" dirty="0">
                <a:solidFill>
                  <a:srgbClr val="000099"/>
                </a:solidFill>
                <a:latin typeface="Calibri" panose="020F0502020204030204"/>
              </a:rPr>
              <a:t>A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ssigned  </a:t>
            </a:r>
            <a:r>
              <a:rPr lang="en-US" sz="2100" dirty="0">
                <a:solidFill>
                  <a:srgbClr val="000099"/>
                </a:solidFill>
                <a:latin typeface="Calibri" panose="020F0502020204030204"/>
              </a:rPr>
              <a:t>N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ames and </a:t>
            </a:r>
            <a:r>
              <a:rPr lang="en-US" sz="2100" dirty="0">
                <a:solidFill>
                  <a:srgbClr val="000099"/>
                </a:solidFill>
                <a:latin typeface="Calibri" panose="020F0502020204030204"/>
              </a:rPr>
              <a:t>N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umbers http://www.icann.org/</a:t>
            </a:r>
          </a:p>
          <a:p>
            <a:pPr marL="431006" lvl="1" indent="-176213" defTabSz="685800">
              <a:spcBef>
                <a:spcPts val="375"/>
              </a:spcBef>
              <a:buFont typeface="Arial"/>
              <a:buChar char="•"/>
              <a:defRPr/>
            </a:pPr>
            <a:r>
              <a:rPr lang="en-US" sz="2100" dirty="0" err="1">
                <a:solidFill>
                  <a:prstClr val="black"/>
                </a:solidFill>
                <a:latin typeface="Calibri" panose="020F0502020204030204"/>
              </a:rPr>
              <a:t>Aloca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 </a:t>
            </a:r>
            <a:r>
              <a:rPr lang="en-US" sz="2100" dirty="0" err="1">
                <a:solidFill>
                  <a:prstClr val="black"/>
                </a:solidFill>
                <a:latin typeface="Calibri" panose="020F0502020204030204"/>
              </a:rPr>
              <a:t>endereços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 IP, </a:t>
            </a:r>
            <a:r>
              <a:rPr lang="en-US" sz="2100" dirty="0" err="1">
                <a:solidFill>
                  <a:prstClr val="black"/>
                </a:solidFill>
                <a:latin typeface="Calibri" panose="020F0502020204030204"/>
              </a:rPr>
              <a:t>através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 de </a:t>
            </a:r>
            <a:r>
              <a:rPr lang="en-US" sz="2100" dirty="0">
                <a:solidFill>
                  <a:srgbClr val="0000A3"/>
                </a:solidFill>
                <a:latin typeface="Calibri" panose="020F0502020204030204"/>
              </a:rPr>
              <a:t>5 regional registries (RRs) 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(</a:t>
            </a:r>
            <a:r>
              <a:rPr lang="en-US" sz="1800" dirty="0" err="1">
                <a:solidFill>
                  <a:prstClr val="black"/>
                </a:solidFill>
                <a:latin typeface="Calibri" panose="020F0502020204030204"/>
              </a:rPr>
              <a:t>quem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 </a:t>
            </a:r>
            <a:r>
              <a:rPr lang="pt-PT" altLang="en-US" sz="1800" dirty="0">
                <a:solidFill>
                  <a:srgbClr val="202124"/>
                </a:solidFill>
                <a:latin typeface="Google Sans"/>
              </a:rPr>
              <a:t>pode então alocar para registros locais</a:t>
            </a:r>
            <a:r>
              <a:rPr lang="en-US" altLang="en-US" sz="600" dirty="0"/>
              <a:t> 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)</a:t>
            </a:r>
          </a:p>
          <a:p>
            <a:pPr marL="431006" lvl="1" indent="-176213" defTabSz="685800">
              <a:spcBef>
                <a:spcPts val="375"/>
              </a:spcBef>
              <a:buFont typeface="Arial"/>
              <a:buChar char="•"/>
              <a:defRPr/>
            </a:pPr>
            <a:r>
              <a:rPr lang="en-US" sz="2100" dirty="0" err="1">
                <a:solidFill>
                  <a:prstClr val="black"/>
                </a:solidFill>
                <a:latin typeface="Calibri" panose="020F0502020204030204"/>
              </a:rPr>
              <a:t>Gerencia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 as zonas de DNS, </a:t>
            </a:r>
            <a:r>
              <a:rPr lang="en-US" sz="2100" dirty="0" err="1">
                <a:solidFill>
                  <a:prstClr val="black"/>
                </a:solidFill>
                <a:latin typeface="Calibri" panose="020F0502020204030204"/>
              </a:rPr>
              <a:t>incluindo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 </a:t>
            </a:r>
            <a:r>
              <a:rPr lang="en-US" sz="2100" dirty="0" err="1">
                <a:solidFill>
                  <a:prstClr val="black"/>
                </a:solidFill>
                <a:latin typeface="Calibri" panose="020F0502020204030204"/>
              </a:rPr>
              <a:t>delegação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 de TLD </a:t>
            </a:r>
            <a:r>
              <a:rPr lang="en-US" sz="2100" dirty="0" err="1">
                <a:solidFill>
                  <a:prstClr val="black"/>
                </a:solidFill>
                <a:latin typeface="Calibri" panose="020F0502020204030204"/>
              </a:rPr>
              <a:t>individuais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 (.com, .edu , …) </a:t>
            </a:r>
            <a:r>
              <a:rPr lang="en-US" sz="2100" dirty="0" err="1">
                <a:solidFill>
                  <a:prstClr val="black"/>
                </a:solidFill>
                <a:latin typeface="Calibri" panose="020F0502020204030204"/>
              </a:rPr>
              <a:t>gerenciando-os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  </a:t>
            </a:r>
          </a:p>
          <a:p>
            <a:pPr marL="347663" lvl="1" indent="0" defTabSz="685800">
              <a:spcBef>
                <a:spcPts val="375"/>
              </a:spcBef>
              <a:buNone/>
              <a:defRPr/>
            </a:pPr>
            <a:endParaRPr lang="en-US" sz="2100" dirty="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179A83A0-E897-4912-8C8A-6B5069BD598B}"/>
              </a:ext>
            </a:extLst>
          </p:cNvPr>
          <p:cNvSpPr txBox="1">
            <a:spLocks noChangeArrowheads="1"/>
          </p:cNvSpPr>
          <p:nvPr/>
        </p:nvSpPr>
        <p:spPr>
          <a:xfrm>
            <a:off x="6316664" y="1868489"/>
            <a:ext cx="3779837" cy="2727325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166688" defTabSz="685800">
              <a:spcBef>
                <a:spcPts val="750"/>
              </a:spcBef>
              <a:buNone/>
              <a:defRPr/>
            </a:pPr>
            <a:r>
              <a:rPr lang="en-US" sz="2100" i="1" dirty="0">
                <a:solidFill>
                  <a:srgbClr val="CC0000"/>
                </a:solidFill>
                <a:latin typeface="Calibri" panose="020F0502020204030204"/>
              </a:rPr>
              <a:t>Q: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 </a:t>
            </a:r>
            <a:r>
              <a:rPr lang="en-US" sz="2100" dirty="0" err="1">
                <a:solidFill>
                  <a:prstClr val="black"/>
                </a:solidFill>
                <a:latin typeface="Calibri" panose="020F0502020204030204"/>
              </a:rPr>
              <a:t>Existem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 </a:t>
            </a:r>
            <a:r>
              <a:rPr lang="en-US" sz="2100" dirty="0" err="1">
                <a:solidFill>
                  <a:prstClr val="black"/>
                </a:solidFill>
                <a:latin typeface="Calibri" panose="020F0502020204030204"/>
              </a:rPr>
              <a:t>endereços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 de IP de 32-bit IP </a:t>
            </a:r>
            <a:r>
              <a:rPr lang="en-US" sz="2100" dirty="0" err="1">
                <a:solidFill>
                  <a:prstClr val="black"/>
                </a:solidFill>
                <a:latin typeface="Calibri" panose="020F0502020204030204"/>
              </a:rPr>
              <a:t>suficientes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?</a:t>
            </a:r>
          </a:p>
          <a:p>
            <a:pPr marL="303610" indent="-205979" defTabSz="685800">
              <a:spcBef>
                <a:spcPts val="750"/>
              </a:spcBef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ICANN </a:t>
            </a:r>
            <a:r>
              <a:rPr lang="en-US" sz="2100" dirty="0" err="1">
                <a:solidFill>
                  <a:prstClr val="black"/>
                </a:solidFill>
                <a:latin typeface="Calibri" panose="020F0502020204030204"/>
              </a:rPr>
              <a:t>alocou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 </a:t>
            </a:r>
            <a:r>
              <a:rPr lang="en-US" sz="2100" dirty="0" err="1">
                <a:solidFill>
                  <a:prstClr val="black"/>
                </a:solidFill>
                <a:latin typeface="Calibri" panose="020F0502020204030204"/>
              </a:rPr>
              <a:t>os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 </a:t>
            </a:r>
            <a:r>
              <a:rPr lang="en-US" sz="2100" dirty="0" err="1">
                <a:solidFill>
                  <a:prstClr val="black"/>
                </a:solidFill>
                <a:latin typeface="Calibri" panose="020F0502020204030204"/>
              </a:rPr>
              <a:t>últimos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 </a:t>
            </a:r>
            <a:r>
              <a:rPr lang="en-US" sz="2100" dirty="0" err="1">
                <a:solidFill>
                  <a:prstClr val="black"/>
                </a:solidFill>
                <a:latin typeface="Calibri" panose="020F0502020204030204"/>
              </a:rPr>
              <a:t>pedaços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 de IPv4 para RRs </a:t>
            </a:r>
            <a:r>
              <a:rPr lang="en-US" sz="2100" dirty="0" err="1">
                <a:solidFill>
                  <a:prstClr val="black"/>
                </a:solidFill>
                <a:latin typeface="Calibri" panose="020F0502020204030204"/>
              </a:rPr>
              <a:t>em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 2011</a:t>
            </a:r>
          </a:p>
          <a:p>
            <a:pPr marL="303610" indent="-205979" defTabSz="685800">
              <a:spcBef>
                <a:spcPts val="750"/>
              </a:spcBef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NAT (</a:t>
            </a:r>
            <a:r>
              <a:rPr lang="en-US" sz="2100" dirty="0" err="1">
                <a:solidFill>
                  <a:prstClr val="black"/>
                </a:solidFill>
                <a:latin typeface="Calibri" panose="020F0502020204030204"/>
              </a:rPr>
              <a:t>próximo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) </a:t>
            </a:r>
            <a:r>
              <a:rPr lang="en-US" sz="2100" dirty="0" err="1">
                <a:solidFill>
                  <a:prstClr val="black"/>
                </a:solidFill>
                <a:latin typeface="Calibri" panose="020F0502020204030204"/>
              </a:rPr>
              <a:t>ajuda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 de IPv4 </a:t>
            </a:r>
            <a:r>
              <a:rPr lang="en-US" sz="2100" dirty="0" err="1">
                <a:solidFill>
                  <a:prstClr val="black"/>
                </a:solidFill>
                <a:latin typeface="Calibri" panose="020F0502020204030204"/>
              </a:rPr>
              <a:t>endereços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 </a:t>
            </a:r>
            <a:r>
              <a:rPr lang="en-US" sz="2100" dirty="0" err="1">
                <a:solidFill>
                  <a:prstClr val="black"/>
                </a:solidFill>
                <a:latin typeface="Calibri" panose="020F0502020204030204"/>
              </a:rPr>
              <a:t>levarão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 a </a:t>
            </a:r>
            <a:r>
              <a:rPr lang="en-US" sz="2100" dirty="0" err="1">
                <a:solidFill>
                  <a:prstClr val="black"/>
                </a:solidFill>
                <a:latin typeface="Calibri" panose="020F0502020204030204"/>
              </a:rPr>
              <a:t>exaustão</a:t>
            </a:r>
            <a:endParaRPr lang="en-US" sz="2100" dirty="0">
              <a:solidFill>
                <a:prstClr val="black"/>
              </a:solidFill>
              <a:latin typeface="Calibri" panose="020F0502020204030204"/>
            </a:endParaRPr>
          </a:p>
          <a:p>
            <a:pPr marL="303610" indent="-205979" defTabSz="685800">
              <a:spcBef>
                <a:spcPts val="750"/>
              </a:spcBef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IPv6 </a:t>
            </a:r>
            <a:r>
              <a:rPr lang="en-US" sz="2100" dirty="0" err="1">
                <a:solidFill>
                  <a:prstClr val="black"/>
                </a:solidFill>
                <a:latin typeface="Calibri" panose="020F0502020204030204"/>
              </a:rPr>
              <a:t>tem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 128-bit de </a:t>
            </a:r>
            <a:r>
              <a:rPr lang="en-US" sz="2100" dirty="0" err="1">
                <a:solidFill>
                  <a:prstClr val="black"/>
                </a:solidFill>
                <a:latin typeface="Calibri" panose="020F0502020204030204"/>
              </a:rPr>
              <a:t>endereços</a:t>
            </a:r>
            <a:endParaRPr lang="en-US" sz="2100" dirty="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4FA50142-2773-439E-99A8-41C0F1965CCC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6610350" y="4643438"/>
            <a:ext cx="3384550" cy="1046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685800"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580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58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58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58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500">
                <a:solidFill>
                  <a:srgbClr val="000000"/>
                </a:solidFill>
                <a:latin typeface="Calibri" panose="020F0502020204030204" pitchFamily="34" charset="0"/>
              </a:rPr>
              <a:t>"</a:t>
            </a:r>
            <a:r>
              <a:rPr lang="pt-PT" altLang="en-US" sz="1600">
                <a:solidFill>
                  <a:srgbClr val="202124"/>
                </a:solidFill>
                <a:latin typeface="Google Sans"/>
              </a:rPr>
              <a:t>Quem imaginou quantos endereços nos precisavamos</a:t>
            </a:r>
            <a:r>
              <a:rPr lang="en-US" altLang="en-US" sz="1500">
                <a:solidFill>
                  <a:srgbClr val="000000"/>
                </a:solidFill>
                <a:latin typeface="Calibri" panose="020F0502020204030204" pitchFamily="34" charset="0"/>
              </a:rPr>
              <a:t>?"  Vint Cerf (refletindo sobre a decisão de usar o endereços de IPv4 viu 32 bits era muito)</a:t>
            </a:r>
          </a:p>
        </p:txBody>
      </p:sp>
      <p:sp>
        <p:nvSpPr>
          <p:cNvPr id="71687" name="Rectangle 7">
            <a:extLst>
              <a:ext uri="{FF2B5EF4-FFF2-40B4-BE49-F238E27FC236}">
                <a16:creationId xmlns:a16="http://schemas.microsoft.com/office/drawing/2014/main" id="{FB264346-46FB-4DC1-B05F-CC979D0B61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1" y="107728"/>
            <a:ext cx="65" cy="241744"/>
          </a:xfrm>
          <a:prstGeom prst="rect">
            <a:avLst/>
          </a:prstGeom>
          <a:solidFill>
            <a:srgbClr val="F8F9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-17457" rIns="0" bIns="-17457" anchor="ctr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9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9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9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" grpId="0" build="p" autoUpdateAnimBg="0"/>
      <p:bldP spid="5" grpId="0" build="p" autoUpdateAnimBg="0"/>
      <p:bldP spid="2" grpId="0" autoUpdateAnimBg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Rectangle 2">
            <a:extLst>
              <a:ext uri="{FF2B5EF4-FFF2-40B4-BE49-F238E27FC236}">
                <a16:creationId xmlns:a16="http://schemas.microsoft.com/office/drawing/2014/main" id="{D40F534F-D7E6-4773-AD71-8CE757BA9B3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t-BR" altLang="pt-BR"/>
              <a:t>Endereçamento IP</a:t>
            </a:r>
          </a:p>
        </p:txBody>
      </p:sp>
      <p:sp>
        <p:nvSpPr>
          <p:cNvPr id="73731" name="Rectangle 3">
            <a:extLst>
              <a:ext uri="{FF2B5EF4-FFF2-40B4-BE49-F238E27FC236}">
                <a16:creationId xmlns:a16="http://schemas.microsoft.com/office/drawing/2014/main" id="{21563ED8-D6CA-4B57-8D8B-287F735D0975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2133600" y="1676400"/>
            <a:ext cx="7772400" cy="3657600"/>
          </a:xfrm>
        </p:spPr>
        <p:txBody>
          <a:bodyPr/>
          <a:lstStyle/>
          <a:p>
            <a:r>
              <a:rPr lang="pt-BR" altLang="pt-BR" sz="2000"/>
              <a:t>Utiliza 4 bytes</a:t>
            </a:r>
          </a:p>
          <a:p>
            <a:r>
              <a:rPr lang="pt-BR" altLang="pt-BR" sz="2000"/>
              <a:t>Representação decimal: 200.145.31.1</a:t>
            </a:r>
          </a:p>
          <a:p>
            <a:r>
              <a:rPr lang="pt-BR" altLang="pt-BR" sz="2000"/>
              <a:t>Classes:</a:t>
            </a:r>
          </a:p>
          <a:p>
            <a:pPr lvl="1"/>
            <a:r>
              <a:rPr lang="pt-BR" altLang="pt-BR" sz="1800"/>
              <a:t>A:0.X.X.X a 127.X.X.X, 128 redes de 16 milhões de computadores</a:t>
            </a:r>
          </a:p>
          <a:p>
            <a:pPr lvl="1"/>
            <a:r>
              <a:rPr lang="pt-BR" altLang="pt-BR" sz="1800"/>
              <a:t>B:128.X.X.X a 191.X.X.X, 16 mil redes de 65 mil computadores</a:t>
            </a:r>
          </a:p>
          <a:p>
            <a:pPr lvl="1"/>
            <a:r>
              <a:rPr lang="pt-BR" altLang="pt-BR" sz="1800"/>
              <a:t>C: 191.X.X.X a 223.X.X.X, 2 milhões de redes de 256 computadores</a:t>
            </a:r>
          </a:p>
          <a:p>
            <a:r>
              <a:rPr lang="pt-BR" altLang="pt-BR" sz="2000"/>
              <a:t>Endereçamento hierárquico</a:t>
            </a:r>
          </a:p>
          <a:p>
            <a:r>
              <a:rPr lang="pt-BR" altLang="pt-BR" sz="2000"/>
              <a:t>Rotas decididas em função do número da rede</a:t>
            </a:r>
          </a:p>
        </p:txBody>
      </p:sp>
      <p:sp>
        <p:nvSpPr>
          <p:cNvPr id="73732" name="Rectangle 4">
            <a:extLst>
              <a:ext uri="{FF2B5EF4-FFF2-40B4-BE49-F238E27FC236}">
                <a16:creationId xmlns:a16="http://schemas.microsoft.com/office/drawing/2014/main" id="{98FE8212-2310-4E99-A268-147BB3B533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5257800"/>
            <a:ext cx="1371600" cy="228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pt-BR" altLang="pt-BR" sz="1800"/>
          </a:p>
        </p:txBody>
      </p:sp>
      <p:sp>
        <p:nvSpPr>
          <p:cNvPr id="73733" name="Rectangle 5">
            <a:extLst>
              <a:ext uri="{FF2B5EF4-FFF2-40B4-BE49-F238E27FC236}">
                <a16:creationId xmlns:a16="http://schemas.microsoft.com/office/drawing/2014/main" id="{0F12B2F9-7483-49AE-A923-53922B3CE7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5257800"/>
            <a:ext cx="1371600" cy="228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pt-BR" altLang="pt-BR" sz="1800"/>
          </a:p>
        </p:txBody>
      </p:sp>
      <p:sp>
        <p:nvSpPr>
          <p:cNvPr id="73734" name="Rectangle 6">
            <a:extLst>
              <a:ext uri="{FF2B5EF4-FFF2-40B4-BE49-F238E27FC236}">
                <a16:creationId xmlns:a16="http://schemas.microsoft.com/office/drawing/2014/main" id="{6BB45522-F336-4419-9696-E4AED9832B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5257800"/>
            <a:ext cx="1371600" cy="228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pt-BR" altLang="pt-BR" sz="1800"/>
          </a:p>
        </p:txBody>
      </p:sp>
      <p:sp>
        <p:nvSpPr>
          <p:cNvPr id="73735" name="Rectangle 7">
            <a:extLst>
              <a:ext uri="{FF2B5EF4-FFF2-40B4-BE49-F238E27FC236}">
                <a16:creationId xmlns:a16="http://schemas.microsoft.com/office/drawing/2014/main" id="{1CAD5658-068C-4817-8CBC-7465D5C357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5257800"/>
            <a:ext cx="1371600" cy="228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pt-BR" altLang="pt-BR" sz="1800"/>
          </a:p>
        </p:txBody>
      </p:sp>
      <p:sp>
        <p:nvSpPr>
          <p:cNvPr id="73736" name="Rectangle 9">
            <a:extLst>
              <a:ext uri="{FF2B5EF4-FFF2-40B4-BE49-F238E27FC236}">
                <a16:creationId xmlns:a16="http://schemas.microsoft.com/office/drawing/2014/main" id="{AF0C0942-BFA2-4AD9-B089-067AD307DE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5257800"/>
            <a:ext cx="4114800" cy="2286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pt-BR" altLang="pt-BR" sz="1800"/>
          </a:p>
        </p:txBody>
      </p:sp>
      <p:sp>
        <p:nvSpPr>
          <p:cNvPr id="73737" name="Rectangle 10">
            <a:extLst>
              <a:ext uri="{FF2B5EF4-FFF2-40B4-BE49-F238E27FC236}">
                <a16:creationId xmlns:a16="http://schemas.microsoft.com/office/drawing/2014/main" id="{2EDA3BE3-353D-40CE-A5E7-E7523D146C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5257800"/>
            <a:ext cx="1219200" cy="22860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pt-BR" altLang="pt-BR" sz="1800"/>
          </a:p>
        </p:txBody>
      </p:sp>
      <p:sp>
        <p:nvSpPr>
          <p:cNvPr id="73738" name="Rectangle 11">
            <a:extLst>
              <a:ext uri="{FF2B5EF4-FFF2-40B4-BE49-F238E27FC236}">
                <a16:creationId xmlns:a16="http://schemas.microsoft.com/office/drawing/2014/main" id="{C78DA98F-296F-46AC-956E-C2ADB864BB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5562600"/>
            <a:ext cx="1371600" cy="228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pt-BR" altLang="pt-BR" sz="1800"/>
          </a:p>
        </p:txBody>
      </p:sp>
      <p:sp>
        <p:nvSpPr>
          <p:cNvPr id="73739" name="Rectangle 12">
            <a:extLst>
              <a:ext uri="{FF2B5EF4-FFF2-40B4-BE49-F238E27FC236}">
                <a16:creationId xmlns:a16="http://schemas.microsoft.com/office/drawing/2014/main" id="{DF2E3963-E65B-4C06-BF07-C3835C6EDA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5562600"/>
            <a:ext cx="1371600" cy="228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pt-BR" altLang="pt-BR" sz="1800"/>
          </a:p>
        </p:txBody>
      </p:sp>
      <p:sp>
        <p:nvSpPr>
          <p:cNvPr id="73740" name="Rectangle 13">
            <a:extLst>
              <a:ext uri="{FF2B5EF4-FFF2-40B4-BE49-F238E27FC236}">
                <a16:creationId xmlns:a16="http://schemas.microsoft.com/office/drawing/2014/main" id="{D07F2382-3330-4197-BEFA-28BE031DEA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5562600"/>
            <a:ext cx="1371600" cy="228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pt-BR" altLang="pt-BR" sz="1800"/>
          </a:p>
        </p:txBody>
      </p:sp>
      <p:sp>
        <p:nvSpPr>
          <p:cNvPr id="73741" name="Rectangle 14">
            <a:extLst>
              <a:ext uri="{FF2B5EF4-FFF2-40B4-BE49-F238E27FC236}">
                <a16:creationId xmlns:a16="http://schemas.microsoft.com/office/drawing/2014/main" id="{FA5F6BC6-6888-4E89-863A-C6467981EE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5562600"/>
            <a:ext cx="1371600" cy="228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pt-BR" altLang="pt-BR" sz="1800"/>
          </a:p>
        </p:txBody>
      </p:sp>
      <p:sp>
        <p:nvSpPr>
          <p:cNvPr id="73742" name="Rectangle 15">
            <a:extLst>
              <a:ext uri="{FF2B5EF4-FFF2-40B4-BE49-F238E27FC236}">
                <a16:creationId xmlns:a16="http://schemas.microsoft.com/office/drawing/2014/main" id="{66C65094-4AA9-434F-8D02-AAD1549C56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5562600"/>
            <a:ext cx="2743200" cy="2286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pt-BR" altLang="pt-BR" sz="1800"/>
          </a:p>
        </p:txBody>
      </p:sp>
      <p:sp>
        <p:nvSpPr>
          <p:cNvPr id="73743" name="Rectangle 16">
            <a:extLst>
              <a:ext uri="{FF2B5EF4-FFF2-40B4-BE49-F238E27FC236}">
                <a16:creationId xmlns:a16="http://schemas.microsoft.com/office/drawing/2014/main" id="{83F38B93-8898-4592-8BA9-3EC67F63C9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7600" y="5562600"/>
            <a:ext cx="2514600" cy="22860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pt-BR" altLang="pt-BR" sz="1800"/>
          </a:p>
        </p:txBody>
      </p:sp>
      <p:sp>
        <p:nvSpPr>
          <p:cNvPr id="73744" name="Rectangle 17">
            <a:extLst>
              <a:ext uri="{FF2B5EF4-FFF2-40B4-BE49-F238E27FC236}">
                <a16:creationId xmlns:a16="http://schemas.microsoft.com/office/drawing/2014/main" id="{C3E2CCC1-3ED2-4CD3-8C3C-D428986FDD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5867400"/>
            <a:ext cx="1371600" cy="228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pt-BR" altLang="pt-BR" sz="1800"/>
          </a:p>
        </p:txBody>
      </p:sp>
      <p:sp>
        <p:nvSpPr>
          <p:cNvPr id="73745" name="Rectangle 18">
            <a:extLst>
              <a:ext uri="{FF2B5EF4-FFF2-40B4-BE49-F238E27FC236}">
                <a16:creationId xmlns:a16="http://schemas.microsoft.com/office/drawing/2014/main" id="{013A2299-2C7E-416F-8D2E-8F73E38C50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5867400"/>
            <a:ext cx="1371600" cy="228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pt-BR" altLang="pt-BR" sz="1800"/>
          </a:p>
        </p:txBody>
      </p:sp>
      <p:sp>
        <p:nvSpPr>
          <p:cNvPr id="73746" name="Rectangle 19">
            <a:extLst>
              <a:ext uri="{FF2B5EF4-FFF2-40B4-BE49-F238E27FC236}">
                <a16:creationId xmlns:a16="http://schemas.microsoft.com/office/drawing/2014/main" id="{627ABB0B-FA86-4CAA-9693-5001C3A081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5867400"/>
            <a:ext cx="1371600" cy="228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pt-BR" altLang="pt-BR" sz="1800"/>
          </a:p>
        </p:txBody>
      </p:sp>
      <p:sp>
        <p:nvSpPr>
          <p:cNvPr id="73747" name="Rectangle 20">
            <a:extLst>
              <a:ext uri="{FF2B5EF4-FFF2-40B4-BE49-F238E27FC236}">
                <a16:creationId xmlns:a16="http://schemas.microsoft.com/office/drawing/2014/main" id="{93837B86-97DE-440D-A982-E79A37138A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5867400"/>
            <a:ext cx="1371600" cy="228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pt-BR" altLang="pt-BR" sz="1800"/>
          </a:p>
        </p:txBody>
      </p:sp>
      <p:sp>
        <p:nvSpPr>
          <p:cNvPr id="73748" name="Rectangle 21">
            <a:extLst>
              <a:ext uri="{FF2B5EF4-FFF2-40B4-BE49-F238E27FC236}">
                <a16:creationId xmlns:a16="http://schemas.microsoft.com/office/drawing/2014/main" id="{F1A4D5B0-E8E0-4B23-9C91-C5D0B4E71D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5867400"/>
            <a:ext cx="1371600" cy="2286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pt-BR" altLang="pt-BR" sz="1800"/>
          </a:p>
        </p:txBody>
      </p:sp>
      <p:sp>
        <p:nvSpPr>
          <p:cNvPr id="73749" name="Rectangle 22">
            <a:extLst>
              <a:ext uri="{FF2B5EF4-FFF2-40B4-BE49-F238E27FC236}">
                <a16:creationId xmlns:a16="http://schemas.microsoft.com/office/drawing/2014/main" id="{332BDE33-BD88-498F-BBF7-C457CB810A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5867400"/>
            <a:ext cx="3810000" cy="22860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pt-BR" altLang="pt-BR" sz="1800"/>
          </a:p>
        </p:txBody>
      </p:sp>
      <p:sp>
        <p:nvSpPr>
          <p:cNvPr id="73750" name="Text Box 23">
            <a:extLst>
              <a:ext uri="{FF2B5EF4-FFF2-40B4-BE49-F238E27FC236}">
                <a16:creationId xmlns:a16="http://schemas.microsoft.com/office/drawing/2014/main" id="{7C5AF38B-5BF3-4439-B8B2-9C25C945F7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79725" y="5219701"/>
            <a:ext cx="3492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pt-BR" altLang="pt-BR" sz="1800"/>
              <a:t>A</a:t>
            </a:r>
          </a:p>
        </p:txBody>
      </p:sp>
      <p:sp>
        <p:nvSpPr>
          <p:cNvPr id="73751" name="Text Box 24">
            <a:extLst>
              <a:ext uri="{FF2B5EF4-FFF2-40B4-BE49-F238E27FC236}">
                <a16:creationId xmlns:a16="http://schemas.microsoft.com/office/drawing/2014/main" id="{E40A0CFC-E484-4049-B26F-2AD590F2D5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5600" y="5486401"/>
            <a:ext cx="3365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pt-BR" altLang="pt-BR" sz="1800"/>
              <a:t>B</a:t>
            </a:r>
          </a:p>
        </p:txBody>
      </p:sp>
      <p:sp>
        <p:nvSpPr>
          <p:cNvPr id="73752" name="Text Box 25">
            <a:extLst>
              <a:ext uri="{FF2B5EF4-FFF2-40B4-BE49-F238E27FC236}">
                <a16:creationId xmlns:a16="http://schemas.microsoft.com/office/drawing/2014/main" id="{75A7C1BC-360A-4CE4-B71C-5214D1D147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5600" y="5791200"/>
            <a:ext cx="3513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pt-BR" altLang="pt-BR" sz="1800"/>
              <a:t>C</a:t>
            </a:r>
          </a:p>
        </p:txBody>
      </p:sp>
      <p:sp>
        <p:nvSpPr>
          <p:cNvPr id="73753" name="Text Box 27">
            <a:extLst>
              <a:ext uri="{FF2B5EF4-FFF2-40B4-BE49-F238E27FC236}">
                <a16:creationId xmlns:a16="http://schemas.microsoft.com/office/drawing/2014/main" id="{663D1D4B-0F99-4048-B70D-C1281ADB9A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876801"/>
            <a:ext cx="11430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pt-BR" altLang="pt-BR" sz="1800"/>
              <a:t>Rede</a:t>
            </a:r>
          </a:p>
        </p:txBody>
      </p:sp>
      <p:sp>
        <p:nvSpPr>
          <p:cNvPr id="73754" name="Text Box 28">
            <a:extLst>
              <a:ext uri="{FF2B5EF4-FFF2-40B4-BE49-F238E27FC236}">
                <a16:creationId xmlns:a16="http://schemas.microsoft.com/office/drawing/2014/main" id="{CCCDA3EF-E805-4DAB-9330-346E7DCA3C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00800" y="4876801"/>
            <a:ext cx="11430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pt-BR" altLang="pt-BR" sz="1800"/>
              <a:t>Host</a:t>
            </a:r>
          </a:p>
        </p:txBody>
      </p:sp>
      <p:sp>
        <p:nvSpPr>
          <p:cNvPr id="73755" name="Rectangle 29">
            <a:extLst>
              <a:ext uri="{FF2B5EF4-FFF2-40B4-BE49-F238E27FC236}">
                <a16:creationId xmlns:a16="http://schemas.microsoft.com/office/drawing/2014/main" id="{2288EDB3-E862-4FDC-B72B-3DE51101C7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6248400"/>
            <a:ext cx="1371600" cy="228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pt-BR" altLang="pt-BR" sz="1800"/>
          </a:p>
        </p:txBody>
      </p:sp>
      <p:sp>
        <p:nvSpPr>
          <p:cNvPr id="73756" name="Rectangle 30">
            <a:extLst>
              <a:ext uri="{FF2B5EF4-FFF2-40B4-BE49-F238E27FC236}">
                <a16:creationId xmlns:a16="http://schemas.microsoft.com/office/drawing/2014/main" id="{9675A57A-0BD1-4BD0-8775-9703BCC07C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6248400"/>
            <a:ext cx="1371600" cy="228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pt-BR" altLang="pt-BR" sz="1800"/>
          </a:p>
        </p:txBody>
      </p:sp>
      <p:sp>
        <p:nvSpPr>
          <p:cNvPr id="73757" name="Rectangle 31">
            <a:extLst>
              <a:ext uri="{FF2B5EF4-FFF2-40B4-BE49-F238E27FC236}">
                <a16:creationId xmlns:a16="http://schemas.microsoft.com/office/drawing/2014/main" id="{4FB9F82D-31C3-4729-B57F-D62775898C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6248400"/>
            <a:ext cx="1371600" cy="228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pt-BR" altLang="pt-BR" sz="1800"/>
          </a:p>
        </p:txBody>
      </p:sp>
      <p:sp>
        <p:nvSpPr>
          <p:cNvPr id="73758" name="Rectangle 32">
            <a:extLst>
              <a:ext uri="{FF2B5EF4-FFF2-40B4-BE49-F238E27FC236}">
                <a16:creationId xmlns:a16="http://schemas.microsoft.com/office/drawing/2014/main" id="{D1A6E164-4718-4C05-B69F-5ED9750324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248400"/>
            <a:ext cx="1371600" cy="228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pt-BR" altLang="pt-BR" sz="1800"/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Rectangle 2">
            <a:extLst>
              <a:ext uri="{FF2B5EF4-FFF2-40B4-BE49-F238E27FC236}">
                <a16:creationId xmlns:a16="http://schemas.microsoft.com/office/drawing/2014/main" id="{7991ABA2-7CC3-4604-9E62-F7EADEA3153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8110" y="147894"/>
            <a:ext cx="9720072" cy="1499616"/>
          </a:xfrm>
        </p:spPr>
        <p:txBody>
          <a:bodyPr/>
          <a:lstStyle/>
          <a:p>
            <a:r>
              <a:rPr lang="pt-BR" altLang="pt-BR" dirty="0"/>
              <a:t>Bibliografia</a:t>
            </a:r>
          </a:p>
        </p:txBody>
      </p:sp>
      <p:sp>
        <p:nvSpPr>
          <p:cNvPr id="75780" name="Espaço Reservado para Rodapé 4">
            <a:extLst>
              <a:ext uri="{FF2B5EF4-FFF2-40B4-BE49-F238E27FC236}">
                <a16:creationId xmlns:a16="http://schemas.microsoft.com/office/drawing/2014/main" id="{A23430F3-3FC3-4E9C-92DC-2BE8AE1B20BE}"/>
              </a:ext>
            </a:extLst>
          </p:cNvPr>
          <p:cNvSpPr txBox="1">
            <a:spLocks noGrp="1"/>
          </p:cNvSpPr>
          <p:nvPr/>
        </p:nvSpPr>
        <p:spPr bwMode="auto">
          <a:xfrm>
            <a:off x="7239000" y="64008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pt-BR" sz="1400">
                <a:latin typeface="Comic Sans MS" panose="030F0702030302020204" pitchFamily="66" charset="0"/>
              </a:rPr>
              <a:t>Marcos L Mucheroni</a:t>
            </a:r>
            <a:endParaRPr lang="en-US" altLang="pt-BR" sz="1400">
              <a:latin typeface="Times New Roman" panose="02020603050405020304" pitchFamily="18" charset="0"/>
            </a:endParaRPr>
          </a:p>
        </p:txBody>
      </p:sp>
      <p:pic>
        <p:nvPicPr>
          <p:cNvPr id="3074" name="Picture 2" descr="https://m.media-amazon.com/images/I/91eUuOTkTjL._AC_UF1000,1000_QL80_.jpg">
            <a:extLst>
              <a:ext uri="{FF2B5EF4-FFF2-40B4-BE49-F238E27FC236}">
                <a16:creationId xmlns:a16="http://schemas.microsoft.com/office/drawing/2014/main" id="{D377AC68-1CE3-446C-8C28-030101029C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2913" y="1475012"/>
            <a:ext cx="3501602" cy="46316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6" name="Picture 4" descr="Imagem de Livro - Redes de Computadores">
            <a:extLst>
              <a:ext uri="{FF2B5EF4-FFF2-40B4-BE49-F238E27FC236}">
                <a16:creationId xmlns:a16="http://schemas.microsoft.com/office/drawing/2014/main" id="{EA014159-06DC-4A67-BE56-8325090910C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39802" y="1470957"/>
            <a:ext cx="3501602" cy="46356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Imagem 2">
            <a:extLst>
              <a:ext uri="{FF2B5EF4-FFF2-40B4-BE49-F238E27FC236}">
                <a16:creationId xmlns:a16="http://schemas.microsoft.com/office/drawing/2014/main" id="{6900ADAD-4BF7-493D-BBA5-EE4B94BD1FE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942349" y="1470957"/>
            <a:ext cx="3847623" cy="4635690"/>
          </a:xfrm>
          <a:prstGeom prst="rect">
            <a:avLst/>
          </a:prstGeom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>
            <a:extLst>
              <a:ext uri="{FF2B5EF4-FFF2-40B4-BE49-F238E27FC236}">
                <a16:creationId xmlns:a16="http://schemas.microsoft.com/office/drawing/2014/main" id="{5342C50A-59D9-42E1-A5F1-35AB1AC1C973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0" y="457200"/>
            <a:ext cx="7772400" cy="647700"/>
          </a:xfrm>
        </p:spPr>
        <p:txBody>
          <a:bodyPr/>
          <a:lstStyle/>
          <a:p>
            <a:r>
              <a:rPr lang="pt-BR" altLang="pt-BR" sz="3800" dirty="0"/>
              <a:t>4.1. História da Internet</a:t>
            </a:r>
            <a:endParaRPr lang="pt-BR" altLang="pt-BR" dirty="0"/>
          </a:p>
        </p:txBody>
      </p:sp>
      <p:sp>
        <p:nvSpPr>
          <p:cNvPr id="13315" name="Rectangle 3">
            <a:extLst>
              <a:ext uri="{FF2B5EF4-FFF2-40B4-BE49-F238E27FC236}">
                <a16:creationId xmlns:a16="http://schemas.microsoft.com/office/drawing/2014/main" id="{85BA96C1-260B-481C-88DB-8A552C15DE03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2133600"/>
            <a:ext cx="3695700" cy="4344988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pt-BR" altLang="pt-BR" sz="2000">
                <a:solidFill>
                  <a:schemeClr val="accent2"/>
                </a:solidFill>
              </a:rPr>
              <a:t>:</a:t>
            </a:r>
            <a:r>
              <a:rPr lang="pt-BR" altLang="pt-BR" sz="2000"/>
              <a:t> </a:t>
            </a:r>
          </a:p>
          <a:p>
            <a:pPr lvl="1">
              <a:buFont typeface="Wingdings" panose="05000000000000000000" pitchFamily="2" charset="2"/>
              <a:buNone/>
            </a:pPr>
            <a:r>
              <a:rPr lang="pt-BR" altLang="pt-BR" sz="2200"/>
              <a:t>-  apresentaçao da ARPAnet (4 nós)</a:t>
            </a:r>
          </a:p>
          <a:p>
            <a:pPr lvl="1">
              <a:buFont typeface="Wingdings" panose="05000000000000000000" pitchFamily="2" charset="2"/>
              <a:buNone/>
            </a:pPr>
            <a:r>
              <a:rPr lang="pt-BR" altLang="pt-BR" sz="2200"/>
              <a:t>-  NCP (</a:t>
            </a:r>
            <a:r>
              <a:rPr lang="pt-BR" altLang="pt-BR" sz="2200" i="1"/>
              <a:t>Network Control Protocol</a:t>
            </a:r>
            <a:r>
              <a:rPr lang="pt-BR" altLang="pt-BR" sz="2200"/>
              <a:t>) primeiro protocolo host-host</a:t>
            </a:r>
          </a:p>
          <a:p>
            <a:pPr lvl="1">
              <a:buFont typeface="Wingdings" panose="05000000000000000000" pitchFamily="2" charset="2"/>
              <a:buNone/>
            </a:pPr>
            <a:r>
              <a:rPr lang="pt-BR" altLang="pt-BR" sz="2200"/>
              <a:t>-  Foi feito o primeiro programa de  e-mail</a:t>
            </a:r>
          </a:p>
          <a:p>
            <a:pPr lvl="1">
              <a:buFont typeface="Wingdings" panose="05000000000000000000" pitchFamily="2" charset="2"/>
              <a:buNone/>
            </a:pPr>
            <a:r>
              <a:rPr lang="pt-BR" altLang="pt-BR" sz="2200"/>
              <a:t>-  ARPAnet com 15 nós</a:t>
            </a:r>
          </a:p>
        </p:txBody>
      </p:sp>
      <p:sp>
        <p:nvSpPr>
          <p:cNvPr id="13316" name="Rectangle 5">
            <a:extLst>
              <a:ext uri="{FF2B5EF4-FFF2-40B4-BE49-F238E27FC236}">
                <a16:creationId xmlns:a16="http://schemas.microsoft.com/office/drawing/2014/main" id="{9E76C882-DD47-4240-B42C-D4E7C9E166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1676400"/>
            <a:ext cx="79248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pt-BR" altLang="pt-BR" sz="2400" i="1">
                <a:solidFill>
                  <a:srgbClr val="FF0000"/>
                </a:solidFill>
                <a:latin typeface="Comic Sans MS" panose="030F0702030302020204" pitchFamily="66" charset="0"/>
              </a:rPr>
              <a:t>1961-1972: Estréia da comutação de pacotes </a:t>
            </a:r>
            <a:r>
              <a:rPr lang="pt-BR" altLang="pt-BR" sz="4000">
                <a:solidFill>
                  <a:schemeClr val="accent2"/>
                </a:solidFill>
              </a:rPr>
              <a:t>-</a:t>
            </a:r>
            <a:endParaRPr lang="pt-BR" altLang="pt-BR" sz="4000" u="sng">
              <a:solidFill>
                <a:schemeClr val="accent2"/>
              </a:solidFill>
              <a:latin typeface="Comic Sans MS" panose="030F0702030302020204" pitchFamily="66" charset="0"/>
            </a:endParaRPr>
          </a:p>
        </p:txBody>
      </p:sp>
      <p:pic>
        <p:nvPicPr>
          <p:cNvPr id="13317" name="Picture 6" descr="arpanet2">
            <a:extLst>
              <a:ext uri="{FF2B5EF4-FFF2-40B4-BE49-F238E27FC236}">
                <a16:creationId xmlns:a16="http://schemas.microsoft.com/office/drawing/2014/main" id="{A1F54D59-0DB1-49A7-A828-BF66F38ADBB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458"/>
          <a:stretch>
            <a:fillRect/>
          </a:stretch>
        </p:blipFill>
        <p:spPr bwMode="auto">
          <a:xfrm>
            <a:off x="6553201" y="2590800"/>
            <a:ext cx="2976563" cy="288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>
            <a:extLst>
              <a:ext uri="{FF2B5EF4-FFF2-40B4-BE49-F238E27FC236}">
                <a16:creationId xmlns:a16="http://schemas.microsoft.com/office/drawing/2014/main" id="{EE50B2A1-9D80-4CB7-AEA2-35B5E8B371A2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6229350" y="1827212"/>
            <a:ext cx="4419600" cy="4308475"/>
          </a:xfrm>
        </p:spPr>
        <p:txBody>
          <a:bodyPr/>
          <a:lstStyle/>
          <a:p>
            <a:pPr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pt-BR" altLang="pt-BR" sz="2000" dirty="0">
                <a:solidFill>
                  <a:srgbClr val="FF0000"/>
                </a:solidFill>
              </a:rPr>
              <a:t>  Princ. de interconexão </a:t>
            </a:r>
            <a:r>
              <a:rPr lang="pt-BR" altLang="pt-BR" sz="2000" dirty="0" err="1">
                <a:solidFill>
                  <a:srgbClr val="FF0000"/>
                </a:solidFill>
              </a:rPr>
              <a:t>Cerf</a:t>
            </a:r>
            <a:r>
              <a:rPr lang="pt-BR" altLang="pt-BR" sz="2000" dirty="0">
                <a:solidFill>
                  <a:srgbClr val="FF0000"/>
                </a:solidFill>
              </a:rPr>
              <a:t>/ Kahn:</a:t>
            </a:r>
          </a:p>
          <a:p>
            <a:pPr lvl="1">
              <a:lnSpc>
                <a:spcPct val="90000"/>
              </a:lnSpc>
            </a:pPr>
            <a:r>
              <a:rPr lang="pt-BR" altLang="pt-BR" sz="2200" dirty="0"/>
              <a:t>minimalismo, autonomia - não é necessária nenhuma mudança interna para interconectar redes</a:t>
            </a:r>
          </a:p>
          <a:p>
            <a:pPr lvl="1">
              <a:lnSpc>
                <a:spcPct val="90000"/>
              </a:lnSpc>
            </a:pPr>
            <a:r>
              <a:rPr lang="pt-BR" altLang="pt-BR" sz="2200" dirty="0"/>
              <a:t>modelo de serviço </a:t>
            </a:r>
            <a:r>
              <a:rPr lang="pt-BR" altLang="pt-BR" sz="2200" i="1" dirty="0" err="1"/>
              <a:t>best</a:t>
            </a:r>
            <a:r>
              <a:rPr lang="pt-BR" altLang="pt-BR" sz="2200" i="1" dirty="0"/>
              <a:t> </a:t>
            </a:r>
            <a:r>
              <a:rPr lang="pt-BR" altLang="pt-BR" sz="2200" i="1" dirty="0" err="1"/>
              <a:t>effort</a:t>
            </a:r>
            <a:endParaRPr lang="pt-BR" altLang="pt-BR" sz="2200" dirty="0"/>
          </a:p>
          <a:p>
            <a:pPr lvl="1">
              <a:lnSpc>
                <a:spcPct val="90000"/>
              </a:lnSpc>
            </a:pPr>
            <a:r>
              <a:rPr lang="pt-BR" altLang="pt-BR" sz="2200" dirty="0"/>
              <a:t>roteadores sem estados</a:t>
            </a:r>
          </a:p>
          <a:p>
            <a:pPr lvl="1">
              <a:lnSpc>
                <a:spcPct val="90000"/>
              </a:lnSpc>
            </a:pPr>
            <a:r>
              <a:rPr lang="pt-BR" altLang="pt-BR" sz="2200" dirty="0"/>
              <a:t>controle descentralizado</a:t>
            </a:r>
          </a:p>
          <a:p>
            <a:pPr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pt-BR" altLang="pt-BR" sz="2000" dirty="0">
                <a:solidFill>
                  <a:srgbClr val="FF0000"/>
                </a:solidFill>
              </a:rPr>
              <a:t>    definiram a arquitetura atual da Internet</a:t>
            </a:r>
            <a:endParaRPr lang="pt-BR" altLang="pt-BR" sz="2400" dirty="0"/>
          </a:p>
        </p:txBody>
      </p:sp>
      <p:sp>
        <p:nvSpPr>
          <p:cNvPr id="15363" name="Rectangle 3">
            <a:extLst>
              <a:ext uri="{FF2B5EF4-FFF2-40B4-BE49-F238E27FC236}">
                <a16:creationId xmlns:a16="http://schemas.microsoft.com/office/drawing/2014/main" id="{A26CC23B-3F3A-4655-ABA3-93745CAA43BF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0" y="333375"/>
            <a:ext cx="7772400" cy="647700"/>
          </a:xfrm>
        </p:spPr>
        <p:txBody>
          <a:bodyPr/>
          <a:lstStyle/>
          <a:p>
            <a:r>
              <a:rPr lang="pt-BR" altLang="pt-BR" sz="3800" dirty="0"/>
              <a:t> 4.1. História da Internet</a:t>
            </a:r>
          </a:p>
        </p:txBody>
      </p:sp>
      <p:sp>
        <p:nvSpPr>
          <p:cNvPr id="15364" name="Rectangle 4">
            <a:extLst>
              <a:ext uri="{FF2B5EF4-FFF2-40B4-BE49-F238E27FC236}">
                <a16:creationId xmlns:a16="http://schemas.microsoft.com/office/drawing/2014/main" id="{3C041A4B-C32F-4424-87F9-3B8901B73D00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752600"/>
            <a:ext cx="4152900" cy="4457700"/>
          </a:xfrm>
        </p:spPr>
        <p:txBody>
          <a:bodyPr/>
          <a:lstStyle/>
          <a:p>
            <a:r>
              <a:rPr lang="pt-BR" altLang="pt-BR" sz="2000">
                <a:solidFill>
                  <a:schemeClr val="accent2"/>
                </a:solidFill>
              </a:rPr>
              <a:t>1970:</a:t>
            </a:r>
            <a:r>
              <a:rPr lang="pt-BR" altLang="pt-BR" sz="2000"/>
              <a:t> rede de satélite ALOHAnet no Havaí</a:t>
            </a:r>
          </a:p>
          <a:p>
            <a:r>
              <a:rPr lang="pt-BR" altLang="pt-BR" sz="2000">
                <a:solidFill>
                  <a:schemeClr val="accent2"/>
                </a:solidFill>
              </a:rPr>
              <a:t>1973:</a:t>
            </a:r>
            <a:r>
              <a:rPr lang="pt-BR" altLang="pt-BR" sz="2000"/>
              <a:t> Metcalfe propõe a  Ethernet em sua tese de doutorado</a:t>
            </a:r>
          </a:p>
          <a:p>
            <a:r>
              <a:rPr lang="pt-BR" altLang="pt-BR" sz="2000">
                <a:solidFill>
                  <a:schemeClr val="accent2"/>
                </a:solidFill>
              </a:rPr>
              <a:t>1974:</a:t>
            </a:r>
            <a:r>
              <a:rPr lang="pt-BR" altLang="pt-BR" sz="2000"/>
              <a:t> Cerf e Kahn - arquitetura para a interconexão de redes</a:t>
            </a:r>
          </a:p>
          <a:p>
            <a:r>
              <a:rPr lang="pt-BR" altLang="pt-BR" sz="2000">
                <a:solidFill>
                  <a:schemeClr val="accent2"/>
                </a:solidFill>
              </a:rPr>
              <a:t>fim dos anos 70:</a:t>
            </a:r>
            <a:r>
              <a:rPr lang="pt-BR" altLang="pt-BR" sz="2000"/>
              <a:t> arquiteturas proprietárias: DECnet, SNA, XNA</a:t>
            </a:r>
          </a:p>
          <a:p>
            <a:r>
              <a:rPr lang="pt-BR" altLang="pt-BR" sz="2000">
                <a:solidFill>
                  <a:schemeClr val="accent2"/>
                </a:solidFill>
              </a:rPr>
              <a:t>fim dos anos 70:</a:t>
            </a:r>
            <a:r>
              <a:rPr lang="pt-BR" altLang="pt-BR" sz="2000"/>
              <a:t> comutação de pacotes de comprimento fixo (precursor do ATM*)</a:t>
            </a:r>
          </a:p>
          <a:p>
            <a:r>
              <a:rPr lang="pt-BR" altLang="pt-BR" sz="2000">
                <a:solidFill>
                  <a:schemeClr val="accent2"/>
                </a:solidFill>
              </a:rPr>
              <a:t>1979:</a:t>
            </a:r>
            <a:r>
              <a:rPr lang="pt-BR" altLang="pt-BR" sz="2000"/>
              <a:t> ARPAnet com 200 nós</a:t>
            </a:r>
          </a:p>
        </p:txBody>
      </p:sp>
      <p:sp>
        <p:nvSpPr>
          <p:cNvPr id="15365" name="Rectangle 5">
            <a:extLst>
              <a:ext uri="{FF2B5EF4-FFF2-40B4-BE49-F238E27FC236}">
                <a16:creationId xmlns:a16="http://schemas.microsoft.com/office/drawing/2014/main" id="{1BBD37BB-AB30-41B7-8368-77E24D7E95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7401" y="914400"/>
            <a:ext cx="9001125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pt-BR" sz="2400" i="1">
                <a:solidFill>
                  <a:srgbClr val="FF0000"/>
                </a:solidFill>
                <a:latin typeface="Comic Sans MS" panose="030F0702030302020204" pitchFamily="66" charset="0"/>
              </a:rPr>
              <a:t>1972-1980: Interconexão de redes novas e proprietárias</a:t>
            </a:r>
            <a:endParaRPr lang="en-US" altLang="pt-BR" sz="4000" u="sng">
              <a:solidFill>
                <a:schemeClr val="accent2"/>
              </a:solidFill>
              <a:latin typeface="Comic Sans MS" panose="030F0702030302020204" pitchFamily="66" charset="0"/>
            </a:endParaRPr>
          </a:p>
        </p:txBody>
      </p:sp>
      <p:sp>
        <p:nvSpPr>
          <p:cNvPr id="15366" name="Rectangle 6">
            <a:extLst>
              <a:ext uri="{FF2B5EF4-FFF2-40B4-BE49-F238E27FC236}">
                <a16:creationId xmlns:a16="http://schemas.microsoft.com/office/drawing/2014/main" id="{BB8F819A-EC73-4EA9-9B60-7FE84C97B2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9350" y="1646238"/>
            <a:ext cx="4267200" cy="4191000"/>
          </a:xfrm>
          <a:prstGeom prst="rect">
            <a:avLst/>
          </a:prstGeom>
          <a:noFill/>
          <a:ln w="28575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pt-BR" altLang="pt-BR" sz="2400">
              <a:latin typeface="Times New Roman" panose="02020603050405020304" pitchFamily="18" charset="0"/>
            </a:endParaRPr>
          </a:p>
        </p:txBody>
      </p:sp>
      <p:sp>
        <p:nvSpPr>
          <p:cNvPr id="15367" name="CaixaDeTexto 1">
            <a:extLst>
              <a:ext uri="{FF2B5EF4-FFF2-40B4-BE49-F238E27FC236}">
                <a16:creationId xmlns:a16="http://schemas.microsoft.com/office/drawing/2014/main" id="{38AFAD34-FBD2-4B60-8587-0A6936C3FF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72225" y="5915025"/>
            <a:ext cx="37338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pt-BR" altLang="pt-BR" sz="1800"/>
              <a:t>(*Asynchronous Transfer Mode)</a:t>
            </a:r>
            <a:endParaRPr lang="en-US" altLang="en-US" sz="1800"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>
            <a:extLst>
              <a:ext uri="{FF2B5EF4-FFF2-40B4-BE49-F238E27FC236}">
                <a16:creationId xmlns:a16="http://schemas.microsoft.com/office/drawing/2014/main" id="{1646C6C6-B138-4D06-9192-1E02BD956730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4419600" y="533400"/>
            <a:ext cx="7772400" cy="647700"/>
          </a:xfrm>
        </p:spPr>
        <p:txBody>
          <a:bodyPr/>
          <a:lstStyle/>
          <a:p>
            <a:r>
              <a:rPr lang="pt-BR" altLang="pt-BR" sz="3800" dirty="0"/>
              <a:t>4.1. História da Internet</a:t>
            </a:r>
          </a:p>
        </p:txBody>
      </p:sp>
      <p:sp>
        <p:nvSpPr>
          <p:cNvPr id="17411" name="Rectangle 3">
            <a:extLst>
              <a:ext uri="{FF2B5EF4-FFF2-40B4-BE49-F238E27FC236}">
                <a16:creationId xmlns:a16="http://schemas.microsoft.com/office/drawing/2014/main" id="{3CC7F7E4-2A58-448B-9CC0-0C7BFDAE24F8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1285460" y="2146301"/>
            <a:ext cx="3810000" cy="4344987"/>
          </a:xfrm>
        </p:spPr>
        <p:txBody>
          <a:bodyPr/>
          <a:lstStyle/>
          <a:p>
            <a:r>
              <a:rPr lang="pt-BR" altLang="pt-BR" sz="2000" dirty="0">
                <a:solidFill>
                  <a:schemeClr val="accent2"/>
                </a:solidFill>
              </a:rPr>
              <a:t>1983:</a:t>
            </a:r>
            <a:r>
              <a:rPr lang="pt-BR" altLang="pt-BR" sz="2000" dirty="0"/>
              <a:t> implantação do TCP/IP</a:t>
            </a:r>
          </a:p>
          <a:p>
            <a:r>
              <a:rPr lang="pt-BR" altLang="pt-BR" sz="2000" dirty="0">
                <a:solidFill>
                  <a:schemeClr val="accent2"/>
                </a:solidFill>
              </a:rPr>
              <a:t>1982:</a:t>
            </a:r>
            <a:r>
              <a:rPr lang="pt-BR" altLang="pt-BR" sz="2000" dirty="0"/>
              <a:t> definição do protocolo SMTP para e-mail</a:t>
            </a:r>
          </a:p>
          <a:p>
            <a:r>
              <a:rPr lang="pt-BR" altLang="pt-BR" sz="2000" dirty="0">
                <a:solidFill>
                  <a:schemeClr val="accent2"/>
                </a:solidFill>
              </a:rPr>
              <a:t>1983:</a:t>
            </a:r>
            <a:r>
              <a:rPr lang="pt-BR" altLang="pt-BR" sz="2000" dirty="0"/>
              <a:t> definição do DNS para tradução de nome para endereço IP  (www.nome.pf)</a:t>
            </a:r>
          </a:p>
          <a:p>
            <a:r>
              <a:rPr lang="pt-BR" altLang="pt-BR" sz="2000" dirty="0">
                <a:solidFill>
                  <a:schemeClr val="accent2"/>
                </a:solidFill>
              </a:rPr>
              <a:t>1985:</a:t>
            </a:r>
            <a:r>
              <a:rPr lang="pt-BR" altLang="pt-BR" sz="2000" dirty="0"/>
              <a:t> definição do protocolo FTP (File </a:t>
            </a:r>
            <a:r>
              <a:rPr lang="pt-BR" altLang="pt-BR" sz="2000" dirty="0" err="1"/>
              <a:t>Transfer</a:t>
            </a:r>
            <a:r>
              <a:rPr lang="pt-BR" altLang="pt-BR" sz="2000" dirty="0"/>
              <a:t> </a:t>
            </a:r>
            <a:r>
              <a:rPr lang="pt-BR" altLang="pt-BR" sz="2000" dirty="0" err="1"/>
              <a:t>Protocol</a:t>
            </a:r>
            <a:r>
              <a:rPr lang="pt-BR" altLang="pt-BR" sz="2000" dirty="0"/>
              <a:t>)</a:t>
            </a:r>
          </a:p>
          <a:p>
            <a:r>
              <a:rPr lang="pt-BR" altLang="pt-BR" sz="2000" dirty="0">
                <a:solidFill>
                  <a:schemeClr val="accent2"/>
                </a:solidFill>
              </a:rPr>
              <a:t>1988:</a:t>
            </a:r>
            <a:r>
              <a:rPr lang="pt-BR" altLang="pt-BR" sz="2000" dirty="0"/>
              <a:t> controle de congestionamento do TCP</a:t>
            </a:r>
          </a:p>
        </p:txBody>
      </p:sp>
      <p:sp>
        <p:nvSpPr>
          <p:cNvPr id="17412" name="Rectangle 4">
            <a:extLst>
              <a:ext uri="{FF2B5EF4-FFF2-40B4-BE49-F238E27FC236}">
                <a16:creationId xmlns:a16="http://schemas.microsoft.com/office/drawing/2014/main" id="{772FEDA5-89AF-4A9C-B6FE-C825F4429971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7160318" y="2130357"/>
            <a:ext cx="3810000" cy="4333875"/>
          </a:xfrm>
        </p:spPr>
        <p:txBody>
          <a:bodyPr/>
          <a:lstStyle/>
          <a:p>
            <a:r>
              <a:rPr lang="pt-BR" altLang="pt-BR" sz="2000" dirty="0"/>
              <a:t>novas redes nacionais: </a:t>
            </a:r>
            <a:r>
              <a:rPr lang="pt-BR" altLang="pt-BR" sz="2000" dirty="0" err="1"/>
              <a:t>Csnet</a:t>
            </a:r>
            <a:r>
              <a:rPr lang="pt-BR" altLang="pt-BR" sz="2000" dirty="0"/>
              <a:t>, </a:t>
            </a:r>
            <a:r>
              <a:rPr lang="pt-BR" altLang="pt-BR" sz="2000" dirty="0" err="1"/>
              <a:t>BITnet</a:t>
            </a:r>
            <a:r>
              <a:rPr lang="pt-BR" altLang="pt-BR" sz="2000" dirty="0"/>
              <a:t>, </a:t>
            </a:r>
            <a:r>
              <a:rPr lang="pt-BR" altLang="pt-BR" sz="2000" dirty="0" err="1"/>
              <a:t>NSFnet</a:t>
            </a:r>
            <a:r>
              <a:rPr lang="pt-BR" altLang="pt-BR" sz="2000" dirty="0"/>
              <a:t>, </a:t>
            </a:r>
            <a:r>
              <a:rPr lang="pt-BR" altLang="pt-BR" sz="2000" dirty="0" err="1"/>
              <a:t>Minitel</a:t>
            </a:r>
            <a:endParaRPr lang="pt-BR" altLang="pt-BR" sz="2000" dirty="0"/>
          </a:p>
          <a:p>
            <a:r>
              <a:rPr lang="pt-BR" altLang="pt-BR" sz="2000" dirty="0"/>
              <a:t>100.000 hosts conectados numa confederação de redes até o ano 2000</a:t>
            </a:r>
          </a:p>
          <a:p>
            <a:endParaRPr lang="pt-BR" altLang="pt-BR" sz="2400" dirty="0"/>
          </a:p>
        </p:txBody>
      </p:sp>
      <p:sp>
        <p:nvSpPr>
          <p:cNvPr id="17413" name="Rectangle 5">
            <a:extLst>
              <a:ext uri="{FF2B5EF4-FFF2-40B4-BE49-F238E27FC236}">
                <a16:creationId xmlns:a16="http://schemas.microsoft.com/office/drawing/2014/main" id="{01B4B29D-75A8-4B2C-BF5C-3C73C3341C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10847" y="1181100"/>
            <a:ext cx="79629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pt-BR" sz="2400" i="1" dirty="0">
                <a:solidFill>
                  <a:srgbClr val="FF0000"/>
                </a:solidFill>
                <a:latin typeface="Comic Sans MS" panose="030F0702030302020204" pitchFamily="66" charset="0"/>
              </a:rPr>
              <a:t>1980-1990: </a:t>
            </a:r>
            <a:r>
              <a:rPr lang="en-US" altLang="pt-BR" sz="2400" i="1" dirty="0" err="1">
                <a:solidFill>
                  <a:srgbClr val="FF0000"/>
                </a:solidFill>
                <a:latin typeface="Comic Sans MS" panose="030F0702030302020204" pitchFamily="66" charset="0"/>
              </a:rPr>
              <a:t>novos</a:t>
            </a:r>
            <a:r>
              <a:rPr lang="en-US" altLang="pt-BR" sz="2400" i="1" dirty="0">
                <a:solidFill>
                  <a:srgbClr val="FF0000"/>
                </a:solidFill>
                <a:latin typeface="Comic Sans MS" panose="030F0702030302020204" pitchFamily="66" charset="0"/>
              </a:rPr>
              <a:t> </a:t>
            </a:r>
            <a:r>
              <a:rPr lang="en-US" altLang="pt-BR" sz="2400" i="1" dirty="0" err="1">
                <a:solidFill>
                  <a:srgbClr val="FF0000"/>
                </a:solidFill>
                <a:latin typeface="Comic Sans MS" panose="030F0702030302020204" pitchFamily="66" charset="0"/>
              </a:rPr>
              <a:t>protocolos</a:t>
            </a:r>
            <a:r>
              <a:rPr lang="en-US" altLang="pt-BR" sz="2400" i="1" dirty="0">
                <a:solidFill>
                  <a:srgbClr val="FF0000"/>
                </a:solidFill>
                <a:latin typeface="Comic Sans MS" panose="030F0702030302020204" pitchFamily="66" charset="0"/>
              </a:rPr>
              <a:t>, </a:t>
            </a:r>
            <a:r>
              <a:rPr lang="en-US" altLang="pt-BR" sz="2400" i="1" dirty="0" err="1">
                <a:solidFill>
                  <a:srgbClr val="FF0000"/>
                </a:solidFill>
                <a:latin typeface="Comic Sans MS" panose="030F0702030302020204" pitchFamily="66" charset="0"/>
              </a:rPr>
              <a:t>proliferação</a:t>
            </a:r>
            <a:r>
              <a:rPr lang="en-US" altLang="pt-BR" sz="2400" i="1" dirty="0">
                <a:solidFill>
                  <a:srgbClr val="FF0000"/>
                </a:solidFill>
                <a:latin typeface="Comic Sans MS" panose="030F0702030302020204" pitchFamily="66" charset="0"/>
              </a:rPr>
              <a:t> de redes</a:t>
            </a:r>
            <a:endParaRPr lang="en-US" altLang="pt-BR" sz="4000" u="sng" dirty="0">
              <a:solidFill>
                <a:schemeClr val="accent2"/>
              </a:solidFill>
              <a:latin typeface="Comic Sans MS" panose="030F0702030302020204" pitchFamily="66" charset="0"/>
            </a:endParaRPr>
          </a:p>
        </p:txBody>
      </p:sp>
      <p:pic>
        <p:nvPicPr>
          <p:cNvPr id="7" name="Picture 2">
            <a:extLst>
              <a:ext uri="{FF2B5EF4-FFF2-40B4-BE49-F238E27FC236}">
                <a16:creationId xmlns:a16="http://schemas.microsoft.com/office/drawing/2014/main" id="{7E6854CB-7C28-416C-86A0-593E950E32A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61188" y="4183063"/>
            <a:ext cx="3001962" cy="220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>
            <a:extLst>
              <a:ext uri="{FF2B5EF4-FFF2-40B4-BE49-F238E27FC236}">
                <a16:creationId xmlns:a16="http://schemas.microsoft.com/office/drawing/2014/main" id="{075AA209-21DD-4117-BC03-C34AE7620703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4419600" y="533400"/>
            <a:ext cx="7772400" cy="647700"/>
          </a:xfrm>
        </p:spPr>
        <p:txBody>
          <a:bodyPr/>
          <a:lstStyle/>
          <a:p>
            <a:r>
              <a:rPr lang="pt-BR" altLang="pt-BR" sz="3800" dirty="0"/>
              <a:t>4.1. Internet e Início da Web</a:t>
            </a:r>
          </a:p>
        </p:txBody>
      </p:sp>
      <p:sp>
        <p:nvSpPr>
          <p:cNvPr id="19459" name="Rectangle 3">
            <a:extLst>
              <a:ext uri="{FF2B5EF4-FFF2-40B4-BE49-F238E27FC236}">
                <a16:creationId xmlns:a16="http://schemas.microsoft.com/office/drawing/2014/main" id="{1F6F7F9E-6707-403C-B076-2BE112F9404B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1126435" y="1731064"/>
            <a:ext cx="4095750" cy="4457700"/>
          </a:xfrm>
        </p:spPr>
        <p:txBody>
          <a:bodyPr>
            <a:normAutofit lnSpcReduction="10000"/>
          </a:bodyPr>
          <a:lstStyle/>
          <a:p>
            <a:pPr>
              <a:lnSpc>
                <a:spcPct val="90000"/>
              </a:lnSpc>
            </a:pPr>
            <a:r>
              <a:rPr lang="pt-BR" altLang="pt-BR" sz="2000" dirty="0">
                <a:solidFill>
                  <a:schemeClr val="accent2"/>
                </a:solidFill>
              </a:rPr>
              <a:t>início dos anos 90: </a:t>
            </a:r>
            <a:r>
              <a:rPr lang="pt-BR" altLang="pt-BR" sz="2000" dirty="0" err="1"/>
              <a:t>ARPAnet</a:t>
            </a:r>
            <a:r>
              <a:rPr lang="pt-BR" altLang="pt-BR" sz="2000" dirty="0"/>
              <a:t> desativada</a:t>
            </a:r>
          </a:p>
          <a:p>
            <a:pPr>
              <a:lnSpc>
                <a:spcPct val="90000"/>
              </a:lnSpc>
            </a:pPr>
            <a:r>
              <a:rPr lang="pt-BR" altLang="pt-BR" sz="2000" dirty="0">
                <a:solidFill>
                  <a:schemeClr val="accent2"/>
                </a:solidFill>
              </a:rPr>
              <a:t>1991: </a:t>
            </a:r>
            <a:r>
              <a:rPr lang="pt-BR" altLang="pt-BR" sz="2000" dirty="0"/>
              <a:t>NSF remove restrições ao uso comercial da </a:t>
            </a:r>
            <a:r>
              <a:rPr lang="pt-BR" altLang="pt-BR" sz="2000" dirty="0" err="1"/>
              <a:t>NSFnet</a:t>
            </a:r>
            <a:r>
              <a:rPr lang="pt-BR" altLang="pt-BR" sz="2000" dirty="0"/>
              <a:t> (desativada em 1995)</a:t>
            </a:r>
          </a:p>
          <a:p>
            <a:pPr>
              <a:lnSpc>
                <a:spcPct val="90000"/>
              </a:lnSpc>
            </a:pPr>
            <a:r>
              <a:rPr lang="pt-BR" altLang="pt-BR" sz="2000" dirty="0">
                <a:solidFill>
                  <a:schemeClr val="accent2"/>
                </a:solidFill>
              </a:rPr>
              <a:t>início dos anos 90 :</a:t>
            </a:r>
            <a:r>
              <a:rPr lang="pt-BR" altLang="pt-BR" sz="2000" dirty="0"/>
              <a:t> Web</a:t>
            </a:r>
          </a:p>
          <a:p>
            <a:pPr lvl="1">
              <a:lnSpc>
                <a:spcPct val="90000"/>
              </a:lnSpc>
            </a:pPr>
            <a:r>
              <a:rPr lang="pt-BR" altLang="pt-BR" sz="2200" dirty="0" err="1"/>
              <a:t>hypertexto</a:t>
            </a:r>
            <a:r>
              <a:rPr lang="pt-BR" altLang="pt-BR" sz="2200" dirty="0"/>
              <a:t> [Bush 1945, Nelson 1960’s]</a:t>
            </a:r>
          </a:p>
          <a:p>
            <a:pPr lvl="1">
              <a:lnSpc>
                <a:spcPct val="90000"/>
              </a:lnSpc>
            </a:pPr>
            <a:r>
              <a:rPr lang="pt-BR" altLang="pt-BR" sz="2200" dirty="0"/>
              <a:t>HTML, HTTP: Berners-Lee (WWW)</a:t>
            </a:r>
          </a:p>
          <a:p>
            <a:pPr lvl="1">
              <a:lnSpc>
                <a:spcPct val="90000"/>
              </a:lnSpc>
            </a:pPr>
            <a:r>
              <a:rPr lang="pt-BR" altLang="pt-BR" sz="2200" dirty="0"/>
              <a:t>1994: </a:t>
            </a:r>
            <a:r>
              <a:rPr lang="pt-BR" altLang="pt-BR" sz="2200" dirty="0" err="1"/>
              <a:t>Mosaic</a:t>
            </a:r>
            <a:r>
              <a:rPr lang="pt-BR" altLang="pt-BR" sz="2200" dirty="0"/>
              <a:t> depois Netscape x Explorer</a:t>
            </a:r>
          </a:p>
          <a:p>
            <a:pPr lvl="1">
              <a:lnSpc>
                <a:spcPct val="90000"/>
              </a:lnSpc>
            </a:pPr>
            <a:r>
              <a:rPr lang="pt-BR" altLang="pt-BR" sz="2200" dirty="0"/>
              <a:t>fim dos anos 90: comercialização da Web</a:t>
            </a:r>
            <a:endParaRPr lang="pt-BR" altLang="pt-BR" sz="2000" dirty="0"/>
          </a:p>
        </p:txBody>
      </p:sp>
      <p:sp>
        <p:nvSpPr>
          <p:cNvPr id="19460" name="Rectangle 4">
            <a:extLst>
              <a:ext uri="{FF2B5EF4-FFF2-40B4-BE49-F238E27FC236}">
                <a16:creationId xmlns:a16="http://schemas.microsoft.com/office/drawing/2014/main" id="{057AB9E6-A9F3-4369-B3B7-A343CD5C36A8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7502111" y="1740589"/>
            <a:ext cx="3841750" cy="4448175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pt-BR" altLang="pt-BR" sz="2400" dirty="0">
                <a:solidFill>
                  <a:schemeClr val="accent2"/>
                </a:solidFill>
              </a:rPr>
              <a:t>Final dos anos 90-00:</a:t>
            </a:r>
            <a:endParaRPr lang="pt-BR" altLang="pt-BR" sz="2400" dirty="0">
              <a:solidFill>
                <a:srgbClr val="FF0000"/>
              </a:solidFill>
            </a:endParaRPr>
          </a:p>
          <a:p>
            <a:r>
              <a:rPr lang="pt-BR" altLang="pt-BR" sz="2000" dirty="0"/>
              <a:t>novas aplicações: mensagens instantâneas, compartilhamento de arquivos P2P</a:t>
            </a:r>
          </a:p>
          <a:p>
            <a:r>
              <a:rPr lang="pt-BR" altLang="pt-BR" sz="2000" dirty="0"/>
              <a:t>preocupação com a segurança de redes</a:t>
            </a:r>
          </a:p>
          <a:p>
            <a:r>
              <a:rPr lang="pt-BR" altLang="pt-BR" sz="2000" dirty="0"/>
              <a:t>est. 50 milhões de computadores na Internet</a:t>
            </a:r>
          </a:p>
          <a:p>
            <a:r>
              <a:rPr lang="pt-BR" altLang="pt-BR" sz="2000" dirty="0"/>
              <a:t>est. mais de 100 milhões de usuários</a:t>
            </a:r>
          </a:p>
          <a:p>
            <a:r>
              <a:rPr lang="pt-BR" altLang="pt-BR" sz="2000" dirty="0"/>
              <a:t>enlaces de </a:t>
            </a:r>
            <a:r>
              <a:rPr lang="pt-BR" altLang="pt-BR" sz="2000" dirty="0" err="1"/>
              <a:t>backbone</a:t>
            </a:r>
            <a:r>
              <a:rPr lang="pt-BR" altLang="pt-BR" sz="2000" dirty="0"/>
              <a:t> a </a:t>
            </a:r>
            <a:r>
              <a:rPr lang="pt-BR" altLang="pt-BR" sz="2000" dirty="0" err="1"/>
              <a:t>Gbps</a:t>
            </a:r>
            <a:endParaRPr lang="pt-BR" altLang="pt-BR" sz="2000" dirty="0"/>
          </a:p>
          <a:p>
            <a:pPr>
              <a:buFont typeface="Wingdings" panose="05000000000000000000" pitchFamily="2" charset="2"/>
              <a:buNone/>
            </a:pPr>
            <a:endParaRPr lang="pt-BR" altLang="pt-BR" sz="2000" dirty="0"/>
          </a:p>
        </p:txBody>
      </p:sp>
      <p:sp>
        <p:nvSpPr>
          <p:cNvPr id="19461" name="Rectangle 5">
            <a:extLst>
              <a:ext uri="{FF2B5EF4-FFF2-40B4-BE49-F238E27FC236}">
                <a16:creationId xmlns:a16="http://schemas.microsoft.com/office/drawing/2014/main" id="{8914E296-08C6-48B1-80F5-44225040DC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6852" y="1023730"/>
            <a:ext cx="85344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pt-BR" sz="2400" i="1" dirty="0" err="1">
                <a:solidFill>
                  <a:srgbClr val="FF0000"/>
                </a:solidFill>
                <a:latin typeface="Comic Sans MS" panose="030F0702030302020204" pitchFamily="66" charset="0"/>
              </a:rPr>
              <a:t>Anos</a:t>
            </a:r>
            <a:r>
              <a:rPr lang="en-US" altLang="pt-BR" sz="2400" i="1" dirty="0">
                <a:solidFill>
                  <a:srgbClr val="FF0000"/>
                </a:solidFill>
                <a:latin typeface="Comic Sans MS" panose="030F0702030302020204" pitchFamily="66" charset="0"/>
              </a:rPr>
              <a:t> 90 e 2000: </a:t>
            </a:r>
            <a:r>
              <a:rPr lang="en-US" altLang="pt-BR" sz="2400" i="1" dirty="0" err="1">
                <a:solidFill>
                  <a:srgbClr val="FF0000"/>
                </a:solidFill>
                <a:latin typeface="Comic Sans MS" panose="030F0702030302020204" pitchFamily="66" charset="0"/>
              </a:rPr>
              <a:t>comercialização</a:t>
            </a:r>
            <a:r>
              <a:rPr lang="en-US" altLang="pt-BR" sz="2400" i="1" dirty="0">
                <a:solidFill>
                  <a:srgbClr val="FF0000"/>
                </a:solidFill>
                <a:latin typeface="Comic Sans MS" panose="030F0702030302020204" pitchFamily="66" charset="0"/>
              </a:rPr>
              <a:t>, a Web, </a:t>
            </a:r>
            <a:r>
              <a:rPr lang="en-US" altLang="pt-BR" sz="2400" i="1" dirty="0" err="1">
                <a:solidFill>
                  <a:srgbClr val="FF0000"/>
                </a:solidFill>
                <a:latin typeface="Comic Sans MS" panose="030F0702030302020204" pitchFamily="66" charset="0"/>
              </a:rPr>
              <a:t>novas</a:t>
            </a:r>
            <a:r>
              <a:rPr lang="en-US" altLang="pt-BR" sz="2400" i="1" dirty="0">
                <a:solidFill>
                  <a:srgbClr val="FF0000"/>
                </a:solidFill>
                <a:latin typeface="Comic Sans MS" panose="030F0702030302020204" pitchFamily="66" charset="0"/>
              </a:rPr>
              <a:t> </a:t>
            </a:r>
            <a:r>
              <a:rPr lang="en-US" altLang="pt-BR" sz="2400" i="1" dirty="0" err="1">
                <a:solidFill>
                  <a:srgbClr val="FF0000"/>
                </a:solidFill>
                <a:latin typeface="Comic Sans MS" panose="030F0702030302020204" pitchFamily="66" charset="0"/>
              </a:rPr>
              <a:t>aplicações</a:t>
            </a:r>
            <a:endParaRPr lang="en-US" altLang="pt-BR" sz="4000" u="sng" dirty="0">
              <a:solidFill>
                <a:schemeClr val="accent2"/>
              </a:solidFill>
              <a:latin typeface="Comic Sans MS" panose="030F0702030302020204" pitchFamily="66" charset="0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Título 1">
            <a:extLst>
              <a:ext uri="{FF2B5EF4-FFF2-40B4-BE49-F238E27FC236}">
                <a16:creationId xmlns:a16="http://schemas.microsoft.com/office/drawing/2014/main" id="{F393FA53-B2C4-4444-8DE8-E1773669A38B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450574" y="457891"/>
            <a:ext cx="10515600" cy="1325563"/>
          </a:xfrm>
        </p:spPr>
        <p:txBody>
          <a:bodyPr/>
          <a:lstStyle/>
          <a:p>
            <a:r>
              <a:rPr lang="pt-BR" altLang="pt-BR" dirty="0"/>
              <a:t>4.1. História da Internet/Web</a:t>
            </a:r>
          </a:p>
        </p:txBody>
      </p:sp>
      <p:sp>
        <p:nvSpPr>
          <p:cNvPr id="20483" name="Espaço Reservado para Conteúdo 2">
            <a:extLst>
              <a:ext uri="{FF2B5EF4-FFF2-40B4-BE49-F238E27FC236}">
                <a16:creationId xmlns:a16="http://schemas.microsoft.com/office/drawing/2014/main" id="{11AF3A26-DD1F-46AF-A531-852E97ADEFBA}"/>
              </a:ext>
            </a:extLst>
          </p:cNvPr>
          <p:cNvSpPr>
            <a:spLocks noGrp="1" noChangeArrowheads="1"/>
          </p:cNvSpPr>
          <p:nvPr>
            <p:ph sz="half" idx="4294967295"/>
          </p:nvPr>
        </p:nvSpPr>
        <p:spPr>
          <a:xfrm>
            <a:off x="2514600" y="1690688"/>
            <a:ext cx="8001000" cy="4530725"/>
          </a:xfrm>
        </p:spPr>
        <p:txBody>
          <a:bodyPr>
            <a:normAutofit fontScale="92500" lnSpcReduction="10000"/>
          </a:bodyPr>
          <a:lstStyle/>
          <a:p>
            <a:pPr>
              <a:buFont typeface="Wingdings" panose="05000000000000000000" pitchFamily="2" charset="2"/>
              <a:buNone/>
              <a:defRPr/>
            </a:pPr>
            <a:r>
              <a:rPr lang="pt-BR" altLang="pt-BR" dirty="0">
                <a:solidFill>
                  <a:schemeClr val="accent2"/>
                </a:solidFill>
              </a:rPr>
              <a:t>Até 2007:</a:t>
            </a:r>
          </a:p>
          <a:p>
            <a:pPr>
              <a:defRPr/>
            </a:pPr>
            <a:r>
              <a:rPr lang="pt-BR" altLang="pt-BR" dirty="0"/>
              <a:t>~500 milhões de hospedeiros</a:t>
            </a:r>
          </a:p>
          <a:p>
            <a:pPr>
              <a:defRPr/>
            </a:pPr>
            <a:r>
              <a:rPr lang="pt-BR" altLang="pt-BR" dirty="0"/>
              <a:t>Voz, Vídeo sobre IP</a:t>
            </a:r>
          </a:p>
          <a:p>
            <a:pPr>
              <a:defRPr/>
            </a:pPr>
            <a:r>
              <a:rPr lang="pt-BR" altLang="pt-BR" dirty="0"/>
              <a:t>Aplicações P2P: BitTorrent, streaming online (compartilhamento de arquivos) Skype (VoIP), </a:t>
            </a:r>
            <a:r>
              <a:rPr lang="pt-BR" altLang="pt-BR" dirty="0" err="1"/>
              <a:t>PPLive</a:t>
            </a:r>
            <a:r>
              <a:rPr lang="pt-BR" altLang="pt-BR" dirty="0"/>
              <a:t> (vídeo)</a:t>
            </a:r>
          </a:p>
          <a:p>
            <a:pPr marL="0" indent="0">
              <a:buNone/>
              <a:defRPr/>
            </a:pPr>
            <a:r>
              <a:rPr lang="pt-BR" altLang="pt-BR" dirty="0">
                <a:solidFill>
                  <a:schemeClr val="accent2"/>
                </a:solidFill>
              </a:rPr>
              <a:t>Pós 2007: </a:t>
            </a:r>
            <a:r>
              <a:rPr lang="pt-BR" altLang="pt-BR" dirty="0"/>
              <a:t>*Netflix por exemplo, começava</a:t>
            </a:r>
            <a:endParaRPr lang="pt-BR" altLang="pt-BR" dirty="0">
              <a:solidFill>
                <a:schemeClr val="accent2"/>
              </a:solidFill>
            </a:endParaRPr>
          </a:p>
          <a:p>
            <a:pPr>
              <a:buFont typeface="Wingdings" panose="05000000000000000000" pitchFamily="2" charset="2"/>
              <a:buChar char="§"/>
              <a:defRPr/>
            </a:pPr>
            <a:r>
              <a:rPr lang="pt-BR" altLang="pt-BR" dirty="0"/>
              <a:t>Uso de armazenamento em nuvem</a:t>
            </a:r>
          </a:p>
          <a:p>
            <a:pPr>
              <a:buFont typeface="Wingdings" panose="05000000000000000000" pitchFamily="2" charset="2"/>
              <a:buChar char="§"/>
              <a:defRPr/>
            </a:pPr>
            <a:r>
              <a:rPr lang="pt-BR" altLang="pt-BR" dirty="0"/>
              <a:t>Streaming de vídeos (Youtube, Netflix)</a:t>
            </a:r>
          </a:p>
          <a:p>
            <a:pPr>
              <a:buFont typeface="Wingdings" panose="05000000000000000000" pitchFamily="2" charset="2"/>
              <a:buChar char="§"/>
              <a:defRPr/>
            </a:pPr>
            <a:r>
              <a:rPr lang="pt-BR" altLang="pt-BR" dirty="0"/>
              <a:t>Mais aplicações: jogos e agora </a:t>
            </a:r>
            <a:r>
              <a:rPr lang="pt-BR" altLang="pt-BR" dirty="0" err="1"/>
              <a:t>IoT</a:t>
            </a:r>
            <a:r>
              <a:rPr lang="pt-BR" altLang="pt-BR" dirty="0"/>
              <a:t> (</a:t>
            </a:r>
            <a:r>
              <a:rPr lang="pt-BR" altLang="pt-BR" dirty="0" err="1"/>
              <a:t>of</a:t>
            </a:r>
            <a:r>
              <a:rPr lang="pt-BR" altLang="pt-BR" dirty="0"/>
              <a:t> </a:t>
            </a:r>
            <a:r>
              <a:rPr lang="pt-BR" altLang="pt-BR" dirty="0" err="1"/>
              <a:t>Things</a:t>
            </a:r>
            <a:r>
              <a:rPr lang="pt-BR" altLang="pt-BR" dirty="0"/>
              <a:t>)</a:t>
            </a:r>
          </a:p>
          <a:p>
            <a:pPr marL="0" indent="0">
              <a:buNone/>
              <a:defRPr/>
            </a:pPr>
            <a:r>
              <a:rPr lang="pt-BR" altLang="pt-BR" dirty="0">
                <a:solidFill>
                  <a:schemeClr val="accent2"/>
                </a:solidFill>
              </a:rPr>
              <a:t>2017: </a:t>
            </a:r>
            <a:r>
              <a:rPr lang="en-US" altLang="en-US" kern="12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~18B de </a:t>
            </a:r>
            <a:r>
              <a:rPr lang="en-US" altLang="en-US" kern="12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dispositivos</a:t>
            </a:r>
            <a:r>
              <a:rPr lang="en-US" altLang="en-US" kern="12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</a:t>
            </a:r>
            <a:r>
              <a:rPr lang="en-US" altLang="en-US" kern="12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ligados</a:t>
            </a:r>
            <a:r>
              <a:rPr lang="en-US" altLang="en-US" kern="12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a Internet</a:t>
            </a:r>
            <a:endParaRPr lang="pt-BR" altLang="pt-BR" dirty="0"/>
          </a:p>
          <a:p>
            <a:pPr marL="0" indent="0">
              <a:buNone/>
              <a:defRPr/>
            </a:pPr>
            <a:r>
              <a:rPr lang="pt-BR" altLang="pt-BR" dirty="0"/>
              <a:t>                </a:t>
            </a: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3">
            <a:extLst>
              <a:ext uri="{FF2B5EF4-FFF2-40B4-BE49-F238E27FC236}">
                <a16:creationId xmlns:a16="http://schemas.microsoft.com/office/drawing/2014/main" id="{200BE044-966D-4EA9-B3B2-0FE91FE04C37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1775635" y="1490870"/>
            <a:ext cx="3767138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pt-BR" altLang="pt-BR" sz="2400" u="sng" dirty="0">
                <a:solidFill>
                  <a:srgbClr val="FF0000"/>
                </a:solidFill>
              </a:rPr>
              <a:t>As redes são complexas! </a:t>
            </a:r>
          </a:p>
          <a:p>
            <a:r>
              <a:rPr lang="pt-BR" altLang="pt-BR" sz="2400" dirty="0"/>
              <a:t>muitos “pedaços”:</a:t>
            </a:r>
          </a:p>
          <a:p>
            <a:pPr lvl="1"/>
            <a:r>
              <a:rPr lang="pt-BR" altLang="pt-BR" dirty="0"/>
              <a:t>hosts</a:t>
            </a:r>
          </a:p>
          <a:p>
            <a:pPr lvl="1"/>
            <a:r>
              <a:rPr lang="pt-BR" altLang="pt-BR" dirty="0"/>
              <a:t>roteadores</a:t>
            </a:r>
          </a:p>
          <a:p>
            <a:pPr lvl="1"/>
            <a:r>
              <a:rPr lang="pt-BR" altLang="pt-BR" dirty="0"/>
              <a:t>enlaces de diversos meios</a:t>
            </a:r>
          </a:p>
          <a:p>
            <a:pPr lvl="1"/>
            <a:r>
              <a:rPr lang="pt-BR" altLang="pt-BR" dirty="0"/>
              <a:t>aplicações</a:t>
            </a:r>
          </a:p>
          <a:p>
            <a:pPr lvl="1"/>
            <a:r>
              <a:rPr lang="pt-BR" altLang="pt-BR" dirty="0"/>
              <a:t>protocolos</a:t>
            </a:r>
          </a:p>
          <a:p>
            <a:pPr lvl="1"/>
            <a:r>
              <a:rPr lang="pt-BR" altLang="pt-BR" dirty="0"/>
              <a:t>hardware, software</a:t>
            </a:r>
            <a:endParaRPr lang="pt-BR" altLang="pt-BR" sz="2200" dirty="0"/>
          </a:p>
        </p:txBody>
      </p:sp>
      <p:sp>
        <p:nvSpPr>
          <p:cNvPr id="22531" name="Rectangle 4">
            <a:extLst>
              <a:ext uri="{FF2B5EF4-FFF2-40B4-BE49-F238E27FC236}">
                <a16:creationId xmlns:a16="http://schemas.microsoft.com/office/drawing/2014/main" id="{7CFDD8B1-C6A5-493D-B865-6F46A6C2937E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6014234" y="1533232"/>
            <a:ext cx="3943350" cy="3295650"/>
          </a:xfrm>
        </p:spPr>
        <p:txBody>
          <a:bodyPr/>
          <a:lstStyle/>
          <a:p>
            <a:pPr algn="ctr">
              <a:buFont typeface="Wingdings" panose="05000000000000000000" pitchFamily="2" charset="2"/>
              <a:buNone/>
            </a:pPr>
            <a:r>
              <a:rPr lang="pt-BR" altLang="pt-BR" u="sng" dirty="0">
                <a:solidFill>
                  <a:srgbClr val="FF0000"/>
                </a:solidFill>
              </a:rPr>
              <a:t>Pergunta:</a:t>
            </a:r>
            <a:r>
              <a:rPr lang="pt-BR" altLang="pt-BR" sz="2400" u="sng" dirty="0">
                <a:solidFill>
                  <a:srgbClr val="FF0000"/>
                </a:solidFill>
              </a:rPr>
              <a:t> </a:t>
            </a:r>
          </a:p>
          <a:p>
            <a:pPr algn="ctr">
              <a:buFont typeface="Wingdings" panose="05000000000000000000" pitchFamily="2" charset="2"/>
              <a:buNone/>
            </a:pPr>
            <a:r>
              <a:rPr lang="pt-BR" altLang="pt-BR" sz="2400" dirty="0"/>
              <a:t>Há alguma esperança em conseguirmos </a:t>
            </a:r>
            <a:r>
              <a:rPr lang="pt-BR" altLang="pt-BR" sz="2400" i="1" dirty="0"/>
              <a:t>organizar</a:t>
            </a:r>
            <a:r>
              <a:rPr lang="pt-BR" altLang="pt-BR" sz="2400" dirty="0"/>
              <a:t> a estrutura da rede?</a:t>
            </a:r>
          </a:p>
          <a:p>
            <a:pPr algn="ctr">
              <a:buFont typeface="Wingdings" panose="05000000000000000000" pitchFamily="2" charset="2"/>
              <a:buNone/>
            </a:pPr>
            <a:r>
              <a:rPr lang="pt-BR" altLang="pt-BR" sz="2400" dirty="0"/>
              <a:t>Ou pelo menos a nossa discussão sobre redes?</a:t>
            </a:r>
          </a:p>
        </p:txBody>
      </p:sp>
      <p:sp>
        <p:nvSpPr>
          <p:cNvPr id="22532" name="Título 1">
            <a:extLst>
              <a:ext uri="{FF2B5EF4-FFF2-40B4-BE49-F238E27FC236}">
                <a16:creationId xmlns:a16="http://schemas.microsoft.com/office/drawing/2014/main" id="{6877B938-5E99-4F3D-A0BD-00F2CCBE622F}"/>
              </a:ext>
            </a:extLst>
          </p:cNvPr>
          <p:cNvSpPr>
            <a:spLocks/>
          </p:cNvSpPr>
          <p:nvPr/>
        </p:nvSpPr>
        <p:spPr bwMode="auto">
          <a:xfrm>
            <a:off x="2057400" y="457200"/>
            <a:ext cx="79629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folHlink"/>
              </a:buClr>
              <a:buSzPct val="9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5000"/>
              <a:buFont typeface="Wingdings" panose="05000000000000000000" pitchFamily="2" charset="2"/>
              <a:buChar char="n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5000"/>
              <a:buFont typeface="Wingdings" panose="05000000000000000000" pitchFamily="2" charset="2"/>
              <a:buChar char="n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pt-BR" altLang="pt-BR" sz="4200" dirty="0">
                <a:solidFill>
                  <a:schemeClr val="tx2"/>
                </a:solidFill>
                <a:latin typeface="Times New Roman" panose="02020603050405020304" pitchFamily="18" charset="0"/>
              </a:rPr>
              <a:t>4.2 Internet: camadas e Protocolos</a:t>
            </a:r>
          </a:p>
        </p:txBody>
      </p:sp>
      <p:grpSp>
        <p:nvGrpSpPr>
          <p:cNvPr id="22533" name="Agrupar 1">
            <a:extLst>
              <a:ext uri="{FF2B5EF4-FFF2-40B4-BE49-F238E27FC236}">
                <a16:creationId xmlns:a16="http://schemas.microsoft.com/office/drawing/2014/main" id="{112A462F-9514-44BA-9EC0-A2F3B77C6DA3}"/>
              </a:ext>
            </a:extLst>
          </p:cNvPr>
          <p:cNvGrpSpPr>
            <a:grpSpLocks/>
          </p:cNvGrpSpPr>
          <p:nvPr/>
        </p:nvGrpSpPr>
        <p:grpSpPr bwMode="auto">
          <a:xfrm>
            <a:off x="6661151" y="4302125"/>
            <a:ext cx="2828925" cy="1911350"/>
            <a:chOff x="4953000" y="4424859"/>
            <a:chExt cx="2827419" cy="1910672"/>
          </a:xfrm>
        </p:grpSpPr>
        <p:grpSp>
          <p:nvGrpSpPr>
            <p:cNvPr id="22534" name="Group 1064">
              <a:extLst>
                <a:ext uri="{FF2B5EF4-FFF2-40B4-BE49-F238E27FC236}">
                  <a16:creationId xmlns:a16="http://schemas.microsoft.com/office/drawing/2014/main" id="{46EFC28D-1C8E-4CD8-A1EB-14BAF4439F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08834" y="4424859"/>
              <a:ext cx="603229" cy="669148"/>
              <a:chOff x="877" y="1008"/>
              <a:chExt cx="2747" cy="2591"/>
            </a:xfrm>
          </p:grpSpPr>
          <p:pic>
            <p:nvPicPr>
              <p:cNvPr id="22612" name="Picture 1065" descr="antenna_stylized">
                <a:extLst>
                  <a:ext uri="{FF2B5EF4-FFF2-40B4-BE49-F238E27FC236}">
                    <a16:creationId xmlns:a16="http://schemas.microsoft.com/office/drawing/2014/main" id="{3DF9CBDD-6BA1-4976-BDAB-323DBA5CB8D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2613" name="Picture 1066" descr="laptop_keyboard">
                <a:extLst>
                  <a:ext uri="{FF2B5EF4-FFF2-40B4-BE49-F238E27FC236}">
                    <a16:creationId xmlns:a16="http://schemas.microsoft.com/office/drawing/2014/main" id="{80111103-0ADF-40EB-ADBA-3054FFA6A03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614" name="Freeform 1067">
                <a:extLst>
                  <a:ext uri="{FF2B5EF4-FFF2-40B4-BE49-F238E27FC236}">
                    <a16:creationId xmlns:a16="http://schemas.microsoft.com/office/drawing/2014/main" id="{9A851D9D-713B-4D01-B1BD-252742405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pic>
            <p:nvPicPr>
              <p:cNvPr id="22615" name="Picture 1068" descr="screen">
                <a:extLst>
                  <a:ext uri="{FF2B5EF4-FFF2-40B4-BE49-F238E27FC236}">
                    <a16:creationId xmlns:a16="http://schemas.microsoft.com/office/drawing/2014/main" id="{1971E066-3596-4395-951F-D3B686BDC90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616" name="Freeform 1069">
                <a:extLst>
                  <a:ext uri="{FF2B5EF4-FFF2-40B4-BE49-F238E27FC236}">
                    <a16:creationId xmlns:a16="http://schemas.microsoft.com/office/drawing/2014/main" id="{7150E5C2-A7F3-4EA7-9999-AAA689D1B2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617" name="Freeform 1070">
                <a:extLst>
                  <a:ext uri="{FF2B5EF4-FFF2-40B4-BE49-F238E27FC236}">
                    <a16:creationId xmlns:a16="http://schemas.microsoft.com/office/drawing/2014/main" id="{ED421B74-3D50-48EA-9D1C-1104AAAE6B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618" name="Freeform 1071">
                <a:extLst>
                  <a:ext uri="{FF2B5EF4-FFF2-40B4-BE49-F238E27FC236}">
                    <a16:creationId xmlns:a16="http://schemas.microsoft.com/office/drawing/2014/main" id="{8FFDCEF6-D472-4425-896C-16A342967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619" name="Freeform 1072">
                <a:extLst>
                  <a:ext uri="{FF2B5EF4-FFF2-40B4-BE49-F238E27FC236}">
                    <a16:creationId xmlns:a16="http://schemas.microsoft.com/office/drawing/2014/main" id="{9492E2CA-3A9D-40FF-9B56-196E4BB7B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620" name="Freeform 1073">
                <a:extLst>
                  <a:ext uri="{FF2B5EF4-FFF2-40B4-BE49-F238E27FC236}">
                    <a16:creationId xmlns:a16="http://schemas.microsoft.com/office/drawing/2014/main" id="{02027544-3EB0-4DFC-8879-1E32BE47A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 h 1659"/>
                  <a:gd name="T6" fmla="*/ 0 w 637"/>
                  <a:gd name="T7" fmla="*/ 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621" name="Freeform 1074">
                <a:extLst>
                  <a:ext uri="{FF2B5EF4-FFF2-40B4-BE49-F238E27FC236}">
                    <a16:creationId xmlns:a16="http://schemas.microsoft.com/office/drawing/2014/main" id="{7A12B7B4-79E3-4B78-A2B1-011FD63B3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1 w 2216"/>
                  <a:gd name="T5" fmla="*/ 1 h 550"/>
                  <a:gd name="T6" fmla="*/ 1 w 2216"/>
                  <a:gd name="T7" fmla="*/ 1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grpSp>
            <p:nvGrpSpPr>
              <p:cNvPr id="22622" name="Group 1075">
                <a:extLst>
                  <a:ext uri="{FF2B5EF4-FFF2-40B4-BE49-F238E27FC236}">
                    <a16:creationId xmlns:a16="http://schemas.microsoft.com/office/drawing/2014/main" id="{BF00FE0A-3A25-459C-B579-F8D30E46B1D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22629" name="Freeform 1076">
                  <a:extLst>
                    <a:ext uri="{FF2B5EF4-FFF2-40B4-BE49-F238E27FC236}">
                      <a16:creationId xmlns:a16="http://schemas.microsoft.com/office/drawing/2014/main" id="{13122E41-8CBB-44B8-AAEF-516EC5AF95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2630" name="Freeform 1077">
                  <a:extLst>
                    <a:ext uri="{FF2B5EF4-FFF2-40B4-BE49-F238E27FC236}">
                      <a16:creationId xmlns:a16="http://schemas.microsoft.com/office/drawing/2014/main" id="{55F31B71-8734-45D7-BC8D-C47CF43FBC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2631" name="Freeform 1078">
                  <a:extLst>
                    <a:ext uri="{FF2B5EF4-FFF2-40B4-BE49-F238E27FC236}">
                      <a16:creationId xmlns:a16="http://schemas.microsoft.com/office/drawing/2014/main" id="{E91646F2-3CB9-4C4A-AE8F-E596CE28A1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2632" name="Freeform 1079">
                  <a:extLst>
                    <a:ext uri="{FF2B5EF4-FFF2-40B4-BE49-F238E27FC236}">
                      <a16:creationId xmlns:a16="http://schemas.microsoft.com/office/drawing/2014/main" id="{48B04D15-37B1-4B2E-A521-0175A6752D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2633" name="Freeform 1080">
                  <a:extLst>
                    <a:ext uri="{FF2B5EF4-FFF2-40B4-BE49-F238E27FC236}">
                      <a16:creationId xmlns:a16="http://schemas.microsoft.com/office/drawing/2014/main" id="{A2F98A72-4E2E-473D-829E-5B6385CC6A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2634" name="Freeform 1081">
                  <a:extLst>
                    <a:ext uri="{FF2B5EF4-FFF2-40B4-BE49-F238E27FC236}">
                      <a16:creationId xmlns:a16="http://schemas.microsoft.com/office/drawing/2014/main" id="{FFEFAF26-9028-4BA6-B49F-E64B0F9246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sp>
            <p:nvSpPr>
              <p:cNvPr id="22623" name="Freeform 1082">
                <a:extLst>
                  <a:ext uri="{FF2B5EF4-FFF2-40B4-BE49-F238E27FC236}">
                    <a16:creationId xmlns:a16="http://schemas.microsoft.com/office/drawing/2014/main" id="{DCB1BA8D-C190-419A-9993-A7F8DA10E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624" name="Freeform 1083">
                <a:extLst>
                  <a:ext uri="{FF2B5EF4-FFF2-40B4-BE49-F238E27FC236}">
                    <a16:creationId xmlns:a16="http://schemas.microsoft.com/office/drawing/2014/main" id="{595F0218-D1FE-45E1-BDB7-7A4FA81B3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625" name="Freeform 1084">
                <a:extLst>
                  <a:ext uri="{FF2B5EF4-FFF2-40B4-BE49-F238E27FC236}">
                    <a16:creationId xmlns:a16="http://schemas.microsoft.com/office/drawing/2014/main" id="{8BB6E873-B084-4938-9B9A-DDA85A65AC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626" name="Freeform 1085">
                <a:extLst>
                  <a:ext uri="{FF2B5EF4-FFF2-40B4-BE49-F238E27FC236}">
                    <a16:creationId xmlns:a16="http://schemas.microsoft.com/office/drawing/2014/main" id="{D13975AB-CC58-49FD-8CC4-0E6271116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627" name="Freeform 1086">
                <a:extLst>
                  <a:ext uri="{FF2B5EF4-FFF2-40B4-BE49-F238E27FC236}">
                    <a16:creationId xmlns:a16="http://schemas.microsoft.com/office/drawing/2014/main" id="{AC6A74A7-FE77-4AFA-82C8-96988506C4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628" name="Freeform 1087">
                <a:extLst>
                  <a:ext uri="{FF2B5EF4-FFF2-40B4-BE49-F238E27FC236}">
                    <a16:creationId xmlns:a16="http://schemas.microsoft.com/office/drawing/2014/main" id="{6BFA4103-6444-483F-9DFF-5E35B10F4E3F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22535" name="Group 652">
              <a:extLst>
                <a:ext uri="{FF2B5EF4-FFF2-40B4-BE49-F238E27FC236}">
                  <a16:creationId xmlns:a16="http://schemas.microsoft.com/office/drawing/2014/main" id="{771801B5-0746-42A3-963A-10FB9FFB3D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23434" y="4705391"/>
              <a:ext cx="491471" cy="459341"/>
              <a:chOff x="2751" y="1851"/>
              <a:chExt cx="462" cy="478"/>
            </a:xfrm>
          </p:grpSpPr>
          <p:pic>
            <p:nvPicPr>
              <p:cNvPr id="22610" name="Picture 653" descr="iphone_stylized_small">
                <a:extLst>
                  <a:ext uri="{FF2B5EF4-FFF2-40B4-BE49-F238E27FC236}">
                    <a16:creationId xmlns:a16="http://schemas.microsoft.com/office/drawing/2014/main" id="{907FF1D6-866E-434D-AD0B-36E67D6165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2611" name="Picture 654" descr="antenna_radiation_stylized">
                <a:extLst>
                  <a:ext uri="{FF2B5EF4-FFF2-40B4-BE49-F238E27FC236}">
                    <a16:creationId xmlns:a16="http://schemas.microsoft.com/office/drawing/2014/main" id="{C75EED96-8FB1-47C3-BB5E-7D80B8572C0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2536" name="Group 694">
              <a:extLst>
                <a:ext uri="{FF2B5EF4-FFF2-40B4-BE49-F238E27FC236}">
                  <a16:creationId xmlns:a16="http://schemas.microsoft.com/office/drawing/2014/main" id="{8D5330B8-420E-4A8D-BE9B-A8C4AD24D6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89504" y="5492714"/>
              <a:ext cx="557197" cy="842817"/>
              <a:chOff x="7797061" y="3296104"/>
              <a:chExt cx="347997" cy="396620"/>
            </a:xfrm>
          </p:grpSpPr>
          <p:pic>
            <p:nvPicPr>
              <p:cNvPr id="22608" name="Picture 571" descr="fridge2.png">
                <a:extLst>
                  <a:ext uri="{FF2B5EF4-FFF2-40B4-BE49-F238E27FC236}">
                    <a16:creationId xmlns:a16="http://schemas.microsoft.com/office/drawing/2014/main" id="{55C356C7-1448-42C0-AED2-5AB49876609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96825" y="335569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2609" name="Picture 1115" descr="antenna_stylized">
                <a:extLst>
                  <a:ext uri="{FF2B5EF4-FFF2-40B4-BE49-F238E27FC236}">
                    <a16:creationId xmlns:a16="http://schemas.microsoft.com/office/drawing/2014/main" id="{4BD72454-BC87-4ABE-ABE2-E691E2FB2FD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97061" y="329610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2537" name="Group 950">
              <a:extLst>
                <a:ext uri="{FF2B5EF4-FFF2-40B4-BE49-F238E27FC236}">
                  <a16:creationId xmlns:a16="http://schemas.microsoft.com/office/drawing/2014/main" id="{93EC2E52-62F4-4E24-A38F-221E87E106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45688" y="5146179"/>
              <a:ext cx="219504" cy="477863"/>
              <a:chOff x="4140" y="429"/>
              <a:chExt cx="1425" cy="2396"/>
            </a:xfrm>
          </p:grpSpPr>
          <p:sp>
            <p:nvSpPr>
              <p:cNvPr id="22576" name="Freeform 951">
                <a:extLst>
                  <a:ext uri="{FF2B5EF4-FFF2-40B4-BE49-F238E27FC236}">
                    <a16:creationId xmlns:a16="http://schemas.microsoft.com/office/drawing/2014/main" id="{F5F00661-7C07-4E8E-B82D-090F50E4D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2 w 354"/>
                  <a:gd name="T3" fmla="*/ 6 h 2742"/>
                  <a:gd name="T4" fmla="*/ 2 w 354"/>
                  <a:gd name="T5" fmla="*/ 40 h 2742"/>
                  <a:gd name="T6" fmla="*/ 0 w 354"/>
                  <a:gd name="T7" fmla="*/ 42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577" name="Rectangle 952">
                <a:extLst>
                  <a:ext uri="{FF2B5EF4-FFF2-40B4-BE49-F238E27FC236}">
                    <a16:creationId xmlns:a16="http://schemas.microsoft.com/office/drawing/2014/main" id="{56ADE4C0-F6E8-4ECD-850A-531CA095EB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2578" name="Freeform 953">
                <a:extLst>
                  <a:ext uri="{FF2B5EF4-FFF2-40B4-BE49-F238E27FC236}">
                    <a16:creationId xmlns:a16="http://schemas.microsoft.com/office/drawing/2014/main" id="{BF24636B-006A-4532-9FE1-0CBCF4FCAF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2 w 211"/>
                  <a:gd name="T3" fmla="*/ 4 h 2537"/>
                  <a:gd name="T4" fmla="*/ 2 w 211"/>
                  <a:gd name="T5" fmla="*/ 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579" name="Freeform 954">
                <a:extLst>
                  <a:ext uri="{FF2B5EF4-FFF2-40B4-BE49-F238E27FC236}">
                    <a16:creationId xmlns:a16="http://schemas.microsoft.com/office/drawing/2014/main" id="{98F61812-D142-4458-A609-7D18796326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 w 328"/>
                  <a:gd name="T3" fmla="*/ 3 h 226"/>
                  <a:gd name="T4" fmla="*/ 2 w 328"/>
                  <a:gd name="T5" fmla="*/ 4 h 226"/>
                  <a:gd name="T6" fmla="*/ 0 w 328"/>
                  <a:gd name="T7" fmla="*/ 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580" name="Rectangle 955">
                <a:extLst>
                  <a:ext uri="{FF2B5EF4-FFF2-40B4-BE49-F238E27FC236}">
                    <a16:creationId xmlns:a16="http://schemas.microsoft.com/office/drawing/2014/main" id="{3D6A81A8-3493-4E7A-BFBF-809225013D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22581" name="Group 956">
                <a:extLst>
                  <a:ext uri="{FF2B5EF4-FFF2-40B4-BE49-F238E27FC236}">
                    <a16:creationId xmlns:a16="http://schemas.microsoft.com/office/drawing/2014/main" id="{DCA83D64-B936-4E99-9E9B-E1CFED28A97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2606" name="AutoShape 957">
                  <a:extLst>
                    <a:ext uri="{FF2B5EF4-FFF2-40B4-BE49-F238E27FC236}">
                      <a16:creationId xmlns:a16="http://schemas.microsoft.com/office/drawing/2014/main" id="{5B277051-3A4E-42F1-B0AA-9F4124CCFE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607" name="AutoShape 958">
                  <a:extLst>
                    <a:ext uri="{FF2B5EF4-FFF2-40B4-BE49-F238E27FC236}">
                      <a16:creationId xmlns:a16="http://schemas.microsoft.com/office/drawing/2014/main" id="{D3452391-5AB6-4D21-839F-20E8123E57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2582" name="Rectangle 959">
                <a:extLst>
                  <a:ext uri="{FF2B5EF4-FFF2-40B4-BE49-F238E27FC236}">
                    <a16:creationId xmlns:a16="http://schemas.microsoft.com/office/drawing/2014/main" id="{BEDA5ADE-6E31-412A-8BD9-03E413568A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22583" name="Group 960">
                <a:extLst>
                  <a:ext uri="{FF2B5EF4-FFF2-40B4-BE49-F238E27FC236}">
                    <a16:creationId xmlns:a16="http://schemas.microsoft.com/office/drawing/2014/main" id="{7150E817-074D-4E19-9716-78B4CCB73A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2604" name="AutoShape 961">
                  <a:extLst>
                    <a:ext uri="{FF2B5EF4-FFF2-40B4-BE49-F238E27FC236}">
                      <a16:creationId xmlns:a16="http://schemas.microsoft.com/office/drawing/2014/main" id="{87D5DD93-CA01-4112-86C0-17D9E8B718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605" name="AutoShape 962">
                  <a:extLst>
                    <a:ext uri="{FF2B5EF4-FFF2-40B4-BE49-F238E27FC236}">
                      <a16:creationId xmlns:a16="http://schemas.microsoft.com/office/drawing/2014/main" id="{14FBAE94-9DCA-419E-AB2A-2F130A9D4B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2584" name="Rectangle 963">
                <a:extLst>
                  <a:ext uri="{FF2B5EF4-FFF2-40B4-BE49-F238E27FC236}">
                    <a16:creationId xmlns:a16="http://schemas.microsoft.com/office/drawing/2014/main" id="{6FB6C9CF-97D5-4C52-94F2-E34A4ED125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2585" name="Rectangle 964">
                <a:extLst>
                  <a:ext uri="{FF2B5EF4-FFF2-40B4-BE49-F238E27FC236}">
                    <a16:creationId xmlns:a16="http://schemas.microsoft.com/office/drawing/2014/main" id="{1DC7CC71-0ED8-4A02-95EF-FC7822F43B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22586" name="Group 965">
                <a:extLst>
                  <a:ext uri="{FF2B5EF4-FFF2-40B4-BE49-F238E27FC236}">
                    <a16:creationId xmlns:a16="http://schemas.microsoft.com/office/drawing/2014/main" id="{87E4A333-DF25-4B70-851B-349578D70A9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2602" name="AutoShape 966">
                  <a:extLst>
                    <a:ext uri="{FF2B5EF4-FFF2-40B4-BE49-F238E27FC236}">
                      <a16:creationId xmlns:a16="http://schemas.microsoft.com/office/drawing/2014/main" id="{150B5196-80F8-4B94-BE55-48E959A2EC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603" name="AutoShape 967">
                  <a:extLst>
                    <a:ext uri="{FF2B5EF4-FFF2-40B4-BE49-F238E27FC236}">
                      <a16:creationId xmlns:a16="http://schemas.microsoft.com/office/drawing/2014/main" id="{97D33B6A-1F28-4694-90C3-A9886C600E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2587" name="Freeform 968">
                <a:extLst>
                  <a:ext uri="{FF2B5EF4-FFF2-40B4-BE49-F238E27FC236}">
                    <a16:creationId xmlns:a16="http://schemas.microsoft.com/office/drawing/2014/main" id="{AD96D506-1306-45EB-8C13-B4561EB64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 w 328"/>
                  <a:gd name="T3" fmla="*/ 2 h 226"/>
                  <a:gd name="T4" fmla="*/ 2 w 328"/>
                  <a:gd name="T5" fmla="*/ 3 h 226"/>
                  <a:gd name="T6" fmla="*/ 0 w 328"/>
                  <a:gd name="T7" fmla="*/ 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grpSp>
            <p:nvGrpSpPr>
              <p:cNvPr id="22588" name="Group 969">
                <a:extLst>
                  <a:ext uri="{FF2B5EF4-FFF2-40B4-BE49-F238E27FC236}">
                    <a16:creationId xmlns:a16="http://schemas.microsoft.com/office/drawing/2014/main" id="{C357DB93-8AE8-4F82-A877-43CBE8E399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2600" name="AutoShape 970">
                  <a:extLst>
                    <a:ext uri="{FF2B5EF4-FFF2-40B4-BE49-F238E27FC236}">
                      <a16:creationId xmlns:a16="http://schemas.microsoft.com/office/drawing/2014/main" id="{F43F0F0D-AFE5-4358-8332-43D923FAC3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601" name="AutoShape 971">
                  <a:extLst>
                    <a:ext uri="{FF2B5EF4-FFF2-40B4-BE49-F238E27FC236}">
                      <a16:creationId xmlns:a16="http://schemas.microsoft.com/office/drawing/2014/main" id="{18D17F8A-79D5-4136-B236-ED23F3C240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2589" name="Rectangle 972">
                <a:extLst>
                  <a:ext uri="{FF2B5EF4-FFF2-40B4-BE49-F238E27FC236}">
                    <a16:creationId xmlns:a16="http://schemas.microsoft.com/office/drawing/2014/main" id="{DE8CFBE7-8DC7-41E2-B993-E68ED7F05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2590" name="Freeform 973">
                <a:extLst>
                  <a:ext uri="{FF2B5EF4-FFF2-40B4-BE49-F238E27FC236}">
                    <a16:creationId xmlns:a16="http://schemas.microsoft.com/office/drawing/2014/main" id="{ADE60D3D-9C00-43C7-8BC5-256E0EEC8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 w 296"/>
                  <a:gd name="T3" fmla="*/ 2 h 256"/>
                  <a:gd name="T4" fmla="*/ 2 w 296"/>
                  <a:gd name="T5" fmla="*/ 3 h 256"/>
                  <a:gd name="T6" fmla="*/ 0 w 296"/>
                  <a:gd name="T7" fmla="*/ 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591" name="Freeform 974">
                <a:extLst>
                  <a:ext uri="{FF2B5EF4-FFF2-40B4-BE49-F238E27FC236}">
                    <a16:creationId xmlns:a16="http://schemas.microsoft.com/office/drawing/2014/main" id="{1FB388B1-BD06-438B-8ED5-06D415088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 w 304"/>
                  <a:gd name="T3" fmla="*/ 3 h 288"/>
                  <a:gd name="T4" fmla="*/ 2 w 304"/>
                  <a:gd name="T5" fmla="*/ 5 h 288"/>
                  <a:gd name="T6" fmla="*/ 2 w 304"/>
                  <a:gd name="T7" fmla="*/ 3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592" name="Oval 975">
                <a:extLst>
                  <a:ext uri="{FF2B5EF4-FFF2-40B4-BE49-F238E27FC236}">
                    <a16:creationId xmlns:a16="http://schemas.microsoft.com/office/drawing/2014/main" id="{B3492A53-53DC-4871-857A-4035493EF1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2593" name="Freeform 976">
                <a:extLst>
                  <a:ext uri="{FF2B5EF4-FFF2-40B4-BE49-F238E27FC236}">
                    <a16:creationId xmlns:a16="http://schemas.microsoft.com/office/drawing/2014/main" id="{7BD63943-FDCB-43D9-ADFB-FC259B390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3 h 240"/>
                  <a:gd name="T2" fmla="*/ 2 w 306"/>
                  <a:gd name="T3" fmla="*/ 4 h 240"/>
                  <a:gd name="T4" fmla="*/ 2 w 306"/>
                  <a:gd name="T5" fmla="*/ 3 h 240"/>
                  <a:gd name="T6" fmla="*/ 2 w 306"/>
                  <a:gd name="T7" fmla="*/ 0 h 240"/>
                  <a:gd name="T8" fmla="*/ 0 w 306"/>
                  <a:gd name="T9" fmla="*/ 3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594" name="AutoShape 977">
                <a:extLst>
                  <a:ext uri="{FF2B5EF4-FFF2-40B4-BE49-F238E27FC236}">
                    <a16:creationId xmlns:a16="http://schemas.microsoft.com/office/drawing/2014/main" id="{26A1AC99-A6EA-40D3-9ACA-0C54796AAE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2595" name="AutoShape 978">
                <a:extLst>
                  <a:ext uri="{FF2B5EF4-FFF2-40B4-BE49-F238E27FC236}">
                    <a16:creationId xmlns:a16="http://schemas.microsoft.com/office/drawing/2014/main" id="{E609DC46-091B-4890-80F4-D2B8E43610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2596" name="Oval 979">
                <a:extLst>
                  <a:ext uri="{FF2B5EF4-FFF2-40B4-BE49-F238E27FC236}">
                    <a16:creationId xmlns:a16="http://schemas.microsoft.com/office/drawing/2014/main" id="{05C6B468-2AC3-490B-A373-4CAE974F50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6" name="Oval 980">
                <a:extLst>
                  <a:ext uri="{FF2B5EF4-FFF2-40B4-BE49-F238E27FC236}">
                    <a16:creationId xmlns:a16="http://schemas.microsoft.com/office/drawing/2014/main" id="{EE47602A-37CA-4A9C-B882-92F1C315A7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4" y="2390"/>
                <a:ext cx="144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altLang="en-US" sz="1350" dirty="0">
                  <a:solidFill>
                    <a:srgbClr val="FF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22598" name="Oval 981">
                <a:extLst>
                  <a:ext uri="{FF2B5EF4-FFF2-40B4-BE49-F238E27FC236}">
                    <a16:creationId xmlns:a16="http://schemas.microsoft.com/office/drawing/2014/main" id="{6E10866D-287D-402F-8B1A-724DCE66E5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2599" name="Rectangle 982">
                <a:extLst>
                  <a:ext uri="{FF2B5EF4-FFF2-40B4-BE49-F238E27FC236}">
                    <a16:creationId xmlns:a16="http://schemas.microsoft.com/office/drawing/2014/main" id="{0295A314-06BD-46DF-84EE-BF414590B4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anose="05000000000000000000" pitchFamily="2" charset="2"/>
                  <a:buChar char="n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75000"/>
                  <a:buFont typeface="Wingdings" panose="05000000000000000000" pitchFamily="2" charset="2"/>
                  <a:buChar char="n"/>
                  <a:defRPr sz="26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5000"/>
                  <a:buFont typeface="Wingdings" panose="05000000000000000000" pitchFamily="2" charset="2"/>
                  <a:buChar char="n"/>
                  <a:defRPr sz="23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22538" name="Group 732">
              <a:extLst>
                <a:ext uri="{FF2B5EF4-FFF2-40B4-BE49-F238E27FC236}">
                  <a16:creationId xmlns:a16="http://schemas.microsoft.com/office/drawing/2014/main" id="{52F29053-CFC5-467D-B1EB-9B32289164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34293" y="5525936"/>
              <a:ext cx="646126" cy="676068"/>
              <a:chOff x="5275406" y="2711455"/>
              <a:chExt cx="452949" cy="405518"/>
            </a:xfrm>
          </p:grpSpPr>
          <p:pic>
            <p:nvPicPr>
              <p:cNvPr id="22573" name="Picture 733" descr="server_rack.png">
                <a:extLst>
                  <a:ext uri="{FF2B5EF4-FFF2-40B4-BE49-F238E27FC236}">
                    <a16:creationId xmlns:a16="http://schemas.microsoft.com/office/drawing/2014/main" id="{D86CC98D-ABF0-4FC6-9D58-0C1BF5FAB68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537367" y="2770786"/>
                <a:ext cx="190988" cy="313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2574" name="Picture 734" descr="server_rack.png">
                <a:extLst>
                  <a:ext uri="{FF2B5EF4-FFF2-40B4-BE49-F238E27FC236}">
                    <a16:creationId xmlns:a16="http://schemas.microsoft.com/office/drawing/2014/main" id="{390B3697-4602-4F83-A144-7715D043B91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275406" y="2764002"/>
                <a:ext cx="190988" cy="313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2575" name="Picture 735" descr="server_rack.png">
                <a:extLst>
                  <a:ext uri="{FF2B5EF4-FFF2-40B4-BE49-F238E27FC236}">
                    <a16:creationId xmlns:a16="http://schemas.microsoft.com/office/drawing/2014/main" id="{4B7BF0D4-97AF-47B4-A87E-B0D34F04948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385676" y="2711455"/>
                <a:ext cx="247152" cy="4055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2539" name="Group 590">
              <a:extLst>
                <a:ext uri="{FF2B5EF4-FFF2-40B4-BE49-F238E27FC236}">
                  <a16:creationId xmlns:a16="http://schemas.microsoft.com/office/drawing/2014/main" id="{8DE2C87A-C31E-4E27-8A39-541CE3705FD3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376254" y="4688054"/>
              <a:ext cx="497049" cy="551852"/>
              <a:chOff x="2839" y="3501"/>
              <a:chExt cx="755" cy="803"/>
            </a:xfrm>
          </p:grpSpPr>
          <p:pic>
            <p:nvPicPr>
              <p:cNvPr id="22571" name="Picture 591" descr="desktop_computer_stylized_medium">
                <a:extLst>
                  <a:ext uri="{FF2B5EF4-FFF2-40B4-BE49-F238E27FC236}">
                    <a16:creationId xmlns:a16="http://schemas.microsoft.com/office/drawing/2014/main" id="{9535D9AE-C633-4670-AE51-BC5EE957882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572" name="Freeform 592">
                <a:extLst>
                  <a:ext uri="{FF2B5EF4-FFF2-40B4-BE49-F238E27FC236}">
                    <a16:creationId xmlns:a16="http://schemas.microsoft.com/office/drawing/2014/main" id="{ACAA527E-07D8-4A06-A07E-E9A2E82B94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pt-BR"/>
              </a:p>
            </p:txBody>
          </p:sp>
        </p:grpSp>
        <p:grpSp>
          <p:nvGrpSpPr>
            <p:cNvPr id="22540" name="Group 740">
              <a:extLst>
                <a:ext uri="{FF2B5EF4-FFF2-40B4-BE49-F238E27FC236}">
                  <a16:creationId xmlns:a16="http://schemas.microsoft.com/office/drawing/2014/main" id="{47721FF3-CFC7-44FF-B906-C8BA55E18C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8590" y="4504592"/>
              <a:ext cx="719132" cy="780140"/>
              <a:chOff x="8631407" y="2290407"/>
              <a:chExt cx="530702" cy="478009"/>
            </a:xfrm>
          </p:grpSpPr>
          <p:pic>
            <p:nvPicPr>
              <p:cNvPr id="22569" name="Picture 568" descr="light2.png">
                <a:extLst>
                  <a:ext uri="{FF2B5EF4-FFF2-40B4-BE49-F238E27FC236}">
                    <a16:creationId xmlns:a16="http://schemas.microsoft.com/office/drawing/2014/main" id="{11447D34-97BD-456A-988C-368E3A11D4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8825293" y="2362969"/>
                <a:ext cx="92772" cy="4054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2570" name="Picture 1017" descr="antenna_stylized">
                <a:extLst>
                  <a:ext uri="{FF2B5EF4-FFF2-40B4-BE49-F238E27FC236}">
                    <a16:creationId xmlns:a16="http://schemas.microsoft.com/office/drawing/2014/main" id="{0B521241-0A6A-4233-A662-62104BA16C2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1407" y="229040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2541" name="Group 788">
              <a:extLst>
                <a:ext uri="{FF2B5EF4-FFF2-40B4-BE49-F238E27FC236}">
                  <a16:creationId xmlns:a16="http://schemas.microsoft.com/office/drawing/2014/main" id="{54563A16-34E4-4179-B17B-8B919DC096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53000" y="5221538"/>
              <a:ext cx="815904" cy="247618"/>
              <a:chOff x="8493165" y="2029804"/>
              <a:chExt cx="849312" cy="226109"/>
            </a:xfrm>
          </p:grpSpPr>
          <p:pic>
            <p:nvPicPr>
              <p:cNvPr id="22567" name="Picture 603" descr="car_icon_small">
                <a:extLst>
                  <a:ext uri="{FF2B5EF4-FFF2-40B4-BE49-F238E27FC236}">
                    <a16:creationId xmlns:a16="http://schemas.microsoft.com/office/drawing/2014/main" id="{DC2C0A60-D7B5-4C6A-B981-3AB085C3996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3165" y="2087638"/>
                <a:ext cx="849312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2568" name="Picture 1017" descr="antenna_stylized">
                <a:extLst>
                  <a:ext uri="{FF2B5EF4-FFF2-40B4-BE49-F238E27FC236}">
                    <a16:creationId xmlns:a16="http://schemas.microsoft.com/office/drawing/2014/main" id="{BF95EBB3-E51E-4BD8-A01C-253299F7F40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04645" y="202980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2542" name="Group 523">
              <a:extLst>
                <a:ext uri="{FF2B5EF4-FFF2-40B4-BE49-F238E27FC236}">
                  <a16:creationId xmlns:a16="http://schemas.microsoft.com/office/drawing/2014/main" id="{47AC89E8-ADA4-4B13-8400-2D237273AA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011" y="5056053"/>
              <a:ext cx="342828" cy="549722"/>
              <a:chOff x="6061075" y="1844675"/>
              <a:chExt cx="457200" cy="733152"/>
            </a:xfrm>
          </p:grpSpPr>
          <p:sp>
            <p:nvSpPr>
              <p:cNvPr id="22547" name="Line 426">
                <a:extLst>
                  <a:ext uri="{FF2B5EF4-FFF2-40B4-BE49-F238E27FC236}">
                    <a16:creationId xmlns:a16="http://schemas.microsoft.com/office/drawing/2014/main" id="{50A281FB-9FFF-44EA-A5E0-283E31D56C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289675" y="2403475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grpSp>
            <p:nvGrpSpPr>
              <p:cNvPr id="22548" name="Group 782">
                <a:extLst>
                  <a:ext uri="{FF2B5EF4-FFF2-40B4-BE49-F238E27FC236}">
                    <a16:creationId xmlns:a16="http://schemas.microsoft.com/office/drawing/2014/main" id="{BE77021A-FA9D-4FCB-85FF-63DB26B5AD2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61075" y="1844675"/>
                <a:ext cx="457200" cy="631825"/>
                <a:chOff x="742" y="2409"/>
                <a:chExt cx="576" cy="881"/>
              </a:xfrm>
            </p:grpSpPr>
            <p:grpSp>
              <p:nvGrpSpPr>
                <p:cNvPr id="22549" name="Group 783">
                  <a:extLst>
                    <a:ext uri="{FF2B5EF4-FFF2-40B4-BE49-F238E27FC236}">
                      <a16:creationId xmlns:a16="http://schemas.microsoft.com/office/drawing/2014/main" id="{9DA23218-8E75-49D0-9B66-CB1AB7A871A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2" y="2643"/>
                  <a:ext cx="376" cy="647"/>
                  <a:chOff x="3130" y="3288"/>
                  <a:chExt cx="410" cy="742"/>
                </a:xfrm>
              </p:grpSpPr>
              <p:sp>
                <p:nvSpPr>
                  <p:cNvPr id="22552" name="Line 270">
                    <a:extLst>
                      <a:ext uri="{FF2B5EF4-FFF2-40B4-BE49-F238E27FC236}">
                        <a16:creationId xmlns:a16="http://schemas.microsoft.com/office/drawing/2014/main" id="{5ABB92E5-645A-41D9-A482-B140141E61D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30" y="3288"/>
                    <a:ext cx="205" cy="6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pt-BR"/>
                  </a:p>
                </p:txBody>
              </p:sp>
              <p:sp>
                <p:nvSpPr>
                  <p:cNvPr id="22553" name="Line 271">
                    <a:extLst>
                      <a:ext uri="{FF2B5EF4-FFF2-40B4-BE49-F238E27FC236}">
                        <a16:creationId xmlns:a16="http://schemas.microsoft.com/office/drawing/2014/main" id="{1A7A179C-F7BC-43EF-B453-AB6C621C380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288"/>
                    <a:ext cx="205" cy="6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pt-BR"/>
                  </a:p>
                </p:txBody>
              </p:sp>
              <p:sp>
                <p:nvSpPr>
                  <p:cNvPr id="22554" name="Line 272">
                    <a:extLst>
                      <a:ext uri="{FF2B5EF4-FFF2-40B4-BE49-F238E27FC236}">
                        <a16:creationId xmlns:a16="http://schemas.microsoft.com/office/drawing/2014/main" id="{43C40841-CBF4-440F-B291-5F3A593B9F2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30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pt-BR"/>
                  </a:p>
                </p:txBody>
              </p:sp>
              <p:sp>
                <p:nvSpPr>
                  <p:cNvPr id="22555" name="Line 273">
                    <a:extLst>
                      <a:ext uri="{FF2B5EF4-FFF2-40B4-BE49-F238E27FC236}">
                        <a16:creationId xmlns:a16="http://schemas.microsoft.com/office/drawing/2014/main" id="{2011D7A5-81B8-4ED8-A5AD-DB32869AC87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35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pt-BR"/>
                  </a:p>
                </p:txBody>
              </p:sp>
              <p:sp>
                <p:nvSpPr>
                  <p:cNvPr id="22556" name="Line 274">
                    <a:extLst>
                      <a:ext uri="{FF2B5EF4-FFF2-40B4-BE49-F238E27FC236}">
                        <a16:creationId xmlns:a16="http://schemas.microsoft.com/office/drawing/2014/main" id="{8E6FCB0D-04CC-4AED-B1DE-02794524590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303"/>
                    <a:ext cx="0" cy="7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pt-BR"/>
                  </a:p>
                </p:txBody>
              </p:sp>
              <p:sp>
                <p:nvSpPr>
                  <p:cNvPr id="22557" name="Line 275">
                    <a:extLst>
                      <a:ext uri="{FF2B5EF4-FFF2-40B4-BE49-F238E27FC236}">
                        <a16:creationId xmlns:a16="http://schemas.microsoft.com/office/drawing/2014/main" id="{5F62E9B5-52C6-4607-863D-EFE814CC3E4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30" y="3888"/>
                    <a:ext cx="205" cy="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pt-BR"/>
                  </a:p>
                </p:txBody>
              </p:sp>
              <p:sp>
                <p:nvSpPr>
                  <p:cNvPr id="22558" name="Line 276">
                    <a:extLst>
                      <a:ext uri="{FF2B5EF4-FFF2-40B4-BE49-F238E27FC236}">
                        <a16:creationId xmlns:a16="http://schemas.microsoft.com/office/drawing/2014/main" id="{6A60E46E-9B09-481A-97CB-410EFD7F6F0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35" y="3888"/>
                    <a:ext cx="205" cy="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pt-BR"/>
                  </a:p>
                </p:txBody>
              </p:sp>
              <p:sp>
                <p:nvSpPr>
                  <p:cNvPr id="22559" name="Line 277">
                    <a:extLst>
                      <a:ext uri="{FF2B5EF4-FFF2-40B4-BE49-F238E27FC236}">
                        <a16:creationId xmlns:a16="http://schemas.microsoft.com/office/drawing/2014/main" id="{54DF4F26-3990-4381-9D1B-FF81E061E3E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17" y="3668"/>
                    <a:ext cx="118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pt-BR"/>
                  </a:p>
                </p:txBody>
              </p:sp>
              <p:sp>
                <p:nvSpPr>
                  <p:cNvPr id="22560" name="Line 278">
                    <a:extLst>
                      <a:ext uri="{FF2B5EF4-FFF2-40B4-BE49-F238E27FC236}">
                        <a16:creationId xmlns:a16="http://schemas.microsoft.com/office/drawing/2014/main" id="{77BFFCB2-59B9-4029-90CE-98405EC88CE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668"/>
                    <a:ext cx="124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pt-BR"/>
                  </a:p>
                </p:txBody>
              </p:sp>
              <p:sp>
                <p:nvSpPr>
                  <p:cNvPr id="22561" name="Line 279">
                    <a:extLst>
                      <a:ext uri="{FF2B5EF4-FFF2-40B4-BE49-F238E27FC236}">
                        <a16:creationId xmlns:a16="http://schemas.microsoft.com/office/drawing/2014/main" id="{4F592DA8-4FDD-469E-9774-0E99779A4B0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8" y="3766"/>
                    <a:ext cx="152" cy="7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pt-BR"/>
                  </a:p>
                </p:txBody>
              </p:sp>
              <p:sp>
                <p:nvSpPr>
                  <p:cNvPr id="22562" name="Line 280">
                    <a:extLst>
                      <a:ext uri="{FF2B5EF4-FFF2-40B4-BE49-F238E27FC236}">
                        <a16:creationId xmlns:a16="http://schemas.microsoft.com/office/drawing/2014/main" id="{6ED2BAE5-9F82-4914-A9A7-E5C7CECAE97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781"/>
                    <a:ext cx="153" cy="6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pt-BR"/>
                  </a:p>
                </p:txBody>
              </p:sp>
              <p:sp>
                <p:nvSpPr>
                  <p:cNvPr id="22563" name="Line 281">
                    <a:extLst>
                      <a:ext uri="{FF2B5EF4-FFF2-40B4-BE49-F238E27FC236}">
                        <a16:creationId xmlns:a16="http://schemas.microsoft.com/office/drawing/2014/main" id="{5A45E715-54DE-4CF7-9821-CA4C5749064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567"/>
                    <a:ext cx="78" cy="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pt-BR"/>
                  </a:p>
                </p:txBody>
              </p:sp>
              <p:sp>
                <p:nvSpPr>
                  <p:cNvPr id="22564" name="Line 282">
                    <a:extLst>
                      <a:ext uri="{FF2B5EF4-FFF2-40B4-BE49-F238E27FC236}">
                        <a16:creationId xmlns:a16="http://schemas.microsoft.com/office/drawing/2014/main" id="{4839552D-FA6E-48B8-B162-54C92F01282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428"/>
                    <a:ext cx="49" cy="2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pt-BR"/>
                  </a:p>
                </p:txBody>
              </p:sp>
              <p:sp>
                <p:nvSpPr>
                  <p:cNvPr id="22565" name="Line 283">
                    <a:extLst>
                      <a:ext uri="{FF2B5EF4-FFF2-40B4-BE49-F238E27FC236}">
                        <a16:creationId xmlns:a16="http://schemas.microsoft.com/office/drawing/2014/main" id="{6558CCD2-2E5E-44F1-AB0D-D41DDF2B326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47" y="3558"/>
                    <a:ext cx="9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pt-BR"/>
                  </a:p>
                </p:txBody>
              </p:sp>
              <p:sp>
                <p:nvSpPr>
                  <p:cNvPr id="22566" name="Line 284">
                    <a:extLst>
                      <a:ext uri="{FF2B5EF4-FFF2-40B4-BE49-F238E27FC236}">
                        <a16:creationId xmlns:a16="http://schemas.microsoft.com/office/drawing/2014/main" id="{183FF759-988C-4173-AEC2-952B660E163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89" y="3422"/>
                    <a:ext cx="5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pt-BR"/>
                  </a:p>
                </p:txBody>
              </p:sp>
            </p:grpSp>
            <p:pic>
              <p:nvPicPr>
                <p:cNvPr id="22550" name="Picture 799" descr="cell_tower_radiation copy">
                  <a:extLst>
                    <a:ext uri="{FF2B5EF4-FFF2-40B4-BE49-F238E27FC236}">
                      <a16:creationId xmlns:a16="http://schemas.microsoft.com/office/drawing/2014/main" id="{31B80B78-FF4D-4615-AE73-F253697EC47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2" y="2409"/>
                  <a:ext cx="576" cy="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2551" name="Oval 800">
                  <a:extLst>
                    <a:ext uri="{FF2B5EF4-FFF2-40B4-BE49-F238E27FC236}">
                      <a16:creationId xmlns:a16="http://schemas.microsoft.com/office/drawing/2014/main" id="{882AC3CC-2692-4650-9759-02AA4AA468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86" y="2597"/>
                  <a:ext cx="66" cy="69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90000"/>
                    <a:buFont typeface="Wingdings" panose="05000000000000000000" pitchFamily="2" charset="2"/>
                    <a:buChar char="n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1"/>
                    </a:buClr>
                    <a:buSzPct val="75000"/>
                    <a:buFont typeface="Wingdings" panose="05000000000000000000" pitchFamily="2" charset="2"/>
                    <a:buChar char="n"/>
                    <a:defRPr sz="26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5000"/>
                    <a:buFont typeface="Wingdings" panose="05000000000000000000" pitchFamily="2" charset="2"/>
                    <a:buChar char="n"/>
                    <a:defRPr sz="23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22543" name="Group 779">
              <a:extLst>
                <a:ext uri="{FF2B5EF4-FFF2-40B4-BE49-F238E27FC236}">
                  <a16:creationId xmlns:a16="http://schemas.microsoft.com/office/drawing/2014/main" id="{CAB9459B-8CE9-443F-A3C7-668E2C9AEB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11074" y="5848478"/>
              <a:ext cx="338939" cy="237203"/>
              <a:chOff x="2967" y="478"/>
              <a:chExt cx="788" cy="625"/>
            </a:xfrm>
          </p:grpSpPr>
          <p:pic>
            <p:nvPicPr>
              <p:cNvPr id="22545" name="Picture 780" descr="access_point_stylized_small">
                <a:extLst>
                  <a:ext uri="{FF2B5EF4-FFF2-40B4-BE49-F238E27FC236}">
                    <a16:creationId xmlns:a16="http://schemas.microsoft.com/office/drawing/2014/main" id="{F0E0E794-0DFE-485B-B5A9-94465CC2413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2546" name="Picture 781" descr="antenna_radiation_stylized">
                <a:extLst>
                  <a:ext uri="{FF2B5EF4-FFF2-40B4-BE49-F238E27FC236}">
                    <a16:creationId xmlns:a16="http://schemas.microsoft.com/office/drawing/2014/main" id="{6F4AF2D4-F435-4E59-920A-8F011864293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22544" name="Picture 4" descr="Image result for Ethernet cable">
              <a:extLst>
                <a:ext uri="{FF2B5EF4-FFF2-40B4-BE49-F238E27FC236}">
                  <a16:creationId xmlns:a16="http://schemas.microsoft.com/office/drawing/2014/main" id="{4C63936D-80E2-4E5A-AC8D-B62928605D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4893" y="5273611"/>
              <a:ext cx="655734" cy="3849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Integral">
  <a:themeElements>
    <a:clrScheme name="Integral">
      <a:dk1>
        <a:sysClr val="windowText" lastClr="000000"/>
      </a:dk1>
      <a:lt1>
        <a:sysClr val="window" lastClr="FFFFFF"/>
      </a:lt1>
      <a:dk2>
        <a:srgbClr val="335B74"/>
      </a:dk2>
      <a:lt2>
        <a:srgbClr val="DFE3E5"/>
      </a:lt2>
      <a:accent1>
        <a:srgbClr val="1CADE4"/>
      </a:accent1>
      <a:accent2>
        <a:srgbClr val="2683C6"/>
      </a:accent2>
      <a:accent3>
        <a:srgbClr val="27CED7"/>
      </a:accent3>
      <a:accent4>
        <a:srgbClr val="42BA97"/>
      </a:accent4>
      <a:accent5>
        <a:srgbClr val="3E8853"/>
      </a:accent5>
      <a:accent6>
        <a:srgbClr val="62A39F"/>
      </a:accent6>
      <a:hlink>
        <a:srgbClr val="6B9F25"/>
      </a:hlink>
      <a:folHlink>
        <a:srgbClr val="B26B02"/>
      </a:folHlink>
    </a:clrScheme>
    <a:fontScheme name="Integral">
      <a:majorFont>
        <a:latin typeface="Tw Cen MT Condensed" panose="020B0606020104020203"/>
        <a:ea typeface=""/>
        <a:cs typeface=""/>
        <a:font script="Grek" typeface="Calibri"/>
        <a:font script="Cyrl" typeface="Calibri"/>
        <a:font script="Jpan" typeface="メイリオ"/>
        <a:font script="Hang" typeface="HY얕은샘물M"/>
        <a:font script="Hans" typeface="华文仿宋"/>
        <a:font script="Hant" typeface="微軟正黑體"/>
        <a:font script="Arab" typeface="Arial"/>
        <a:font script="Hebr" typeface="Levenim MT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Tw Cen MT" panose="020B0602020104020603"/>
        <a:ea typeface=""/>
        <a:cs typeface=""/>
        <a:font script="Grek" typeface="Calibri"/>
        <a:font script="Cyrl" typeface="Calibri"/>
        <a:font script="Jpan" typeface="メイリオ"/>
        <a:font script="Hang" typeface="HY얕은샘물M"/>
        <a:font script="Hans" typeface="华文仿宋"/>
        <a:font script="Hant" typeface="微軟正黑體"/>
        <a:font script="Arab" typeface="Arial"/>
        <a:font script="Hebr" typeface="Levenim MT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Integral">
      <a:fillStyleLst>
        <a:solidFill>
          <a:schemeClr val="phClr"/>
        </a:solidFill>
        <a:gradFill rotWithShape="1">
          <a:gsLst>
            <a:gs pos="0">
              <a:schemeClr val="phClr">
                <a:tint val="83000"/>
                <a:satMod val="100000"/>
                <a:lumMod val="100000"/>
              </a:schemeClr>
            </a:gs>
            <a:gs pos="100000">
              <a:schemeClr val="phClr">
                <a:tint val="61000"/>
                <a:satMod val="150000"/>
                <a:lumMod val="100000"/>
              </a:schemeClr>
            </a:gs>
          </a:gsLst>
          <a:path path="circle">
            <a:fillToRect l="100000" t="100000" r="100000" b="100000"/>
          </a:path>
        </a:gradFill>
        <a:gradFill rotWithShape="1">
          <a:gsLst>
            <a:gs pos="0">
              <a:schemeClr val="phClr">
                <a:tint val="100000"/>
                <a:shade val="85000"/>
                <a:satMod val="100000"/>
                <a:lumMod val="100000"/>
              </a:schemeClr>
            </a:gs>
            <a:gs pos="100000">
              <a:schemeClr val="phClr">
                <a:tint val="90000"/>
                <a:shade val="100000"/>
                <a:satMod val="150000"/>
                <a:lumMod val="100000"/>
              </a:schemeClr>
            </a:gs>
          </a:gsLst>
          <a:path path="circle">
            <a:fillToRect l="100000" t="100000" r="100000" b="10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12700" dir="5400000" algn="ctr" rotWithShape="0">
              <a:srgbClr val="000000">
                <a:alpha val="50000"/>
              </a:srgbClr>
            </a:outerShdw>
          </a:effectLst>
        </a:effectStyle>
        <a:effectStyle>
          <a:effectLst>
            <a:outerShdw blurRad="76200" dist="25400" dir="5400000" algn="ctr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flat" dir="t">
              <a:rot lat="0" lon="0" rev="3600000"/>
            </a:lightRig>
          </a:scene3d>
          <a:sp3d contourW="12700" prstMaterial="flat">
            <a:bevelT w="38100" h="44450" prst="angle"/>
            <a:contourClr>
              <a:schemeClr val="phClr">
                <a:shade val="35000"/>
                <a:satMod val="160000"/>
              </a:schemeClr>
            </a:contourClr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hade val="85000"/>
            <a:satMod val="125000"/>
          </a:schemeClr>
        </a:solidFill>
        <a:blipFill rotWithShape="1">
          <a:blip xmlns:r="http://schemas.openxmlformats.org/officeDocument/2006/relationships" r:embed="rId1">
            <a:duotone>
              <a:schemeClr val="phClr">
                <a:tint val="95000"/>
                <a:shade val="74000"/>
                <a:satMod val="230000"/>
              </a:schemeClr>
              <a:schemeClr val="phClr">
                <a:tint val="92000"/>
                <a:shade val="69000"/>
                <a:satMod val="250000"/>
              </a:schemeClr>
            </a:duotone>
          </a:blip>
          <a:tile tx="0" ty="0" sx="40000" sy="40000" flip="none" algn="tl"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Integral" id="{3577F8C9-A904-41D8-97D2-FD898F53F20E}" vid="{682D6EBE-8D36-4FF2-9DB3-F3D8D7B6715D}"/>
    </a:ext>
  </a:extLst>
</a:theme>
</file>

<file path=ppt/theme/theme2.xml><?xml version="1.0" encoding="utf-8"?>
<a:theme xmlns:a="http://schemas.openxmlformats.org/drawingml/2006/main" name="Tema do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Integral</Template>
  <TotalTime>89</TotalTime>
  <Words>2656</Words>
  <Application>Microsoft Office PowerPoint</Application>
  <PresentationFormat>Widescreen</PresentationFormat>
  <Paragraphs>764</Paragraphs>
  <Slides>36</Slides>
  <Notes>30</Notes>
  <HiddenSlides>0</HiddenSlides>
  <MMClips>0</MMClips>
  <ScaleCrop>false</ScaleCrop>
  <HeadingPairs>
    <vt:vector size="8" baseType="variant">
      <vt:variant>
        <vt:lpstr>Fontes usadas</vt:lpstr>
      </vt:variant>
      <vt:variant>
        <vt:i4>18</vt:i4>
      </vt:variant>
      <vt:variant>
        <vt:lpstr>Tema</vt:lpstr>
      </vt:variant>
      <vt:variant>
        <vt:i4>1</vt:i4>
      </vt:variant>
      <vt:variant>
        <vt:lpstr>Servidores OLE inseridos</vt:lpstr>
      </vt:variant>
      <vt:variant>
        <vt:i4>1</vt:i4>
      </vt:variant>
      <vt:variant>
        <vt:lpstr>Títulos de slides</vt:lpstr>
      </vt:variant>
      <vt:variant>
        <vt:i4>36</vt:i4>
      </vt:variant>
    </vt:vector>
  </HeadingPairs>
  <TitlesOfParts>
    <vt:vector size="56" baseType="lpstr">
      <vt:lpstr>ＭＳ Ｐゴシック</vt:lpstr>
      <vt:lpstr>ＭＳ Ｐゴシック</vt:lpstr>
      <vt:lpstr>Arial</vt:lpstr>
      <vt:lpstr>Calibri</vt:lpstr>
      <vt:lpstr>Comic Sans MS</vt:lpstr>
      <vt:lpstr>Gill Sans MT</vt:lpstr>
      <vt:lpstr>Google Sans</vt:lpstr>
      <vt:lpstr>Iskoola Pota</vt:lpstr>
      <vt:lpstr>Kozuka Gothic Pr6N EL</vt:lpstr>
      <vt:lpstr>Symbol</vt:lpstr>
      <vt:lpstr>Tahoma</vt:lpstr>
      <vt:lpstr>Times New Roman</vt:lpstr>
      <vt:lpstr>Trebuchet MS</vt:lpstr>
      <vt:lpstr>Tw Cen MT</vt:lpstr>
      <vt:lpstr>Tw Cen MT Condensed</vt:lpstr>
      <vt:lpstr>Wingdings</vt:lpstr>
      <vt:lpstr>Wingdings 3</vt:lpstr>
      <vt:lpstr>ZapfDingbats</vt:lpstr>
      <vt:lpstr>Integral</vt:lpstr>
      <vt:lpstr>Clip</vt:lpstr>
      <vt:lpstr>Apresentação do PowerPoint</vt:lpstr>
      <vt:lpstr>Aula 4 – Redes Eletrônicas: </vt:lpstr>
      <vt:lpstr>Apresentação do PowerPoint</vt:lpstr>
      <vt:lpstr>4.1. História da Internet</vt:lpstr>
      <vt:lpstr> 4.1. História da Internet</vt:lpstr>
      <vt:lpstr>4.1. História da Internet</vt:lpstr>
      <vt:lpstr>4.1. Internet e Início da Web</vt:lpstr>
      <vt:lpstr>4.1. História da Internet/Web</vt:lpstr>
      <vt:lpstr>Apresentação do PowerPoint</vt:lpstr>
      <vt:lpstr>4.2. Exemplo: uma viagem aérea</vt:lpstr>
      <vt:lpstr>4.2. Funcionalidade de uma linha         aérea em camadas</vt:lpstr>
      <vt:lpstr>Por que dividir em camadas?</vt:lpstr>
      <vt:lpstr>Modelo de referência OSI/ISO</vt:lpstr>
      <vt:lpstr>Modelo TCP/IP</vt:lpstr>
      <vt:lpstr>A Internet: uma visão das conexões</vt:lpstr>
      <vt:lpstr>3.3.1. A borda e os apps</vt:lpstr>
      <vt:lpstr>Algumas aplicações na rede eletrônica</vt:lpstr>
      <vt:lpstr>4.3.2. A borda da rede: modelos</vt:lpstr>
      <vt:lpstr>Paradigma Cliente-Servidor </vt:lpstr>
      <vt:lpstr>Cliente-Servidor</vt:lpstr>
      <vt:lpstr>Arquitetura Peer-to-peer</vt:lpstr>
      <vt:lpstr>Peer-to-Peer</vt:lpstr>
      <vt:lpstr>4.4. Núcleo da rede</vt:lpstr>
      <vt:lpstr>4.4.1. A camada de transporte</vt:lpstr>
      <vt:lpstr>4.4.1. Aplicações e a camada de transporte</vt:lpstr>
      <vt:lpstr>4.4.2. A camada de Rede</vt:lpstr>
      <vt:lpstr>Serviços, Camadas e Encapsulamento</vt:lpstr>
      <vt:lpstr>Internet</vt:lpstr>
      <vt:lpstr>Ver onde parar</vt:lpstr>
      <vt:lpstr>A internet e a Web</vt:lpstr>
      <vt:lpstr>DNS: Domain Name servers</vt:lpstr>
      <vt:lpstr>Como funciona o endereço</vt:lpstr>
      <vt:lpstr>Máscaras de Rede</vt:lpstr>
      <vt:lpstr>IP endereçamento: últimas palavras ...</vt:lpstr>
      <vt:lpstr>Endereçamento IP</vt:lpstr>
      <vt:lpstr>Bibliografia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Apresentação do PowerPoint</dc:title>
  <dc:creator>W10</dc:creator>
  <cp:lastModifiedBy>W10</cp:lastModifiedBy>
  <cp:revision>15</cp:revision>
  <dcterms:created xsi:type="dcterms:W3CDTF">2023-08-13T12:50:11Z</dcterms:created>
  <dcterms:modified xsi:type="dcterms:W3CDTF">2023-09-02T14:14:22Z</dcterms:modified>
</cp:coreProperties>
</file>