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4" r:id="rId3"/>
    <p:sldId id="261" r:id="rId4"/>
    <p:sldId id="265" r:id="rId5"/>
    <p:sldId id="262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11/04/2021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sz="3200" dirty="0"/>
              <a:t>Ideologia 2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de Alimentos N - 2021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Todas as relações sociais em nossa sociedade estão permeadas por um modo específico de pensar. Este modo corresponde a um tipo de reestruturação do pensamento, de organização das ideias, de concatenação de justificativas e argumentos que, englobados, formam aquilo que se chama comumente de ideologia (da ideologia dominante que está em cada um de nós). Este é o modo capitalista de pensar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O capitalismo desenvolveu nos indivíduos uma forma própria de estruturar a realidade e a agir sobre ela. O modo capitalista de pensar parece ser uma estrutura inconsciente que se coloca a todos nós, a nossa vivência de uma forma imperativa. Este modo implica em uma relação com o mundo. Aqui, a lógica da mercadoria funciona como modelo genérico para todas as relações na sociedade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A lógica da mercadoria implica no dimensionamento do social segundo relações de troca, ou seja, para tudo podemos dar um equivalente valor. A começar pelos seres humanos e por sua força de trabalho. Esta é nossa linguagem comum. Esta lógica avança pela mística, pelo sonho, pela fantasia, em última análise, pelo imaginário das pessoas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/>
            <a:r>
              <a:rPr lang="pt-BR" sz="2400" dirty="0"/>
              <a:t>Este novo modo dispensa comprovações, verificações. Ilude-se com o falso, o formal, o aparente. Aí reside seu caráter ideológico. Ele se instala como se pudéssemos falar de uma ordem geral, ou da satisfação de um interesse coletivo, negando, assim, o caráter de disputa pela satisfação de interesses opostos que constitui o tecido de nossas sociedades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285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Cívico</vt:lpstr>
      <vt:lpstr>SOCIOLOGIA – ZEB1092 Engenharia de Alimentos N - 2021  Professor Dr. Marcelo Ribeiro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43</cp:revision>
  <dcterms:created xsi:type="dcterms:W3CDTF">2016-08-02T13:11:49Z</dcterms:created>
  <dcterms:modified xsi:type="dcterms:W3CDTF">2021-04-11T19:18:48Z</dcterms:modified>
</cp:coreProperties>
</file>