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5" r:id="rId3"/>
    <p:sldId id="267" r:id="rId4"/>
    <p:sldId id="264" r:id="rId5"/>
    <p:sldId id="266" r:id="rId6"/>
    <p:sldId id="261" r:id="rId7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elo Ribeiro" userId="9237cc970094e527" providerId="LiveId" clId="{00E376D8-A911-4DD7-9C23-CF9EEEDC18CB}"/>
    <pc:docChg chg="modSld">
      <pc:chgData name="Marcelo Ribeiro" userId="9237cc970094e527" providerId="LiveId" clId="{00E376D8-A911-4DD7-9C23-CF9EEEDC18CB}" dt="2023-05-16T19:36:05.680" v="2" actId="20577"/>
      <pc:docMkLst>
        <pc:docMk/>
      </pc:docMkLst>
      <pc:sldChg chg="modSp mod">
        <pc:chgData name="Marcelo Ribeiro" userId="9237cc970094e527" providerId="LiveId" clId="{00E376D8-A911-4DD7-9C23-CF9EEEDC18CB}" dt="2023-05-16T19:36:05.680" v="2" actId="20577"/>
        <pc:sldMkLst>
          <pc:docMk/>
          <pc:sldMk cId="0" sldId="256"/>
        </pc:sldMkLst>
        <pc:spChg chg="mod">
          <ac:chgData name="Marcelo Ribeiro" userId="9237cc970094e527" providerId="LiveId" clId="{00E376D8-A911-4DD7-9C23-CF9EEEDC18CB}" dt="2023-05-16T19:36:05.680" v="2" actId="20577"/>
          <ac:spMkLst>
            <pc:docMk/>
            <pc:sldMk cId="0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16/05/2023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16/05/2023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16/05/2023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16/05/2023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16/05/2023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>
            <a:normAutofit/>
          </a:bodyPr>
          <a:lstStyle/>
          <a:p>
            <a:r>
              <a:rPr lang="pt-BR" sz="2800" dirty="0"/>
              <a:t>A construção da identidade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75792"/>
          </a:xfrm>
        </p:spPr>
        <p:txBody>
          <a:bodyPr>
            <a:normAutofit/>
          </a:bodyPr>
          <a:lstStyle/>
          <a:p>
            <a:pPr algn="r"/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SOCIOLOGIA– ZEB1092</a:t>
            </a:r>
            <a:b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ENGENHARIA DE ALIMENTOS</a:t>
            </a:r>
            <a:b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1600" i="1">
                <a:solidFill>
                  <a:schemeClr val="tx1">
                    <a:lumMod val="95000"/>
                    <a:lumOff val="5000"/>
                  </a:schemeClr>
                </a:solidFill>
              </a:rPr>
              <a:t>Professor  </a:t>
            </a:r>
            <a:r>
              <a:rPr lang="pt-BR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Marcelo Ribeiro 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As identidades adquirem sentido por meio da linguagem e dos sistemas simbólicos pelos quais elas são representadas</a:t>
            </a:r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As representações sociais (que podem ser identificadas com o senso comum, as ideias, as imagens, as concepções e as visões de mundo) atuam simbolicamente para classificar o mundo e nossas relações no seu interior </a:t>
            </a:r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As representações suportam a construção de uma identidade definida por um lugar no mundo, construído, em larga medida, pela percepção do lugar do outro</a:t>
            </a:r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A identidade, portanto, é relacional, ou seja, para existir depende de algo fora dela, ou seja, uma outra identidade. A afirmação da diferença envolve a negação de quaisquer similaridades entre os diversos grupos. A diferença é sustentada pela exclusão</a:t>
            </a:r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lvl="0"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A identidade desenvolve-se na medida em que vai sendo marcada por símbolos que garantem a diferença e justificam a exclusão</a:t>
            </a:r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Pode-se falar de uma associação entre a identidade da pessoa e os símbolos que usa, incluindo aí sua linguagem específica</a:t>
            </a:r>
          </a:p>
          <a:p>
            <a:pPr algn="just"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lvl="0"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Os outros, que usam outros símbolos, nos permitem a construção de uma identidade que estabelece com eles relações e, assim, também nossa identidade assume um caráter social</a:t>
            </a:r>
          </a:p>
          <a:p>
            <a:pPr algn="just">
              <a:buNone/>
            </a:pPr>
            <a:r>
              <a:rPr lang="pt-BR" sz="2400" dirty="0"/>
              <a:t> </a:t>
            </a:r>
          </a:p>
          <a:p>
            <a:pPr algn="just"/>
            <a:r>
              <a:rPr lang="pt-BR" sz="2400" dirty="0"/>
              <a:t>Podemos caracterizar um processo de marcação simbólica relativa a outras identidades, por exemplo, se um grupo é simbolicamente marcado como inimigo ou como o tabu, isso terá efeitos reais, porque o grupo será socialmente excluído e terá desvantagens</a:t>
            </a:r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lvl="0"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Nas representações sociais podemos encontrar os elementos da dominação e os da resistência, dos conflitos e do conformismo que se misturam e expressam as tensões que caracterizam a existência de cada grupo social</a:t>
            </a:r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É interessante notar que a identidade ameaçada pelas transformações do mundo pode buscar reafirmar-se no passado e na sua tradição</a:t>
            </a:r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119</TotalTime>
  <Words>315</Words>
  <Application>Microsoft Office PowerPoint</Application>
  <PresentationFormat>Apresentação na tela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Georgia</vt:lpstr>
      <vt:lpstr>Wingdings</vt:lpstr>
      <vt:lpstr>Wingdings 2</vt:lpstr>
      <vt:lpstr>Cívico</vt:lpstr>
      <vt:lpstr>SOCIOLOGIA– ZEB1092 ENGENHARIA DE ALIMENTOS  Professor  Marcelo Ribeiro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FUNDAMENTOS DE EXTENSÃO RURAL– ZEB1307 MEDICINA VETERINÁRIA – Turma 2016  Professor Dr. Marcelo Ribeiro    </dc:title>
  <dc:creator>Marcelinho</dc:creator>
  <cp:lastModifiedBy>Marcelo Ribeiro</cp:lastModifiedBy>
  <cp:revision>46</cp:revision>
  <dcterms:created xsi:type="dcterms:W3CDTF">2016-08-02T13:11:49Z</dcterms:created>
  <dcterms:modified xsi:type="dcterms:W3CDTF">2023-05-16T19:36:15Z</dcterms:modified>
</cp:coreProperties>
</file>