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1" r:id="rId16"/>
    <p:sldId id="272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-2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11/30/2013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11/30/2013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11/30/2013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11/30/2013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11/30/2013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11/30/2013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Além dos 47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Projeto para inclusão social de deficientes intelectuais</a:t>
            </a:r>
          </a:p>
        </p:txBody>
      </p:sp>
    </p:spTree>
    <p:extLst>
      <p:ext uri="{BB962C8B-B14F-4D97-AF65-F5344CB8AC3E}">
        <p14:creationId xmlns:p14="http://schemas.microsoft.com/office/powerpoint/2010/main" xmlns="" val="323067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Campanha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5687567" cy="4023360"/>
          </a:xfrm>
        </p:spPr>
        <p:txBody>
          <a:bodyPr>
            <a:normAutofit/>
          </a:bodyPr>
          <a:lstStyle/>
          <a:p>
            <a:r>
              <a:rPr lang="pt-BR" sz="2400" dirty="0"/>
              <a:t>- Criação de uma página no </a:t>
            </a:r>
            <a:r>
              <a:rPr lang="pt-BR" sz="2400" dirty="0" err="1"/>
              <a:t>Facebook</a:t>
            </a:r>
            <a:r>
              <a:rPr lang="pt-BR" sz="2400" dirty="0"/>
              <a:t> para disseminação de assuntos relacionados às pessoas com Síndrome de Down</a:t>
            </a:r>
          </a:p>
          <a:p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- Posteriormente, possibilitar encontros entre pessoas que acreditam que o deficiente intelectual também merece formas de lazer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7516" y="2084832"/>
            <a:ext cx="3637948" cy="34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2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Identidade Visual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992" y="3288474"/>
            <a:ext cx="8429625" cy="19812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3684" y="3374199"/>
            <a:ext cx="1905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9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1065" y="585216"/>
            <a:ext cx="5691918" cy="5691918"/>
          </a:xfrm>
        </p:spPr>
      </p:pic>
    </p:spTree>
    <p:extLst>
      <p:ext uri="{BB962C8B-B14F-4D97-AF65-F5344CB8AC3E}">
        <p14:creationId xmlns:p14="http://schemas.microsoft.com/office/powerpoint/2010/main" xmlns="" val="38401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792" y="1"/>
            <a:ext cx="112105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6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937260"/>
            <a:ext cx="105537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3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99" y="932688"/>
            <a:ext cx="11099194" cy="49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2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15" y="1021403"/>
            <a:ext cx="11494010" cy="47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1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400" dirty="0" smtClean="0"/>
              <a:t>Como </a:t>
            </a:r>
            <a:r>
              <a:rPr lang="pt-BR" sz="2400" dirty="0"/>
              <a:t>resultados da campanha esperamos a adesão de pessoas interessadas na discussão, além de uma mobilização concreta por parte de </a:t>
            </a:r>
            <a:r>
              <a:rPr lang="pt-BR" sz="2400" dirty="0" err="1"/>
              <a:t>orgãos</a:t>
            </a:r>
            <a:r>
              <a:rPr lang="pt-BR" sz="2400" dirty="0"/>
              <a:t> de interesse, como ONGs e associações voltadas a esses jovens especiais.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Também </a:t>
            </a:r>
            <a:r>
              <a:rPr lang="pt-BR" sz="2400" dirty="0"/>
              <a:t>temos em mente um maior esclarecimento das pessoas quanto ao tema, sendo que para isso buscaremos iniciar discussões básicas e finalizar o projeto com discussões bastante complexas de forma que aquele que acessar o site possa evoluir na discussão.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074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6622" y="1866201"/>
            <a:ext cx="6000750" cy="3143250"/>
          </a:xfrm>
        </p:spPr>
      </p:pic>
      <p:sp>
        <p:nvSpPr>
          <p:cNvPr id="5" name="CaixaDeTexto 4"/>
          <p:cNvSpPr txBox="1"/>
          <p:nvPr/>
        </p:nvSpPr>
        <p:spPr>
          <a:xfrm>
            <a:off x="658368" y="2267712"/>
            <a:ext cx="4718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Bruno </a:t>
            </a:r>
            <a:r>
              <a:rPr lang="pt-BR" sz="3200" dirty="0"/>
              <a:t>R</a:t>
            </a:r>
            <a:r>
              <a:rPr lang="pt-BR" sz="3200" dirty="0" smtClean="0"/>
              <a:t>omano</a:t>
            </a:r>
          </a:p>
          <a:p>
            <a:pPr algn="ctr"/>
            <a:r>
              <a:rPr lang="pt-BR" sz="3200" dirty="0" smtClean="0"/>
              <a:t>Carina Miranda</a:t>
            </a:r>
          </a:p>
          <a:p>
            <a:pPr algn="ctr"/>
            <a:r>
              <a:rPr lang="pt-BR" sz="3200" dirty="0" smtClean="0"/>
              <a:t>Fernanda Lopes</a:t>
            </a:r>
          </a:p>
          <a:p>
            <a:pPr algn="ctr"/>
            <a:r>
              <a:rPr lang="pt-BR" sz="3200" dirty="0" smtClean="0"/>
              <a:t>Flávia Luz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91032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Tema da Campanha - Motivações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/>
              <a:t>Os deficientes intelectuais sempre foram mostrados pelos veículos de mídia, pelas famílias e pela sociedade em geral, como pessoas incapazes e que devem viver separados do restante das pessoas consideradas “normais”.</a:t>
            </a:r>
          </a:p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>Por não acreditarmos nessa visão, decidimos criar esta campanha com o objetivo de conscientizar e mobilizar um maior número de pessoas sobre casos cada vez mais frequentes de pessoas com Síndrome de Down e que realizam atividades comuns, para assim tentar  promover  mudanças na visão que a sociedade tem sobre a doença.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016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6071616" cy="149961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O que é a Síndrome de Down?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7207" y="2560320"/>
            <a:ext cx="5505460" cy="4023360"/>
          </a:xfrm>
        </p:spPr>
        <p:txBody>
          <a:bodyPr>
            <a:normAutofit/>
          </a:bodyPr>
          <a:lstStyle/>
          <a:p>
            <a:pPr algn="r"/>
            <a:r>
              <a:rPr lang="pt-BR" sz="2400" dirty="0"/>
              <a:t>A síndrome de Down é uma alteração genética produzida pela presença de um cromossomo a mais, o par 21, por isso também conhecida como </a:t>
            </a:r>
            <a:r>
              <a:rPr lang="pt-BR" sz="2400" i="1" dirty="0" err="1"/>
              <a:t>trissomia</a:t>
            </a:r>
            <a:r>
              <a:rPr lang="pt-BR" sz="2400" i="1" dirty="0"/>
              <a:t> 21</a:t>
            </a:r>
            <a:r>
              <a:rPr lang="pt-BR" sz="2400" dirty="0"/>
              <a:t> e foi descrita em 1866 por John </a:t>
            </a:r>
            <a:r>
              <a:rPr lang="pt-BR" sz="2400" dirty="0" err="1"/>
              <a:t>Langdon</a:t>
            </a:r>
            <a:r>
              <a:rPr lang="pt-BR" sz="2400" dirty="0"/>
              <a:t> Down. Esta alteração genética afeta o desenvolvimento do individuo, determinando algumas características físicas e cognitivas</a:t>
            </a:r>
            <a:r>
              <a:rPr lang="pt-BR" sz="2300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43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Questões Jurídicas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Lei das </a:t>
            </a:r>
            <a:r>
              <a:rPr lang="pt-BR" sz="2800" b="1" dirty="0" smtClean="0"/>
              <a:t>Cotas</a:t>
            </a:r>
            <a:endParaRPr lang="pt-BR" sz="2800" b="1" dirty="0"/>
          </a:p>
          <a:p>
            <a:pPr algn="ctr"/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Estabelece a obrigatoriedade de empresas com cem ou mais empregados preencherem uma parcela de seus cargos com pessoas com </a:t>
            </a:r>
            <a:r>
              <a:rPr lang="pt-BR" sz="2400" dirty="0"/>
              <a:t>deficiência.</a:t>
            </a:r>
          </a:p>
        </p:txBody>
      </p:sp>
    </p:spTree>
    <p:extLst>
      <p:ext uri="{BB962C8B-B14F-4D97-AF65-F5344CB8AC3E}">
        <p14:creationId xmlns:p14="http://schemas.microsoft.com/office/powerpoint/2010/main" xmlns="" val="240940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Questões Jurídicas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Direitos Trabalhistas:</a:t>
            </a:r>
          </a:p>
          <a:p>
            <a:pPr algn="ctr"/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Sendo maior de 18 anos, a pessoa com Síndrome de Down tem os mesmos direitos (e deveres) que qualquer trabalhador adulto perante o seu empregador.</a:t>
            </a:r>
          </a:p>
        </p:txBody>
      </p:sp>
    </p:spTree>
    <p:extLst>
      <p:ext uri="{BB962C8B-B14F-4D97-AF65-F5344CB8AC3E}">
        <p14:creationId xmlns:p14="http://schemas.microsoft.com/office/powerpoint/2010/main" xmlns="" val="127292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Questões Jurídicas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Interdição:</a:t>
            </a:r>
          </a:p>
          <a:p>
            <a:pPr algn="ctr"/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A interdição é um direito do deficiente intelectual que transfere as responsabilidades da pessoa interditada a um parente próximo, de modo a proteger os bens e os direitos da pessoa. É preciso que se prove a incapacidade de exercer os atos de administração dos bens para que haja a interdição.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58730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Questões Éticas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188" y="2353056"/>
            <a:ext cx="4997196" cy="4023360"/>
          </a:xfrm>
        </p:spPr>
        <p:txBody>
          <a:bodyPr/>
          <a:lstStyle/>
          <a:p>
            <a:pPr algn="r"/>
            <a:r>
              <a:rPr lang="pt-BR" sz="2800" dirty="0"/>
              <a:t>A pessoa com Síndrome de Down sempre foi olhada como se fosse doente ou, ainda, como se fosse uma eterna criança, levando a relações sociais que dificultavam – ou até impediam – que se desenvolvesse dentro de suas potencialidades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4164" y="2353056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0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Questões Éticas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400" dirty="0"/>
              <a:t>Na Convenção Internacional dos Direitos da Pessoa com Deficiência da ONU (2006), apresentou-se ao mundo uma nova perspectiva conceitual:</a:t>
            </a:r>
          </a:p>
          <a:p>
            <a:pPr algn="ctr"/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“Pessoas com deficiência são aquelas que tem impedimentos de longo prazo de natureza física, intelectual ou sensorial, os quais, em interação com diversas barreiras, podem obstruir sua participação plena e efetiva na sociedade em igualdade de condições com as demais pessoas.” (Artigo 1 da Convenção da ONU)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656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Artigos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46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“</a:t>
            </a:r>
            <a:r>
              <a:rPr lang="pt-BR" b="1" dirty="0"/>
              <a:t>A inclusão do aluno com deficiência intelectual no Ensino” - </a:t>
            </a:r>
            <a:r>
              <a:rPr lang="pt-BR" i="1" dirty="0"/>
              <a:t>Rosangela Leonel dos Reis  e Paulo Ricardo Ross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“O ensino-aprendizagem do deficiente Intelectual” </a:t>
            </a:r>
            <a:r>
              <a:rPr lang="pt-BR" dirty="0"/>
              <a:t>- </a:t>
            </a:r>
            <a:r>
              <a:rPr lang="pt-BR" i="1" dirty="0"/>
              <a:t>Priscila Nascimento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“Deficiência, Direitos Humanos e Justiça”</a:t>
            </a:r>
            <a:r>
              <a:rPr lang="pt-BR" dirty="0"/>
              <a:t> - </a:t>
            </a:r>
            <a:r>
              <a:rPr lang="pt-BR" i="1" dirty="0"/>
              <a:t>Debora Diniz, Lívia Barbosa e </a:t>
            </a:r>
            <a:r>
              <a:rPr lang="pt-BR" i="1" dirty="0" err="1"/>
              <a:t>Wederson</a:t>
            </a:r>
            <a:r>
              <a:rPr lang="pt-BR" i="1" dirty="0"/>
              <a:t> Rufino dos Santos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“A Escola Como Lugar De Integração (ou Segregação?) das Crianças Portadoras de Deficiência Intelectual” -</a:t>
            </a:r>
            <a:r>
              <a:rPr lang="pt-BR" dirty="0"/>
              <a:t> </a:t>
            </a:r>
            <a:r>
              <a:rPr lang="pt-BR" i="1" dirty="0"/>
              <a:t>Rita Vieira de Figueiredo </a:t>
            </a:r>
            <a:r>
              <a:rPr lang="pt-BR" i="1" dirty="0" err="1"/>
              <a:t>Boneti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94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</TotalTime>
  <Words>322</Words>
  <Application>Microsoft Office PowerPoint</Application>
  <PresentationFormat>Personalizado</PresentationFormat>
  <Paragraphs>43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Integral</vt:lpstr>
      <vt:lpstr>Além dos 47</vt:lpstr>
      <vt:lpstr>Tema da Campanha - Motivações</vt:lpstr>
      <vt:lpstr>O que é a Síndrome de Down? </vt:lpstr>
      <vt:lpstr>Questões Jurídicas </vt:lpstr>
      <vt:lpstr>Questões Jurídicas </vt:lpstr>
      <vt:lpstr>Questões Jurídicas </vt:lpstr>
      <vt:lpstr>Questões Éticas</vt:lpstr>
      <vt:lpstr>Questões Éticas</vt:lpstr>
      <vt:lpstr>Artigos</vt:lpstr>
      <vt:lpstr>A Campanha</vt:lpstr>
      <vt:lpstr>A Identidade Visual</vt:lpstr>
      <vt:lpstr>Diapositiva 12</vt:lpstr>
      <vt:lpstr>Diapositiva 13</vt:lpstr>
      <vt:lpstr>Diapositiva 14</vt:lpstr>
      <vt:lpstr>Diapositiva 15</vt:lpstr>
      <vt:lpstr>Diapositiva 16</vt:lpstr>
      <vt:lpstr>Resultados</vt:lpstr>
      <vt:lpstr>Obrigada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Além dos 47</dc:title>
  <dc:creator>Agência de Comunicações ECA Jr.</dc:creator>
  <cp:lastModifiedBy>Leila</cp:lastModifiedBy>
  <cp:revision>5</cp:revision>
  <dcterms:created xsi:type="dcterms:W3CDTF">2013-11-28T21:14:50Z</dcterms:created>
  <dcterms:modified xsi:type="dcterms:W3CDTF">2013-11-30T14:01:38Z</dcterms:modified>
</cp:coreProperties>
</file>