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A6C390-4642-4AD4-B49E-2920E0CBCE7E}" type="datetimeFigureOut">
              <a:rPr lang="pt-BR" smtClean="0"/>
              <a:t>28/09/2016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A6D83A-00D3-4100-8697-4F299D358D73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700" dirty="0" smtClean="0">
                <a:effectLst/>
              </a:rPr>
              <a:t>UNIVERSIDADE DE SÃO PAULO – USP</a:t>
            </a:r>
            <a:br>
              <a:rPr lang="pt-BR" sz="2700" dirty="0" smtClean="0">
                <a:effectLst/>
              </a:rPr>
            </a:br>
            <a:r>
              <a:rPr lang="pt-BR" sz="2700" dirty="0" smtClean="0">
                <a:effectLst/>
              </a:rPr>
              <a:t>FACULDADE DE FILOSOFIA CIÊNCIAS E LETRAS</a:t>
            </a:r>
            <a:br>
              <a:rPr lang="pt-BR" sz="2700" dirty="0" smtClean="0">
                <a:effectLst/>
              </a:rPr>
            </a:br>
            <a:r>
              <a:rPr lang="pt-BR" sz="2700" dirty="0" smtClean="0">
                <a:effectLst/>
              </a:rPr>
              <a:t>DEPARTAMENTO DE MÚSICA 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7406640" cy="4104456"/>
          </a:xfrm>
        </p:spPr>
        <p:txBody>
          <a:bodyPr>
            <a:normAutofit/>
          </a:bodyPr>
          <a:lstStyle/>
          <a:p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Seminário de </a:t>
            </a:r>
            <a:r>
              <a:rPr lang="pt-B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Etnomusicologia</a:t>
            </a:r>
            <a: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Dr. Marcos Câmara de Castro</a:t>
            </a:r>
          </a:p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 ENABET 2015</a:t>
            </a:r>
          </a:p>
          <a:p>
            <a:pPr algn="ct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BANDAS DE MÚSICA NA CAMPINAS DO SÉCULO XIX</a:t>
            </a:r>
          </a:p>
          <a:p>
            <a:pPr algn="ct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 ESTUDO DA COMPLEXIDADE</a:t>
            </a:r>
          </a:p>
          <a:p>
            <a:pPr algn="r"/>
            <a:endParaRPr lang="pt-B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Alexandre José de Abreu (UNESP)</a:t>
            </a:r>
          </a:p>
          <a:p>
            <a:pPr algn="r"/>
            <a:endParaRPr lang="pt-B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Rodrigo Paulo de Jesus </a:t>
            </a:r>
            <a:r>
              <a:rPr lang="pt-BR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NºUSP</a:t>
            </a:r>
            <a:r>
              <a:rPr lang="pt-BR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9922547</a:t>
            </a:r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435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1728192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7406640" cy="6192688"/>
          </a:xfrm>
        </p:spPr>
        <p:txBody>
          <a:bodyPr>
            <a:normAutofit/>
          </a:bodyPr>
          <a:lstStyle/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Bandas sob a complexidade </a:t>
            </a:r>
          </a:p>
          <a:p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0332" indent="-342900">
              <a:buFont typeface="Wingdings" pitchFamily="2" charset="2"/>
              <a:buChar char="Ø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Segunda metade do século XIX na cidade de Campinas contou com a criação de dezenas de bandas de música.</a:t>
            </a:r>
          </a:p>
          <a:p>
            <a:pPr marL="370332" indent="-342900">
              <a:buFont typeface="Wingdings" pitchFamily="2" charset="2"/>
              <a:buChar char="Ø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Bandas e seus seguimentos social, bandas de comerciantes, imigrantes, fazendeiros, grupos educacionais e operários</a:t>
            </a:r>
          </a:p>
          <a:p>
            <a:pPr marL="370332" indent="-342900">
              <a:buFont typeface="Wingdings" pitchFamily="2" charset="2"/>
              <a:buChar char="Ø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Interesse de seu donos associado a melhor produção, usando o espírito de grupo para melhor produção das fábricas</a:t>
            </a:r>
          </a:p>
          <a:p>
            <a:pPr marL="370332" indent="-342900">
              <a:buFont typeface="Wingdings" pitchFamily="2" charset="2"/>
              <a:buChar char="Ø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Bandas das fazendas, seus donos e escravos;</a:t>
            </a:r>
          </a:p>
          <a:p>
            <a:r>
              <a:rPr lang="pt-BR" sz="2400" dirty="0" smtClean="0"/>
              <a:t>Os fazendeiros procuravam prestigio junto a sociedade oferecendo uma atividade musical edificante aos seus escravos.</a:t>
            </a:r>
          </a:p>
          <a:p>
            <a:pPr algn="r"/>
            <a:endParaRPr lang="pt-BR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764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1728192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7406640" cy="6192688"/>
          </a:xfrm>
        </p:spPr>
        <p:txBody>
          <a:bodyPr>
            <a:normAutofit/>
          </a:bodyPr>
          <a:lstStyle/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0332" indent="-342900">
              <a:buFont typeface="Wingdings" pitchFamily="2" charset="2"/>
              <a:buChar char="Ø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Bandas das fábricas seus donos e seus operários;</a:t>
            </a:r>
            <a:endParaRPr lang="pt-BR" sz="2400" dirty="0" smtClean="0"/>
          </a:p>
          <a:p>
            <a:r>
              <a:rPr lang="pt-BR" sz="2400" dirty="0" smtClean="0"/>
              <a:t>Na banda das fábricas os operários eram “convidados” a compor a banda sob pena de demissão, tudo visando a melhora do espirito de grupo para uma melhor produção nas fábricas</a:t>
            </a:r>
          </a:p>
          <a:p>
            <a:endParaRPr lang="pt-BR" sz="2400" dirty="0" smtClean="0"/>
          </a:p>
          <a:p>
            <a:endParaRPr lang="pt-BR" sz="2400" dirty="0" smtClean="0"/>
          </a:p>
          <a:p>
            <a:pPr marL="370332" indent="-342900">
              <a:buFont typeface="Wingdings" pitchFamily="2" charset="2"/>
              <a:buChar char="Ø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 da Fazenda Santa Cruz (Banda Imperial) no Rio de Janeiro referência as bandas campineiras.</a:t>
            </a:r>
          </a:p>
          <a:p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0332" indent="-342900">
              <a:buFont typeface="Wingdings" pitchFamily="2" charset="2"/>
              <a:buChar char="Ø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Escravos com habilidades musical acabaram se valorizando devido a alta demanda de procura</a:t>
            </a:r>
          </a:p>
          <a:p>
            <a:pPr marL="370332" indent="-342900">
              <a:buFont typeface="Wingdings" pitchFamily="2" charset="2"/>
              <a:buChar char="Ø"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0332" indent="-342900">
              <a:buFont typeface="Wingdings" pitchFamily="2" charset="2"/>
              <a:buChar char="Ø"/>
            </a:pP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400" dirty="0" smtClean="0"/>
          </a:p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11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1728192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7406640" cy="6192688"/>
          </a:xfrm>
        </p:spPr>
        <p:txBody>
          <a:bodyPr>
            <a:normAutofit/>
          </a:bodyPr>
          <a:lstStyle/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0332" indent="-342900">
              <a:buFont typeface="Wingdings" pitchFamily="2" charset="2"/>
              <a:buChar char="Ø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Escravos músicos, alforria e cultura;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dirty="0" smtClean="0"/>
              <a:t>Escravos músicos teria benefícios aos participar da banda, trabalho mais leve que a lavoura e tendo uma eventual alforria, porém tendo uma manifestação artística pouco espontânea, já que o seu repertório seriam de culturas alheias, e com isso pagando um ônus cultural pelo seu ingresso na sociedade.</a:t>
            </a:r>
          </a:p>
          <a:p>
            <a:endParaRPr lang="pt-BR" sz="2400" dirty="0"/>
          </a:p>
          <a:p>
            <a:pPr marL="370332" indent="-342900">
              <a:buFont typeface="Wingdings" pitchFamily="2" charset="2"/>
              <a:buChar char="Ø"/>
            </a:pP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Bandas de Imigrantes;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dirty="0" smtClean="0"/>
              <a:t>Os imigrantes criaram diversas bandas de música na cidade, principalmente os alemães, portugueses e italianos. Sendo que os italianos seriam mais atuantes nesta prática, com destaque a três bandas; Banda Italiana de Luiz </a:t>
            </a:r>
            <a:r>
              <a:rPr lang="pt-BR" sz="2400" dirty="0" err="1" smtClean="0"/>
              <a:t>di</a:t>
            </a:r>
            <a:r>
              <a:rPr lang="pt-BR" sz="2400" dirty="0" smtClean="0"/>
              <a:t> </a:t>
            </a:r>
            <a:r>
              <a:rPr lang="pt-BR" sz="2400" dirty="0" err="1" smtClean="0"/>
              <a:t>Tullio</a:t>
            </a:r>
            <a:r>
              <a:rPr lang="pt-BR" sz="2400" dirty="0" smtClean="0"/>
              <a:t>, a Banda Romana e a Banda Ítalo-Brasileira.</a:t>
            </a:r>
          </a:p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97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1728192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7406640" cy="6192688"/>
          </a:xfrm>
        </p:spPr>
        <p:txBody>
          <a:bodyPr>
            <a:normAutofit/>
          </a:bodyPr>
          <a:lstStyle/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 Ítalo-Brasileira</a:t>
            </a:r>
          </a:p>
          <a:p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124744"/>
            <a:ext cx="7416824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9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1728192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7406640" cy="6192688"/>
          </a:xfrm>
        </p:spPr>
        <p:txBody>
          <a:bodyPr>
            <a:normAutofit/>
          </a:bodyPr>
          <a:lstStyle/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 Carlos Gomes</a:t>
            </a:r>
          </a:p>
          <a:p>
            <a:endParaRPr lang="pt-BR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60120"/>
            <a:ext cx="7056784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45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332656"/>
            <a:ext cx="7406640" cy="1728192"/>
          </a:xfrm>
        </p:spPr>
        <p:txBody>
          <a:bodyPr>
            <a:normAutofit/>
          </a:bodyPr>
          <a:lstStyle/>
          <a:p>
            <a:pPr algn="ctr"/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/>
              <a:t/>
            </a:r>
            <a:br>
              <a:rPr lang="pt-BR" sz="2000" dirty="0"/>
            </a:br>
            <a:endParaRPr lang="pt-BR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260648"/>
            <a:ext cx="7406640" cy="6192688"/>
          </a:xfrm>
        </p:spPr>
        <p:txBody>
          <a:bodyPr>
            <a:normAutofit/>
          </a:bodyPr>
          <a:lstStyle/>
          <a:p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70332" indent="-342900">
              <a:buFont typeface="Wingdings" pitchFamily="2" charset="2"/>
              <a:buChar char="Ø"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Bandas de Colégios;</a:t>
            </a:r>
          </a:p>
          <a:p>
            <a:r>
              <a:rPr lang="pt-BR" sz="2000" dirty="0" smtClean="0"/>
              <a:t>As bandas de colégio se destacavam pelas suas atividades didáticas.</a:t>
            </a:r>
          </a:p>
          <a:p>
            <a:r>
              <a:rPr lang="pt-BR" sz="2000" dirty="0" smtClean="0"/>
              <a:t>Dentre as bandas de colégio ressaltamos o Colégio Culto à Ciência, colégio que abrigou a Banda de Azarias de Melo. Azarias reuniu 12 crianças pobres e ensinou-lhe música.</a:t>
            </a:r>
          </a:p>
          <a:p>
            <a:pPr marL="370332" indent="-342900">
              <a:buFont typeface="Wingdings" pitchFamily="2" charset="2"/>
              <a:buChar char="Ø"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atividades de banda na cidade de Campinas ajudou a congregar boa parte da sociedade, sendo com as banda de imigrantes que tinham possibilidades de expressar sua cultura, tinha </a:t>
            </a:r>
            <a:r>
              <a:rPr lang="pt-B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tambm</a:t>
            </a: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bandas de escravos e operários que de certa forma eram obrigados a participar de tais eventos´.</a:t>
            </a:r>
          </a:p>
          <a:p>
            <a:pPr marL="370332" indent="-342900">
              <a:buFont typeface="Wingdings" pitchFamily="2" charset="2"/>
              <a:buChar char="Ø"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735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164</TotalTime>
  <Words>381</Words>
  <Application>Microsoft Office PowerPoint</Application>
  <PresentationFormat>Apresentação na tela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Solstício</vt:lpstr>
      <vt:lpstr>UNIVERSIDADE DE SÃO PAULO – USP FACULDADE DE FILOSOFIA CIÊNCIAS E LETRAS DEPARTAMENTO DE MÚSICA 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DE SÃO PAULO – USP FACULDADE DE FILOSOFIA CIÊNCIAS E LETRAS DEPARTAMENTO DE MÚSICA</dc:title>
  <dc:creator>Usuario</dc:creator>
  <cp:lastModifiedBy>Usuario</cp:lastModifiedBy>
  <cp:revision>13</cp:revision>
  <dcterms:created xsi:type="dcterms:W3CDTF">2016-09-28T14:29:48Z</dcterms:created>
  <dcterms:modified xsi:type="dcterms:W3CDTF">2016-09-28T17:14:33Z</dcterms:modified>
</cp:coreProperties>
</file>