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37:53.6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FE2D9D1-410A-4A63-859F-F9DBEBE2012D}" emma:medium="tactile" emma:mode="ink">
          <msink:context xmlns:msink="http://schemas.microsoft.com/ink/2010/main" type="inkDrawing" rotatedBoundingBox="4240,3436 4285,3410 4300,3437 4256,3463" shapeName="Other"/>
        </emma:interpretation>
      </emma:emma>
    </inkml:annotationXML>
    <inkml:trace contextRef="#ctx0" brushRef="#br0">40 0 105 0,'-31'0'9'0,"19"0"-9"16,12 9-15-16,3 16-48 16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37:53.5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7ACBCE0-4BD4-4AC9-ACEC-D838FE382CB0}" emma:medium="tactile" emma:mode="ink">
          <msink:context xmlns:msink="http://schemas.microsoft.com/ink/2010/main" type="inkDrawing" rotatedBoundingBox="3963,3630 3972,3611 3983,3616 3974,3635" shapeName="Other"/>
        </emma:interpretation>
      </emma:emma>
    </inkml:annotationXML>
    <inkml:trace contextRef="#ctx0" brushRef="#br0">8 0 45 0,'0'15'32'0,"-14"-15"-32"15,14 0-8-15,9 6-41 16</inkml:trace>
  </inkml:traceGroup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39:03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015">
    <iact:property name="dataType"/>
    <iact:actionData xml:id="d0">
      <inkml:trace xmlns:inkml="http://www.w3.org/2003/InkML" xml:id="stk0" contextRef="#ctx0" brushRef="#br0">26944 1835 9 0,'4'0'10'1,"9"0"0"0,16-12-6 12,9-9 0-12,11 3-3 14,1 2 4-14,-9 6-5 13,4 3 1-13,0 0-1 14,-1 3 1-14,7 0 1 14,-1 1-1-9,-2-1 1-5,0 4-2 14,-9 0 1-14,6 0 0 14,-3 0 1-14,8 0-2 13,0-3 3 2,6-3 4-15,7-2-3 0,1-4 2 12,6 0-5-12,1 0 3 14,-4 0-2-9,-1 0-1-5,-8 4 4 14,-15 0-5-14,-14 6 0 14,-14 2 0-14,-8 0-1 13,-2 0-3-13,-5 0-2 14,2 0-7-14,1 0-6 14,3 4 13-14,0 10 6 13,3-2-1-7,1 0 1-6,-2-3 0 13,-3-4 1-13,-1-1 3 0,-2-2-4 13,0 2 1 2,1 1-1-15,0 0 0 0,-1 2-5 12,2 2 2-12,-2 3-3 14,3 5 0-14,-1 6 6 13,0 5-1-7,4 8-1-6,-2 8 4 14,3 5-2-14,-3 4 1 13,4-2-1-13,-6-1 0 14,0-1-3-14,-4-2 2 14,0 3 0-14,0 4 0 13,0 8 2-13</inkml:trace>
    </iact:actionData>
  </iact:action>
  <iact:action type="add" startTime="87557">
    <iact:property name="dataType"/>
    <iact:actionData xml:id="d1">
      <inkml:trace xmlns:inkml="http://www.w3.org/2003/InkML" xml:id="stk1" contextRef="#ctx0" brushRef="#br0">26691 1889 13 0,'-4'-26'12'15,"0"8"15"-14,-1 6-4 14,3 2-12-14,2 1-4 13,0 8-7-13,0-3 0 0,0 4 7 13,0 0-14 2,0 0 14-15,0 0-14 0,0 0 7 19,0 0-1-19,0 0-1 0,0 0-1 12,15 0 1-12,10 0 3 14,0 7-7-14,6 1 12 14,0-1-12-14,2-3 7 13,3-4-1-13,1 0 1 14,6 0 2-14,-1 0-2 14,6 0 1-9,-2-7-4-5,-1 3 8 14,1-1-12-14,-3-1 12 13,-3-1-11-13,0 2 6 14,-6-2-1-14,-1 4 0 14,-4-1 1-14,1 1-2 13,-2 1 6-13,-2 2-10 14,1-2 10-9,-2 2-9-5,0 0 8 14,2 0-7-14,-1 0 3 14,0 0 0-14,-1 0-1 13,2 0 2-13,0 0-3 14,2 0 8-14,4 0-12 13,0 0 13-13,5 0-13 14,3 0 9-14,-1 0-3 5,-5 0 0 9,-6 0 1-14,-6 0-2 0,-10 0 5 13,-4 0-10-13,-6 0 10 13,-3 0-9-13,0 0-1 14,0 0 5-14,0 0-10 14,0 2 1-14,0 0 3 13,0 1 4-7,0 2 0-6,0 5 6 13,0 4-5-13,-3 3 5 14,-1 1-3-14,-1-2 4 14,0 6-3-14,1 3-1 13,-5 3 1-13,5 6-3 14,-3 3 7-14,0-4-12 14,3-2 15-9,0-2-13-5,1-2 9 14,1 6-5-14,0-1 1 13,0 8 0-13,0 6-2 14,-3 6 6-14,-2 10-4 14,3 7 5-14,-5 6-6 13,-1 2 5-13,2 1-4 14,-3 0 4-14,2 1-3 4,-2-2-1-4,0-2 1 14,-1-1 4-14,1-2-1 14,3-7-7-14,-4-7 10 13,3 0-10-13,1-2 7 14,1 0-4 0,5 6 2-14,-3-2-1 0,5-6-1 13,0-5 2-7,0-10-4-6,0-1 9 13,0 0-13-13,0 1 13 14,0 0-12-14,0-2 8 14,0 4-3 0,0-6 0-14,0 2 1 0,0-8-2 13,0 0 4-13,0-1-9 13,0-3 14-7,0 5-13-6,0 3 11 14,0 5-7-14,2 4 3 0,3 7-2 12,2 3 0-12,-1 7 1 14,1-1-4-14,-3 0 10 13,1-5-14 2,-3-7 14-15,1-6-13 14,-3-5 7-14,0-3-1 4,2-6 0-4,-2 1 1 14,0 2-2-14,0 3 4 13,0 5-6-13,0 10 9 14,0 6-7-14,2 14 7 14,0 2-2 0,2 3-2-14,1-2 1 0,-3-4-3 13,2-6 4-8,-4 0-7-5,0-4 10 14,0-3-11-14,0-6 10 14,0-8-9-14,0-11 4 13,0-11-1-13,0-6 0 14,0-5 2-14,0-1-4 14,0 0 8-14,0-1-13 0,0-1 14 12,0 0-14-6,0-1 13-6,0 0-7 13,0 0 1-13,0-2 0 14,0 2 0-14,0-1 1 14,0-1 6-14,0 0-3 13,0 0 3-13,-2 3-5 14,-2-3 8-14,-5 0-9 13,-2 0 6-7,-5 0-6-6,1 0-1 14,1 0 0-14,1 0 5 13,-1 0-9-13,1 0 11 14,-3 0-12-14,5 0 12 13,-2 0-10-13,2 0 3 14,2 0 0-14,-9 0 0 14,1 0 3-9,-10 0-7-5,-7-3 11 14,-2-2-12-14,-2-2 14 0,-4 2-14 12,-3-2 6 3,-3 3-1-15,-2 1 0 14,-6 1 0-14,-2 0-1 0,-2 2 5 12,-6 0-13-12,-3 0 16 14,0 0-14-9,-3 0 13-5,10 0-9 14,8 0 4-14,8 4-1 14,4-2 0-14,3 1 0 13,-1 4-5-13,3-3 11 14,-2-1-12-14,-5 4 13 14,4-5-12-14,1 0 7 13,2-1-2-7,-1 2 0-6,-4 2 2 13,-7 7-2-13,-7-1 0 14,-2 4-5-14,-5 0 10 14,-1 2-12-14,-1-3 15 13,5-2-10-13,4 1 2 14,12-5 0-14,5-2 0 14,13-1 2-9,8-5-5-5,4 0 11 14,8 0-14-14,4 0 14 0,2 0-5 12,0 0-2-12,0 0 5 14,0 0 0-14,0 0-3 14,0 0 1-14,0 0 0 13,0 0 2-13,0 0-3 14,0 0 3-9,0 0-1-5,0 0-5 14,0 0 3-14,0 0-3 14,0 0 0-14,0 0 2 13,0 0-2-13,0 0 6 14,0 0-5-14,0 0 6 13,0 0-4-13,0 0 0 14,0 0 2-8,0 0-2-6,0 0 0 13,0 0 0-13,0 0 2 14,0 0-4-14,0 0 7 13,0 0-12-13,0 0 9 14,0 0-10-14,0 0 5 0,0 0-2 13,0 0 2-13,0 0 0 13,0 0-5-7,0 0 9-6,0 0-12 13,0 0 16-13,0 0-14 14,0 0 11-14,0 0-5 14,0 0 0-14,0 0 0 13,0 0-1-13,0 0 3 14,0 0-9-14,0 0 14 14,0 0-15-9,0 0 14-5,0 0-10 14,0 0 4-14,0 0 0 13,0 0 0-13,0 0 3 14,0 0-8-14,0 0 12 14,0 0-15-14,0 0 17 13,0 0-16-13,0 0 11 14,0 0-5-9,0 0 1-5,0 0-4 14,0 0 4-14,0 0-12 14,0 0 12-14,0 0-24 0,0 0-13 12,0 0-74 3</inkml:trace>
    </iact:actionData>
  </iact:action>
  <iact:action type="add" startTime="114266">
    <iact:property name="dataType"/>
    <iact:actionData xml:id="d2">
      <inkml:trace xmlns:inkml="http://www.w3.org/2003/InkML" xml:id="stk2" contextRef="#ctx0" brushRef="#br0">14258 9046 7 0,'0'-5'9'1,"0"2"8"13,0-1-14-13,0 2 10 14,0-1-12-14,0-1 10 0,0 4-10 19,0-3 1-19,0 0-2 14,0 3 2-14,0-2-4 0,0 2 7 12,0 0-8-12,0 0 7 14,0 0-1-14,0 0 1 13,0 0-1-13,0 0-2 14,0 0-1-14,0 0 0 14,0 0 1-9,-3 0-4-5,3 0 11 14,0 0-16-14,-2 0 14 13,2 0-12-13,0 0 8 14,0 0-2-14,-3 0 0 14,1 0 0-14,-7 0-1 13,-2 0 3-13,-5 0-7 14,-3 0 10-9,1 0-12-5,-5 2 11 14,8 3-6-14,1-2 2 14,1-1 0-14,7 1-1 13,-4-1 2-13,6-2-2 14,2 0 7-14,0 0-9 0,-1 0 10 13,3 0-12 1,-2 0 7-14,2 0-2 5,0 0 0 9,0 0 2-14,0 0-5 0,-2 0 8 13,0 0-12-13,0 0 15 14,-4 2-14-14,4-2 13 13,2 0-8-13,0 0 1 14,0 0 0-14,0 0-1 13,0 0 3-7,0 0-6-6,0 0 11 14,0 0-14-14,0 0 12 13,0 0-12-13,0 0 7 14,0 0-2-14,0 0-3 13,0 0-7-13,0 0 10 14,0 0-2-14,12 2-2 14,3-1 12-9,1 1-2-5,4-2 1 14,0 2-5-14,3-2 1 14,3 0-1-14,1 0 0 13,2 0 2-13,3 3-5 14,-3-3 10-14,2 0-14 0,0 0 14 12,-2 0-12-12,4 0 6 21,-6 0-1-21,-3 0 0 0,-2 0 1 12,-1 0-2-12,0 0 4 14,2 0-10-14,-1 0 14 13,1 0-12-13,2 0 8 14,1 0-4-14,5 0 1 14,7 0 0-14,7-8 0 13,6-5 1-7,3-1-4-6,1 0 11 13,-4 0-15-13,-6 7 14 14,-5-2-12-14,-6 3 8 14,-8 2-3-14,-3 4 0 13,-6 0 0-13,-1 0-1 14,-3 0-2-14,-1 0-3 14,-1 4 10-9,4 2-10-5,3 0 10 14,9 2-6-14,4-1 4 13,7-5-2-13,7-2 0 0,1 0 1 13,4-9-2-13,-6-7 5 14,-3 2-5-14,-8 4 8 13,-4 1-12-13,-7 7 5 20,-4-1 0-20,-3 3-2 0,1 0 0 13,0 0 1-13,1 0-1 14,2 0-5-14,0 0 14 13,8 5-13-13,0 2 14 14,6-2-10-14,0-5 2 13,-1 0 0-13,-1 0 0 14,-2 0 3-8,-5 0-6-6,-1 0 10 13,-8 0-15-13,1 0 14 14,-3 0-12-14,3 0 5 13,-1 0 1-13,6 5 0 14,-1-3 0-14,4 2-4 14,1-2 9-14,1-2-10 13,3 0 11-7,-2 0-9-6,0 0 8 13,-2 0-8 71,-4 0 3-84,-2 0 0 0,1 0 0 0,-7 0 1 0,5 0-5 0,-3 0 11 0,1 0-14 0,0 0 14 0,0 0-12 0,1 0 7 0,3 0-2 0,3 0 0 0,4 0 2 3,2 0-4-3,0 0 7 13,2 0-12-13,0 0 14 14,-5 0-15-14,3 0 13 14,-2 0-8-14,4 0 3 13,2 0 0-13,2 0 0 14,-6 0 1-9,-1 0-5-5,-4 0 10 14,1 0-14-14,4 0 14 14,2 0-12-14,1 0 8 13,1 7-4-13,2-2 2 14,-3 2-2-14,-1-5 0 0,0-2 4 12,-2 0-10-12,-2 0 16 21,-5 0-14-21,-1 0 12 13,-8 0-8-13,-2-2 2 0,-2-1 0 13,2-1-2-13,3 0 4 13,5-2-5-13,4-4 10 14,4 0-14-14,0-2 16 14,2 0-13-14,-8 4 6 20,2 0-2-20,-3 4 0 0,-3 2 0 12,6 2-2-12,-3 0 4 14,-2 0-10-14,0 0 14 14,-3 2-14-14,3 2 11 13,3 0-4-13,-4-4 2 14,5 0-1-14,3 0 1 14,-2 0 3-9,0-10-4-5,-2 3 6 14,-1-2-10-14,-5 4 12 13,1 0-13-13,-5 3 7 14,1 2-3-14,-6 0 1 14,3 0-1-14,0 0-2 0,2 0 2 12,4 0-6-12,2 0 14 20,-2 0-14-20,1 0 13 0,1 2-6 13,-1-2 0 2,-1 0 2-15,1 0 0 0,-1 0 0 12,1 0-3-12,-1 0 8 14,-1 0-14-14,2 0 14 14,0 0-12-14,-1 0 8 20,1 0-3-20,-5 0 0 0,0 0 0 12,-2-2 0-12,-3 0 5 14,1-1-5-14,-2 3 5 14,0 0-7-14,-5 0 7 13,0 0-8-13,0 0 3 14,0 0 0-14,0 0-1 13,0 0 2-7,0 0-6-6,0 0 11 14,0 0-7-14,0 0 7 13,0 0-9-13,0 0 5 0,0 0-2 13,0 0 2-13,0 0 0 13,0 0-1-13,0 0 5 14,0 0-8-14,0 0 8 14,0 0-3-9,0 0 0-5,0 0 2 14,0 0-1-14,0 0-1 13,0 0 4-13,0 0-5 14,0 0 7-14,0 0-7 14,0 0 4-14,0 0-1 13,0 0 0-13,0 0-2 14,0 0-3-9,0 0 0-5,0 0 2 14,0 0-4-14,0 0 7 14,0 0-13-14,0 0 16 13,0 0-15-13,0 0 13 14,0 0-8-14,0 0 2 14,0 0 0-14,0 0 0 0,0 0 2 19,0 0-8-19,0 0 13 0,0 0-14 12,0 0 1-12,0 0 5 14,0 0-36-14,0 3-61 14</inkml:trace>
    </iact:actionData>
  </iact:action>
  <iact:action type="add" startTime="166219">
    <iact:property name="dataType"/>
    <iact:actionData xml:id="d3">
      <inkml:trace xmlns:inkml="http://www.w3.org/2003/InkML" xml:id="stk3" contextRef="#ctx0" brushRef="#br0">8609 10115 5 0,'-8'-7'11'15,"2"3"-10"-14,0 1 6 14,-3 0-3-14,-1 1-8 13,2 0 11-13,1 2-7 14,5-2 2-14,-2 2 4 14,2 0-6-9,-4 0 0-5,2 0-3 14,2 0 3-14,-3 0-5 13,5 0 10-13,0 0-8 14,0 0 6-14,0 0-3 14,0 0 0-14,0 0-3 13,0 0 3-13,0 0 0 14,0 0-5-9,0 0 10-5,0 0-9 14,0 0 8-14,0 0-8 14,0 0 5-14,0 0-1 0,0 0 0 12,0 0-1-12,0 0-2 14,0 0-1-14,0 0 1 14,0 0-7-14,0 0 8 13,0 6-5-7,3 0 7-6,-1 0 0 13</inkml:trace>
    </iact:actionData>
  </iact:action>
  <iact:action type="add" startTime="166593">
    <iact:property name="dataType"/>
    <iact:actionData xml:id="d4">
      <inkml:trace xmlns:inkml="http://www.w3.org/2003/InkML" xml:id="stk4" contextRef="#ctx0" brushRef="#br0">8609 10115 0 0,'64'37'5'1,"-46"-37"4"13,2 0-6-13,0 0-1 14,4 0 3-14,1 2-7 13,4 3 3-13,0 0-2 14,4 6 1-14,-2-4-2 14,1 5 1-14,-3 1 2 13,-2-5-4-7,-5 1 8-6,-2-2-10 13,-2-2 11-13,0 2-9 0,-1-3 6 13,4 2-3-13,3-3 0 14,3 2 1 0,4-3-2-14,5 2 7 14,2-3-10-14,3 4 9 14,7-1-9-14,-1 1 8 4,4 0-5-4,0-3 2 14,-1 0-1-14,-6 0 0 13,-2-1 1-13,-4 2 1 14,-4-1 2 1,-3-2-3-15,-4 0 4 0,4 0-5 12,0 0 4-12,2 0-3 14,7 0 1-9,0 0-1-5,5-5-2 14,5-4 5-14,0-6-7 14,10-1 9-14,5-3-11 13,3-1 13-13,-2-5-11 14,1-1 3-14,-7 0 0 13,-2 1 0-13,-6 2 3 14,-8 2-6-8,-7 8 9-6,-1 3-12 0,-9 7 10 12,-2 3-9-12,-5 0 3 14,-3 0-1-14,4 0-1 13,5 9 4-13,6 3-4 14,7 0 8 1,7-4-8-15,0-2 9 13,3-4-4-13,-5-2 1 5,1 0 1-5,0 0-1 13,-5 0-2-13,2-10 1 14,0 2 2-14,1 0-6 14,-1 2 9-14,3 1-13 13,-5-4 14-13,7 6-12 14,0-4 8-14,4 2-3 14,7 0 0-9,5 3 0-5,3-2 0 14,5 0 2-14,-1-1-8 13,-1-9 12-13,-4 5-8 14,-5-1 7-14,-4-3-4 14,-8 1 0-14,-3 0-1 13,-5 3 0-13,-2-1 1 14,0 0-1-14,0 2 5 4,2-3-10-4,5-1 12 14,5-1-12-14,2-4 5 14,2 3 0-14,-5 2 0 13,0 1 0-13,0 0-2 14,-7 4 3-14,1 0-5 13,-8 4 8 2,1 3-10-15,-5 0 9 5,2 0-6-5,-1 0 2 13,-1 0 0-13,2 7 1 14,3 1 0-14,-5 1-5 13,7-1 10-13,0-1-11 14,0 0 12-14,5-4-8 14,-6-3 6-14,1 0-4 13,-3 0 0-7,-1 0 2-6,-1 0-4 13,-2 0 5-13,4 5-8 0,-4 1 9 13,4-1-12 2,1 4 12-15,1-4-8 0,3 2 4 12,3-1-1-12,-1-1 1 14,-1 2 0 1,-1 1-5-15,-5 0 11 4,-4 4-13-4,1 2 4 14,-5 0 2-14,-3 5-8 13,-4-2 8-13,-4 0-3 14,0 0 4-14,-1-2 0 14,-2-3 0-14,3 0-3 13,2-1 9 2,-5 1-11-15,3 0 10 4,-3-1-8-4,0-2 5 14,1-1-2-14,-5 1 0 14,-1-1 0-14,2-5-2 13,-2 1 8-13,1 1-8 14,5-2 7-14,3 1-4 13,4 1 3-13,6-2-3 0,-1 1 2 20,3-2-2-20,-2 1-1 13,-1-3 6-13,1 0-8 0,0 0 7 13,0 0-5 1,0 0 5-14,-3 0-7 0,-1 0 4 13,-6 0-2-13,-1 0 0 14,-3 0 1-14,-4 0-1 13,0 0 4-7,-4 0-6-6,-5 0 8 13,2 0-4-13,-2 0 1 14,0 0 3-14,0 0-3 14,0 0 0-14,0 0-3 13,0 0 4-13,0 0-8 14,0 0 5-14,0 0-7 14,0 0 7-9,0 0-4-5,0 0 0 14,0 0 2-14,0 0-1 13,0 0-7-13,0 0 7 14,0 0-19-14,0 0 12 0,0 0-18 13</inkml:trace>
    </iact:actionData>
  </iact:action>
  <iact:action type="add" startTime="169930">
    <iact:property name="dataType"/>
    <iact:actionData xml:id="d5">
      <inkml:trace xmlns:inkml="http://www.w3.org/2003/InkML" xml:id="stk5" contextRef="#ctx0" brushRef="#br0">18833 10207 1 0,'25'0'-1'1,"0"0"1"0,4 0 0 12,2 0 0-12,4 0 0 14,8-7 0-14,4 3 0 13,2-2 0-13,2 5 1 21,-2 1-2-21,5 0 2 0,-1 0-2 12,0 0 2-12,-1 0-2 14,2 0 1-14,-6 0 0 13,-1 0 0-13,-3 0 0 14,-3 1 0-14,-3-1 1 14,-5 0-2-14,0 0 4 13,-1 0 0-7,-1 0-3-6,2-12 7 13,-2 2-2-13,3 2-4 14,0 0-1-14,4 3 4 14,-1 0-10-14,5 5 12 13,1 0-12-13,-3 0 11 14,1 0-9-14,-4 0 4 14,1 0 0-9,-2 7 0-5,-3-2 1 14,-2 0-3-14,0-2 7 13,-2-1-9-13,0-2 10 14,0 0-7-14,3 0 4 0,5 0-1 13,4-5 0-13,1-7 1 13,1 1-3-13,-1-1 5 20,-2 5-10-20,0 0 13 14,5 3-14-14,0-1 12 0,-3 5-11 13,0 0 5-13,-4 0-3 13,-2 0 3-13,-1 7-2 14,1 3 0-14,-7 3 3 13,-2-2-8-13,-3-1 10 21,-4-2-6-21,2 3 6 0,1-6 0 12,2 0-3-12,1-1 1 14,8-3 0-14,-1 2 1 13,3-2-4-13,3 3 8 14,0 0-13-14,3 3 10 14,-2-4-6-14,3 4 3 0,-1-5 0 19,3-2-1-19,-1 0 2 13,3 0-3-13,0 0 7 14,-2 0-9-14,-3 0 10 14,0 0-10-14,-2 0 6 13,-2 0-2-13,-2 0 0 0,-3 0 0 13,-2 0-2-13,0 0 6 20,5 0-9-20,0 0 11 0,6-2-12 13,5-5 11-13,2-1-7 13,5 2 2-13,1-2 0 14,1 4 0-14,-1 3 0 14,-1 1-4-14,-5 0 8 13,-2-3-11-13,-9 3 14 20,-4 0-11-20,-7 0 6 0,-4 0-4 13,0 0 2-13,2 0 0 14,-1 0-1-14,-2 8 2 13,3 0-6-13,-1-2 11 14,3 1-11-14,2-2 11 13,0 0-4-13,0-5-2 0,7 4 0 20,-1-3 0-20,3 6 2 13,0-3-6-13,-4 2 6 14,-3-5-6-14,-6 3 8 14,-6 1-11-14,1-3 12 0,1 1-6 12,-4-1 2-12,1 0 1 14,2-2-2-14,0 3 3 20,5-1-4-20,0 0 7 14,4 1-12-14,2 2 10 0,-2 1-7 12,2 0 4-12,0-2-1 14,-2 0 0-14,2-3 1 13,-4-1-3-13,4 0 8 14,3 0-11-14,1 0 11 20,7 0-7-20,3 0 4 0,-1-9 0 13,2-1-3-13,0-2 0 13,1 2-1-13,-1-4 5 14,4-1-5-14,-6 6 5 0,-3-3-6 13,-4 3 11-13,-1 1-13 13,2 0 5-13,-2 5-1 20,2-4 0-20,-3 1 0 14,1 3-2-14,1 0 8 14,2 3-12-14,-1 0 13 13,-3-2-14-13,-2 2 11 0,3 0-6 13,-3-2 4-13,4 0-2 14,0-1 0-14,1-2 3 20,5 1-8-20,-3 2 13 0,0 1-16 12,-1 1 13-12,2 0-10 14,-1 0 7-14,-2 0-2 14,-2 0 0-14,-3 0 1 13,-4 0-4-13,1-3 9 14,1 2-6-14,0-3 5 20,4 1-6-20,-1 3 3 0,-1 0-4 13,0 0 2-13,1 0 0 13,1 0-2-13,6 0 4 14,3 0-2-14,3-4 5 0,4-1-1 12,3-4-1-12,-5-1 10 14,-3 0-7-14,0 0 6 20,-7 0-2-20,-5 4-7 14,-3 1-3-14,-6 5 2 13,-5 0-5-13,-1 0-14 14,2 7 13-14,-3 9-13 0,-3 0 14 13,-1-4-5-13,-5-5 8 13,-1-3 1-13,-3-4 0 14,-1 1 12-9,-4-1-9-5,0 0 17 14,0 0-16-14,0 0 13 14,0 0-11-14,0 2 7 13,0-2-4-13,0 0-8 0,0 2-2 13,0-2 8 2,0 0-13-15,0 2 13 0,0 1-16 19,0-3 6-19,0 0 0 13,0 1 1-13,0-1 1 0,0 0-3 13,0 0 7-13,0 0-8 14,0 0 11-14,0 0-14 13,0 0 14-13,0 0-14 14,0 0 7-14,0 0-2 13,-2 0-3-7,-11 12-13-6,-14 10-4 14,-15 9-30 0</inkml:trace>
    </iact:actionData>
  </iact:action>
  <iact:action type="add" startTime="178374">
    <iact:property name="dataType"/>
    <iact:actionData xml:id="d6">
      <inkml:trace xmlns:inkml="http://www.w3.org/2003/InkML" xml:id="stk6" contextRef="#ctx0" brushRef="#br0">25898 9214 0 0,'-5'-11'12'1,"-1"4"-4"13,2-3-2-13,-2 1 3 14,2 4-8-14,0-3 2 13,-1 1-3-7,-1 4 0-6,-1-6-2 14,-7 2 0-14,2-3 0 13,-9-4 4-13,-4 1-7 14,1 2 11-14,2-4-9 13,0 5 8-13,1 1-7 14,0 3 2-14,-4-1 0 14,0 2-1-9,-2 1 3-5,3 2-6 14,-3-1 10-14,-2 3-14 13,-2 0 14-13,-3 0-12 14,-3 0 8-14,-5 0-2 14,-3 7 0-14,-4 0 0 13,4 0-3-13,3 0 9 14,3 0-13-14,0 0 14 4,-3 4-12 11,-4 3 9-15,5-2-6 0,3-2 2 13,5-2 0-13,0-1-2 13,5 2 6 2,-3 3-8-15,-3 2 8 14,-2 2-9-14,3 0 10 13,0-2-10-13,4 0 8 5,2 0-3-5,2 0 0 13,-1 4 0-13,-3 1-2 14,0 0 4-14,-4 5-9 14,4-2 14-14,0 1-11 13,4-4 8-13,5 2-4 14,-1 1 0-14,4 2-2 13,-1 3 1-7,3 4 1-6,1 3-6 14,5 2 10-14,5 2-10 13,2 4 8-13,2 6-7 14,0 6 6-14,0 2-1 13,0 3 0-13,0-7 2 14,0-11-5-14,2-2 8 14,6-8-9-14,1-6 10 4,3 1-3-4,3-1 1 14,7 0 2-14,3 4-4 13,6 1 0-13,5-1-2 14,-1 2 2-14,6-1-5 14,-1-2 9 0,2-1-12-14,-1-6 12 0,1-1-9 13,0-3 7-8,3-5-3-5,-3 2 1 14,3-5 0-14,3-1-4 14,2 0 8-14,6-4-7 13,2-1 7-13,0-3-8 14,2 0 7-14,-2 0-7 14,-1 0 2-14,1 0 0 13,-2 3 0-7,0 1 0-6,0-4-3 13,-3 0 9-13,0 0-12 14,-1 0 13-14,1 0-11 0,1 0 7 13,1-12-3 1,5-2 3-14,6-6-2 14,-2-2-1-14,-1 0 6 13,-5 1-12-13,-2 2 14 5,-8 1-13-5,-1-1 11 14,-3 2-7-14,-4-1 2 13,-3 0 0-13,-6 2 0 14,-4 0 2-14,-3 0-1 13,-2-3 1 2,1-1-5-15,-4-2 8 0,-3-1-6 13,-3-4 2-8,1 1-2-5,-3-9 0 14,3 3 3-14,-4-9-7 13,1 1 4-13,1 0-3 14,-8-1 6-14,1 7-9 14,-5 0 9-14,0 2-6 13,0 4 3-13,0 4 0 14,0 0 0-9,-13 0-3-5,-3-1 2 0,-7-2 2 13,-4-1-6 2,-4-4 10-15,-2-2-9 13,-3 0 7-13,3 0-3 0,2 3 2 13,0 4-1-13,4 3-2 14,4 1 3 0,-1 3-8-14,2 3 12 5,-1 0-13-5,-1 2 12 13,4-2-6-13,-2 3 2 14,1-1 0-14,2 0-1 14,-4 1 1-14,-1 0-2 13,-1-4 8-13,-4 2-12 14,2 0 11 1,3 0-9-15,-1 4 6 4,3 3-4-4,-3 2 1 14,-2 0 0-14,-2 4-1 13,-4 3 1-13,-3 0-5 0,1 0 10 13,0 0-9 2,1 0 8-15,9 0-4 0,1 0 0 12,-1 0 1-12,6 0-1 20,-4 0 4-20,3 0-8 0,5 0 10 13,-6 0-12-13,6 0 12 14,-1 0-13-14,1 0 8 13,3 0-2-13,1 0 1 14,0 0 0-14,2 0-1 13,2 0 1-13,1 0-6 14,-1 1 12-8,0 1-11-6,3-2 7 13,2 2-4-13,-1 0 0 14,3 1-1-14,0-3 0 13,0 0-1-13,0 0-1 14,0 0 9-14,0 0-11 14,0 0 14-14,0 0-11 13,0 0 8-7,0 0-3-6,0 0 2 0,0 0-1 12,0 0 3 3,0 0-2-15,0 0-3 0,0 0 7 13,0 0-13-13,0 0 10 13,0 0-6-13,-2 0 2 14,2 0 0-14,0 0 0 14,0 0 2-9,0 0-7-5,0 0 10 14,0 0-11-14,0 0 3 13,0 0-1-13,0 2-1 14,-4 8 0-14,0 14-3 14,-4 10-7-14</inkml:trace>
    </iact:actionData>
  </iact:action>
  <iact:action type="add" startTime="185818">
    <iact:property name="dataType"/>
    <iact:actionData xml:id="d7">
      <inkml:trace xmlns:inkml="http://www.w3.org/2003/InkML" xml:id="stk7" contextRef="#ctx0" brushRef="#br0">11178 10888 9 0,'-10'-10'1'1,"3"3"3"0,3 1-4 12,-1 4 3-6,0-1-2-6,1-1 3 13,0 4 0-13,-1-2-1 14,5 2 1-14,-2-3-2 14,2 3 0-14,-2 0-1 13,2 0 0-13,-2 0-1 14,2 0 2-14,0 0-6 13,-2 0-2-7,2 0 5-6,-3 0-5 14,0 0 5-14,1 0 1 13,2 0 0-13,0 3 0 14,-4 3 1-14,2-1-6 13,-5 8 10-13,3-3-11 14,-3 2 7-14,0 2-6 14,-2 4 5-9,1 3-1-5,-6-2 0 14,3 3 0-14,2-3 1 0,0-5-4 12,5-2 1 3,-1 0 4-15,5-2-6 0,-2-2 5 13,2-2 0-13</inkml:trace>
    </iact:actionData>
  </iact:action>
  <iact:action type="add" startTime="186713">
    <iact:property name="dataType"/>
    <iact:actionData xml:id="d8">
      <inkml:trace xmlns:inkml="http://www.w3.org/2003/InkML" xml:id="stk8" contextRef="#ctx0" brushRef="#br0">12246 11131 1 0,'31'0'3'1,"6"0"-2"13,0 0 3-13,-1 0-4 14,-3 0 1-9,-4 0-4-5,0 0 9 14,-6 0-10-14,2 0 8 14,-4 0-7-14,2 0 6 13,1 0-3-13,1 4 1 14,-3 0-1-14,0-1 0 13,1 0 4-13,-1-1-3 14,2-2 2-8,1 0-2-6,4 0 4 13,-2 0-4-13,-3 0 0 14,1 0-1-14,-3 0 0 13,0-2 3-13,-4 0-7 0,2 2 6 13,-4 0-5-13,-5 0 3 14,-2 0-4-14,-7 0-2 13,-2 0 2-7,0 0-6-6,0 0 10 13,0 0 3-13,0 0-1 14,0 5 2-14,0 2 0 14,-2-1-1-14,-9 1 0 13,-7 2 5-13,-6-1-3 14,-10 4 1-14,-7 2-3 14,-5 1-3-9,-8 5 2-5,-8 1 3 14,-5 5-9-14,-7-1 12 13,-1-1-14-13,-4-5 10 14,6-4-4-14,7-5 2 14,5-4-1-14,10-6 3 13,1 0-1-13,6 0-4 14,2 0 7-9,-1 0-9-5,-1 0 7 14,-5 0-7-14,-1 0 5 14,-2-2-2-14,-4-5 0 0,0 3 1 12,-2 1-5-12,2-5 9 14,5 4-8-14,2-2 9 13,11 2-9-13,7 1 7 14,6 2-4-8,7-3 1-6,7 1 2 13,3 2 4-13,0-4-6 14,2 3 7-14,2 2-3 13,-1 0-6-13,1-2 6 14,0 2-8-14,1-1 3 14,-2 1 0-14,1 0 0 13,4 0 1-7,0 0-4-6,0 0 6 13,0 0-6-13,0-2-6 14,0 2 7-14,0 0-10 14,0 0 5-14,0 0-8 13,2 0 11-13,12 0 1 0,1 0 6 13,8 0 3-13,3 3-4 20,6 3 2-20,3-2 2 0,8 0-6 13,1-4 1 1,14 0 3-14,5 0-4 0,3 0 1 13,8-1-1-13,2-8 7 14,2 2-12-14,0 0 12 13,-2 7-13-13,-7 0 9 14,-7 0-3-9,-6 0 0-5,-10 0 0 14,-7 5 0-14,-6 0 1 14,-4 1-6-14,2 2 10 13,1-1-9-13,1-1 8 14,5-5-8-14,-1 2 7 13,4-3-3-13,1 0 0 14,0 0 1-8,1-6-1-6,-3-5 4 13,1 1-8-13,-2 1 9 14,1 0-9-14,-4 1 8 13,0 4-8-13,-12 2 4 14,-4 2-2-14,-7 0 2 0,-5 0-1 13,-4 0-5-13,-2 0 7 13,-2 0-6-7,0 0 7-6,0 0-3 14,0 0 2-14,0 0 4 13,0 0 2-13,0 0-3 14,0 0 8-14,0 0-11 13,0 0 0-13,0 0 5 14,0 0-9-14,0 0 5 14,0 0-4-9,0 0 2-5,0 0-4 14,0 0 4-14,0 0-8 13,0 0 5-13,0 0-1 14,0 0 0-14,0 0 3 14,0 0-3-14,0 0 7 13,0 0-3-13,0 0 1 14,0 0 0-9,0 0 6-5,0 0-6 14,0 0 9-14,0 0-9 14,0 0 5-14,0 0-3 0,0 0-4 12,0 0 1-12,0 0 0 14,0 0 0-14,0 0 3 14,0 0-9-14,0 0 8 13,0 0-7-7,0 0 2-6,0 0-1 13,0 0 1-13,0 0 3 14,0 0-3-14,0 0 3 14,0 0-3-14,0 0 7 13,0 0-9-13,2 0 2 14,7 0 2-14,7 0-24 20,9 9 14-20</inkml:trace>
    </iact:actionData>
  </iact:action>
  <iact:action type="add" startTime="192322">
    <iact:property name="dataType"/>
    <iact:actionData xml:id="d9">
      <inkml:trace xmlns:inkml="http://www.w3.org/2003/InkML" xml:id="stk9" contextRef="#ctx0" brushRef="#br0">21203 11238 0 0,'-2'1'1'1,"2"-1"8"13,-3 0-8-13,3 0 8 14,0 0-6-9,0 0-2-5,0 0 3 14,0 0-8-14,0 0 4 14,0 0-6-14,0 0 0 0,0 1-6 12</inkml:trace>
    </iact:actionData>
  </iact:action>
  <iact:action type="add" startTime="192452">
    <iact:property name="dataType"/>
    <iact:actionData xml:id="d10">
      <inkml:trace xmlns:inkml="http://www.w3.org/2003/InkML" xml:id="stk10" contextRef="#ctx0" brushRef="#br0">21203 11238 4 0,'130'59'0'1,"-99"-49"2"4,7 1 2-4,1-1-3 14,9-5 0-14,-2-1 4 13,3-2-8-13,1-2 8 14,3 0-2-14,5 0 0 14,2 0-2-14,2 0-1 13,8-4-1-13,-1-1 0 14,8-2 2-9,4-2-6-5,2-1 11 14,2-7-8-14,-4 2 8 14,-2-2-6-14,-8 1 0 13,-1 3 5-13,-4 2-2 14,3 3-3-14,-4 2 3 0,-1 5 3 12,-6-2-12 3,-8 3 9-9,-8 0-8-6,-7 0 5 0,-4 0-1 12,-6 0 2 3,-5 0-1-15,-2 0 0 0,-2 0 4 12,-6 0-3-12,-2 0 3 14,-2 0-4-14,-6 0 8 14,0 0-14-14,0 0 6 13,0 0-1-7,0 0-3-6,0 0-3 13,0 0 6-13,0 0-1 14,0 0-4-14,0 0 12 14,0 0-10-14,-4 3 9 13,-3-2-3-13,-2 3 1 14,-4 0 0-14,-3 1 1 14,-3-2-2-9,-8 6-3-5,-7-2 6 14,-6 3-7-14,-9 0 10 13,-2-2-10-13,-8 0 5 14,-1 0-3-14,-2-1 0 14,2-2 0-14,-1-2-1 13,3-3 7-13,3 0-10 0,-1 0 10 19,-1 0-11-19,3 0 11 0,-2 0-6 13,2 0 0-13,3 0 0 14,0 0 0-14,-3 0 4 13,1 0-9-13,-1 0 13 14,-1 9-16-14,-3 1 15 13,0 0-13-13,-2 4 8 14,-1-3-2-8,3-3 0-6,3-1 0 13,6 0-1-13,0-3 7 14,4-3-11-14,7-1 13 13,2 0-10-13,10 0 6 14,1 0 0-14,3 0 0 14,4 0-1-14,-2-4-3 13,2 0 2-7,2 3-2-6,3-2 7 13,-1 2-13-13,8 1 13 14,2 0-10-14,1 0 5 0,3 0-2 13,0 0 0-13,0 0 1 13,0 0-3-13,0 0 4 14,0 0-8-14,0 0 12 14,0 0-7-9,0 0 7-5,0 0-5 14,0 0 0-14,0 0 3 13,0 0 4-13,0 0-8 14,0 0 13-14,0 0-11 14,0 0-1-14,0 0 2 13,0 0-6-13,0 0-2 14,0 0 5-9,0 0-6-5,0 0-1 14,0 0 6-14,0 0 1 14,0 8-10-14,5-3 20 13,-1 1-19-13,-2-4 14 14,-2 0-6-14,2 1 1 14,-2-1 0-14,3 0-1 0,-1 0 1 19,1-1-4-19,-1 4-3 0,2 1 6 12,1 6-17 3,1 11 5-15,-4 3-33 0</inkml:trace>
    </iact:actionData>
  </iact:action>
  <iact:action type="add" startTime="194865">
    <iact:property name="dataType"/>
    <iact:actionData xml:id="d11">
      <inkml:trace xmlns:inkml="http://www.w3.org/2003/InkML" xml:id="stk11" contextRef="#ctx0" brushRef="#br0">9643 12114 5 0,'0'0'7'1,"0"0"-5"0,0 0-2 12,0 0-8-12,0 0 8 14,0 0-6-14,0 0 6 13</inkml:trace>
    </iact:actionData>
  </iact:action>
  <iact:action type="add" startTime="194995">
    <iact:property name="dataType"/>
    <iact:actionData xml:id="d12">
      <inkml:trace xmlns:inkml="http://www.w3.org/2003/InkML" xml:id="stk12" contextRef="#ctx0" brushRef="#br0">9924 12166 3 0,'40'6'2'15,"0"-2"2"-14,-2 0-4 14,2-2 0-14,0 0 0 13,0-2 0-13,2 0 1 14,-4 0 0-14,1 0 4 14,1 0-5-9,-3-2 3-5,6-4-2 14,-5 2 2-14,2 2-3 13,0 2 0-13,4 0 1 14,4 0-2-14,0 0 6 14,-3 0-11-14,-3 3 9 0,-4 6-8 12,-5-4 9-12,-2 2-5 20,3-3 1-20,-2-2 0 14,3-2-1-14,-3 0 3 14,-8 0-4-14,0 0 8 13,-8 0-10-13,-1 0 9 0,-1 0-9 13,-5 0 5-13,-1 0-2 14,0 0 1-14,-2 0-3 13,1 0 1-7,-1 4-4-6,4 4 4 13,-4-2 1-13,1-2-4 14,-1 0 8-14,-1-4-5 14,-3 2 4-14,3-2-1 13,-3 0 2-13,-2 0-3 14,0 0 12-14,0 0-9 13,0 0 11-7,0 0-13-6,0 0 14 14,0 0-13-14,0 0 4 0,0 0-2 12,0 0-1-12,0 0-3 14,0 0 7-14,-14 0-8 13,1-7 4-13,-5-6-5 14,-4 1 5-14,0 0-3 14,-3 0 0-9,-4 2 0 10,0-1-1-15,0 3 1 13,-2 3-5-13,-2-2 8 0,-3 4-9 13,1 1 8-13,0 2-5 14,4 0 3-14,0 0-2 13,-2 0 1-13,1 3 0 14,1 8-1-9,2-4 4 10,2 0-8-15,4-3 12 0,2-2-9 13,3-2 6-13,5 0-3 13,-3 0 1-13,3 0-1 14,-3 0 0-14,-1 0 3 0,1 0-7 13,5 0 10 1,-2 0-11-14,3 0 11 5,2 0-9 9,1 0 6-14,3 0-2 0,2 0 2 13,2 0-1-13,0 0-2 14,0 0 4-14,0 0-10 13,0 0 12-13,0 0-10 14,0 0 10-14,0 0-6 13,0 0 0-7,0-2 1-6,0 2-1 14,0 0-1-14,0 0-2 13,0 0-2-13,0-3 4 14,0 3-17-14,0 0 7 13,4-1-15-13,11-2 12 14,8 3 4-14</inkml:trace>
    </iact:actionData>
  </iact:action>
  <iact:action type="add" startTime="202680">
    <iact:property name="dataType"/>
    <iact:actionData xml:id="d13">
      <inkml:trace xmlns:inkml="http://www.w3.org/2003/InkML" xml:id="stk13" contextRef="#ctx0" brushRef="#br0">13035 12966 4 0,'0'-2'1'6,"0"0"3"-5,0 2-3 14,0 0 0-14,0-3-1 0,0 3 3 12,0-1-7-12,0-1 10 14,0 2-9-14,0-2 8 14,0 2-5-14,0 0 0 13,0 0 4-13,0 0-1 14,0-3-2-9,0 2 6-5,0-3-5 14,0 2 5-14,0-1-5 14,0 1 4-14,0 0-4 13,0 2 0-13,0 0-2 14,2-1 2-14,1 1-4 13,-3-2 8-13,3 2-15 14,1-2 15-8,5-3-13-6,7 1 9 13,5 1-4-13,6-1 2 14,9 1 0-14,11-1 0 13,11 3 0-13,11-2-5 14,11 3 9-14,5 0-10 0,1 0 10 13,6 0-9 1,4 4 7-14,2-1-3 5,2-2 1 9,-4-1 0-14,-2 0 0 0,-5 0 4 13,-7-5-8-13,3-3 10 14,-2-1-7-14,-5 6 4 13,0-2-4-13,-3 5 1 14,-6 0 0-14,3 0-1 14,-5 0 2-9,-5-4-4-5,-2 1 8 14,-8-4-10-14,-10 5 14 13,-7-1-15-13,-8 1 8 14,-4 2-2-14,-6-3 0 14,-1 2 2-14,-7 1-4 13,0 0 2-13,-4 0-4 14,-5 0 8-9,0 0-6-5,0 0 8 14,0 0-1-14,0 0 0 14,0 0 6-14,0 0 7 13,0-3 5-13,0-2 2 14,-10-2-25-14,-7-1 0 0,-10 1 3 12,-2 0-6 3,-4 5-4-15,-3 2 5 5,-9 0 0-5,-3 0-3 13,-4 2 4-13,-2 10 0 14,4 2-6-14,-4 3 13 13,-4-2-13-13,-7 6 11 14,-7-1-8-14,-1-3 5 14,-3 2-1 0,3-7 0-14,2-2 0 5,3 0-4-5,2-2 13 13,-1 4-18-13,7-3 18 14,2-2-14-14,9-2 10 14,8 0-5-14,8-3 0 13,11 0 0-13,6 0 2 14,8-2 0-14,0 3-4 14,2-3 9-9,-1 0-14-5,1 3 8 14,-4 1-4-14,-3 1 3 13,-5 2 0-13,1 3 0 0,-1-2 0 13,3 1-5 2,3-4 12-15,5-1-15 0,5-1 14 12,0 0-15-12,2-1 9 14,0-2-1-9,0 0-7-5,0 0-9 14,0 0-1-14,2 0 5 14,7 0 8-14,0 0 10 13,0 0 0-13,-5 0-3 14,-2 0 4-14,1 0-6 13,1 0 0-13,3 2-2 14,2 4 0-8,8-2 0-6,4 2-13 13,10 3 13-13,7-9-41 14</inkml:trace>
    </iact:actionData>
  </iact:action>
  <iact:action type="add" startTime="204323">
    <iact:property name="dataType"/>
    <iact:actionData xml:id="d14">
      <inkml:trace xmlns:inkml="http://www.w3.org/2003/InkML" xml:id="stk14" contextRef="#ctx0" brushRef="#br0">17253 13046 4 0,'-38'-3'-4'1,"1"3"9"0,-3 0-7 12,-3 0 2-12,5 3 0 14,0 9 0-14,7-2 4 13,11-3-7-13,7 0 9 14,5-5-12-8,8-2 9-6,0 0-6 13,0 0-1-13,17 0 4 14,18 6 10-14,17 5 0 13,10 1-4-13,9-1 1 14,7-2-9-14,4 3 7 14,5-7-6-14,-2-1 5 13,0-2-4-7,-5-2 2-6,0 0 1 13,1 0 3-13,1-2-6 14,5-7 7-14,2 4-3 14,-4 1-8-14,-2 4 9 13,-6 0-10-13,-5 0 6 14,1 0-1-14,-2 0 0 14,-3 0 0-9,-1 0-1-5,-5 0 6 0,-2 0-9 13,2 0 10 1,1-12-8-14,-1-2 7 0,5-4-6 13,3 1 1-13,-4-3-2 14,-3 5 1-14,-10 4 2 13,-11-1-5-13,-15 7 7 14,-12 1-10-9,-7 4 9-5,-6 0-6 14,-2 0 4-14,0 0-2 14,0 0-6-14,-4 0 5 13,-21 0 1-13,-14 0 4 14,-7 0-1-14,-6 0 4 13,-3 0-5-13,4 0 4 14,-1-2-3-8,5 0 3-6,5 2-2 13,2 0 2-13,0-2-2 14,0 0 3-14,-4-2-1 13,-4 4-7-13,-5-2 10 14,-8 2-10-14,-1 0 4 14,-7 0-1-14,3 0 0 0,-1 0 0 19,-5 0-1-19,1 0 7 0,-5 0-10 12,0 0 10-12,-2 0-3 14,7 0 0-14,2 0 1 14,11 0-3-14,9 0 6 13,11 0 1-13,13 0-4 14,10 0 9-14,10 0-12 14,3 0 5-9,2 0-5-5,0-2-2 14,0 2-11-14,0 0-2 13,0 0-9-13,0 4 0 14,0 20 12-14,0 8-13 14</inkml:trace>
    </iact:actionData>
  </iact:action>
  <iact:action type="add" startTime="228092">
    <iact:property name="dataType"/>
    <iact:actionData xml:id="d15">
      <inkml:trace xmlns:inkml="http://www.w3.org/2003/InkML" xml:id="stk15" contextRef="#ctx0" brushRef="#br0">25706 9160 11 0,'0'-3'17'1,"0"2"-12"13,0 1-2-13,0 0 0 14,0 0-6-14,0 0 0 13,0 0-1-13,-2 0-6 14,2 0 8-9,0 0-4-5,0 0 6 14,0 0-2-14,0 0 5 14,0 0 7-14,0 0-10 13,-2 0 17-13,-5-2-14 0,-4-4 9 13,-4-2-10-13,-1-1 4 14,-5 4 0-14,0-2-5 13,-2 2 3-7,0 1 2-6,-6 2-11 13,0 0 12-13,-2 2-14 14,-6 0 10-14,-3 0-4 14,-3 0 1-14,-3 9 0 13,-8 0-1-13,0-2 2 14,-4-2-6-14,0 1 13 13,3-3-14-7,1 2 13-6,1-3-10 14,1 2 7-14,1 0-3 13,0 2-1-13,-1 4 1 14,4 0-3-14,1 4 6 14,0 4-12-14,4 2 17 13,4 3-18-13,3 2 14 14,3 3-6-9,-2 2 1-5,4 0 0 14,3 0 0-14,-1-2 5 0,4 0-12 13,-1 2 14 1,3 3-14-14,3 1 11 0,2 2-6 13,0 4 2-13,3 4 0 13,1 0 0-13,3 2-2 14,7-2-2-8,4-1 0-6,0-2-1 13,0 0 3-13,15-3-2 14,1-1 6-14,1-5-6 13,4 3 6-13,-3-3-2 14,2 0 0-14,-2 4 3 14,2 1-9-14,0 1 15 13,6 2-17-7,6 0 18-6,5-1-12 13,11 4 4-13,10-1-1 14,6-4 0-14,7-2 2 14,5-3-5-14,-2-5 8 0,-2-5-9 12,-4 0 10 3,-5-6-11-15,-1 0 10 0,-4 0-3 19,2-3-3-19,-2 1 0 14,3-1 0-14,-1-2 4 0,0-2-8 12,0-4 11-12,0-2-12 14,-2-1 12-14,3-3-9 14,1 0 4-14,0 0-2 13,1-3 0-13,-3-3 0 14,-4 0-3-9,-1-4 10-5,1-2-14 14,4-6 14-14,2-2-11 14,3-6 8-14,-5-4-4 13,-4-5 0-13,-7-1 0 14,-9 5 0-14,-7-1 3 13,-8 1 3-13,-7 1-2 14,-7-2 3-8,-4-5-3-6,-7-7-4 13,0 1 1-13,0-2-1 14,0 3 1-14,-9 4-1 13,-4 5 2-13,3-2 4 0,4-1-7 13,2 4 7-13,1 2-10 14,3 1 11-14,-2 3-3 13,-2-1-2-7,-1 1 2-6,-2-2 0 13,1-2-2-13,-3-2 1 14,-5-3 3-14,-3 0-9 14,-8-4 10-14,-4-1-12 13,-8 3 5-13,-4 0 0 14,1 3 0-14,-2 1 3 14,-3 3-6-9,-7 2 8-5,-3 5-10 14,-7 4 11-14,-8 7-14 13,-7 4 11-13,-2 8-6 14,0 0 3-14,2 0 0 14,9 8 0-14,3 4 0 13,13-2-5-13,7 0 15 14,10 0-20-9,8-3 20-5,8-2-16 14,7 0 9-14,7-5-3 14,5 0 0-14,0 0-2 0,0 0-1 12,0 2-4-12,0-2 4 14,0 0-4-14,0 2 3 13,0-1-7-13,0 8 11 14,0 0-4-8,0 5 0-6,0 9 1 13,0 7-15-13,0 5-17 14</inkml:trace>
    </iact:actionData>
  </iact:action>
  <iact:action type="add" startTime="230319">
    <iact:property name="dataType"/>
    <iact:actionData xml:id="d16">
      <inkml:trace xmlns:inkml="http://www.w3.org/2003/InkML" xml:id="stk16" contextRef="#ctx0" brushRef="#br0">16831 7793 47 0,'0'-39'22'15,"-13"34"-18"-14,7 5-4 14,6 0-36-14</inkml:trace>
    </iact:actionData>
  </iact:action>
  <iact:action type="add" startTime="230445">
    <iact:property name="dataType"/>
    <iact:actionData xml:id="d17">
      <inkml:trace xmlns:inkml="http://www.w3.org/2003/InkML" xml:id="stk17" contextRef="#ctx0" brushRef="#br0">16831 7793 7 0,'-104'-11'2'1,"81"4"3"13,-3 0 3-7,2 0-6-6,-1 2 2 13,5 1-2-13,3 1 1 14,0-4-1-14,2 5-4 14,-3-2 6-14,-2 0-11 13,-2-2 14-13,-5-2-7 14,-4-4 4-14,0-4 2 13,-6 3-1-7,0-2 6-6,-7 1-11 14,-8 2 1-14,1 0-1 13,-4-1 6-13,-6 1-9 14,-2 0 9-14,-6 4-11 13,-4-1 5-13,-5 3 0 14,0-1 0-14,0 2 0 0,2 1-1 19,7-1 4-19,4 5-9 14,5 0 15-14,2 0-18 13,-5 0 15-13,-3 18-12 0,-7 7 6 13,-4 3 0-13,0 3 0 14,5 4 4-14,10-3-9 13,4 0 11-13,7-2-12 20,-1 3 11-20,3-4-12 14,5 2 8-14,3-3-3 14,6-9 2-14,3 2 0 0,1-3 0 12,0 0 3-12,2 4-10 14,0 0 14-14,2 4-14 14,3 6 11-14,2 5-8 13,4 2 0-7,5 9 0-6,3 7 3 13,6 3-3-13,-1 4 0 14,1-4 6-14,0-3-10 14,-1-4 11-14,5-7-9 13,0 0 1-13,0 0 4 14,0-5 0-14,0-2 0 0,5 0-1 19,8-3 4-19,5-2-5 14,2 0 8-14,4 0-6 13,-1-4 7-13,3 0-6 14,6-2 1-14,-1 0 2 0,6-6-1 13,6-2 0-13,2-4 2 13,4-3-1-13,-1-1 3 20,0-3-2-20,-4 2 0 14,-1 1 0-14,-3 3-4 14,3 1 0-14,3 1 0 0,3 1-1 12,9 2 7-12,7-2-12 14,-1 4 13-14,-3-1-14 13,-1-4 14-13,-2 5-11 14,4-4 4-8,5 3 0-6,11 1 0 13,8-3 2-13,9-1-6 14,1-2 11-14,-3-1-15 13,-4-6 15-13,-5-4-12 14,-1-3 10-14,0 0-5 14,-3-7 1-14,-2-9 0 0,0-2-1 19,-2 3 5-19,-2 1-12 13,-3-1 14-13,4 5-14 14,8-2 10-14,2 3-7 0,0-3 3 13,-6-1-1-13,-3-1 2 13,-7 2 0-13,3-10-3 14,-3-4 10-14,-2-2-13 14,-5-2 13-9,-8 5-10 10,-8 8 6-15,-7 5-3 13,-6 1 0-13,0 5 0 0,-6 1-1 13,5-4 3-13,3-3-4 14,7 0 8-14,5 0-12 13,2-4 12-13,-2 5-9 0,-5-1 6 19,-3-3-2-19,-4-2 0 14,-6 5 2-14,-4-7 6 14,-6 3-8-14,-5 0 12 13,-1-2-13-13,1-2 11 14,-1-2-4-14,7-6-7 0,0-2 1 12,2-2 1-12,5-1-2 14,-4 3 5-8,-4 4-5-6,-3 4 4 13,-5 0-3-13,-1 2 5 14,-6 2-1-14,-2-2-2 13,-2 4 2-13,0-6-1 14,0 0-4-14,0-5 0 14,-12-6 6-14,-3-1-11 13,-1-6 13-7,-3-5-15-6,-6 4 9 14,0 0-2-14,-2 4 0 13,-4 2-1-13,-4 1 1 14,-7 6-3-14,-8 0-2 13,-8 6 9-13,-6 2-13 14,-5 2 14-14,-1 4-11 0,3 0 7 19,3 3-1-19,4 0 0 0,2 0 0 13,2 2-5 1,7-4 10-14,4-2-12 14,3 1 14-14,7-6-12 14,1-1 10-14,3-3-5 13,0-1 0-13,-1-4 1 14,4 1-1-14,-6 4 3 4,-2 0-9-4,-8 5 13 14,-5 4-15 1,-10 4 12-15,1 2-11 0,0 1 10 12,1 0-3-12,8 3 0 14,2 0 0-14,5 3-3 14,4 0 8-14,3 0-13 13,3 0 16-7,0 2-14-6,1 0 11 13,3 0-6 2,1 4 2-15,5 4 0 0,-1-2-1 13,0 2 1-13,0 0-6 13,-2 1 11-13,0-2-14 14,-2 3 15-14,5-2-13 0,0 0 9 12,0 3-3-6,4-4 0-6,2-3 0 14,5-1-3-14,2 2 9 13,3-5-11 2,1 2 13-15,3 0-11 0,2-2 9 12,0 0-3-12,0 0-2 14,0 0 1-14,0 0-2 14,0 0 1-9,0 0-7-5,0 0 6 14,0 0-4-14,0 2-2 13,0 4 3-13,0 2-1 14,0 2 4-14,0 1 0 14,0-4 1-14,0-2-4 13,0 0 6-13,0-3-10 0,0-2 14 19,0 0-11-19,0 0 10 14,0 0-7-14,0 0 2 0,0 0-1 13,-2 0 2 1,2 0 1-14,0 0-6 0,0 0 9 13,0 0-12-13,0 0 2 14,0 0 0-14,0 0-4 13,0 2 0-7,0 3-7-6,4 6 8 13,7 3-2-13,-5 0-44 14</inkml:trace>
    </iact:actionData>
  </iact:action>
  <iact:action type="add" startTime="234974">
    <iact:property name="dataType"/>
    <iact:actionData xml:id="d18">
      <inkml:trace xmlns:inkml="http://www.w3.org/2003/InkML" xml:id="stk18" contextRef="#ctx0" brushRef="#br0">8796 14881 9 0,'0'0'1'1,"0"0"-1"13,0 0 0-13,0 0-1 0,0 0-8 13,6 0 9 1,3 0 0-14,5 0 0 0,-1 0 0 13,1 0 0-13,1 0 0 14,1 0 0-14,1 2 0 13,-3-2 3-7,-1 0-2-6,-4 4 1 13,3-4 1-13,1 0 2 14,3 0-5-14,-1 0 5 14,5 0-2-14,7 0 0 13,6 0 0-13,7 0 0 14,5-4-1-14,1-2-2 14,-3-1 0-9,-5 6 2-5,-2 1-4 14,-5 0 7-14,-2 0-8 13,-2 0 6-13,2 3-6 14,-2 6 5-14,4 1-2 14,4 0 0-14,7-2 1 13,3-1-1-13,9 4 5 14,1-8-9-9,3 3 9-5,0-6-7 14,2 0 7-14,0 0-4 14,1 0-1-14,1 0 2 0,3-3-2 12,2-3 2-12,-2 2-2 14,1-6 6-14,-1 6-10 13,2-4 11-13,-1-1-10 14,6 4 5-8,-1-7-2-6,0 2 0 13,1 0 1-13,-3 1-2 14,-2 0 3-14,2 1-7 13,0 4 11-13,0-6-9 14,0 6 6-14,3-7-3 14,5 1 0-14,10-4 0 13,1 0 0-7,1-4 3-6,-6 4-5 13,-15 4 8-13,1 2-12 14,-4 4 12-14,-1 0-10 14,2 3 4-14,-6-2 0 13,-5 1 0-13,-6 0 0 14,-7-3-3-14,-1 5 6 14,-3-7-8-9,-3 3 10-5,-1 0-8 14,-1 0 7-14,-6 0-5 13,2 4 1-13,0 0-2 0,0 0 2 13,4 0 0-13,-2 0-4 14,3 0 10-14,-5 0-12 13,0 0 10-13,-2 0-8 14,2 0 6-9,0 0-2-5,4 0 0 14,2 0 1-14,2 0-2 14,3 0 3-14,2 0-6 13,5 0 8-13,7-4-7 14,-2-2 8-14,4 0-7 13,0 4 2-13,-6-3 0 14,0 5 0-8,-5-5 0-6,-1 1-2 13,2 1 8-13,-2-2-12 14,3 3 12-14,-5 2-12 13,3 0 6-13,-1 0 0 14,1 0-4-14,2 0 2 0,-2 0 0 13,-1 0 4-13,-2 0-9 20,1 0 14-20,-1 7-14 13,1-7 10-13,-1 5-6 0,2 2 3 13,-1 4-1-13,-1 1 1 14,-2-1-1-14,-2 1-3 13,0 1 6-13,-5 0-6 14,2 0 6-14,1-1-6 14,0-2 7-9,2-5-3-5,2-5 0 14,3 0 1-14,-3 0 1 13,-3-13 2-13,-1-1-2 14,-3-2 1-14,2 5-3 14,-2-1 3-14,-4 12-6 13,0 0 3-13,-5 0-5 14,-2 0 1-9,-4 0-4-5,-5 0 8 14,3 9-2-14,0 3-4 14,2 2 10-14,1-3-8 0,6 1 8 12,2-7-4 3,4 3 0-15,-6 0 0 0,-3-2 0 12,-5 1 3-12,0-2-9 14,-5-5 12-8,-5 0-12-6,0 2 11 13,-2 1-7-13,-3-1 2 14,2 1 0-14,0-1 0 14,3 5 0-14,0-2-4 13,0 4 0-13,-1 0 3 14,1-2-11-14,-3-3 11 13,-1 1-7-7,-3-5 8-6,0 0 0 13,0 0 4-13,0 0 9 14,0 0-10-14,0 0 7 14,0 0-7-14,0 0-6 13,0 0 1-13,0 0-3 14,7 5-15-14</inkml:trace>
    </iact:actionData>
  </iact:action>
  <iact:action type="add" startTime="237772">
    <iact:property name="dataType"/>
    <iact:actionData xml:id="d19">
      <inkml:trace xmlns:inkml="http://www.w3.org/2003/InkML" xml:id="stk19" contextRef="#ctx0" brushRef="#br0">17703 15066 0 0,'29'5'5'22,"2"2"-5"-21,3-2 1 0,1-1 0 12,6-4 4-12,3 2-4 14,6-2 9-14,1 0-8 14,-2-2 12-14,-2-7-12 13,-3-3 8-13,-3 7-9 14,-6-5 1-14,-6 6-2 13,-2 0 2-7,-7 4-4-6,-2 0 6 14,-3 0-11-14,1 0 14 13,1 0-11-13,4 0 8 14,1 0-5-14,7 0 1 13,5 0 0-13,-1 0 0 14,2 0 3-14,-3 0-6 14,-1 4 8-9,-2-4-5-5,-2 2 4 14,2-2-3-14,-2 5 1 13,2-4-2-13,4 1 1 14,0 2-1-14,3-4 3 14,4 0-1-14,0 0 3 13,2 0-4-13,1 0 5 0,1 0-4 13,2-6 4-8,2 2-2-5,-1 0-1 14,2 4-3-14,0-4 2 14,0 4-7 0,4 0 10-14,-3 0-10 14,-1 0 8-14,-3 0-6 14,2 0 5-14,-2 0-2 0,1-6 0 12,-7 0 1-6,-5 2-2-6,-8 2 6 13,-8-3-6-13,-4 2 4 14,-7 1-3-14,-2 0 3 14,-2 2-3-14,-4 0 0 13,0 0 1-13,0 0 6 14,0 0-2-14,-2 0 23 0,-8-5-17 19,-1 0-1-19,-4-7-6 14,-3 0 8-14,-5-5-11 13,-3-4 4-13,-3 3-5 14,-5-4 0-14,1 8-1 13,-3-1 5-13,1 4-12 14,-10 3 14-14,-1 1-13 0,-6 2 9 13,-2 1-3-8,1 1 2-5,2-1-1 14,-1 3 0-14,2 1 1 13,0 0-5-13,1 0 10 14,5 0-14 1,1 0 16-15,5 0-13 13,5 0 6-13,-3 0-2 0,3 0 0 13,-3 0 1-8,0 4-2-5,5 4 5 14,9-3-10-14,8 0 14 14,8-5-13-14,4 0 7 13,2 0-2-13,0 0-11 0,0 2-4 13,8 3-9-13,19 6 25 14,9 1 2 0,11-1 2-8,7 1-6-6,4-3 9 13,1 1-9-13,9-6 4 0,5-1-2 13,10-3 0 2,8 0 0-15,9 0 0 13,3 0 4-13,4-3-9 14,-2-13 11-14,-5 4-9 0,-2 4 7 12,-9 4-4-6,-4 4 0-6,-8 0-1 14,0 0 1-14,2 0 0 13,4 0-5-13,2 0 13 14,4 5-16 0,0 0 12-14,-4-1-10 14,2-1 7-14,-3 2-1 0,-1-3 0 13,-5 3-1-8,-4 2-1-5,-10-3 2 14,-8 2-5-14,-2 0 9 13,-6 0-12-13,8-6 13 14,4 0-5-14,7 0 1 14,5-6 1-14,-1-4-2 13,-7-3 2-13,-1 1-3 14,-5-5 5-14,-7 0-6 4,-2 4 9-4,-6 2-8 14,-8-1 5 1,-6 7-4-15,-8 1 0 0,-8 4 1 12,-3 0-2-12,4 0-4 14,1 0-2-14,8 4 14 14,6 0-12-14,2 6 10 13,7-2-6-7,-2-2 1-6,-7 2 0 13,-1-3 0-13,-7 0 1 14,-5-1-2-14,-5-2 7 14,-9 0-12-14,-2 2 1 13,0-4 4-13,0 4-13 14,0 2 3-14,-7 6 11 13,-11 8 0-7,-9 1 2-6,-6 4 4 14,-3-1-8-14,3-6 8 13,2-2-9-13,2-2 9 14,4 0-7-14,-2-4 1 0,6 2 0 12,0 0-1 3,-1 0 3-15,5 0-5 14,-2 1 9-14,-1 0-12 4,5-7 14-4,1 2-12 14,5-4 8-14,7-2-2 14,2-2 3-14,0 0-5 13,0 0 0-13,0 0-5 14,0 0-1-14,14 0 3 13,14 5 3-13,11-3 3 14,9 1 7-8,-1 4-8-6,2-7-1 13,9 0 2-13,4 0-2 14,8 0 0-14,1 0 5 13,0-5-12-13,-5 1 12 14,-4 1-12-14,-4-2 10 14,-3 3-5 0,-6-2 1-14,-5 4 0 5,-1-4 0-5,1 3 3 13,2 1-8-13,0 0 11 0,8-3-12 13,6 3 11-13,9-1-8 14,3-2 4-14,3 1-2 13,6 2 1-13,-6-4 0 14,-3 4-3 1,-6 0 9-15,-7 0-13 4,-9 0 13-4,-5 0-12 14,-3 0 10-14,-3 0-6 13,-2 0 2-13,3 0 0 14,-2 4 0-14,3 2 3 14,1 2-9-14,-7-2 12 13,4 1-13-13,-6 3 9 14,5-6-6-9,8 1 6-5,3-2-2 14,5-3 0-14,4 0 1 14,2 0-4-14,1 0 9 13,1-12-9-13,5-7 10 14,2 1-9-14,-1-3 4 13,7-6-2-13,-9 8 0 14,-1 2 0-14,-5 3-1 5,-6 0 3-5,-1 8-8 13,1-1 12-13,-1 0-12 14,1 2 13-14,-1 0-9 14,-4 5 3-14,-2 0-1 13,-5-4 1-13,3 4 1 14,-1-2-1-14,1 2 6 13,-1 0-14-7,4 0 13-6,0 0-13 14,-1 0 8-14,3 6-2 13,-6-6 1-13,0 5 0 14,1-5 0-14,-1 0 3 13,4 0 4-13,3-5-3 14,2 1-8-14,1 0 5 14,-3 4-4-9,-7-1 0-5,-7 1 1 14,-9 0 2-14,-6 0 0 13,-6 0-3-13,-7 0 8 0,-5 0-3 13,-4 0 1 2,0 0 5-15,0 0-6 0,0 0-4 12,0 0-2-12,0 0 4 14,-4 0 6-9,-7-6-4-5,0 3 5 14,-2-7-2-14,1 2-2 14,5 3 1-14,3-4-8 13,0 1-5-13,-5-4-15 14,-1-3-47-14</inkml:trace>
    </iact:actionData>
  </iact:action>
  <iact:action type="add" startTime="244621">
    <iact:property name="dataType"/>
    <iact:actionData xml:id="d20">
      <inkml:trace xmlns:inkml="http://www.w3.org/2003/InkML" xml:id="stk20" contextRef="#ctx0" brushRef="#br0">12601 15855 7 0,'-17'0'9'1,"-4"0"-9"13,3 0 0-13,-1 2 3 14,2 3-9-14,0-2 12 13,1 6-9-13,0-8 5 14,5 5-3-14,3 0 1 14,3-2 0-9,1-4-1-5,1 4 3 14,1-4-2-14,2 2 4 13,-2-2-8-13,2 2 4 0,0-2-1 13,0 0-3-13,0 0 4 14,0 0 3-14,0 0 0 13,0 0 9-13,2 0-10 14,14 0 8-9,6 0-9-5,9 7 2 14,7-7 0-14,8 3-2 14,6-3 0-14,6 0 4 13,2 0-5-13,0 0 3 14,-2 0-2 1,1 0 1-15,-4 0 4 0,0 0-5 12,6 0 8-6,-1-3-9-6,5-2 4 13,4 1-4-13,4-2 2 14,10 2-5-14,4-4 8 14,9 3-10-14,2 0 8 13,3 5-8-13,-1 0 5 14,-3 0 0-14,-5 0 0 13,-5 0 0-7,-4 0-1-6,-6 0 2 0,-3 0-2 13,-1 0 4 1,-2-4-6-14,-1 1 9 0,-5 3-10 13,-5 0 4-13,-4 0 0 13,0 0 0 2,-4 0 0-15,4 0-4 14,2 0 7-14,-4 0-8 4,-5 0 10-4,-2 0-9 14,-7 0 9-14,3 0-3 13,3 0 0-13,3 3-1 14,7 7-2-14,2 6-3 14,2 2 2-14,-2 5-4 13,0-1 4-13,-5-5 2 14,3-2-3-9,-4-1 6-5,0-6-1 14,0-3 1-14,0-1-2 14,1 1 2-14,2-5 2 13,5 0-3-13,6 0 1 14,-7 0-6-14,1 0 4 14,-2 0-2-14,-6 0 1 13,-5-6 0-7,-9 2-1-6,-9 4 3 0,-10-4-5 12,-9 4 8-12,-6 0-10 14,-4 0 7-14,0 0-6 14,0 0 1-14,0 0-6 13,0 0 1-13,0 0 8 14,0 0 5-14,0 0-5 13,0 0 13-7,0 0-13-6,0 0 11 14,0 0-10-14,-2 0 8 13,-10-5-6-13,-5 2-2 14,-1-2-2-14,-9 4 4 13,-6 1-7-13,-7 0 8 14,-7 0-8-14,-8 0 5 14,-8 4-5-9,-11 11 4-5,-5 6-1 14,-6-7 1-14,-2 4-4 14,2-6 3-14,4 2 1 13,-1-8-1-13,8 2 6 14,8-8-5-14,3 0 3 13,5 0-1-13,2 0-1 0,4-4 0 13,-2-6-1-7,2 2 2-6,-2-1-2 13,-1 0 4-13,0 1-8 14,-1 2 14-14,0 2-15 13,4 0 9-13,2 4-4 14,-2 0 0-14,1 0 0 14,-5 0 0-14,-7 0 1 13,-6 10-7-7,-2 6 12-6,-7-2-12 13,3 4 12-13,1-7-11 14,0 4 6-14,2 2-1 14,-1-2 0-14,2 4 3 13,-1 2-8-13,6-3 10 14,5 4-13-14,8-4 12 14,6-10-8-9,5-2 7-5,4-6-3 14,5 0 1-14,4 0 0 0,2 0-1 12,7 0 6 3,2 0-6-15,0 0 5 0,5 0-5 13,4 0 5-13,0 0-7 13,6 0 2-13,1 0 0 14,2 0 0-9,0 0 0-5,0 0-2 14,0 0-7-14,0 0 6 14,0 0 3-14,0-2-2 13,0 2 7-13,0 0-8 14,2 0 3-14,10 0-2 13,5 2-1-13,8 14-13 14,11 7 2-8,7-5-41-6</inkml:trace>
    </iact:actionData>
  </iact:action>
  <iact:action type="add" startTime="247392">
    <iact:property name="dataType"/>
    <iact:actionData xml:id="d21">
      <inkml:trace xmlns:inkml="http://www.w3.org/2003/InkML" xml:id="stk21" contextRef="#ctx0" brushRef="#br0">20548 15918 0 0,'-2'0'7'15,"2"0"-7"-8,0 0 0-6,-2 0-1 13,2 0 4-13,0 0-5 14,0 0 4-14,0 0 9 0,0 0-7 13,0 0 10-13,0 0-9 13,0 0-4-13,0 0-1 14,0 0 1-14,0 0-3 13,15 0 4-7,14 0-3-6,8 0 5 14,11 0-3-14,10 0 2 13,2 0-1-13,9 0 0 14,7 0 0-14,8 0-2 13,5 0 3-13,8 2-7 14,1 10 9-14,0-3-11 14,-1 4 12-9,1 1-8-5,1-6 3 14,-3-3-1-14,-5 4 2 13,1-9-1-13,1 4 3 14,3-4-1-14,4 0-1 14,1 0 2-14,-5 0-4 13,-5 0 4-13,-2 0-4 14,3 0 0-9,-3 0 0-5,0 0 0 14,-2 0 1-14,-3 0-6 14,3 0 10-14,0 6-11 0,5 2 11 12,-1-3-7-12,2 4 2 14,-1-5 0-14,-1-1 0 14,-2 2 2-14,1-5-4 20,3 0 8-20,1 0-11 0,-3 0 10 12,1 0-8-12,-8 0 6 14,-1 0-3-14,-3 0 0 14,-4 0 0-14,-1 0 0 13,-5 0 1-13,-3 2-6 14,-3 6 10-14,1-4-11 13,-1 4 11-7,1-2-8-6,-2-6 4 14,2 0-1-14,2 0 2 13,4 0 1-13,1 0-3 14,-6 0 5-14,-3-6-9 13,-5 2 9-13,-6 4-6 0,4-4 4 13,0 0-3-13,2 0 0 20,0 0 3-20,-2-3-2 14,-4 4 1-14,0-1-2 14,2-5 4-14,4 4-5 0,2 0 7 12,5-3-8-12,-1 3 4 14,1 1-2-14,-3-1 1 13,-4 2 0-13,0 1 4 21,0-3-4-21,1 2 5 0,-4-6-4 12,-3 4 4-12,-14 1-3 14,-7 4 0-14,-12-5-3 13,-7 5 0-13,-6 0 0 14,-6 0 0-14,0 0-5 14,0 0 3-14,0 0 0 13,0 0 4-7,0 0 6-6,0 0-1 13,-2 0 5-13,2 0-5 14,0 0-2-14,0 0 1 0,0 0-1 13,0 0-10-13,0 0 6 13,0 0-7-13,0 0 5 14,0 0-1-14,0 0 2 20,0 0 0-20,0 0-1 0,0 0 2 13,0 0-5-13,0 0 10 13,0 0-9-13,0 0 7 14,0 0-6-14,0 0 3 14,0 0-1-14,-2 0 0 13,2 0-1-13,-6 0 1 14,-6 0-18-9,-7 5-2-5,-8-1-105 14</inkml:trace>
    </iact:actionData>
  </iact:action>
  <iact:action type="add" startTime="259060">
    <iact:property name="dataType"/>
    <iact:actionData xml:id="d22">
      <inkml:trace xmlns:inkml="http://www.w3.org/2003/InkML" xml:id="stk22" contextRef="#ctx0" brushRef="#br0">26344 13557 16 0,'0'0'23'15,"0"0"-5"-14,0 0-11 0,0 0-4 13,8 2-2-13,13 3 2 13,8 0-1-13,4 1 4 14,5 2-5-14,4-2 0 14,5 2 3-9,5-1 3-5,6-4-3 14,4-1 8-14,9-2-12 13,10 0 17-13,0 0-17 14,7 0 14-14,-6 0-12 14,-6 0 6-14,-7 0-8 13,-6 0 0-13,-7 0 0 14,-1 6 2-9,3 5-6-5,0 1 12 14,0 1-14-14,0-1 14 14,2-2-13-14,-2-1 10 13,2-5-4-13,-6-1 1 14,-8 2-2-14,-5-1 0 14,-12-2 8-14,-12-1-13 0,-8-1 12 19,-6 0-12-19,-3 0 12 0,0 0-7 12,0 0 0-12,0 0 5 14,0 0 0-14,0 3-3 14,0-3 19-14,0 0-15 13,0 0 11-13,0 0-14 14,0 0 0-14,0 0 1 13,0 0-4-7,0 0 0-6,0 0 0 14,0 0-1-14,0 1 7 13,0-1-15-13,0 0 17 14,0 3-16-14,0-3 2 14,0 4 6-14,0 5-11 13,0 5-1-13,0 10 11 14,7 5 1-9,1 3-6-5,1 2 13 14,5 4-14-14,-1 6 16 14,3 7-15-14,1 7 9 13,1 5-3-13,-3 6 0 0,-3-1 0 13,-3 3-1-13,-1 1 3 13,0 6-9-13,-2 8 14 21,1 0-14-21,4-4 11 13,-2-7-8-13,4-15 4 0,1-4 0 13,-3-5 0-13,0-5 1 13,-2 3-5-13,-2-1 11 14,-1-3-13-14,-2 0 13 14,1 4-9-14,-1 1 5 13,1 4-3-7,-2-2 1-6,-1-2 1 13,2-1-2-13,2-8 3 14,-1-1-9-14,-1-1 13 14,-2-7-14-14,1-3 13 13,-3 3-9-13,0 1 3 14,0 5-2-14,0 4 1 14,-14 2 2-9,-3 5 1-5,-5 1 1 14,1 4-5-14,2-1 8 13,3 5-12-13,3-5 9 14,5-4-5-14,4-8 2 0,2-6 0 13,2-7-1-13,0-6 1 13,0 4-6-13,0-2 12 20,-2 1-12-20,-5 8 12 14,1 1-9-14,-4 3 5 0,2-2-2 13,1 2 0-13,1-4 0 13,0-5-4-13,0-2 6 14,2-7-6-14,-1-6 7 13,3-8-8-13,0-1 9 14,2-4-4-8,0 0 6-6,0 0-5 13,0 0 0-13,0 0 3 14,0 0-5-14,0 0 7 13,0 0-9-13,-2 0 9 14,2 0-6-14,-2 0 0 14,-1 0 0-14,3 0 0 0,0 0 1 19,0 0-2-19,0 0 6 0,0 0-10 12,0 0 13-12,0 0-14 14,0 0 9-14,-3 0-4 14,3 0 1-14,-2 0-2 13,0 0 1-13,-4 0 0 14,-5 0-4-14,-5 0 10 20,-9 0-11-20,1 0 10 14,-5 0-9-14,-2-4 5 0,-8-1-1 12,0 5 1-12,-6-3-4 14,-2 3 1-14,0-2 4 14,-2 2-6-14,-4 0 4 13,-5 0-1-13,0 0-5 14,2 0 5-9,3 0-4-5,1 0 4 14,1 0 2-14,0 0-2 14,-5 2-3-14,-2 1 10 13,-2-3-12-13,0 0 14 14,2 5-11-14,0-5 4 14,0 4 0-14,0 1 0 0,2 3 0 19,5 1-6-19,4 1 12 13,7-6-13-13,3 4 14 0,5-2-13 13,5 2 11-13,5-4-7 14,6-4 4-14,5 0-2 13,0 0 5-13,2 0-4 14,2 0 1-14,1 0 3 20,1 0-10-20,1 0 10 0,0 0-9 13,-2 2 4-13,4-2 0 13,0 0 0-13,2 4 0 14,0-4-3-14,-2 0 6 13,2 0-8-13,0 0 10 14,0 0-10-14,0 0 6 14,0 0-2-9,0 0-2-5,0 3-2 14,0-3 4-14,0 0 2 13,0 0-6-13,0 0 10 14,0 0-8-14,0 0 10 0,0 0-6 13,0 0 0-13,0 0 3 13,0 0-2-13,0 0-2 14,0 0 3-9,0 0 1-5,0 0-8 14,0 0 8-14,0 0-10 14,0 0 10-14,0 0-4 13,0 0 1-13,0 0 6 14,0 0 0-14,0 0-5 14,0 0 8-14,0 0-7 13,0 0-3-7,0 0 5-6,0 0-9 13,0 0 4-13,0 5-1 14,0-5-2-14,0 0 2 14,0 0-3-14,0 0 7 13,0 0-10-13,0 0 14 14,0 0-11-14,0 0 7 13,0 0-3-7,0 0 0-6,0 0 0 14,0 0 0-14,0 0-2 0,0 0-1 12,0 0-7-12,0 6-3 14,-13 2-74-14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16:56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97">
    <iact:property name="dataType"/>
    <iact:actionData xml:id="d0">
      <inkml:trace xmlns:inkml="http://www.w3.org/2003/InkML" xml:id="stk0" contextRef="#ctx0" brushRef="#br0">15452 5029 0 0,'0'-36'14'15,"0"18"-10"-8,4 2-8-6,10 2 1 13,1 6 1-13,8-2-7 14,4-1 9-14</inkml:trace>
    </iact:actionData>
  </iact:action>
  <iact:action type="add" startTime="6828">
    <iact:property name="dataType"/>
    <iact:actionData xml:id="d1">
      <inkml:trace xmlns:inkml="http://www.w3.org/2003/InkML" xml:id="stk1" contextRef="#ctx0" brushRef="#br0">15715 4766 4 0,'11'-23'3'1,"3"0"-1"13,-1-1 0-13,0 4-4 14,-1-2 9-14,-2 4-12 13,1 4 12-13,-3 5-7 14,0-3 2-14,-1 4 4 14,-3 1-2-9,-2 1-4-5,0 1 8 0,-2 2-7 13,0 1 5 1,0-2-3-14,0 2 10 14,0-2-11-14,0-1 6 0,0 2-4 13,0 1-4 1,0 0 0-14,-2 0-1 0,2 2-4 13,0-3 2-8,-2 3 1-5,0-1-18 14,0 1 14-14,-5 0-6 14,-3 0 12-14,-9 13 2 13,-5 4 0-13,-8 1-2 14,1-2 3-14,0-2-7 14,-4 0 8 0,1-2-9-8,1 1 8-6,0-4-4 0,4 1 1 12,0 0 0-12,6-4-1 14,3 0 3-14,7-3 0 14,-1-1 1-14,5-2 5 13,0 0-7-13,1 0 4 14,3 0-3-14,0 0-2 0,1 0 8 19,4 0 1-19,-2 0 7 0,0 1-16 13,2-1 3-13,0 0 2 13,0 0-4-13,0 0 4 14,0 0 1-14,0 0 2 13,0 0 5-13,0 0 0 14,0 0-7-14,0 0 6 14,0 0-9-9,0 0-6-5,0 0 5 14,0 0-5-14,0 0-8 13,8 0 6-13,17 0 2 14,13 0 3-14,22 0 6 14,20-8-3-14,12-2-6 13,3 0 11-13,-3 3-13 14,-7-2 9-9,-7 3-5-5,-9 2 1 14,-2 2 0-14,-11 2-3 14,-5 0 8-14,-9 0-10 13,-4 0 11-13,-1 6-12 14,-2 9 10-14,-4 6-11 0,0-1 9 13,-2 0-2-13,-1-2 1 13,1 0-1-7,2-4 0 8,6-1 4-14,1-1-8 0,3 0 10 13,5-5-9-13,0 0 10 14,3-4-10-14,1-1 3 13,5-2 0-13,5 0 0 14,10 0 4-14,1 0-10 14,4 4 12-9,3 0-12-5,-1 0 12 14,-4 1-11-14,-7 0 6 13,-1 0-1-13,0 1 0 14,0-5 0-14,0 1-1 14,-5-2 6-14,-8 0-11 13,-4 0 12-13,-6 0-11 14,1 0 10-9,-1 0-5-5,1 0 0 14,-6 0 0-14,-1 0-1 0,-9 0 2 13,-5 0-6 1,-5 0 11-14,-1 0-13 0,0 0 14 13,0 0-14-13,-3 0 9 13,-5 0-2-13,2 0 0 14,-8 0 0-8,0 0-1-6,-2 0 4 13,0 0-7-13,0 0 9 14,0 0-9-14,-8 0 12 14,-13-2-10-14,-8-14 3 13,-11 1-1-13,-5-3 4 14,-3 2-2-14,-4 1-2 13,-4 3 6-7,-4 0-12-6,-7 5 12 14,-7 0-12-14,-3 3 4 13,-10 4 2-13,-7 0 0 14,-6 0 0-14,-5 0-1 13,5 11 4-13,2 0-11 14,4 1 16-14,0-1-15 14,3-1 14-9,5-1-9-5,3 1 2 14,6 0 0-14,2 1 0 0,-3-1 2 12,-4 0-7-12,-5-3 11 14,-5 0-13-14,-1-4 14 14,4 1-11-14,4-4 7 13,8 0-3-13,23 0 0 14,13 0 0-9,16 3 0-5,8-1 0 14,-10 2-7-14,-6 0 14 14,-5 4-14-14,-1-2 12 13,8 2-6-13,4-4 1 14,1 1 0-14,0-3 0 14,-3 3 3-14,-3 0-8 13,8 0 11-7,5-3-9-6,11-1 9 13,3-1-9-13,5 0 6 14,0 0-3-14,0 0 0 14,0 0-1-14,0 0-1 0,0 0-5 12,3 0 1-12,1 0 12 14,-2 0-9 0,0 0 7-14,8 0-8 5,5 0 1-5,12-3 2 14,22-3 1-14,18 0 0 13,18-2-1-13,8 4 5 14,3 4-8-14,-5 0 8 14,-1 0-12-14,-9 0 12 13,0 0-4-13,-7 0 0 14,-5 0 0-9,-4-2 0-5,-7-1 2 14,0 1-8-14,0 0 14 14,4-1-14-14,7 3 13 13,4-2-10-13,8 2 3 14,-1 0-1-14,0 0 1 13,-2 7 0-13,-9 7-5 14,-2-5 11-8,-5 1-13-6,-8-2 13 13,-5 0-12-13,0-2 7 14,-6-2-1-14,-4-3 3 13,-5-1-2-13,-12 0-1 0,-6 0 5 13,-9 0-1-13,-5 0-1 14,-2 0 9-14,0 0-12 13,0 0 17-7,0 0-11-6,0 0 4 13,0 0-1-13,0 0-5 14,0 0 13-14,0 0-15 14,0 0 0-14,0 0 5 13,0 0-14-13,0 0 7 14,0 0-1-14,0 0 1 14,0 0 0-9,0 0-3-5,0 0 8 14,0 0-13-14,0 0 16 13,0 0-16-13,0 0 4 14,0 0 2-14,0 0 0 14,0 0 2-14,0 0 0 13,0 0 1-13,0 0-2 14,0 0 7-9,0 0-8-5,0 0 9 14,0 0-7-14,0 0 4 0,0 0-3 13,0 0 1-13,0 0 0 13,0 0-2-13,0 0 4 14,0 0-11-14,0 0 16 14,0 0-17-14,0 0 16 13,0 0-13-7,0 0 6-6,0 0-1 13,0 0 0-13,0 0 1 14,0 0-3-14,0 0 9 14,0 0-13-14,0 0 14 13,0 0-15-13,0 0 11 14,0 0-5-14,0 0 1 13,0 0 0-7,0 0-2-6,0 0 7 14,0 0-6-14,0 0 7 13,0 0-6-13,0 0 7 14,0 0-7-14,0 0 1 14,0 0 0-14,0 0 0 0,0 0 0 12,0 0-2-12,0 0 8 20,0 0-15-20,0 0 16 0,0 0-16 13,0 0 9-13,0 0-3 14,0 0 2-14,0 0 0 13,0 0 0-13,0 0 2 14,0 0-5-14,0 0 10 13,0 0-13-13,0 0 11 14,0 0-10-8,0 0 6-6,0 0-1 13,0 0 0-13,0 0 1 14,0 0-1-14,0 0 7 14,0 0-10-14,0 0 9 13,0 0-9-13,0 0 9 14,0 0-7-14,0 0 1 13,0 0 0-7,0 0 0-6,0 0 4 14,0 0-10-14,0 0 14 13,0 0-16-13,0 0 15 0,0 0-12 13,0 0 5-13,0 0 0 13,0 0 0-13,0 0 0 14,0 0-2-14,0 0 6 20,0 0-12-20,0 0 14 0,0 0-14 13,0 0 10-13,0 0-4 13,0 0 1-13,0 0 1 14,0 0 0-14,0 0 2 14,0 0-3-14,0 0 7 13,0 0-10-13,0 0 12 14,0 0-9-9,0 0 4-5,0 0-2 14,0 0-1-14,0 0 1 14,0 0-3-14,0 0 3 13,0 0-7-13,0 0 4 14,0 0-3-14,0 0-1 0,0 0 5 13,0 0-2-13,0 0 3 20,0 0-1-20,0 0 2 0,0 0-4 12,0 0 9 3,0 0-9-15,0 0 9 0,0 0-6 13,0 0 3-13,0 0-2 13,0 0 0-13,0 0 0 14,0 0-1-14,0 0 7 14,0 0-13-9,0 0 15-5,0 0-15 14,0 0 12-14,0 0-9 13,0 0 3-13,0 0 0 14,0 0 0-14,0 0 4 14,0 0-9-14,0 0 12 13,0 0-13-13,0 0 14 14,0 0-12-9,0 0 7-5,0 0-3 14,0 0 0-14,0 0 1 14,0 0-3-14,0 0 7 0,0 0-9 12,0 0 11 3,0 0-7-15,0 0 6 0,0 0-4 12,0 0 0-12,0 0-1 21,0 0-1-21,0 0 3 13,0 0-9-13,0 0 13 14,0 0-16-14,0 0 16 0,0 0-14 13,0 0 8-13,0 0-1 13,0 0 0-13,0 0 0 14,0 0 0-14,0 0 6 13,0 0-14-7,0 0 14-6,0 0-12 14,0 0-8-14,0 5-11 13,-4 9-82-13</inkml:trace>
    </iact:actionData>
  </iact:action>
  <iact:action type="add" startTime="16627">
    <iact:property name="dataType"/>
    <iact:actionData xml:id="d2">
      <inkml:trace xmlns:inkml="http://www.w3.org/2003/InkML" xml:id="stk2" contextRef="#ctx0" brushRef="#br0">3640 4572 13 0,'0'-6'32'15,"0"-3"-23"-8,0 4 16-6,0 1-25 13,0 2 13-13,0-1-11 14,0 3 0-14,0-1-2 14,0 1 0-14,0 0-2 13,0 0 7-13,0 0-11 14,0 0 12-14,0 0-12 13,0 0 8-7,0 0-4-6,0 0 1 14,0 0-1-14,0 0 2 13,0 0-5-13,0 0 1 14,0 0-2-14,0 0 5 13,0 0-3-13,0 0 2 14,0 0 4-14,0 0-2 0,0 0 0 19,0 0 3-19,0 0-6 0,0 0 9 13,0 0-11-13,0 0 13 14,0 0-11-14,0 0 7 13,0 0-2-13,0 0 2 14,0 0 0-14,0 0 5 14,0 0-7-14,0 0 5 13,0 0-4-7,0 0 3-6,0 0-4 13,0 0-2-13,0 0 0 14,0 0-1-14,0 0-4 14,0 0-3-14,0 0 4 13,0 8 2-13,0 12-3 14,0 6 10-14,-7 6-5 13,0 2 2-7,0 2-1-6,1 0-1 14,-1 5 0-14,1 3-1 13,-4 5 5-13,2 10-9 14,-3 9 13-14,1 3-14 0,0 2 12 12,1-4-9-12,-1-7 5 14,4-10-3-14,2-8 1 14,1-8 0-9,1-4-1-5,0-4 7 14,2 2-12-14,0 0 12 14,0 7-12-14,0-1 9 13,0 3-4-13,0 5 1 14,0 2 0-14,0 0 0 13,0-7 0-13,0-1-6 14,7-8 11-8,-1-2-11-6,4-6 7 13,-2-2-6-13,1 0 3 14,2 1 2-14,0-2 0 13,0 2 1-13,1-1-2 14,-1-1 7-14,0 0-11 14,0-4 10-14,0 2-10 13,0-5 5-7,-1-2 0-6,-2-2 0 13,1-2-3-13,0-1 3 0,0 0 0 13,0-3 1-13,-1 0 1 14,0-2-3-14,0 3 7 13,5-3-5-13,6 0 0 14,7 0 3-14,8 0-3 14,6 0 0-9,7 0-2-5,9 0 7 14,2 0-8-14,8 0 8 13,10-12-10-13,6-2 10 14,12 1-7-14,2-1 1 14,-3 2 0-14,-4 0 0 13,-4 2 2-13,0 0-9 14,0 3 15-9,-5 2-16-5,-4 3 14 14,-5 2-12-14,-6 0 7 14,-5 0-2-14,0 0 1 13,-6 0 0-13,2 0 0 0,-3 0 6 13,0 0-12-13,5 0 13 14,2 2-15-14,3-2 14 13,-1 0-6-7,0 0 0-6,1 0 0 13,2 0 0-13,2 0 2 14,-2 2-9-14,-3 1 15 14,-2 4-15-14,-4-2 13 13,0 2-9-13,-1-3 4 14,3 0-1-14,4-4 0 13,6 0 0-7,5-2 0-6,5-15 5 14,-2 6-10-14,2 0 10 13,-7 6-10-13,-2 0 7 14,-4 1-3-14,-5 3 1 13,-4 1 0-13,0 0 0 14,-3-2 2-14,3 0-5 14,2 0 8-9,-3-1-8-5,3 2 8 14,-2-3-9-14,4 4 4 0,0 0 0 13,3 0 0 1,1 0 2-14,-1 0-4 0,-3 0 5 13,-2 0-9-13,4 0 12 13,-4 1-11-13,3 2 9 14,-1-3-4-8,-4 0 0-6,4 0 0 13,2 0 0-13,-4-8 2 14,2-1-4-14,1 5 7 13,-3-1-9-13,4 2 8 14,3-1-7-14,3 2 5 14,2-1-2-14,1-4 5 13,2 2-5-7,1-2 2-6,2-1 3 14,-2 3-5-14,-5 0 4 13,-3 1-6-13,-3 2 8 14,-1 1-6-14,1-1 3 13,2 2-2-13,-5-3-1 14,7 1 2-14,0 0-6 14,-3-1 10-9,3 1-11-5,-1-7 11 14,2 2-11-14,-1-6 6 0,-5-1-1 12,-8 4 0-12,-10 2 0 14,-9 2-2-14,-3 2 7 14,-1 0-10-14,2 1 10 13,10 0-9-13,1 1 10 14,8-2-7-9,-1 4 1-5,0 0 0 14,3 0-1-14,-3 0 2 14,-2 0-6-14,-6 0 10 13,-3 0-10-13,-5 0 11 14,-4 0-6-14,0-3 1 14,-2-4 0-14,-4 0 3 13,0 0-4-7,0 2 0-6,-3-4 5 13,0 5-13-13,0-3 16 14,3 4-16-14,-6 1 11 14,-5-2-3-14,-1 4 0 13,-3 0 0-13,-2-3-1 0,3 3 2 13,-1-2-5-13,-2 2 10 13,1-1-11-7,-5-1 13-6,4 0-11 14,-2 0 6-14,-1 0-3 13,3-1 1-13,4-2 0 14,1-2-2-14,-4 6 5 14,2-6-5-14,-4 4 7 13,-5 1-3-13,4-5 1 14,-1-2 0-9,2-5-2-5,8-4-2 14,1-6 0-14,6-4 1 14,1-7-3-14,-1-2 10 13,3-6-14-13,-4-1 12 14,6-4-3-14,-4-2-2 13,-5-2 1-13,-3 0 4 14,-1-1-6-8,-7 4 0-6,-1-2 4 13,-2 3-10-13,1 2 13 14,1 0-14-14,2 5 11 0,-4 4-4 12,-2 3 0 3,2-3 0-15,1-3-1 0,1 1 4 13,2-7-10-13,-2 0 15 20,0-1-15-20,-1-2 14 0,-5 3-12 13,0 0 5-13,0 9 0 13,0 3-2-13,-7 1 2 14,-6 5-4-14,-5 0 11 13,0 4-14-13,-1 6 14 14,-2 7-14-14,3 2 8 14,5 1-2-9,2 4 1-5,4 4 0 14,2-2-2-14,-1 2 4 13,2 0-3-13,-3 0 7 14,-2-2-11-14,-7 0 12 14,-4 2-11-14,-9 0 4 0,-6 0 0 12,-10 0 0 3,-4 0 0-10,-7 0-2-5,-2 0 7 14,-2 4-13-14,0-1 16 14,-1 4-15-14,3-3 12 0,-4-1-6 12,0 3 1-12,-1-1-2 14,-1 1 2-14,-3 2 0 14,-2-1-4-14,-9 0 10 20,0-1-11-20,-9-2 12 0,-6-1-11 12,-8-2 6-12,-4 5-2 14,0 2 0-14,1 3 1 14,-2 1-4-14,6-1 8 13,9 1-12-13,8 0 13 14,12-1-12-14,5 1 11 14,1-3-8-9,-2 0 3-5,-2-2 0 14,0-1 0-14,-2-3 3 13,-3-1-7-13,-6-2 11 14,-7 0-13-14,-2 0 13 14,-7 0-11-14,-3 0 6 0,6 0-2 12,1-2 0-12,5 2 2 20,8 0-4-20,0 0 7 14,0 0-12-14,-2 0 14 0,0 10-13 13,4 1 11-13,-6 3-8 13,-2 4 3-13,-4-1 0 14,-5 1-1-14,-3-2 2 14,-11 0-5-14,4 2 11 20,-8-2-14-20,3 2 8 0,8-2-5 12,8-5 7-12,11-2-3 14,14-4 1-14,6 0-1 14,6 2 0-14,1-7 6 13,-3 0-12-13,-2 0 12 14,0 0-10-14,0 0 9 13,2 0-6-7,0 3 1-6,4-1 0 14,8 2-2-14,-4-2 4 13,10 2-8-13,-1-2 14 14,6 1-16-14,4 0 15 0,-3 1-13 12,1-2 8-12,-5 4-3 14,-2-2 1-14,0 0 0 20,-4 2-2-20,-4-2 6 0,4-2-9 13,-3 2 12-13,-1-2-13 14,0 0 10-14,-1-2-5 13,1 4 1-13,0-2 0 14,2 0-1-14,5 5 2 13,1-6-7-13,1 5 13 21,-2 1-14-21,-1-2 13 0,0 2-10 12,-3 0 5-12,3 3-1 14,-3 3 0-14,3-2 2 13,2-1-4-13,-3 5 4 14,3-3-9-14,3 0 14 14,-4 2-13-14,5-2 11 0,-1 0-6 19,-6 3 1-19,5 6 0 14,-2-1-1-14,5 4 3 13,4-4-8-13,1 0 13 14,8-6-15-14,-1 2 15 0,6-3-13 12,7-6 7-12,2-1-1 14,6-4 0-14,0 0 1 14,2-2-2-9,0 0 6-5,0 0-12 14,0 0 14-14,0 0-14 13,0 0 9-13,0 0-4 14,0 0 1-14,0 0-1 14,0 0 1-14,0 0 2 13,0 0-6-13,0 0 9 14,0 0-11-9,0 0 10-5,0 0-11 14,0 0 8-14,0 0 0 14,0 0-2-14,0 0 1 13,0 0-1-13,0 0 0 14,0 0-5-14,0 0 14 14,0 0-11-14,0 0 12 0,0 0-8 19,0 0 1-19,0 0-1 0,0 0 0 12,0 0 2-12,0 0-2 14,0 0 5-14,0 0-5 14,0 0 7-14,0 0-11 13,0 0 5-13,0 0-1 14,0 0 0-14,0 0-4 14,0 0 3-9,0 0-5-5,0 0 1 14,0 2 10-14,0 0-12 13,4 0 13-13,-4 1-7 14,0-3 2-14,0 0-1 14,0 0 1-14,0 0 3 13,0 0-4-13,0 0 6 14,0 0-11-9,0 0 14-5,0 0-11 14,0 0 4-14,0 0-1 14,0 0-1-14,0 0 2 13,0 0-5-13,0 0 7 0,0 0-10 13,0 0 13-13,0 0-12 13,0 0 8-13,0 0-6 14,0 0 3-8,4 9-7-6,8 14-6 13,-3 15-8 2,-1-2-60-15</inkml:trace>
    </iact:actionData>
  </iact:action>
  <iact:action type="add" startTime="22403">
    <iact:property name="dataType"/>
    <iact:actionData xml:id="d3">
      <inkml:trace xmlns:inkml="http://www.w3.org/2003/InkML" xml:id="stk3" contextRef="#ctx0" brushRef="#br0">14520 6066 10 0,'0'0'23'1,"-2"0"-2"13,0 0-11-13,2 0 5 14,0 0-14-14,0 0 6 13,0 0-4-7,0 0 1-6,0 0-4 14,0 0 0-14,0 0 0 13,0 0 0-13,0 0-4 0,0 0 1 13,0 0 1 1,0 0-7-14,8 0 7 0,4 0 4 13,7 0-2-13,6 0 1 14,6 0 1-9,10 0-4-5,1 0 8 14,7 0-9-14,2 0 8 14,3 0-9-14,2 0 10 13,4 0-7-13,2 0 1 14,-4-2 0-14,2-2-1 13,1-1 1-13,-1 5-3 14,4 0 9-8,3-3-12-6,5-1 12 13,3-1-11-13,4-2 7 14,-2 3-2-14,0 1 0 13,-6 2 0-13,-5 1-2 14,-6-3 5-14,-4 3-9 14,0-1 13-14,0-2-13 13,4 3 11-7,3 0-8-6,-1 0 3 14,0 0 0-14,-1 0-1 13,1 0 4-13,0 0-7 0,-1 4 11 13,-1 3-14 1,-2-1 13-14,2-5-10 0,2 3 6 13,3-1-2-13,-3 1 0 14,3-2 1-9,-5-1-4-5,2 3 7 14,3-4-10-14,2 0 13 13,2 0-12-13,2 0 10 14,1-5-7-14,-7-1 2 14,-5-1 0-14,-2 6 0 13,-5-1 1-13,3 2-6 14,0 0 12-9,4 0-14-5,2 0 14 14,5 0-10-14,5 0 5 14,-1 0-2-14,-2 0 0 13,-1 0 1-13,-7-7-3 14,-3 2 5-14,-2 2-6 14,-1-1 9-14,-1 3-12 0,0 1 9 19,3 0-5-19,-5 0 2 0,3 0 0 12,-1 0-1 3,0 0 3-15,8-2-5 0,5-8 9 13,6-4-11-13,-1-2 12 13,-5 5-14-13,-7 7 8 14,-12 3-1-14,-2 1 0 13,-9 0 0-7,-6 0-3-6,1 0 8 14,-3 0-8-14,-3 0 8 13,1 3-9-13,4 2 8 14,9-4-7-14,16 2 4 14,9-3-1-14,9 0 9 13,-1 0-9-13,-9 0 9 14,-3-3-9-9,-12-3 9-5,-9 4-6 14,-9 1 2-14,-11-2-3 14,-7 3-1-14,-6-2 3 13,-2 2-2-13,-1 0 2 14,3 0 1-14,2-2-5 0,7-2 4 12,-6 3-4-12,1-4 6 21,1 1-3-21,-1 2-3 0,-5-1 4 12,2 0 4-12,-8 3-6 14,0 0 18-14,0 0-15 14,0-2 18-14,-6 0-18 13,2-3 9-13,2 1-11 14,2-3-3-14,0 3 0 13,0-1 2-7,6 0-4-6,4-1 5 14,-6 0-12-14,1 0 18 13,-5 3-14-13,0-2 10 14,0 3-5-14,0 0 0 13,0 2 0-13,0 0 0 14,0 0 5-14,0 0-10 14,0 0 13-9,0 0-16-5,0 0 6 14,0 0-2-14,0 0 0 13,0 0 4-13,0 0 0 0,0 0 1 13,0 0-2-13,0 0 9 14,0 0-9-14,0 0 8 13,0 0-11-13,0 0 9 14,0 0-6-9,0 0 1-5,0 0 0 14,0 0 0-14,0 0 2 14,0 0-9-14,0 0 13 13,0 0-13-13,0 0 14 14,0 0-11-14,0 0 5 14,0 0-1-14,0 0 2 13,0 0-2-7,0 0 0-6,0 0 7 13,0 0-14-13,0 0 15 14,0 0-12-14,0-2 8 14,0 0-8-14,-2 0 1 13,-1 2-3-13,1 0 1 14,-2 0-14-14,4 0 13 14,-10 0-24-9,-1 0-3-5,-7 0-53 14</inkml:trace>
    </iact:actionData>
  </iact:action>
  <iact:action type="add" startTime="25967">
    <iact:property name="dataType"/>
    <iact:actionData xml:id="d4">
      <inkml:trace xmlns:inkml="http://www.w3.org/2003/InkML" xml:id="stk4" contextRef="#ctx0" brushRef="#br0">4823 6852 0 0,'-8'-5'7'1,"-2"2"10"13,6 1-5-13,0 2-6 14,1 0-5-14,3-2 1 0,0 2 2 12,0-3-2-12,0 3 1 14,0 0 3-14,0 0-12 14,0 0 6-14,0 0-2 13,0 0 1-7,0 0 1-6,0 0-1 14,0 0 7-14,0 0-13 13,0 0 12-13,0 0-10 14,0-1 4-14,0 1-3 13,0 0-1-13,0 0-3 14,0 0 3-14,7 0-1 14,5 0 3-9,3 4 6-5,3 3-4 14,-1 0 5-14,2-1-7 14,-2-1 6-14,7 0-2 13,8-1-1-13,3-3 1 14,10-1 5-14,9 0-4 0,4 0 4 12,11 0-3-12,4-5 4 21,10-7-5-21,4 0-1 0,2 0-1 12,0 2 2 3,-2 0-2-15,-1 1 3 0,2 2-8 12,7-2 14-12,6-1-14 14,4 1 10-14,0-4-8 14,-7 5 5-14,0 2-2 13,5-2 0-7,1 2 1-6,3-2-2 13,-2 0 5-13,-7 3-7 14,-7-1 9-14,-6 6-11 14,-10 0 9-14,-5 0-6 13,-3 0 2-13,-7 1 0 14,-2 13-2-14,0-2 6 14,4 4-9-9,7-2 11-5,16 1-10 14,15-5 10-14,12-6-11 13,13-4 8-13,4 0-3 14,3 0 0-14,-3 0 0 14,-4-10 0-14,-14 2 1 13,-10-1-7-13,-8 2 12 14,-8-2-8-9,-5 6 4-5,-6 1-2 0,-8 2 0 13,-1 0 0 2,-1 0 0-15,3 0 3 13,5 0-7-13,3 5 8 14,6 4-8-14,-3 1 10 0,-7 0-10 13,-4-5 4-13,-13 4 0 13,-8-4 0-7,-3 2 0-6,-10-2-1 13,-6 2 4-13,0-2-10 14,-3 2 14-14,5-2-11 14,7 3 7 0,8 2-5-14,10 3 2 0,9-3 0 13,3 0 0-13,1-2 3 13,1-1-6-7,-6-4 8-6,-2 1-8 14,-5-2 9-14,-3 0-11 13,-5 1 7-13,-3-3-2 14,5 0 0-14,9 0 1 13,5 0-2-13,10 0 5 14,8 0-8-14,0-2 10 0,9-1-11 19,-1 3 10-19,-2 0-8 14,0 0 3-14,-9 0 0 13,-2 0-1-13,-2 8 5 0,-1 4-12 13,2 0 16 2,6 0-17-15,2-4 15 0,-1-2-8 12,2-1 3-12,-1 0-2 14,2-3 0-8,-2 0 1-6,-1-2 0 13,-2 0 6-13,-7 2-14 14,-3-1 16-14,-8 2-12 13,-7-1 9-13,3 2-8 14,-2-2 3-14,0 2 0 14,7-2 0-14,-3 1 3 0,4 0-8 19,3-3 12-19,7 0-13 13,9 0 11-13,6 0-7 14,11 0 3-14,4 0-1 14,2 0 0-14,-4 0 1 13,-2 0-6-13,-9 0 11 14,-6 0-12-14,0 0 12 0,-2-3-11 13,-6-4 9-8,2 1-4-5,-6-1 0 14,-3 4 0 0,1 3 0-14,2 0 2 0,10 0-6 13,4 0 11 2,2 0-14-15,0 2 13 0,-2 2-11 12,-3 0 7-12,3 0-2 14,-4 0 0-9,0-2 0-5,-2-2-2 14,-2 3 7-14,2-3-13 14,-2 0 16-14,2 0-13 13,2 0 8-13,-2 0-3 14,0 0 0-14,-3 0 0 13,-2 0-1-13,-2 0 4 14,-1 0-7-8,2 3 9-6,4 6-10 0,3 2 10 12,-2-2-9-12,5-6 5 14,-4-3-1-14,1 0 0 13,4 0 3-13,6 0-8 14,1 0 12-14,2-10-14 14,-4 0 15-14,3 0-14 13,1 0 10-7,5 0-4-6,6 0 1 14,-4 3 0-14,0 4-2 13,-3 1 5-13,-1 2-9 14,2 0 10-14,-4 0-8 13,-1 0 8-13,0 0-7 14,0 0 2-14,10-9 0 14,4-3 0-9,10-2 2-5,1-4-4 14,-5 4 9-14,-3-3-16 13,-5 2 19-13,-4 4-17 14,-12-1 10-14,-10 0-4 14,-10 1 1-14,-16 4 0 13,-6-1 0-13,-4 4 4 0,-10-1-11 13,3 3 14-8,-5 2-13 10,-8 0 12-15,-7 0-10 0,-9 0 4 13,-7 0 0-13,-2 0 0 13,0 0 0-13,0 0-3 14,0 0 10-14,0 0-1 14,-8 0-6-14,-9 0 25 13,-4-2-14-7,-4-3-5-6,-6-4-3 13,0 5-3-13,-2 0 0 14,-4 3 1-14,-3 1-8 14,-2 0 14-14,-5 0-15 13,-9 0 12-13,-6 5-8 14,-9 3 4-14,-10 2 0 13,-6 1-2-7,-4-1 6-6,-11-3-9 14,-3 1 12-14,-4-4-15 13,-3 1 18-13,5-2-15 14,0-3 6-14,5 0-1 0,-6 0 1 12,0 0-1-12,2 0 0 14,4 0 5-14,2 0-13 14,1 0 16-9,-5 0-18-5,-8 0 15 14,-1 0-8-14,-5 0 3 13,-5 0-2-13,-1 0 2 14,-6 9-2-14,1-1-3 14,4 3 8-14,-4 2-10 13,4-1 10-13,7 4-9 14,2-4 7-8,10 0-2-6,6-4 1 13,0 0 0-13,-3-4-1 14,-3-1 3-14,0-3-7 13,2 0 10-13,6 0-9 14,3 0 10-14,-2-3-9 14,3-1 3-14,1-1 0 13,-1 2 0-7,1 3 0-6,-3 0-2 13,-4 0 9-13,1 0-14 14,1 0 7-14,5 2-6 14,1-1 8-14,-1 2-2 0,-3-3 0 12,-4 0 2-12,-1 0-5 14,3 0 9-14,0-4-12 14,-3 2 12-9,1 0-11-5,-4 2 9 14,1 0-6-14,-1 0 2 13,-2 0 0-13,4 0-2 14,-2 0 4-14,1 0-5 14,3 0 9-14,8 0-12 13,3 0 12-13,2 0-12 14,-4 0 7-9,-5-2-2-5,0-2 1 14,-2-2 0-14,2 0-1 14,0 0 5-14,2 0-9 13,-1 2 10-13,-1 2-9 0,5 0 9 13,1 2-8-13,3 0 3 13,-4 0 0-13,-5 0-1 14,5 0 4-8,-1 0-8-6,8 0 10 13,5 0-11-13,2 0 8 14,-2 0-8-14,-3 0 10 13,-7-8-4-13,0 1 0 14,-5 2 0-14,-2 2-4 14,0 3 10-14,-2 0-13 13,-2 0 14-7,-1 0-14-6,3 7 13 14,1 1-11-14,1 2 5 13,-4-4 0-13,-1 0-1 14,1-4 3-14,6-2-5 13,5 0 9-13,2 0-14 14,-2 0 17-14,-7-7-9 14,-2-2 1-9,-3-3-1-5,1 1 0 14,2 4 2-14,0-1-4 0,0 2 7 12,-2 4-12-12,2 2 14 14,-2 0-14-14,-3 0 10 14,-4 0-5-14,0 0 2 13,-2 0 0-13,4 0 0 14,3 4 1-9,-2 0-6-5,2-1 12 14,-5-1-14-14,0 1 16 14,2-1-14-14,3-2 7 13,2 2-3-13,2 0 1 14,1-1 0-14,6 4 0 14,5-3 4-14,3-1-13 13,5-1 18-7,2 0-14-6,0 0 11 13,1 0-7-13,0 0 1 14,7-1 0-14,1-7 0 14,2 2 2-14,5-1-4 13,0 6 7-13,0-1-10 0,-2 2 10 13,-3 0-9 1,-1 0 4-14,-2 0 0 5,-1 0 0 10,-2 3 0-15,-3 1-3 0,3 1 8 12,-3-5-11-12,5 0 12 14,2 0-6-14,3 0 6 14,3-5-4-14,5-6 2 13,5-1 1-13,7 2-4 14,3 2 4-9,5-1-3-5,7 4 2 14,0 2-8-14,12 1 9 14,1 2-10-14,5 0 4 13,3 0 0-13,2 0-1 14,2 0 2-14,2 0 2 13,2 0 2-13,0 0 1 14,0 0-4-8,0 0 9-6,0 0-7 13,0 0 2-13,0-2-5 14,0 2 0-14,0 0 0 14,0 0-8-14,0 0 4 13,0 0 8-13,0 0-14 0,0 0 19 13,0 0-12-13,0 0 4 13,0 0-1-7,0 0 0-6,0 0 3 14,0 0-6-14,0 0-4 13,0 0 6-13,0 17-32 14,0 19 21-14,0 3-38 13</inkml:trace>
    </iact:actionData>
  </iact:action>
  <iact:action type="add" startTime="61951">
    <iact:property name="dataType"/>
    <iact:actionData xml:id="d5">
      <inkml:trace xmlns:inkml="http://www.w3.org/2003/InkML" xml:id="stk5" contextRef="#ctx0" brushRef="#br0">4946 8378 1 0,'-4'0'3'1,"-1"0"-3"13,0 0 2-13,1-2 8 14,2 0-2-9,-5-4-2-5,3-6-1 14,-3 0-4-14,-4-4 10 14,0-1-11-14,0-1 1 13,-3 0 5-13,3 4-10 14,2 0 8-14,-4 5-6 13,4-1 2-13,-3-1 0 14,2 2-1-8,-1 0 4-6,-1 4-8 13,3-2 10-13,1 3-9 14,-2 3 6-14,6-2-4 14,-3 3-1-14,-1 0 0 13,3 0 2-13,-4 0 1 14,2 0-4-14,-1 0 9 13,-2 0-11-7,2 8 12-6,-3-1-9 14,-3-4 6-14,3 1-3 13,2 0 0-13,0-1 1 14,2 0-1-14,1 0 5 14,-1-2-8-14,5-1 7 0,2 0-7 12,0 2 9-12,0-2-11 14,0 0 5-9,0 0-2-5,0 0-3 14,0 0-8-14,11 2 10 14,5 5 1-14,3 0-4 13,8 2 12-13,2 1-10 14,7 1 9 0,9 3-5-14,1-2 3 14,10 5-2-14,4-5-1 5,3 0 4-5,3-2-8 13,4-4 8-13,-3-5 0 14,0-1-2-14,-3 0 2 13,-4 0-2-13,-2 0 0 14,0 0-1-14,-4 2 0 14,-1 0-1-14,-2 3 3 13,-1-3-5-7,0-2 9-6,0 2-12 13,8-1 10-13,2 3-5 14,7 3 1-14,5-1-1 14,-1 2 0-14,-2 1 3 13,-7 0-10-13,-2-1 14 14,-2 0-12-14,2-4 9 14,7-1-4-14,9-3 0 4,7 0 1-4,5 0 1 14,7-11-1-14,1-5-1 13,-3-1 6-13,-6 2-9 14,-7 3 10-14,-8 3-13 14,-10 8 7-14,-11 1-1 13,-8 0 0 2,-12 0 0-15,-9 0-2 4,-6 3 3-4,-6 4-6 14,2-2 10-14,-5-1-10 14,-5 0 6-14,0-1-4 13,-2-1 2-13,0-2-1 14,0 2 2-14,0-2 0 0,0 0 6 13,0 2-6 1,0-2 15-8,0 0-6-6,-9 0 16 0,-9 0-10 12,-9-6-9 3,-6-2-6-15,-9-2 2 14,-5 0-4-14,-6 2 5 0,-7 2-8 12,-6 4 9-12,-3 2-12 14,-8 0 10 0,-4 0-6-14,-4 0 3 5,-4 0 1-5,-2 0-1 14,-3 2 1-14,5 0-1 13,0-2 5-13,7 0-7 14,-3 0 9-14,2 0-11 13,0 0 8-13,8 0-3 14,3-4 0 1,8 1 0-15,3 1-1 4,7 2 6-4,0 0-12 14,0 0 14-14,3 0-15 13,0 13 11-13,-3-2-6 14,0 6 3-14,-1 0 0 14,-1-3 0-14,-1 3 0 0,-4-2-4 12,-2 2 10 3,-1-3-12-10,3-4 13-5,9-4-10 0,7-4 7 13,9-2-4-13,5 0 4 14,8 0-4 0,4 0 0-14,7 0 1 0,8 0-7 13,2 0 11-13,2 0-10 14,0 0-3-14,0 0 3 13,0 0-13-7,6 0 4-6,1 0 1 13,0 0 6-13,4 0 6 14,14 0 0-14,10-6-2 14,17-4 6-14,12-2 3 13,7-6-3-13,8 2-2 14,0 2-1-14,0 0 0 13,-2 2 0-7,4 2 3-6,-5 2-7 14,-3-1 10-14,-6 8-12 13,-5-3 12-13,-2 4-7 0,1 0 1 13,5 0 0 2,8 0-1-15,9-2 2 0,1-1-1 12,-1 3 6-12,-7 0-12 14,-5-1 12-9,4-3-12-5,2-3 8 14,3 0-2-14,0-4 0 14,-2 4 0-14,-2-2 0 13,-7 4 4-13,-6 1-9 14,-13 4 10-14,-7 0-10 13,-7 0 10-13,-9 0-9 14,-8 0 4-8,-3 0 0-6,-7 0 0 13,-5 0 1-13,-2 0-4 14,-2 0 8-14,0 0-7 13,0 0 7-13,0 1 2 14,0-1-7-14,0 0 10 14,0 3-4-14,0-3 1 0,0 0-1 19,0 2-3-19,0-2-5 0,0 0 8 12,0 0-12-12,0 0 12 14,0 0-11-14,0 0 8 14,0 1-3-14,0-1 0 13,0 0 1-13,0 0-5 14,0 0 9-14,0 0-11 14,0 0 10-9,0 0-10-5,0 0 9 14,0 0-4-14,0 0 1 13,0 0 0-13,0 0-1 14,0 0 4-14,0 0-10 14,0 0 7-14,0 0-2 13,0 0-8-13,0 2 7 14,-8 13-23-9,-10 2-4-5,-6-4-13 14</inkml:trace>
    </iact:actionData>
  </iact:action>
  <iact:action type="add" startTime="66656">
    <iact:property name="dataType"/>
    <iact:actionData xml:id="d6">
      <inkml:trace xmlns:inkml="http://www.w3.org/2003/InkML" xml:id="stk6" contextRef="#ctx0" brushRef="#br0">12804 7127 29 0,'9'-10'28'15,"-9"1"-12"-14,0-4-16 14,0 2 0-14,0 4 6 13,-3 0-12-7,1 1 12-6,0 1-4 14,2 0 5-14,-2 3 4 13,0 2-5-13,0 0-5 14,-4 0-2-14,4 0 8 13,2 0-10-13,-2 0 8 0,2 0-1 13,0 0-3-13,-4 0-1 20,-3-2 5-20,-1-6-1 0,-6-6-4 13,-4-3 6 2,-6 0-10-15,-3-3 10 0,-6-1-8 12,-3 6 7-12,-3-2-7 14,-3 8 2-14,-7 1-1 13,-4 4 1-13,-7 2 0 14,0 2-8-8,-2 0 16-6,3-3-14 13,-1 3 14-13,4 0-12 14,3-3 7 0,-1-3-3-14,3-5 4 14,-5-1-2-14,-2 1-1 0,-2-4 4 13,-7 3-9-13,-7 2 11 13,-3 0-13-7,-8 5 7-6,-2 3-2 13,4 2 0-13,4 0 1 14,-2-2-1-14,3-1 2 14,-4 1-7-14,-3-1 13 13,-2-1-13-13,2-1 13 14,1 4-11-14,3-6 6 14,5 2-2-9,5-2 1-5,4 0 2 0,3-3-2 13,1 1 5 1,5 1-9-14,0 4 10 14,0 3-11-14,-2 1 7 14,0 0-4-14,0 0 1 0,-3 0 0 12,1 5 0-12,0 8 1 14,8-4-8-9,4 1 15-5,9 4-17 14,1 1 15-14,-1 2-12 14,1 4 6-14,2-1 0 13,1 1 0-13,-4 0 1 14,-1 0-4-14,-3 0 6 14,-1-3-10-14,-4 0 14 13,2-4-13-7,1 2 11-6,0-2-5 13,9-2 0-13,0 0 0 14,7-2-1-14,4 0 2 14,2 2-6-14,4-4 11 13,2 4-13-13,1 0 13 14,1 5-12-14,-1 6 2 13,-2 7 3-7,-2 8 1-6,-1 3 0 0,4-4-1 13,1 0 5 1,1-7-11-14,2-2 14 0,5-6-13 13,-2-1 10 1,1-6-6-14,-1-5 2 0,4-2 0 13,1-4 0-13,5 0 4 14,2 0-9-9,0-2 11-5,-2 2-12 14,0 3 7-14,-3-4-7 14,2 6 7-14,-1-2-1 13,0 3 0-13,-3 4 2 14,1 6-4-14,-1 0 5 13,2 5-8-13,5-3 7 14,0 2-9-8,0 0 7-6,0 3 0 13,0 4 0-13,0 1 0 14,0 3-1-14,0-2 3 13,0-3-6-13,0-2 5 14,0-1-6-14,0-1 8 14,5-1-12-14,2-1 9 0,1-1 0 12,1 0 0-6,3 4 3-6,1-1-7 13,3 4 3-13,3 6-3 14,4 2 8-14,1 2-9 14,3 6 9-14,0-2-7 13,-1 0 3-13,1-3 0 14,2 0-1-14,-2-2 2 14,4-3-4-9,0-4 7-5,2-2-9 14,1-6 6-14,2-1-6 13,2-5 10-13,0-4-8 14,4-4 5-14,3 2-2 14,-1-7 0-14,5 4 2 13,3-1 0-13,-2-1 3 14,0 8-7-9,-1-4 8-5,2 6-6 14,5 1 0-14,6-2 1 0,8 1-1 13,9-2 2-13,4-3-2 13,0 0 5-13,1-5-10 14,1-2 12 0,2-3-11-14,6-2 8 0,1 0-4 13,-1-2 3-7,-5-8-1-6,-6-4-2 13,-1 2 2-13,-6-3-6 14,-6 3 11-14,-4 3-12 14,-7-3 11-14,-9 2-6 13,0 2 0-13,-4 0 0 14,2 2 0-14,-1 1 2 13,4-2-3-7,0 1 7-6,2 0-11 14,-1-1 14-14,-2-1-13 13,4 0 6-13,1 1-2 14,6-2 2-14,1 0-2 13,-3 1 0-13,0-3 1 14,0 1-8-14,0 0 14 14,2 0-12-14,5-2 12 4,-5 0-10-4,0-2 3 14,-5 2 0-14,-1 0 0 13,-1-2 1-13,-1-2-4 14,-4-1 6-14,-3 0-6 14,0-3 11-14,-7-2-12 13,-4-8 8-13,1-6-4 14,-4-5 1-9,-2-3 0-5,-4-2-1 14,-6 0 5-14,-3 0-5 14,-5-1 3-14,-4 4-2 13,-3-1 5-13,-4-1-1 14,0 1-5-14,3-2 5 14,-3 3-3-14,2 2-1 13,0 4 2-7,1 2 3-6,-3 0-10 13,0 6 12-13,0 0-11 0,0 4 6 13,-3 0-2 2,-8-1 2-15,0 2-3 13,-2-2 0-13,1 0 2 0,-3-2-7 13,1-2 13-13,-3 2-16 13,-4-2 13-7,1-2-10-6,-5 1 5 14,0-4-1-14,-7 3 1 13,-2 1 0-13,1 4-2 14,-5 0 9-14,0 1-14 14,-5 5 13-14,1 0-14 13,-2 5 12-13,-5 2-4 14,2 2 0-9,-2 3 0-5,-2-2 0 14,4 2 1-14,0-3-4 14,1 1 11-14,3-1-13 13,1-2 13-13,-3 0-10 14,-1-2 5-14,-6 2-3 13,-2 0 0-13,-8 5 0 14,-1 2-3-8,-3 7 5-6,1 0-8 13,3 7 7-13,-3 5-8 0,3-1 10 13,0-2-3-13,-4-4 0 13,2-3 0-13,-1-2-2 14,5 0 7-14,4 0-10 14,8 0 12-14,3 0-14 13,9 0 15-7,1 0-14-6,3 0 7 13,-1 0-1-13,2 4 0 14,-5-2 0-14,-2-1-1 14,-6 4 6-14,-10-5-10 13,-6 4 12-13,-7-1-14 14,-9 4 11-14,0 0-5 14,-6 4 1-9,2 1 0-5,-3 0-2 14,3 2 5-14,4 1-9 13,4-1 13-13,12 1-15 14,10-1 11-14,7 0-9 0,9 1 6 13,7-5-1 1,1-1 1-14,0-3 0 0,-3 0-1 13,-6-4 9-8,0 4-17 10,-7 1 18-15,-3 1-17 0,-2 3 13 13,2 2-8-13,3 3 3 13,3 2-1-13,3 0 1 14,2-1 0-14,5 3-6 13,3-3 12-13,-1-1-13 14,2 0 14-8,1 0-12-6,-5 3 7 13,-3 2-2-13,-1-1 0 14,-2 2 0-14,1-2-3 14,1-2 8-14,2-2-12 13,2-4 14-13,4-2-13 14,2 0 11-14,6-3-6 13,3 0 1-7,1 1-3-6,2 5 3 14,0 1-4-14,-3 8-2 0,5 1 8 12,-4 8-9 3,7 1 6-15,-2 4-3 0,2 0 5 12,2-4-1-12,-1-1 0 14,5-6-3-14,0 4 3 14,0-8-5-9,0-1 0-5,0-2 8 14,0-1-10-14,0-3 10 13,2-3-4-13,5 4 1 14,-1 3 0-14,2 2-1 14,-2 6-4-14,-6 6-1 13,0 2-51-13,0-2-25 14</inkml:trace>
    </iact:actionData>
  </iact:action>
  <iact:action type="add" startTime="72380">
    <iact:property name="dataType"/>
    <iact:actionData xml:id="d7">
      <inkml:trace xmlns:inkml="http://www.w3.org/2003/InkML" xml:id="stk7" contextRef="#ctx0" brushRef="#br0">10080 8444 1 0,'0'-3'9'1,"0"-2"3"13,0-1 8-13,0 3-10 14,0 2 9-9,0-1-16-5,0 2 13 14,0 0-14-14,0 0 7 14,0 0-9-14,0-2 0 0,0 0 0 12,0 0 1-12,0 0 2 14,0-2 0-14,4-2-5 13,8-5 10-13,7-3-14 21,12-7 7-21,12 1-1 0,4 0 0 12,8 0-1 3,6 2 1-15,-3 3 0 0,2 0-4 12,-8 5 9 3,-6-1-12-15,-6 3 12 0,-6 2-7 13,-1 3 2-13,-4-3 0 13,2 6-1-7,3-1 3-6,-1 1-6 14,7 0 9-14,7 0-10 13,2 0 12 2,2 0-12-15,1 7 7 0,-4-6-2 12,-1 1 1-12,-2-2 0 14,-2 0-2-14,-4 0 3 14,-3 0-5-9,-5 0 8-5,-4 0-9 14,-7 0 11-14,0-2-8 0,2-2 2 12,5 1-1 3,2 0 0-15,7 1 4 14,7-2-10-14,3 0 13 13,5 0-14-13,3-2 14 0,1 0-13 13,7 0 11-8,6 1-6-5,-1 2 1 14,4 1 0-14,-1 0-3 14,1 0 7-14,-3 0-10 13,3 1 13 2,-1-2-14-15,-1 3 14 0,0 0-12 13,3 0 5-13,1 0 0 13,5 0 0-7,0 8 3-6,-2 2-8 13,0 1 12-13,-5-6-14 14,0 2 16-14,3-4-17 14,2-1 14-14,5-2-6 13,0 0 0-13,2 0 0 14,2 0 0-14,4 0 2 13,-2 0-10-7,-1 0 16-6,-5 0-16 14,-10 0 13-14,-1 0-9 0,-8 4 4 12,-4 1 0-12,-5 6 0 14,-4-1 3-14,1 4-8 13,-2 3 10 2,2 0-13-15,-4 4 17 0,-1-5-16 13,-1 0 9-8,1-2-2-5,-3 0 1 14,3-4-1-14,-3 3 0 14,3-6 3-14,-3-3-9 13,0-1 14-13,1 0-16 14,1-3 15-14,4 0-12 13,2 0 6-13,2 2-1 14,4 0 0-8,0-2 0-6,2 2-2 13,0-2 10-13,2 0-16 14,2 0 16-14,7 0-15 0,-2 0 12 12,-3 0-6 3,-4 0 1-15,-6 0-4 14,0 0 4-14,-4 0 0 13,9 2-4-13,-1-1 9 5,2 2-8-5,0-3 10 13,-2 0-8-13,0 0 2 14,7-4-1-14,-1-7 0 14,6-2 1-14,1 3-1 13,0 2 6 2,1 2-12-15,-3 2 12 0,-3-4-11 13,1-1 10-8,-7 5-7-5,0-4 2 14,-1 5 0-14,-6 1-2 13,1-3 5-13,-3 1-7 14,0 0 9-14,7 0-10 14,2-3 12-14,9-1-11 13,8-1 6-13,-2 2-2 14,5-2 0-9,1 3 1-5,-6 5-4 14,4-3 5-14,-4 1-8 14,1 1 12-14,-2-2-11 0,-6 4 9 12,2-3-7 3,-3-2 3-15,-3 1 0 14,3 1-1-14,-2 1 7 13,-3-1-12-13,0 3 13 5,-2-2-13-5,1 2 13 13,3-2-10-13,-1 2 6 14,2 0-5-14,2 0 2 14,-3 0 0-14,3 0-1 13,2 0 4-13,-2 0-8 14,-4 4 10-14,-7 2-10 13,-6 0 9-7,-5 1-6-6,-3-2 2 14,-4 0 0-14,3 0 0 13,-1-1 1-13,9 0-2 14,4 1 8-14,5-3-13 14,6 3 12-14,2 0-11 13,-7 1 8-13,-1 2-5 14,-4-3 2-9,-3 4 0-5,1-4 0 14,-4 0 5-14,2 0-11 0,-4-2 12 13,1 1-11-13,0 1 10 13,0 2-6-13,-1-2 1 14,1 0 0 0,-1 2 0-14,-2 0 0 0,-4-3-4 13,-7 0 9-7,-8-4-10-6,-12 0 13 13,-6 0-10-13,-7 0 5 14,0 0 4-14,0 0 4 13,0 0 0-13,0 0 11 14,0 0-9-14,0 0 9 14,0 0-18-14,0 0 18 13,0 0-21-7,0 0 13-6,0 0-14 13,0-2 4-13,0 2-4 14,0 0 1-14,0 0-6 14,0 0 13-14,0 0-16 0,0 0 13 12,0 0-12-12,0 0 9 14,0 0-2-14,0 0 0 14,0 0 0-9,0 0 0-5,0 0 4 14,0 0-8-14,0 0 10 13,0 0-11-13,0 0 14 14,0 0-11-14,0 0 4 14,0 0-2-14,0 0 0 13,0 0 0-13,0 0-5 14,0 0 10-9,0 0-14-5,0 0 16 14,0 0-12-14,0 0 10 14,0 0-5-14,0 0 4 13,0 0 1-13,0 0-2 14,0 0 2-14,0 0-4 14,0 0 7-14,0 0-7 13,0 0 5-7,0 0 1-6,0 0-6 13,0 0 5-13,0 0-5 0,0 0 2 13,0 0-6 2,0 0 2-15,0 0-3 0,0 0-2 12,0 0 0-12,0 0 1 14,0 0 5-14,0 0 0 13,0 0 0-7,0 0 0-6,0 0 3 14,0 0-3-14,0 0 4 13,0 0-1-13,0 0 4 14,0 0-9-14,0 0 2 14,0 0 0-14,0 0 0 13,0 0 0-13,0 0-4 14,0 0 6-9,0 0-9-5,0 0 13 14,0 0-13-14,0 0 13 14,0 0-6-14,0 0 1 13,0 0 1-13,0 0 1 14,0 0 1-14,0 0-6 13,0 0 9-13,0 0-14 0,0 0 8 20,-2 0-4-20,2 0-3 13,0 0 5-13,0 0-3 0,0 0 4 13,0 0-1-13,0 0 9 14,0 0-16-14,0 0 16 13,0 0-11-13,0 0 8 14,0 0-5-14,0 0 0 13,0 0 0-7,0 0 0-6,0 0-5 14,0 0 1-14,0 0 2 13,0 0-5-13,0 0-1 14,0 0 8-14,-2 0-20 13,2 0-13-13,-5 0-29 14,-4 0-30-14</inkml:trace>
    </iact:actionData>
  </iact:action>
  <iact:action type="add" startTime="76487">
    <iact:property name="dataType"/>
    <iact:actionData xml:id="d8">
      <inkml:trace xmlns:inkml="http://www.w3.org/2003/InkML" xml:id="stk8" contextRef="#ctx0" brushRef="#br0">22264 8337 7 0,'0'0'21'1,"0"0"-20"13,0 0 8-13,0 0-6 0,0 0 1 19,0 0 1-19,3 0-4 0,3 0-1 13,12 0 10-13,11 0-14 14,22 0 9-14,14 0-6 13,9 0 6-13,8 0-7 14,9 0 2-14,3 9 0 13,7-1 0-13,-3 3 4 14,2 2-10-8,-3-1 12 8,0 0-8-14,1-4 7 0,-2 0-6 13,-7-2 2-13,0-3 2 14,-6 0-1-14,3-3-1 13,3 0 1-13,8 0 2 14,5 0-5-14,0 0 6 20,1 0-5-20,0 0 3 0,-3 0-3 13,9 0 2-13,5 0-2 13,-1 0 1-13,3 0 5 14,-6 0-9-14,-6 0 8 13,-3-3-4-13,-7 0 4 0,-5 3 0 13,-7 0-4-13,-6 0-2 20,4 0 0-20,2 0 1 14,8 3 3-14,3 6 3 13,-2-1-9-13,1 1 10 14,4 0-14-14,7 1 11 0,5 0-4 13,4-4 0-13,0 3 2 13,-6-2-2-13,4 0 2 14,2-2-2-8,-4 1 7 8,-2 0-12-14,-2 0 12 0,-4 0-8 13,3-1 2-13,-1-4 2 13,-2 3-3-13,-3 1 1 14,-6-2-5-14,3 1 9 14,2-2-11-14,2 0 12 13,-1-2-8-7,-1 0 6-6,-7 0-5 13,-6 0 2-13,-14 0 1 14,-15 0 1-14,-12-6-2 14,-18 3 7-14,-5-2-6 13,-15 3 4-13,-4 2-3 0,0 0 8 13,0 0-4-13,-2 0 7 14,-5 0 5-9,1 0 6-5,-4-2 3 14,2-1-17-14,-1-4 7 13,1 0-16 2,0-2 7-15,-1-2-7 0,1 4 4 13,0 2-6-13,6 5 0 13,0 0 0-13,0 0-2 14,0-2-4-9,-3 2 5-5,-7-5-6 14,-1 1 3-14,-2 2 1 14,-3-2-2-14,2 0 5 13,3 2-1-13,2-2 3 0,0 0-4 13,-5 1-2 2,-6 2-3-15,-16 1-76 0,-9-11-77 19</inkml:trace>
    </iact:actionData>
  </iact:action>
  <iact:action type="add" startTime="79331">
    <iact:property name="dataType"/>
    <iact:actionData xml:id="d9">
      <inkml:trace xmlns:inkml="http://www.w3.org/2003/InkML" xml:id="stk9" contextRef="#ctx0" brushRef="#br0">10383 9244 3 0,'0'0'1'6,"0"0"8"-5,0 0-8 14,0 0 3-14,0 0 2 13,0 0-7-13,0 0 2 14,0 0-1-14,0 0 4 14,0 0-2-14,0 0 10 13,0 0-10-13,0 0 11 14,0 3-12-9,0-3 8-5,0 0-7 14,0 0 2-14,0 0-2 14,0 0 2-14,0 0-1 13,0 0-2-13,0 0 11 0,0 0-7 13,0 0 15-13,-2 0-14 14,0 2 7-14,-1-2-13 13,1 0 4-7,2 0 0-6,0 0-2 13,0 3 5-13,0-3-4 14,0 0-4-14,0 0 8 14,0 0-14-14,0 0 8 13,0 0-2-13,0 0-4 14,0 0 3-14,0 0 1 14,0 0 1-9,0 0-1-5,0 0 5 14,0 0-5-14,0 0 7 13,0 0-9-13,0 0 3 14,0 0 0-14,0 0 0 14,0 0 1-14,0 0-5 13,0 0 8-13,0 0-13 0,0 0 18 19,0 0-13-19,0 0 9 14,0 0-4-14,0 0-1 0,0 0 1 13,0 0-2-13,0 0 1 13,0 0-5-13,0 0 3 14,0 0-2-14,0 0-5 14,0 0 8-14,0 0-8 13,0 0 5-7,2 0 0-6,7 0 2 13,5 0-3-13,3 0 10 14,10 4-6-14,0 1 7 14,6-5-10-14,3 0 10 13,1 0-5-13,2 0 0 14,-1 0-1-14,2 0 0 20,5 0 5-20,3 0-9 0,8 0 9 13,6 0-6-13,7 0 7 13,3 0-10-13,3 0 6 14,0-3-2-14,4-1 0 14,4-1 1-14,4 0-1 13,0-1 4-13,-2 3-8 0,-3 0 10 13,-6 1-13-8,7-4 11 10,3-3-6-15,3 2 2 14,2-1 0-14,1 6 0 0,-3 2 1 12,0 0-6-12,-4 0 11 14,-2 0-12-14,0 0 10 13,-6 2-6-13,2 1 2 14,-2-3 0-8,-1 0 0-6,6 0 1 13,5 0-1-13,2 0 6 14,1-3-10-14,-5-3 10 14,-7 1-12-14,-3 5 8 13,4-5-2-13,3-2 0 14,5 4 0-14,2-3-1 13,-6 6 2-7,-8 0-6-6,-5 0 12 14,-10 0-14-14,-5 0 12 13,-4 6-8-13,1-3 4 0,-4 0-1 13,2-1 0-13,-3-2 1 13,-1 2-3-13,2-2 8 14,0 0-11-14,2 2 12 14,-1-2-12-9,4 3 9-5,-2-3-5 14,5 5 1-14,0-3 0 13,-3 5 0-13,3 2 1 14,0-1-7-14,-5-2 13 14,0 0-14-14,-2 2 14 13,1-1-10-13,-4 0 3 14,3 0 0-9,5-2 0-5,3-3 1 14,11-2-5-14,3 0 9 14,-2 0-12-14,0 0 13 13,-4 4-11-13,-5 0 9 14,0 2-6-14,1 0 2 0,-1-1 0 13,0 2 0 1,0 0 3-8,0-2-8-6,3 2 11 13,-1 2-12-13,5-1 13 0,2-4-12 13,-1 0 8-13,4-2-3 14,2 0 0-14,4 1 1 13,2-1-3-13,-4 1 8 14,-3-1-14-14,-3 0 16 14,-6 1-14-9,1-3 9-5,4 0-3 14,5 0 0-14,10-7 0 13,1-3-1-13,6 4 3 14,-4 0-9-14,-4 2 16 14,-6 4-18-14,-3 0 14 13,-5 0-9-13,-4 0 4 14,-5 0 0-9,-4 0 0-5,0 0 3 14,-2 0-7-14,6 0 11 14,11 0-14-14,11 0 14 13,8 0-10-13,5 0 6 14,-1 0-3-14,-3-6 0 0,-1-2 0 13,-9-1-1-13,-2-2 4 20,-8 1-9-20,-9 2 13 0,-6 4-14 12,-4 4 14-12,-5 0-12 14,-5 0 5-14,-9 0 0 14,-4 0-1-14,-6 0 1 13,-8 0 0-13,-3 0 6 14,-8 0-9-14,-2 0 8 13,-2 0 5-7,0 0-9-6,0 0 9 14,0 0 0-14,0 0-4 13,0 0-4-13,0 0 2 14,0 0-4-14,0 0 6 13,0 0-4-13,0 0 3 14,0 0-1-14,0 0-2 14,0 0 2-9,0 0 0-5,0 0-3 14,0 0 9-14,0 0-9 14,0 0 12-14,0 0-12 0,0 0 15 12,0 0-13-12,0 0 8 14,0 0-4-14,0 0 0 13,0 0 3-13,0 0-9 14,-2 0 7-8,2 0-4-6,-2 0 5 13,2 0-7-13,0 0 9 14,0 0-11-14,-2 0 4 13,2 0 1-13,0 0-4 14,-3 0 13-14,3 0-12 14,0 0 7-14,0 0-4 13,0 0-5-7,-3 0 4-6,3 0-5 14,-2 0 1-14,0 0 0 13,2 0 0-13,0 0 5 14,-2 0-5-14,2 0 7 13,0 0-8-13,0 0 7 0,0 0-9 13,0 0 3-13,0 0 0 20,0 0-1-20,-2 0-4 0,2 0 3 13,-2 0-12-13,-5 0 5 13,-15 19-45-13,-18 16-37 14,-23 7-31-14</inkml:trace>
    </iact:actionData>
  </iact:action>
  <iact:action type="add" startTime="83982">
    <iact:property name="dataType"/>
    <iact:actionData xml:id="d10">
      <inkml:trace xmlns:inkml="http://www.w3.org/2003/InkML" xml:id="stk10" contextRef="#ctx0" brushRef="#br0">22454 9413 12 0,'7'-27'13'1,"-5"1"9"13,0 5-13-13,-2 1 11 14,0 3-17-14,0 5 11 0,0 0-13 12,0 6 5-12,0 0-1 20,-2 4-4-20,2-1 0 0,-2 3 5 13,2 0 0-13,0-3-5 14,0 3 12-14,0 0-10 13,0 0 2-13,0 0-3 14,0 0 0-14,0 0-2 14,0 0 2-14,0 0-6 13,0 14-12-7,-3 19 12-6,1 18 2 13,0 19-1-13,-2 15 6 14,-4 11 0-14,2 11-3 14,-1 4 0-14,-1 3-1 13,-2-5 6-13,4-13-7 14,-1-11 8-14,3-15-11 13,2-12 11-7,-4-16-7-6,6-14 2 14,0-14-1-14,-2-8 4 13,2-6 3-13,0 0 22 0,-2-6 3 13,0-24 19 2,0-14-45-15,2-2-12 0,0 4 6 12,0 10 0-12,0 14-8 14,0 8-18-9,0 10-18-5,0 0-77 14</inkml:trace>
    </iact:actionData>
  </iact:action>
  <iact:action type="add" startTime="84785">
    <iact:property name="dataType"/>
    <iact:actionData xml:id="d11">
      <inkml:trace xmlns:inkml="http://www.w3.org/2003/InkML" xml:id="stk11" contextRef="#ctx0" brushRef="#br0">22662 9249 12 0,'0'-5'14'1,"4"3"-5"13,-4 2-3-13,2 0-3 0,-2 0 2 13,0 0-10-13,0 0 8 13,0 0-9-13,0 0 9 14,0 0-4-9,9-2 1-5,18-8 0 14,22-6 1-14,33-7 2 14,36 4-1-14,29-1 3 13,27 6-3-13,11 4 4 14,-4 6-6-14,-5 4 2 14,-11 0-2-14,-5 0 0 13,1 0 2-7,4 2-1-6,7 0 2 13,10 1 1-13,3 8-1 14,-2 3 7-14,-12 4-10 14,-12-3 7-14,-5 2-6 13,-10-1 3-13,-3-3-4 14,-7-4 2-14,-11-4-7 13,-12-5 11-7,-6 0-9-6,-9 0 8 14,-5 0-9-14,-8 0 6 13,-8 0-2-13,-13 0 7 14,-16 0-7-14,-23 0 10 0,-9 0-9 13,-12 0 12-13,-2 0-8 13,0 0 20-13,0 0-17 14,0 0 5-9,0 0-12-5,0 0-1 14,0 0 0-14,0 0-7 14,0 0 0-14,0 0 11 13,0 0-10-13,0 0 2 14,0 0 1-14,0 0-2 13,0 0 4-13,0 0-4 14,0 0-14-8,0 0-8-6,0 0 12 13,0 0 11-13,0 0 8 14,0 0 0-14,0 0-3 14,0 0 13-14,0 0 0 13,0 0-3-13,0 0 2 14,0 0-11-14,0 0 4 13,0 0-2-7,0 0-7-6,0 0 6 14,0 0-6-14,0 0-9 0,0 15 0 12,0 11 8 3,7 14 4-15,-3 11-3 0,-4 7 3 12,0 9-4-12,-11 8 8 14,-16 9-10-14,-4 7 13 14,2-3-7-9,0-8 0-5,5-10 0 14,2-9 1-14,6-10 2 13,5-7-3-13,1-4 4 14,6-1-6-14,0-3 9 14,2-4-12-14,0-4 5 13,2-4 0-13,0-4 0 14,0-3 0-9,0 0-2-5,0-2 9 14,0-6-14-14,0-1 15 14,0-2-14-14,0-3 11 13,0-3-5-13,0 0 0 0,0 0 1 13,0 0 0 2,0 0 3-15,0 0 2 0,0 0-2 12,0 0-1-6,0 0 4 8,0 0-4-14,0 0-2 0,0 0 1 13,0 0 0-13,0 0 0 14,0 0-4-14,0 0 10 13,0 0-18-13,0 0 18 14,0 0-17-14,0 0 14 14,0 0-5-9,0 0 0-5,-3 0 2 14,1 0-2-14,0 0 5 13,-2 0-8-13,-4 0 10 14,-9 0-7-14,-16 0 4 14,-12 0-2-14,-16 0 0 13,-7 0-2-13,-6 0 0 14,-13 0 1-9,-12 0-5-5,-16 0 11 14,-19 0-15-14,-9 0 8 0,-1 5-5 13,-1 1 3 1,2 8 1-14,-4 5-2 0,-5 0-6 13,0-2 8-13,-1-4-3 14,-3-2-1-14,2-2 2 13,-6 2-3-7,0-4-1-6,1 1 6 13,11-4-5-13,15 6 2 14,15 3 3-14,16 5 1 14,6 2-2-14,9-6 8 13,10-7-14-13,6-2 17 14,9-5-18-14,2 0 11 13,6 0-4-7,12 0 2-6,7-5 0 14,10-4 0-14,7 1 4 13,5-1-4-13,1 2 4 14,6 0-4-14,1 0 4 14,1-1 2-14,4 4-6 13,0 0 6-13,-2 2 0 14,2 2-5-9,-2 0-2-5,-1 0 3 14,1 0-5-14,-3 0-2 0,-4 0-1 13,-4-3 6-13,-7 1-2 13,-7 0 1-13,-6 2 1 14,0 0-3-14,1 0 6 13,12 0-6-13,5 0 8 14,8 0 6-8,4-1-10-6,3 1 12 13,0-2-12-13,0 2 3 14,0 0 4-14,0-2-7 13,0 2 13-13,0 0-14 14,0 0 7-14,0 0 0 14,0 0-10-14,0 0 5 13,0 0-3-7,0 0 1-6,0 0 0 13,0 0-1-13,0 0 0 14,0 0-5-14,0 0 12 14,0 0-12-14,0 0 14 13,0 0-8-13,0 0 1 0,0 0-1 13,0 0 0 2,0 0 4-15,0 0-8 4,0 0 13-4,0 0-17 14,0 0 16-14,0 0-5 13,0 0-1-13,0 0 4 14,0 0-2-14,0 0 2 14,0 0-3-14,0 0 2 13,0 0-5-13,0 0 7 14,0 0-9-9,0 0 9-5,0 0-11 14,0 0 4-14,0 0 0 14,0 0 0-14,0 0 1 13,0 0-3-13,0 0 8 14,0 0-8-14,0 0 10 14,0 0-12-14,0 0 7 13,0 0-3-7,0 0 0-6,0 0-2 13,0 0 1-13,0 0-9 14,0 0 9-14,0 0-21 14,0 7-11-14,0 4-99 13</inkml:trace>
    </iact:actionData>
  </iact:action>
  <iact:action type="add" startTime="88011">
    <iact:property name="dataType"/>
    <iact:actionData xml:id="d12">
      <inkml:trace xmlns:inkml="http://www.w3.org/2003/InkML" xml:id="stk12" contextRef="#ctx0" brushRef="#br0">23069 11330 14 0,'0'-7'0'1,"0"5"-2"13,0 2-1-13,0 0 3 14,-4-3 11-14,-3-1-9 13,0-3 7-7,3 4-7-6,-1 0-2 14,-1 2 3-14,-1 1-6 13,0 0-1-13,-2 0 4 14,-2 0 0-14,0 0 1 13,-2 0 0-13,0-3 4 14,1 3-3-14,3-4 1 0,3 3 7 19,-2-2-10-19,4 1 12 14,2 0-2-14,2-2-4 13,0 4 4-13,0 0-7 0,0-2 4 13,0 2-5-13,0 0-4 14,6 0-7-14,6 0 6 13,13 0-15-13,10 0 18 14,21 10 1-9,17-2 3-5,15-4 1 14,14-4-4-14,16 0 6 14,9-5-5 0,14-12 8-14,8 3-10 0,5 6 5 13,2 4-4-13,-3 4-1 14,1 0 0-14,-7 0 2 13,3 7-8-7,-7 0 13-6,-8-1-9 13,-8 0 8 2,-9 0-5-15,-8 1 0 0,-8 2 3 13,-4 0-4-13,1-1 1 13,-1-1-3-13,0-4 9 14,-11-3-13-14,-12 0 13 0,-17 0-8 19,-17 0 4-19,-20-3 2 0,-7 3 0 13,-11 0 2-13,-3 0 5 13,0 0-12-13,0 0 6 14,0 0 0-14,0 0-4 13,0 0 3-13,-3 0-3 14,-3 0-2-14,-4 0-2 14,-3 0 0-9,-9 0-3-5,-7 0 0 14,-11 0-15-14,-2 0 1 14,-7 12-48-14</inkml:trace>
    </iact:actionData>
  </iact:action>
  <iact:action type="add" startTime="89091">
    <iact:property name="dataType"/>
    <iact:actionData xml:id="d13">
      <inkml:trace xmlns:inkml="http://www.w3.org/2003/InkML" xml:id="stk13" contextRef="#ctx0" brushRef="#br0">22714 11930 0 0,'0'0'17'15,"12"-5"-11"-14,-1-2 9 14,-2 0-15-14,2-3 6 13,7-4-1-13,8-1-2 14,8 0-1-14,7 1 1 14,0 2-3-9,-1 2 1-5,8 0-5 14,3 4 12-14,12-2-14 13,7 4 12-13,8 0-11 14,7 0 8-14,8-1-3 14,4 1 1-14,3 1-1 13,7-3 5-13,9 2-3 14,6 2 0-14,10-1 4 4,0 3-6 11,-1 0 5-15,3 0-6 0,-5 0 4 13,0 0-3-13,-13 0 0 13,-11 5 2-13,-14 0-5 14,-6 2 9 0,-4 1-12-14,-2 0 13 0,-5-1-10 13,-9 4 4-7,-7-4-1-6,-2 0 0 13,-3-4 1-13,0 2-2 14,3-5 3-14,-2 0-1 14,0 0 3-14,0 0-2 13,-2-2 3-13,-3-8-5 14,-7 3 1-14,-10 2-1 13,-12 0 0-7,-9 1 2-6,-11 4-2 14,0 0 5-14,0 0 3 0,0 0-7 12,-2 0 13 3,-3 0-10-15,1 0 13 13,2 0-4-13,0 0-7 14,2 0-6-14,0 0 9 0,0 0-18 13,0 0 10-8,0 0-4-5,-2 0-9 14,-12 0-13-14,-15-1-65 13</inkml:trace>
    </iact:actionData>
  </iact:action>
  <iact:action type="add" startTime="90083">
    <iact:property name="dataType"/>
    <iact:actionData xml:id="d14">
      <inkml:trace xmlns:inkml="http://www.w3.org/2003/InkML" xml:id="stk14" contextRef="#ctx0" brushRef="#br0">22512 12383 6 0,'2'-7'5'1,"5"3"13"0,-1 0-10 12,1 2 11-12,-3 0-18 14,-1 2 6-14,-1 0-7 13,3 0-1-13,1 0 1 14,9 0-2-14,20 0-2 14,19 0 8-9,27-13-3-5,21 1 5 14,14-5-5-14,11 3 0 14,5 2 0-14,2 2 2 13,-5 4-1-13,-9-1-2 14,-10 6 5-14,-6-1-9 13,1 2 10-13,5 0-9 14,5 0 5-8,3 0-2-6,1-3 0 13,5-4 1-13,3-3-2 14,5 2 5-14,-5 8-11 0,-8 0 14 12,-13 0-13 3,-12 0 11-15,-12 5-7 14,-3-2 4-14,-10-3-2 0,4 0 5 12,10 0-5-6,8-10 11-6,12-4-10 13,4-3-1-13,-7 6 7 14,-4-1-12-14,-12-2 7 14,-10-3-3-14,-18 0 1 13,-16 1 0-13,-20 4-3 14,-15 3 6-14,-5 4-8 14,0-2 10-9,0 5-2-5,0-2-2 14,-5 3 22-14,-4-3-16 13,-2-3-2-13,0 2-5 14,-3-2 3-14,-1 5-7 14,-5 0-7-14,-5 2-4 13,-6 0-40-13</inkml:trace>
    </iact:actionData>
  </iact:action>
  <iact:action type="add" startTime="91138">
    <iact:property name="dataType"/>
    <iact:actionData xml:id="d15">
      <inkml:trace xmlns:inkml="http://www.w3.org/2003/InkML" xml:id="stk15" contextRef="#ctx0" brushRef="#br0">22625 12927 5 0,'8'0'-5'1,"7"0"10"13,12 0 3-13,14 0-4 14,15-2 2-9,11-3 1-5,11-6-6 14,14 2 6-14,18-1-4 14,19-4-2-14,16-3 4 13,11 0-7-13,2-6 8 14,2 1-3-14,-6 0-3 13,-3-2 6-13,-1-1 2 14,-1 4-8-8,-2 1 14-6,-2 8-13 13,-9 7 6-13,-16 5-3 14,-10 0-4-14,-14 0 0 14,-5 12 0-14,-10 5 0 13,-8 1 1-13,-2-2-2 14,-4 2 7-14,-2-2-11 13,-3-6 11-7,-6-1-8-6,-5-6 5 14,-6-3-3-14,-7 0 2 13,-5 0-2-13,-2 0 3 0,-2-10-1 13,-2-4 6-13,-9 2-6 14,-5 0 6-14,-4 2-5 13,0 2 1-13,-2 2-2 14,-1 3-2-9,-4 0 0-5,-2 3 1 14,0 0-4-14,0 0-7 14,0 0-1-14,0 0-26 13,-15 0 18-13,-7 6 1 14,-5 8-4-14</inkml:trace>
    </iact:actionData>
  </iact:action>
  <iact:action type="add" startTime="91985">
    <iact:property name="dataType"/>
    <iact:actionData xml:id="d16">
      <inkml:trace xmlns:inkml="http://www.w3.org/2003/InkML" xml:id="stk16" contextRef="#ctx0" brushRef="#br0">22510 13517 3 0,'0'0'16'15,"0"0"-16"-14,0 0-1 14,2 0 0-14,2 0 1 13,1 0 5-13,-1 0-5 14,0 0 16-14,1 0-12 14,4 0 8-14,11 0-9 13,15-9 1-7,19-2 1-6,13 2-2 14,13 0-5-14,14-1 8 13,11 3-11-13,8-5 12 14,5 1-12-14,3-3 8 13,-1-2-3-13,-6-1 0 14,2 0 4-14,5 0 2 0,3 5-4 19,7 0 7-19,-6 7-7 14,-7 1-2-14,-8 2 6 13,-3 2-6-13,4 0 2 14,-4 0-1-14,2 0-1 0,-6-2 2 13,-5 0 0-13,-2-1 2 13,2 1-6-13,-2 0 9 20,2 2-8-20,-2 0 4 0,-10 0-3 13,-1 0 0-13,-4 0 0 14,-12 0-1-14,-7 0 5 13,-10 4-13-13,-8-4 18 14,-6 0-13-14,0 0 11 14,-7 0-8-14,-6 0 2 13,-6 0 1-7,-9-2 3-6,-6 0-2 13,-2 2 12-13,1-1-6 14,-1-3 21-14,2-5-17 14,0 2 13-14,4-1-21 13,-4-3 11-13,-2 5 1 14,-2 3 4-14,0-2-12 0,0 5-3 19,0 0-12-19,0 0 0 14,0 0 3-14,0 0-9 0,0 0 5 12,0 0-21-12,7 0-40 14,-1-16-56-14</inkml:trace>
    </iact:actionData>
  </iact:action>
  <iact:action type="add" startTime="93629">
    <iact:property name="dataType"/>
    <iact:actionData xml:id="d17">
      <inkml:trace xmlns:inkml="http://www.w3.org/2003/InkML" xml:id="stk17" contextRef="#ctx0" brushRef="#br0">24610 9757 37 0,'6'0'40'1,"-2"-12"-3"13,1-2-4-13,1-8-27 14,4-7 10-14,-2 2-16 13,-3 3 8-7,-5 5-3-6,0 8-6 14,0 5 1-14,-5 0 0 13,-11 4-2-13,-17 2-12 14,-20 0 12-14,-21 22-5 0,-17 14 1 12,-5 10 12 3,0 5-11-15,5-2 10 14,13 2-6-9,7-3 1-5,13-4 0 14,10-8 0-14,11-7 3 0,8-4-10 13,11-7 14-13,4-1-14 13,8 2-1 2,2-3 3-15,4-2-10 13,0-2-2-13,0-8 1 0,0 1-3 13,0-5 5-7,0 0-17-6,0 0 5 13</inkml:trace>
    </iact:actionData>
  </iact:action>
  <iact:action type="add" startTime="94169">
    <iact:property name="dataType"/>
    <iact:actionData xml:id="d18">
      <inkml:trace xmlns:inkml="http://www.w3.org/2003/InkML" xml:id="stk18" contextRef="#ctx0" brushRef="#br0">24581 10293 1 0,'2'0'5'15,"-2"0"22"-8,0 0 9-6,0 0 29 13,0 0-21-13,0 0 1 14,0-14-34-14,-4 2-11 14,-6 3-12-14,-3 9-14 13,-14 0-80-13</inkml:trace>
    </iact:actionData>
  </iact:action>
  <iact:action type="add" startTime="94798">
    <iact:property name="dataType"/>
    <iact:actionData xml:id="d19">
      <inkml:trace xmlns:inkml="http://www.w3.org/2003/InkML" xml:id="stk19" contextRef="#ctx0" brushRef="#br0">22483 9714 12 0,'0'-17'8'1,"0"-3"-4"0,-2 0-4 12,-12-1 5-12,-1 2 4 14,-1 3-6-14,5 4 16 13,7 4-17-13,4 5 10 14,0-2-10-14,0 3 1 14,13 0-3-9,9-3-5-5,12 2-1 14,12-1 12-14,19-2-12 13,11 2 14-13,6 1-14 14,12 2 7-14,-7 1-1 14,-5 0 0-14,-12 0 0 13,-12 1-2-13,-8 10 6 14,2 3-9-9,4 2 10-5,8 0-8 14,7 2 9-14,1-1-5 0,-7 3-1 13,-7-5 0-13,-8-1 0 13,-5-5 2-13,-7 0-1 14,-9-3 4-14,-8 0-10 14,-11-4 10-14,-3 2-11 13,-5 1 6-7,0-5 0-6,-2 0 2 13,0 0-2-13,0 0 7 14,0 0-6-14,0 0 15 14,0 0-12-14,0 0 19 13,0 0-19-13,0 0 7 14,0 0-7-14,0 0 0 14,0 0 1-9,0 0-3-5,0 0 1 14,0 0 3-14,0 0-12 13,0 0 12-13,0 0-11 14,2 0 9-14,1 0-4 14,0 0 3-14,1 0-3 13,-2 0 4-13,-2 0 2 14,0 0-7-9,0 0 7-5,0 0-4 14,0 0 3-14,2 0-5 0,-2 0 0 13,2 0-4-13,3 0 1 13,6 0-10-13,9 19 10 14,2 5 3-14,10 10-7 13,1 7 12-13,0 3-10 14,7-2 6-8,3 0-1-6,3-3 0 13,2 2 2-13,-4-7-4 14,-4-2 8-14,-6-8-13 14,-7-6 14-14,-8-5-14 13,-7-5 12-13,-8-7-6 14,-4 2 2-14,0-2 0 13,0-1 1-7,0 0 3-6,0 0-4 14,0 0 5-14,0 0-12 13,0 0 9-13,0 0-7 0,0 0-2 13,0 0 2 1,0 0-5-14,0 0-24 0,-16 0-68 13</inkml:trace>
    </iact:actionData>
  </iact:action>
  <iact:action type="add" startTime="109783">
    <iact:property name="dataType"/>
    <iact:actionData xml:id="d20">
      <inkml:trace xmlns:inkml="http://www.w3.org/2003/InkML" xml:id="stk20" contextRef="#ctx0" brushRef="#br0">23960 13735 3 0,'0'0'21'1,"0"0"-1"13,0 0 9-13,0 0-19 14,-4 0 2-14,0 0-7 13,2 0-10-7,2 0-1-6,-3 0 4 14,-1 7-8-14,4 1 10 13,-2-2-1-13,2-3 5 14,0-3-3-14,0 0 1 13,0 0 8-13,0 0-8 14,0 0 8-14,0 0-10 14,0 0 6-9,0 0 0-5,0 0-3 0,0 0 15 13,0 0-12-13,0 0 18 13,-2 0-17-13,-8 0 10 14,-1 0-14-14,-3 0 0 14,-3-3-3-14,-5-6 0 13,-1 2 0-13,-6-1 1 14,-6-3-5-9,1-1 11-5,-6 1-14 14,-1-1 14-14,-7-2-11 14,-6 1 4-14,-6 0 0 13,-6 3 0-13,-8 0 0 14,-4-1-3-14,-5 5 9 14,-10 4-13-14,-7 0 11 13,-12 2-11-7,-8 0 12-6,-5 0-5 13,-4 0 0-13,-8 0 0 14,2 0 0-14,-4 0 2 14,1 0-8-14,2 0 13 13,3 0-14-13,-4 0 13 14,2 0-12-14,3 0 8 13,2 2-2-7,4 6 0-6,3 6 2 0,5 4-6 13,7 3 10-13,10 0-14 13,14-2 14-13,12-1-17 14,12-4 18-14,9 0-9 14,3-1 2-14,7 2 0 13,2-4 0-13,5 1 2 14,6-5-5-9,2-3 10-5,3 0-14 14,-6 1 14-14,4 4-12 14,-6 1 6-14,3 0-2 13,5 0 1-13,5-2 0 14,9-2-3-14,6-1 9 13,2-5-12-13,2 3 9 14,-1 1-8-8,-1 6 0-6,0 6 3 13,2 4 1-13,2 6-5 14,0-6 5-14,0 4-4 0,4 4-2 13,7 0 14-13,3 3-13 13,-4-2 14-13,-1 3-11 14,1-3 3-14,-4 0 0 13,1-2 0-7,-3 4 1-6,2 8-4 14,2 2 9-14,0 9-12 13,5 4 12-13,6 0-12 14,5 4 5-14,5 2 1 13,3 5-3-13,3 2 1 14,1 0 1-14,1-5 2 14,-1-8-6-9,-2-4 11-5,-1-4-11 14,-4-4 11-14,-5 3-9 13,-6-10 4-13,-5 6-1 14,-1-11 0-14,-1 2 1 14,-3-8-3-14,4 1 6 13,-1-6-8-13,1-1 8 0,-1-3-11 19,-1 5 9-19,2-8-4 14,1 8 2-14,1-6 0 0,-3 3-1 13,0-1 1-13,-4 2-5 13,-1 1 10-13,-1-10-11 14,-3 3 11-14,-2-2-9 14,2-2 4-14,0 2-1 13,0 3 0-7,-2-4 1-6,0 1-4 13,3 3 7-13,-1-1-8 14,0 2 0-14,0 0 4 14,3 4-7-14,-3-6 6 13,3 2-3-13,3-5-2 14,1-4 3-14,3-1-7 13,1 1 10-7,5-5-7-6,13 0 6 14,13 0 4-14,24 0 3 13,23 0-4-13,20-5-1 14,23-3 0-14,8 1 2 0,8 6-5 12,-1-1 7 3,-1 2-8-15,-3 0 11 0,-3 0-10 19,3 0 6-19,4 0-3 14,5 0 0-14,12 0 0 0,2 0 0 13,11 0 1-13,1 0-7 13,-3 0 12-13,-8-4-13 14,-10-4 9-14,-10-3-3 13,-5-2 2-13,-7-1-1 14,-10 2 4-8,-9-2-4-6,-10 6 1 13,-4-6 4-13,-4 5-9 14,-5 1 9-14,-10 3-9 13,-14 0 7-13,-17-2-3 14,-13 0 0-14,-18 3 1 14,-11 4-2-14,-10 0 4 13,-2 0-2-7,0 0 1-6,0 0 7 13,0 0-8-13,0 0 8 14,0 0-7-14,0 0-1 14,0 0 2-14,0 0-2 0,0-4 3 12,0-2-1-12,0-6 9 14,0-12-11-14,0-6-1 20,0-6 3-20,0-3-3 0,0 0 3 13,-4-3-1-13,-10-2-2 13,1-2 1-13,-3-3-2 14,1-5 4-14,1-1-6 14,-1-5 6-14,-1-4-8 13,1-1 5-13,-1-5 0 14,1-3 0-9,1 5 2-5,1 8-2 14,-3 6 1-14,1 8 3 14,-4-7-1-14,2 3 1 13,-3 2-2-13,-3 2 5 14,-4-2-5-14,-2 6-1 14,-6-2-1-14,-3 6 1 13,-4 0-7-7,-3 3 12-6,-1 8-14 13,-4 1 12-13,-3 6-7 14,-3 3 5-14,-7 3-2 0,-8 5 0 13,-2-1 3-13,-10 3-7 13,3-1 11-13,7 0-14 14,-1-2 14-14,7 2-10 20,0 3 6-20,1 2-3 14,-4 3 0-14,-1-2 0 0,-7 0-1 12,-2 0 2-12,-5 0-8 14,-4-2 14-14,-9 0-14 13,-12-4 12-13,-3 0-6 14,-5 0 1-14,-7 2-2 14,5 2 0-9,4-1 4-5,4 5-5 14,14 0 6-14,11 0-6 14,8 0-3-14,2 5 2 13,1 2 2-13,-4-4 1 14,0-3 1-14,-10 0 0 13,-3 0-1-13,-9 0 4 14,-4 0-9-8,4 0 12-6,4 0-15 13,13 0 11-13,14 0-2 0,6 4 0 13,12 3-2-13,6 2 1 13,5-1 1-13,3-2-4 14,8 0 11-14,0-3-14 14,2 2 14-14,0 2-15 20,3-2 7-20,3 1-2 13,3-3 1-13,5 0 2 0,-3 1-2 13,-1 2 4-13,2-2-9 14,1 2 14-14,-1 1-15 13,1 0 9-13,1 5-2 14,-4 5 1-14,0 0-3 14,-1 7 1-9,-5 3 1-5,0-4-3 14,4 0 7-14,0-2-7 13,1-2 4-13,7-6-5 14,1-1 6-14,6-7-1 14,3-1 0-14,1-1-1 0,2 11 0 12,0 6-4-12,0 9-2 14,0 5 14-9,0 4-15 10,0 3 13-15,0 3-6 14,0 6 1-14,0-3 0 0,0 13-3 12,5 7 7-12,1 2-9 14,10 4 11-14,5-4-12 14,2-2 6-14,4-2-4 20,0-5 6-20,0-2-2 0,-2-2 0 12,-3 3 1-12,-2-5-2 14,0-4 7-14,-3 4-12 14,4-3 13-14,1 2-13 13,-1-2 11-13,4-5-8 14,-2-4 3-14,0-4-1 13,-3-9 1-7,-7-3 0-6,-4-6-4 14,-2-11 12-14,-5-1-16 13,-2-6 16-13,0 0-13 0,0 0 6 13,4 6-1-13,-1-4 0 13,1 6 0-13,2 3-1 14,1-1 3-14,5 8-9 20,-2-6 12-20,7 3-10 14,4-1 0-14,6 2 4 14,6-4-5-14,15-4 6 0,7-2 1 12,16-4 2-12,14-4-2 14,13 0 4-14,12 0-10 13,1-10 11-13,0-6-11 21,-1-1 9-21,1-6-4 0,3-3 3 12,0 2 0-12,2 2-1 14,9 0 2-14,4 8-8 13,6-3 11-13,2 3-13 14,-4 1 12-14,-5-1-8 0,-4-3 2 13,-8 2 0 1,-9 3 0-8,-5-5 2-6,-3 3-5 13,1 5 9-13,7-4-12 14,-2 8 12-14,-3 0-11 14,-3 1 5-14,-3 3 0 0,4-3 1 12,4-5-1-12,3-3 0 14,0-3 5-14,-6-5-9 14,-5-3 10-9,-9 3-9 10,-10 0 7-15,-17 2-5 0,-12 4 1 12,-9 0 0-12,-5-2 0 14,1-2 2-14,0-1 2 14,-2-8-2-14,0-1-3 13,-2-2 7-13,-2-6-8 14,3-3 4-9,1 7-2-5,-2 0 0 14,2-3 1-14,1 6-2 14,-10 0 7-14,-3 9-10 13,-8 3 8-13,-7 5-5 14,-6 3 1-14,0-11 0 0,0 1-7 12,-2-4 3-12,-17-4 3 21,-6-4 1-21,-4-9 2 13,-2 2 1-13,-5-14-3 14,-2 2 4-14,2 1-5 13,-1 3 4-13,-1 8-3 0,-3 4 0 13,-3 5 1-13,-8 0-2 14,-3 8-3-14,-10-1 1 13,0 2 1-7,-6 3-2-6,0 1-1 14,4 3 4 0,2 2 2-14,9 3-1 0,1-5 0 13,0 4 1-13,-6-5-1 13,1-2 6-13,-2-3-5 14,-1-7 3-14,2-8 4 14,1 1-8-9,3-4 2-5,-3 3 2 14,2 6-4-14,2 7 0 13,-2 10 4-13,4 3-10 14,3 4 6-14,-2 4-5 14,-1 0-2-14,-6 0 7 13,-7 0-7-13,-9 9 3 0,-2-2 4 13,-2 0 0-8,-1-4-3-5,-1-3 8 14,0 0-7 1,-1-3 8-15,3-13-6 0,-2-2 2 12,3-3-2 3,6 2 2-15,6-2-1 0,7 7-2 13,9 2 3-13,3 3-7 13,4 2 6-7,0 2-7-6,-3 5 3 13,-7 0 2 2,-2 0 1-15,-1 0-1 0,-1 9-1 13,4 3 4-13,1 0-7 13,1-2 11-13,-3-2-12 14,1-1 13-14,-4-6-9 13,-2-1 4-7,-7 0-2-6,-7 0 0 0,-13 0 1 13,-8 0-3 1,-10 0 8-14,-9 4-13 14,0 10 14-14,10 0-12 13,6 0 12-13,22 0-7 14,18 0 0-14,12-2 1 0,12 2-1 13,7-1 3-8,7-6-11-5,7 0 17 14,6-3-13-14,4-4 10 14,3 0 4-14,0 0-7 13,0 0 3-13,0 0-1 14,0 0-3-14,0 0-2 13,0 0 7-13,0 0-14 14,0 0 14-8,0 0-14-6,0 0 7 13,0 0-3-13,0 0 3 14,0 0-4-14,0 0 2 13,0 0-3-13,0 0 0 14,0 0 10-14,0 0-11 0,0 0 13 13,0 0-8-13,0 0 2 20,0 0 0-20,0 0 2 0,0 0-2 12,0 0-2-12,0 0-2 14,0 0 3-14,0 14-29 14,0 4-18-14</inkml:trace>
    </iact:actionData>
  </iact:action>
  <iact:action type="add" startTime="147800">
    <iact:property name="dataType"/>
    <iact:actionData xml:id="d21">
      <inkml:trace xmlns:inkml="http://www.w3.org/2003/InkML" xml:id="stk21" contextRef="#ctx0" brushRef="#br0">4921 12416 36 0,'0'0'52'1,"0"0"-13"13,0 0-25-13,0 0-14 14,0 0-9-14,0 0-40 13</inkml:trace>
    </iact:actionData>
  </iact:action>
  <iact:action type="add" startTime="148448">
    <iact:property name="dataType"/>
    <iact:actionData xml:id="d22">
      <inkml:trace xmlns:inkml="http://www.w3.org/2003/InkML" xml:id="stk22" contextRef="#ctx0" brushRef="#br0">4632 12388 0 0,'0'-2'10'15,"0"1"-8"-14,0-4 3 14,0 3-3-9,2 2-2-5,3 0 0 14,-3 0 3-14,-2 0-3 14,0 0 1-14,0 0-2 13,0 0 4-13,0 0-6 14,0 0 6-14,0 0-6 13,2 0 1-13,0 0-1 0,2 0-5 20,-2 0 8-20,5 0 3 0,-2 0-3 12,2 0 4-12,-1 0-2 14,1 0-3-14,-1 0 4 14,2 0-5-14,-2 0 3 13,1 0-1-13,-1 0 0 14,4 0 0-14,5 0 0 13,5 0 4-7,9 0-3-6,9 0-1 14,2 0 7 0,7 0-5-14,2 0-2 0,4 0 2 13,1 0-1-13,0 0 1 14,-1 0-1-14,0 0 3 13,1 0-4-13,2 0 6 14,-3 0-4-9,8 0 1-5,-1 0-1 14,4 0-1-14,3 0-1 14,2 5 0-14,3-3 1 13,3-2 3-13,8 0-5 0,2 0 4 13,1 0-1-13,1 0-1 13,-4-7 1-13,-3-3-1 14,2-4 2-8,5 2 0-6,2-2-2 13,1 2 2-13,-3 4 0 14,-9 2-1-14,-3 4 0 14,-8 2-1-14,-2 0 0 13,-3 0-1-13,-2 0 0 14,0 8 0-14,6 6-1 13,-6-2 5-7,2 2-8-6,1-2 10 14,1-4-8-14,7-2 4 13,3-4-2-13,6-2 1 14,5 0 0-14,0 0-1 13,-2 0 5-13,-8 0-7 14,-6 0 5-14,3 0-6 14,1 0 5-9,3 0-4-5,4 0 2 14,5 0 0-14,0 2 0 0,2 8 0 12,0 0-3-12,-1 1 8 14,1-4-11-14,0-1 12 14,-4-2-8-14,-4 0 3 13,-2-2-1-13,-4 0 1 14,1 0-1-9,3 1 0-5,8-3 3 14,4 0-6-14,5 0 7 14,0 0-7-14,-1 0 8 13,6 0-8-13,1 0 3 14,-2 0 0-14,-7 0-2 14,1 0 4-14,-3 0-5 13,-2 0 7-7,-2 2-8-6,0 1 9 13,-1 1-9-13,1 3 7 14,4-5-3-14,0-1 0 14,7-1 0-14,7 0 0 0,1 0 3 12,4 0-7-12,-8 0 8 14,0 0-7-14,-2-3 6 14,-3-4-4-9,0 0 1-5,-9 0 0 14,-12 5-1-14,-10 0 3 13,-10 2-4-13,-10 0 7 14,-6 0-10-14,-6 0 8 14,-4 0-6-14,-1 0 4 13,-2 2-1-13,-5 0 0 14,-3 3 0-9,-3-1 0-5,-7-3 2 14,-3 1-5-14,-4-2 8 14,0 2 1-14,0-2-6 13,0 0 10-13,0 2 0 14,0-2 3-14,0 0-3 13,0 3 0-13,0-3 6 14,0 0-14-8,0 0 2-6,0 0 0 13,0 0-4-13,0 0 2 14,-2 0-2-14,0 0 0 0,0 0-2 13,0 2 2 1,-1-2-8-14,1 0 8 0,-10 2-16 13,-5 8-7-13,-18-2-62 20</inkml:trace>
    </iact:actionData>
  </iact:action>
  <iact:action type="add" startTime="152733">
    <iact:property name="dataType"/>
    <iact:actionData xml:id="d23">
      <inkml:trace xmlns:inkml="http://www.w3.org/2003/InkML" xml:id="stk23" contextRef="#ctx0" brushRef="#br0">4971 14015 12 0,'0'-4'39'15,"0"-10"-23"-14,0 1-3 14,-7 1-5-14,-2-2 5 0,0 4 3 12,0 1-12 3,4 2-4-9,-1 4 3-6,3 0-6 13,-1 3 2-13,0 0-1 14,0 0-5-14,1 0 4 0,1 0-1 12,2 0 1-12,-2 0 3 14,2 0-7-14,0 0 6 14,-3 0 2-14,3 0-1 13,0 0 1-7,0 0-1-6,0 0 0 14,-2 0 0-14,0 0 0 13,2 0 0-13,-3 0 0 14,3 0 4-14,0 0-4 13,0 0 2-13,0 0-2 14,0 0 1-14,0 0-1 14,0 0 0-9,0 0-3-5,0 0-1 14,0 3-9-14,7 2 13 14,7 2 0-14,3 2-3 13,6 3 3-13,4-3-2 14,6-4 1-14,8 3 1 0,5-2 0 12,8-2 0 3,2 4 0-9,4-6 3-6,0 2-5 13,5 4 7-13,-3-2-6 14,2 1 2-14,1-2-1 13,-1-1 0-13,3 1 0 14,3-1 1-14,3-3 2 0,12-1-4 13,6 0 6 1,7 0-8-14,5 0 6 5,2-3-3-5,6-9 0 13,10-6 0-13,4-3-1 14,4-1 2-14,-9 3 2 14,-6 0-2-14,-8 7 0 13,-5 6 3-13,-5 4-4 14,0 2 1-14,-5 0-1 14,5 0 0-9,6 0 1-5,6 0-1 14,3 0 3-14,2 0-6 13,6 0 6-13,3-8-8 14,12-8 12-14,0 0-7 0,-1-2 0 13,-7 2 0-13,-6 1 0 13,-9 4 1 2,-6 5-2-15,-2 0 4 4,-1 0-6-4,3 6 9 14,4 0-9 1,0 0 3-15,-1 0 0 0,-6 0-1 12,2 0 1-12,8 2-2 14,4 0 3-14,0 0-6 14,-3 1 10 0,-5 2-7-14,-4 3 5 5,-1-1-4-5,-3 0 1 13,-2-2 0-13,-1 4 0 14,-4 1 1-14,5 0-3 14,2 2 5-14,5 0-6 13,2 2 6-13,-4-6-6 14,4-2 3-14,2-2 0 13,6-4-1-7,6 0 1-6,-5-4-3 0,-2-5 8 13,-7 4-10 1,-9 1 10-14,-7 4-8 0,-9 0 5 13,-6 0-3-13,-13 0 1 13,-9 9 0-13,-10 4 0 14,-7-3-3-14,-4 4 1 14,-10-2 3-9,-5-2-3-5,1-2 4 14,-9-2-4-14,-3-1 3 14,-1-3-1-14,-3-1 0 13,-1 1 0-13,3 0 0 14,-1 1 0-14,3 2-1 13,1-1 4-13,-1 3-4 14,0-4 5-8,-2 2-5-6,1-5 2 13,-4 0-1-13,-2 0 4 14,0 0-2-14,0 0 8 13,0 0-7-13,0 0 9 14,0 0-11-14,0 0 2 14,0 0-2-14,0 0-2 0,0 0 0 19,0 12-6-19,0 16-13 0,-6 2-16 12</inkml:trace>
    </iact:actionData>
  </iact:action>
  <iact:action type="add" startTime="156689">
    <iact:property name="dataType"/>
    <iact:actionData xml:id="d24">
      <inkml:trace xmlns:inkml="http://www.w3.org/2003/InkML" xml:id="stk24" contextRef="#ctx0" brushRef="#br0">16203 13589 1 0,'0'0'12'1,"0"0"1"13,0 0 2-7,0 0-6-6,-4 0-1 13,-14-4-5-13,-5-1-6 14,-4-4 7-14,-4 2-8 14,-4-2 8-14,-5 3-3 13,-2 0 2-13,-5 0 1 14,-3 3-4-14,2-2 3 13,-4 1 1-7,1-1-2-6,0-2 1 14,0-1 2-14,-5 0-3 13,0 0-1-13,-2-2-1 14,0-2 0-14,-1 0 2 14,-5 0 0-14,-5 2 3 13,-2 2-10-13,-5 4 10 14,-4 4-10-9,0 0 5-5,1 0-1 14,0 6 1-14,-6 17-1 14,0 6-1-14,-2 3-3 13,-2 0 2-13,5 0 6 14,-1 5-7-14,0 2 8 0,0 4-8 12,3-2 4-12,2 3 0 14,-3-7 0-8,5 1 1 8,2 0-2-14,3 2 5 14,-1 0-8-14,3 3 9 14,2-1-8-14,1-3 6 13,13-4-3-13,6-3 0 0,11-6 0 13,7-3 0-13,6 0 1 13,5 0-5-7,5-6 8-6,1 5-8 14,5-3 8-14,3 2-8 13,4 4 4-13,-3 4 0 14,2 3 0-14,1 4 0 13,-2 5 0-13,0 2 4 14,1 10-8-14,3 5 10 14,0 6-12-9,0 1 8-5,5-2-2 14,13 0 0-14,5-10-2 13,2 2 1-13,4-6 0 14,3-10-3-14,6 1 8 14,4 1-9-14,5-1 9 0,4-3-5 12,1 2 2-12,4-4-1 14,2 2 0-9,2-3 1-5,4-1-5 14,5 2 10-14,7-3-9 14,2 0 8 0,5-2-10-14,-1 3 6 14,2-3-1-14,1-2 0 0,2-2 0 13,0-4 0-13,0 0 2 13,1 0-5-7,-1-5 6-6,-1 3-7 13,5-6 8-13,3-2-6 14,9 5 4-14,5-7-2 14,6 2 0-14,2-5 2 13,7-4-2-13,0-3 3 14,8 0-5-14,-1 0 5 14,-3 0-3-9,-5 0 1-5,-6-10-1 14,-5-4 2-14,-3 2-2 13,-6-6 0-13,-7 0 2 14,0-5-6-14,1-2 9 14,-1-8-5-14,3-2 4 0,-2-13-2 12,2-6-1-12,-2-9 2 14,0-8-3-9,-2-8 1-5,-7-4 1 14,-12-1 2-14,-6 2-3 14,-13 3 4-14,-7 7-5 13,-9-3 3 2,-9 0-3-15,-6 5 2 0,-9 7 0 12,-10 6-1-12,-6 10 1 14,0 6 2-8,0 1-3-6,-20 1-1 13,-7 4 4-13,-8-3-7 14,-5-1 5 1,-7 3-4-15,-4-1 2 0,-5 6 0 12,-2-5-2-12,-6-1 4 14,-1 4-4-14,-9 1 3 13,-1-5-6-7,-8 6 5-6,-2 0 0 14,-4 1 0-14,-7 2 2 0,0 0-2 12,1 2 2-12,-4 2-2 14,7 0 2 0,-1 7-4-14,-5-3 7 0,-2 8-8 13,-5 1 3-13,-2-4 0 14,2 4 0-9,3-3 2-5,0 0-4 14,-2 4 6-14,2 0-8 13,4 0 10-13,0 3-9 14,2 0 4 1,0 0-1-15,-2 0 0 0,7-1 1 12,6 0-3-12,2 0 6 14,6 2-8-9,-2-1 8-5,-2 5-8 14,-4 2 8-14,-2 0-5 14,-3 0 1-14,3 12-1 0,-2 13-1 12,2 1 2 3,2 6-3-15,3 1 9 14,2 4-12-14,7-1 10 13,3 0-8-13,5 0 6 5,5 1-2-5,0-2 0 13,5 4 0-13,-5-2 0 14,4 7 1-14,0 1-6 14,0-1 10-14,4 6-10 13,6 4 9-13,1 4-7 14,7-1 3-14,7 1 0 14,9 2 0-9,9 5 0-5,6 6-1 14,5 11 1-14,2 7-6 13,0-9 7-13,7-1-3 14,15-10-3-14,2-2 5 14,5-4-3-14,2-5 3 13,2-1 0-13,2-2-3 14,2-10 0-9,7-1 3-5,2 0-5 14,6 0 8-14,6-3-5 14,0-1 3-14,3-1-2 0,1-2 1 12,3-1 0 3,4-5-2-15,2 1 4 0,6-6-4 12,0-1 4 3,4-1-3-15,-2 2 3 5,2-8-4-5,2 5 3 13,2-5-1-13,1 0 0 14,3-5 2-14,0 1-5 13,-2 3 8-13,0-7-9 14,0 2 9-14,5-2-8 14,6 0 3-14,5-2 0 13,-1 0 0-7,8-3 2-6,0-5-4 14,11 0 6-14,1 0-8 13,5 0 9-13,-6 0-6 14,-5 0 2-14,-5-5 2 13,-4-7-2-13,-4 2 0 14,-5-4-2-14,0 2 3 14,-3-7-4-9,6 6 7-5,6-9-9 0,3-1 8 13,-2-2-7-13,6-4 3 13,0-5 0-13,0-2 0 14,-3-2 1-14,-6-1-1 14,-9-5 4-14,-7-2-6 13,-11 3 5-13,-6-2-6 14,-10-1 5-9,-8-1-3-5,-10-4 1 14,-11 3 0-14,-8-6 0 14,-10-8 2-14,-6-2-3 13,-2-6 4-13,-5-7 1 14,-2-3-3-14,0-4 3 14,0-2-1-14,-4 3-2 13,-14 7 3-7,-2 8-2-6,-7 6 0 13,-4 4 1-13,-4 3-6 14,-8 3 7-14,-4 6-7 14,-2-2 3-14,-5 4 0 13,-2 4-4-13,-6 2 1 0,-5 4 1 13,-4 2-2-13,-3-3 1 13,-1 6 6-7,-8-1-6-6,0 2 7 14,-1 5-4-14,-3 2 1 13,2 4-1-13,-6 5 0 14,-7 0 0-14,0 2 0 13,2 0 5-13,2 1-10 14,3 2 10-14,-3 1-10 14,-6 2 7-9,-5 1-2-5,-2-2 0 14,0 3 0-14,0-5 0 14,0 4 2-14,3-3-5 13,-2 3 7-13,6 0-5 14,2 3 5-14,1-2-2 13,-2 2-2-13,-1 0 1 14,4 0-1-8,7 0 2-6,4 0-5 13,5 8 6-13,2 6-8 0,-1 2 9 13,-2 2-10-13,-2 0 7 13,0 0-1-13,1 2 1 14,0-2-1-14,-1 0 0 14,-2 1 3-14,1-2-8 13,-5 1 10-7,0 3-9-6,-1-2 8 13,3 3-5-13,2 2 2 14,3 1-1-14,0 3 0 14,3 2 0-14,13 2-1 13,5 3 5-13,14 0-8 14,7 2 6-14,7 2-7 14,4 7 5-9,2 3-1-5,7 1 0 14,3 2 0-14,3 3 1 13,5 3-2-13,2 5-2 14,3 3 8-14,2 5-9 0,2 0 7 13,0-2-6 1,0 1 4-14,0 2-1 0,9-1 0 13,9 1-6-8,6-5 2 10,7-2-21-15,12-7-10 0</inkml:trace>
    </iact:actionData>
  </iact:action>
  <iact:action type="add" startTime="164061">
    <iact:property name="dataType"/>
    <iact:actionData xml:id="d25">
      <inkml:trace xmlns:inkml="http://www.w3.org/2003/InkML" xml:id="stk25" contextRef="#ctx0" brushRef="#br0">6720 15337 3 0,'0'0'2'1,"0"0"3"13,0 0-4-13,0 0-2 14,0 0 5-14,0 0-7 13,0 0 5-13,0 0-2 14,0 0 1-8,0 0 4-6,0 0 1 13,0 0-1-13,0 0 9 14,0 0-7-14,0 0 3 13,0 0-7-13,2 0-3 14,-2 0 2-14,0 0-2 0,0 0 1 13,0 0-1-13,0 0 3 13,0 0 0-7,0 0-6-6,0 0 7 14,0 0-8-14,0 0 5 13,3 0-1-13,-3 0 0 14,0 0 0-14,0 0-1 14,0 0 2-14,0 0-4 13,5 0 6-13,3 0-1 14,7 0 0-9,8-7 2-5,8-3-2 14,10-2 2-14,1-2-3 14,5 4 0-14,6-7-1 13,1 8 2-13,4-5-4 14,2-2 7 0,2 1-8-14,5 2 4 0,2-1-1 13,1 1 2-7,-4 3-2-6,1-3 0 13,-3 4 1-13,6-5-2 14,8 6 4-14,4 1-4 0,8 0 6 13,-1 7-9-13,0-4 4 13,5 4 0-13,-1 0 0 14,1 0 1-14,1 0-2 13,-3 0 5-7,-7 0-9-6,-3-6 10 14,-4 4-10-14,-6-2 7 13,-1 2-3-13,-4 2 1 14,-3 0 0-14,-4 0 0 13,1 0-2-13,-1 0 1 14,2 6 2-14,3 6-4 14,4-8 6-9,2 6-3-5,5-5 0 14,0 0 0-14,-1 2 0 13,-3 2 0-13,-3-3-1 14,-4 6 3-14,-1-3-6 14,1 5 8-14,2 0-9 13,0-2 5-13,2 4 0 0,-3 0 0 19,4-2 0-19,-5 0 0 0,-5 2 0 13,0-2-2-13,0 0 4 14,5 0-4-14,-3-2 5 13,3-4-5-13,-1 2 2 14,-1-1 0-14,-1 0 0 14,0 1 0-14,-1 4-1 13,3-1 4-7,4-2-6-6,7 4 8 13,4-8-9-13,0 3 5 14,6-6-1-14,-4-4 0 14,8 0 0-14,2 0 0 13,7 0 3-13,2 0-7 14,3 0 9-14,-3 0-10 14,-2-4 10-9,-2 0-8-5,-7-4 3 14,-2 3 0-14,-6-4 0 13,-8 3 2-13,-6 2-4 0,-7-3 6 13,-4-4-8-13,-9 7 9 14,-3-1-7-14,-6 2 3 13,-4 1-1-13,-1 2 0 20,-4 0 0-20,-5 0 0 0,-3 0-5 13,-5 0 5-13,-6 5-9 14,-3 4 9-14,-3 2-11 13,2-4 11-13,-4-5-5 14,-2 3 5-14,0-4 0 13,0-1 0-13,0 0 6 14,0 0-5-8,0 0 4-6,0 0-1 13,0 0 3-13,-8 0-6 14,-7 0 7-14,-10 0-3 14,-6 0-1-14,-2 0-4 13,-5 0 3-13,-3 0 0 14,-1 0 0-14,-7 0-6 0,1 0 6 19,-4 0-5-19,-4 0 2 0,-4 0 0 13,-2 0-1 1,-7 6 1-14,-5-1-4 0,-4 0 8 13,0 3-9-13,-6 2 7 13,-3-1-5-13,-5-2 4 14,-4 3-1-14,-2-1 1 14,0-1-1-9,4 1 0-5,1-5 2 14,-3 0-5-14,3 1 9 13,-1 0-10-13,5-5 8 14,8 4-8-14,8-4 4 14,-1 0 0-14,5 0 0 13,-3 0 0-13,1 0-3 14,2 0 5-9,-3-4-5-5,1-4 6 14,0 4-6-14,-1-2 5 14,-1 2-3-14,-5 0 1 13,0 4 0-13,-4 0 0 14,-3 0 0-14,-1 0-1 14,1 4 2-14,-2 8-5 0,0 2 9 19,-3-4-9-19,3 3 6 0,8-4-2 12,2-4 0-12,11 3 0 14,5-4-3-14,6-3 7 14,1-1-8-14,3 0 8 13,0 0-5-13,6 0 3 14,0 0-3-14,3 0 2 13,4 0-1-7,2 0 0-6,3 0-2 14,4 0-2-14,0 0 4 13,6 0-5-13,6 0 9 14,3 0-8-14,6 0 4 14,3 0 0-14,3 0 0 13,2 0 1-13,0 0-2 14,0 0-5-9,0 0 0-5,0 0-23 14,9 0 16-14,11 5 10 14,5 3 3-14,1 2 3 13,6 2-3-13,1 2-2 0,3-4 2 13,1 2 0-13,9-6 3 13,0 2-2-13,5-4 3 21,5-4-2-21,7 0-2 13,1 0 5-13,5 0-3 0,4 0-2 13,8 0 1-13,10 0 3 13,5 0-8-13,7-4 9 14,1 0-10-14,4-4 6 14,3 1-1-14,2 4 0 13,6-3 0-7,-3-1 0-6,2 2 0 13,-3 1-2-13,1-2 7 14,0 2-9-14,-2-4 8 14,-5 2-5-14,5 4 2 13,6-5-1-13,3 4 0 14,2-7 0-14,-3 6 0 0,-1 0 3 19,1-1-6-19,3 5 8 14,-5 0-10-14,-4 0 7 0,-4 0-3 12,-2 0 1 3,-8 0 0-15,-4 0 0 0,-9 0 2 13,-4 5-5-13,0-1 6 13,-3-4-6-13,3 1 8 20,-5 2-5-20,-2-2 0 14,-4-1 0-14,-10 0-2 0,-4 0 2 13,-4 0-2-13,-5 0 6 13,-8 0-8-13,-5 0 9 14,-12-1-9-14,-7-2 8 14,-9 3-3-14,-5 0 0 13,-5 0 0-7,0 0 2-6,0 0-3 13,0 0 6-13,0 0-5 14,0 0 6-14,-13 0-6 14,-5 0 15-14,-5-1-16 13,-4-3-2-13,-2-1 2 14,-4-3 0-14,-3 3 0 0,-1-4 5 19,-3 1-10-19,-3-2 10 14,-3 2-8-14,-6-2 6 0,0 0-4 12,-3 2 1-12,-6-2 0 14,-1 2 0-14,-5 0 3 14,1 4-7-14,-1 2 8 13,0 2-8-13,-5 0 7 20,-3 0-5-20,-8 0 2 14,-8 0-1-14,-3 0 0 0,-1 0-1 13,-3 0 0-13,-1 0 1 13,-5 0-2-13,-4 0 0 14,2 0 0-14,-4 0 1 13,-1 0 2-13,-1 0 2 14,1 0-2-8,4 0 0-6,6 0 2 13,10 0-5-13,2 0 7 14,2 0-7-14,0 0 7 13,-2-4-5-13,2 0 2 14,4 0-2-14,1 0 1 0,2-1 0 13,-3 0-1-13,3 1 4 20,-2 1-8-20,3-2 10 13,4-1-7-13,3-3 3 0,1 4-1 13,-2 1 0-13,-1-1 1 14,-1 0-2-14,0 3 3 13,7 0-5-13,5-1 6 14,5 3-6-14,7 0 9 20,6 0-11-20,3 0 5 14,4 0 0-14,2 0 0 0,3 0 0 12,2 0-2-12,4 0 0 14,2 5-1-14,6-1 6 14,5-1-6-14,5-3 5 13,5 0-2-13,2 0 0 14,2 0 1-9,0 0-1-5,0 0-9 14,0 0-4-14,6 0-5 0,14 0 18 13,9 5 0 1,4-3 7-14,4 2-7 0,0 5 0 13,1-2 0-13,5 7 1 14,3-4-1-14,6 6 4 20,8-2-8-20,9-3 9 13,9 1-8-13,2-4 5 0,5-3-2 13,0-1 0-13,4 0 0 14,2-4 0-14,7 0 4 13,6 0-7-13,4 0 6 14,-1 0-6-14,0-4 8 20,-3-4-6-20,-1 2 1 14,4 3 0-14,-4-2 0 0,-1-2 0 12,3 2 0-12,0 3 3 14,7-2-6-14,0 4 7 14,5-3-6-14,-1-6 3 13,8 3-1-13,1-4 1 14,0 3 1-9,-3-8-2-5,-5 4 2 14,-4-4-4-14,-1 3 5 14,-3-2-5-14,-6 2 7 13,-7 0-8-13,-3-1 4 14,1 6-1-14,-1 2 0 0,-6-4 0 12,-4 4-2-12,-12-1 6 14,-8 6-9-8,-8 0 7 8,-8 0-5-14,-2 0 3 0,-8 0 0 13,-5 7-3-13,-6 1 3 13,-7-3-2-13,-8-5 4 14,-5 0-2-14,-4 0 3 14,-2 0-3-14,0 3 1 13,0-1-2-7,0 2-3-6,0-1 4 14,-15 2 2-14,-8-1 0 13,-10 1-2-13,0 1 2 14,-3-3-2-14,-4 0 5 13,-2 0-5-13,-6 0 2 0,-2-3-2 13,-6 0 1-13,0 0 1 20,-6 0-2-20,-5 0 4 14,-2-3-3-14,-5-6 1 13,3 0-4-13,-3 3 6 14,-6 1-8-14,-3 0 6 14,-8 3-4-14,-2 0 2 0,-7-1 0 12,-4 3-1-12,-4 0 2 14,-8 0-4-9,-3 0 8 10,1 0-10-15,-2 0 7 0,-5 0-3 13,0 0 2-13,-2 0-1 13,7 0 0-13,6 0 1 14,4 0-3-14,8 0 4 14,0 0-4-14,-1 0 4 13,1-5-4-7,4-3 2-6,-3-2 0 13,3-1 0-13,-2 4 0 14,-1-5 0-14,5 3 2 14,3 4-4-14,1-1 7 13,-1 4-10-13,1 2 5 0,3 0 0 13,4 0-3-13,6 0-1 13,5 0 4-7,5 0-1 9,2 0-3-15,-2 8 8 13,2-4-9-13,2 4 7 14,5 1-3-14,4-2 1 13,8-2 0-13,7 2 0 0,7-3 0 13,13 2 0-13,5-3 4 14,9-2-8-9,7-1 7-5,0 0-7 14,0 0-4-14,0 0-12 13,2 0-3-13,15 0 23 14,4 0 6-14,4 0-6 14,2 0 0-14,4 8 3 13,0-3-6-13,5 7 6 14,6 1-3-9,0 0 0-5,8 2 0 14,5-1 0-14,3-2 2 14,2 2-4-14,2-6 5 13,6 2-4-13,3-5 5 14,12 2-6-14,6-1 3 0,5-2-1 13,3 0 1-13,1-4 1 13,8 4-2-7,4-2 0-6,6 3-3 13,5-2 7-13,1-3-9 14,1 0 7-14,-3 0-4 14,3 0 2-14,-5 0 0 13,0 0 0-13,5 0 1 14,4 0-3-14,6 0 5 14,4 0-6-9,-2 0 8-5,0 0-9 14,-4 0 5-14,1 0-1 13,-3 0 0-13,-6-8 1 14,-7 2-1-14,-3 2 4 14,-4 0-6-14,-7-2 5 13,-3 4-6-13,-5 2 6 14,2 0-4-9,-1 0 1-5,-3 0 0 0,-7 0 0 13,-12 0 1 2,-7 0-3-15,-3 0 5 13,-5 0-5-13,-5 8 4 14,-3-4-4-14,-6 4 2 0,-6 2 0 13,-4-6 0-13,-10 3 0 13,-4 0-1-7,-7-2 2-6,-5-4-5 13,-8-1 8-13,0 2-5 14,0-2 3-14,0 2 8 14,0-2 2-14,0 0 2 13,-10 0 5-13,-7 0-12 14,-10 0-5-14,0-5 1 13,-4-6-6-7,-3 3 7-6,-3 1-8 14,-4-4 4-14,-3 3 0 13,-6 2-2-13,2-1 2 14,-8 7 0-14,2-5 2 13,-6 5-4-13,-2-4 4 14,-3 4-4-14,-6 0 3 14,4-2-3-9,2 2 2-5,1-1-1 0,3 1 1 13,-1-3 0-13,0 3-4 13,-5-4 8-13,-5 0-9 14,-3 1 10 1,-2-4-8-15,0 3 6 0,-6 2-3 12,-2 2 0-12,-4 0 0 14,0 0-2-9,1 0 4-5,-2 2-5 14,3 2 6-14,0 3-6 14,4-7 7-14,-4 3-5 13,6-3 1 2,-4 0 0-15,2 0 0 0,10 0 1 13,3 0-5-13,5 0 8 13,5 0-8-7,0 0 9-6,2 0-9 13,3 0 7-13,6 0-3 14,7 0 0-14,3 0 2 14,10 0-1-14,5 0 2 13,6 0-2-13,9 0 0 14,2 0 4-14,5 0-3 0,2 0 4 13,0 0-5-8,0 0 0-5,0 0-1 14,0 0-2-14,0 0 1 13,0 0-6-13,0 0 7 14,0 0-10-14,0 0 10 14,0 0-9-14,0 0 4 13,0 0 1-13,7 0 1 14,4 4 3-9,4 15-6-5,6-6-4 14,-3-5-61-14</inkml:trace>
    </iact:actionData>
  </iact:action>
  <iact:action type="add" startTime="171949">
    <iact:property name="dataType"/>
    <iact:actionData xml:id="d26">
      <inkml:trace xmlns:inkml="http://www.w3.org/2003/InkML" xml:id="stk26" contextRef="#ctx0" brushRef="#br0">11253 5254 14 0,'0'0'15'1,"0"0"-9"0,0 0 0 12,0 0-3-12,0 0 1 14,0 0-1-14,0 0-3 13,0 0 3-13,-3 0-3 14,3 0 2-14,-2 0-1 14,2 0 0-14,-5 0 2 13,3 0-2-7,0 0-1-6,0 0 0 14,2 0 2-14,0 0-2 13,0 0 0-13,0-12-4 14,4-22 4-14,43-24 1 13,24-19 1-13,27-8-1 14,16 0-1-14,2 5 2 0,2 3-1 19,-4 2-2-19,-7 5 1 0,-14 5 0 13,-14 7 1-13,-17 10-1 13,-16 7 2-13,-11 11 2 14,-14 6-3-14,-5 10 0 14,-9 9-1-14,-5 2 1 13,-2 3-1-13,0 0 1 14,0 0-1-9,0 0 0-5,0 0-1 14,0 0 0-14,0 0-1 14,0 0 0-14,0 0-1 13,0 0 2-13,-2 0-9 14,-3 0 3-14,1 8 0 14,-6 6 7-14,-5 5 1 20,-5 2 3-20,-5 4-2 0,-6 0-1 12,-9 8 2-12,-6 5-3 14,-14 5 2-14,-14 10-1 14,-9 3 0-14,-3 2-1 13,-1 4 0-13,4-4 0 14,2 2 0-14,10-4 2 0,7-1-1 19,2-6-1-19,8 0 0 14,0-5 0-14,3-1 0 13,6-5 0-13,6-6 0 14,7-6-1-14,10-11 1 0,9-6 0 13,8-7 1-13,5-2 4 13,0 0 8-13,0 0-6 14,0 0 7-9,0-18-7-5,20-16-3 14,15-20-4-14,19-17-3 14,13-5 2-14,7 6 1 13,6 3-1-13,-2 9 0 14,0 4 0-14,-2 2-1 13,-3 5 1-13,1-2 1 0,4 1 0 20,2 4 0-20,-1 3 0 13,-6 8-1-13,-13 3 2 14,-16 7-3-14,-15 9 2 13,-15 6 0-13,-8 7 0 0,-6 1 0 13,0 0 0-13,0 0 0 14,0 0-4-14,0 0-2 20,0 0-1-20,0 0-9 0,-2 0 6 13,-6 0 10-13,-11 11 1 13,-12 9-1-13,-11 8 1 14,-11 8-1-14,-5 7 0 13,-3-1 0-13,1 2 2 14,2-2-2-14,2 2 0 14,6-3 0-9,-2-2 0 10,0-3 0-15,8-3 1 0,4-5-1 12,4-6 2-12,5-2-2 14,4-2 1-14,3-6 1 14,0 5-2-14,3 2 0 13,-1-1 0-13,0 3-2 14,2 0 2-9,1-5 0-5,6-2-1 14,7-7 1-14,4-4 0 14,2-3-1-14,0 0-1 0,0 0-10 12,24-15 12-12,29-26 0 14,26-13 3-14,21-6 2 14,5-3-4-14,-7 10 0 13,-9 7-2-7,-9 3 2-6,-10 7-1 13,-8 4 0 2,-16 6 0-15,-8 4 0 14,-11 6 0-14,-11 6 0 0,-10 6 0 12,-1 2 0-12,-5 2-1 14,0 0 1-14,0 0-5 13,0 0 5-7,0 0-3-6,0 0 2 14,0 0-3-14,-9 0 4 13,-7 0 10-13,-8 0-10 14,-12 12-3-14,-8 5 1 13,-6 8 2-13,0-1 0 14,-4 5-1-14,0 0 1 14,-2 5 0-9,0 0-1-5,-1 2 1 14,-6-2 0-14,4-1 1 14,3-3-1-14,2-4 1 13,5-4-1-13,9 0 1 0,4 0-1 13,3-1 0-13,2-2 0 13,0 1 0-13,2-6 1 14,4-2-2-8,2-2 2-6,6-2 0 13,5-6-1-13,6 0 2 14,4-2 1 0,2 0-3-14,0 0 0 0,0 0-6 13,0 0 3-13,0 0-7 14,0 0 9-14,8 0-5 13,21-20 6-7,19-14 0-6,18-13 2 13,21-11 0-13,13 0-1 14,6 0 0-14,-4 7-1 14,-11-1 0-14,-8 7 2 13,-12 6-2-13,-9 0 2 14,-8 5 0-14,-12 5-1 14,-9 6 0-9,-4 5-1-5,-8 6 0 0,-8 4 0 13,-4 1-2-13,-4 7 1 13,-5 0-3-13,0 0 1 14,0 0-2-14,0 0-2 14,0 0-5-14,0 0 1 13</inkml:trace>
    </iact:actionData>
  </iact:action>
  <iact:action type="add" startTime="173704">
    <iact:property name="dataType"/>
    <iact:actionData xml:id="d27">
      <inkml:trace xmlns:inkml="http://www.w3.org/2003/InkML" xml:id="stk27" contextRef="#ctx0" brushRef="#br0">11984 4671 0 0,'-43'34'0'1,"1"3"0"13,-6 1 0-13,2 3 1 0,3-4 1 13,6-3-2 1,5-8 1-14,6 1-1 5,2-7 0 10,1-2 0-15,5-1 0 0,5-6 1 12,3-2-1 3,4-6 4-15,4-3-1 0,0 0 8 12,2 0-3-12,0 0 4 14,0 0-1-14,0 0 1 14,4-3 1-9,21-18-12-5,17-13-1 14,21-13 1-14,10 1-1 13,2 2 1-13,-3 4-1 14,-7 8 0-14,-9 5 0 14,-12 4 0-14,-13 9 0 13,-15 4 1-13,-7 4-1 14,-5 6 5-9,-4-2-5-5,0 2 4 14,0 0-3-14,0 0-1 14,0 0-1-14,0 0 1 13,0 0 1-13,-2 0 0 14,2 0 1-14,0 0-2 0,0 0 0 13,0 0 0-13,0 0 0 13,0 0-1-7,0 0 0-6,0 0-3 13,0 0 3-13,0 0-1 14,0 0 1-14,0 0 0 14,0 0 2-14,0 0-2 13,0 0 2-13,0 0-1 14,0 0 2-14,0 0 0 14,0 0 2-9,0 0-3-5,0 0 5 14,0 0-3-14,0 0 0 13,0 0-2-13,0 0 4 14,-2 0-1-14,2 0-2 14,-2 0-2-14,2 0-2 13,0 0-2-13,0 0-1 14,0 0 4-9,0 0-5-5,0 0 4 14,0 0-4-14,0 0-1 14,0 6-2-14,0 8-1 13,0 12 1-13,-13 6-24 14</inkml:trace>
    </iact:actionData>
  </iact:action>
  <iact:action type="add" startTime="176057">
    <iact:property name="dataType"/>
    <iact:actionData xml:id="d28">
      <inkml:trace xmlns:inkml="http://www.w3.org/2003/InkML" xml:id="stk28" contextRef="#ctx0" brushRef="#br0">20958 15145 0 0,'-18'-9'5'6,"2"-2"-4"-5,5 5 4 14,1-1-2-14,-2 0 5 0,-1 3-8 12,-1-2 0 3,-1 2-2-15,1 2 2 0,3 0-3 13,-5 2-1-13,-1 0 1 13,-3 0-6-13,2 4 8 14,0 6 1-9,7-4 0-5</inkml:trace>
    </iact:actionData>
  </iact:action>
  <iact:action type="add" startTime="176207">
    <iact:property name="dataType"/>
    <iact:actionData xml:id="d29">
      <inkml:trace xmlns:inkml="http://www.w3.org/2003/InkML" xml:id="stk29" contextRef="#ctx0" brushRef="#br0">20712 15113 0 0,'0'0'4'15,"0"0"1"-14,0 0 9 14,0 0-4-14,5 0 1 13,0 0-6-13,2 0 3 14,-1 0-8-8,1 0-1-6,2 0-4 13,-2 0-1-13,6 0-1 14,9 0 7-14,7 0 1 13,11 0 2-13,7 0-2 0,-1 0 0 13,0 0-1 2,-4 0 0-15,-7 0-1 0,4 0 1 19,-6 0 1-19,0 0-1 13,-4 0 1-13,0 0-2 0,5 0 2 13,1 0-2-13,5 0 2 14,14 0 1-14,4 0-2 13,13 0 2-13,7 0-2 14,5 0 0-14,-3 0-1 14,0 0 2-9,3 6-2-5,1-1 2 14,7 0-3-14,1-2 2 13,7-2 0-13,-4 2 0 14,5-2 0-14,8 3 0 14,8 2 2-14,9 2-4 13,1 0 5-13,1-1-5 14,-6 0 3-9,-5 3-2-5,-10 3 0 14,-7-1 1-14,-3 2 0 14,-7 0-2-14,5 0 0 13,-1-2 3-13,1-2-2 0,-3-2 2 13,-8 2-2-13,-8-2 1 14,-4 1 0-14,-3-4 0 20,-4-1 0-20,-6 1 0 13,-7-5 0-13,-6 7-1 0,-10-2 3 13,-8 0-4-13,-6-3 1 14,-10 0-1-14,-7 2 2 13,-4-3-2-13,0-1 2 14,0 0 0-14,-11 0 2 14,-20 0 6-9,-12 0-6-5,-5 0 3 14,-8 0-7-14,-5 0 4 13,-5 9-2-13,-4-6 2 14,-3 8-1-14,-10-7-2 14,-6 4 2-14,-5-2-1 13,1 2 3-13,-1-2-5 0,1 3 4 19,-5-6-1-19,-5 3-1 14,-6-1 1-14,-11-4 0 14,-1 1 2-14,-4 2-5 0,1-4 6 12,-2 0-6-12,3 0 4 14,3 0-2-14,3 5 0 13,3-5 0-13,6 0 0 21,8 0 0-21,11 0 0 13,6 0 1-13,2 0-2 0,-2 0 2 13,2 0-1-13,-1 0 0 14,4 0 2-14,3 0-2 13,3 0 0-13,5 0 0 14,7 0 2-14,4 0-2 13,10-5 1-7,1 5 1-6,9-6-2 14,3 5 1-14,6 1 1 13,4 0-2-13,8 0 0 14,3 0 0-14,8 0 0 13,4-3 1-13,0 1 1 0,0 0-1 13,4 2-1-13,6-4 0 14,-3 4-1-9,1 0-5-5,6 0-3 14,10 0 5-14,9 4 4 14,14 3 5-14,9 5-5 13,7-7 2-13,8 3 1 14,5 0-3-14,7-4 1 13,5 3-1-13,9-4 1 21,-2 1-1-21,3-2 0 13,7 0 2-13,4 1 0 0,9-3-1 13,7 1-1-13,0-1 0 13,0 6 0-13,5-6-1 14,1 6 2-14,2 1-2 14,-6-2 2-14,-7 5-4 13,1-2 2-7,-7 0 1-6,-5-3 0 13,-4-5 3-13,-10 2-3 14,-8 0 0-14,-6-1 0 14,-8 3 0-14,-6 5-2 13,-4 0 6-13,-10 0-6 0,-6-4 3 13,-9 4-2-13,-7-1-1 20,-6-2 2-20,-8 2 0 14,-7-8 0-14,-6 0 0 0,-4 0 2 12,0 0 1-12,0 0 3 14,-25 0 1-14,-8 0-7 14,-14-4 0-14,-10-9 0 13,-11 8 0-13,-3-4 0 20,-4 4 0-20,1 1 1 14,0 4 2-14,-2-5-3 0,-4 5 0 13,-7 0 0-13,-2 0 1 13,-7 0-1-13,-5 0 0 14,-3 0 0-14,-8 9 0 14,-6-4 0-14,-7 4 0 13,-1-6 0-7,-1 2 0-6,-6-1 1 13,2 2 0-13,0-2-1 14,9 0 0-14,5-4 0 14,10 1 0-14,5-1-1 13,2 0 5-13,1 0-8 0,8 0 8 13,2 0-7-13,7 0 5 13,1 0-2-7,3 0 0 9,2 0 1-15,7-1-1 0,5-7 2 12,4 2-3-12,4-1 2 14,0 2-1-14,2-4 1 13,4 4-1-13,2 1 0 14,2-1 1-14,10 0 3 14,6 2-4-9,13 2 6 10,9 1-6-15,4 0 1 0,4 0-1 12,0 0-2-12,0 0-12 14,0 0 3-14,8 0 1 14,16 0 6-14,7 0 1 13,7 0 6-13,7 0-5 0,4 5 4 19,5 4-1-19,3-5 1 14,1 1-1-14,10-1-1 14,7 4 0-14,12-6 0 13,11 1 0-13,9-3 2 14,9 0-1-14,7 0 0 0,2 0 0 13,-3-8-1-13,-4-2 0 13,-2-3 0-7,-3 4 0-6,6-5 0 13,1 5 1 2,3 0 0-15,-3 0-2 0,3 5 4 13,1 0-6-13,1 0 6 13,0 3-5-13,-7 1 2 14,0 0 0-14,-4 0-1 14,-4 0 2-9,-10 0-2-5,-7 0 2 14,-3 0-1-14,-1 0 3 13,0 0-3-13,0 1 1 14,-5 3-1-14,-3 0 0 14,-10 2 0-14,-8-2-1 13,-6 0 2-13,-5 4-2 0,-5-6 3 19,-7 3-5-19,-9 2 4 0,-8-7-2 13,-8 5-1 2,-9-5 2-15,0 4 0 0,-6-4-2 12,0 0 2-12,0 0 1 14,0 0 5-14,0 0-5 13,-10 0 11-13,-14 0 3 14,-8 0-6-8,-8 0-9-6,-11-9 1 13,0 2-2 2,-5 0 2-15,-8 7-4 0,-8-4 0 12,-6 4 1-12,-13 0 1 14,-3 0 1-14,-4 0-1 14,-5 0-2-14,-8 4 3 13,-12 10 0-7,-8-1-2-6,-9 1 4 13,-3-5-3-13,-2-1 5 14,2-1-4-14,5-5 2 14,6 0 1-14,1-2-1 13,4 0 0-13,4 4-2 14,9-4 2-14,10 0-4 0,8 0 4 13,0 0-4-8,4 0 2-5,3 0 0 14,10 0 0-14,2 0 0 13,11 0 0 2,3 0 1-15,7 0-2 14,10 0 3-14,5-4 1 0,10 0-2 12,7-1 6-12,6 3-1 14,9-1-1-9,2-2 4-5,7 4-3 14,0-2 4-14,0 3-10 14,0 0 0-14,0 0-4 13,0-1 2-13,0 1-8 14,0 0 1-14,5 0-6 14,6 0-7-14,7 0-3 0,8 10-2 19,-1-2-40-19</inkml:trace>
    </iact:actionData>
  </iact:action>
  <iact:action type="add" startTime="181039">
    <iact:property name="dataType"/>
    <iact:actionData xml:id="d30">
      <inkml:trace xmlns:inkml="http://www.w3.org/2003/InkML" xml:id="stk30" contextRef="#ctx0" brushRef="#br0">24032 14570 6 0,'0'0'0'1,"0"0"0"0,0 0 0 12,0 0-6-12,0 0 6 14,0 0 0-9,0 0 0-5,0 0 0 14,0 0 0-14,0 0 0 14,0 0 0-14,0 0 0 13,5 0 0-13,8 0 0 14</inkml:trace>
    </iact:actionData>
  </iact:action>
  <iact:action type="add" startTime="181641">
    <iact:property name="dataType"/>
    <iact:actionData xml:id="d31">
      <inkml:trace xmlns:inkml="http://www.w3.org/2003/InkML" xml:id="stk31" contextRef="#ctx0" brushRef="#br0">24874 14552 0 0,'77'-57'12'1,"14"-1"-8"0,-8 4 4 12,-4 0-7-12,-2 4 7 14,-11 4-6-9,-8 6 4-5,-8 10-4 14,-15 9 0-14,-13 12-2 14,-10 9 2-14,-12 0-5 13,0 0 0-13,0 0-1 14,-12 9-10-14,-10 15 4 13,-11 13 10-13,-12 9 7 14,-11 9-7-8,-9-2 2-6,-12 5 0 13,-8 3-1-13,-6 1-1 14,1 4 0-14,5-6 6 13,19-10-6-13,14-12 4 14,21-20-2-14,16-9 3 0,10-8 5 13,5-1-6-13,0 0 7 13,5 0-10-7,12-8 1-6,17-25 4 14,19-15-3-14,12-10-2 13,20-9 1-13,0 3-2 14,2 3 3-14,-8 3-3 13,-2 4 0-13,-15 6 0 14,-8 8 4-14,-10 6-6 14,-7 7 4-9,-8 10-2-5,-15 8 1 14,-11 9 1-14,-3 0-2 13,0 0-10-13,-19 7-4 14,-10 19 14-14,-11 8 2 14,-7 8-2-14,1-4 6 13,1-2-5-13,5-4 1 14,0 0-2-9,3-1 0-5,-2-4-2 14,8-4 4-14,11-8-6 14,11-8 4-14,9-7-1 0,0 0-19 12,29-4 7 3,31-25 13-15,18-17 6 0,18-10 1 13,4-6-7-13,-4 2 7 20,0 6-7-20,-9 6 7 0,-22 13-2 12,-21 14 3-12,-26 15-4 14,-18 6 0-14,0 0 1 14,-7 0-4-14,-12 0 4 13,-22 4 1-13,-12 10 1 14,-11 4-3-14,-4 4-8 14,10-2 8-9,12-2-8-5,8-2 3 14,1 6 0-14,4 0-9 13,-7 4-27-13,-2-4-27 14</inkml:trace>
    </iact:actionData>
  </iact:action>
  <iact:action type="add" startTime="183095">
    <iact:property name="dataType"/>
    <iact:actionData xml:id="d32">
      <inkml:trace xmlns:inkml="http://www.w3.org/2003/InkML" xml:id="stk32" contextRef="#ctx0" brushRef="#br0">15622 16543 22 0,'0'-14'20'15,"0"-7"-4"-14,0-6-14 14,0-5 8-14,0 2 6 13,0-1-7-13,-2 8 2 14,2 4-6-14,-3 12 10 14,-2 7-8-14,-1 0-7 0,1 0-8 19,-1 26-8-19,2 24-4 0,-4 16 20 12,2 14 12-12,-5 6-9 14,4-2-1 1,2-7 1-15,5-2-4 13,0 0 5-13,0 1-3 14,-2-7 4-14,-2-7-2 0,2-8-1 13,-1-10-1-8,1-12 0 10,2-2-1-15,-2-7 0 13,2-6 3-13,0 1-1 0,0-4 0 13,0-2-2-13,0-6 0 14,0-1 0-14,0-2 0 13,0-3 1-13,0 0 4 14,0 0-5-9,0 0 6-5,0 0-5 14,0 0-2-14,2 0-6 14,5-17-12-14,4-20-45 13</inkml:trace>
    </iact:actionData>
  </iact:action>
  <iact:action type="add" startTime="183845">
    <iact:property name="dataType"/>
    <iact:actionData xml:id="d33">
      <inkml:trace xmlns:inkml="http://www.w3.org/2003/InkML" xml:id="stk33" contextRef="#ctx0" brushRef="#br0">15771 16852 28 0,'0'0'13'15,"7"0"-6"-14,-1 0-6 14,1 0-1-14,-1 0-2 13,10 0-7-7,11 0 9-6,19 0 0 14,31-10 0-14,23-2 5 13,18-7 0-13,13-2 1 14,10-2-6-14,6 0 0 13,11 7 2-13,14 2-4 14,15 4 5-14,21 1-4 0,14 0 5 19,11 0-6-19,-7 5 4 0,-5 4-2 13,-4 0 0-13,-3 0 0 14,0 0 0 0,8 0 1-14,-5 4-4 0,-8 1 6 13,-10-5-4-13,-22 0 2 13,-17 0-2-13,-21-5 2 14,-12-9-1-8,-13 2 1-6,-18-2-1 13,-22 6 5-13,-26 3-5 14,-21 0 4-14,-17 5-4 13,-10 0 12-13,0 0 4 14,0 0 11-14,0 0 6 14,-8 0-2-14,4 0-4 13,0 0-11-7,2 0 0-6,-3 0-12 13,3 0-4-13,0 0 0 14,0 0-2-14,0 0-2 14,2 0 0-14,0 0-1 0,0 0-5 12,0 0 4-12,0 0-13 14,0 0-9-14,0 10-38 20,2 6 9-20,9 2 9 14</inkml:trace>
    </iact:actionData>
  </iact:action>
  <iact:action type="add" startTime="184619">
    <iact:property name="dataType"/>
    <iact:actionData xml:id="d34">
      <inkml:trace xmlns:inkml="http://www.w3.org/2003/InkML" xml:id="stk34" contextRef="#ctx0" brushRef="#br0">20737 15976 18 0,'-6'-5'21'1,"-1"5"3"0,5 0-11 12,0 0-13-12,2 0-3 14,0 7-4-14,-5 23-7 13,2 16 14-13,-1 20 4 14,0 10-3-8,4 9-1-6,-2-1 3 13,2-4-6-13,0 2 7 14,0-2-7-14,0 4 7 13,0-3-5-13,0-1 3 14,0-8-4 1,4-2 2-15,7-12 0 0,3 1 0 12,-1-16 1-6,1-2-2-6,-4-13 3 13,-3-14-2-13,-5-2 1 14,-2-12 1-14,0 0 3 14,0 0 9-14,0 0 6 0,0 0 12 12,0 0 4-12,0 0-13 14,0 0-4-14,-2 0-13 14,-5 0-5-9,1 0-1-5,-1 0 0 14,5 0 0-14,2 0 1 13,0 0-2-13,0 0-3 14,0 0 3-14,0 0-11 14,0 0 2-14,2 0-15 13,7 0-9-13,4 0-39 14,1 0 10-9</inkml:trace>
    </iact:actionData>
  </iact:action>
  <iact:action type="add" startTime="186307">
    <iact:property name="dataType"/>
    <iact:actionData xml:id="d35">
      <inkml:trace xmlns:inkml="http://www.w3.org/2003/InkML" xml:id="stk35" contextRef="#ctx0" brushRef="#br0">15443 16230 9 0,'0'-4'0'15,"0"1"0"-14,3-2-9 14,5 5 9-14,1-4 0 13,-2 2 0-13,-5 2 0 14,-2-1 0-14,0 1 0 0,0-3 1 13,0-1 8-13,0-6 12 20,0-5-11-20,0-4-8 0,0 1 0 12,0-4 0-12,0 4-2 14,0 3 4-14,0 3-5 14,0 12 3-14,0 0-2 13,0 0 0-13,0 0-2 14,0 0-9-14,0 17-4 14,7 19 10-9,8 15 5-5,3 19 0 14,0 10 4-14,0 6 3 13,2-2-7-13,-5-4 1 14,1-8-1-14,-3-5 0 14,-1-1 0-14,-6 2 0 13,-3 0 0-13,-3 2 2 14,0-12 1-9,0 0 2-5,0-13-3 14,0-10-1-14,0-9-1 14,0-3 0-14,0-14 0 0,0 5 0 12,0-9 1 3,2 2-4-15,4 0 6 0,-1-7-4 13,2 4 2-13,-3 0 2 20,1-4-1-20,-3 0-1 0,0 8-1 12,0-6 3-12,0 2-6 14,3 4 6-14,2 1-6 14,-1 0 1-14,7-1 1 13,10-2-11-13,6-6-24 14</inkml:trace>
    </iact:actionData>
  </iact:action>
  <iact:action type="add" startTime="187400">
    <iact:property name="dataType"/>
    <iact:actionData xml:id="d36">
      <inkml:trace xmlns:inkml="http://www.w3.org/2003/InkML" xml:id="stk36" contextRef="#ctx0" brushRef="#br0">20764 15869 12 0,'-2'0'6'1,"-5"0"-6"13,1 0-7-13,-1 0 2 14,4 0-1-14,1 0 6 13,0 0 1-13,2 0-1 14,0 6 0-14,0 14 2 14,0 8-1-14,0 12 0 0,0 10 0 19,0 17 2-19,0 13-2 13,0 18-1-13,0 0 0 14,0 5 1-14,0-8 0 0,0-12-1 13,0-6 1-13,-2-7-1 13,-7-2 3-13,0-14-5 14,-2-10 6-14,2-14-4 20,5-6 0-20,2-12 1 0,2-6-2 13,0-2 5-13,0-4-7 13,0 0 6-13,0 0-6 14,0 0 2-14,0 0 1 14,0 0 6-14,0-14 3 13,8-11 2-13,-3-16-8 20,-1-13 1-20,0-13-4 0,1-9 5 13,-3-3-4-13,3-5 3 14,-3 1-3-14,-2-1 3 13,0 4-1-13,0 11-2 0,0 7 3 13,0 22-3 2,0 8 6-15,0 12-4 0,0 10-1 12,0 6 0-6,0 4-3-6,0 0 1 13,0 0-7-13,0 0-3 14,0 18-5-14,0 14 7 14,0 24 8-14,0 8 4 13,0 15-2-13,0 1 5 14,0-3-6-14,0-6-1 20,0-5 0-20,-7-7 1 0,0-10-2 13,-3-4 0-13,-4-6-3 13,1-10 8-13,-6-3-2 14,-2-3-2-14,-6-2 1 14,-6 1-1-14,-10-4-6 13,-1-4-15-13</inkml:trace>
    </iact:actionData>
  </iact:action>
  <iact:action type="add" startTime="188442">
    <iact:property name="dataType"/>
    <iact:actionData xml:id="d37">
      <inkml:trace xmlns:inkml="http://www.w3.org/2003/InkML" xml:id="stk37" contextRef="#ctx0" brushRef="#br0">15896 16902 11 0,'0'-14'17'15,"0"-5"-12"-14,0 2-5 14,0-5 0-14,0 0-2 13,6 0 0-13,5 3 2 14,-1 1 0-8,-6 13 1-6,0-3 2 13,-4 8-3-13,0 0 5 14,0 0-5-14,0 0 7 13,0 0-7-13,0 0 2 0,0 0-2 13,7 0-4-13,15 0-6 14,20-5 6-14,25-3 4 13,24-6 1-7,13 4 0 8,4-2 3-14,6 2-6 14,0-2 4-14,9 3-2 14,12-6 0-14,13-2 1 0,19-9-1 12,9-6-1-12,7 6 1 14,0-6 0-14,-12 9 0 14,-8 0 2-9,-16 10-2 10,-7 9 0-15,-3 4 1 0,-4 0-1 12,-1 17-1-12,-8 8 0 14,-3-4 2-14,-1-4-3 14,3-2 3-14,9-8-4 13,3-7 6-13,4 0-3 14,-1 0 0-9,-4 0 1-5,-14-12-1 14,-15 2 2-14,-16 2-2 14,-11 4 3-14,-11 4-4 13,-5 0 2-13,-10 0-2 14,-4 0 1-14,-8 0 0 0,-3 7-2 13,-6 4 2-13,-6-2-2 20,-4 0 4-20,-3 3-5 13,-5-7 5-13,-3 0-3 0,-6-1 1 13,-4 0-2-13,0-4-2 14,0 4-4-14,0-1 8 13,0 0-4-13,-2 1 4 14,-10 1 3-14,2-2 6 14,-9-3-7-9,0 0 6-5,-6 4-2 14,-10-4-1-14,-8 0-1 13,-8 0-3-13,-9 0 2 14,-10 0-1-14,-7 7-4 14,-6-4 3-14,-11 6-4 13,-15 4 3-13,-16 6 0 14,-22-2-1-9,-20 5 1-5,-18 4-1 14,-4-7 3-14,-3 3-3 14,4-8 5-14,12-4-4 13,16 2 0-13,17-6 0 14,14-2-1-14,11-4 1 0,2 0 0 12,3 0-4-12,-1 0 2 14,0 0-7-8,4 0 9-6,4-4-2 13,3-6 2 2,9 0 0-15,12-7 2 0,4-1 2 12,5 9-1-12,1 0-3 14,3 4 2-14,4 5-4 14,1 0-1-14,1 10 1 13,1 7-2-7,-5 2 4-6,-2-1-1 14,0-6 1-14,-2-3 0 13,6-4 0-13,9-5 5 14,7 0-2-14,9-5 11 13,11-4-9-13,4-3 1 14,9 6-4-14,8-2 3 0,1 4-1 13,7 4-2-8,0-5-2-5,0 5 0 14,2 0-9-14,36-5-8 13,22 1 16 2,23-10 2-15,13 1 0 14,4-4 3-14,3-2-4 0,-1 1-1 12,8-3 1-12,10 2-2 14,9-3 4-9,4 0-4-5,6 8 6 14,2 1-6-14,1 4 2 14,3 6 0-14,0 3 0 13,2 0-2-13,-5 0 2 14,-3 17-6-14,-4 1 5 14,0 5-11-14,0-8 11 13,0-1-1-7,-8-4 2-6,-7-10-1 13,-8 0 1-13,-6 0 0 14,-6 0 0-14,-17-10 2 14,-16 2-1-14,-20-1 2 13,-16 9-1-13,-18 0-1 14,-9 0-1-14,-4 0 2 0,0 0 6 12,0 0-2-6,0 0 3-6,0 0-9 14,-2 0 0-14,0 0-5 13,2 0 3-13,-4 0-22 14,-3 3-20-14</inkml:trace>
    </iact:actionData>
  </iact:action>
  <iact:action type="add" startTime="190897">
    <iact:property name="dataType"/>
    <iact:actionData xml:id="d38">
      <inkml:trace xmlns:inkml="http://www.w3.org/2003/InkML" xml:id="stk38" contextRef="#ctx0" brushRef="#br0">16475 16290 14 0,'0'-94'19'15,"9"26"-7"-8,0 24-6-6,0 8-5 13,2 10-2-13,-2 4-5 14,-3 8 6-14,0 1-2 14,-6 11 1-14,0 2 0 0,2 0-12 12,0 15-15 3</inkml:trace>
    </iact:actionData>
  </iact:action>
  <iact:action type="add" startTime="191046">
    <iact:property name="dataType"/>
    <iact:actionData xml:id="d39">
      <inkml:trace xmlns:inkml="http://www.w3.org/2003/InkML" xml:id="stk39" contextRef="#ctx0" brushRef="#br0">16596 16758 0 0,'11'98'3'1,"-3"-13"-1"13,2-18-4-13,-4-13 3 14,3-20-2-14,-3-15 2 13,0-10-5-13,-2-5 4 14,0-4 0-8,5 0 0-6,7-8 12 13,13-23-1-13,11-20-9 14,14-11 2-14,-2-14-2 13,6-13-3-13,0-8 4 14,1-10-3-14,-1-11 0 14,0-6 5-14,0 3-4 13,-7 15 1-7,-7 26-2-6,-12 30 1 13,-14 23-2-13,-12 22 1 14,-6 5-3-14,0 32-35 14</inkml:trace>
    </iact:actionData>
  </iact:action>
  <iact:action type="add" startTime="191382">
    <iact:property name="dataType"/>
    <iact:actionData xml:id="d40">
      <inkml:trace xmlns:inkml="http://www.w3.org/2003/InkML" xml:id="stk40" contextRef="#ctx0" brushRef="#br0">17378 17179 6 0,'42'-10'7'15,"12"-31"6"-14,13-17-6 14,8-22-2-9,6-18-2-5,-1-15-2 14,-2-10 0-14,-4-8 1 14,-7-6 1-14,-9 7-3 13,-10 14 12-13,-11 22-10 14,-12 19 7-14,-11 29 0 13,-7 14-3-13,-7 18 1 14,0 14-7-8,-4 0-6-6,-19 20-23 13,-6 24 29-13,-6 19 0 0,-5 9 6 13,4 20-4 1,0 6-1-14,5 10-1 0,-1 9 0 13,5-7 0-13,6-1 2 14,5-7-4-14,7-12 3 13,9-20-3-7,0-15-2-6,5-16 3 14,11-13-2-14,1-7-1 13,-3-14 1-13,-3-5 3 14,11 0 10-14,7-14 0 13,15-34 8-13,14-23-11 14,11-24 4-14,1-18-10 14,-3-10 2-9,-9-8-1-5,-14 7 3 14,-7 4 1-14,-10 18-4 13,-11 25 4-13,-7 29-4 14,-5 23-2-14,-4 18 0 0,0 7 0 13,0 0-14 1,-10 22-7-14,-15 26 21 0,-6 25 3 19,-5 20-1-19,5 10 0 14,0 3-4-14,2-7 4 0,2 8-3 13,2-4 2-13,8-5-1 13,3-4 0-13,5-17 0 14,9-16-2-14,0-16-2 14,0-19 3-14,9-8-8 13,7-13 5-7,8-5 4-6,14-9 9 13,18-40 2-13,13-27-3 14,11-29-1-14,5-19-7 14,4-14 6-14,-2-7-5 13,-2-19 5-13,-10 14-6 14,-7 16 9-14,-13 22-9 13,-10 27 7-7,-18 31-2-6,-12 18-4 14,-9 21 2-14,-6 13-3 13,0 2-3-13,0 5-26 14,-8 31 4-14,-19 22 25 0,-9 27 4 12,-3 13-1-12,1 12 1 14,7 12-3-14,10 7 3 14,10-8-8-9,6-10 8-5,5-12-9 14,0-19 5-14,5-16-1 13,13-20-4-13,4-18 0 14,3-8 2-14,1-14 3 14,10-4 6-14,15-4 1 13,21-40 7-13,15-20-10 14,20-25 3-8,0-13-7-6,-5-6 0 13,-4-8 1-13,-15 0 0 14,-14 9-1-14,-7 17 1 13,-15 24-1-13,-11 16 3 14,-14 23-6-14,-11 14 4 14,-4 9-2-14,-7 4-7 13,0 4-16-7,0 28-23-6,-9 12 33 13,-9 24 14-13,-4 12 2 0,0 9-1 13,1 9 3 2,6-8-7-15,3-6 8 0,10-12-7 12,2-14 2-12,0-10 0 14,12-7-5-14,13-17-1 14,8-8 6-9,11-10 1-5,8-6 12 14,12-18-10-14,9-22 5 13,10-19-5-13,6-8 0 14,5-14-1-14,-1-3-2 14,-6-10 5-14,-13 3-4 13,-18 13-1-13,-16 15 3 14,-20 28 2-9,-14 15-5-5,-6 12 6 14,0 8-6-14,0 0-2 14,-6 0-10-14,-19 37 5 13,-6 16 7-13,-11 17 1 14,4 11-1-14,3-3 4 0,1 2-5 13,5-6 2 1,2-2 1-8,3-1-2-6,3-7 0 13,4-3 0-13,-1-15 4 0,7-15-5 13,-1-9 3-13,8-10 0 14,0-5-2-14,2-7 6 13,2 0 6-13,0 0 0 14,0 0-1-14,0 0-9 13,0 0-2-7,0 0 0-6,0 0-2 14,0 0-17-14,2 0-30 13</inkml:trace>
    </iact:actionData>
  </iact:action>
  <iact:action type="add" startTime="197529">
    <iact:property name="dataType"/>
    <iact:actionData xml:id="d41">
      <inkml:trace xmlns:inkml="http://www.w3.org/2003/InkML" xml:id="stk41" contextRef="#ctx0" brushRef="#br0">11548 10002 11 0,'0'0'13'1,"-2"0"-4"0,-6 0 7 12,-8-5-8-12,-6-7-4 14,-14-8-1-14,-9 1-4 13,-8-5 4-13,-10-5-6 14,-3 0 2-14,-8-2 1 14,-4 1 0-14,-9 2 2 13,-5 0-3-7,-5 0 4-6,-3 3-3 13,-6-1 0-13,-5-1 1 14,-9 1 0-14,-8-2 2 14,-3 2 0-14,-9 0-2 13,-3-1 3-13,-8 9-4 14,1 4 0-14,3 7 2 14,0 3-4-9,-1 4 2-5,-8 0 0 14,-6 0 0-14,-10 2 0 13,-2 10-4-13,-3 3 8 14,-4 6-12-14,9-1 13 0,10 2-5 13,6 4 0 1,11 4 0-14,-3 10-1 0,-3 8 1 19,-3 8 0-19,2 5 2 14,1 9 2-14,6 4-3 0,4 7 2 13,5 3-1-13,5-4-2 13,9-2 0-13,10 0 0 14,12-4 0-14,8 2 0 14,5 3 0-14,-2 1 1 13,-2 0-2-7,4 0 1-6,2-2 0 13,2-3 0-13,5-1 0 14,2-4 1-14,7-6-1 14,7-4 0-14,13-6 1 13,7-3 3-13,6 5-4 14,5 10 1-14,4 14 1 0,5 4-2 19,9 7 0-19,3-1 0 14,8 0 0-14,2 10 3 13,0 7-7-13,0 1 8 14,7-1-8-14,11-10 3 0,4-9 0 12,7-3-2-12,9-7 2 14,9-2-1-14,6-2 2 20,7 0-1-20,2 1 1 14,6 3-1-14,-1 7 3 0,1 0-4 13,7 2 2-13,0-2-2 13,6-10 4-13,-2 1-2 14,4-2 1-14,4-2-1 13,2 1 0-13,5-1 0 14,10-4-1-8,6 0 2-6,4-5 1 13,0-3-2-13,-4-6 0 14,6-1-2-14,3-4 2 13,3-5 0-13,3 1 1 14,-2-4-5-14,-1-5 8 14,1 3-4-14,-3-8 1 0,3-2-1 19,8-3 0-19,10-8 1 13,10-8-1-13,9-3 0 14,4-7 4-14,-2 0-4 0,1 0 0 13,-4 0 6-13,-8-12-9 13,-7-2 6-13,-1-6-2 14,0 1 0-14,11-6 0 20,6-1-1-20,6 1 2 14,7-8-4-14,-5-1 5 13,-6-2-4-13,1-3 2 14,-16-4-1-14,-7-1 0 0,-6 0 0 13,-11-4 1-13,-2-2-1 13,-6-4 2-13,-1-9-1 14,-5-3 2-9,-6-1-2-5,-16-6 6 14,-16 5-4-14,-13-1 6 14,-9 5 2-14,-5-4 2 13,-3 3-3-13,-6-4-10 14,-3 0 6-14,-5 3-5 14,-1-3-2-14,-4-1 1 0,1-1-1 19,-1-6 0-19,-5-3 1 13,-1-6 1-13,-7-2 0 0,-9-1 5 13,0 6-5-13,-6 0 9 14,-23 5-5-14,-5 2 9 13,-9-1-12-13,-1 4 3 14,-3-4-4-14,3-1 3 13,-4-2-4-7,2-2 1-6,-5-5-5 14,-5 1 5-14,-7 5-3 13,-1 3 3-13,-7 13-3 14,-3 2 2-14,-2 3 0 13,-2 4-4-13,3-2 4 14,-2 2-3-14,2 4 7 14,-5 1-4-9,-5 4 2-5,-5 0 0 14,-3 5-2-14,-5 2 0 13,-2 2 0-13,-5 2 0 14,-2 0 0-14,0-2 1 0,2 0-1 13,-2 0 1-13,5-5 4 13,-3 1-4-13,2-1 4 21,3-3-3-21,2 5-2 13,7 5 0-13,2 2-2 0,-5 4 1 13,1 4-3-13,-8 6 3 13,-1 6 1-13,2 4-1 14,-6 8-1-14,4-3 2 14,-3 5 0-14,3 0 2 13,4 0-2-7,1 0 0-6,6 0-1 13,-1 0 4-13,1 0-6 14,5 0 0-14,7 10-1 14,8 8-32-14,11 0-67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43:36.7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289">
    <iact:property name="dataType"/>
    <iact:actionData xml:id="d0">
      <inkml:trace xmlns:inkml="http://www.w3.org/2003/InkML" xml:id="stk0" contextRef="#ctx0" brushRef="#br0">15954 4004 38 0,'-20'-40'36'6,"11"10"-34"-5,4 12 14 14,3 8-13-14,2 4 3 13,-3 2-3-13,1 3 13 14,2-2-12-14,0 3 6 0,0 0-4 13,0 0-5 1,0 0 2-14,0 0 0 0,0-3 3 19,0 2-4-19,0-5 1 14,0-2 4-14,0-3-12 0,0-2 5 13,0-7 0-13,0-5 0 13,0-6 2-13,0-4-6 14,0 5 11-14,0 5-15 13,0 11 16-13,0 6-13 14,0 5 5-8,0 3 0-6,0 0-4 13,0 0-2-13,0 0 3 14,0 0-10-14,0 0 13 13,0 0-7-13,0 0 3 14,0 0 4-14,0 0-4 14,0 0 6-14,0 0-2 13,0 0 0-7,0 0 3-6,0 0-6 13,0 0 9-13,0 0-12 14,0 0 10-14,0 8-9 14,0 1 8-14,0 4-3 0,0-3 0 12,0 3 0-12,0 0-2 14,0 0 5-14,0-4-6 20,0 1 9-20,0 0-10 0,0 1 9 13,0 3-3-13,0 1-2 13,0 8 2 2,0 3-1-15,0 2 2 0,0 2-2 13,0 2 3-13,0-2-6 13,-2 7 9-13,0 0-9 20,0 0 4-20,0 0-2 14,2-2 1-14,0-5 1 0,0-6-4 13,0-8 5-13,0-4-6 13,0-6 11-13,0-4-14 14,0-2 14-14,0 0-12 13,0 0 6-13,0 0-2 14,0 0 0-8,0 0 1-6,0 0-4 13,0 0 10-13,0 0-14 0,0 0 13 13,0 6-12 1,0 0 11-14,0 3-8 0,0-2 3 13,0 3 0-13,0 2 0 14,0 0 3-14,2 2-9 13,0-2 12-7,2 0-13 9,1 2 13-15,0-3-10 13,-1-2 4-13,0-1 0 14,1-1 0-14,-1-2 0 0,0 4-3 12,6 2 8-12,-1 3-11 14,1 5 13-14,4 0-13 14,-1 2 8-9,1-3-4 10,-1-3 2-15,-2 2 0 0,-1-6-3 12,-2 2 6-12,1-5-9 14,-5 0 13-14,1-4-13 14,0-2 12-14,-5-2-8 13,0 0 4-13,0 0-2 14,0 0 2-9,0 0 0-5,0 0-2 14,0 0 4-14,0 0-7 0,0 0 10 13,0 1-12-13,0-1 9 13,4 3-4-13,0-1 0 14,5 1 3 1,7 2 1-15,1-1-4 0,8 2 10 12,0-2-6-6,2 0-4 8,4 0 7-14,0-2-8 14,9 2 3-14,5-2-2 0,5-2 3 13,11 0 1-13,-1 0 5 13,4 0-6-13,2-6-3 14,1-2 6-14,-3 2-8 13,1 3 6-7,-5-2-5-6,-6 3 1 14,-6 2 0-14,-5 0-1 13,-1 0 3-13,-1 0-9 14,3 0 14-14,5 0-15 13,6 0 16-13,8 0-12 14,2 0 4-14,-3-2 0 14,-4-2 0-9,-7 0 0-5,-2 1-2 14,-11 2 7-14,0 1-13 13,-7 0 15-13,-4 0-15 14,4 0 12-14,0 0-6 14,6 0 2-14,2 0 0 0,8 0 0 12,6 0 4-12,3 0-9 14,2 0 11-9,0-5-11-5,-2 0 11 14,-7 1-10 1,-4 1 6-15,-3 3-2 0,-5 0 0 12,0 0 0-12,-4 0-3 14,-2 0 7-14,-2 0-11 14,3 0 14-14,3 0-13 13,1 0 13-7,3 0-7-6,4-1 0 13,-5-1 0-13,-2 0 0 14,-7-1 2-14,-5 2-8 14,-1 1 15-14,-6 0-18 13,-1 0 15-13,-7 0-12 14,-5 0 6-14,0 0 0 13,-4 0 0-13,3 0 0 7,2-2-4 2,1 0 10 0,5 0-11-9,3-1 12 8,-3 1-12 1,-3 2 12 0,-3 0-7-9,-3 0 2 8,-2 0 1 2,0 0-1-3,0 0 1-6,0 0 6 8,0-3-6 0,0 3 11 0,0-4-13-9,0-6 16 8,0-7-14 1,0-5-3 0,0-3 0-9,-4-6 0 8,1 4-1 1,-1-1 7-2,2 1-14-6,-2 3 16 8,2 0-14 0,-5 2 12-2,2 1-9 5,-2 0 3-12,3-2 0 8,-2 4-1-1,1-3 3-6,1 1-6 8,2 3 11 0,-1 3-16 0,0-2 19-9,1-2-16 8,-2-5 8 1,2-6-2-2,-2-5 0-6,-1-4 0 8,-1 2 0 0,-2 2 5-2,0 6-11-6,1 5 14 9,-1-1-13-1,-2 8 7-2,1-1-3 2,3 0 1-8,-4 0 0 6,2 2 0-7,-1-2 1 10,0 2-7-1,2 4 12-2,0-1-14 2,3 4 17-8,0 0-15 8,-3 1 9 0,-2-2-3-9,0-1 0 8,-2-1 0 1,-3-1-2-2,1 3 7-6,-3 2-12 8,1 2 15 0,-1-2-16-2,5 1 13-7,-3 2-6 8,4-4 2-8,-5 4-1 14,1-2 0-14,1-4 2 14,-3 5-9-14,3 0 16 13,-6 0-18-13,-1 0 14 14,1-2-11-14,-6 0 7 14,0 0-1 0,0 0 0-14,4 4 1 5,-4 0-2-5,1 1 5 13,-3 2-12-13,-2 1 16 14,-5 0-17-14,-1 0 12 14,-1 0-6-14,1 0 4 13,0 0-1-13,0 0 0 14,-3 1 3-14,1 5-7 13,-4-3 13-7,5 0-18 3,3 2 16-8,2-2-13 8,-2 2 8-2,-5-1-2-6,0 2 0 8,2-2 1 0,0 1-4-2,3 4 8-6,-3-4-13 8,-1 1 16 0,-4 1-15 1,1 0 13-10,-2 0-8 16,-7 1 3-15,2 0-1 6,-2-2 0-6,4 2 1 8,3-2-6 0,0 0 14-9,3 0-17 8,4 0 17 1,4-2-14-2,4-4 9 2,0 0-4 2,3 0 1-11,-3 0-1 6,3 0 0 3,-1 0 4-8,2 0-11 8,0 0 17-1,-2 0-20 3,0 0 16-11,-2 0-12 8,1 0 9 1,-3 0-3-9,-3 0 0 8,1 2 0 1,-4 2-6 0,-1 3 13-9,5-2-14 8,0 2 13 1,6-4-13 0,-2 1 7-9,5 3 0 8,2-2 0 1,2 0 0-2,0-3-2-6,3-2 6 8,-1 5-11 1,5-5 15-3,0 0-14-6,1 0 13 8,2 0-8-2,-1 0 1-6,-3 0 0 6,-1 2 0 4,-2-2 1-4,-3 0-5-6,-2 2 7 8,3 1-10-2,0 1 11 2,2 0-11 0,1 2 7-9,4-5 0 10,-4 3 0-3,3-1 0-7,2-2-2 8,0 2 7-8,0-2-11 14,0 1 12-14,1 0-11 13,0-2 10-13,2 3-7 14,-3-3 2-14,5 2 0 14,-4-1 0-14,2 1 1 13,2 0-6-13,-1-2 10 14,-1 0-13-9,2 3 16-5,-6-1-13 14,3 2 5-14,-1-3 0 14,4-1 0-14,-2 0 0 13,4 0 0-13,0 0 4 14,2 0-11-14,0 0 15 14,0 0-13-14,0 0 11 13,0 0-7-7,0 0 1-6,0 0 0 13,0 0 0-13,-2 0 1 0,2 0-6 13,0 0 12-13,0 0-14 14,0 0 13-14,0 0-12 13,0 0 9-13,0 0-3 14,0 0 0-14,0 0 0 13,0 0-1-7,0 0 5-6,0 0-11 14,0 0 14-14,0 0-14 13,0 0 13-13,0 0-8 14,0 0 2-14,0 0 0 13,0 0 0-13,0 0 1 14,0 0-6-14,0 0 13 14,0 0-16-9,0 0 15-5,0 0-14 14,0 0 8-14,0 0-2 13,0 0 1-13,0 0 0 14,0 0 0-14,0 0 4 14,0 0-11-14,0 0 15 13,0 0-13-13,0 0 9 14,0 0-8-9,0 0 4-4,0 0 0 9,0 0 0-1,0 0 1-9,0 0-5 8,0 0 11 1,0 0-15 0,0 0 15-9,0 0-14 8,0 0 11 1,0 0-4 0,0 0 0-9,0 0 0 8,0 0-2 2,0 0 5-1,0 0-8-9,0 0 12 8,0 0-12 1,0 0 11 0,0 0-10-9,0 0 4 8,0 0 0 1,0 0 0 0,0 0 1-9,0 0-5 8,0 0 11 1,0 0-14 0,0 0 15-9,0 0-13 8,0 0 6 1,0 0-1 0,0 0 0-9,0 0 0 8,0 0-1 2,0 0 5-3,0 0-11-6,0 0 15 8,0 0-16 0,0 0 14-2,0 0-11-6,0 0 5 8,0 0 0 0,0 0 0-2,0 0 0-6,0 0-6 8,0 0 12 0,0 0-14-2,0 0 16-6,0 0-15 8,0 0 10 0,0 0-3-2,0 0 0-6,0 0 0 8,0 0-1 1,0 0 5-3,0 0-11-6,0 0 13 8,0 0-13 0,0 0 8-2,0 0-6-6,0 0 5 8,0 0 0 0,0 0 0-2,0 0-2-6,0 0-2 8,0 0-8 0,0 0 5-2,9 8-36-6,0 9-33 8</inkml:trace>
    </iact:actionData>
  </iact:action>
  <iact:action type="add" startTime="21334">
    <iact:property name="dataType"/>
    <iact:actionData xml:id="d1">
      <inkml:trace xmlns:inkml="http://www.w3.org/2003/InkML" xml:id="stk1" contextRef="#ctx0" brushRef="#br0">19701 4538 9 0,'0'0'15'1,"0"1"-9"13,0-1 5-13,0 0-9 14,0 0-4-9,0 0 5-5,0 0-3 14,0 0 5-14,0 0 9 14,0 0 0-14,0 0-8 0,4 0 6 12,5 0-11-12,2 0 9 14,5 0-7-14,4 0 5 13,7 0-7-13,6 0 2 14,3 0-3-8,3 7 0-6,4 2-1 13,2 0 5-13,-2-1-8 14,1 0 9-14,-7-4-6 13,0-1 7-13,-8 0-8 14,-8-1 4-14,-2-1 0 14,-4 2-2-14,1-1 0 13,6 0-4-7,2-1 12-6,7 4-16 13,0-3 17-13,2 0-14 14,-2-2 7-14,2 0-2 14,0 0 2-14,7 0 0 13,0 0-2-13,-3 0 3 14,-2 0-8-14,-4 3 13 14,-4 0-15-9,0-1 10-5,-3 2-5 14,3-2 2-14,4-1 0 13,2 4 0-13,10-1 0 14,1 0-2-14,10 0 9 0,0-4-12 13,-4 0 12-13,-3 0-8 13,-5 0 4-13,-3 0 2 14,-8-4-2-9,-4 0-1-5,-3 0-2 14,-2 2 3-14,5-1-10 14,7 0 14-14,3 1-12 13,6-2 9-13,3 1-6 14,2 0 2-14,-2-1 0 13,-1-1 0-13,-3 2 0 14,-4-5-1-6,-4 2 8-1,-10 2-14 2,-6 2 16-8,-7-1-15 9,-2 2 9-3,-2-1-3-6,4 0 0 8,7-4 0 0,4-3 0-2,0 2 4-6,-2-5-7 8,1 1 10-2,-4 0-12 4,1 1 11-11,-3-1-7 8,-3 1 2 1,-5 2 0 0,-5 4-1-2,-2-1 3-6,0 0-3 6,0 0 8-6,0 0-8 9,0 2 6-1,0-2-6-2,2 1 3-6,-2 0-3 8,2-4 0 0,-2 1 2 0,2-1-4-9,-2 1 6 8,2 2-12 2,-2-2 16-3,0 2-16-6,0-4 8 8,0 4-2 0,0-4-3-2,0 3 5-6,0-2-2 8,0-1 4 0,0-5-1-9,-2-5 5 8,-2 1-11 1,0-2 13 0,-1-4-15-9,3 0 9 8,0-2-3 1,2 0 1 1,0 4 0-10,0 0-1 8,0 0 6 1,0 0-10 0,0 1 10-9,0 1-6 8,2 3 7 1,2-2-9 0,3 1 3-9,-3 0 0 8,-2-2-1 1,3 0 2-2,0-1-4-6,-1 0 10 8,-1-1-16 0,-3-4 18-2,0 3-15-7,0 2 7 10,0 3-1-1,0 6 0 1,0 0 4-10,0 0-7 8,0 1 10 1,0 1-11-2,0 1 11-7,0 0-9 10,0 4 8-3,0-5-7 4,0-1 1-11,0 4 0 8,-3-4 0 1,-1 2 1-2,-1 2-2-6,-4-3 7 8,3 1-12 0,-6-6 13-2,-1 3-14-6,0 0 10 6,-5 2-3 4,-3 2 0-4,2-2 0-6,-4-1-3 6,3-1 6 2,1 5-8-9,-2 0 12 14,1-2-14-14,0 0 10 14,2 4-7-14,-4-4 4 13,-2 2-2-13,-3-1 2 14,-9-3 0-14,0 2-4 14,-4-3 5-14,-4 3-8 13,1 0 13-7,-1 4-13-6,-3 4 9 0,5 1-2 12,1 0 0-12,1 0 0 14,5-3-1-14,1 2 4 14,1-3-10-14,2 0 14 13,-2-3-11 2,-6 1 10-15,-3 1-9 13,-3 0 3-13,1 2 0 5,0 1 0-5,3 2 1 14,3 0-4-14,0 0 10 13,3 0-13-13,-4 0 12 14,2 0-10-14,-3 0 8 13,-5 5-5-13,1 0 1 14,-6-1 0-14,4 1-1 14,1 4 5-9,3-1-11-5,6-3 14 14,5 0-11-14,2 2 11 13,0-5-10-13,9 3 3 14,-1-1 0-14,-2 0-2 0,4 2 4 13,-7 2-8-13,-3 1 9 13,-1 2-10 2,1 3 11-9,0-2-11-6,0 0 7 0,5 2-1 12,2 1 0 3,2-2-4-15,1-1 5 0,7 2-9 12,-1 0 6-12,1 2 2 14,1 2-6-14,-3-1 6 14,3 0-3 0,1 4 4-14,0-3-2 5,3 0 0-5,-1 0 2 13,-4-1-6-13,3-2 13 14,-1-4-14-14,1 0 11 14,2-2-8-14,2 0 6 13,1-3-2 2,2-2 0-15,0 2 0 0,-1 1-1 13,3-2-6-8,0 7 4-4,0 2 1 8,0 2-4 0,0 0 6-2,0 0-2-6,0-4 2 8,0 1 0-1,3-4 0 1,-3 3 0-9,2 2-3 13,-2 2 9-13,0 2-10 14,2 2 11-14,-2 2-12 0,0 2 10 12,0-1-7 3,0 0 2-15,0 0 0 0,0-1-1 13,0 2 4-13,0-2-9 20,0 0 12-20,0 0-11 13,0-2 10-13,0-1-5 0,0-2 0 13,0-7 0-13,0-3-2 14,0-6 4-14,0 1-5 13,0-2 9-13,0 0-6 14,2 0 4-14,-2 0 4 14,0 0-8-9,0 0 7-5,0 0-2 14,0 0 0-14,0 0-1 13,0 0-1-13,0 0-4 14,0 0 8-14,0 0-14 0,0 0 11 13,0 0-5 1,0 0 1-14,0 0 0 0,0 0 1 19,0 0 2-19,0 0 3 0,0 0-4 13,0 0 6-13,0 0-5 14,0 0 6-14,0 0-8 13,0 0 9-13,0 0-3 14,0 0-5-14,0 0 2 13,0 0 0-13,0 0-4 14,0 0 7-8,0 0-8-6,0 0 7 13,0 0-8-13,0 0 2 14,0 0 0-14,0 0 0 13,0 0 1-13,0 0-5 14,0 0 11-14,0 0-11 14,0 0 11-14,0 0-5 13,0 0 1-7,0 0 0-6,0 0-1 13,0 0 0-13,0 0-2 14,0 0 4-14,0 0-11 14,0-2 7-14,0-4-2 0,0-3-20 12,0-2 0-12,0-3-33 14,-17-4-98-14</inkml:trace>
    </iact:actionData>
  </iact:action>
  <iact:action type="add" startTime="25722">
    <iact:property name="dataType"/>
    <iact:actionData xml:id="d2">
      <inkml:trace xmlns:inkml="http://www.w3.org/2003/InkML" xml:id="stk2" contextRef="#ctx0" brushRef="#br0">7086 5448 20 0,'-3'0'11'1,"-1"-4"1"13,0 2-8-13,-3-2 0 14,-1 0-4-14,-2 2 0 13,-3 2-3-13,-3 0 2 14,-6 0-3-14,2 0 5 14,0 0-6-14,0 0 10 13,6 0-5-7,-1 0 1-6,-1 0 1 13,3 0-4-13,1-2 7 14,2 2-6-14,1 0 6 14,2 0-9-14,2 0 6 13,-1 0-4-13,1 0 3 0,1 0-1 13,4 0 0 2,-2 0 3-15,2 0-6 4,-2 0 9 11,0 0-12-15,-4 0 11 0,4 0-11 12,0 0 5-12,0 0 1 14,2 0-1-14,-2 0 1 14,2 0-1-14,0 0-4 13,0 0 4-13,0 0-10 14,0 0 11-9,0 0-12-5,0 0 8 14,0 2-3-14,0 0 7 14,6 0 2-14,2 3-1 13,-2-4 5-13,5 3-5 14,1 0 5-14,3-1-3 13,1 2 1-13,1-1-1 14,1 1-3-8,0-2 0-6,0 1 0 13,2 1-2-13,2-2 7 14,3 3-4-14,-1 0 3 13,3-1-8-13,0-2 11 14,0-1-7-14,1 0 0 0,-3 0 5 13,-3-2-5-13,1 0 2 20,-4 0 8-20,6 0-9 0,8 0 4 12,1 0-3-12,8-4 2 14,0 0-4-14,-1 3 0 14,-3 1 0-14,-5 0 0 13,-4 0-2-13,0 0 2 14,-2 0-5-14,0 0 10 14,2 5-10-9,-1-1 9-5,3 1-4 14,8-2 0-14,-1-1 0 13,1 0-1-13,2-2 3 14,1 0-3-14,-6 0 6 14,-3 0-10-14,-8 0 11 13,-5 0-13-13,3 2 9 14,-4 1-3-9,8 6 1-5,2 3-1 14,0-1-1-14,2-2 4 14,0-1-8-14,3-1 12 0,-1-4-6 12,2-1 5 3,0-2-5-15,0 0 2 0,-1 0-2 13,-3 0 0-13,4 0 1 13,3 0-3-7,3 0 6-6,3 0-7 13,-2 0 9-13,3 0-9 14,-1 0 5-14,-1-3-2 14,-3-6 0-14,-7 4 1 13,-4 0-2-13,-2 1 6 14,0 3-11-14,-2-4 13 13,1 5-14-7,-2-2 10-6,3 2-4 14,0-2 1-14,2 0 0 13,2 0-1-13,2-2 3 14,-1-1-4-14,-1 0 9 13,2 1-14-13,0 1 13 14,0-4-12-14,-10 2 8 14,0-2-2-9,-5 3 0-5,-5 1 2 14,5-2-4-14,-3 1 7 13,4 0-12-13,0 0 14 0,4 1-14 13,-3-2 12-13,3 3-8 14,-4-3 3-14,4 5 0 13,1 0 0-13,-4 0 2 14,-2 0-7-9,-5 0 4-5,1 0-4 14,-3 0 6-14,7 0-6 14,-1 0 9-14,6 0-4 13,4 0 0-13,2 0 0 14,0 0 0-14,2 0 3 14,0 0-5-14,-2 0 7 13,0 0-5-7,-4 0 5-6,-1 0-5 13,-4 0 1-13,0-3-1 14,-7-1 0-14,-1 4 1 14,-1 0-5-14,-1 0 7 13,7 0-9-13,-2 0 8 0,5 0-7 13,5 0 8-13,4 0-3 20,6 0 0-20,3 0 1 0,1-2-2 13,-2-3 6-13,-3-2-10 13,-5 2 11-13,-3 0-11 14,-4 1 10-14,-2 2-8 13,-1 0 3-13,-2 0 0 14,-3 0 0-14,-1 2 2 14,3 0-7-9,-1 0 7-5,3 0-7 14,5 0 8-14,5 0-8 13,6 0 6-13,2 0-1 14,-1 0 0-14,-2-3 1 14,-1 3-2-14,-8 0 5 13,-1 0-10-13,-6 0 12 14,1 0-11-9,0 0 11-5,-4 0-8 14,-2 0 2-14,0 0 0 14,-3 0 0-14,0 0 2 0,-3 0-6 12,4 0 9 3,3 0-11-15,3 0 9 0,3 0-8 13,4 0 6-13,1 3-1 20,-1-1 0-20,1 0 0 0,-2-2-1 12,1 0 4-12,-1 0-4 14,5 0 6-14,1 0-9 14,1 0 9-14,2 0-7 13,1 0 2-13,4 0 0 14,2 0 0-14,6 0 1 13,5 0-3-7,-2 0 8-6,-2-2-12 14,-6 0 13-14,-5-1-11 13,-3 0 8-13,3-1-4 14,-6 2 0-14,7-1 0 13,-4 3 0-13,-2 0 3 14,0-3-10-14,2 3 14 14,2-2-13-9,5 2 11-5,4-4-7 14,3 2 2-14,-5-1 0 13,0 0 0-13,-6 1 2 0,-1 0-4 13,1 2 8-13,-3 0-12 14,0 0 8-14,-2 0-5 13,-2 0-1-13,2 0 4 20,0 0 0-20,-1 4 0 0,4-1 0 13,-6-3 4-13,1 0-8 14,-2 0 9-14,-3 0-9 13,-2 0 9-13,0 0-6 14,0 0 2-14,0 0-1 14,0 0 0-14,1 0 2 13,-4 0-5-7,5 0 9-6,5-5-12 13,4 1 13-13,7-4-13 14,-2 2 8-14,0 0-2 14,-7 3 0-14,-7 0 0 13,-2-1-1-13,-7 2 5 14,-3 2-10-14,-8 0 12 0,-2 0-12 19,0 0 2-19,0 0 3 0,0 0-4 13,0 0 3-13,2 0 1 13,9 0 2-13,5 0 0 14,5 0 3-14,2 0-6 13,-1 0 10-13,-1 0-13 14,-4 0 7-14,-3 0-2 20,-5 0 0-20,-3 0 0 0,1 0-2 13,-3 0-1-13,1 0 0 13,0 4 6-13,-3 1-10 14,2-5 13-14,5 5-7 14,2-3 2-14,4 2-1 13,8 2 3-13,4 0-1 14,-2-2-4-8,-2 1 9-6,0 0-13 13,-3-1 13-13,3 1-12 14,-6 2 8-14,4-2-5 13,-2 2 2-13,-1-3 0 14,-2 2-1-14,-5-2 6 14,-2-2-12-14,-1 2 14 0,8 1-12 19,5-2 10-19,2 3-6 13,12-1 1-13,-2 2 0 0,0-2 0 13,1 2 0-13,-3-3-4 14,-2 0 10-14,0 1-13 13,0-2 14-13,-2-1-13 14,-3 2 9-14,0 1-3 20,3-2 0-20,7 3 0 0,6-3-2 13,4 0 7-13,2-1-10 13,0 0 11-13,-4-2-10 14,-6 0 8-14,-2 0-4 14,-5 0 1-14,-8 0-1 13,2 0 4-13,-9 0-3 14,-3 0 0-9,1 0 5-5,9 0-9 14,4 0 8-14,8-2-8 14,5-3 4-14,-1 5-1 13,6-3 0-13,-3-1 0 0,1 2 0 13,-4-1 3-13,-3-2-8 13,-5 1 11-13,-7 2-8 21,-7 2 5-21,-4 0-4 13,-1 0 1-13,-4 0 0 0,3 0-1 13,3 0 2-13,3 0-5 13,7-2 10-13,5-2-12 14,7 2 15-14,-1-2-15 14,5 2 7-14,-5-2-1 20,0 2 0-20,-4 2 0 0,0 0-1 12,-2 0 2-12,-2 0-7 14,-3 0 12-14,-4 0-13 14,2-3 13-14,3 3-6 13,-2-3 0-13,6-3 2 14,2 0 0-14,-4 0 0 0,2-2 1 19,-5 2 3-19,-2 0-5 14,-4 2 5-14,-6 2-6 13,-3 0 3-13,-7 2-3 14,3 0 0-14,-3 0 0 0,0 0 0 13,0 0 2-13,7 0-9 13,3 0 14-13,6-2-14 14,2 2 14-9,-7-2-9 10,-2 2 2-15,-7 0 0 0,-2 0 4 13,0 0-4-13,0-2 6 13,0 2-1-13,0 0-6 14,0 0 8-14,0 0-7 13,0 0 2-13,0 0 4 14,0 0 0-8,0 0-1-6,0 0 3 13,0 0-5-13,0 0 5 14,0 0-7-14,0 0 8 13,0 0-4-13,0 0 0 0,0 0-5 13,0 0 1 2,0 0 4-15,0 0-4 0,0 0 3 19,0 0 1-19,0 0-6 13,0 0 8-13,0 0-9 0,0 0 4 13,0 0-2-13,0 0 2 14,0 0-1-14,0 0 0 13,0 0 5-13,0 0-4 14,0 0 3-14,0 0-4 14,0 0 5-9,0 0-8-5,0 0 2 14,0 0-2-14,0 0 2 13,0 0 0-13,0 0-6 14,0 0 14-14,0 0-13 14,0 0 12-14,0 0-6 13,0 0 3-13,0 0-3 14,0 0-1-9,0 0 1-5,0 0-2 14,0 0 5-14,0 0-12 14,0 0 16-14,0 0-13 13,0 0 12-13,0 0-10 0,0 0 6 13,0 0-3-13,0 0 0 13,0 0 3-13,0 0-8 14,0 0 12-8,0 0-15-6,0 0 13 13,0 0-12-13,0 0 6 14,0 0 1-14,0 0-1 13,0 0 1-13,0 0-4 14,0 0 8-14,0 0-11 14,0 0 14-14,0 0-13 13,0 0 12-7,0 0-12-6,-2 0 6 13,2 0-10 2,-9 0-13-15,-9 6-75 0</inkml:trace>
    </iact:actionData>
  </iact:action>
  <iact:action type="add" startTime="48222">
    <iact:property name="dataType"/>
    <iact:actionData xml:id="d3">
      <inkml:trace xmlns:inkml="http://www.w3.org/2003/InkML" xml:id="stk3" contextRef="#ctx0" brushRef="#br0">8433 6312 0 0,'0'-5'1'15,"0"0"-2"-14,0 3 1 5,0 0 0-5,0-1 0 13,0 0 0-13,0 2 0 14,0-2 9-14,0 2-4 14,0-2-1-14,0 1-4 13,0 0 4-13,0 0-9 14,0-1 10-14,0 3-3 13,0 0 0-7,0 0 7-6,0 0-9 14,0 0 2-14,0 0-2 13,0 0 1-13,0 0-3 14,0 0 7-14,0 0-11 13,0 0 12-13,0 0-12 14,0 0 8-14,0 0-4 14,-3 0 2-9,1 0 0-5,2 0-2 14,0 0 5-14,0 0-8 13,0 0 11-13,0 0-12 0,0 5 12 13,0 6-10 2,0-4 6-15,0-1-2 0,0-3 0 12,0-1 1-12,0-2-4 14,0 1 8-9,0 1-10-5,0-2 11 14,0 2-10-14,0 5 6 14,0-2-4-14,0 3 2 13,9 3-2-13,6 0-1 14,1 0-2-14,4-1 4 14,0-3 2-14,0 1 5 13,1-1-4-7,0-3 6-6,4 2-8 13,2-2 1-13,0-1 0 14,2 4-1-14,-2-3 0 14,-1 1 5-14,3 4-10 13,1-3 11-13,3 0-8 14,0 0 6-14,1-3-4 13,-3 0 0-7,-4-1 3-6,2-2-1 14,4 0 0-14,2 0 3 13,5 0-1-13,1-5-8 14,-3 0 10-14,-1 2-12 14,-1 3 5-14,-5 0 1 0,0 0-2 12,0 0 2-12,-4 0-4 20,0 5 5-20,-2 1-7 14,-3 0 12-14,2-1-13 14,3 4 9-14,6-4-3 0,4 4 1 12,0-5 0-12,3-2 0 14,1-2 1-14,-1 0-2 13,-5 0 7-13,-6 0-11 21,-2 0 13-21,-4 0-14 0,-4 0 8 12,4 3-2-12,1 2 0 14,5-1 1-14,-2-1-2 13,5 2 3-13,1-1-9 14,5-4 14-14,1 0-11 14,6 0 10-14,0 0-6 0,4 0 0 19,-7-6 3-19,-1-2-3 13,-6 1 4-13,-8 4-5 14,0-2 6-14,-5 0-9 14,2 3 11-14,3-1-11 13,2 1 7-13,4-1-3 0,5-1 1 13,3-5-1-13,1 2 0 20,0 1 2-20,-1-3-8 14,-6 6 12-14,-2-2-11 13,-4 5 9-13,-4 0-6 0,0 0 2 13,-1 0 0-13,2 0-2 14,-1 0 5-14,0 0-8 13,2 0 12-13,0 0-14 20,0 0 14-20,4-1-10 0,2 1 5 13,3-2-2-13,3-2 0 14,1 1 0-14,3 1-1 13,1-3 4-13,3 1-6 14,-2-1 9-14,0 2-11 13,-1-1 11-13,-3 2-8 0,-6-1 3 20,-4-1-1-20,0 3 0 13,-2-3 0-13,3 0-3 14,3-1 9-14,3-2-10 14,3-2 11-14,3 2-10 0,3-6 7 12,4 1-4-12,4-2 0 14,1 2 0-14,2 2-1 13,-6 3 3-7,-4 0-8 9,0 3 12-15,-9-2-12 13,-1 3 11-13,-7 3-9 0,1-3 6 13,-6 1-2-13,1 0 0 13,0 0 1-13,4-3-5 14,0 5 11-14,5-5-14 14,-1 1 15-9,2 1-13 10,-4 0 6-15,-4-1-1 0,-3 2 0 12,-5 2 0-12,-3-2-1 0,-1 2 3 13,1-2-7 2,3 2 12-15,0 0-11 0,0-2 9 12,3 2-8-12,-2-2 4 20,1-1-1-20,-1 3 0 0,1 0 0 13,0 0-3 2,4 0 7-15,4 0-11 13,1 0 12-13,-1 0-11 0,3 0 10 13,-3 0-6-13,0 0 2 14,3 0 0-14,1 0 0 13,1 0 4-7,-1-5-5-6,-1-2 5 13,-3 2-5 2,-2-4 8-15,-2 4-10 0,2-2 4 13,-5 0-1-13,1 1 0 13,0 2 0-13,-1 1-4 14,-4 3 9-14,0-3-11 13,-2 1 12-7,-2 0-11-6,-1 0 9 14,3-4-4-14,-3-5 0 0,-1 2 2 12,-8-3 4 3,-1-1-4-15,-1 3 13 13,-4 1-10-13,2-4 10 0,1 0-11 13,-3-5 4-13,3 2-7 14,-1-2-1-9,0-3 1-5,2 2-1 14,1-2 0 0,-1 0 4-14,0-2-10 14,-2 3 13-14,-2 2-14 0,0 1 14 13,0-2-9-13,0 1 2 13,-4 0 0-13,-9-2 0 14,-1-1 3-9,-1 1-7-5,1-3 12 14,-1 0-15-14,-1 6 13 14,1 1-12-14,-1 3 7 13,3 3-1-13,0 3 0 14,-3-4 1-14,0 6-2 14,1-4 9-14,-1 1-15 13,3 0 14-7,2 3-12-6,-3-2 11 0,1 0-7 12,-5-2 1-12,0-1 0 14,-6 1 0 1,-3-2 0-15,-2 1-5 13,-5-2 14-13,1 0-15 14,2 2 13-14,-2-2-9 0,4 2 3 13,2-1-1-8,2 4 0-5,5-1 2 14,-5 0-4-14,3 2 6 13,2 0-11 2,-5 2 16-15,6-1-15 14,-2 0 10-14,-1 1-5 0,-1-1 1 12,0 2 0-12,-4-1 0 14,-2 2 3-9,-5 2-8-5,1 0 12 14,-6 0-14-14,2 0 14 14,1 0-13-14,-1 0 8 13,-2 0-2-13,1 0 0 14,-1 0 2-14,1 0-4 13,-3 0 7-13,1 0-12 14,3 0 14-8,-1 0-13-6,-1 0 13 0,6 0-9 12,-3 0 4-12,3 0-2 14,-2 0 0-14,-4 0 2 13,1 0-10 2,1 0 18-15,1 0-18 14,1 0 16-14,-2 0-12 0,0-4 8 12,-5 0-4-6,1 0 0-6,1 2 0 13,0-2-1-13,5 2 7 14,-2-1-10-14,2 3 12 14,-1 0-16 0,1 0 13-14,-3 0-9 0,-1 0 4 13,0 0-1-13,-1 0 1 14,4 0 0-9,-4 0-3-5,-2 0 11 14,2 5-16-14,-3 1 15 13,5 0-14-13,1 0 8 14,-4 3-2-14,-1-4 1 14,4 1 0-14,1 0-3 13,2-4 7-13,0 0-11 14,-1-2 15-14,-1 0-14 4,-4 0 11-4,-1 0-8 14,2 0 3-14,-3 0 0 14,5 0-1-14,1 0 4 13,-3 5-9-13,-1 2 12 14,-5 1-15 1,-1 2 16-15,-2 0-14 0,0 1 10 12,-1-2-3-6,2 1 0-6,1 0 0 13,7-2-2-13,4 1 8 14,5-4-13-14,4 2 16 14,3-4-15-14,1-1 14 13,-2-2-8-13,4 0 1 14,-4 0 0-14,0 0 4 13,-2-5-5-7,-2 0 0-6,-4-2 8 14,-2 0-17-14,-3 1 18 13,-3 0-17-13,-1 0 13 0,-3 2-8 13,-1-1 3-13,4 5 0 13,3 0-2 2,10 0 6-15,5 0-12 14,6 0 16-14,5 0-17 4,1 0 13-4,6 0-8 14,-3 0 7-14,-2 0-3 13,-4 0 0-13,-8 0 2 14,-2 0-4-14,-4 0 9 14,0-3-14 0,0 3 14-14,-4 0-13 0,4 0 9 13,0-2-5-8,-2 2 2-5,4 0 0 14,3 0 0-14,4 0 4 14,4 0-12-14,5 0 16 13,-2 0-16-13,-1 0 11 0,-1 0-8 13,-3 5 5 2,2 2 0-15,3 1 0 13,2-2 0-13,1 0-3 5,-5 1 10 9,-1 0-14-14,-3 3 15 0,-4-2-14 13,3 0 9-13,0-2-3 14,0 2 0-14,3-2 0 13,-4 2-1-13,1 1 5 14,-3 0-11 0,-1-1 14-14,2 0-14 5,-1 1 14-5,-1-4-11 14,4 4 5-14,0-6-1 13,2 4 0-13,3-3 2 14,-2-3-5-14,2 3 9 13,5-1-13-13,0-2 14 14,1 2-13-14,1-1 10 14,-4 0-5-9,-1 1 1-5,-7 4 0 14,-5 2-2-14,-6 3 4 13,-1 0-9-13,1-1 15 14,2-4-15-14,6 2 14 0,0-2-12 13,0-2 6 1,5-1-1-14,3-1 0 14,2 2 1-14,6-3-3 4,5-2 8-4,-1 0-14 14,1 0 14-14,0 0-13 14,2 1 5-14,0-1 0 13,-2 3 2-13,2-3-2 14,-2 2 2-14,-3 5-5 14,1 0 0 0,-3 0 10-14,0 0-12 5,3-2 15-5,-3 2-14 13,5-3 6-13,2 2 0 14,-2 2-3-14,2-1 0 14,0 2 1-14,0 1-8 13,0-3 9-13,0 6 2 14,0 1-8-14,0 0 11 13,0 0-4-7,0 0 0-6,0-2 0 14,0-1 0-14,0 1 2 0,4 0-8 12,-1-1 13 3,-3 3-14-15,4 0 16 0,-4-2-14 12,2 3 7-12,0-3-2 14,3 0 0-14,-3 2 0 14,0-1-2-9,3-1 3-5,-1 2-7 14,3-2 12-14,-1-1-14 13,-1 1 8-13,-1-3-1 14,3 2 1-14,0 1-2 14,-1-1 2-14,5 6 0 13,-1-3-2-13,-2 2 7 14,3 0-10-9,-1-2 11-5,-4-2-11 14,1 0 6-14,-1-2-1 14,2-2 0-14,-4-2 2 13,-2-1-5-13,0-5 7 14,-2 0-9-14,0 0 11 0,0 0-11 13,0 0 10 1,0 0-6-14,0 0 1 5,0 0 0-5,3 0-1 13,-3 0 2-13,0 1-6 14,0-1 11-14,0 2-12 14,2 0 12-14,0-2-11 13,2 4 8-13,-2-1-3 14,3-3 0-14,-2 1 0 14,-1-1-3-9,2 0 4-5,-2 0-7 14,-2 0 10-14,5 0-10 13,-1 0-2-13,2 0 4 14,8 0-10-14,4 2-17 14,6-2-13-14</inkml:trace>
    </iact:actionData>
  </iact:action>
  <iact:action type="add" startTime="55984">
    <iact:property name="dataType"/>
    <iact:actionData xml:id="d4">
      <inkml:trace xmlns:inkml="http://www.w3.org/2003/InkML" xml:id="stk4" contextRef="#ctx0" brushRef="#br0">16482 6423 5 0,'-4'-2'11'15,"1"-1"4"-14,1-1-10 14,-5 1 3-14,3-1-2 13,-1 0-7-13,-1 0 4 14,4 1-1-14,-1-1-2 14,3 3 0-9,0-4 0-5,0 1 6 14,0 3-3-14,0-3-2 13,0 1 5-13,0 3-1 0,0 0-6 13,0-2 1 2,0 2-3-15,0-2 0 0,0 0-4 12,0 1 4-12,0-1-4 14,0 0 3-9,0-1 7-5,0 1-9 14,0 2 3-14,0-2 1 14,0 0-4-14,0 2 6 13,0 0 0-13,3 0 2 14,7 0 2-14,4 0-1 14,1 9 3-14,4-2 0 13,-4 2-4-7,3-2-1-6,-1-1 4 13,4-2-1-13,-1 3-2 14,5-3 4-14,4 0-5 14,2-1 5 0,0 1-1-14,2-1-6 0,-4-1 5 13,-2 2-4-13,-1-1 0 13,1 2 0-7,2-3 0-6,2 2 3 14,8 0-7-14,1-2 11 0,6 0-12 12,-1-2 14 3,1 0-14-15,4 0 10 13,-3 0-5-13,4 0 0 14,2 0 1-14,-1-4-1 14,-1 0 6-14,-6 4-11 4,-1 0 12-4,1 0-14 14,-1 0 13-14,8 0-8 13,-1 0 2 2,4 0 0-15,3 0 0 14,2 0 1-14,1 0-5 0,-1 0 11 12,0 0-12-12,0 0 12 14,-2 0-12-9,-6-2 7-5,-8 0-2 14,-11 2 0-14,-2 0 1 14,2 0-2 0,-5 0 5-14,6 0-12 0,-3 0 16 13,-2 0-15-13,4 0 13 14,1 0-8-14,3 0 2 13,3 0 0-7,1 0 0-6,-1 0 3 13,-5 0-7-13,-1 0 10 0,-5 0-11 13,-5 0 14 2,-3 0-16-15,-2 0 9 13,0 0-2-13,1 0 0 0,6 0 1 13,5 0-3 1,3 0 8-14,2 0-15 5,-1 0 18-5,3-2-16 14,-3-1 14-14,-3 1-8 13,-1 2 1-13,-7 0 0 14,-3-2 0 0,-6 1 1-14,1-3 2 0,-1 2 1 13,1-1-2-13,-1-1 4 14,-1 3-7-9,-1-1 3-5,3 0-2 14,2 2 3-14,0-2-3 13,0-1 0-13,4 3 3 14,-4 0-10-14,-3 0 14 14,3 0-14-14,-2 0 14 13,-3 0-10-13,3 0 4 0,-3-1-1 19,-2-2 0-19,-1 2 2 0,-2-2 1 13,1 2 0-13,-3 1-2 14,-4-3 5-14,2 3-8 13,-4 0 6-13,0 0-4 14,0 0 0-14,0 0 0 14,0 0 0-14,0 0 3 13,0-1 1-7,0 1-1-6,0 0 4 13,0 0-1-13,0 0-2 14,0 0-4-14,-4-2 0 14,-4-3 3-14,-5 2 2 13,-5-4-10-13,-5 1 9 14,-3 3-11-14,-1-6 14 13,-2 3-14-7,-6-2 11-6,-4 0-7 14,-3 4 3-14,-7-2-1 13,-4 6 1-13,-10 0-4 14,0 0-2-14,-3 0 0 0,-5 0 3 12,0 9 5 3,-6-1-8-15,-3 1 6 14,0-3 0-14,4-2 0 4,7-1 0-4,9-3-2 14,4 0 8-14,8 0-13 14,2 0 16-14,5 0-16 13,0 0 11-13,1 0-7 14,2 0 3 0,-5 0 0-14,-3 2 0 14,-6 5 3-14,-8 2-9 4,-2 1 12-4,-3-5-13 14,1 3 14-14,-1-5-11 14,-1-1 5-14,-2-2-1 13,1 0 0-13,3 0 1 14,1 2-2-14,5 0 5 14,-2 1-10-14,6 4 12 13,2-2-9-7,-2 4 8-6,5-4-5 0,0 3 0 12,4 3 0 3,-1-3 0-15,1 2 1 14,3-3-7-14,1 2 12 0,3-4-13 12,1 2 16-12,5-6-17 14,1-1 13 1,4 0-5-15,7 0 3 4,3 0-3-4,3 0 1 14,-1 0 5-14,3 0-9 13,1-3 12-13,5 1-13 14,4 2 9-14,-1 0-8 14,3 0 3-14,0 0-1 13,0 0 1-13,0 0-5 14,-3 0 2-9,-1 0 3-5,-3 0-7 14,3 0 12-14,0 0-11 14,2 4 9-14,2-4-5 13,0 0 2-13,0 0-8 14,0 0 2-14,6 0 3 0,21 0 3 12,13 0 0-12,11 0 10 21,3 0-6-21,1-4-4 0,-3-2 0 12,-3 2 0-12,-7 1 0 14,-7 3 3-14,-8 0-8 13,-6 0 10-13,-8 0-11 14,1 0 5-14,3 5-5 14,8 5 8-14,8-2-2 13,12 2 0-7,9-1 0-6,3-2 0 13,5-1 5-13,1-5-12 14,0 2 14-14,-1-1-14 14,-4 0 13-14,-5 0-9 13,1 0 3-13,-3 0 0 14,3 0 0-14,-1-2 2 14,5 0-6-9,2 0 10-5,2 0-12 14,1 0 13-14,-3 0-13 13,0-4 7-13,-4 2-1 14,-7 0 0-14,-4 2 0 14,-2 0-2-14,-8 0 8 0,-6 0-13 12,0 0 13-12,-5 0-15 14,-2 0 15-9,3 4-8-5,2-2 3 14,-2 0-1-14,4-2 0 14,-2 0 1-14,-2 0-1 13,-4 0 6-13,-7 0-10 14,-1 0 12-14,-9 0-13 13,2 0 10-13,-6 0-5 14,0 0 0-8,0 0 0-6,0 0-1 13,0 0 1-13,0 0-6 14,0 0 8-14,0 0-9 13,0 0 8-13,0 0-6 14,0 0 7-14,0 0-2 14,0 0 2-14,0 0-1 0,0 0 4 19,0 0 0-19,0 0-2 0,0 0 1 12,0 0 6-12,0 0-8 14,0 0 0 1,0 0-2-15,0 0-5 0,0 0 0 12,0 0-12-12,0 0 7 14,0 0-54-14</inkml:trace>
    </iact:actionData>
  </iact:action>
  <iact:action type="add" startTime="65562">
    <iact:property name="dataType"/>
    <iact:actionData xml:id="d5">
      <inkml:trace xmlns:inkml="http://www.w3.org/2003/InkML" xml:id="stk5" contextRef="#ctx0" brushRef="#br0">20726 6545 9 0,'0'-2'9'1,"0"2"3"0,0 0-9 19,0-2 9-19,0 2-10 0,0 0 1 12,0 0 3-12,0-2-1 14,0-3-4-14,0 3 7 13,0-1-5-13,0 1-2 14,0 2 2-14,0 0 2 14,0 0-10-14,0 0 8 13,0 0-8-7,0 0-3-6,0 0 5 14,0-2-10-14,0 2 9 13,0 0 1-13,0 0 6 14,11 0-7-14,5 2 9 13,6 5-8-13,3 4 12 14,6-1-11-14,10-2 6 14,9-2-4-9,10-2 4-5,12 1-3 14,6-5 0-14,2 0 3 13,5 0-6-13,-3 0 7 14,-6-3-8-14,-9-1 6 14,-7 4-4-14,-10 0 1 13,-6 0-1-13,-4 2 1 0,3 12 0 19,-2 0-5-19,9-2 10 14,4 0-10-14,8-4 12 0,7-5-12 13,8-3 9-13,6 0-4 13,-2 0 0-13,-6 0 0 14,-3 0-1-14,-5 0 7 14,-7 0-13-14,0-5 14 20,-2 1-13-20,2 1 10 13,5-4-5-13,1 1 2 0,8-1-1 13,4 2 0-13,0 1 2 14,0-1-7-14,-6 2 11 13,-8-1-13-13,-11-1 14 14,-10 5-12-14,-10 0 7 13,-8 0-2-7,-5 0 0-6,-2 0 0 14,2 0-1-14,0 0 5 13,4-5-7-13,8 1 9 14,3-2-9-14,8-2 9 0,-1-2-7 12,1-1 1-12,-3 2 0 14,-5 4 0-14,-4 2 1 20,-6 1-5-20,-8 0 11 14,-7 2-13-14,-4 0 14 0,-3 0-13 13,-3 0 7-13,0 0-2 13,0 0 0-13,0 0-2 14,0 0 2-14,0 0-1 13,0 0 1-13,-3-5 4 14,-3 4 12-8,-6-6-13-6,-5 4-1 13,-10-6 0-13,-8 2-2 14,-11 0 0-14,-12 2-1 13,-6 3-3-13,-14 2 8 14,-6 0-13-14,-6 0 13 14,-1 0-9-14,-3 0 9 0,1 0-9 19,6 0 5-19,4 0 0 13,14 0 0-13,9 0 5 14,6-6-5-14,8 2 5 14,1 0-7-14,7 0 8 0,-2 2-7 12,4 0 1-12,-6 2 0 14,-5 0 0-14,-4 0 0 20,-11 2-3-20,-8 10 3 14,-5 1-5-14,-4 1 7 0,4-1-8 12,1 1 10-12,3-4-4 14,0-4 0-14,4-3 0 14,-1-3 0-14,2 0 2 13,-1 0 2-13,5 0-2 20,6-7 2-20,4 2 3 0,10 0-6 13,7 3 1-13,1 0-2 14,5 2 0-14,0-4 0 13,0 4-2-13,0-2 7 14,0 0-8-14,5 2 8 13,5 0-7-13,4 0 6 0,7 0-6 20,3 0 2-20,0 0 0 13,1-3 0-13,2 2 1 0,-3-1 4 13,3 2-4-13,2 0 3 13,0 0 2-13,0 0-12 14,0 0 5-14,0 0-7 14,2 0-11-14,16 0 14 13,12 0 3-7,14 0 4 9,14 3 6-15,8 4-3 0,-1-3-8 12,-1-2 10-12,-6 2-8 14,-2-4 2-14,-4 0 1 13,-6 0-1-13,-5 0 2 14,-8 0-4-14,-2 0 7 20,-1 0-12-20,-1 0 13 0,2 0-12 13,6 0 9-13,7 0-4 13,15 0 0-13,6 0 0 14,4 0 0-14,6 0 4 14,6 0-10-14,2-9 13 0,0 4-11 12,2 1 10-12,-2 0-7 20,0 2 1-20,-3 2 0 14,-6 0 0-14,-3 0 1 14,-9 0-7-14,0 0 13 13,3 0-14-13,3 0 15 0,0 0-13 13,3 0 6-13,-2 0-2 14,-1 0 1-14,-10 0 0 20,-5 0-2-20,-8-3 8 13,-5-2-13-13,-11 3 15 0,-9 0-16 13,-9 2 9-13,-5 0-3 14,-1 0-4-14,0 0-1 13,-3 0-1-13,0 0-7 14,0 0 9-14,0 0-2 20,1 0 2-20,-3 0 11 0,0 0-9 13,0 0 8-13,0 0-6 0,0 0 2 12,0 0 0-12,-5 0 7 14,-15 0-6-14,-7 0 0 13,-6 0 5-13,-5 0-8 14,-2 4 6-14,-5-3-7 20,1 6 4-20,-10-1-1 14,-2 2 0-14,-2 2 0 13,0-4-5-13,2 0 11 14,4-3-13-14,2 2 15 0,3-3-12 13,1-2 6-13,1 0-2 13,0 0 1-13,1 0-1 14,-3 0 0-9,-2 0 5 10,-4 0-12-15,-7 0 14 0,-8 4-14 13,-3 6 13-13,-6-2-10 13,-4 0 5-13,3 1-1 14,4 0 0-14,8-1 0 14,8-2-4-14,8 0 11 13,10 0-17-7,5-2 20-6,10 0-17 13,9 0 10-13,5-2-3 0,7 0 0 13,0 0 0-13,4-2 0 14,-2 0 4-14,2 0-8 13,0 0 9-13,0 0-6 14,0 0 7-14,0 0-6 13,0 0 1-7,0 0 1-6,0 0-2 14,0 0 1-14,0 0-4 13,0 0 5-13,0 0-9 14,0 0 7-14,0 0-1 13,0 5-16-13,13 2 2 14,7 9-2-14,5 0-31 14</inkml:trace>
    </iact:actionData>
  </iact:action>
  <iact:action type="add" startTime="68202">
    <iact:property name="dataType"/>
    <iact:actionData xml:id="d6">
      <inkml:trace xmlns:inkml="http://www.w3.org/2003/InkML" xml:id="stk6" contextRef="#ctx0" brushRef="#br0">26881 6682 7 0,'0'-3'45'15,"0"-3"-11"-14,0-5-2 14,-3-4-24-14,-12-3 0 13,-10 0-3-13,-4 2-7 14,-4 4 6-14,0 0-6 0,2 6 2 13,-1 0 0 1,3 2 0-8,2 2 1-6,3-2-2 13,2 0 6-13,2 2-9 14,2 0 13-14,-2 0-14 0,-5-3 8 13,-4 2-3-13,-4-1 0 13,-14-3 0-13,-4 7-1 14,-12-3 4 1,-6 1-9-15,-8 2 12 4,-8 0-12-4,-5 0 12 14,1 0-10-14,2 0 4 13,7 0 0 2,9 0 0-15,8 0 0 14,9 0-4-14,6 0 12 0,7 0-13 12,6 0 13-12,8 0-11 14,7 0 9-9,-2-2-6-5,-1-4 0 14,-4-2 1-14,1 2-2 14,2 1 3 0,1 2-10-14,9 1 16 14,6 0-15-14,6 2 10 0,2 0-6 0,0 0-7 11,0 0-5-11,0 0 2 21,16 0 7-21,13 2 6 13,11 8 0-13,6 0 3 14,5-5 6-14,5 0-10 0,9-5 5 12,8 0 2 3,12 0-3-15,11 0-1 14,0 0-2-14,-10 0 4 13,-7 0-12-13,-13 0 17 5,-1 2-16-5,-1 0 15 13,4-2-9-13,1 3 2 14,-5 0 1-14,-3-1-2 14,-3 4 0 0,-5-5-2-14,-2 6 7 0,-2-1-12 13,-11-5 14-13,-2 4-16 14,-7-3 14-9,-2 0-6-5,2-2 2 14,0 0-1-14,4 0 0 13,0 0 4-13,-4 0-3 14,-2 0 2-14,-6 0-5 14,-11 0 9-14,-2 0-13 0,-8 0 6 12,0 0-1-12,0 0-3 20,0 0 4-20,0 0-4 0,0 0 10 13,0 0-6-13,0 0 2 14,0 0 9-14,-3 0-10 13,-12-9 7-13,-8 0-8 14,-6-3 0 0,-11 2-2-14,-9 2 2 14,-7 4-6-14,-11 0 9 5,-2 4-8-5,-4 0 5 13,-1 0-5-13,1 0 0 14,1 0 5-14,5 0-4 13,9 0 4-13,4 0-1 14,10 1 6-14,0-1-11 14,1 0 13-14,-1 0-12 13,-7 0 11-7,-7 0-8-6,-9 0 2 13,-12 0-1-13,2 0 1 14,1 0 0-14,3 0-6 14,8 0 13-14,3 5-14 13,8-2 15-13,11 0-13 14,12-1 9-14,11-2-4 14,6 0 2-14,8 0-2 4,4 0 2-4,2 0 4 14,0 0-9-14,0 0 10 13,0 0-14-13,0 0 1 14,0 0 1-14,0 0-11 14,0 0 12-14,20 4-3 13,14 2 7 2,12 0 5-15,8-4-1 4,4-2-3-4,4 0 7 14,0 0-8-14,3 0 2 14,5-2-2-14,5-7 2 13,3 2-1-13,4-1-2 14,1 0 2-14,-5 1-6 14,0 0 10-14,0 0-14 13,0 2 18-7,0 1-10-6,-3 2 1 0,-5-1 0 12,-9 2 0-12,-9 1 1 14,-4-2-1 1,-7 0 6-15,0-2-3 0,-5 0 2 12,-1 0-4-12,-8 0 3 14,-10 2-4 0,-3 2 0-14,-9-2 0 5,-5 2-1-5,0 0-2 14,0 0 0-14,0-2 3 13,0-1-3-13,-7-1 6 14,-11-1 3-14,-4-4-6 13,-7 2 0-13,-5-1 0 14,-1 0 1 1,-5-2-6-15,-4 3 10 4,-2 0-14-4,-1 0 18 14,-1 3-15-14,1 1 8 13,0 3-4-13,0 0 2 14,3 0-1-14,-8 0-1 14,-1 1-6-14,-8 12 6 13,-1 1-3-13,2-3-1 14,4 1 7-9,3-2-4-5,2 1 4 0,-3-4-1 13,5 2 0-13,9-5 1 14,8-2 1-14,13-2 3 13,5 0-5-13,3 0 7 14,3 0-13-14,2 0 12 14,2 0-6-14,4 0 0 13,0 0 4-7,0 0-4-6,0 0-7 13,0 0 6-13,0 0 1 14,0 0-9-14,0 0 16 14,0 0-9-14,0 0 2 13,0 0 0-13,0 0 2 14,0 0-2-14,0 0 11 13,0 0-11-7,0 0 14-6,0 0-13 14,0 0 12-14,0 0-9 13,0 0 3-13,0 0-6 14,0 0-1-14,0 0 0 0,0 0 0 12,0 0-7-12,0 0 10 14,0 0-12-14,0 2 2 14,0-2 7-9,0 4-13-5,0 2 5 14,0 6 5-14,-6 3-2 14,-9 6-3-14,-8 1-31 13</inkml:trace>
    </iact:actionData>
  </iact:action>
  <iact:action type="add" startTime="71486">
    <iact:property name="dataType"/>
    <iact:actionData xml:id="d7">
      <inkml:trace xmlns:inkml="http://www.w3.org/2003/InkML" xml:id="stk7" contextRef="#ctx0" brushRef="#br0">5695 7261 24 0,'-2'0'20'15,"-1"2"4"-8,-1 0-24-6,4-2 5 13,0 0-4-13,0 2 0 14,0-2-1-14,0 3 0 14,-2-3-4-14,2 0 10 13,0 0-13-13,0 0 12 0,-5 0-10 13,1 3 6-13,-2-3-2 13,1 0 1-7,3 2-1-6,-1 0 1 14,1 2-9-14,0-3 6 13,-3 2 2-13,3-3-6 14,0 2 10-14,2-2-5 13,0 0 2-13,0 0-1 14,0 0-1-14,0 0-9 14,0 0 4-9,11 0 4-5,20 0 3 14,10 0 4-14,9 0 14 13,10 0-17-13,3 0 6 14,5 0-5-14,-4-2-2 14,1-1 3-14,-5 2 0 13,-6 1-3-13,-4 0 6 14,-7 0-9-9,1 0 7-5,-1 0-5 14,1 1 2-14,8 2-1 14,6-3 0-14,6 0 3 13,7 0-7-13,6-12 10 14,0-5-8-14,-1-8 8 0,-9 6-9 13,-9 4 8-13,-16 5-6 20,-11 5 1-20,-10 5-4 0,-6 0 2 12,-1 0-13-12,-1 10 9 14,3 7-1-14,-3 1 1 14,-2-5 10-14,0-3-7 13,-2 1 5-13,-3-7-2 14,0 1 0-14,-6-5 3 13,0 0 2-7,0 0-3-6,0 0 18 14,-21 0 1-14,-14 0-5 13,-13 0-9-13,-7 0-7 14,-6 0 0-14,1 0 2 13,-4 0-2-13,-3 0 5 14,0 0-9-14,1 3 9 14,1-3-8-9,0 0 10-5,4 0-7 14,6 0 2-14,0-8-2 13,5-1 4-13,0 0-4 0,4 2 4 13,-1 2 3-13,3 3-13 14,2 2 14-14,-3 0-14 13,5 0 10-13,0 0-6 20,2 0 2-20,0 3 0 0,0 8-1 13,-2-2 3-13,4 2-9 14,1-1 14-14,1 0-15 13,5-1 13-13,5 0-9 14,9-3 6-14,3-4-2 14,7 0 0-14,5-2 2 13,0 0-5-7,0 0 9-6,0 0-13 13,0 0 1-13,0 0 1 14,0 0-5-14,0 0 5 14,12 0 5-14,12 0 0 13,9 0 0-13,8 0 4 0,5 0-4 13,4 0 6-13,8 0-12 20,4 0 13-20,5 0-12 14,7 0 7-14,3 0-2 13,-2 0 0-13,2 0 2 0,-3 0-5 13,-1 0 7-13,6 0-10 13,-4 0 12-13,-4 0-13 14,-1 0 10-14,-3 1-3 20,-3 4 0-20,-2-1-1 0,-1 2 1 13,-3 0 0-13,-5-3-6 13,-2 2 11-13,-2-3-12 14,-1 0 13-14,0 0-12 14,-3-2 8-14,1 0-2 13,-3 0 0-13,-5 0 0 14,-5 0-1-9,-10 0 7-5,-10 0-13 14,-7 0 5-14,-6 0 0 14,0 0-9-14,0 0 10 0,0 0 1 12,0 0 5 3,-10 0 3-15,-11 0-7 0,-12 0 4 13,-5 0-1-13,-7-6-5 20,-8 3 8-20,0 3-13 13,-1 0 7-13,-2 0-1 14,1 0 0-14,-1 11 0 0,-2-3-2 13,-4 0 5-13,-1-2-9 13,-4 2 13-13,-2-2-11 14,2 0 8-14,1-2-5 20,-1-3 1-20,1-1 0 0,0 0 0 13,-1 0 1-13,-4 0-3 13,-3 0 8-13,-6 0-11 14,2 0 11-14,5 0-9 13,10 0 6-13,16 0-3 14,14 0 6-14,10 0-1 14,8 0-5-9,1-1 4-5,3-3-2 14,5 2 1-14,2 0 7 14,0 2-9-14,2 0 8 0,2 0-9 12,0 0-1-12,0 0-1 14,0 0-9-14,0 0 9 13,0 0-8-13,0 0 7 14,12 0 0-8,13 0 2 8,15 0 2-14,11-5 4 14,16-6 1-14,8-1-5 0,1-2-1 12,4 2 4-12,1-2-9 14,-3-1 12-14,0 3-13 14,4 1 13-14,1-1-11 20,-10 4 4-20,-4 1 0 0,-13 7 0 12,-9 0-2-12,-5 0-1 14,-4 0 4-14,-5 0-8 14,-6 5 10-14,-9 2-8 13,-3-4 2-13,-5 1 3 14,-6 1-5-14,1-2 1 0,-5 1 1 19,2-4 2-19,-2 0-6 0,0 0 14 13,0 0-6-13,0 0 4 13,0 0-1-13,0 0-4 14,0 0 3-14,0 0-2 14,0 0 2-14,0 0-6 13,0 2-1-13,0 0 2 14,2 1-9-9,2 4 6-5,6-2 7 14,-4 2-3 1,3-1 2-15,-5-2-1 0,1-1 0 12,0-3 5-12,-5 0-10 14,2 0 11-14,-2 0-7 13,0 0 7-13,0 0-11 14,0 0 5-8,0 0-2-6,0 0-8 13,0 0-9-13,0 0-35 14</inkml:trace>
    </iact:actionData>
  </iact:action>
  <iact:action type="add" startTime="75994">
    <iact:property name="dataType"/>
    <iact:actionData xml:id="d8">
      <inkml:trace xmlns:inkml="http://www.w3.org/2003/InkML" xml:id="stk8" contextRef="#ctx0" brushRef="#br0">9027 7458 0 0,'-8'-5'0'1,"1"-1"4"13,1 0-1-6,3 0 0-7,0 3 1 13,-1-2 0-13,4 1 1 14,-2 1-3-14,0-4 3 14,0 3-2-14,-1 2-3 13,3 1 0-13,-2 1 5 14,2 0-4-14,0 0 3 13,0 0 0-8,0-3-2-5,0 3 3 14,0 0 1-14,0 0 1 13,0 0 0-13,0 0-7 14,0 0 5-14,0 0-2 13,0 0-3-13,0 0 6 14,0 0-9-14,0 0 3 0,0 0-5 19,0 0-2-19,0 0-3 14,0 0 5-14,21 0 5 0,12 0 4 13,11 0-2 1,8 0 2-14,1 0-1 0,0 0-3 13,-3 0 0-13,1 0 0 13,-5 0 0-13,8 0 2 14,-2 0-5-8,4 0 9-6,1 0-11 13,1 0 13-13,4 0-12 14,0 0 5-14,2 0-1 13,-7 0 0-13,3-3 0 14,-2 2-1-14,8-1 6 14,2 0-12-14,3-2 14 13,4 2-14-7,-2 2 10-6,-7 0-4 13,1 0 1-13,-1 0-1 14,-2 0 1-14,3 0 0 14,4 0-3-14,7 0 9 13,0 0-13-13,0 0 11 14,0 0-8-14,0 0 4 0,0 0 0 19,2-6 1-19,3-2 1 14,2 0-4-14,0 2 7 0,-6-1-12 12,-5 4 15-12,-3 3-16 14,5 0 13-14,6 0-9 14,10 0 4-14,1 0 0 13,-1 0 0-13,-7 0-1 14,-11 0-4-9,-10 9 9-5,-13-2-10 14,-6 1 5-14,-10-2-3 14,-8-1 5-14,-4-2-1 13,-2-3 0-13,4 0 0 14,9 0 3-14,6 0-1 13,7-10-2-13,6-4 5 14,-1 0-7-8,-6 0 6-6,-6 5-6 13,-9 0 2-13,-13 5 0 14,-7 2 0-14,-5 2-7 14,-6 0 4-14,0 0-18 0,0 0 17 12,0 0 1-12,0 0-1 14,-12 0 8-14,-3 0-1 13,-4 2-3-7,-1-2 2 8,-2 0 2-14,-2 0-1 0,-5-2-3 13,-2-6 6-13,-12-2-7 14,-6 4 4-14,-9 2-5 13,-9 4 2-13,-5 0 0 14,-5 0 0-14,-8 0 2 14,-6 8-7-9,-3 2 11-5,-4-5-13 14,-1 0 14-14,11-3-11 13,5-2 6-13,9 0-2 14,3 0 3-14,0 0 1 14,-3 0 4-14,-1-2-6 13,3-3 6-13,3 2-5 14,7 0 2-9,2 3-2-5,1 0-1 14,-3 0-1-14,-5 0-1 0,-6 6 0 13,-7 14-1 1,-5-3-3-14,0 1 8 0,3-4-11 13,6-5 16-13,5-2-12 14,1-3 6-14,3-2-3 13,3-2 0-7,1 0 1-6,1 0 3 13,8 0-2-13,4 0 1 14,3 0 2-14,2 0-8 14,-2 0 8-14,-2 0-7 13,-2 0 3-13,-3 0-1 14,1 7 0-14,-1-4 1 13,5 1-3-7,2 3 6-6,5-6-11 14,5 3 14-14,-2-2-10 13,6-2 7-13,1 2-4 14,6-2 0-14,-1 0 0 13,5 0 0-13,-3 3 5 14,-1 0-11-14,-1 3 12 14,-4 2-12-9,-3 0 6-5,3-1-3 14,4-4 5-14,2 0-2 0,8-3 2 12,1 0-2-12,3 0 4 14,-1 0 1-14,3 0-6 14,3 0 9-14,-2 0-14 13,4 0 10-13,1 0-8 14,5 0 4-9,0 0-7-5,0 0-1 14,0 0-8-14,0 0 15 14,0 0-3-14,0 0 1 13,0 0 4-13,11 0-5 14,5 0 8-14,5 0-4 14,2 1 2-14,9 3 0 13,4-1 1-7,6-3-1-6,5 0 0 13,2 0 2-13,0 0-6 14,0 0 7-14,0 0-5 14,3 0 0-14,6 0 1 13,2-3-1-13,6 2 2 0,3-3-4 13,-2 1 7 1,0 0-10-8,-2-3 11-6,0 3-10 0,10-5 6 13,6 0-2-13,10-4 0 13,7-2 0-13,-2-2-3 14,-3 0 7-14,-4 2-9 13,-8 4 10-13,-4 2-10 14,-3 6 7-14,-5 2-4 14,-6 0 2-9,-5 2-1-5,-5 12-2 14,-3-2 1-14,-2-1-2 13,0-2 8-13,-2-1-10 14,5-5 13-14,1-2-8 14,3-1 2-14,-1 0-1 13,-1 0 0-13,1 0 1 14,-5 0-2-9,-2 0 5-5,-3 0-11 14,-5 0 14-14,-4 0-14 14,-4 0 11-14,-4 0-6 13,0 0 2-13,-1 0 0 14,1 0 0-14,-5 0 1 0,-6-7-4 13,-5 4 10-13,-2 1-14 20,-5 0 14-20,1 0-13 0,2 2 6 12,4 0-1-12,5 0-5 14,-1 0-9-14,-11 0-18 14</inkml:trace>
    </iact:actionData>
  </iact:action>
  <iact:action type="add" startTime="82880">
    <iact:property name="dataType"/>
    <iact:actionData xml:id="d9">
      <inkml:trace xmlns:inkml="http://www.w3.org/2003/InkML" xml:id="stk9" contextRef="#ctx0" brushRef="#br0">8265 6171 17 0,'0'-7'14'1,"0"0"11"13,0 2-24-13,0-2 4 14,0 2 1-14,0 3-4 13,0 0 7-7,0 2-7-6,0 0-1 14,0 0 5-14,0 0-12 13,0 0 3-13,0 0 1 14,0 0-4-14,0 0-1 0,0 0 4 12,0 0-2 3,0 6-1-15,0 14 12 0,0 6-10 13,0 6 13-8,0 6-7-5,0 4 1 14,0 4-2-14,-2 4 0 13,-9 4 0-13,2 11 0 14,0 9 5-14,4 2-11 14,3 6 13-14,2-1-16 13,0-5 14-13,0 2-7 14,0-1 2-9,0 3-1-5,0 0 0 14,0 0 4-14,0-4-10 14,5-10 13-14,-1-4-13 13,3-4 12-13,-2-5-9 14,-3-5 3-14,2-10 0 14,-4-9 0-14,2-9 0 13,-2-13-3-7,2-5 7-6,-2-2-5 13,0 0 3-13,0 0 16 14,3-14-8-14,-3-20 7 14,2-12-17-14,-2-3 0 0,0 4-2 12,0 4 4-12,0 5-4 14,0 4 8-14,0 0-13 13,0 2 11-7,0-4-8-6,0 0 4 14,0-2-2-14,0-6 2 13,6-2 0-13,6-6-4 14,1-5 6-14,3-1-9 13,-1-6 12-13,1 0-11 14,-5-1 7-14,-5 0-4 14,2 0 2-9,-6 1-1-5,0 4 2 14,0 4-6-14,-2 4 2 14,0 1 7-14,0 8-12 13,0 1 11-13,-4 4-5 14,-12 3 6-14,-1 8-2 13,-1 2 1-13,1 8-2 0,7 0 5 20,1 5-1-20,5 2-6 13,2 2 8-13,-2 2-10 0,4 1 4 13,0 3 0 1,0 0-5-14,0 0-2 0,0 0 3 13,0 0-2-13,0 3 0 14,-2 17 12-14,0 6-9 20,-2 6 6-20,-3 5-3 0,-1-4 0 12,0 4 0-12,2 0 0 14,1 4 3-14,1 1-7 14,2 6 10-14,0 6-12 13,2 6 13-13,-2 2-14 14,2 5 11-14,0-4-4 14,0 0 0-9,0-3 0-5,0-3-2 14,0 1 5-14,0 0-9 13,8 2 11-13,3 1-13 14,3-3 13-14,-1-3-10 0,3-9 5 13,-3-8 0 1,1-11-1-14,-5-9 1 0,-5-10-3 19,0-7 7-19,-2-1-1 14,-2 0-2-14,2 0 18 0,-2 3-13 13,0-3 14-13,0 0-10 13,0 0-7-13,0-4 2 14,-2-4-3-14,-2 4 3 13,0 1-1-13,4 3-6 21,0 0 8-21,0 0-12 0,0 0 5 12,0 0-1-12,0 0 2 14,0 0-3-14,0 0-1 13,0-1 0-13,0 1 1 14,0-5-7-14,6 0 10 14,19-9-33-14,2-14-49 13</inkml:trace>
    </iact:actionData>
  </iact:action>
  <iact:action type="add" startTime="90468">
    <iact:property name="dataType"/>
    <iact:actionData xml:id="d10">
      <inkml:trace xmlns:inkml="http://www.w3.org/2003/InkML" xml:id="stk10" contextRef="#ctx0" brushRef="#br0">10854 4730 16 0,'-10'-6'10'1,"6"2"8"13,-1-2-18-13,-1 2 4 14,2 2 2-14,2 0-3 13,-4 1 0-13,4-6 3 14,0 1 1-14,-2-4-5 14,-1 4 8-9,3 1-6-5,-2-2 11 14,2 2-13-14,-4-4 9 13,4 4-9-13,0-2-1 0,0-1 0 13,0 2 2-13,-3-2 3 14,-1-2-4-14,-1-3 4 13,-4 0-3-13,0-3 0 14,2 2 2-9,-2 0-4-5,0-1 1 14,-3 1-2-14,-1 0 0 14,-1 1 3-14,-2-1 0 13,2-1 4-13,-1 3-12 14,-3 0 13-14,-1 2-11 14,0 0 3-14,-2 3-3 20,1 2 0-20,-1 3-5 0,1 0 7 12,-7 2 0-12,-4 0-4 14,-6 0 7-14,-2 0-8 14,-7 2 5-14,-5 10-1 13,2 4 1-13,-1 2-2 0,6-4 3 13,3 0 0 1,1-3-3-8,9-4 9-6,4-3-10 14,11-1 11-14,5-3-6 13,4 0 2-13,-1 0-2 0,2 0-1 13,-1 0 1-13,-5 0-3 13,-1 1-1-13,-12 5-1 14,-8 4 8-14,-4 1-11 20,-3 3 12-20,0 2-9 14,1 0 4-14,6 0 0 13,6-5 0-13,6 2 0 0,4-3-6 13,1-2 12-13,0-2-13 14,0 0 14-14,3 3-13 13,-3 0 8-13,-5 5-4 20,-1 2 1-20,-2 3 1 0,1-5-1 13,2 1 7-13,1-1-13 14,0-2 14-14,-5 2-13 13,-2 2 10-13,-2 1-4 14,-2 1 0-14,4-5 0 14,-2 4-2-14,2-2 4 0,6-2-6 19,-2 1 10-19,5-2-12 13,3-1 12-13,-4 1-10 14,-1 5 4-14,2-2 0 0,4 2-1 13,3 1-3-13,-1-2 2 13,8 2-5-13,-5 0 2 14,-1 2 10-14,2 0-11 20,1-5 10-20,-1 0-5 14,2-1 1-14,1 0 0 13,-1 2-2-13,0-2 5 0,0 0-7 13,3 3 10-13,1-4-12 13,2 4 2-13,0-1 2 14,2 0-8-14,0 2 6 14,0 1-4-9,0 2 3-5,10-1 3 14,1 0 3-14,3 0-6 13,-1 1 9-13,-1 0-10 14,-1 2 7-14,3 0-3 14,-2 0 2-14,7-2 0 0,0 0 0 12,4-3 1-12,4-1-7 20,4 2 13-20,4-4-12 14,5 2 10-14,5-5-7 14,4 2 2-14,2-6 0 13,-1 4 0-13,-6-3 1 0,-5 0-4 13,-4 0 7-13,-4 0-9 14,0-1 10-14,0-3-10 13,3 2 9-7,1-3-4 8,3-2 0-14,-1-2 0 14,6 0 0-14,2 0 4 0,0 0-8 13,1 0 10-13,1 0-11 13,-5-6 11-13,1 1-11 14,-3 3 5-14,-5 2 0 13,3 0 0-7,-1 0 0-6,2 0-3 14,3 0 8-14,1 0-12 13,-3 0 13-13,-2 0-12 14,3 0 10-14,-2-5-5 13,5-5 2-13,4-5-1 0,-4 0 0 13,1-3 5-13,-7 0-8 14,-5 1 7-9,-4-1-1 10,-2 4 2-15,2-2-4 13,0 0-1-13,2 2 0 0,0 0 0 13,-2 0 0-13,-4 2-2 14,-6 0 8-14,0 2-10 13,-1 0 10-13,-3 0-2 14,3-6-4-9,-1-4 11-5,6-6-10 14,2-8-1-14,2 0 0 14,-3 0 3-14,0 1-5 13,-4 4 7-13,-3 0-7 14,-9 7 10-14,-1 8-7 14,-5 3 2-14,-2-1 0 13,0 1-3-7,0-1 0-6,0 0-5 0,0 1 11 12,0-4-12-12,0-1 14 14,0-4-12-2,-7-2 5-12,-1-2-1 13,-4-2 0-13,-1-1 1 14,-3 3-2-14,-1-2 2 13,-4 4-7-13,3 5 12 8,3 2-8-8,1 6 5 14,5 1-4 0,1 1 1-14,1 4 0 14,5 1 2-14,0 0-1 0,-1 2 1 12,1-3 4-12,-1 1-12 14,1-2 13-14,2 1-12 14,-2-2 5-9,2 3 0-5,0-2-2 14,0 4-2-14,-4 0-2 13,-14 9-39-13</inkml:trace>
    </iact:actionData>
  </iact:action>
  <iact:action type="add" startTime="94353">
    <iact:property name="dataType"/>
    <iact:actionData xml:id="d11">
      <inkml:trace xmlns:inkml="http://www.w3.org/2003/InkML" xml:id="stk11" contextRef="#ctx0" brushRef="#br0">15051 4398 3 0,'-2'0'2'15,"-3"0"9"-8,3 0-9-6,-1 0-1 13,3 0-1-13,0 0 3 14,0 0-6-14,0 0 8 14,0 0 1-14,0 0-6 13,0 0 14-13,-2-3-10 14,0 1 6-14,0 2-2 13,0-2-8-7,-3 0 3-6,1 1 1 14,0-1-6-14,-1-1 7 13,2 1 0-13,-3-2-4 14,-1 2 4-14,3-2-4 13,-3 1 3-13,3 0 0 0,-1-1-1 13,0 0-3 2,1 1 5-15,0-2-10 4,2 3 10 11,-3 0-9-15,1-1 5 0,2 3-1 12,-3 0 1-12,2-3-1 14,-1 3 0-14,0-2 6 14,-3 0-12-14,3-2 11 13,-3 3-10-13,0-4 10 14,-4 1-7-9,-7 0 2-5,-3-2 0 14,-6 2-1-14,0 2 3 14,-4-2-7-14,2 2 11 13,-3 2-11-13,-1 0 10 14,-6 0-10-14,0 0 5 14,-5 12-1-14,-4-4 1 13,1 1 0-7,3-4-1-6,6-1 7 13,5 1-10-13,2-5 9 14,2 0-6-14,2 0 4 14,-2 0-3-14,2 0 0 13,0 0 0-13,-2 0 4 0,4 0-3 13,-4 0-2-13,-2 0 7 13,2 0-13-7,-2 0 13-6,2 0-13 14,-4 0 7-14,1 0 0 13,-1 0-3-13,2 0 3 14,0 0-1-14,8 0 5 13,4 0-8-13,0 0 8 14,9 0-6-14,-11 0 6 14,-3 0-5-9,-5 0 1-5,-5 0 0 14,-6 0-1-14,-5 0 2 13,1 3-5-13,-5 3 10 14,-2 0-12-14,2-2 12 14,-1 2-8-14,6-2 2 13,11 0 0-13,0-2 0 14,6-2 2-9,0 2-4-5,2 0 7 14,3 3-13-14,-2 0 13 14,1 2-11-14,-1 0 5 0,-3 1 1 12,2 0-1-12,-1 3 1 14,-3 3-1-14,-2-1 2 14,-3 6-7-14,-4-4 11 13,5 1-10-7,1 0 10-6,8-5-9 13,2-1 4-13,4-1 0 14,7-2 0-14,-1 1-2 14,2 0-1-14,-1 4-5 13,-3 2 7-13,-4 2 1 14,0 2-5-14,-2 3 8 14,3-4-3-9,1-1 0-5,1-2 0 14,3 0 0-14,3-4-4 13,5 0 2-13,-1 0 2 14,3-2-6-14,0 2 8 14,-1 0-3-14,1 3 1 0,-5 1 0 12,3 4 0 3,-2 4 1-10,-1 1-1-5,2 8 4 14,-4 2-8-14,1 4 9 14,-1-1-9-14,-3 0 5 0,4-4-1 12,1-1 0-12,0 3 0 14,4-5-1-14,3 2 2 13,0-4-4-13,0 0 6 14,0-1-6-8,0-4 6-6,6-2-6 13,2 0 3-13,3-2 0 14,3 2 0-14,-1 4 2 13,-2 0-4-13,3 3 7 14,-6 4-10-14,4-4 7 14,-1-4-4-14,0 0 1 13,3-4 1-7,-4 1 1-6,1-1 0 13,5-2-2-13,-1 1 4 14,6 0-6-14,-3 1 8 14,4-2-11-14,0 0 7 13,1-3-2-13,1-4 2 0,5-2-1 13,3-3 1-13,1 2 0 20,2-2 0-20,-1-2 2 0,-3 3-6 13,-4-3 9-13,-5 4-10 13,0-3 6-13,3-1-2 14,-1 0 0-14,5-1 0 14,5-2-1-14,1 0 6 13,10 0-10-13,9 0 11 14,8-2-10-9,9-13 9-5,5 1-7 14,-2-1 2-14,-1 1 0 14,-1-1-2-14,-5 4 5 13,-3-1-8-13,-8 1 10 14,-2 4-11-14,-6-1 12 13,-5 2-10-13,-3 3 5 14,-5-1-1-8,-1 1 0-6,1-1 0 13,4 0 0-13,-1-3 5 14,-1 3-11-14,-1-2 12 0,-3 1-12 12,-4 1 10 3,-4-1-4-15,-3 1 0 0,-1 3 0 13,0-1 0-13,-2 2 2 20,-4-2-7-20,1-1 11 0,-3 1-10 12,-2 2 9-12,0-2-6 14,2 0 2-14,1 1-1 14,1-3 2-14,3 0-1 13,1 0-2-13,-2-1 5 14,3 0-8-14,-2 2 11 14,0-1-13-9,-5 3 8-5,1 1-3 14,-6 0 1-14,4 0 0 13,1 0-1-13,3 0 2 14,6-2-5-14,7-5 10 14,4 2-9-14,8-4 9 13,3-3-10-13,3-1 8 14,8-1-4-9,3-3 0-5,0 2 0 14,-4 0-3-14,-5 4 8 14,-9 0-11-14,-6 3 12 0,-8 2-8 12,-1-1 3-12,0 4-2 14,-1 1 1-14,2-2 0 13,3 1 0-13,3-2 1 21,-1-4-6-21,2 2 11 0,-2-3-6 12,-4 0 4-12,-2-4-1 14,0-3-2-14,-5 0 7 13,-3-10-5-13,4 1-3 14,-4-1 3-14,-1-4 1 14,-3-1-4-14,-1 0 6 13,-6 2-3-7,-2 2-3-6,-1 7 4 13,-1-2-3-13,-2 3 1 14,0 0-2-14,0-2 2 14,0-2-8-14,0-1 12 13,0 2-13-13,-7 0 12 14,-6 0-9-14,-3-2 6 0,-1-1-2 19,-1-2 0-19,0-2 3 14,-2-2-2-14,0 2 5 13,-1 0-8-13,2 2 9 0,-1 2-11 13,-3 0 7-13,6 4-3 14,1 0 0-14,1 4 0 13,3 2-2-13,1 1 6 14,-3 1-10-9,1 0 12-5,-5 2-11 14,1 0 11-14,-6 5-9 14,3-3 4-14,-4 2-1 13,-7 1 0-13,2 2 2 14,-10-2-4-14,4 5 8 13,-1 0-12-13,-6 2 13 14,7 0-13-8,-4 0 8-6,8 0-2 13,9 0 1-13,2 0-1 14,4 0 0-14,3 0 5 13,2 0-8-13,1 0 9 0,2 0-9 13,-1 0 7-13,-3 0-8 14,4 0 4-14,-3 0 0 20,-3 0 0-20,1 0-2 14,-5 0-1-14,3 0 3 13,-3 9-5-13,-1-2 8 0,2 5-9 13,-3-2 9-13,2 0-3 13,0 1 0-13,5-3 0 14,2-3-2-14,4 1 5 14,5-2-9-9,0-4 8-5,2 3-7 14,0-3 2-14,0 0 2 13,0 0-2-13,0 0 3 14,0 0-1-14,-2 1 2 14,2-1 3-14,0 0-1 13,0 0-1-13,0 0 2 14,0 0-4-9,0 0 3-5,0 0-3 14,0 0 1-14,0 0-1 14,0 0 2-14,0 0 2 13,0 0-5-13,0 0 7 0,0 0-11 13,0 0 10-13,0 0-7 14,0 0 2-14,0 0 0 13,0 0 0-7,0 0 3-6,0 0-6 13,0 0 8-13,0 0-11 14,0 0 1-14,0 0 4 14,0 0-11-14,-3 3 4 13,-1 7-5-13,-6 6 4 14,0 9 4-14,-4 10-19 20,-1 1-31-20</inkml:trace>
    </iact:actionData>
  </iact:action>
  <iact:action type="add" startTime="100853">
    <iact:property name="dataType"/>
    <iact:actionData xml:id="d12">
      <inkml:trace xmlns:inkml="http://www.w3.org/2003/InkML" xml:id="stk12" contextRef="#ctx0" brushRef="#br0">10595 5854 5 0,'0'-3'2'15,"0"1"9"-14,0 0-7 14,0 0-3-9,8-4 2-5,13-5 0 14,14-8 1-14,12-8-2 14,11-2 0-14,7-5 0 13,2 0-2-13,-1-1 0 14,-5 3 0-14,-8 2-1 13,-9 4 2-13,-10 9-4 14,-14 4 8-8,-9 6-8-6,-6 7 8 13,-5-3-3-13,0 3 0 14,0 0 3-14,0 0-1 13,0 0 3-13,-12 0-2 0,-3 0-2 13,-7 10-6 2,-7 12 2-15,-11 10-3 0,-9 6 2 12,-7 6-1-6,-5 3 3-6,-1-4 0 14,2-2-1-14,4-5 5 13,3-6-9-13,4-9 11 14,9-4-12-14,11-8 12 13,9-5-6-13,13-4 1 14,5 0 3-14,2 0-1 14,0 0-2-9,0 0 8-5,4-13-3 14,17-7 7-14,10-9-8 13,17-4-10-13,17-4 10 14,9 2-5-14,1 3 0 14,-1 2 0-14,-9 2-3 13,-11 1 3-13,-12 8-5 14,-18 5 10-9,-11 6-7-5,-8 5 7 14,-5 3-10-14,0 0-1 14,0 0-8-14,-5 7 14 13,-16 8 4-13,-16 6-1 0,-9 7 3 13,-3-2-11-13,0 4 11 14,2-2-10-14,-3 2 5 13,4 0-1-7,1-5 0-6,10-6 0 13,10-9-2-13,10-4 4 14,10-6-5-14,5 0 9 14,0 0-12-14,0 0 4 13,0 0 2-13,0-4 5 14,27-20 9-14,22-10-13 13,17-9 3-7,13-3-8-6,1 5 8 14,-4 1-9-14,-7 8 9 13,-16 4-8-13,-12 7 5 14,-17 12-2-14,-12 5 1 14,-10 4-2-14,-2 0 0 13,0 0-13-13,-5 0 9 0,-19 8 6 19,-10 9 8-19,-9 7-3 14,-1 3-7-14,-1-4 4 0,1 2-1 13,-1-1-1-13,1 2 1 13,0 1-5-13,-1-2 8 14,5-4-9-14,4 0 8 13,12-7-9-13,8-5 9 14,7-9-3-8,7 0 0-6,2 0 0 13,0 0 0-13,0 0 1 14,2 0-1-14,31-23 9 13,17-9-4-13,18-8-1 14,8-2-5-14,-4 5 1 14,-8 10-1-14,-12 3 1 13,-17 9 0-7,-15 10-4-6,-11 3 1 13,-9 2-6-13,0 0-17 14,-6 14 12-14,-28 18 14 14,-13 7 18-14,-9 6-15 0,-4-6-1 12,2-5 0-12,12-7 0 14,7-10 2-14,18-8-2 20,11-4 0-20,6-5 2 0,4 0-3 13,0 0 1-13,0 0 1 13,0 0-2-13,0 0 2 14,0 0 2-14,0 0-4 14,0 0 6-14,0 0-2 13,0 0-3-13,0 0 0 14,0 0 2-9,0 0-4-5,0 0 1 14,0 0-2-14,0 0 4 14,0 0-4-14,0 0 6 13,0 0-3-13,0 0 2 14,0 0-1-14,0 0 1 13,0 0 4-13,-5 0 1 14,3 0-9-8,-2 0 0-6,2 0 4 13,-3-3-8-13,3 3-2 0,-1-2 6 13,1 2-12 2,0 0 1-15,0 0-11 0,-3 14-1 12,-1 9-1-12</inkml:trace>
    </iact:actionData>
  </iact:action>
  <iact:action type="add" startTime="103878">
    <iact:property name="dataType"/>
    <iact:actionData xml:id="d13">
      <inkml:trace xmlns:inkml="http://www.w3.org/2003/InkML" xml:id="stk13" contextRef="#ctx0" brushRef="#br0">17015 6125 5 0,'-25'-15'5'15,"1"1"1"-6,-7 0-4-1,2 4-4-6,-5 0 6 8,1 5-6 0,0 5 2-2,-4 0-2-6,2 0 0 8,5 9 2 0,11-1-3-2,7-3 1-6,12-2-1 8,0-3-3 0,0 2 6-2,7 1 0-6,22 4 4 8,14 0 4 0,13 0-1-2,19-7 5 2,18 0-10-8,17 0 12 8,11 0-12-2,10-2 12-6,3-5-10 8,8 4-2 1,5 3-2-3,3 0 4-6,-3 0-4 8,-14 0 1 0,-12 3 0-2,-16 9 3-6,-14 1-4 8,-7-1 3 0,-3-3 5-2,-3-9-4-6,-9 3 16 8,-2-3-2 0,-9 0-9-2,-6 0-3-6,-8 0-1 8,-7 0-8 0,-2 0 10-2,-6 0-14-6,-3 0 8 9,0 0-4-1,1 0 1-9,0 0 2 8,-2 0-2-1,-5 2 4 4,-9-2-2-11,-4 0 6 8,-5 0-10 1,-2 0 10-2,0 0-12-7,0 0 6 8,0 0-1-8,0 0-4 14,0 0 5-14,-11 0 3 13,-7 0-3-13,-9 0 5 14,-15 0 1-14,-12 0-10 14,-8 12 10-14,-9 0-10 13,-8 0 6-13,-10 2-2 14,-11-2 0-9,-10 5 1-5,-3-2-5 14,-3 2 10-14,0 0-13 14,0 0 11-14,-2-2-9 13,9-6 6-13,14-6-1 14,10-1 1-14,11-2-1 13,13 0 0-13,13 0 4 14,9 0-10-8,8 0 13-6,3 0-14 13,-4 0 9-13,-1 0-4 14,-3 0-2-14,5 6 2 13,8 0 1-13,13-1 1 0,5-4-5 13,5-1 1-13,0 0-2 14,0 3-18-14,31 1 20 13,27 0 4-7,27-3 6-6,22-1 2 13,11 0-2-13,3 0-3 14,-3-8 0-14,-2-2-3 14,-2 4 6-14,-1-2-4 13,-8 7 2-13,-9 1-3 14,-9 0-1-14,-5 0 0 14,-10 1 0-9,-6 5 0-5,-8 0-2 14,-6 1 8-14,-8-6-10 13,1 2 11-13,-5-2-8 14,0 2 3-14,-3-2-2 14,2 2 0-14,-3-2 2 13,-7-1-4-13,-7 0 6 14,-9 0-9-9,-9 0 12-5,-4 0-11 14,0 0 5-14,0 0-2 0,0 0 2 13,-13 0 12-13,-7 0-13 13,-7 0 6-13,-8 0-10 14,-3-1 9-14,-5-2-10 14,-3 3 10 0,-1 0-10-14,-7 0 6 5,-9 0-1-5,-12 8 0 13,-14 6 0-13,-9 6-1 14,-5 2-1-14,5 1-3 14,4-1 10-14,5-2-12 13,6-4 11-13,6-3-6 14,5-1 3-14,13-7-1 13,7-5 0-7,9 0 1-6,12 0-1 14,4 0 6-14,10 0-7 13,-1 0 6-13,3-5-10 14,1 5 6-14,1-3-1 0,2 3 0 12,1-2 0-12,6 2-1 14,0 0 5-14,2-2-11 14,-1 2 14-9,-1 0-14-5,0 0 7 14,-1 0-3-14,2 0 1 13,3 0-3-13,0 0-1 14,0 0-8-14,0 0 1 14,0 0-16-14,0 2 14 13,8 10-6-13,0 4 10 14</inkml:trace>
    </iact:actionData>
  </iact:action>
  <iact:action type="add" startTime="108810">
    <iact:property name="dataType"/>
    <iact:actionData xml:id="d14">
      <inkml:trace xmlns:inkml="http://www.w3.org/2003/InkML" xml:id="stk14" contextRef="#ctx0" brushRef="#br0">6059 8504 0 0,'0'0'5'15,"0"0"-1"-14,0-2-1 0,0 2-6 13,0 0 1 1,0 0-1-14,0 0 5 0,0 0-2 13,0-3 3-13,0 3-2 14,0 0 6-14,0 0-7 13,0 0 11-7,0 0-10-6,0 0 3 13,0 0 0-13,0 0-8 14,0 0 4-14,0 0-2 14,0 0 1-14,0 0 1 13,0 0-5-13,0 0 10 14,0 0-11-14,0 0 12 14,0 0-11-9,0 0 8-5,0 0-5 14,0 0 4-14,0 0-2 13,0 0 0-13,0 0 3 14,0 0-4-14,0 0 6 14,0 0-7-14,0 0 6 13,0 0-5-13,0 0 1 14,0 0-3-9,0 0 3-5,0 0-2 14,0 0-1-14,0 0 6 0,0 0-6 13,0 0 8-13,0 0-7 13,0 0 4-13,0 0-2 14,0 0 2-14,0 0-2 13,0 0 0-13,0 0 0 14,0 0-4-8,0 0 8-6,0 0-10 13,0 0 7-13,11 0-1 14,7 0 0-14,13 0 6 13,4 0 1-13,7-2-5 14,8-3 7-14,4-1-7 14,-2 0 3-14,4-2-2 13,4 0-3-7,3 2 2-6,1 1-2 13,6 0 0 2,-3 3 0-15,-3 0 0 0,-6-1 3 13,-7 1-8-13,-4-1 11 13,-3-1-9-13,1-1 7 14,0 2-5-14,0 1 1 14,-3 0 0-9,-2 2-1-5,0 0 1 14,-2 0-3-14,0 0 7 13,0 0-8-13,0 0 6 14,-1 0-6-14,1 4 7 14,-1 2-3-14,0 0 0 0,1-2 1 12,2 0-1-12,-2-2 3 14,2 2-6-9,0 2 8-5,3-2-10 14,-3 1 6-14,0 2-2 14,-2-1 0 0,0 1 1-14,-1-4-1 0,1 3 2 13,1-3-4-13,1-3 8 13,-1 2-7-13,2-2 8 14,-1 0-12-8,-2 0 7-6,-1 5-2 13,0 2 1-13,-4-2-3 14,3 3 2-14,-1 2-4 13,1 1-1-13,-1-1 12 14,2-3-10-14,-4 0 8 14,0-4-5-14,3 1 2 13,-1-4 1-13,3 0 0 5,-3 0-1-5,2 0-2 13,-2 0 6-13,-1 0-10 14,-3 0 9-14,2 0-9 14,-2 0 8 0,1 0-3-14,-1 0 0 14,2 0 0-14,-2 0 0 14,-4-4 2-14,-2 1-6 4,-3 3 9-4,-4 0-10 14,0 0 7-14,2 0-4 13,-5 0 1-13,4 0-2 14,-2 0 2-14,-1 0 1 14,1 1-5-14,-1 1 11 13,5 0-4-13,0-2 1 14,6 0 2-9,6 0-4-5,8 0 5 14,3-10-5-14,4 1 2 14,2-1-2-14,0-1 2 13,-2 5-6-13,-5 0 9 14,-7 4-12-14,-7-2 11 14,-9-1-7-14,-9 5 4 13,-5-3-2-13,-4 3 3 7,-2 0-3 2,0 0 11 0,0 0-11-9,0 0 12 8,0 0-12 1,0 0 10-2,0 0-7-6,0 0-2 8,0 0-1 0,0 0 0 0,0 0-1-9,0 0-3 8,0 0 1-1,0 0 0 2,0 0-2-8,0 0 8 6,0 0-4 2,0 0 1-9,0 0 0 14,0 0 0-14,0 0 2 14,0 0-4-14,0 0 8 13,0 0-12-13,0 0 13 14,0 0-12-14,0 0 9 0,0 0-4 12,0 0 1-12,0 0-1 21,0 0 0-21,0 0 3 13,0 0-5-13,0 0 7 14,0 0-9-14,0 0 8 0,0 0-7 12,0 0 3-12,0 0-7 14,0 0-3-14,0 0-42 14</inkml:trace>
    </iact:actionData>
  </iact:action>
  <iact:action type="add" startTime="122374">
    <iact:property name="dataType"/>
    <iact:actionData xml:id="d15">
      <inkml:trace xmlns:inkml="http://www.w3.org/2003/InkML" xml:id="stk15" contextRef="#ctx0" brushRef="#br0">13218 8729 5 0,'0'0'6'8,"0"0"19"-6,0 0 1 8,0-5-13 0,0-4-7-2,0 1 0-6,-2 1 6 8,-5 3-12 0,3 1 1-9,-2 0 3 8,-1 2-4 1,0 1 0 0,-6-3 5-9,-6 3-5 8,-4 0-1 1,-9 0 1 1,0 0 0-10,-1 0-1 8,2 7 5 1,-2 0-6-2,-1 0 10 2,-1-3-11-8,-1 0 6 8,1-4-1 0,-6 0 2-9,-3 0-2 8,-3 0 0 1,-2 0 3 0,-5 0-7-9,1 0 6 8,-1 0-2 1,3 2 0-2,4 2 0-7,5 1-1 10,1 4 1-1,6-1-2 0,-1 0 2-9,5-3 5 8,2 0-6 2,2-1 11-3,2-2-12-7,0 1 8 10,0 0-6-3,0 1 1 2,-2 0 3-9,3-4-5 13,-1 1 8-13,3-1-8 14,2 0 8-14,2 0-6 14,7 0 5-14,2 0-6 0,0 0 3 12,4 3-3-12,-1-3 1 14,-1 0 3-14,3 2-5 13,0-2 5-7,-4 0-2-6,4 0-7 14,-2 0 11-14,1 0-10 13,3 0 5-13,0 0-3 14,2 0 1-14,0 0 1 13,0 0-4-13,0 0 5 14,0 0-10-14,0 0 11 14,0 0-11-9,0 0 5-5,0 0 2 14,0 0-8-14,0 0-1 13,0 0 6-13,2 0-7 14,9 0 9-14,7 0 2 14,4 4-5-14,7 2 10 13,5-1-10-13,2 0 6 14,8-3-2-9,3 0 0-5,1-2 2 14,6 0-5-14,2 0 9 14,-4 0-12-14,0 0 12 13,0 0-12-13,-5-2 9 14,-1-2-6-14,2 0 3 14,-4 2 0-14,-4-3-1 13,0 2 1-13,-2 1-5 5,-2 2 9-5,-3 0-10 13,0 0 6-13,-4 0-4 14,0 2 3-14,-2 9-3 14,-2 3 2 0,2 3 2-14,-3-3-4 0,5-1 8 13,3 1-11-13,1-2 14 13,5-5-10-7,4-3 9-6,1-4-6 14,1 0 0-14,-4 0 0 13,-8 0 0-13,-11 0 1 14,-9 0-6-14,-6 0 12 13,-6 0-13-13,0 2 12 0,0 2-10 13,0-1 6-13,0-3-2 20,0 1 3-20,0 1-1 14,0-2 2-14,0 2 0 0,0-2-4 12,0 0 6-12,0 0-12 14,0 2 11-14,0-2-9 14,0 0 4-14,0 0-2 13,0 0 2-13,0 0 0 14,0 0-6-9,0 0 12-5,0 0-10 14,0 0 10-14,0 0-5 14,0 0 0-14,0 0 2 13,0 0 0-13,0 0 0 14,0 0 5-14,0 0-6 14,0 0 1-14,-6 0 4 13,2-2-6-7,-4-2 2-6,6 3-1 13,0 1-1-13,2-3-1 14,0 3 0-14,-2 0 0 0,0 0-6 13,2 0 9 1,0-2-7-14,0 2-6 0,0 0 6 13,0 0-18-13,0 0-11 20,0 0-39-20,0 14-21 0</inkml:trace>
    </iact:actionData>
  </iact:action>
  <iact:action type="add" startTime="124834">
    <iact:property name="dataType"/>
    <iact:actionData xml:id="d16">
      <inkml:trace xmlns:inkml="http://www.w3.org/2003/InkML" xml:id="stk16" contextRef="#ctx0" brushRef="#br0">15570 8775 10 0,'-4'0'15'15,"2"0"-11"-14,-3 0 5 14,-2 0-8-14,3 0 5 13,-3-2-2-13,3 2 1 14,0-3-2-14,-1 3 0 0,0-3-2 19,3 1 2-19,-5 0-5 14,1-3 8-14,-1 0-8 0,-2-1 4 12,0-1 0-12,3 2 2 14,-1 1-2-14,0-1-2 14,5 3 5-14,-1 0-10 13,3 1 11-13,0 1-12 14,0 0 4-9,0 0 1-5,0 0-5 14,0 0 6-14,0-2 0 14,12 2 2-14,3 0-3 13,8 0 2-13,6 0-1 14,0-2 6-14,0 0-8 14,-2-1 4-14,-3 2-2 13,2-5 4-7,3 1-4-6,5-2 0 13,9 0 3-13,1-1-5 14,5 1 8-14,-2 0-11 14,-2 4 9-14,-1-1-7 0,5-3 3 12,5 2 0 3,4-4 1-15,6 4 1 0,-1-2-2 12,-5 3 4-6,-8 2-7 9,-4 2 7-15,-4 0-8 0,-9 0 4 12,-2 0-3-12,-2 6 3 14,-2 2-2-14,0 5 1 13,-2-1-3-13,-3-3-2 14,-3 3 12-14,0-4-12 14,1-1 12-9,-3-2-6-5,4 0 0 14,1-3 4-14,0 0 2 13,3-2-5-13,-3 0 4 14,1 0-2-14,-8 0-3 14,-4 0 6-14,-6 0-12 13,-3 0 6-13,-2 0 0 0,0 0-6 19,0 0-3-19,0 0 9 14,0 0 0-14,0 0 9 14,-2 0-6-14,-12 0 4 13,-1 0-5-13,-12 0-3 0,-2 0 1 13,-6 0 0-13,-6 5 0 14,-1 4 0-14,-6-4-1 13,2 2 4-7,1-4-6-6,-1 0 9 13,1-2-10-13,3-1 7 14,2 0-3-14,7 0 1 14,-2 0 0-14,6-1-1 13,0-5 2-13,1 2-8 14,-1-3 12-14,0 2-10 13,0-1 8-7,4 0-4-6,3 1 0 14,-1 1 1-14,2 3-1 13,-2-1 4-13,-4-1-9 14,0 3 9-14,1 0-10 13,-1 0 12-13,-2 0-10 14,3 0 4-14,-1 0 0 0,0 0 0 19,2 5 1-19,3-2-2 14,2 2 5-14,6-3-9 0,4 0 11 12,-2-2-6-12,3 0 4 14,-1 0 3-14,-2 0-7 14,1 0 2-14,0 0 2 13,4 0-4-13,0 0 2 14,1 0 3-9,-3 0-10-5,3 0 12 14,0 0-9-14,4 0 4 14,0 0 0-14,2 0-2 13,0 0 0-13,-2 0 0 14,2 0 0-14,0 0-3 14,0 0-7-14,-4 0 6 13,-5 17-20-7,-3 12 20-6,1 3-13 13,1-1-31-13</inkml:trace>
    </iact:actionData>
  </iact:action>
  <iact:action type="add" startTime="129136">
    <iact:property name="dataType"/>
    <iact:actionData xml:id="d17">
      <inkml:trace xmlns:inkml="http://www.w3.org/2003/InkML" xml:id="stk17" contextRef="#ctx0" brushRef="#br0">21410 8578 11 0,'0'0'19'1,"0"0"-11"13,0 0 3-13,0 0-9 14,0 0-3-14,0 0 7 0,0 0-12 12,0 0 6-12,0 0 0 14,0 0-2-14,0 0-2 14,0 0 3-9,0 0-6-5,0 0 4 14,0 0 6-14,0 0-4 13,0 0 4-13,0 0 0 14,0 0-3-14,0 0 0 14,0 0 0-14,0 0 2 13,0 0-4-13,0 0 5 14,0 0-8-9,0 0 10-5,0 0-7 14,0 0 4-14,0 0 1 14,0 0 0-14,0 0-1 13,0 0 2-13,0 0 0 14,0 0-6-14,0 0 7 14,0 0-2-14,0 0 0 13,-6 0-3-7,-1 0 1-6,-3 0-1 13,-2 0 0-13,-1 0 1 0,-5 0-5 13,-5 0 8 2,-1 4-9-15,-3 0 10 0,3-1-9 12,-5-2 6-12,0 3-2 14,-3-2 1-14,1 0-1 13,4 1 0-7,1-1 4-6,1-1-10 14,1 1 12-14,-3 0-11 13,-2-2 11-13,-4 2-8 14,0 1 2-14,-8-3 0 13,-1 0 0-13,-1 0 2 14,-6 0-4-14,2 2 8 14,-3 0-11-9,-4-1 11-5,0 3-11 14,-2-2 7-14,6 1-2 13,0 1 0-13,1 0 0 14,5 1-1-14,-1 2 4 14,5-4-9-14,2 1 12 13,5-4-11-13,2 0 11 14,-1 0-6-9,1 0 2-5,2 0-2 14,-2 0 0-14,2 0 1 14,-2 0-4-14,2 0 9 0,0 0-12 12,0 0 11-12,0-2-10 14,-2 2 5 1,-5-2 0-15,0 1 1 13,0-1-1-13,3 2 0 5,6 0 2-5,2 0-5 13,6-2 8-13,5 2-9 14,-1-3 10-14,3 3-7 14,1-2 2-14,3 0-1 13,1 2 0 2,2-2 0-15,3 2 0 0,2-1 6 12,0 1-12-6,0 0 0-6,0 0-1 14,0 0-6-14,2 0 2 13,18 0 9-13,7 0 2 14,6 1 1-14,1 5 2 13,1-1-3-13,-1-3 4 14,2-2 2-14,-1 1-2 14,-1-1-1-14,1 0-3 4,1 2 0-4,7 0 0 14,3-2 2-14,6 3 0 13,4-3 1-13,-1 2-4 14,6 0 7-14,1 0-11 14,5-2 8-14,4 0-3 13,3 0 1 2,-8 0-1-15,-1 0 0 4,-7 0 3-4,-10 0-5 14,-2 0 7-14,-4 0-10 14,-4 0 11-14,2 0-10 13,0 0 4-13,5 0 0 14,-1 0 0-14,5 0 0 14,0 0-2-14,0 0 7 13,1 0-9-7,-6 0 10-6,-4-6-11 13,-2-1 8-13,-12 6-6 0,-1 1 3 13,-7 0-3 2,-5 0 2-15,-3 0-11 0,-4 0 9 12,-2 0 0-12,1 8-4 14,-5-1 9-14,0 2-6 13,0-6 4-7,0-1 0-6,0-2 0 14,0 0 0-14,0 0 11 13,0 0-10-13,0 0 6 14,-5 0-1-14,-13 0-10 13,-3-5 7-13,-8 0-5 14,-7 3 2-14,-7 2-1 14,-5 0-2-9,-10 0 0-5,-5 0-1 14,-7 10 4-14,-3 0-5 13,2 2 8-13,-3-2-4 14,5 1 2-14,-5 1-1 14,3-4 0-14,2-3 0 13,3-2 1-13,6-3 4 14,8 0-9-8,7 0 9-6,5 0-9 13,5 0 6-13,1 0-2 0,3 0 0 13,0-7 0-13,-2 3 0 13,1 1 3 2,1-1-8-15,4-1 10 0,3 3-7 13,1 1 6-13,4 1-1 13,0 0-3-7,5 0 2-6,2 0-2 13,1 0 3-13,1 0-6 14,2 0 9-14,3 0-13 14,3 0 13-14,0 0-12 13,0 0 5-13,0 0 1 14,2 0-3-14,-3 0 2 14,3 0 1-9,0 0-1-5,0 0-4 14,0 0 10-14,-2 0-10 13,2 0 11-13,0 0-8 14,-3 0 3-14,3 0-1 14,0 0 0-14,0 0 1 13,0 0-3-13,0 0 3 0,0 0-4 19,0 0 3-19,0 0-5 0,0 0 7 13,0 0-3-13,0 5 1 14,0 2 0-14,0-4 0 13,0 4 2-13,0 3-8 14,0 4 11-14,0 4-10 13,0 6-8-13,0-2-4 14</inkml:trace>
    </iact:actionData>
  </iact:action>
  <iact:action type="add" startTime="145538">
    <iact:property name="dataType"/>
    <iact:actionData xml:id="d18">
      <inkml:trace xmlns:inkml="http://www.w3.org/2003/InkML" xml:id="stk18" contextRef="#ctx0" brushRef="#br0">7075 9689 1 0,'0'0'6'1,"0"0"0"0,0 0 1 12,0 0-7-12,0 0 6 14,0 0-3-14,0 0 1 13,0 0-2-13,0 0 5 14,0 0-5-14,0 0 6 14,0 0 1-9,0 0-4-5,0 0 0 14,0 0-3-14,0 0 0 13,0 0 2-13,0 0-7 14,0 0 3-14,0 0 0 14,0 0-1-14,0 0-3 13,0 0 4-13,0 0-7 14,0 0 6-9,0 0-2-5,0 0 0 14,0 0 6-14,0 0-6 14,0 0 3-14,0 0 0 13,4 0 1-13,6 5-1 14,3-2 6-14,0 1-4 0,5-2 8 13,-3 0-10-13,3 0 10 13,3 0-10-7,-2-2 7-6,6 2-6 13,-1-2 0-13,3 3-1 14,-2-2 5-14,0 1-5 14,-2 0 4-14,0 2-6 13,2-4 6-13,-1 0-3 14,0 0 0-14,5 0 3 13,-2 0 1-7,4 0-4-6,0-2 4 14,1-4-3-14,1-2 3 13,-4 0-3-13,-2 3 3 14,0-2-4-14,-1 2 0 13,-1 3 0-13,4-3-1 14,-2 3 0-14,6-3 4 14,1 2-8-9,3-1 9-5,1 0-10 14,1 4 10-14,1 0-10 13,4 0 5-13,1 0 0 0,-3 0-1 13,-2 2 1-13,-6 4-3 14,-7 2 5-14,2-1-8 13,-3-2 12-13,6 1-12 20,-1 2 10-20,4-2-4 0,5-2 0 13,0 2 0-13,3 0 0 14,-5-1 2-14,1-2-7 13,0-1 11-13,-1 0-11 14,4-2 10-14,1 0-7 14,1 0 3-14,5 0-1 13,2 0 0-7,3-2 0-6,-3-3-2 13,1 0 7-13,-4 1-10 14,2 4 8-14,-8 0-8 14,-5 0 8-14,-4 0-4 13,-10 0 1-13,-5 0 0 0,-9 0-3 13,-5 0 3 1,-2 0-5-8,1 0 9-6,-3 0-10 0,0 0 5 13,0 0-1 1,0 0 2-14,0 0-3 0,0 0 2 13,0 0 1-13,0 0 8 14,0 0-7-14,0 0 5 13,0 0-2-13,0 0 1 14,0 0-4-9,0 0 6-5,0 0-3 14,0 0 0-14,0 0-1 14,-5 0 0-14,-1 0-5 13,-1 0 8-13,-1 0-10 14,-2 0 8-14,-1 0-8 13,-1 0 4-13,0 0 0 14,-9 0 0-8,0 0-2-6,-8 0-2 13,-5 2 8-13,-4 8-10 14,-9 6 12-14,-4-4-11 13,-5 3 9-13,-2-6-4 14,0-1 0-14,1 1 0 0,-1-1 0 13,0-4 4-13,0 0-10 20,-3-3 12-20,5-1-10 0,7 0 8 12,7-8-4-12,11-8 0 14,4 0-3-14,2 2-2 14,10 2-10-14,3 5-3 13,8 0-50-13</inkml:trace>
    </iact:actionData>
  </iact:action>
  <iact:action type="add" startTime="153745">
    <iact:property name="dataType"/>
    <iact:actionData xml:id="d19">
      <inkml:trace xmlns:inkml="http://www.w3.org/2003/InkML" xml:id="stk19" contextRef="#ctx0" brushRef="#br0">7365 10587 4 0,'82'-9'0'1,"-6"-4"6"0,-9-1-4 12,-9 2 3-12,-9-3-5 14,-13 2 6-14,-12 4 2 13,-11 2-1-13,-6 5 4 14,-5-1-4-14,-2 3 11 14,0 0-10-14,0 0 19 13,0 0-12-7,0 0 6-6,0 0-11 13,0 0-6-13,0 0-4 14,0 0-3-14,0 0 0 0,0 0-5 13,0 0 7 1,0 0-5-14,0 0 1 0,0 0 4 13,0 0-1-13,0 0-4 20,0 0 0-20,0 5 0 0,0 10-13 13,-4 10 18-13,-9 8-23 13,-6 0-27-13</inkml:trace>
    </iact:actionData>
  </iact:action>
  <iact:action type="add" startTime="155081">
    <iact:property name="dataType"/>
    <iact:actionData xml:id="d20">
      <inkml:trace xmlns:inkml="http://www.w3.org/2003/InkML" xml:id="stk20" contextRef="#ctx0" brushRef="#br0">15604 9769 11 0,'-11'-16'8'1,"1"8"6"0,4 3-9 12,4 3 14-12,-3-1-14 14,3 3 13-14,-2 0-16 13,-4-4 11-13,-2-1-8 14,-6-2-5-8,-4 2 0-6,-7-4 4 13,-2 3-1-13,-4 1-1 14,-3 2-3-14,-7-3 6 13,-1 3-10-13,-5 3 6 14,-4 0-2-14,-7 0 1 14,-6 0 0-14,6 0-1 13,-9 0 5-7,-6 0-4-6,-3 5 1 13,-14-1-1-13,1-1 0 14,4-3 2-14,-3 3 1 14,7 3-3-14,2-2 0 13,5 0 1-13,3 0-6 14,4 0 11-14,1 0-13 14,4 2 15-14,-1 0-10 4,3 2 3-4,-5 1-1 14,2 0 1-14,-1-1-1 13,0 0 1-13,2-1 3 14,6-2-4 1,1-1 5-15,5-1-3 13,5-1 2-13,5-2-3 0,4 0-1 13,3 0 1-8,6 0-1-5,0 0 0 14,0-12 7-14,2 0-3 14,-2 1 2-14,0 0-5 13,-5 2 5-13,-3 4-3 14,-2-2-3-14,-5 5 0 13,-1 2 0-13,1 0 0 14,-6 0 3-8,4 0-8-6,-3 0 10 13,-3 0-8-13,4 0 9 14,-2 0-6-14,2-3 0 13,5 0 4-13,3 1-4 14,7-2 0-14,6 1 3 14,4-2 1-14,-1-1-2 13,-3-3 0-13,3 2-2 5,-3 2 4-5,7-2-3 13,1 0 2-13,4 4-2 14,5 3-1-14,-4-2 0 14,1 0-7-14,-1 2 13 13,-1 0-14-13,1-2 16 14,-1 2-11-14,3-2 3 14,3 1 0-9,1 1 0-5,1 0 1 14,2 0-5-14,3 0 8 13,2 0-10-13,0 0 3 14,-2 0 3-14,-1 12-17 14,-3 11 16-14,2 7-5 13,-3 2 6-13,5-1 0 14,0 0 3-14,-3 3-9 4,2-2 12 11,1 3-12-15,0-7 12 14,0-2-11-14,2-2 5 0,-2-4 0 12,2 0 0-12,0 1 1 14,0 0-3 1,0 4 6-15,0-2-9 13,0 7 12-13,0 1-14 5,0 1 10-5,0 0-4 13,2 1 1-13,4 1 0 14,2 1-1-14,0-3 3 14,-1-6-8-14,-1-3 12 13,4 0-13 2,-4-2 12-15,3-2-9 0,0 1 5 12,0 2-1-6,2-2 0-6,0 1 0 14,1 0-2-14,1 2 6 13,1-3-10-13,-6-5 12 14,1 0-12-14,-5-7 8 0,1-2-3 12,-2 0 1-12,-1-2 0 14,0-2-1-14,0 0 2 14,-2-2-6-9,0 0 11-5,0 0-12 14,0 0 13-14,0 0-10 13,0 0 4-13,0 0-1 14,2 0 0-14,0 1 0 14,5 4-4-14,-1-1 7 13,4 1-9-13,1 1 9 14,-3-3-6-9,2 1 1-5,1 0 0 14,2-1 2-14,7-3 0 14,5 0 0-14,6 0 0 13,7 0 1-13,7 0 5 14,3-5-12-14,6-4 12 14,2 0-11-14,-5-2 7 13,0 6-2-7,0 1 0-6,-3 1 0 13,0 3-2-13,-1 0 7 0,2 0-11 13,-2-3 13 2,5-1-11-15,5-1 10 0,5 0-9 12,8-1 3-12,1-3 0 14,3 4-3-14,-5-2 3 13,0 2-4-7,-9-2 10-6,-4 2-12 14,-5-5 12-14,-2 3-12 13,7 0 7-13,6-5-1 14,14 0 0-14,14-3 1 13,5 1-3-13,5 2 4 14,-4 2-7-14,-7 3 7 14,-6 2-6-9,-8 3 6-5,-5 2-6 14,-5 0 4-14,-7 0 0 14,-12 0 0-14,-6 0 0 13,-6 0-4-13,-5 2 9 14,-1 0-11-14,4 3 13 13,0-2-11-13,7-1 8 14,5 0-4-14,6-2 0 5,6 0 3 9,-2 0-6-14,-2 0 6 0,-2-9-6 13,-15-2 9-13,-4 2-8 13,-10 0 8-13,-8 5-9 14,-7 3 3-14,-1 1 0 14,-2-3 0-14,-1 3 3 13,0 0-7-7,4 0 9-6,7-2-11 13,6 2 11-13,7 0-11 14,6-2 9-14,3 2-4 14,3-2 1-14,3-1 0 13,-4 3-1-13,-3-3 3 14,-3 3-7-14,-2-2 10 14,-5 0-10-9,5 0 10-5,1-1-6 14,1-2 1-14,6-1 0 13,5 0 0-13,6 0 1 14,-1 2-3-14,-5-1 6 14,-5 3-10-14,-8 2 9 13,-6 0-9-13,-10 0 8 0,-6 0-2 13,-2 0 0-8,-3 0 1-5,-2 0-1 14,0 0 3-14,0 0-2 14,0-3 3-14,0-6 4 13,2-4-6-13,5-7-2 14,1-8 0-14,4-1-3 13,-3 0 3-13,-1-3-1 14,-4 1-3-8,-4 2 6-6,0-3-8 13,0 1 12-13,0-3-9 14,-6 0 8-14,-9-4-3 13,-3-1-2-13,0 2 0 14,0 2 0-14,-2 6 3 14,-2-1-8-14,-5 2 10 13,-4 3-11-7,-2 1 9-6,-6 5-9 13,-1 0 8-13,-5 6-2 14,-1 2 0-14,-1 3 0 0,-4 4-3 13,2 2 7-13,-3 2-10 13,4 0 12-13,-2 0-12 14,2 6 9-14,7 2-4 14,8-2 1-9,8 1 0-5,12-4 0 14,2-1 3-14,6 0-9 13,3-2 7-13,0 0-6 14,0 0-2-14,-3 4 2 14,-3-1-37-14,-15-3-43 13</inkml:trace>
    </iact:actionData>
  </iact:action>
  <iact:action type="add" startTime="157862">
    <iact:property name="dataType"/>
    <iact:actionData xml:id="d21">
      <inkml:trace xmlns:inkml="http://www.w3.org/2003/InkML" xml:id="stk21" contextRef="#ctx0" brushRef="#br0">11415 9624 18 0,'-9'-9'18'1,"3"1"-6"0,-4-2-6 12,4 0-4-12,-3-2 8 14,-5 1-9-14,3-4 6 13,-7 1-4-13,-1 2 6 14,-6 2-5-14,-4 0 5 14,-4 1-9-14,-1 5 0 13,-1 3 0-7,1-2 2-6,-2 3-8 13,-2 0 12-13,1 0-12 14,-4 0 10-14,-3 13-8 14,-1-1 5-14,3 0-1 0,0 4 0 12,3 0 3-12,2 4-7 14,3-2 8-14,3 2-10 20,0 3 12-20,8-3-12 0,2 1 7 13,0 5-2-13,1 4-2 13,1 6 3-13,-2 1-1 14,3-3 2-14,1-2-5 14,3-2 10-14,1 2-12 13,2-4 12-13,-1 4-11 14,4-2 5-9,1 1 0-5,2-2-5 14,5-3 0-14,0 2 5 14,0-2-2-14,3 3-3 13,6-1 10-13,6 2-10 14,-1 0 9-14,1 0-5 0,3-1 2 12,-5 3-1 3,3-1 0-9,-3 1 1-6,1-2-6 0,3-2 11 12,3 3-12 3,1-4 12-15,6 2-11 0,-1-3 8 12,5-1-3-12,3 1 0 14,2-1 0-14,3-6-1 14,3 1 5-14,1-6-7 13,4-2 6-7,-2 1-4-6,-3-3 6 13,-2-4-6-13,-2 0 1 14,0-4 0-14,2 0 0 14,5-2 2-14,-1 0 1 13,7 0 0-13,5-12-3 14,4-2 6-14,1 1-10 14,-3-4 8-9,-2 2-5-5,-6 1 1 14,0 5 0-14,-11-1-4 13,-5 5 10-13,-7 2-12 14,-5-2 12-14,-1 4-12 14,-6-1 10-14,-1 2-5 13,-4-2 1-13,3-5 0 0,3 2 0 19,7-7 1-19,1-4 0 0,3-2 4 13,-3-3-5-13,-1 0 3 14,-4-1-5-14,-1-3 4 13,-1-2-2-13,-4-2 3 14,-5-5-1-14,0 2-1 13,-4-3 3-13,-4 1-3 21,0-1 3-21,0-2-3 0,0-2 5 12,-4-5-6-12,-15-3 1 14,-1-5-1-14,-2 2 0 13,-2 4 1-13,-1 0-1 14,-4 8 6-14,2 4-12 14,0 4 12-14,3 2-11 13,0 5 10-7,1 6-5-6,1 0 0 13,1 0 0-13,4 6 0 14,-3-1 4-14,5 3-6 14,-6-3 7-14,6 5-6 0,-1 0 7 12,0 4-7-12,-1-1 2 14,-2 2-1-14,-2 0 0 20,-8 2 1-20,-2 0-5 14,-8 0 10-14,-3 0-10 0,4 0 10 12,0 0-9-12,2 0 8 14,5 0-6-14,2 6 1 14,2 2 0-14,6-2-1 13,0-1 3-13,6 0-7 20,5-1 11-20,4-1-7 0,4-3 6 13,2 0-3-13,-2 0-1 14,2 0 0-14,-2 0-1 13,-1 0 3-13,3 0-6 14,-2 0 9-14,2 0-13 13,-2 3 13-13,-3-1-13 0,0 0 11 20,3 0-6-20,-2 0 4 0,2-2-2 12,2 0 0-12,0 0 3 14,0 0-9 0,0 2 12-14,0-2-12 0,0 0 4 13,0 0 0-13,0 0-1 14,0 0 2-14,0 0-1 13,0 0-3-7,0 4 5-6,0 0-5 13,0 2-1-13,0-1 11 14,0 0-10-14,0-1 4 14,0 3-1-14,0-2 0 13,2 5-1-13,0 2 2 14,2 6-19-14,-1 5-34 20</inkml:trace>
    </iact:actionData>
  </iact:action>
  <iact:action type="add" startTime="161332">
    <iact:property name="dataType"/>
    <iact:actionData xml:id="d22">
      <inkml:trace xmlns:inkml="http://www.w3.org/2003/InkML" xml:id="stk22" contextRef="#ctx0" brushRef="#br0">21464 10865 14 0,'-7'-5'11'1,"3"1"-5"13,4 4-6-13,0 0 2 14,0 0-2-9,0 0 4-5,0 0-8 14,0 0 4-14,0 0-2 14,0 0-7-14,0 0-2 13,0 0 9-13,0 0 2 14,0 0 4-14,0 0-3 13,0 0 10-13,0 0-10 14,0 0 12-8,0 0-13-6,0 0 11 13,0 0-5-13,0 0 0 14,11 0-4-14,14-2 0 13,12-1 6-13,17 0-5 14,8-1 1-14,9 0 0 14,4 0-1-14,-2-2-2 13,-1 0 2-13,-6 0 0 5,-1 2-3-5,-3-3 4 13,-4 5-1-13,-2 2-1 14,-5-5 1-14,-4 3 1 14,-1-3-1 0,2 2 1-14,-2-1-4 14,5 0 3-14,7-6-3 14,9-2 3-14,7-4-8 4,8-2 11-4,-4 7-13 14,-1 6 14-14,-13 3-13 13,-11 0 8-13,-8 2-2 14,-5 0 0 1,-2 0 2-15,0 0-4 0,0 0 8 12,2 0-12-12,7 0 12 14,4 0-10-9,4 0 8-5,6 0-5 14,-1 0 2-14,-4 0-1 14,-3 0 0-14,-3 0 1 13,-4 2-3-13,1 0 8 14,0 0-12-14,-2 0 13 13,-1-1-13-13,3 5 9 14,-3-3-5-8,6 1 2-6,-2 3 0 0,4-4 0 12,1 6 4-12,3-4-12 14,-1-5 16-14,3 0-15 13,7 0 14-13,3-5-11 14,5-2 8 1,-2 2-4-15,1 2 0 0,-4 1 1 12,-3 0-2-6,-5 2 8-6,-4 0-14 13,-7 0 14-13,-4 0-14 14,-8 7 9-14,4-2-2 14,-5 2 0-14,1 0 0 13,3-3 0-13,5-1 4 14,1-3-5-14,4 0 7 14,1 0-9-9,2 0 8-5,1 0-5 0,2 0 0 13,4 0 0 1,-2 0 0-14,4 0 1 0,-1 0-4 13,-6 6 6 2,6 1-9-15,1-1 12 13,0-2-9-13,7-4 3 14,-2 0 0-14,3-8 2 4,-1-8-2-4,-7 5 0 14,0 6 1-14,1 3-6 14,-5 0 10-14,-2 2-8 13,-3 0 9-13,-6 0-9 14,-2 0 4-14,-1 0-1 13,1 0 0-13,-3 0 2 14,-2 2-5-8,-5 0 9-6,-10 1-12 13,-9 4 7-13,-5-1-5 14,-3-2-1-14,2 0 4 13,-6 0-2-13,1 0-3 14,-5-2 2-14,0 0-7 14,0-2 10-14,0 0-3 0,0 0 3 19,0 0 2-19,0 0 15 0,0 0-8 12,0 0 1-12,-3 0-3 14,-9 0-4-14,-5 0-4 14,-5 0 7-14,-3 0-13 13,-6 0 14-13,-5 0-12 14,-1 0 11 1,-3 0-7-15,5-2 4 4,-4-2-2-4,1-2 0 14,1-2 3-14,-4 0-4 13,-3-2 6-13,-6 0-10 14,-8 0 13-14,-13 2-12 14,-6 2 4-14,-8 1-2 13,0 3 2 2,6 2 0-15,11 0-2 4,7 0 7-4,8 0-10 14,9 0 11-14,4 0-12 14,5 0 12-14,0 0-6 13,2 0 0-13,-1 0 0 14,-3-3 0-14,-3 1 2 0,-10-2-6 12,-10 1 11-12,-9 3-14 14,-16 0 10-8,-10 3-9-6,-8 15 6 13,-6 0 0-13,2-4-1 14,0-4 1-14,6-2-1 13,3-1 1-13,5-4-5 14,6 1 9-14,7 0-12 14,4 0 8-14,5-2-1 13,-3 4-1-7,-2 0 0-6,0 0 0 14,5-1 1-14,11 2-5 13,2-5 12-13,4 0-13 14,3-2 8-14,-2 0-4 13,-1 0 0-13,-2 1 3 14,-2 6-2-14,-7 3-4 14,-8 5 6-9,-7-2-8-5,-9 5 7 14,-9-1-7-14,-5 1 6 13,-4 0-7-13,7-3 7 14,9-1 0-14,12-6 2 0,12 1-1 13,12-4 3-13,6-1-5 13,6 0 9-13,8-4-12 14,4 0 13-9,2 0-11-5,4 0 9 14,-2 0-5-14,0-8 2 14,-4-2-2-14,-5 1 0 13,-3-1 6-13,-3 1-13 14,-6 7 14-14,-1 0-14 14,-4 2 9-14,2 0-4 13,3 0 3-7,4 0-1-6,9 4 1 13,4 3-1-13,6-4 6 14,9 1-3-14,5-2 4 14,2 1-6-14,5-2 12 13,-3 2-12-13,2-2 6 14,1-1-3-14,-5 0-4 0,0 0 0 19,-6 0 0-19,-6 0-5 14,0 0 8-14,-4 0-8 0,5 0 8 12,4 0-5-12,7 3 4 14,5-3-2-14,1 1 0 13,3 2 2-13,0-3-7 14,0 0-7-14,0 0 8 14,0 0 7-9,16 2-7-5,6 2 8 14,3 0-4-14,2 1 0 13,-1 0 1-13,6-3-3 14,3-2 5-14,3 0 2 14,5 0-4-14,-1 0 4 13,-2-8 0-13,-6 1-5 14,-3 4 0-9,-5-1 0-5,-4 4 0 14,3-3 2-14,0 3-8 14,4 0 12-14,2 0-12 13,5 0 10-13,6 0-10 0,7 0 9 13,0 0-4 2,2 0 1-15,-6 0 0 0,-5 0 0 12,-2 7 2-6,-7-4-7 8,-4 1 10-14,-5 3-12 0,-4-3 9 13,-7-1-6-13,-4-1 2 14,-5 0-1-14,-2-2 2 13,0 0 1-13,0 0-2 14,0 0 9-14,0 0 1 13,0 0-8-7,0 0 17-6,0 0-15 14,0 0 9-14,0 0-10 13,0 0-1-13,0 0-1 14,0 0-11-14,0 0 9 13,0 0-6-13,0 0 5 14,0 0-5-14,0 0 8 14,0 0-6-9,0 0 7-5,0 0 0 14,0 0 0-14,0 0 0 13,0 0 6-13,0 0-9 14,0 0 9-14,0 0-6 0,0 0 4 13,0 0-8-13,0 0 4 13,0 0-1-13,0 5 1 14,0 3-2-9,0 6-6-5,0-1 1 14,0-10-60-14</inkml:trace>
    </iact:actionData>
  </iact:action>
  <iact:action type="add" startTime="167064">
    <iact:property name="dataType"/>
    <iact:actionData xml:id="d23">
      <inkml:trace xmlns:inkml="http://www.w3.org/2003/InkML" xml:id="stk23" contextRef="#ctx0" brushRef="#br0">18513 2694 5 0,'35'-35'8'1,"-12"-2"9"13,-4 0-6-7,-3 0 5-6,-5 7-4 13,-7 2-12-13,-4 8 0 14,0 2-2-14,0 1-3 14,-4-4 6-14,-7-1-1 13,-3 4 3-13,6 4-3 14,3 5 1-14,3 2 3 13,2 5-7-7,-2 2 8-6,0 0-10 14,2 0 1-14,-4 0 0 13,-1 12-7-13,-4 14 10 14,-2 15 0-14,-5 5 2 0,-6 12-1 12,-5 4 3 3,-6-1-4-15,-8 6 5 14,-3-3-6-9,-3-1 6-5,-2-5-4 0,-2 4 2 13,-1-3-2-13,2 0 2 13,0-1 1 2,6-4-3-15,3-4 4 14,10-4-8-14,7-3 8 13,4-5-5-13,4-9 1 0,7-9 0 13,5-8-2-8,2-10 5-5,2-2-7 14,0 0 9-14,0 3-10 14,-2-1 10-14,0 0-9 13,-2 4 6-13,0 0-2 14,0-2 0-14,2 3 0 14,0-6-2-14,-1 1 6 0,3-2-9 19,0 0 9-19,0 0-9 13,0 2 1-13,0 4 2 14,0 9-16-14,0-3-20 14</inkml:trace>
    </iact:actionData>
  </iact:action>
  <iact:action type="add" startTime="167730">
    <iact:property name="dataType"/>
    <iact:actionData xml:id="d24">
      <inkml:trace xmlns:inkml="http://www.w3.org/2003/InkML" xml:id="stk24" contextRef="#ctx0" brushRef="#br0">17572 3188 16 0,'2'-26'17'1,"3"2"10"13,-3-1-12-13,0 8 5 14,-2 1-1-14,0 3-10 0,0 6 9 19,0 2-13-19,0 2 9 14,0 3-14-14,0 0 5 0,0 0-5 12,0 0-3-12,0 0-2 14,0 0-6-14,0 0 6 13,0 5-11-13,0 18 16 14,0 10 0-14,-4 2-1 14,-9 5 4-9,-3 2-3-5,3-2 1 14,-1 4-1-14,1 1 0 13,-1 1 2-13,3 0-7 14,-2-2 12-14,3-5-13 14,2-2 10 0,1-4-8-14,3 1 4 0,2 1 0 13,-1 0 0-8,1 3 1-5,2-6-5 14,0-3 8-14,0-5-10 14,0-5 9-14,0-6-8 13,0-6 5-13,0-5 0 0,0-2 0 13,5 0 4-13,-1 0 11 14,3 0-9-14,10 0 7 13,10-12-13-7,9-5 2-6,2 4 4 13,0-1-11-13,-5 5 5 14,10 0 0-14,7-1 0 14,13 0 0-14,13-6-2 13,11-3 9 2,2 0-12-15,-3-4 11 0,-7 2-7 12,-15 0 4-6,-12 0-3-6,-12 1 1 14,-7 3 2-14,-8 1 7 13,-9 2-10-13,-5 6 10 14,-5 0-8-14,-4 2 6 13,1 3-6-13,-1 0 5 14,0 1-6-14,1-2-1 14,-3 1 0-9,0 3-2-5,0 0-1 14,0 0-2-14,0 0 2 0,0 0-10 12,0 0 13 3,0 0-15-15,0 0 13 0,0 5-9 13,0 13-9-13,0 8 9 13,-3 9-12 2,-4 2-39-15</inkml:trace>
    </iact:actionData>
  </iact:action>
  <iact:action type="add" startTime="173114">
    <iact:property name="dataType"/>
    <iact:actionData xml:id="d25">
      <inkml:trace xmlns:inkml="http://www.w3.org/2003/InkML" xml:id="stk25" contextRef="#ctx0" brushRef="#br0">13286 11887 5 0,'0'0'2'1,"0"0"11"13,0 0-9-13,0 0 0 14,0-2-4-14,0 0 1 0,0-2 3 12,0-3-1-12,0 0-3 14,4 2 5-14,0-6-7 14,3 5 5-9,-3-3-4-5,0 1 1 14,2-2 0-14,-4-1 0 13,0-7 0-13,-2-1-4 14,0 2 8-14,0 1-9 14,0 3 8-14,0 1-3 13,0 5 2-13,0 0 1 14,0 4-2-9,0 0 1-5,0 3-1 14,0 0 3-14,0 0-7 14,0 0 10-14,0 0-13 13,0 0 7-13,0 0-2 14,0-1-1-14,0 1 2 13,0 0-1-13,0 0 3 0,0 0 1 20,0 0 1-20,0 0-3 13,0 0 5-13,0 0-6 0,0 0 0 13,0 0 1 1,0 0-1-14,0 0 0 0,0 0-2 13,0 0 3-13,0 0-7 14,2-3 12-14,7 3-3 13,3-4-2-7,-2 1 5-6,5-3-6 14,6 4 1-14,1-1-1 13,5-1 2-13,2 0-4 14,2 3 5-14,1-4-5 13,-1-1 8-13,-2 2-7 14,2 2 3-14,2-2-2 14,3 1 1-9,8-2 2-5,3 1 0 14,5-1 0-14,-2-2-1 14,-2 3 4-14,-4-2-7 13,-1 0 2-13,-4 2 4 14,-1 0-5-14,3 0 2 13,-1 2-1-13,-3 0 3 14,4 0-4-8,1 0 6-6,4 0-5 13,8 1 1-13,2-2 2 14,2-3-3-14,-2 2 1 13,-4-3-2-13,-6 0 4 14,-4 2-3-14,-4-4 2 14,0 4-3-14,-7-4 4 0,0 3-4 12,-6 0 4-6,-2 0-5-6,-4 4 1 13,2-1 0-13,3 3-2 14,10 0 4-14,8 0-7 14,9 0 11-14,11 0-11 13,5 0 11 2,2-7-10-15,1-3 8 14,1 1-4-14,-2-4 0 4,3 1 1-4,-4 3-3 14,-1-1 5-14,-7 2-7 13,-4 3 10-13,-6 1-12 14,-8 4 8-14,-3 0-4 14,-3 0 0-14,3 0 0 13,-4 8 1-13,1 4 0 14,-1 4-4-14,0-4 10 4,-1 4-12 11,0 0 11-15,0 0-6 14,1 1 2-14,0 0 0 0,5-2 0 12,-3 2 1-12,-2 0-2 14,-1-5 5 1,-3 2-8-15,-2-1 9 0,4-3-9 12,-2-1 9-6,5-4-5-6,1-1 0 13,4-1 1-13,3 0-2 14,6-1 4-14,-6-2-5 14,5 3 7-14,0-3-10 13,-2 0 11 2,11 0-7-15,2 0 2 0,5 0-1 12,6-5 0-6,1-3 0-6,1 1-1 14,-4 2 6-14,-4 5-11 13,-5-2 12-13,-7 2-14 14,-1-2 12-14,-1-3-4 0,0 0 0 12,-2-1 1 3,1 2-1-15,-6 1 3 14,1 2-8-14,1 0 10 4,2 1-10-4,0 0 10 14,4 0-9-14,-1-3 6 13,2-1-2-13,7-1 0 14,5-4 2-14,2 1-4 14,2 4 7-14,-4 2-11 13,-3 2 12-13,-6 0-11 14,-7 0 8-9,-9 0-6-5,-4 0 3 14,-1 0 0-14,6 2-1 14,5 0 5-14,10-2-7 13,9 0 7-13,6 0-6 14,3 0 8-14,-5-2-10 14,-7-2 4-14,-8 0 0 13,-12 4 0-7,-6 0 0-6,-8 0-2 13,-3 0 3-13,-3 0-7 0,5 3 11 13,4 4-10 2,7 1 8-15,9 3-3 0,9-6 0 12,4-1 0-12,3-1 0 14,-3-3 3 1,-7 0-7-15,-4 0 9 4,-9 0-9-4,-11 0 12 14,-6 0-11-14,-11 0 6 13,-2 0-3-13,-6 0 0 14,3 0 2-14,2 0-4 14,4 0 6-14,5 0-10 13,6 0 12-13,1 0-10 14,6 0 7-9,-2 0-3-5,0 0 0 14,-2 0 0-14,-10 0 0 14,-5 0 4-14,-10 0-3 13,-2 0 2-13,0 0 3 14,0 0-3-14,0 0 11 0,0 0-2 12,0 0 7 3,0 0-2-15,0 0-7 5,0 0 5-5,0 0-13 13,0 0 1-13,0 0 4 14,0 0-9-14,0 0 8 14,0 0-7-14,0 0 1 13,0 0 0-13,0 0 0 14,0 0 4-14,0 0-8 13,0 0 10-7,0 0-6-6,0 0 6 14,0 0-1-14,0 0-4 13,0 0 3-13,0 0 0 14,0 0-4-14,0 0 2 13,0 0 5-13,0 0-9 14,0 0 8-14,0 0-2 14,0 0-1-9,0 0 6-5,0 0-6 14,0 0 1-14,-2 0-4 13,2 0 5-13,0 0-12 0,0 0 12 13,0 0-13 2,0 0 2-15,0 0 6 0,0 0-18 12,0 0-20-12,-6 0-64 14</inkml:trace>
    </iact:actionData>
  </iact:action>
  <iact:action type="add" startTime="179262">
    <iact:property name="dataType"/>
    <iact:actionData xml:id="d26">
      <inkml:trace xmlns:inkml="http://www.w3.org/2003/InkML" xml:id="stk26" contextRef="#ctx0" brushRef="#br0">20889 11105 5 0,'0'0'19'1,"0"0"-5"0,0 0 6 12,2 0-11-12,2 0 9 14,2 0-14-14,-2-4 12 13,-2 2-13-7,0 0 10-6,-2 2-11 14,2-1-1-14,-2 1-1 13,0 0 1-13,2 0-1 14,-2 0 7-14,0 0-14 13,0 0 14-13,0 0-11 14,0-3 8-14,0 3-4 14,0 0 0-9,0 0-5-5,0 0 1 14,0 0-13-14,0 0 15 13,0 0 4-13,-8 0-7 14,-10 14 13-14,-7 6-5 14,-6 8-3-14,-3-1 2 13,1 2-2-13,2-2 4 0,6-10-8 19,8-3 11-19,9-8-11 14,4-2 11-14,4-4-8 0,0 0 3 13,0 0 3 1,0 0-2-14,0 0 0 0,0 0-3 13,0 0 0-13,0 0-4 14,-11 13-3-14,-7 2 5 13,-7 6-8-7,8-3 3-6,1-9-24 13,7-4-14-13,5-5 16 14</inkml:trace>
    </iact:actionData>
  </iact:action>
  <iact:action type="add" startTime="179774">
    <iact:property name="dataType"/>
    <iact:actionData xml:id="d27">
      <inkml:trace xmlns:inkml="http://www.w3.org/2003/InkML" xml:id="stk27" contextRef="#ctx0" brushRef="#br0">20541 11027 24 0,'-4'-4'43'15,"4"-1"-23"-14,0 5 5 14,0-1-7-14,0 1-10 0,0 0-3 19,0 0-1-19,0 0-7 13,0 0 9-13,0 0-12 0,0 0 0 13,0 0 0-13,7 12 0 14,10 11 6-14,8 3 0 13,1 6 4-13,6 1-9 14,-1-1 12-14,2 2-13 14,1-4 12-9,-1-2-10-5,0-3 4 16,-1-3 0-16,-6-4 0 14,-3-4 4-14,-5-5-8 13,-12-3 10-13,-1-3-13 14,-5-2 14-14,0-1-3 0,0 0-2 12,0 0 13 3,0 0-4-11,0 0 1-4,0 0-2 13,0 0-8-13,0 0-1 14,0 0 6-14,0 0-14 13,0 0 8-13,0 0-4 0,0 0-1 13,0 0 0-13,0 0 0 14,0 0-1-14,2 0 3 13,-2 0-8-7,4 0 10-6,4 3-16 13,0 1 16-13,3-4-43 14</inkml:trace>
    </iact:actionData>
  </iact:action>
  <iact:action type="add" startTime="187776">
    <iact:property name="dataType"/>
    <iact:actionData xml:id="d28">
      <inkml:trace xmlns:inkml="http://www.w3.org/2003/InkML" xml:id="stk28" contextRef="#ctx0" brushRef="#br0">18301 6992 3 0,'4'-20'16'1,"1"1"-7"13,-3-2-2-13,2 1 0 14,-2-4-5-14,1-3-4 13,2 0 7-13,-3-7-8 14,2 0 8-8,-4-3 3-6,2 5-4 13,-2 0 1-13,0 3-3 14,0 4-2-14,0 3 3 13,0 2 0-13,0 4-1 14,0 8 3-14,0 2-3 0,0 6-2 13,0 0-1-13,0 0-7 13,0 4-8-7,0 19 12-6,-8 18 4 13,-6 11-5-13,1 9 10 14,-1 1-7-14,1-2 7 14,-1-7-6-14,-1-7 1 13,-1-3 0-13,-1-2 0 14,-2 3 1-14,2 0-2 14,1-3 6-9,3 4-10-5,1-6 11 14,4 0-11-14,1-8 6 13,3-4-1-13,2-8 0 14,2-4-2-14,0-7 2 14,0-4 0-14,0-4 0 13,0 0 0-13,0 0 23 14,0-10-3-9,0-22-5-5,13-14-15 14,3-11 0-14,-1-2 0 14,3-3 6-14,-5 1-7 13,1 3 7-13,1 0-3 14,-4 3-1-14,3 4 2 0,-3 5-2 12,0 14 1-12,-4 7-3 21,-3 16 0-21,-2 9 0 0,0 0-7 12,1 1-5-12,1 25-12 14,1 13 24-14,-3 11-4 14,-2 6 4-14,0 5 1 13,0 2-1-13,-2-1 0 14,-14 2 2-14,-2-2 2 13,1-1-3-7,-2-7-2-6,2-6 6 14,-1-6-4-14,3-7 0 13,1-8 0-13,3-3 0 14,1-8 0-14,4-3-2 13,4-5 4-13,0-2-9 14,0-1 8-14,2 4-5 14,0 3 1-9,-3-4 1-5,3-1 1 14,0 0 0-14,0-6 0 13,0 2 3-13,0-3-5 0,0 0 5 13,0 0 11-13,0 0-7 14,0-15 8-14,0-10-12 13,0-9-3-13,0-7 0 20,0-1 0-20,0-2 6 14,0-3-1-14,7 0-9 14,7-3 9-14,1 2-9 0,1 0 8 12,-1 5-7-12,-3 9 3 14,-1 7-3-14,-5 2 3 14,-2 7-1-14,-1 6-4 13,-1 4 10-7,-2 5-11-6,0 2 12 13,0 1-9-13,0 0 3 14,0 0 0-14,0 0 0 14,0 0 0-14,0 0-2 13,0 0 3-13,0 0-6 0,0 0 2 13,0 0 0-13,0 0-8 20,0 0-5-20,2 18 3 0,1 6 11 13,-1 2-1 1,0 5-6-14,-2 2 6 0,0 3-16 13,0-1 0-13</inkml:trace>
    </iact:actionData>
  </iact:action>
  <iact:action type="add" startTime="189230">
    <iact:property name="dataType"/>
    <iact:actionData xml:id="d29">
      <inkml:trace xmlns:inkml="http://www.w3.org/2003/InkML" xml:id="stk29" contextRef="#ctx0" brushRef="#br0">17828 6953 3 0,'12'-5'-3'15,"1"1"6"-8,-5 0 1-6,0 0-4 13,0-4 13-13,1-2-2 14,5-8 0-14,3-4-2 0,6-7 2 13,1-6 2-13,1-9-7 13,6-6 5-13,5-3-10 14,6 1 8-14,7 3-7 13,5 6 7-7,3 3-5-6,3 4-2 14,-6 7 3 0,-9 10-3-14,-9 2-1 0,-14 12 5 13,-11 2-12-13,-7 3 3 13,-4 0 2-13,0 0-5 14,0 0 0-14,0 0 1 14,0 0-2-9,0 0 7-5,0 7 0 14,0 3 0-14,0-1 3 13,0 0-6-13,0-4 4 14,0 6-1-14,0-4 1 14,0 2 0-14,0-3-2 13,0-4 5-13,0-1-10 0,0-1 12 19,0 0-10-19,0 0 9 0,0 3-3 13,0-2-2-13,0-1 0 14,0 3 0-14,0-1 3 13,0-2-6-13,0 2 9 14,0-2-12-14,0 1 7 14,0 4-4-14,0 0-1 13,0 2 4-7,0 0-3-6,0 0 3 13,0 0-5 2,0 1 10-15,0 1-12 0,5 1 14 13,1 2-12-13,4 2 11 13,0 6-7-13,9-1 1 14,0 6 0-14,4-1 0 13,-3-2 2-7,-3 2-4-6,-1 2 7 14,-1 4-10-14,-1 5 10 13,-3 2-8-13,3 6 6 14,-3 1-3-14,0 2 0 13,-2 0 1-13,-2 0-4 14,-3-4 8-14,0-4-7 0,-1 1 8 19,-1-6-6-19,0-3 3 0,3-3-3 13,-3-6 0 2,0-10 0-15,1-5 0 13,-1-6 4-13,-2 0 5 0,2 0-2 13,-2 0 18-13,0 0-15 13,0 0 17-13,0 0-15 14,0 0 2-8,0 0-5-6,0 0-6 13,0 0 3-13,0 0-1 14,0 0-10-14,0 0 10 13,0 0-10-13,0 0-1 14,0 2 6-14,0-2-7 14,0 0-3-14,0 0 3 13,0 0-1-7,0 0 4-6,0 0 8 13,0 0-8-13,0 0 9 14,0 0 1-14,0 0-5 14,0 0-2-14,0 0-3 0,-9 10-36 12,-29 4-92-12</inkml:trace>
    </iact:actionData>
  </iact:action>
  <iact:action type="add" startTime="205030">
    <iact:property name="dataType"/>
    <iact:actionData xml:id="d30">
      <inkml:trace xmlns:inkml="http://www.w3.org/2003/InkML" xml:id="stk30" contextRef="#ctx0" brushRef="#br0">18341 11951 4 0,'0'-12'0'15,"0"0"0"-14,0 0 0 14,0-2 1-14,0-4-1 13,0 0 1-13,0-4 0 21,2 2 3-21,0 2-1 0,0 0-4 12,4 4 2-12,-4-1-2 14,2 1 0-14,-2 5 1 13,-2-1 1-13,0-1 0 14,2 5 5-14,-2-2-6 14,0 2 9-14,0 1-9 13,0 0 12-7,0-3-10-6,3 3 6 13,1-7-5-13,2-5-1 14,4 1-2-14,1-4 4 14,-3 0-1-14,2 0 0 13,-1-3 1-13,-1 3-1 14,-4 3 1-14,2 5 1 14,-4 3 0-9,-2 4 1-5,2 3-6 14,-2 0 8-14,0 2-7 13,0 0 4-13,0 0-1 0,0 0-4 13,0 0 2-13,0 0-2 14,0 0 1-14,0 0-1 13,0 0 0-13,0 0 4 14,0 0-10-9,0 18 11-5,0 17-10 14,0 14 10-14,-7 8-2 14,-2 6 0-14,0 2-2 13,1-2 1-13,-2-2-1 14,2-4 0-14,1-2 5 13,3-13-8-13,4-10 7 14,0-12-10-8,0-9 6-6,0-5-1 13,0-4 0-13,0-2 5 14,0 0 7-14,0 0-7 13,0 0 13-13,0-25-12 14,0-8-1-14,0-11 0 14,0-4-9-14,0-1 4 0,0 5 0 19,0 4-1-19,0 5 2 13,0 14-4-13,0 4 7 0,0 12-9 13,0 1 12-13,0 4-12 14,0-3 7-14,0 3-3 13,0 0 1-13,0 0 0 14,0 0-1-14,0 0 3 14,0 0-8-9,0 0 9-5,0 0-8 14,0 0-2-14,0 0 6 13,0 0-9-13,0 9 3 14,0 5 6-14,0 4 0 14,0-1-2-14,0-3 5 13,0-1-8-13,0-3 7 14,0-6-6-9,0-1 4-5,0-3 0 14,0 0-2-14,0 0 3 14,2 0 0-14,0-6-2 13,0-13-4-13,0-4-21 0,1 0 16 13,-3 1-2 1,0 2 11-14,0 4 0 0,-5 4 1 20,-3 1-1-20,-2 6 0 13,4 2-1-13,-1 1 4 0,-3 2-5 13,0 0 6-13,-3 0-7 13,-3 0 8-13,5 0-3 14,-1 2 1-14,10 1 0 14,0-3 3-14,2 0-3 13,0 0 1-7,0 0 3-6,0 0-10 13,0 0 5-13,0 0-2 14,0 0 3-14,0 0-1 14,0 0 0-14,0 0 1 13,-2 1 4-13,2-1-3 14,-3 0 2-14,3 0-2 14,0 0 4-9,0 0-5-5,0 0 4 14,0 0 0-14,0 0-5 13,0 0 5-13,0 0-5 14,9-6 14-14,11-16-14 0,7-2 6 13,2-4-3-13,0 2-2 13,-4 6-1-13,-3-1 2 20,0 4 0-20,-4 1-1 14,0 0 6-14,0 2-6 0,-3-1 4 13,-1 6 0-13,-1 1-6 13,-1 2 4-13,-6 3-3 14,-4 1 0-14,-2 1 0 13,0 1-1-13,0-2 5 14,0 2-10-8,0 0 12-6,0 0-10 13,0 0 10-13,0 0-7 14,5-2 2-14,5-3-1 13,2 0 1-13,1-5 0 14,1 2-1-14,-3 2 8 14,-5 0-14-14,-1 4 12 0,-2 2-12 19,-3 0 3-19,0 0 1 13,0 0-5-13,0 0 1 0,0 0 3 13,2 10 2 2,2 8-3-15,5 1 8 0,-3 4-7 12,6-3 7-12,-3 2-6 14,-1-4 2-14,4 0 0 14,-5-6 0-9,-3-2 1 10,-2-4-4-15,0-3 9 0,-2 3-13 12,0-5 15-12,0-1-11 14,0 0 6-14,0 0 2 14,0 0-1-14,0 0 0 13,0 0 7-13,0 0-10 14,0 0 15-9,0 0-16-5,0 0 11 14,0 0-8-14,0 0 1 14,0 0-4-14,0 0 0 13,0-4 0-13,0-2-1 14,0 0-3-14,0-2 8 13,0-1-11-13,-2 4 10 0,2 1-9 13,0 2-2-7,0-1-8 8,20-6-48-14</inkml:trace>
    </iact:actionData>
  </iact:action>
  <iact:action type="add" startTime="208420">
    <iact:property name="dataType"/>
    <iact:actionData xml:id="d31">
      <inkml:trace xmlns:inkml="http://www.w3.org/2003/InkML" xml:id="stk31" contextRef="#ctx0" brushRef="#br0">22026 10832 12 0,'0'0'0'15,"-2"0"4"-14,2 0-3 14,0 0 0-14,0 0 4 13,0 0-3-13,0 0-1 14,0 0 2-14,0 0-6 14,0 0 6-9,0 0-1-5,13 0 0 14,16 0 4-14,11 0 3 13,14 0-9-13,6 0 9 14,6 0-5-14,-1 0-3 14,-1 2 4-14,-1 0-8 0,0 2 5 12,2 0-2-12,-1-2 1 20,1 3 1-20,-1-2-2 0,-1-1 2 13,-3 0 4-13,0-2-6 14,0 0 11-14,5 0-11 13,-3 0 6-13,3-2-5 14,2-3 0-14,0 5-1 14,0-3 3-14,-1 1-8 13,-3 2 11-7,-5 0-12-6,-7 0 12 13,-4 0-12-13,-2 8 6 14,-1 1 0-14,3 2 0 14,1 0 1 0,2-2-2-14,6-1 6 0,0 0-10 13,2-1 12-13,-2-3-12 13,1 0 10-7,1-3-6-6,2 3 1 14,2-4 0-14,8 0-1 13,-1 0 2-13,2 0-6 14,-1 0 11-14,-4 0-12 13,-1 2 12-13,2 1-11 14,1-2 8-14,9-1-3 14,-2 0 1-9,1 0-1-5,-3 0 0 14,-3 0 1-14,-5 0-3 0,-9 0 7 12,-8 0-10-12,-1 0 8 14,-2 0-4 1,0 0 2-15,5 0-1 0,4-1 0 12,6-2 0-12,0 3-2 14,-4-2 8-9,-2 2-12-5,-8-2 12 14,-3 0-11-14,-5 2 5 14,-7 0 0-14,-4 0 0 13,0 0 1 2,4-1-2-15,4-3 4 0,7-7-8 13,4 1 10-13,-2 0-9 13,-1 2 8-7,-8 0-6-6,-4 2 2 0,-9 1 0 12,-6 2 0 3,-10-1 3-15,-3 2-3 0,-3 2 3 13,0-3-3-13,0 3 5 13,0-3-10-13,0 3 4 14,0 0 0-14,0 0 1 13,0 0 2-7,0-2-2-6,0 2 4 14,0 0-3-14,0-2 3 13,0 0 5-13,0-1-9 14,-5-4 8-14,-8-1-8 13,-3-2 2 2,-3 1-2-15,-4 2 0 0,-4 2-4 13,-4-4 8-8,-6 3-10-5,-4 0 10 14,-3 2-10-14,-1 0 8 13,3 0-2-13,0 2 0 14,-4 0 0-14,2 2 0 14,-3 0 3-14,1-2-9 13,-1 2 12-13,-5-5-11 14,1 3 11-9,-2 2-8-5,-3-3 2 0,0 1 0 13,0 2 0 2,3 0 0-15,-7 0-4 0,-2 5 10 12,-6 9-13-12,1 5 12 14,-1-6-10 1,-1-1 6-15,-1-3-1 13,-1-4 0-13,2 2 0 5,1-7-2-5,6 0 8 13,2 0-13-13,5 0 14 14,3 0-13-14,3-7 12 14,7 0-6-14,6 0 0 13,-1 0 0 2,0 2-2-15,4-2 4 0,-7 5-6 12,-2 0 10-6,-7 2-12-6,-5 0 11 14,-2 0-11-14,-2 0 9 13,0 4-3-13,7 0 0 14,6-1 0-14,14 0-2 13,12-3 6-13,7 0-9 14,8 0 11-14,4 0-12 0,0 0 5 19,0 0-2-19,0 0-20 0,6 0 16 13,19 2 0-13,10 2-8 13,4 4-21-13</inkml:trace>
    </iact:actionData>
  </iact:action>
  <iact:action type="add" startTime="211834">
    <iact:property name="dataType"/>
    <iact:actionData xml:id="d32">
      <inkml:trace xmlns:inkml="http://www.w3.org/2003/InkML" xml:id="stk32" contextRef="#ctx0" brushRef="#br0">5229 10654 5 0,'0'0'20'1,"0"0"-1"13,0 0 4-13,0 0-13 20,0 0 5-20,0 0-14 0,0 0 5 13,0 0-6-13,-2 0 0 14,0 0 1-14,2 0 0 13,-3 0-1-1,3 0 5-12,0 0-10 13,0 0-1-13,0 0 6 14,0 0-10-14,0 0 7 7,0 0 2-7,0 0-1 14,0 0 2-14,0 0-2 14,0 0-1-14,3 0 6 13,10 0 3-13,7 0-6 14,5 0 9-14,1 0-8 14,3 0 0-14,0 0-1 13,1 0 2-7,1 6-5-6,0 3 9 13,0 2-12-13,0-2 8 14,-2 2-3-14,0 1 2 14,0-2-1-14,0 3 4 13,3-4-4-13,-1 1 0 0,2 3 3 13,5-4-6 1,1-1 6-8,9-2-4-6,-4 0 6 0,1-4-5 13,-1-2 1-13,-3 0 0 13,-1 0-1-13,-5 2 3 14,-1-2-5-14,-3 2 7 13,-2-2-10-13,0 3 13 14,2-3-13-14,2 2 10 14,1 1-5-9,0-3 1-5,1 0-1 14,5 0 1-14,8 0 3 13,2 0-6-13,8-5 7 14,4-7-8-14,-1 3 6 14,-3 1-3-14,-7 4 0 13,-2-1 1-13,-4 2-1 14,-1-1 0-9,-1 2-1-5,-5 0 7 14,-1 2-12-14,-3 0 10 14,-1 0-8-14,6 0 6 0,0 0-3 12,1 0 1-12,3 0 0 14,-1 0-1-14,-4 0 5 14,-4 0-10-14,-6 0 12 13,-1 0-11-7,-4 0 10-6,-1 0-7 13,3 0 2-13,-4 0 0 14,4 0 0-14,0 0 4 14,2-2-8-14,2 0 9 13,2 2-10-13,4 0 9 14,3 0-9-14,1 0 8 13,-2 0-5-7,-3 0 2-6,-5 0 0 14,-5 0-1-14,-4 0 6 13,0 0-11-13,3 0 12 14,-2 0-10-14,0-5 10 13,1 5-7-13,1-5 2 14,-2 1-1-14,2 1 0 14,-1 3 0-9,0-3-2-5,-2 3 2 0,3 0-5 13,-8 0 10 1,-1 0-11-14,-3 0 8 0,-5 0-2 13,2-2 0-13,-4 2 0 14,-2 0 0-14,0 0 4 13,-2 0-6-13,2 0 8 14,3 0-10-9,-1 0 10-5,8-4-8 14,-3 2 2-14,-1-4 0 14,2 0 0-14,-4 2 0 13,1-3-4-13,-1 4 9 14,-4-1-9-14,0-1 10 14,1 5-8-14,0 0 4 13,-1 0-2-7,0-3 1-6,-2 3-1 13,2 0 1-13,0 0 2 14,1 0 5-14,-3 0-8 14,2-2 16-14,-2 2-13 13,2 0 14-13,-2 0-9 14,2 0 3-14,0 0-2 0,-2 0-4 19,0 0 5-19,2 0-7 0,-2 0-4 13,0 0 9-13,0 0-15 13,2 0 7-13,-2 0 0 14,3 0-3-14,-3 0 3 14,0-2-2-14,0 2-5 13,0 0 7-13,0 0-20 14,0 0-16-9,-22 19-74-5</inkml:trace>
    </iact:actionData>
  </iact:action>
  <iact:action type="add" startTime="217266">
    <iact:property name="dataType"/>
    <iact:actionData xml:id="d33">
      <inkml:trace xmlns:inkml="http://www.w3.org/2003/InkML" xml:id="stk33" contextRef="#ctx0" brushRef="#br0">9589 8604 33 0,'0'0'38'15,"0"0"-7"-8,0 0 0-6,0-3-28 13,0-6 0-13,-2 3 2 14,0-2-6-14,-4 2 5 14,-2 0-4-14,2-2 2 13,-1 2-1-13,-1 0 0 14,-2 0 4-14,-3-2-5 13,-3 0 4-7,-6 0-6-6,-9 0 6 14,-7-1-7-14,-4 2 6 0,-6-3-3 12,2 0 0 3,-5 0 3-15,2 1-3 0,0 0 5 12,4-2-9-12,3 2 8 14,0 1-6-14,-3-2 4 14,0 2-3-9,-4 5 1-5,1 0 0 14,-8 3 0-14,-7 0-1 13,-4 0-4-13,-11 15 8 14,-9 8-9-14,-2 0 11 14,-5 6-10-14,1 0 5 13,4-4 0-13,6-3 0 14,7-2 2-9,7-2-4-5,4-1 8 14,9-3-10-14,6-1 11 14,2-3-11-14,11-3 7 13,3 0-3-13,5 0 0 14,-2 0 1-14,-4 5-1 14,-6-2 1-14,1 1-5 13,0-1 9-7,3 0-4-6,-4 2 5 13,-1 8-12-13,-1 8 6 14,-3 2-2-14,3 9 1 0,3 2 1 13,4 2-4-13,10-2 4 13,3-2-2 2,6-3-1-15,-1-4-2 13,7-2 8-13,-3-2-4 5,5-2 1-5,3-2-2 14,-1 2 0-14,5-3-2 13,2 2 0-13,0-1 5 14,0-3-7-14,0 2 9 13,0 2-7 2,0-2 4-15,0 1-1 0,0-2 1 13,7 4-1-8,-1 2-3-5,0 2 8 14,4 1-9-14,-1-1 11 13,2-1-12-13,7 0 6 14,-1 0-4-14,8 4 4 14,-1-3 0-14,5-1 0 13,0 0 2-13,3 3-7 14,1-2 12-14,0 2-13 4,5-1 13-4,5-4-10 14,8 0 3-14,2-3 0 14,3-5 2-14,0-2-1 13,2-2-2-13,2-3 5 14,5 2-8-14,1-5 10 14,5 3-11 0,8-4 10-14,-1-2-7 5,2-2 2-5,-2-2 0 13,5-2 0-13,3 0 3 14,8 0-6-14,5 0 8 14,1-4-10-14,-2-8 8 13,-9-2-6-13,-4 0 4 14,-14-2-1-14,-7 2 0 13,-6 0 1-7,-8 0-2-6,-3 0 4 14,-5 0-4-14,-2-2 5 13,5-9-1-13,3-2 1 14,6-9-2-14,2-3-1 13,2 3 1-13,4 0-2 0,1 0 3 13,1 1-1 2,3 2 3-15,-3-1-5 4,-6 0 6-4,-6 5-5 14,-14 0 0-14,-9 7 3 13,-9 3 2-13,-11 4 0 14,-7-2 10-14,-2-1-12 14,0-3 11-14,0-2-12 13,-13 0 5-13,-8-6-3 14,-3 3-5-9,-5-3 0-5,2 4 0 14,-4 4-3-14,-3-4 7 14,-1 1-11-14,-7 2 11 13,-3-4-9-13,-8 0 10 14,-1-1-10-14,1 3 5 14,-1 2 0-14,5 0 0 13,2 3 1-7,7 1-1-6,0-1 8 13,4 3-16-13,1 3 17 14,3 1-15-14,-1 1 12 0,2-1-6 13,4 4 0 1,0 0 0-14,2 4-1 0,6 1 1 13,-4 3-5-13,7 0 5 13,3 0-6-7,3 0 9-6,0 0-8 14,4 0 3-14,3 0 2 13,1 0-2-13,2 0-2 14,0 0 3-14,0 0-16 14,0 15-4-14,-6 16-41 13</inkml:trace>
    </iact:actionData>
  </iact:action>
  <iact:action type="add" startTime="221204">
    <iact:property name="dataType"/>
    <iact:actionData xml:id="d34">
      <inkml:trace xmlns:inkml="http://www.w3.org/2003/InkML" xml:id="stk34" contextRef="#ctx0" brushRef="#br0">11643 12729 5 0,'8'0'2'1,"12"0"8"0,9 0-7 12,10 0 10-12,5 0-13 14,1 0 2-14,5 0 1 13,6 0-3-13,4 0 3 14,5 0-1-14,5 0-2 14,3-3 4-9,2-2-2-5,4 3 0 14,-1-2 3-14,2 1-4 13,-2-2 0-13,2 1 1 14,0 1 0-14,-1 0-3 14,-8 3 7-14,-9 0-11 13,-4 0 10-13,-4 0-8 14,-8 0 3-9,-1 0 0-5,-1 0 0 14,-3 0 2-14,6 3-4 14,0-3 8-14,6 0-9 13,7 0 7-13,4 0-7 14,6 3 5-14,3-3-3 14,6 2 1-14,0 2 0 13,2 2 0-7,-5 0 0-6,-5-1-5 13,-4 4 10-13,-9-1-10 14,-2 0 10-14,-2-1-8 14,-4 2 3-14,2-1 0 0,1-2 0 12,1 2 0-12,3-1 0 14,1-4 3-14,-2 3-6 20,-2-4 7-20,-8 2-8 14,4-1 7-14,-1-1-4 0,2 1 2 12,0-3-1-12,1 2 0 14,-2-2 2-14,2 2-5 13,2 3 8-13,4-3-11 14,6 1 10-14,5 1-6 20,7 1 2-20,6 0-1 14,3-1 1-14,0 3-1 0,-7-1-2 12,-7-1 3-12,-6 4-6 14,-5-1 12-14,-4-3-12 14,-10 1 9-14,-3 1-6 0,-3 1 3 12,0-2-1-12,5 1 1 20,9-2 0-20,10-3-1 14,7-2 5-14,8 0-6 14,0-12 10-14,6-4-10 13,2 2 4-13,-4 0-2 14,-8 3 0-14,-10 4 1 0,-14 3-2 13,-13 1 4-13,-5 2-9 20,-8 1 12-20,0 0-12 13,2 0 10-13,4 0-4 0,9 0 0 13,7-4 1-13,7-3-1 14,1 1 2-14,0 1-3 13,-1-2 6-13,-2 2-5 14,-8 0 3-14,-3 1-3 13,-6 2 3-7,-1 1-3 9,-1 1 0-15,9 0 0 0,1 0-3 12,1 0 8-12,1 0-8 14,-7-3 7-14,-1-1-5 13,-3-2 6-13,-5 2-4 0,-9-2 1 13,-5 2 2-13,-11 2 2 14,0 2-5-9,-4 0 11-5,0-2-7 14,0 2 15-14,0 0-14 13,0 0 9-13,0 0-9 14,0 0 6-14,0 0-3 14,2 0-3-14,0-3 6 13,0-2-9-13,2-1 4 14,1-2-3-9,-1 3-7 10,0 0 6-15,-4 3-5 0,0 1 2 13,0-2-2-13,0 3-3 13,0 0-20-13,0 0-23 14</inkml:trace>
    </iact:actionData>
  </iact:action>
  <iact:action type="add" startTime="223784">
    <iact:property name="dataType"/>
    <iact:actionData xml:id="d35">
      <inkml:trace xmlns:inkml="http://www.w3.org/2003/InkML" xml:id="stk35" contextRef="#ctx0" brushRef="#br0">5513 13762 14 0,'0'4'6'15,"0"-3"-2"-8,0 2-4-6,0 1-2 13,0 1 0-13,-4-2-4 14,4-1 5-14,0 0 2 14,0 0-3-14,0-2 7 13,0 2-4-13,0-2-1 14,0 0 1-14,0 0 0 13,0 0 1-7,0 0 1-6,0 0-2 14,0 0 4-14,0 0-3 13,0 0 0-13,0 0-2 14,0 0-2-14,0 0-12 0,0 1 0 12,4 4 12 3,9 4 2-15,5-4 8 0,1-1-8 13,2 2 9-8,1-1-9-5,2-5 10 14,-4 0-4-14,5 0-1 13,0 0-1-13,2 0-2 14,4 0 5-14,2 0-4 14,9-7 0-14,5-1-1 13,6-4 0 2,5 0 2-15,0 0-3 4,-2 4 1-4,-7-4 1 14,-7 4-3-14,-6 2 3 14,-5 1-3-14,-6 2 2 13,0 1-2-13,-7-2 4 14,-3 4-5-14,-4 0 2 14,7 0-1-14,2 0 0 13,7 0 0-7,13 0 0-6,4 0 4 13,10 0-4-13,4-5 5 0,-2 2-7 13,-5-3 6 2,-2-2-4-15,-9 2 1 0,0-1-1 12,-2 2 0-12,-5 1 4 14,3-3-7-14,-5 5 8 13,2 1-10-7,2-1 9-6,-4 2-5 14,4 0 1-14,-1 0 0 13,5 0-3-13,1-2 6 14,3-4-3-14,-3 2 3 13,1-3-5-13,-6 3 7 14,1-2-8-14,-7 3 6 14,0 1-4-9,-2-3 1-5,0 5 0 14,2 0-2-14,2 0 1 14,6 0-1-14,1 0 4 13,9 0-7-13,2 0 10 14,2 2-7-14,3 1 3 13,-1-1-1-13,-4-2 0 0,1 0 0 20,-6 0-1-20,-1 0 6 13,-6 2-10-13,-1-1 8 0,-3 1-6 13,1 1 4-13,1-3-1 13,4 0 1-13,1 0-1 14,-5 0 0-14,-6 0 3 14,-9 0-3-14,-7 0 3 13,-8 0-1-7,-3 0 2-6,2 0 6 13,-1 0-3-13,-3 0 9 14,0 0 4-14,0 0-5 14,2 0 2-14,1 0-16 13,-3 0-1-13,2 0 2 14,-2 0-5-14,0 0-6 14,2 0 3-9,-2 0-2-5,2 0 2 14,0 0 5-14,-2 0-4 13,0 0 0-13,0 0 10 14,2 0-10-14,-2 0 12 0,3 0-12 13,-3 0 7-13,0 0-2 13,0 0 1-13,0 0-1 14,0 0 6-9,0 0-3-5,0 0-2 14,0 0 4-14,0 0 0 14,0 0-4-14,0 0 4 13,0 0-4-13,0 0-1 14,0 0 0-14,0 0 4 13,0 0-10-13,0 0 12 14,0 0-12-8,0 0 12-6,0 0-9 13,0 0 6-13,0 0-2 14,0 0 2-14,0 0-3 13,0 0 6-13,0 0-2 14,0 0-5-14,0 0 6 14,0 0-10-14,0 0 5 13,0 0 0-7,0 0-6-6,0 0-6 14,0 0-12-14,2-6-58 0</inkml:trace>
    </iact:actionData>
  </iact:action>
  <iact:action type="add" startTime="226404">
    <iact:property name="dataType"/>
    <iact:actionData xml:id="d36">
      <inkml:trace xmlns:inkml="http://www.w3.org/2003/InkML" xml:id="stk36" contextRef="#ctx0" brushRef="#br0">14075 13825 10 0,'60'0'0'1,"0"0"6"0,-2 0-5 12,-3 0 0-12,3 0-1 14,-4 0 0-14,2 0-2 13,-2 0 4-13,-4 0-8 14,2 3 11-14,-8-1-9 14,-1 0 8-14,-1-2-3 13,-4 0 0-7,4 0 0-6,8 0 2 13,5 0-3-13,9-7 5 14,6-4-3-14,1-3-3 14,0 2 5-14,-3-2-7 13,-8 2 3-13,-7 4 0 14,-4-2 0-14,-2 1 0 14,-5 2-1-9,-4 5 3-5,-3-3-7 14,0 5 3-14,-4 0 1 13,2 0 1-13,1 0-1 14,1 0 1-14,1 0 0 14,3 0 0-14,4 0 2 0,-1 0-6 12,6 5 9-12,-4-1-10 20,-1 1 10-20,-4 0-7 14,-3 1 3-14,-7-6-1 0,0 0 0 13,0 0 1-13,-2 0 2 13,2 0 0-13,2 0-3 14,5 0 4-14,1 0-4 13,1 0 2-13,0 0-2 21,-2 0 0-21,-3 0 0 0,-2 0-1 12,-2 0 3-12,-6 0-7 14,-8 0 10-14,-5 0-10 13,-6 0 11-13,-4 0-6 14,0 0 0-14,0 0 8 0,0 0 3 13,0 0 0 1,0 0 8-8,0 0-8-6,0 0 9 0,0 0-15 12,0 0 7 3,0 0-10-15,0 0 0 0,0 0-2 13,0 0 0-13,0 0 0 13,0 0 1-13,0 0-4 14,0 0 9-14,0 0-7 14,0 0 4-9,0 0 3-5,0 0-6 14,0 0 3-14,0 0-1 13,0 0-2-13,0 0 6 14,0 0-4-14,0 0-1 14,0 0 5-14,0 0-8 13,-4 0 7-13,-4 0-5 14,2 0 2-9,-1 0-1-5,1 0 3 14,-2-2-3-14,6 0 1 14,-2 2 3-14,2-2-5 13,2 2 5-13,-2-2-2 14,2 2-3-14,0 0 3 13,0 0 0-13,0-3-3 0,-5 3 0 20,3 0 7-20,-2 0-13 0,2 0 12 12,0 0-9-12,-2-2 7 14,4 2-6-14,0 0 2 14,0 0 0-14,0 0-1 13,0 0 1-13,0 0-6 14,0 0 12-14,0 0-13 13,0 0 9-7,0 0-7-6,0 0 4 14,0 0 1-14,0 0-2 13,0 0-2-13,0 0 2 14,0 0 2-14,0 0-5 13,0 0 5-13,0 0-3 14,0 0-8-14,0 0 5 14,0 0-22-9,0 0-49-5</inkml:trace>
    </iact:actionData>
  </iact:action>
  <iact:action type="add" startTime="228556">
    <iact:property name="dataType"/>
    <iact:actionData xml:id="d37">
      <inkml:trace xmlns:inkml="http://www.w3.org/2003/InkML" xml:id="stk37" contextRef="#ctx0" brushRef="#br0">21616 13746 9 0,'47'0'3'1,"-1"0"7"0,1 0-10 12,0 0 6-12,2 0-1 14,-1 0-5-14,4 0 0 13,0 0 0-7,1 4 0-6,0 0 2 14,-1-4-4-14,1 2 6 13,3-2-4-13,-1 0 2 14,3 0 9-14,0 0-7 13,0-4 0-13,-2 2-4 14,2 2 0-14,-2 0 0 14,2 0 3-9,-2 0-8-5,-1 0 9 14,5 0-8-14,0 4 8 13,8 1-4 2,1 2 1-15,2-3 2 0,-2-4 2 13,-2 0-5-13,-6 0 11 13,-9 0-11-13,-2 0 5 14,-1 0-1-9,0 0-3-5,0 0-1 14,3 0 0-14,-2 0 0 14,4 0 0-14,0 0-1 13,2 0 6-13,2 0-7 14,2-3 6-14,-1 3-1 14,1 0-2-14,-2 0 4 13,-6 0-4-13,2 0-1 5,-3 0 0-5,6 0 2 13,15 0-5-13,10 0 9 14,13 0-6 1,-4 0 6-15,-7 0-12 0,-6 0 8 12,-9 0-2-12,-7 0 1 14,3 0-1-14,-3 0 9 13,4 0-9-7,-6 0 5-6,0 0-1 14,-5 0-2-14,1 0 1 13,2 0-6 2,2 0 3-15,3 3 0 0,6 3 0 12,0 2 0-12,-2-1-4 14,-5 0 10-14,-6-3-12 14,-7-1 13-14,-4 0-10 4,-5-3 6 11,-5 0-2-15,4 0 1 0,1 0-2 12,-1-10 0 3,4-2 6-15,-7 0-12 14,-7 4 12-14,-10-2-12 13,-9 4 9-13,-6 2-6 14,-4 0 6-14,0 0-3 4,0-1 4-4,0 0 6 14,0 3 18-14,0-3-10 14,0 2 12-14,0 1-20 13,0-2 11-13,2 1-15 14,0 2 2-14,1-2-5 14,-3 3-2-14,0 0-2 13,2 0 4-7,-2 0-10-6,0 0 13 13,0 0-12-13,0 0 10 14,0 0-7-14,0 0 5 14,0-1-2-14,0 1 0 13,0 0 1-13,0 0-4 0,0 0 9 13,0-3-10-13,0 3 11 13,0 0-11-7,0 0 5-6,0 0-1 14,0 0 0-14,0 0 0 13,0 0-1-13,0 0 6 14,0 0-11-14,0 0 12 13,0 0-9-13,0 0 8 14,0 0-6-14,0 0 2 14,0 0-1-9,0 0 0-5,0 0 2 14,0 0-7-14,0-1 12 14,0 1-12-14,0 0 13 13,0 0-13-13,0 0 8 14,0 0-3-14,0-4 0 13,0-3 0-13,-9 2-3 14,1-6 2-8,-4 1-2-6,3 1-7 13,-2-4 8-13,0 5-25 14,-4-1-11-14,-6 4-29 13,-6 1-47-13</inkml:trace>
    </iact:actionData>
  </iact:action>
  <iact:action type="add" startTime="232648">
    <iact:property name="dataType"/>
    <iact:actionData xml:id="d38">
      <inkml:trace xmlns:inkml="http://www.w3.org/2003/InkML" xml:id="stk38" contextRef="#ctx0" brushRef="#br0">13140 14664 6 0,'18'4'7'15,"2"-4"2"-14,5 4 2 14,6-4-3-14,5 0 7 13,11 0-15-13,3 0 7 14,6 0-3-14,4 0-3 14,1 0 0-9,-1 0-1-5,4 0 0 14,1 0 0-14,3-13 0 13,3 4 4-13,2-3-3 14,-1-2 2-14,1 0-3 14,-1 0 5-14,-1 2-6 13,-5-2 2-13,1-2-1 14,0 0 3-9,0-2-1-5,-2 4-2 14,-9 2 3-14,-3 0-4 14,-6 6 7-14,-7 1-7 13,1 0 1-13,-2 3 0 14,5 2 0-14,6 0 1 0,4 0-2 13,-4 0 6 1,6 0-12-14,-4 0 11 5,-5 0-8 9,1 7 7-14,-3-2-3 0,2-5 0 13,0 2 0-13,-1-2-1 14,6 2 6-14,4-2-10 13,4 2 11-13,2-1-10 14,5-1 10-14,0 0-9 20,-1 2 3-20,0 1 0 14,-4-1 0-14,1 2 0 0,-1-1 0 12,-2 4 1-12,-2 1-7 14,-3 0 12-14,-1 1-12 13,-3 2 5-13,-2 1 0 14,-2 2 2-14,3-2-1 14,-2 2 0-9,6-6 1-5,-1 2-3 14,5 0 6-14,-2 3-7 13,-1-4 9-13,-5 1-12 14,-6-3 7-14,-3 2-1 14,-6-5 0-14,-2 0 2 0,1 2-4 12,1-2 7-12,4 1-10 20,1-5 10-20,9 0-9 14,8 3 8-14,9-3-7 0,0 0 3 13,1 0 0-13,-5 0 0 13,-4 0 0-13,-6 0-2 14,-1 0 4-14,-8 0-4 14,-1 0 3-14,-7 0-4 20,-2 0 0-20,4 4 3 13,5 6 0-13,4-4 1 0,8 2-2 13,4-4 6-13,0 0-7 14,0-4 6-14,-4 0-4 13,-4 0 3-13,0 0 0 14,-3-13-1-14,-1 0 2 13,-3 0 1-7,-3 2-4-6,4 3 6 14,3-5-4-14,7 4-6 13,4 1 8-13,5 2-10 14,-3 3 5-14,-3 3-1 13,1 0-1-13,-4 0 2 0,1 7-5 13,-1 3 10-13,0-6-10 20,-1 0 10-20,0 0-6 14,3-4 5-14,2 0-2 0,5 0-2 13,1 0 0-13,-1 0-2 13,-3 0 4-13,-9 0-7 14,-4-3 11-14,-7 0-12 13,-4-3 12-13,-7 1-6 21,-5 0 1-21,-4-2 6 13,-4 2 0-13,4 1 1 0,2-2-4 13,3 2 1-13,0 0-10 13,-2 4 5-13,-2 0-4 14,-3 0 2-14,-3 0 0 0,-3 0 0 13,-4 0 2 1,-5 0 0-8,-1 0 2-6,-2 0-4 0,0 0 6 12,0 0 1 3,0 0-3-15,0 0 4 0,0 0-5 13,0 0 3-13,0 0-1 13,0 0 1-13,0 0 5 14,0 0-6-14,0 0-6 14,0 0 8-9,0 0-10-5,0 0 1 14,0 0 0-14,0 0-26 13,0 0-72-13</inkml:trace>
    </iact:actionData>
  </iact:action>
  <iact:action type="add" startTime="258290">
    <iact:property name="dataType"/>
    <iact:actionData xml:id="d39">
      <inkml:trace xmlns:inkml="http://www.w3.org/2003/InkML" xml:id="stk39" contextRef="#ctx0" brushRef="#br0">11039 12830 3 0,'0'2'0'1,"0"-2"0"13,0 1-3-13</inkml:trace>
    </iact:actionData>
  </iact:action>
  <iact:action type="add" startTime="258397">
    <iact:property name="dataType"/>
    <iact:actionData xml:id="d40">
      <inkml:trace xmlns:inkml="http://www.w3.org/2003/InkML" xml:id="stk40" contextRef="#ctx0" brushRef="#br0">11039 12830 11 0,'0'24'3'15,"0"-24"9"-14,0 0-12 0,0 0 10 13,0 0-9-13,0 0 3 13,0 0 0-13,0 0 1 14,0 0-5-14,0 0 4 14,0 0-8-14,0 0 8 13,0 0 4-7,0 0-3-6,0 0 10 13,0 0-8-13,0 0 3 14,0 0-3-14,0 0-4 14,0 0 5-14,0 0-5 13,0 0-2-13,0 0 4 14,0 0-4-14,0 0 2 14,0 0-6-9,0 0 3-5,0 0-1 14,0 0 0-14,0 0 2 13,2 0-6-13,-2 0 10 14,0 0-11-14,0 0 9 0,0 0-6 13,0 0 1-13,4 0 1 13,3 0-3-13,1 0 4 14,4 0 0-9,1 0 6 10,1 0-11-15,1 0 12 0,3 0-14 13,2 0 14 1,2 0-9-14,5-4 3 0,0-3-1 13,4 1 3 1,2-1-2-14,-1 0-1 0,1 3 4 13,0 1-8-7,-2 1 8-6,1 2-6 13,-6 0 2-13,-1 0-2 14,-7 0 1-14,0 0 1 13,-2 0-2 2,-3 0 5-15,5 0-8 0,-1 0 9 13,6 5-10-13,1 1 3 13,-1 2 2-7,1 1 1-6,-2-4 0 13,1 2 0-13,-4-2 1 14,-1 0-3-14,3-4 9 14,-6 3-12-14,3 1 12 0,3-3-9 12,2 1 6 3,4-1-6-15,4 0 2 14,5 1 0-14,5-1-3 4,-2 0 9 11,3-2-10-15,1 0 9 0,-1 0-7 12,-4 0 5-12,-1 0-4 14,-4 0 2 1,0 0-1-15,-4 0 0 13,2 0 1-13,-4 0-4 0,0 0 9 13,-3 0-12-8,3 0 10-5,-3 0-8 14,3 0 4-14,2-4 0 14,-2 1 0-14,2-1 0 13,0 3 0 2,0-1 3-15,0 2-7 0,-2-2 8 13,1 2-8-13,3 0 7 13,2 0-4-7,-2 0 1-6,2 0 0 13,3 0-1-13,-3 0 3 14,2 0-5-14,1 0 7 14,-1 0-8-14,4 0 9 0,1 0-9 12,-3 0 6 3,4 0-2-15,-3 0 0 13,2 0 1-13,1 0-3 5,-2 0 5-5,3 0-8 14,-1 0 10-14,-1 0-10 13,0 0 8-13,-5 0-6 14,2 0 3-14,-2 0-2 13,-2 0 1 2,1 0-2-15,1 0-1 0,1 4 2 13,5 4-2-8,1 2 6-5,0-1-6 14,0-1 4-14,0 2 0 13,1-3 0-13,-5-3 1 14,-2-1-3-14,-3-1 5 14,-2 0-8-14,0-2 10 13,0 0-6-13,-2 0 3 14,5 0-3-14,-3 0 1 4,4 0 0 11,6 0 0-15,-1-5 1 14,5-1-3-14,-5 1 7 0,0 3-11 12,-5 1 9-12,-4-1-7 14,1 0 5 1,-6 2-1-15,1 0 0 13,2 0 1-13,-4 0-3 5,4 0 4-5,-4 0-7 13,2 2 10-13,-4 1-10 14,0 1 10-14,-3 1-9 14,-2-1 6-14,-2-3-2 13,-1 3 0-13,1-4 1 14,4 3-4-14,4-3 9 14,13 0-10-9,7 0 9-5,5 0-7 14,2-10 4-14,0-2-2 13,-1 2 0-13,-6-2 0 14,-2 3 0-14,-4 6 3 14,-2-2-8-14,-1 3 10 13,-3 0-10-13,1 2 7 14,0 0-5-14,-2 0 3 4,6 0 0-4,-2 0 0 14,5 4 0 1,2 1-2-15,3-3 7 0,-1-1-10 12,4 1 12-12,-6-2-14 14,-2 0 10-14,-2 0-3 13,-2 0 0 2,-1 0 0-15,-4 0-1 5,0 0 4-5,-4 0-7 13,-6 0 10-13,-2 0-12 14,-3 0 9-14,-3 0-5 13,5 0 2-13,1 0 0 14,6 0 0-14,8 0 1 14,4 0-3-14,5 0 8 13,1 0-11-7,3-3 11-6,4-6-12 13,-2 4 9-13,2-2-3 14,-4 2 0-14,-3 3 0 0,-3-2-1 13,-7 1 5 1,-6 2-10-14,2-2 12 0,0 3-13 13,4 0 14-13,10-1-12 14,8 1 5-9,3-4 0-5,4 0 0 14,0-1 1-14,-5 3-4 13,2 0 6-13,-5 1-9 14,-5 1 12-14,-3 0-12 14,-9 0 9-14,-4 0-4 13,-2 0 1-13,0 0-2 14,2 0 1-9,6 7 1-5,10 4-6 14,6-2 12-14,5 1-11 14,0-1 10-14,-3-4-7 13,-4 2 2-13,-9-1-3 14,-4-5 2-14,-12-1 1 13,-1 0-3-13,-9 0 7 14,-1 0-8-8,-3 0 11-6,4 0-12 0,3 0 10 12,2-1-9 3,3-2 4-15,0 0 0 0,3 1 0 13,1-3 1-13,3 1-4 13,3 1 9-13,1-1-12 14,0-3 12-14,1 6-9 13,2-4 6-7,2 1-3-6,-5 3 0 14,3 1 0-14,-1 0-3 13,-6-3 8-13,0 3-10 14,-4-1 10-14,0 1-10 13,4 0 10-13,6-3-7 14,9 2 2-14,6-8 0 14,-1 2 0-9,-3-2 0-5,2-1-3 14,-4 3 7-14,1-4-8 13,-1 2 9-13,-9 2-7 14,-1 2 2-14,-5 0 0 14,-2 3 0-14,-3 2 0 13,3 0-3-13,4-2 6 0,5 2-9 19,7-2 12-19,-1 0-11 0,2 1 6 13,-3-4-1-13,-1-1 0 14,-7 0 1-14,-6 0-1 13,-7 0 3-13,-7 3-1 14,-6 0 2-14,-7 3-2 14,0 0 2-14,0 0-2 13,0 0-2-7,2 0 0-6,3 0-2 13,6-2 0-13,4 0 0 14,5-2 4-14,3 1-5 14,-1-2 6-14,-2 1-5 13,0 1 7-13,-5 0-10 14,-1 1 5-14,-1 2 0 13,-1 0-1-7,-3 0-5-6,-3 0 5 14,-2 0-3-14,1 0 1 13,0 0 4-13,-1 0-6 0,1 0 7 13,-1 0-2-13,-2 0 0 14,0 0 0-14,-2 2-1 13,0-2 2-13,2 3-6 14,1-3 7-9,-3 3-7-5,5 1 6 14,-1 1-2-14,0-2 1 14,5 3 0-14,-2-1 0 13,0-2 1-13,2 1-3 14,-1 1 8-14,-1-4-11 13,-3 1 11-13,-1 0-8 14,-3 1 4-8,0-3-2-6,0 0 0 13,0 0 0-13,0 0-1 14,0 0 0-14,0 0-2 13,0 0 6-13,0 0 1 14,0 0 0-14,0 0-2 14,0 0-2-14,0 0 3 0,0 0-1 19,0 0-1-19,0 0 5 0,0 0-5 12,0 0 10 3,0 0-11-15,0 0 13 0,0 0-13 13,0 0 4-13,-3 0-1 13,3 0 0-13,-2 0-3 14,0 0 6-14,0 0-12 14,-1 0 13-9,1 0-14-5,0 0 11 14,0 0-7-14,-2 0 3 13,-1 0-1-13,1 0-1 14,-3 0 2-14,0-3-4 14,-4 3 8-14,2-2-9 13,-2 2 5-13,-4 0-3 14,-1 0-2-9,-5 0 4-5,-6 0-1 14,-1 5-2-14,-6 2 3 14,-4-1-1-14,-1 0-4 13,-9-1 12-13,2-5-13 14,-1 0 15-14,1 0-13 13,-2 0 8-13,4 0-3 0,1 0 0 20,3 0 1-20,3 0-7 0,1 0 13 12,0 0-14-12,-4 0 6 14,0 7-2-14,-3 7-3 13,1-1 5-13,2-3-1 14,4-3 2-14,3-3-5 14,-3 1 10-14,3-3-11 13,2-1 12-7,-3 1-11-6,5-2 11 14,-4 0-7-14,-3 0 1 13,-4 0 0-13,-7 0 0 14,2 0 0-14,3 0 0 13,2 0 3-13,7-3-3 14,2-1 6-14,2-1-12 14,4 5 8-9,-4 0-4-5,2 0 2 14,-2-2 0-14,0 2-1 13,0 0 5-13,-6 0-10 14,-3 0 13-14,-3 0-13 0,-1 0 10 13,-3 0-8-13,-5 2 5 13,-6 5-1-13,-2-4 0 20,-5 3 0-20,1 1-2 0,0-2 9 13,1 6-13-13,1-4 12 14,0 2-12-14,0 1 10 13,2-1-4-13,2-2 0 14,4-2 0-14,6-2-2 14,-1-3 6-14,1 0-5 13,-4 0 7-7,-4 0-12-6,-3 0 12 13,-5 1-10-13,-4 4 5 14,-2 0-2-14,3-1 1 14,5 1 0-14,8 0-1 13,8 2 7-13,7-3-13 14,2-1 14-14,4 0-12 0,0-3 9 19,0 0-4-19,-3 0 1 14,1 0 0-14,0 0-1 0,-1-8 4 12,1 1-8 3,0 2 10-15,4-2-11 0,-3 2 12 12,-1 3-10-12,2 0 3 14,0 2 0-14,2 0-1 14,-2 0 1-9,-1 0-3 10,-4 0 9-15,-2 0-12 0,-4 0 12 12,-5-2-8-12,1-2 4 14,-6 4-4-14,-2 0 2 14,2 0 0-14,-2 0 0 13,4 0 0-13,-1 0-6 14,2 8 12-9,4-1-12-5,1 0 12 14,4-2-7-14,-5 0 2 14,3-1-1-14,-3-1 0 13,-1 0 1-13,1 1-3 14,5 0 6-14,5-2-8 14,1 0 10-14,5 3-10 0,0-5 6 19,2 0-2-19,0 0 0 13,3 0 4-13,-5 0-4 0,0 0 3 13,0 0-3-13,-5-7 4 14,-1-3-8-14,-7 2 10 13,-1-1-8-13,-1-1 4 14,3 3-2-14,6-1 0 20,-1 4 2-20,9 0-4 0,-2 0 8 13,4 4-12-13,4-3 11 13,-6 3-10-13,-4-4 9 14,-5 2-5-14,-2-1 2 14,-2-2 1-14,2 0-2 13,-3-1 1-13,4 1-4 14,1 2 10-9,1-2-13-5,4 4 10 14,2 1-7-14,2 0 4 14,0 0-2-14,2 0 1 13,1 0 0-13,-5 0-1 14,0 0 5-14,-2 0-10 0,0 0 12 12,2 0-11-12,0 0 8 21,0 1-3-21,2 4 0 13,-4-4 0-13,0-1-1 0,-3 0 5 13,-4 0-8-13,0 0 11 13,-8 4-14-13,-4 3 11 14,-1 0-9-14,-5 1 6 14,5 1-1-14,2-1 0 13,5 0 0-7,3-4-1 8,3-1 5-14,3 1-8 0,2 1 10 13,-3-1-12-13,1 1 10 14,-2 2-6-14,4-1 2 13,-1 2 0-13,1-4-1 14,2 1 2-14,0-2-3 14,2-3 8-9,0 0-4-5,4 0 1 14,3 0-2-14,4 0 1 13,0 0-2-13,1 0 0 14,-2 0 0-14,0 0-1 14,-1 0 5-14,-3 0-5 0,0-3 4 12,0-2-2-12,0 3 2 20,1-3-6-20,4 5 3 14,2 0-1-14,0 0 1 0,3 0-1 13,0 0-3-13,2 0 8 13,2 0-4-13,2 0 5 14,-2 0-2-14,2 0-3 13,1-1 0-13,-1 1 1 14,3 0 1-8,-1 0-4-6,3 0 5 13,2 0-9-13,0 0 9 14,0 0-7-14,0 0-3 13,0 0 3-13,0 0-6 14,0 0 3-14,0 0 0 14,0 0-11-14,0 13 8 13,-5 18-22-7</inkml:trace>
    </iact:actionData>
  </iact:action>
  <iact:action type="add" startTime="265160">
    <iact:property name="dataType"/>
    <iact:actionData xml:id="d41">
      <inkml:trace xmlns:inkml="http://www.w3.org/2003/InkML" xml:id="stk41" contextRef="#ctx0" brushRef="#br0">21551 12851 1 0,'-2'0'3'15,"2"0"0"-14,0 0 2 14,0 0-8-14,0 0 7 0,0 0 0 19,0 0-3-19,0-1 5 0,0 1-1 12,0 0-4-12,0 0 10 14,0 0-9-14,0 0 9 14,0 0-9-14,0 0-4 13,0 0 4-13,0 0-4 14,0 0-5-14,0 0-2 14,0 0-4-9,0 0-1-5,2 0 12 14,11 0 2-14,5 0-3 13,5 4 7-13,4 1 4 14,-1-2-4-14,3-3 4 14,0 2-2-14,2-2-3 13,3 0 1-13,2 0-4 14,1 1 5-9,1 1-2-5,3 3-3 14,1-3 5-14,-5 2-9 14,6-1 6-14,4 2-2 13,6-3 0-13,10 1 3 14,-1 2-4-14,5-1 7 14,-1-3-12-14,-3 2 12 13,2-3-8-13,0 0 2 5,-1 0 0-5,1 0 1 13,1 0 0-13,-3 0-2 14,-3 0 6-14,-4 0-10 14,-5 0 11-14,0 0-12 13,-4 0 11 2,0 4-8-15,-2-3 4 13,-1 2-2-13,-1-3 1 5,-1 0 0-5,3 0 5 14,-3 0-4-14,5 0-1 13,-3 0 7-13,-2-4-2 14,1 0-4-14,-5-3 3 13,-7 6-4-13,-2-2 1 14,0 3-2-14,0 0 3 14,2 0-9-9,2 0 12-5,1 0-10 0,3 0 9 13,6 0-7-13,7 0 6 13,5 0-3 2,-2 0 1-15,1 0 1 0,-5 0-4 13,-4 0 5-13,-5 0-7 13,-2 0 7 2,0 0-8-15,-3 0 7 4,5 0-4-4,1 0 2 14,3 0 0-14,6 0 0 14,0 0 4-14,6 0-9 13,0 0 10-13,2 0-7 14,0-3 4-14,-4-1-3 14,-4 1 1 0,-2-1 0-14,-6 4 0 5,0-3 0-5,-2 1-4 13,2 0 9-13,6-1-10 14,1-1 12-14,4-2-13 14,3 1 6-14,-1-3 0 13,4-1 4-13,3 2-4 14,2-2 0-14,-1 4 1 13,1 0-6-7,-1 3 11-6,-7 0-12 0,-3 2 8 13,-6 0-5-13,2 0 4 13,3 0-1 2,3 0 2-15,6 0-1 0,1 0-2 12,3 0 4-12,1 0-8 14,-3 0 5-14,-3 0-3 14,-7 0 3-9,-6 0-1-5,-6 0 1 14,-12 0 0-14,-10 0 1 13,-5 0 0-13,-5 0 7 14,-7 0-7-14,0 0 8 14,0 0-7-14,-2 0-1 13,0 0 1-13,0 0-2 14,0 0 0-8,0 0 1-6,0 0-4 13,0 0 9-13,0 0-9 14,0 0 9-14,0 0-11 13,0 0 10-13,0 0-5 0,0 0 2 13,-6 0 5-13,-7-6-1 14,-6 1-2-14,-3-7-6 13,-5 3 7-7,-4 1-5-6,-5-1 5 13,-1 0-6-13,-6 3 1 14,-4 1 0-14,0-2 0 14,-6 2 1-14,0 5-5 13,-1-3 9-13,0 3-12 14,-2 0 13-14,-1 0-11 14,-5-2 8-9,2 2-3-5,-1-2 0 14,3 0 1-14,9 0-1 13,2-1 2-13,5-4-5 14,2 2 8-14,-3-2-9 14,3 1 11-14,-4 2-11 13,1 1 4-13,-5 3 0 14,-8 0 0-9,-7 0 0-5,-4 0-3 14,-4 0 7-14,-7 5-9 0,0 1 9 13,-1 3-10 1,8-4 11-14,11-1-7 0,7 1 2 13,11-4 0-13,6 1 0 13,7-2 3-13,6 0-4 14,5 0 6-8,-1 0-6-6,-4-2 5 13,-1-1-8-13,-12 0 2 14,-2 3 1-14,-7 0 0 13,-5 0 0-13,-6 6-5 14,-4 5 11-14,-3 2-12 14,-3-1 14-14,-4 0-12 13,3 0 9-7,5 0-6-6,4-2 2 13,6-2-2-13,4 1 2 14,0-5 0-14,6-1-6 14,0-3 7-14,0 0-7 13,2 0 11-13,-8 0-10 14,2 0 7-14,-8 0-2 0,-1 2 0 19,-3 7 0-19,-1 1-4 14,-1 2 3-14,-2 1-4 0,-3-1 10 12,1-1-11-12,-1-1 11 14,5-2-8-14,4-3 6 14,3 0-3-14,6-5 0 13,4 0 3-13,6 0-5 14,3 0 7-9,1 0-10-5,0 0 6 14,1 0-6-14,6 0 5 14,1 0 0-14,2 0 0 13,2 0 3-13,-2 0-7 14,-6-2 11-14,0-1-13 13,-6 2 15-13,-6 1-18 14,1 0 14-8,-2 0-7-6,-1 0 2 13,1 0 0-13,0 0 0 14,1-3 2-14,6 2-9 13,-1 1 15-13,7 0-15 0,0-3 14 13,5 3-10-13,-1 0 4 14,1 0-1 0,0 0 0-14,-1 0 0 5,0 0-4-5,-2-1 11 14,3-2-9-14,-2 2 7 13,1-3-6-13,-2 1 4 14,2 0-4-14,3 1 1 13,5-3 0-13,3 3 1 14,3 0 1-14,2 1-2 14,5 1 5-9,1 0-10-5,3 0 3 14,0 0 2-14,0 0-26 13,9 0-1-13,13 0 27 14,7 1 0-14,7 8 2 14,4 0 4-14,4 2-7 13,1-6 6-13,4 0-3 14,5-5 3-9,2 0-2-5,2 0 1 14,4 0-4-14,2 0 0 14,1 0 2-14,3 0-4 0,-2 0 5 12,1 0-6-12,0 0 9 14,-7 0-10-14,-4-2 4 14,-3 2 0-14,0 0-1 13,1 0 3-7,0 0-4-6,4 0 6 13,0 0-9-13,-2 0 10 14,2 4-10-14,-6-2 8 14,4-1-4-14,-2-1 2 13,-2 0 1-13,-2 0-2 14,0 0 2-14,1 0-4 13,0 0 6-7,0-3-6-6,3-1 7 14,2 1-10-14,-5 2 5 13,-2-2 0-13,-3 3 0 14,2-1 0-14,-1 1-1 13,3 0 4-13,6 0-9 14,5 0 12-14,7 0-9 14,4 0 6-9,4 0-5-5,-5 0 2 14,-8 1 0-14,-3-1 0 13,-5 0 1-13,-1 0-2 0,-5 0 6 13,-5 0-9-13,-1-4 11 14,-7 0-10-14,-1 0 3 13,-1 0 0-13,-5 2 0 20,4 1 0-20,0-1-3 0,-1 2 7 13,3-2-9-13,2 2 10 14,0 0-9-14,-1-3 8 13,-1 3-5-13,3-2 1 14,5 0 0-14,-1-1 0 14,1-1 2-14,-4-3-4 13,-5 4 9-7,-7 0-13-6,-3-1 13 13,-4 3-9-13,-4-2 3 14,-7 2-1-14,-5 1 0 14,-4 0 1-14,0 0 0 13,0 0 3-13,0 0 0 0,0 0-4 13,0-3 13-13,0 2-8 20,0-3 17-20,-2 1-19 0,-3 1-1 13,5 0 2-13,0 2-2 13,0 0-4-13,0 0 4 14,0 0-9-14,0 0 10 14,0 0-7-14,0 0 5 13,0 0-1-13,0 0 0 14,0 0 1-9,0 0-2-5,0 0 6 14,0 0-4-14,0 0 0 14,0 0 5-14,-2 0-1 13,2 0-4-13,-2 0-1 14,2-2-2-14,0 2-1 13,0 0-10-13,0 0 10 14,0-3-16-8,0-2-7-6,-6 3-99 13</inkml:trace>
    </iact:actionData>
  </iact:action>
  <iact:action type="add" startTime="274612">
    <iact:property name="dataType"/>
    <iact:actionData xml:id="d42">
      <inkml:trace xmlns:inkml="http://www.w3.org/2003/InkML" xml:id="stk42" contextRef="#ctx0" brushRef="#br0">17971 11590 1 0,'104'-38'10'1,"6"-4"-8"13,-3 3 1-7,-11 4-6-6,-14 6 6 13,-17 8-3-13,-21 7 3 0,-19 6-4 13,-18 5 2 2,-7 3-2-15,0 0-4 0,-15 0 5 12,-20 0 25-12,-5 11-22 14,-11 5-1-14,2 0 3 13,2-2-8-7,7-2 9-6,7 0-8 14,6-3 2-14,7 2 0 13,5-2 0-13,6-6-1 14,6-1 0-14,3 0-10 13,0-2 3-13,0 2-20 14,18 0 28-14,11-2 0 14,7 0 11-9,-3 0-6-5,0 0-3 14,-8 0-2-14,-7 0 4 13,-7 0-4-13,-7 0 2 14,-4 0-4-14,0 0-13 14,-24 10 15-14,-20 15 7 13,-19 1 2-13,-10 6-7 14,-3-11-2-9,9-3 1-5,15-4 3 14,21-7-3-14,16-4 3 14,13-1-8-14,2-2-3 0,7 2-17 12,26-2 24-12,9 0 0 14,12 0 1-14,-1 0 1 14,-11-9 0-14,-8 0-1 20,-16 3 2-20,-12 3-1 13,-4 3-1-13,-2 0-1 0,0 0 0 13,0 0 1-13,0 0 14 14,-4 0 0-14,2 0-15 13,2 0 7-13,0 0-5 14,0 0-4-14,0 0-6 13,0 0-1-7,0 0 5-6,0 0-5 14,2 0 2-14,9 0 5 13,1 0 0-13</inkml:trace>
    </iact:actionData>
  </iact:action>
  <iact:action type="add" startTime="281112">
    <iact:property name="dataType"/>
    <iact:actionData xml:id="d43">
      <inkml:trace xmlns:inkml="http://www.w3.org/2003/InkML" xml:id="stk43" contextRef="#ctx0" brushRef="#br0">21988 13874 1 0,'0'0'16'1,"0"0"-14"0,0 0 8 12,0 0-10-12,0 0 0 14,0 0-5-9,2 0-6-5,20 0 11 14,18 0 1-14,26 0 10 14,15 0-7-14,23 0 8 13,2 0-11-13,-1 6-1 14,2 0 0-14,-2-4 0 13,2-2-1-13,2 0 4 14,-7 0 0-8,-6 0-1 8,-7 0 3-14,-4-5-1 0,-6 0 2 13,-4 1-2-13,1-2 1 13,2 2-3-13,4-2-1 14,3 2-1-14,7 1 7 14,3-2-10-14,-3 3 8 20,-5-2-10-20,-5 1 12 0,-6-4-7 12,5 2 3-12,-4-8 2 14,6 1 1-14,-4 2-5 14,0 4 1-14,-3 4 3 13,2 2-10-13,-2 0 7 0,-1 0-4 13,4 9 2-13,-8 2 0 20,2-1 0-20,-1-4 1 14,1-4-1-14,3-2 3 13,4 0 1-13,3 0 2 14,1-10-3-14,1 2 0 0,-5 2-4 13,3 1 1-13,-3 4 0 13,4-1 0-13,5-2 0 20,-1-1-9-20,1 0 16 14,-4-3-14-14,-7 4 12 0,-5 0-10 13,-4 2 10-13,-2-2-5 13,-2-1 0-13,0 2 1 14,-1-3-1-14,1 1 4 13,-3 5-8-13,-6 0 9 21,-10 0-11-21,-11 0 8 0,-14 0-3 12,-11 0 1-12,-6 0-2 14,-4 0 2-14,0 0-11 0,0 0 11 12,0 0 0-12,0 0 17 14,0 0-16-14,0 0 12 14,0 0-12-14,0 0 3 13,0 0-4-7,0 0 1-6,0 0-5 13,-4 0 5-13,-10 0-5 14,-13 0 1-14,-13 0 1 14,-16 0-2-14,-12 0 4 13,-19 2-1-13,-9 7-2 14,-10 1 2-14,-2-2-1 14,-4-3-5-9,-4 2 13 10,5-2-13-15,6-5 11 0,9 0-8 12,11 0 5-12,10 0-1 14,5-3 0-14,8-7 3 14,7-9-2-14,3 2 2 13,5-4-4-13,5-2 7 14,-1-1-11-9,3 2 8-5,-4-3-4 14,-3 6 1-14,-5 3-2 14,2 5 0-14,-2-1 4 13,3 2-9-13,7 4 14 14,0 2-14-14,3 1 14 0,-3 3-11 12,0 0 5-12,-7 0-1 14,-5 0 0-8,-4 9 0 8,-4 5-5-14,-3 0 11 14,-4 2-13-14,-7 1 15 14,3 1-14-14,4-4 11 0,11-3-5 12,11-3 0-12,9-1 0 14,9-1 0-14,7-6 4 13,9 0-3-7,6 0 1-6,7 0 2 14,0 0-1-14,0 0-6 13,0 0-10-13,0 0 0 0,0 0 10 13,0 0-6 1,0 2 6-14,2 10-19 0,-2 14 2 13,0 12-21 2</inkml:trace>
    </iact:actionData>
  </iact:action>
  <iact:action type="add" startTime="283206">
    <iact:property name="dataType"/>
    <iact:actionData xml:id="d44">
      <inkml:trace xmlns:inkml="http://www.w3.org/2003/InkML" xml:id="stk44" contextRef="#ctx0" brushRef="#br0">6183 14582 0 0,'-20'-2'3'1,"0"-3"-6"13,-2 5 8-13,0-5-7 14,-3 1 4-14,-2 2 0 13,-2-1 1-7,-4-4 0-6,1 5 7 13,3-7-8-13,3 7 6 14,4-1-6-14,4 3 6 14,2-2-7-14,5 0 2 0,-2 2-3 12,1-5 0-12,-1 5 0 14,1 0 0-14,2 0-3 14,-3 0 8-9,1 0-10-5,1 0 10 14,0 0-10-14,4 0 8 13,5 0-3-13,2 0 0 14,0 0-5-14,0 0 2 14,0 0-7-14,0 0 9 13,0 0-11-13,0 0 8 14,0-3 4-9,6 1-2-5,15 2 4 14,8-2 2-14,10 2 2 14,11-2-6-14,4-1 2 13,6 2 2-13,0-3-6 14,2 0 7 1,5-4-7-15,0-2 4 0,3-2 0 12,3-4 0-6,0 2 0-6,3 3-1 13,2 4 3-13,0 4-8 14,-3 3 8-14,-1 0-9 14,-5 0 5-14,-2 9 0 0,-2-6 0 12,4-3 1 3,4 0-1-15,8 0 0 13,6-17-1-13,0-1 7 5,2-3-10-5,0 3 10 14,2 4-10-14,4 5 5 13,-6 4-2-13,-5 5 1 14,-10 0 0-14,-16 0 0 13,-12 13-8-13,-6 2 6 14,-8 3-5 1,-4 3 5-15,-1-3-1 4,-2-1 1-4,-3-1 2 14,-1 0-1-14,-6-7-1 13,-7-4-2-13,-2 0 3 14,-6-1-8-14,0-4 9 14,0 3 4-14,-14 0 10 13,-15 1-13-13,-7 4 2 14,-3-4-1-9,-9 2-1-5,-3 1 2 14,-2 5-1-14,-7 1-3 0,-8 8 5 13,-3-4-8 1,2 1 8-14,3-2-4 0,8-4 0 13,6 0 2-13,0-10 2 14,4 0-4 0,-6 0 5-14,-6 0-4 5,-2 2-2-5,-5 2 2 13,-3 2-5-13,-1 7 6 14,-6-3-3-14,-2 2 1 14,-6 1 0-14,0 2 0 13,1-4 3-13,-3 4-6 14,5-3 8-14,3 4-10 13,6 0 10-7,2-6-8-6,1 2 4 14,-1-4-1-14,2 2 0 13,3-2 3-13,6-5-1 14,8 2-1-14,14-5 6 14,7 1-4-14,11-3 10 0,9 0-11 12,-1 0 5-12,4 0-4 14,1 0-1-9,-3 0 6-5,4 0-4 14,-3-3 10-14,-1-3-10 14,-2 2 3-14,3 0-2 13,-3-2-3-13,4 0-2 14,1 0 2-14,-1 2-2 13,-2-4 3-13,4 4 0 14,-1-3 0-8,1 4 4-6,-2-1-5 13,6-1 4-13,-2 4-4 14,2-3 1-14,-1 4-1 13,-1-4-2-13,2 0 0 14,0-1 0-14,0 4-3 14,2-2 7-14,0 3-8 13,0 0 5-7,0 0-4-6,0-1 1 13,0 1 1-13,0 0-1 0,0 0-4 13,0 0 6 2,0 0-13-15,8 0 13 0,8 0 0 12,6-4 1-12,3-1 1 14,4 0-2-14,6-4 2 14,8-7 0-9,8 1-2-5,5-8 4 14,8 1-8-14,8-4 11 13,3-1-11-13,2 4 9 14,-8 7-9-14,-9 6 4 14,-4 7-1-14,-10 3-1 13,-1 0 2-13,-3 0-4 14,-4 0 7-9,-2 0-8-5,-3 3 10 14,-1 3-10-14,1-2 8 14,0 0-5-14,3 0 3 13,-1 1-1-13,-4-5 0 14,-2 5 3-14,-2-3-9 13,0-2 12-13,2 2-10 14,0-2 9-8,2 0-8-6,3 0 3 13,-3 0 0-13,0 0-1 0,2 0 4 13,1 0-7-13,1 0 8 13,2 0-9-13,0 0 10 14,1 8-11-14,-2 4 5 14,-3 5 1-14,-4-5-4 13,0 5 0-7,-4-5 4-6,-5-2 0 13,-3-1-3-13,-3 1 8 14,-5-7-10-14,-5-3 10 14,-2 2-8-14,1-2 6 13,-3 0-3-13,0 0 0 14,0 0 2-14,0 0-1 14,0 0 3-9,0 0-4-5,0 0 3 14,0 0 3-14,0 0-5 13,0 0 7-13,0 0-8 14,2 0 0-14,1 0 0 14,-3 0 1-14,0 0-6 0,0 0 6 12,0 0-6 3,0 0 7-15,0 0-6 4,0 0 4-4,0 0 0 14,0 0 0-14,0 0-5 14,0 0 3-14,0 0-30 13</inkml:trace>
    </iact:actionData>
  </iact:action>
  <iact:action type="add" startTime="294256">
    <iact:property name="dataType"/>
    <iact:actionData xml:id="d45">
      <inkml:trace xmlns:inkml="http://www.w3.org/2003/InkML" xml:id="stk45" contextRef="#ctx0" brushRef="#br0">14102 14708 0 0,'0'0'22'15,"0"0"-11"-14,0 0-5 14,0 0-6-9,0 0 3-5,0 0-4 14,0 0 4-14,0 0-6 14,0 0 9-14,0 0-10 0,0 0 8 12,0 0-4-12,0 0 1 14,0 0 0-14,0 0-1 13,0 0-1-13,0 0-2 14,0 0-3-8,0 0 5-6,0 0-6 13,0 0 6-13,2 0 0 14,6 0 1-14,10 0 4 13,4 4-2-13,7-4 5 14,0 5-7-14,2-4 2 14,3 1 3-14,-1 0-7 13,0 2 5-7,4 0-4-6,-2-4 2 13,3 0 3-13,0 0-1 14,3 0-2-14,-2 0 5 14,1 0-3-14,3-4-6 13,-1-4 8-13,0 2-5 14,1-3 1-14,-1 2-1 14,3 2 0-9,1-4 1-5,4 1-1 14,8-2 3-14,6-2 0 13,1 2-1-13,1 1-2 14,-5-2 4-14,-8 3-5 14,-1 1 1-14,-6 0 0 13,-1 5 0-13,-3 0 1 14,0 2-5-14,1 0 5 4,-3 0-5-4,3 0 5 14,-3 0-3-14,0 0 3 14,-3 0-1 0,4 0 0-14,-1 0 1 14,3 0-1-14,-1 0 5 0,-2 0-8 12,0 0 9-12,-4 0-10 14,-3 0 5-8,-2 0-1-6,-4 0 0 13,-2 0 1-13,-1 0-1 14,3 0-3 0,2 0 0-14,6 5 5 0,8 8-7 13,3-7 10-13,8 2-8 14,0-3 6-14,2-2-6 13,2-3 6-7,-3 0-3-6,3 0 1 13,-2 0 4-13,-5 0-7 0,-2 0 7 13,-6-3-7-13,-8 3 5 14,-4-7-5 0,0 3 3-14,1 0-1 14,3 0 0-14,8-3 1 14,5-4-4-14,10 2 7 4,7-3-8-4,5 1 8 14,-3 1-7-14,-5-1 3 13,-4 4 0-13,-10 0 0 14,-5 4 0 1,-3 3-2-15,-2-2 2 0,3 2-4 12,1 0 6-12,-1 0-6 14,7 0 6-9,-3 0-3-5,3 0 1 14,4 0 0-14,2 0 0 14,-4 0 1-14,0 0-6 0,-8 0 10 12,-7 0-10 3,-1 2 10-15,0 1-7 14,-1-3 3-14,5 0-2 13,-1 5 2-13,4-5-1 5,-1 0 0-5,6 0 3 13,8 2-7-13,2-2 8 14,4 0-8-14,-2 2 7 14,-2-2-4 0,-2 2 1-14,-2-2 0 14,0 1 0-14,0 1 1 13,0 1-6-13,-2 3 11 5,-5-4-12-5,-5 2 10 14,-3 0-9-14,3 0 3 13,1 5 2-13,3-6 0 14,6 6 0-14,0-4-1 13,4 3 5-13,-5-1-8 14,-2-4 8-14,-5 1-6 14,-2-4 6-9,-2 0-3-5,-9 0 0 0,0 0-1 13,-9 0 0 1,-1 0 0-14,-4 0-2 0,3 0 6 13,4 0-8-13,4 0 7 14,8 0-6 0,-1 0 4-14,4 0-2 14,-4 0 1-14,-2 0 0 4,-2 0-4-4,-4 0 8 14,-8 0-9-14,-3 0 10 14,-8-4-9-14,-1 4 8 13,-5 0-6-13,0 0 2 14,0 0-1-14,0 0-2 14,0 0-8-14,0 0 6 13,0 0-3-7,0 0 4-6,0 0 8 13,0 0 3-13,0 0-6 14,-9 0 3-14,0 0-2 14,-7 0-2-14,3 0 0 13,-3 0 4-13,-2 0-9 14,-1-3 10-14,-2 3-11 13,-1 0 9-7,-1-3-4-6,2 3 1 0,-6 0 0 13,-2 0-1-13,-2 0 0 13,2 0-2-13,0 3 5 14,-5 4-8-14,1 3 6 13,-8-1-3-13,-3 0 2 14,-5 1 1 1,-4-3 1-15,-5 2-1 4,-5-3 0-4,1 0 6 14,-8-4-6-14,-1 2 3 13,-2 1-5-13,-7-5 6 14,-1 3-5-14,3-1 1 14,2-2-1-14,3 0 1 13,3 0 0 2,6 0 3-15,11 0 0 4,6 0-2-4,9 0 5 14,9-5-10-14,0 5 6 14,-2 0-4-14,-3 0 2 13,-3 3-5-13,-8 15 3 14,-3 4 0-14,0 2-4 0,-6-3 9 13,-4-3-8-13,-4-4 9 13,-3-6-8-7,1-2 4-6,-3-2 0 13,3-4 6-13,0 0-6 14,7 0 9-14,3 0-8 14,3 0 4-14,5-8-2 13,-2-1-5-13,4-1 4 14,-1-4-2-14,-1-4 3 14,1 0-1-9,3-4-2-5,-1 0 4 14,5 5-2-14,1-6 0 13,3 7 2-13,3 6-2 14,2 1-2-14,9 4 0 14,-1 3 0-14,8 0 0 13,5 2 0-13,3 0-1 14,2 0 6-9,3 0-10-5,0 0-2 0,0 0-5 13,5 0-16 2,17 9 28-15,15 3 3 0,7 2-1 12,16-1 6-12,11-11-6 14,14-2 9-14,8 0-10 13,7 0 7-13,-1-2-5 14,-3-11-2-8,-7 6-1-6,-4 0 0 13,-8 4-1-13,-8 3 1 14,-5 0-4-14,-7 0 4 13,-6 0-4-13,-1 10 6 14,0-3-7-14,10 2 8 14,8-5-3-14,7-4 0 13,6 0 0-7,-1 2 0-6,-2-2 3 13,-5 0-7-13,1 0 8 14,2-2-9-14,2-11 11 14,3 4-8-14,-4-5 2 13,-6 4-2-13,-1 4 1 14,-5 0-1-14,1 2-1 0,5 1 6 19,5 0-8-19,5 0 10 0,-1 3-10 13,-2 0 6-13,-9 0-1 13,-7 0 0 2,-8 0 0-15,-14 0-1 0,-7 0 3 13,-8 0-4-13,-7 0 7 13,-5 0-10-13,1 0 9 14,-5 0-8-9,-3 0 4-5,-4 3-1 14,-2-3-7-14,0 0-3 14,0 0 6-14,0 0-6 13,0 0 9-13,-13 0 4 14,-11 3-2-14,-5 0 2 13,-7 1-4-13,1-4 2 14,-8 4 0-8,1 0 0-6,-3 2 3 13,-4 4-8-13,4-3 9 14,1 6-8-14,3-3 8 13,8-4-6-13,-3 2 2 14,1 1 0-14,-5-2 0 14,-9 3 0-14,-12-4-3 0,-3 2 6 12,-12 0-7-6,-6 1 10 8,-5 1-11-14,-5-1 8 0,5-1-3 13,0-4 0-13,4 1 3 14,4-4-2 0,0 3 3-14,2 4-6 0,5-3 7 13,5 2-10-13,5 4 7 14,6-7-5-9,2 2 3-5,4-2-1 14,-4 0 0-14,0-4 1 13,-4 0-1-13,-2 1 4 14,-2 2-4-14,-1-3 6 14,3 0-6-14,4 0 3 13,8 0 2-13,3 0-1 14,3 0-2-9,4 0-1-5,5 0 0 14,1-3-1-14,8 2 3 0,1-3 6 13,1 0-8 1,-3-2 10-14,-1 2-7 0,-1-5-1 13,-2 4 2-13,-2 1-2 13,0-1-2-13,0 1 6 14,-3 3-8-8,5-2 5-6,5 2 8 13,1-2-11-13,5 3 6 14,3-1-5-14,4 1-1 14,3-3 1-14,6 3 1 13,0 0-4-13,2 0 1 14,0 0 0-14,0-2-12 13,0 2 11-7,0 0-6-6,0 0 6 14,0 0 2-14,0 0 0 13,0 0-3-13,0 0 5 14,0 0-7-14,0 0 10 13,0 0-8-13,0 0 6 14,0 0-5-14,0 0 2 14,0 0 0-9,0 0 0-5,0 0 3 14,0 0-2-14,0 0 3 0,0 0-7 12,0 0 9-12,0 0-8 14,0 0 3-14,0 0-2 14,0 0 1-14,0 0 0 13,0 0-1-13,0 0 1 14,0 0-5-9,0 0 8-5,0 0-7 14,0 0 0-14,0 0 2 14,0 0-14-14,0 0-5 13</inkml:trace>
    </iact:actionData>
  </iact:action>
  <iact:action type="add" startTime="303640">
    <iact:property name="dataType"/>
    <iact:actionData xml:id="d46">
      <inkml:trace xmlns:inkml="http://www.w3.org/2003/InkML" xml:id="stk46" contextRef="#ctx0" brushRef="#br0">8475 11458 20 0,'0'-12'30'1,"0"5"-18"0,-3 2 1 12,-1-2-12-12,-2-1 4 14,-4 3-1-14,-1-4-4 13,0 2 0-13,0 1 0 14,0-3 0-8,-2 4 3-6,-3-4-6 13,-2 0 8-13,-4 0-9 14,-3-3 10-14,-6 3-9 13,-4 0 3-13,-8 3 0 14,-4 5 0-14,-6 1 0 14,-7 0-1-14,-3 0 2 13,1 1-4-7,6 9 6-6,2-5-5 13,8 0 8-13,1-1-6 14,-1 3 1-14,3-2-1 0,-2 2 5 13,-2-4-5-13,-1 1 3 13,-6 3 1-13,-2-3-3 14,0 1 3-14,-4 4-4 14,-5-1 3-9,1 4-4-5,-5 1 2 14,5 1-1-14,-1 3 0 13,5-3 4-13,4 0-10 14,4 1 13-14,5-10-12 14,-1 3 11-14,0-1-8 13,4-2 2-13,-1 3 0 14,1-2 0-9,-3 1 0-5,1-2 0 14,-4 2 6-14,4-2-5 14,-1-1 6-14,0 4-11 13,0 0 6-13,5 2-2 14,1 1 0-14,6 3 0 13,-1 4-2-13,3-1 2 14,0 6-4-14,-1 0 8 5,3 2-9 9,6-6 8-14,3-1-5 14,5-1 2-14,1-3 0 0,-3 2-1 12,4-2 2-12,-1 0-6 14,1 0 11-14,-5 2-13 14,0 2 13-14,-7 5-12 20,3-2 6-20,-1 7 0 0,-2 0-4 12,0 2 4-12,0-4-1 14,0 1 5-14,4-6-12 14,-2 4 16-14,-2 1-14 13,0 1 12-13,0-1-10 14,-2-1 5-14,6-1-1 14,-4-2 0-9,2 0 0-5,3-2-3 14,-1-2 9-14,4 1-12 13,2-4 9-13,5 2-8 14,0 2 1-14,3 1 1 14,3 6 0-14,1 5-2 0,3-1 4 12,0 2 1-12,-1-4-5 20,-1-2 10-20,1-4-9 14,1-2 9-14,2-4-9 14,0-2 4-14,0-1-3 0,0 2-8 12,7 2-2-12,11 0 10 14,9 4 1-14,6 0-2 14,5 4 8-14,5 0-2 13,-3-1 1-7,-1-3-3-6,-1-1 0 13,-1-3 1-13,0 0 1 14,3 0 2-14,5-3-7 14,4 1 7-14,2-5-1 13,5-3-1-13,-2-4 4 14,1-3-3-14,1 0-2 13,2 0 0-7,0 0 0-6,2 0-2 14,0 0 6-14,2 0-9 13,-1 0 9-13,-3 4-9 14,-5 0 5-14,1 4-2 13,-3-1 1-13,0 4 0 0,3-5-1 13,-1 2 3-13,5-1-6 20,0 0 10-20,-4-3-12 14,-5-1 12-14,-5-3-9 0,-6 0 3 12,-2 0 0-12,-5 3 0 14,1-1 1-14,3 2-3 14,5-1 7-14,5 6-11 13,1-1 12-13,6 2-12 14,-4 2 7-9,2-5-1-5,1-2 1 14,-2-3-1-14,-2-2 0 14,-3 0 3-14,-3 0-2 13,-6 0 2-13,3-10 0 14,0 1 0-14,3-2-1 14,3-1-2-14,5 1 0 13,5-1 0-7,1 3 1-6,-2 1-2 13,3-2 5-13,-2 0-11 14,-1 1 14-14,3-3-11 0,-5 3 7 13,1-3-3-13,-2-4 2 13,2 2 0-13,0-4-2 14,-8 3 6-14,-3 2-10 20,-10-1 12-20,-8 4-6 0,-2 0 0 13,-10-1 6-13,-2 3-5 13,-4-2 2-13,-1-4 1 14,-4-6 2-14,0-4-8 13,0-4 2-13,0 3-2 14,0-2 5-14,-4 3-5 14,-5 2 1-9,-1 0-2-5,2-1-1 14,-3 2 0-14,1-2 1 13,-5 0-4-13,1 0 2 14,-3 0 6-14,-3-2-8 14,-1 6 10-14,0-2-7 0,0 5 3 12,-1-1-1-12,0 3 0 20,0-3 0-20,1 3-1 14,-4 0 3-14,6 0-5 14,-3-2 6-14,1 0-8 0,2 0 9 12,-2-1-4-12,3 2 0 14,-1-3 0-14,-2 0-1 14,-1-2 4-14,4 2-6 20,-2 1 8-20,-3 2-10 13,4 1 11-13,-6-1-12 0,3 1 6 13,-3 2-1-13,1 0-1 14,-2-1 2-14,-4 1-1 13,-1 0 5-13,0 0-10 14,-2 1 14-14,-2 1-15 13,2 0 12-7,4 0-6-6,-2 3 2 14,2-4-1-14,3 3 0 13,1-2 1-13,1 2-2 14,1 1 8-14,-2 0-13 13,6 3 12-13,-1 1-11 14,1-3 8-14,0 3-3 0,1-1 0 19,-5-2 1-19,-3 0-1 14,-1-1 6-14,-4-5-5 13,2 7 1-13,0-3 2 0,0-2-1 13,0 4-4-13,-2 0 1 14,-2 0 0-14,-3 3-1 13,0 1 4-13,2 2-6 20,1 0 8-20,2 0-11 14,0 0 12-14,2 0-11 0,-1 0 7 13,-1 0-2-13,0 0 3 13,-2 0-3-13,-1 0 0 14,1 5 3-14,-2 2-9 14,1 1 12-14,3 1-15 13,0-1 15-7,0 1-9-6,2-2 4 13,-2-2-1-13,4 4 0 14,-2 1 2-14,-3 0-6 14,1 0 11-14,0 2-14 13,-3-2 14-13,3 0-13 0,-1-2 11 13,3 0-5-13,1 0 0 20,-1 1 0-20,-2-2-2 14,6 1 6-14,5-2-11 13,5-2 14-13,3 3-14 0,4-4 10 13,-1 3-6-13,4-4 4 14,-2 2-1-14,-4 0 0 13,1 3 2-13,-9 0-7 14,1-1 12-9,3 2-15 10,-3-4 16-15,3 3-14 0,3-4 8 13,1-1-2-13,3 0 2 13,3 0-2-13,-2 1 0 14,2-3 4-14,3 0-6 13,2 0 8-13,-2 2-12 0,2-2 8 20,-2 0-6-20,2 0 2 0,0 0 1 12,-2 0 0-12,-5 2-5 14,-2 8 1-14,-9 10-30 13,-6 1-54 2</inkml:trace>
    </iact:actionData>
  </iact:action>
  <iact:action type="add" startTime="310625">
    <iact:property name="dataType"/>
    <iact:actionData xml:id="d47">
      <inkml:trace xmlns:inkml="http://www.w3.org/2003/InkML" xml:id="stk47" contextRef="#ctx0" brushRef="#br0">13876 13485 10 0,'0'-2'7'6,"-4"-2"11"-5,-1 4-16 14,3-3 11-14,2 3-11 13,-2 0 8-13,2 0-8 14,-2 0 1-14,2 0 1 14,0 0-2-14,0 0-4 13,0 0 5-13,0 0-8 14,0 0-3-9,0 0 5-5,-2 0-7 14,-6 9 10-14,-5 11-1 14,-1 9 2-14,-3 6 1 13,3 0 2-13,1 2-8 14,2 2 10-14,4-3-12 13,0-2 8-13,1 0-3 14,2 2 1-8,-1-2 0-6,0 4 0 13,1 0 6-13,-1 0-11 14,3 2 10-14,0 0-10 0,2-1 11 12,0-6-10-12,0 1 4 14,0-9-3-14,0 1 2 14,7-5 1-14,4 2-1 20,0-2 1-20,0 6-5 13,1-8 10-13,-4 4-3 0,1 0-2 13,-5-6 10-13,-1-1-9 14,-3-6-1-14,0-2 2 13,3-3 1-13,-3 0 0 14,0 4 0-14,2 0-5 14,0 0 6-9,2 0-8-5,1-2 2 14,1-2-5-14,-2 2 5 13,4-2 2-13,-2 0 3 14,5 1 0-14,3 2 1 14,3 2-4-14,1-5 7 0,0 2-4 12,-2-2-1 3,-1 0-1-10,3-3 2-5,7 2 1 14,8-1-2-14,9-3 8 14,10 3-7-14,1-3-2 0,5 2 2 12,3-2-4-12,-3 0 2 14,2 0-1-14,-3 0 0 13,6-7 2-13,0-5 4 21,-5-5-4-21,-1 0-3 13,-3 4 8-13,-5 2-9 0,-1 4 4 13,0 2-4-13,-4 4 2 13,3 1 0-13,2 0-2 14,4 0 4-14,3 0-7 14,-4 0 11-14,-1 0-12 13,-4 0 11-7,0 6-7-6,-1-2 4 13,4-1-2-13,-2-3 0 14,4 5 0-14,1-5-2 14,-6 0 5-14,4 0-8 13,-1 0 10-13,0 0-8 0,6 0 8 13,0 0-5-13,2 0 0 20,2-8 0-20,0 2 0 14,3 2 2-14,-1 0-6 13,3 4 8-13,1 0-8 0,-3 0 5 13,-5 0-5-13,-5 0 6 14,-1 4-2-14,2 4 0 13,1-3 0-13,14 0 0 20,7-5 3-20,7 0-4 14,4 0 6-14,0 0-8 0,-3-5 8 13,0 2-9-13,1 3 4 13,-4 0 0-13,-6 0-1 14,-10 0 1-14,-9 0-4 13,-5 0 7-13,-7 3-8 14,2 2 10-8,2-3-6-6,4-2 2 13,3 0-1-13,1 0 0 14,2 0 0-14,0 0 0 14,3 0 4-14,-1 0-10 13,-1 0 12-13,1-7-10 0,0 2 8 13,-2 1-4-13,3-3 0 20,-3 6 0-20,4-5-2 14,3-1 4-14,-3 2-6 13,3-8 11-13,0 3-12 0,0-2 11 13,1 2-8-13,-1 1 2 13,-5 1 0-13,0 1 0 14,0 4 0-14,-6-2-2 20,2 3 5-20,-8 2-9 14,2 0 12-14,-3 0-11 0,-5 0 9 12,2 0-8-12,-1 0 4 14,-1 0 0-14,1 0-1 14,-1 0 1-14,-2 0-4 13,1 5 8-13,-4-3-10 14,-3 1 11-9,-5-1-8-5,-3-2 4 14,1 5-1-14,-5-5 0 14,0 0 1-14,-3 0-2 13,-4 3 3-13,-3-3-7 14,-4 0 10-14,1 0-8 0,-1 0 5 13,4 2-2-13,-1-2 0 13,1 0 0-7,-1 0-1-6,-3 0 2 13,2 0-3-13,3 0 6 14,3-2-1 1,3-13 0-15,4-8 0 0,-1 0-1 12,2-6-2-12,1 3 0 14,-1-2 1-14,-1 4-2 13,-4 0 6-7,-2 4-8 9,-5 6 7-15,0 0-3 0,-3-1 4 12,-3 3-8-12,-4-2 6 0,-2-2 2 13,0-2-5 1,0-1 0-14,0-3-3 14,0 3 8-14,3-1-9 0,0 2 10 19,-1 2-10-19,-2 0 8 0,0 0-4 13,0-2 0 1,0 0 0-14,0-2-2 0,-10 0 2 13,0 5-5 2,-3-2 9-15,-6 2-8 0,5 1 8 12,-3 2-4-12,-1 3 4 14,5 1-1-9,-1 2-3-5,1 0 2 14,2 1 3-14,-3 0 0 14,-3-2-1-14,1-2-1 13,-2 1-1-13,-4-2 0 14,0 0-2-14,-5-2 0 14,-2-1 3-14,0 4-6 13,-7-1 7-7,1-1-10-6,-8 1 13 13,-1-2-12-13,-4 2 10 14,0 2-7-14,-1 1 2 14,-5-2 0-14,3 5 0 13,0 4 2-13,-1-3-7 14,4 3 11-14,0 0-13 0,2 0 13 19,1 0-9-19,3 0 5 0,2 0-2 13,2 0 0 1,-2 0 1-14,-2 0-4 14,-5 0 7-14,-5 0-8 13,-1 0 11-13,-3-2-11 0,-4-3 9 13,-2 1-5-13,-10 3 0 14,-3-2 2-9,-2 1-4-5,0 0 5 14,10 1-6-14,7 1 10 13,8-3-14-13,7 3 13 14,5-2-10-14,-4 2 7 14,1 0-6-14,-7 0 3 13,-8 0 0-13,0-2 0 14,-9 2 0-9,-3 0-4-5,6 0 8 14,-3 0-10-14,0 0 12 14,1 2-9-14,-2 4 3 13,8 1 0-13,2-2-1 14,5 0 2-14,1 0-5 14,5-5 11-14,1 0-11 0,3 0 9 12,-1 0-9-6,-3 0 7-6,-2 0-3 13,-9 2 0-13,-6 2 0 14,-1-1-3 1,-5 1 7-15,6-1-9 13,3-1 10-13,6 3-10 0,6-4 9 13,4 3-6-13,1-1 2 14,-1-3 0-9,-4 0 0-5,-4 0 2 14,-3 0-6-14,0 0 9 13,-2 0-10-13,1 5 9 14,-6 5-10-14,-2 1 6 14,0 3 0-14,1-3 0 13,2 1 2-13,-3 0-5 14,5 0 8-9,0-3-11-5,2-1 12 14,2-4-10-14,2-3 10 14,3-1-8-14,2 0 4 0,-5 0-2 12,-1 0 0 3,-10 0 0-15,-4 0-6 13,0 5 12-13,-5 2-12 0,7 4 12 13,7-1-12-7,4-2 9-6,10-2-3 13,6-3 1-13,1 0 1 14,4-3-2-14,-1 4 4 13,1 0-8 2,0 0 9-15,-4 1-10 0,-1 2 6 13,-2 0-2-13,-3 0 1 13,-3-2 0-7,2-2 0-6,9-1 0 13,1-2 0-13,7 0 5 14,0 0-6-14,5 0 7 14,-1 0-10-14,2 0 5 13,4 0-1-13,1 0 0 14,0 0 0-14,2 0-2 14,3 0 4-9,-1 0-8-5,-1 0 11 0,4 0-11 13,0 0 11-13,0 0-6 13,6 0 2-13,-2 0-1 14,5-2 0-14,0 2 1 14,2 0-3-14,0-3 8 13,0 3-12-13,0 0 8 14,0 0-7-9,0 0 4-5,0 0-3 14,0 0-6-14,0 0-9 14,0 0-12-14,18 0-43 13,9 9 17-13</inkml:trace>
    </iact:actionData>
  </iact:action>
  <iact:action type="add" startTime="316626">
    <iact:property name="dataType"/>
    <iact:actionData xml:id="d48">
      <inkml:trace xmlns:inkml="http://www.w3.org/2003/InkML" xml:id="stk48" contextRef="#ctx0" brushRef="#br0">9498 15976 0 0,'0'0'1'1,"0"0"-2"13,0 0 1-7,0 0 0-6,0 0 0 13,0 0 0-13,0 0 0 14,-2-5 13-14,0 5 4 14,-5-3-16-14,0-2 1 13,2-3 2-13,-1 7-6 14,0-3 5-14,1 4 0 13,0-5-1-7,1 1-1-6,-1 4 2 14,1-1 0-14,0-2 8 13,-1 3-11-13,1-1 5 14,-1-3-4-14,0 4 1 0,1-5 0 12,2 5 3 3,0-4-5-15,-3 1 3 0,3-2 0 19,-2 3-2-19,2-2 9 0,-3 4-9 13,2-3 11-13,1 3-12 13,0 0 11-13,2 0-10 14,0 0 0-14,0 0-1 14,0 0 0-14,0 0-1 13,0 0-3-13,0 0 3 14,0 0-3-9,0 0 2-5,0 0-1 14,0 0 1-14,0 0 0 14,0 0 1-14,0 0 1 13,0 0 0-13,0 0-4 14,0 0 8-14,0 0-9 14,0 0 3-14,0 0-1 13,0 0 1-7,0 0-2-6,2 0 4 13,14 0 0-13,4 0 2 14,7 0 1-14,4 0-1 14,7-5 2-14,7 3 1 0,8-2-5 12,10-4 2 3,1 2-2-15,1 0 1 0,-3 0-2 12,-6 2 4-6,-2 1-7-6,-8 3 8 14,-1-3-9-14,-1 3 8 13,1 0-6-13,-3 0 4 14,6 0-1-14,-2 0 0 13,5 0 0-13,1 0-1 14,3 0 3-14,1-4-3 14,-3-3 5-9,3-2-7-5,-4-1 7 14,1 2-4-14,-4-2 0 13,3 6 0-13,-6-6-1 14,3 6 2-14,0-5-4 14,2 6 8-14,3 1-8 13,2-2 6-13,2-1-5 20,2 2 2-20,7 3 0 0,0-4-1 13,1 4 2-13,-5-2-2 14,-3-1 5-14,-8 3-10 13,-8 0 12-13,-6 0-12 0,-6 0 8 13,-3 0-4-13,-10 0-1 14,1 0-2-14,-7 0 4 20,1 0-3-20,-3 5 2 0,-5-1 2 12,2-1-5 3,-4-3 8-15,-4 0-7 0,0 0 4 13,0 0 0-13,0 0 1 13,0 0 0-13,0 5 4 14,-8-5-3-14,-13 2-2 13,-1 0 4-7,-5 2-4-6,0-3 2 14,-6 5-2-14,-3-3 3 13,-6 6-2-13,-5 0-1 14,-9-4 1-14,0 4 0 14,1-1 2-14,-3 0-3 13,2-1 4-13,3 0-6 0,1-3 3 19,6-1-1-19,-2 0 1 14,0-3-1-14,-4 0 0 14,-3 0 4-14,-6 0-8 13,1 4 9-13,-2 2-11 0,-5 2 10 13,0 4-5-13,-5-1 1 13,-1-2 0-13,-2 3-2 21,-6-2 4-21,3 7-6 13,3-8 9-13,6-1-5 14,5-1 2-14,10 1 2 0,4-4-2 12,8 1-2-12,9-2 3 14,10-1-1-14,5-2 1 14,5 0 1-14,1 0 1 13,6 0-5-7,-1 0 4-6,-1 0 1 13,0 0-4-13,0 0 2 14,-3 0-2-14,-1 0-1 14,-1 0 4-14,0 0-9 0,1 0 10 12,2 0-10-12,-2 0 7 14,1 0-5-14,0 0 4 14,2 0-1-9,-2 0 0-5,2 0 0 14,0 0 0-14,0 0 5 13,5 0-9-13,-3 0 9 14,7 0-10-14,0 0 5 14,0 0 0-14,0 0-6 13,0 0-13-13,0 0-2 14,0 0 12-9,5 0 8-5,13 0 1 14,3 0 5 1,8 3-3-15,5 6 0 0,4-5-1 12,2 2 0-12,6-2-1 14,6-4 1-14,6 3 1 13,4-3 1-13,5 0-3 14,5 0 5-8,-1 0-8-6,4 0 8 13,2-3-5-13,-6-10 0 14,1 8 0-14,-8-3-1 13,-6 3 2-13,-7 4-1 14,-6 1 4-14,-3 0-8 14,-3 0 8-14,-4 0-7 0,3 0 3 12,-3 0 0-6,3 0 0-6,5-4 0 13,5 0-2 2,8-6 5-15,9-3-5 14,4 0 7-14,9-1-9 0,7-2 7 12,0 5-6-12,-4 8 3 14,-2-2-2-14,-12 5 1 14,-9 0-4-9,-9 0 2-5,-7 0 2 14,-6 0-2 0,-3 8-1-14,-4-2 2 0,-2 2 2 13,-5-4-4-13,-1 1 3 14,-8-1-4-14,-7-3 5 13,-2-1-7-13,0 0 6 14,-4 0-4-9,0 0 3-5,0 0 4 14,-19 0-3-14,-8-1 1 14,-8-8 0-14,-1 5 4 13,1-4-4-13,1 6 3 14,2-2 2-14,-3 4-10 14,-1 0 8-14,-3 0-6 0,-6 6 2 12,-4 15 1-6,-5-7-4-6,-6 4 3 13,0 0 0 2,-5 4 2-15,-1-1-3 14,-4 2 5-14,-3-5-5 0,-6 4 3 12,2-8-1-12,-4-4 1 14,6-2-1-14,5-4 5 13,4 1-4-7,1-2-1-6,1 3 5 14,1-6-10-14,3 3 11 13,0 2-8-13,2-5 4 14,4 0-2-14,-2 0 4 13,5 0-3-13,0 0-2 14,4-5 7-14,0 5-11 14,4 0 10-9,6 0-4-5,-1 0 3 0,3 0-2 13,3 0 0-13,3 0-2 13,0 0 1 2,9 0 1-15,1 0 1 0,3 0-3 13,3 5 6 1,-1-5-2-14,5 0-4 14,3 0 1-14,3 0 1 4,3 0 3-4,-2 0-5 14,2 0 0-14,-3 0 5 14,1 0-2-14,-5 0-2 13,1 0 8-13,-3 0-8 14,2 0 4-14,7 0-4 14,0 0 0-14,0 0-1 13,0 0-17-7,2 0 8-6,32 0 0 13,17 0 6-13,13 0 6 14,11 0-1-14,-2 0-1 14,-1 0-1-14,-6-8 0 13,-1-1 0-13,-3 4-1 14,3-3 6-14,-1-2-9 13,6-2 10-13,5 1-10 5,4 2 6-5,3 1-2 14,3 0 0-14,-5 2 0 13,-2 4-3-13,-4 2 2 14,-8 0-2 0,1 0 6-14,-2 0-6 14,1 4 7-14,4 8-6 0,5-7 4 13,8-5-2-8,4 0 0-5,0 0 0 14,0 0-1-14,-3 0 7 14,-3-9-11-14,-3-3 10 13,-11 6-10-13,-13-2 6 14,-12 4-1-14,-15 2 0 13,-8 2-1-13,-9 0 1 14,-8 0-8-8,-2 0 8-6,0 0-7 13,0 0 4-13,0 0 6 14,-5 0-2-14,-17 0-1 0,-9 0 0 12,-11 4 0 3,-8 10 0-15,-3 0-4 14,-5-2 8-14,-3 2-8 13,3-4 9-13,-2-2-10 5,-4 2 8-5,-3-2-3 13,-6 0 0-13,-1 1 0 14,-2 2-1-14,2-2 4 14,3-2-8 0,-2 0 10-14,-3 5-8 0,-5 1 6 13,-3 6-6 2,-3-2 3-15,0 1 0 4,7 0 0-4,6-10 0 14,8-4 9-14,10-4-4 13,6 0 8-13,4 0-13 14,7 0 12-14,6 0-11 14,4 0 3-14,2 0 0 13,8 0-3-13,3 0-1 0,5 0 5 19,5 0-10-19,0-4 10 0,0 4-10 13,6 0 8 2,0 0-6-15,0 0 3 0,0 0-1 12,0 0-2-12,0 0-10 14,0 0-3-14,0 0-22 13,14 6-16-13</inkml:trace>
    </iact:actionData>
  </iact:action>
  <iact:action type="add" startTime="326886">
    <iact:property name="dataType"/>
    <iact:actionData xml:id="d49">
      <inkml:trace xmlns:inkml="http://www.w3.org/2003/InkML" xml:id="stk49" contextRef="#ctx0" brushRef="#br0">20122 12339 12 0,'0'0'29'1,"0"0"-13"0,0 0-2 12,0 0-4-12,0 0-5 14,0 0 1-14,0 0-3 13,0 0-6-13,0 0 10 14,0 0-10-14,9 0 6 14,13-13 3-9,14-8-4-5,13-8 0 14,9 0-2-14,3 0 4 13,1-3-5-13,-2 4 7 14,-9-2-11-14,-6 2 13 14,-12 6-6-14,-8 3-1 13,-10 8 0-13,-9 9 2 14,0 2 1-9,-6 0-4-5,0 0 0 14,0 0-6-14,0 0 8 14,0 0-6-14,0 0-1 13,0 0 4-13,0 0-4 14,0 0 3-14,0 0 0 0,-10 8 0 13,-7 7-1 1,-8 5 6-14,-6 5-3 5,-2-3 5-5,-3 0-5 13,0-3 2-13,0 0-2 14,1-3 0-14,4-2 4 14,6-5-8-14,5-4 9 13,9-3 0-13,4-2-4 14,5 0 10-14,2 0-10 13,0 0 3-7,0 0-2-6,0 0-1 14,0 0 0-14,0 0-1 13,23-16 10-13,19-10-8 14,18-6-4-14,11 0 2 13,-1 4-6-13,-4 3 6 14,-10 1-2-14,-10 6 1 14,-12 2 1-9,-12 4 1-5,-11 7 4 14,-4 0-10-14,-7 5 7 13,0 0-4-13,0 0-13 0,-9 0 8 13,-18 12 1 2,-13 14 1-15,-11 4 2 0,-4 3 1 12,-3-1-3-12,2-2 10 14,-2-2-9-9,0-1 10-5,4-4-9 14,3-1 3-14,8-4 0 14,8-4 0-14,10-4 0 13,10-6 0-13,5-4 5 14,6 0-6-14,4 0 8 14,0 0-8-14,0 0 4 13,0 0 0-7,0 0-3-6,0 0-1 13,0 0 1-13,0 0 0 14,0 0 1-14,10-10 2 14,5-4-6-14,10-8 5 13,8-6-5-13,7-1 4 0,7 0-1 13,1 0 0 1,2 4 1-8,-1 0-3-6,-9 4 5 14,-7 5-9-14,-8 6 12 13,-10 3-12-13,-9 7 3 0,-6 0-7 13,0 0-10-13,0 0-5 14,-12 21 15-14,-15 7 10 13,-9 5 5-13,-6 1 0 14,-1-6-5-9,2-3 5-5,1-6-2 14,1 2-3-14,4-5 0 14,6-4 0-14,4-3 0 13,12-6 3-13,4-3-2 14,9 0 14-14,0 0-12 13,0 0 4-13,0 0-7 14,9-14 10-8,22-10-10-6,11-2 2 13,12 0-6-13,8 2 1 14,3 4 0-14,-5 5 1 13,-9 4-7-13,-11 3 11 14,-13 3-5-14,-13 5-1 0,-5 0-8 13,-9 0-10-13,0 0 0 20,0 3 21-20,-7 11 1 0,-20 1 5 12,-8 0-3-12,-4-3 5 14,-5-5-7-14,2 0 9 14,6-3-2-14,-2 0-5 13,9 1-2-13,0 2 0 14,4 1-4-14,4 0 6 14,5-5-8-9,9 0 8-5,3-3-5 14,4 0-1-14,0 0-7 13,0 0-3-13,0 0 10 14,17 0 2-14,12 0 4 14,4-12 5-14,6-6-3 13,-1-1-2-13,-7 0 0 14,-4 3 2-9,-9 3 0-5,-5 3 0 14,-7 8 12-14,-3 1-10 14,-3 1-3-14,0 0-3 0,0 0-1 12,0 0-8-12,-18 1 5 14,-6 16-10-14,-8 3 9 14,6 1 3-14,-1-2 2 20,6-4-4-20,6-6 10 0,1-1-12 12,3 1 5-12,5-6 0 14,4-3-25-14</inkml:trace>
    </iact:actionData>
  </iact:action>
  <iact:action type="add" startTime="330186">
    <iact:property name="dataType"/>
    <iact:actionData xml:id="d50">
      <inkml:trace xmlns:inkml="http://www.w3.org/2003/InkML" xml:id="stk50" contextRef="#ctx0" brushRef="#br0">20550 10997 1 0,'0'0'4'1,"0"0"-4"13,0 2-5-13,-2 3 5 14,-7 4 0-14</inkml:trace>
    </iact:actionData>
  </iact:action>
  <iact:action type="add" startTime="330264">
    <iact:property name="dataType"/>
    <iact:actionData xml:id="d51">
      <inkml:trace xmlns:inkml="http://www.w3.org/2003/InkML" xml:id="stk51" contextRef="#ctx0" brushRef="#br0">20550 10997 1 0,'-64'44'3'1,"57"-42"2"13,2-2 0-7,3 0 0 8,2 0 5-14,0 0-8 0,0 0-4 13,0 0 8-13,0 0-12 14,0 0 6-14,0 0-3 13,0 0-4-13,0 0 0 14,0 0 4-14,0 0-2 13,0 0 1-7,0 0 8-6,0 0-8 14,0 0 9-14,0 0-3 0,5 0 2 12,1 0 8-12,12 0 1 14,9-14-7-14,8-7 1 13,10-2-2 2,1-2-9-15,0 4 14 0,-9-1-18 13,1 5 10-8,-9 2-2-5,-2 2 0 14,-7 1-2 0,-9 3 1-14,-5 2-8 14,-6 3 3-14,0 3-12 0,0-2 18 13,0 1-1-13,0 0 1 13,0 0 5-13,0 2 3 14,-13 0 1-9,-11 0-5-5,-7 0 0 14,-5 0 1 1,1 9-7-15,-1 3 8 0,-3 0-11 12,0 2 6-12,1 1-1 14,0 2 0-14,0-1 0 14,4-2-1-14,7-5 6 13,6-2-11-7,7-5 12-6,5-2-6 13,3 0 4-13,4 0 2 0,0 0-3 13,2 0 4-13,0 0 3 14,0 0-6-14,0 0 6 13,8 0-6-13,15-11 1 14,12-5 0 0,12-5-7-14,8-2 2 5,-1 2 0-5,2 2 0 14,-8 1 0-14,-5 2-1 13,-5 2 4 2,-13 4-5-15,-12 4 9 0,-7 6-5 12,-6 0 1-12,0 0-6 14,0 0-1-14,0 0-5 14,0 0 7-9,-2 0-5-5,-4 2 7 14,-7 7-4-14,-6 8-3 13,-1-3 13 2,-6 2-11-15,-5 2 8 0,-8 2-3 13,-7 2 0-13,-8 3 0 13,1-2-4-13,-5-3 6 14,3 1-6-14,3-4 8 4,11-2-6-4,15-4 6 14,8-4-6-14,12-5 2 14,6 0 0-14,0-2-1 13,0 0-13-13,6 0 0 14,34-4 14-14,28-18 2 14,27-10-2 0,12-7 4-14,5 2-3 5,-8 2-1-5,-7 3 1 13,-16 6-1-13,-12 6 1 14,-15 6 4 1,-19 4-1-15,-12 8-3 0,-14 2 6 12,-9 0-5-12,0 0-4 14,0 0 4-14,0 0 8 14,-20 2-10-9,-11 10 5-5,-7 4-10 14,-5 0 10-14,1 0-10 13,2 0 10-13,0-1-9 14,2-1 8-14,-5-1-4 14,1-1 0-14,0 3 0 13,-5-4 0-13,1 1 4 14,-4 1-7-14,-6 1 9 4,-4 2-12-4,0 0 8 14,4-2-3-14,12-2 2 14,15-5-1-14,11-2 0 13,9-3 2 2,9-2-6-15,0 0 5 0,0 0-5 12,0 0-11-12,21 0 15 14,25-22 5-8,20-10 2-6,22-5-5 13,3 1-2-13,-4 2 0 14,-11 4 3-14,-7 4-8 13,-11 6 10-13,-14 4-10 14,-13 8 8-14,-14 6-3 14,-11 2 0-14,-6 0-1 13,0 0 1-7,0 0 0-6,0 0 1 13,-15 0-1-13,-10 0 4 0,-8 6 3 13,-6 8-11-13,-5 4 6 14,-1 2-4-14,-3 6 2 13,0 0 0 2,0 2-2-15,1 1 3 14,5-8-7-14,8-4 10 4,14-9-9-4,13-4 6 14,7-4-3-14,0 0-2 13,0 0-7-13,0 0 7 14,25 0 4-14,19-21 4 14,16-3 1 0,14-3-10-14,0 0 7 0,-5 5-7 13,-9 4 5-8,-13 6 0-5,-16 4 3 14,-16 6-3-14,-8 2 4 14,-7 0 0-14,0 0-7 13,0 0 9-13,-7 0 11 14,-15 0-11-14,-4 0 2 13,-7 4-8-13,-6 4 0 14,3-1 0-8,1 2 5-6,2 2-11 0,6-2 6 12,2 1-3 3,2 0-7-15,4 0 9 0,5-2-5 12,6 0 1-12,1 2-6 14,3 0-5 1,-2 6 4-15,2 3-9 13,-2 6 10-13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49:13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499">
    <iact:property name="dataType"/>
    <iact:actionData xml:id="d0">
      <inkml:trace xmlns:inkml="http://www.w3.org/2003/InkML" xml:id="stk0" contextRef="#ctx0" brushRef="#br0">5853 6902 3 0,'0'-14'9'6,"-8"-2"5"-5,2 2-2 14,2 0-5-14,0-2-7 13,2 2 0-13,0 3 2 0,-1 1-1 13,1 3 1-13,0-1-2 14,0-3 0-14,0 3 1 13,2 3-1-13,-2 0 0 14,-2 5 0-9,4 0-2-5,0 0-6 14,0 0 3-14,0 0-2 14,0 0 7-14,0 0 0 13,0 0 4-13,0 0 2 14,0-4 2-14,0-6 1 13,0 0-8-13,0 0 2 14,-2 3-2-8,0 2 6-6,2 4-7 13,0 1 0-13,0 0-2 14,0 0-3-14,0 0 4 13,0 0 1-13,0 0 1 14,0 0-1-14,0 0 3 14,0 0-3-14,0 0 0 0,0 0 2 19,0 0-2-19,0-3 1 0,0 3 0 12,0 0 4-12,0 0-4 14,0 0 6-14,0 0-6 14,0 0 3-14,0 0-3 13,0 0-1-13,0 0 0 14,0 0-2-14,0 0-1 14,0 0-2-9,0 0 4-5,0 0 0 14,0 0 1-14,4 0 0 13,6 0 2-13,3 0 0 14,-1 0 0-14,3 0-1 14,1 0 0-14,3 0 1 13,0 0-1-13,0 0 1 14,4 0-1-9,-3 0 2-5,5 0-3 14,4 0 2-14,4 0-2 14,9 0 1-14,5 0 4 13,0 0-4-13,2-2-1 14,-1-1 3-14,0-4 0 14,-4 2-2-14,-1-2 0 13,-3 2-1-7,3 0 4-6,3 3-4 0,1 2 0 12,6 0-1-12,-2 0 2 14,1 0-2-14,-4 0 2 14,-2 0-2-14,-7 0 1 13,-5 0 0-13,-3 0 0 14,-4 0 1-14,-3-1-2 13,1 1 1-7,2 0-1-6,4 0 2 14,0 0-2-14,3 0 2 13,1 0-1-13,-1 0 0 14,-1 0 0-14,0 0 0 13,-2 0 0-13,1 0 0 14,-3 0 1-14,0 0-2 14,-3 0 2-9,-3 0-2-5,-3 0 2 14,-7-3-1-14,-2 3 0 13,3 0 0-13,-3 0 0 14,5 0 1-14,-1 0-3 0,3 0 2 13,0 0-1-13,2 0 1 13,2 0-2-13,3 0 4 14,-1 4-2-9,7 0 1-5,-2-4-1 14,4 0 1-14,-4 0 0 14,0 0-1-14,1 0 4 13,-8 0-8-13,1 0 7 14,-6 0-3-14,3 0 0 14,3 3-4-14,2 2 4 13,4 4-2-7,6 1 2-6,5-2 0 13,5 1 0-13,6-3 0 14,2-3 2-14,5-2-2 14,-2-1 0-14,-5 0-1 13,-6 0 2-13,-5 0-1 14,-11 0 1-14,-5 0-1 0,-1 0 0 19,-6 0 0-19,2 0-2 14,1 3 2-14,6 1-1 0,1-1 1 12,4 4 0 3,2-7 1-15,4 0-1 0,-2 0 2 12,-1 0 1-12,-1 0-3 14,-6-3 3-14,-5-4 0 14,-7-1 0-9,-4 1 1-5,-6 3-2 14,-2 4 2-14,-1 0-4 13,-2 0 0-13,0 0 2 14,0 0-3-14,0 0 2 14,0 0-1-14,0 0 0 13,0 0 0-13,0 0 0 14,0 0 1-9,0-1 1-5,0 1-2 14,0-3 5-14,0 3-5 14,0 0 4-14,0 0-2 13,0 0 2-13,0 0-1 14,0 0 1-14,0 0-1 14,0 0-1-14,0 0-4 0,0 0 2 19,0 0-1-19,0 0 1 13,0 0 0-13,0 0 0 0,0 0 0 13,0 0 4-13,0 0-3 14,-2 0 8-14,-8 0-6 13,-3-3-2-13,-7-4-1 14,-2 3 0-14,-7 2-2 14,-7 2 2-9,-6 0-3-5,-10 0-3 14,-8 19 6-14,-5 2-2 13,-8 6 1-13,-5-5 1 14,0 0 0-14,2-7 0 14,-1-1 1-14,2-1-1 13,4-3 1-13,-1-1-1 14,4 2 0-9,1-3 0-5,2 2 0 14,5-2-1-14,6-2 2 14,6-1-2-14,1-2 1 13,7-1 0-13,3-2 0 0,6 0 0 13,0 0 1-13,2 0 0 13,-2 0-2-13,-5 0 0 21,1 0 1-21,-3 0-4 13,1 10 3-13,-2 0-2 0,-1 0 0 13,0 2 3-13,-5-1-1 13,-3 4 0-13,-6-1 2 14,-4-4-2-14,-4-5 2 14,-3 0-1-14,-2-3 1 13,-4 2-1-7,2-2 0-6,0-1 0 13,4 2 0-13,7-3 1 14,7 0 2-14,6 0-1 14,7 0-2-14,2 0 0 13,7 0 4-13,3-3-4 14,3-2 0-14,4 3 0 14,-2-5 1-9,1 2-2-5,3-2 3 14,-4 0-3-14,4 1 3 13,-3-1-2-13,-1 2 1 14,2-2-1-14,-2 2 0 0,1-1 0 13,3-2 0-13,1 1 2 13,3 0 2-13,-1 0-2 20,3-2-1-20,0 0-1 14,2 2 3-14,2-3-2 0,-2-4-1 13,3-1 0-13,-2 1 3 13,2 2-6-13,2 3 6 14,2 3-3-14,-1 4 1 13,3 2-2-13,0-3 1 14,0 3-3-8,0-2 0-6,0 1-3 13,0 1 0-13,0-2-3 14,32-3 4-14,14 0 5 14,22-6 2-14,9 2-1 13,6 1-1-13,-3 0 0 14,-4 3 0-14,-8 3-1 13,-7 0 2-7,-8 1-3-6,-1-1 4 14,-8 2-4-14,-3 0 2 13,3 0 0-13,1 0-1 0,8 0 1 13,5-2 0-13,2-7 0 13,2-1 0-13,-1 1 0 14,-3-2-1-14,-2 3 2 20,-3-2-1-20,-4 2 0 14,-2 0 0-14,-3 6 0 0,1 0-1 12,2 2 1-12,0 0 0 14,4 0-1-14,2 0 2 14,1 0-2-14,2 0 2 13,-2 2-2-13,-4 5 2 14,2-2-1-9,-5 0 0-5,-3-2 1 14,-6 3-3-14,-7 0 2 14,-2 0 0-14,-2 3-2 13,2-2 0-13,0 4 2 14,0 1 0-14,4-2-2 0,3 0 2 13,2 0-2-13,6-1 4 20,6 0-5-20,-2-1 7 13,4-3-7-13,-3 2 5 14,-2-4-4-14,-2 4 2 0,-5-3 0 13,-3 0 0-13,-6 2 0 13,-4-3 0-13,-2 4 0 14,-5-2-1-14,2 2 0 20,0 0 0-20,7 4 1 0,5-2-1 13,6 2 2-13,7-1-1 13,-3-6 0-13,-5 0 1 14,-8-1-1-14,-14-3 1 13,-7 0-1-13,-6 0 1 14,-4 0 2-14,0 0-2 14,0 0 3-9,0 0-1-5,0 0-1 14,0 0 4-14,0 0-3 13,0 0 1-13,0 0-2 0,-2 0-2 13,-8 0 0 2,-5 0-4-15,-5 0 3 0,-7 0-3 12,-6 0 0-12,-3 1 0 20,-2 5 2-20,1-2 4 14,-2-1-4-14,1 0 3 14,1-3-1-14,-6 0 0 0,1 0 1 12,-5 0-1-12,-6 0 0 14,-3-12 0-14,-6-2 2 14,-3-2-4-14,-5 2 4 20,-1 0-5-20,0 3 3 13,-7 6 0-13,-3 1 0 0,4-1 0 13,3 5 0-13,5 0 0 14,6 0-2-14,5 0 0 13,3 0 1-13,2 12-1 14,-1 1 2-14,0-4 0 13,-2 0 0-7,-2-6 0-6,0-3 0 14,1 0 1-14,-1 0-1 13,2 0 0-13,5-3 2 14,4-3-3-14,2-2 4 0,6 4-3 12,-4 2 0-12,-2 2-2 14,0 0 2-14,-3 0 0 20,-4 0-1-20,-1 0 4 14,0 6-6-14,1 4 4 13,5-3-1-13,1 2 0 0,-2-4 0 13,0 0 0-13,3-1 2 14,1-1 0-14,-1 3-2 13,7-5 1-13,3 1 0 20,8 0 0-20,4-2-1 14,8 2 0-14,3-2 2 0,8 0-2 13,0 2 0-13,2-2 0 13,2 0-2-13,0 0 4 14,0 0-2-14,0 0 1 0,-3 0-2 13,3 0-1-13,0 0 0 20,0 0-3-20,0 0-1 0,0 0 0 12,0 0 1 3,0 0 5-15,0 0-6 0,0 0 6 13,0 0-3-13,0 0 3 13,0 0-1-13,0 2 1 14,0-2 0-14,0 0 1 13,0 2-2-7,0-1-2-6,0 4-1 14,0 5-1-14,9 1 5 13,3 4 3-13,1-3-3 14,-5 0 0-14,0-4 1 14,-4 0-5-14,-2-5 8 13,0 3-5-13,1-5 3 14,-3-1-3-9,2 0 1-5,-2 0 0 14,2 0 1-14,0 0 0 14,0 0-1-14,5 2-6 0,7 9 1 12,3 8-3 3,1 1-35-15</inkml:trace>
    </iact:actionData>
  </iact:action>
  <iact:action type="add" startTime="13538">
    <iact:property name="dataType"/>
    <iact:actionData xml:id="d1">
      <inkml:trace xmlns:inkml="http://www.w3.org/2003/InkML" xml:id="stk1" contextRef="#ctx0" brushRef="#br0">3116 8000 5 0,'0'0'5'1,"0"0"-2"13,0 0-2-13,0 0 4 14,0 0-4-14,0 0 10 13,0 0-3-13,0 0 1 14,0 0-6-14,0 0-3 14,0 0-1-14,0 0-4 13,0 0 3-7,0 0-8-6,0 0 8 13,11-1 0-13,18-9 2 14,25-14 9-14,31-14 17 14,28-17-17-14,13-9-3 13,9-2-3-13,-4 2-3 14,-8 6 3-14,-1 8-3 14,-8 8 1-9,-10 9 1-5,-19 12-3 14,-27 11 1-14,-26 4-6 13,-19 6-1-13,-13 0-7 0,0 0 11 13,0 0 3-13,0 0 23 14,-9 0-10-14,-4 3 1 13,-5 3-8-13,-4 1-2 14,2 0-4-9,4 0 1-5,9-5-1 14,5 0-4-14,2-2 1 14,0 0-4-14,0 0 7 13,0 0 0-13,0 0 2 14,0 0-1-14,0 0-1 13,-9 0-3-13,-5 0-25 14</inkml:trace>
    </iact:actionData>
  </iact:action>
  <iact:action type="add" startTime="14103">
    <iact:property name="dataType"/>
    <iact:actionData xml:id="d2">
      <inkml:trace xmlns:inkml="http://www.w3.org/2003/InkML" xml:id="stk2" contextRef="#ctx0" brushRef="#br0">3956 7282 20 0,'0'0'22'1,"0"0"-13"13,0 0-9-13,0 0-18 14,0 0-8-9,27 0 25-5,16 0 1 14,23 0 12-14,17 0-2 14,3 0-8-14,1-5 3 13,-10-2-5-13,-15 4 2 14,-14 1-2-14,-11 0 0 13,-16 2 0-13,-4 0 0 14,-13 0 0-9,-4 0 2-5,0 0 0 14,0 0-2-14,0 0 2 14,0 0-2-14,0 0 5 13,0 0-5-13,0 0-1 14,0 0-2-14,0 0-10 0,4 7 2 13,8 5 11-13,1 5 0 20,-2-5 0-20,0-2 0 0,-4 0 0 12,-1-6-1-12,-1 1-1 14,-1 4 2-14,-2 2 0 14,-2 10 1-14,0 11 7 13,-28 12 2-13,-19 9 1 14,-11 4-9 0,-7 0 3-14,-1-4-1 5,1-2-2-5,1 2 1 14,8-6 0-14,6 3-6 13,8 0 8-13,9-4-6 14,4-9 2-14,11-13-1 13,9-12 1-13,5-10-1 14,4-2 8-14,0 0 1 14,0 0 1-9,0 0-2-5,0 0 15 14,0 0-6-14,0 0 5 14,0 0-9-14,0 0-3 0,0 0-7 12,0 0-3 3,0 0 0-15,-3 0-4 0,3 0 2 12,0 0-6-12,0 0 7 21,0 0-11-21,0 0-2 0,0 0-23 12,14 0-70-12</inkml:trace>
    </iact:actionData>
  </iact:action>
  <iact:action type="add" startTime="16256">
    <iact:property name="dataType"/>
    <iact:actionData xml:id="d3">
      <inkml:trace xmlns:inkml="http://www.w3.org/2003/InkML" xml:id="stk3" contextRef="#ctx0" brushRef="#br0">7679 8065 4 0,'27'0'3'1,"6"0"4"0,1-7-5 12,3 6 2-12,4-1-2 14,-1 2-2-14,-5 0 0 13,-1 0 2-13,-5 0-2 14,-3 0 0-14,1 0 1 14,5 0 0-9,-1 0-2-5,0 0 2 14,0 0-2-14,-2 0 1 13,0 0 0-13,2 0 0 14,3 0 0-14,3 2-1 14,11 2 1-14,0 1 0 13,6 2 0-13,-1-2 0 14,-1-2 1-9,-4 1-1-5,0-2 0 14,-6 0 1-14,1-2-1 14,-6 0 2-14,-3 1-2 13,-3 2 1-13,-2-1-2 0,-4 2 2 13,-1 0-4-13,-2 3 2 14,3-2 1-14,1 4-1 13,1-2 1-7,4 3-1-6,-2-4 3 13,5 0 2-13,-1-2-4 14,3-2 6-14,-1-2-4 14,4 0 4-14,3 0-6 13,0 0 4-13,7 0-3 14,5 0 0-14,6 0 0 13,7 0 1-7,9 0 2-6,1-6-3 14,0 0 0-14,0 2-1 13,-3 0 0-13,0 1 0 14,2 0 0-14,-1 1 0 13,1 0-1-13,0-3 1 14,-7 3 0-14,-3-7 1 14,-8 0 1-9,2 0 0-5,-2-3-2 14,-4 0 2-14,-4 5-2 0,-8-2 2 12,-5 5-5-12,-8 2 6 14,-4 2-6-14,-5 0 4 14,-5 0-3-14,-1 0 0 13,-1 0 2-13,1 0 1 14,4 0-1-9,2 0 3-5,2-2-3 14,8-2 5-14,3-2-3 14,0 0 3-14,5 2-2 13,-3 0-5-13,1 1 2 14,-1 3-1-14,6 0 1 14,-1 0 0-14,3 0-1 13,1 0 3-7,-2 0-3-6,-1 0 4 13,-1 0-6-13,2 0 6 14,7 0-3-14,5 0 4 14,4 0-2-14,2-5-1 13,4 1 1-13,-1 0-3 0,1 0 2 13,1 0-2 1,-3-2 4-8,1 2-3-6,-5-2 2 14,-7 2-1-14,-11-1-1 0,-13 2 1 12,-7 1-3-12,-9 2 4 14,-2 0-4-14,-2 0 0 13,2 0 2-13,-3 0-4 14,3 0 0-14,-2 0 3 14,0 0 1-9,-1 0 0-5,1 0 1 14,2 0 0-14,-2 0 1 13,-3 0-2-13,0 0 1 14,-1 0-1-14,-1 0 0 14,-2 0 1-14,0 0 1 13,0 0-2-13,0 0 4 14,0 0-4-9,0 0 1-5,0 0 1 14,0 0-4-14,0 0 2 14,0 0-1-14,-5 2 2 13,-10-1 5-13,-7 4-4 14,-12 3 1-14,-9 4-3 0,-1-1 0 13,-7 1 0-13,-1 0 2 20,-1-1 0-20,-2 1-2 13,-6-2 0-13,-3 0 2 0,1 0-1 13,-1-2 0-13,-4 2 0 14,6-3-1-14,-5 0 5 13,1 0-6-13,-5-2 3 14,1-1-2-14,5-1 0 13,7-3 0-7,12 0 3-6,1 0-1 14,5 0-4-14,5 0 5 13,-6 0-6-13,3 0 5 14,-6 0-2-14,-3 0 0 13,-5 0 0-13,-1-5 0 14,-3 1 1-14,1 1-3 14,1 3 4-9,-4 0-4-5,-2 0 2 14,-3 0-3-14,-1 5 3 14,-5 2 0-14,2 2 0 0,-3-3 0 12,2 2 0-12,3-2 2 14,1 2-4-14,1-2 5 13,3 0-3-13,4-2 1 21,0 1-1-21,8-5 1 13,1 1 0-13,0-1-1 0,2 2-1 13,-1 4 0-13,1-1 1 13,1 2-2-13,-1 4 2 14,3-6-3-14,-1 4 3 14,-2-2 0-14,-4 2 0 13,-2-4 0-7,-7 1 0-6,5-1 1 13,3-2-1-13,6-1 0 14,11 0 3-14,8-2-1 14,9 0-2-14,5 0 1 13,7 0 4-13,2 0-1 0,2 0-2 13,0 0-2 2,0 0-5-10,0 0-3-5,0 0-8 0,0 0 13 13,0 0-4 1,0 3 1-14,8 3 6 0,13-1 3 13,3 0 0-13,2-2-2 14,13-3 4-14,9 0-3 13,8 0 10-13,11-18-7 20,3-2-2-20,1 2-3 0,7 2 0 13,2 2-1-13,7 2 2 14,0 4 0-14,-6 2 1 13,-4 2-4-13,-6 4 4 14,1 0-5-14,-3 0 3 13,2 0-2-13,1 9 2 14,1 0 0-8,1 2-1-6,1-4 2 13,6-2-2-13,1-5 3 14,3 0-1-14,0-7 2 13,0-11-3-13,-3 2 0 14,-9 1 2-14,-6 2-4 0,-7 5 4 13,-6 0-2-13,-5 3 0 20,-4 2 0-20,-8 1 0 13,-3 2-2-13,-8 0 2 14,-1 0-2-14,-7 0 2 0,-5 0-1 13,1 0 0-13,-5 0 2 13,-5 0-3-13,1 0 4 14,-5 0-1-14,0 0 1 14,0 0 0-9,0 0 0-5,0 0 1 14,0 0-3-14,0 0-3 13,0 0 2-13,0 0-2 14,0 0 1-14,0 0 0 14,0 0 1-14,0 0-3 13,0 0 4-13,0 0 0 14,0 0 0-9,0 0-1-5,0 0 4 14,0 0-5-14,0 0 5 14,0 0-3-14,0 0 1 0,0 0-1 12,0 0 0-12,0 0 0 14,0 0 2-14,0 0-2 14,0 0 6-14,0 0-6 13,0 0 3-7,2 0-1-6,-2 0-2 13,0 0 0-13,0 0-1 14,0 0-3-14,0 0-1 14,0 0-2-14,0 0-13 13,0 2-44-13</inkml:trace>
    </iact:actionData>
  </iact:action>
  <iact:action type="add" startTime="20553">
    <iact:property name="dataType"/>
    <iact:actionData xml:id="d4">
      <inkml:trace xmlns:inkml="http://www.w3.org/2003/InkML" xml:id="stk4" contextRef="#ctx0" brushRef="#br0">17153 8139 0 0,'37'10'3'1,"4"-3"0"13,3-4-3-13,1-1 5 0,2-2-2 13,0 0 3-13,-3 0 0 13,-1 0-6-13,-3 0 7 14,0-4-7-14,-3 0 2 14,2 2-1-14,-4-2-2 13,3 4-1-7,0 0 2-6,3 0 0 13,-2 0 0-13,3 0-2 14,3 0 4-14,-3 0-2 14,1-2 2-14,-5-4-1 13,0 0 0-13,-3-3 1 14,6 2 2-14,-3 0 0 14,1-4 1-9,4 1-5-5,-3 2 2 14,0 2 0-14,-2 4-2 13,-4-2 1-13,-1 4-2 14,-6 0-1-14,-1 0 2 14,-1 0 0 0,-9 0 0-14,1 0 2 0,-1 0-1 0,5 0 0 12,7 0 1-7,4 0 0-5,1 0-1 14,3 0-1-14,1 0 0 14,3 0 0-14,3 0 0 13,3 0 0-13,2-3 4 14,-2-2-4-14,-5 1 3 13,-6-2-3 2,-8 4 4-15,-8-2-3 5,0 2 0-5,-11 2-1 13,2 0-2-13,1 0 1 14,-3 0-3-14,2 0 3 13,-4 0-4-13,-3 0 4 14,1 0 2-14,-4 0 2 14,0 0 4-14,2 0 1 13,-2-2 3-7,0 2-4-6,0 0 0 13,0 0-4-13,0 0 2 14,0 0-2-14,0 0-1 14,-6 0-2-14,-17 0-2 13,-8 0-2-13,-7 0 4 0,-5 0-1 13,-7 6 1 2,-4 4-3-15,-6-1 6 4,-7 3-6-4,-7 0 5 14,-1-3-2-14,-2-4 0 13,8 1 1-13,9-6-1 14,4 0 1-14,8 0-2 14,1 0 6-14,0 0-9 13,2-6 5-13,-1 5-1 14,-8-3 0-9,-4 0-1-5,-6-1 1 14,-5 5 0-14,-5 0-2 14,3 0 4-14,-1 0-4 13,5 0 4-13,5 0-3 14,4 0 2-14,7 0-1 13,0 0 1-13,3 0 2 14,6 0-3-8,5 0 2-6,-2-1-2 13,10-5 1-13,-2 1-1 14,2 2 1-14,3 1-2 14,1 0 1-14,-2 0 0 13,0-1 0-13,-4 3 0 0,-4-1-1 13,-6 0 3-13,-5-2-4 13,-2-1 6-7,-2 4-6-6,3 0 5 14,5 0-4-14,8 0 1 13,10 0 0-13,7 0 0 14,9 0-2-14,6 0 1 13,2 0-1-13,0 0 1 14,0 0-5-14,0 0 4 14,0 0-3-9,0 0-5-5,0 0-2 14,0 0-1-14,6 0 6 13,8 7 7-13,8-2 5 14,0-1-4-14,9 1 2 14,3-5 0-14,7 3 2 13,5-3-4-13,1 0 7 14,6 0-8-9,-6 0 1-5,7 0-2 0,4 0 3 13,2 0-3 2,9 0 4-15,2 0-5 0,5 0 4 12,-1 0-4-12,-6-3 2 14,-5 3 0-14,-9-5 2 14,-6-2 0-14,-5 5-4 13,1-5 5-7,-3 5-5-6,-1 0 2 13,1 2 0-13,-2 0 0 14,1 0 0-14,0-2-1 14,7 0 2-14,-2 0-4 13,3-4 6-13,0 2-4 14,-2-2 3-14,-1 2-2 13,0 0 0-7,3-2 0-6,-3 2 0 14,8-1 0-14,6 3-1 13,3-1 3-13,3 0-4 0,-3 0 3 13,-8 0-2 1,-10 2 2-14,-7 1-2 14,-9 0 1-14,-12 0 0 14,-3 0 0-9,-7 0 0-5,-3 0-1 0,-2 0 3 13,-2 0-4-13,0 0 4 14,0 0-1-14,0 0-1 13,0 0 1-13,0 0-1 14,0 0-1-14,0 0 0 13,0 0 2-13,0 0-2 14,0 0 2-8,0 0-1-6,0 0 4 13,-6 0-4-13,-10 0 0 14,-8 0 0-14,-7 0-3 13,-3 0 6-13,-8 7-6 14,-3 1 6-14,-2 4-3 14,-7-1 0-14,4 1 0 13,-4 3 0-7,0 2 0-6,3-2 0 13,-2-4 0-13,2-1 0 14,-1-2 1-14,1-3-2 0,0-5 1 13,1 0 0-13,2 0 0 13,-4 0 0-13,-4 0 0 14,1 0 0-14,-6 0 0 20,1 0 1-20,-2 0-2 0,2 0 3 13,2 0-3-13,-3 0 3 13,-3 0-2-13,-3 0 0 14,0 0 0-14,3 0 2 14,2 0-2-14,1 0 1 13,-1 0 2-13,0 0-6 14,-6 0 6-9,1 0-5-5,3 0 4 14,4 0-2-14,10 5 0 14,15-3 1-14,10 0-1 13,6 1 0-13,5-3-1 14,3 0 2-14,0 3-2 13,1-3 4-13,4 0-1 14,-3 0-2-8,1 0 1-6,-4 0 4 0,-1 0-4 12,-1 0-1 3,1 0 1-15,5-3-2 0,-2 3 5 12,3 0-5-12,3-3 1 14,0 3 0-14,2 0 0 14,0 0 0-14,2 0 0 13,0 0-3-7,0 0 3-6,0 0-8 13,0 0 3-13,0 0-10 14,4 0 0-14,25 0 15 14,15 0 2-14,23 0 5 13,15 0-1-13,8-6 1 14,5-6-7-14,-3 1 0 14,-3 0 1-9,-4 1-2-5,0 2 1 14,-6-1 0-14,-4 8 0 13,-7 1 0-13,-7 0-3 14,-6 0 6-14,-1 0-6 14,-1 0 6-14,1 0-6 13,-7 0 6-13,-5 0-6 0,-9 1 3 19,-4 4 0-19,-6-3 0 14,-8-2 0-14,-3 2-1 0,-6-2 2 13,-2 0-1-13,-1 0 3 13,-3 0-2-13,0 0 0 14,0 3 2-14,0-3 0 13,0 0 7-13,0 0-1 14,0 0-3-8,0 0 2-6,0 0-7 13,0 0 4-13,0 0-4 14,0 0-2-14,0 0 0 13,0 0-1-13,0 0-2 14,0 0-1-14,0 0 3 14,0 0-6-14,0 0 4 13,0 0-5-7,0 0 7-6,0 0 1 13,0 0 1-13,0 0 1 14,0 0 2-14,0 0-2 14,0 0 0-14,0 0-2 0,0 0 5 12,0 0-7-12,0 0 7 14,0 0-4-14,0 0 0 14,0 0 0-9,0 0 2-5,0 0-2 14,0 0 1-14,0 0 1 13,0 0-4-13,0 0 4 14,0 0-5-14,0 0 4 14,0 0-1-14,0 0 0 13,0 0 2-13,0 0-1 14,0 0 0-9,-3 0 0-5,3 0 0 14,-2 0-2-14,-4 0 1 14,-1 3-1-14,-7 5-4 13,2 4-2-13,-9 9-2 14,1 2-20-14</inkml:trace>
    </iact:actionData>
  </iact:action>
  <iact:action type="add" startTime="24257">
    <iact:property name="dataType"/>
    <iact:actionData xml:id="d5">
      <inkml:trace xmlns:inkml="http://www.w3.org/2003/InkML" xml:id="stk5" contextRef="#ctx0" brushRef="#br0">22400 8045 9 0,'0'0'0'6,"0"0"-6"-5</inkml:trace>
    </iact:actionData>
  </iact:action>
  <iact:action type="add" startTime="24340">
    <iact:property name="dataType"/>
    <iact:actionData xml:id="d6">
      <inkml:trace xmlns:inkml="http://www.w3.org/2003/InkML" xml:id="stk6" contextRef="#ctx0" brushRef="#br0">22400 8045 5 0,'-45'-4'6'1,"34"-2"1"13,3 0-3-7,-6-3 2-6,1 4-3 13,-10-2 3-13,-6 2-2 14,-13 2-8-14,-5 2 4 14,-11 1-1-14,-4 0 0 0,-5 0-3 12,-10 7 4-12,-10 7-3 14,-7-3 3-14,-11 1-2 20,0 0 1-20,2-3 2 14,3-7-1-14,9 3 0 0,10-3 2 12,10-2-2-12,11 0 0 14,6 0 2-14,14 0-2 13,5-4 3-13,8-4-3 14,9 5 2-14,5 2-1 20,9-1-1-20,4 2 0 0,0 0-3 13,0 0-1-13,0 0-7 13,10 0-6-13,32 0 17 14,26 11 9-14,19 6-1 14,17-5-6-14,6-4 0 0,1-1 0 12,3-6-2 3,0-1 1-10,2 0 5-5,1 0-4 14,-1-7 12-14,2-4-11 14,5 1 4-14,2 5-4 13,3-2-3-13,-4 2 0 0,-1 3-2 13,-3-4 1-13,-9 1 1 14,-8-1-1-14,-16 0 2 20,-9 4-2-20,-16 2 1 13,-6 0 0-13,-7 0 0 0,-7 0-2 13,-2 0 2-13,-3 0-4 14,-4 8 2-14,-7 0-4 13,-1 1 3-13,-5-2-3 14,0 0 6-14,-2-2 0 20,0 1 2-20,-7-5 0 0,-5 2-2 13,-1-3 4-13,-5 0-4 13,0 0 11-13,0 0-3 14,0 0 11-14,-22 0-15 13,-9 0-4-13,-14-4-6 0,-11 2 5 13,-1 2 1-13,-7 0-5 20,-4 0 4-20,-6 0-3 14,-6 10 4-14,-7 4-6 13,3-3 4-13,3-2 4 14,7-1-2-14,7 0 0 14,3 1 1-14,6-2-1 0,4 0 2 12,10-6-1-12,11-1-1 20,8 0 3-20,10 0-2 14,7 0 4-14,2 0-4 0,4 0 2 13,-3 0 1-13,5 0-4 13,0 0 1-13,0 0 2 14,0 0-6-14,0 0 3 14,0 0-1-14,0 0 2 13,0 0 0-7,0 0 3-6,0 0 1 13,0 0 5-13,0 0-8 14,0 0 6-14,0 0-6 0,0 0 7 13,-2 0-8-13,2 0 2 13,0 0-3-13,0 0 0 14,0 0 0-14,-2 0-2 13,2 0 2-7,0 0-5-6,0 0 4 14,0 0-5-14,0 0 6 13,0 0-5-13,0 0 1 14,0 0-1-14,0 0 0 13,0 0 4-13,0 2-9 14,-14 14 0-14,-7 10-11 14</inkml:trace>
    </iact:actionData>
  </iact:action>
  <iact:action type="add" startTime="27736">
    <iact:property name="dataType"/>
    <iact:actionData xml:id="d7">
      <inkml:trace xmlns:inkml="http://www.w3.org/2003/InkML" xml:id="stk7" contextRef="#ctx0" brushRef="#br0">7060 9184 0 0,'0'0'1'1,"0"0"-2"13,0 0 1-13,0 0 0 14</inkml:trace>
    </iact:actionData>
  </iact:action>
  <iact:action type="add" startTime="27979">
    <iact:property name="dataType"/>
    <iact:actionData xml:id="d8">
      <inkml:trace xmlns:inkml="http://www.w3.org/2003/InkML" xml:id="stk8" contextRef="#ctx0" brushRef="#br0">7659 9203 1 0,'43'0'3'1,"9"5"-2"13,8-3 1-13,4 2-2 14,0 0 0-14,1-2 0 13,2 0 2-13,-1 0 0 14,6-2-2-14,-1 0 0 14,2-2 0-14,1-10 1 13,-3 2 1-7,-2 1 2-6,-4 4-4 13,-7 5 2-13,0 0-2 14,-4 0-1-14,-1 0 1 14,1 3 0-14,1 6 0 13,-3 1 3-13,-1 0-5 14,-5-2 4-14,-5 1-2 14,-3-4 0-9,-7 2 0-5,-2-5 0 14,-4 1 1-14,2-1-2 0,2 0 4 12,-3-2-2-12,8 5 1 14,1-5-2-14,7 0 1 14,6 0 1-14,6 0-2 13,7 0 0-13,1 0 0 14,4 0 2-9,-6 0-4-5,-5 0 4 14,-6 0-4-14,-7 0 2 14,-3 0 0-14,-4 0 0 13,3 0 0-13,2 0 0 14,9-12 2-14,16-2 1 13,13 1-1-13,13-6 5 14,3 0-5-8,2-1 2-6,-5 0-4 13,-4 2 0-13,-6 2-1 14,-12 5 1-14,-7 4 0 13,-14 2 1-13,-9 3-3 14,-10 2 3-14,-7 0-2 0,-2 0-1 13,0 0 2 1,-2 0-2-8,0 0 0-6,-5 0 0 13,1 5 0-13,-6-3 2 0,3 2-3 13,-3-3 2-13,-2 3-1 14,1-1-1-14,-5-3-1 13,-2 2 2-13,0-2 2 14,0 0 0-14,0 0 7 14,0 0-5-9,0 0 8-5,0 0-6 14,0 0 7-14,0 0-2 13,0 0 0-13,0 0-3 14,0 0-2-14,0 0 0 14,0 2-2-14,-9 0-1 13,-9 2 1-13,-4 1-3 14,-5 2 2-9,-2-2-2-5,-6 4 2 14,-4-4-1-14,-5 2 0 14,-3-5 0-14,-6 0 4 13,-5-2-4-13,-2 0 0 14,-5 0 2-14,-2 0-3 0,2 0 1 12,1 0 0-12,1 0 0 21,-1 0 0-21,-1-8 1 0,5-2 0 12,0-4-1-12,4 1 2 14,7-2-1-14,2 1 1 13,4-3-4-13,6 3 2 14,-3 2 0-14,-3 2 0 14,5 3 1-14,-4 2-3 13,-1 1 4-7,-1 2-4-6,-3 1 4 13,1-2-3-13,-2 2 2 14,2-2-1-14,-1 3 0 14,-2 0 0-14,2 0-1 13,1 0 1-13,3 0-1 14,5 0 2-14,3 0 3 14,6 0-4-9,4 0 3-5,9 0 2 14,5 4 1-14,7 0-1 13,0 0-5-13,4 0 0 0,-3 1-8 13,1-2 5-13,2-1-12 14,0 1 13-14,-2-1-6 13,2 0 3-13,0-2 1 14,0 2 4-9,0-1-1-5,0 1 4 14,0-2-5-14,0 0 4 14,0 0-2-14,0 0 0 13,0 0 0-13,0 0-3 14,0 5-2-14,0 0 2 13,9 5 3-13,10 2-1 14,6 0 1-8,0 2 0-6,1-2 0 13,10-4-2-13,7-1-5 14,14-5-14-14,13-2-22 14</inkml:trace>
    </iact:actionData>
  </iact:action>
  <iact:action type="add" startTime="29867">
    <iact:property name="dataType"/>
    <iact:actionData xml:id="d9">
      <inkml:trace xmlns:inkml="http://www.w3.org/2003/InkML" xml:id="stk9" contextRef="#ctx0" brushRef="#br0">14370 9166 0 0,'-12'-4'1'22,"-5"-1"-1"-21,2 2 2 0,-7-1-2 12,-3-1 1-12,-4 2 0 14,0-1 0-14,-4 2 0 14,-3-1 3-14,1 1-4 13,-3-1 2-13,3 1-1 14,3 2 2-14,1-2-2 13,2 2-1-7,7-2 1-6,6-1-1 14,9 2 7-14,7-2 2 13,0 2 6-13,0 1-13 14,0-3-2-14,0 3 0 13,0 0-2-13,0 0 2 14,0-1-2-14,9 1 2 0,0 0 2 19,6 0 5-19,4 0-6 0,3 0 1 13,7 0-2 1,5 0 0-14,8 0 2 0,5 0-1 13,1 0-1 2,2 0 1-15,6 0-1 0,-4 0 0 12,0 0 0-12,-1 0 3 14,-4 0-3-9,2 0 1-5,3 0-1 14,3-2 0-14,5 0 1 14,-2 0 0-14,-2-1 2 13,2 3-6-13,0 0 6 14,2 0-6-14,-2 0 3 14,0 0 0-14,-2 3 0 13,-1 1 0-7,1 2 0-6,-2-2 0 13,1-3-1-13,10-1 2 14,4 0 0-14,7 0 1 14,-1-11-2-14,-3 0 1 13,-9 8-1-13,-11 1 0 14,-6 2 0-14,-11 0-3 0,-2 0 6 19,-4 0-6-19,0 0 3 14,7 0-1-14,5 0 1 13,3 0 0-13,10 0 1 14,-1 0 2-14,2 0-3 0,3 0 1 12,-4 0-1-12,0 0 1 14,-3 0-2-14,-2 0 2 20,-4 0-2-20,-3 0 1 14,0 2-1-14,3 5 0 0,-3 3 1 12,7 1-2-12,3-2 2 14,1 2-2-14,3-1 4 14,2-2-3-14,-3-4 2 13,1 0-1-13,-2-4 0 14,1 0 0-9,5 0 0-5,3-4 2 14,4-3-4-14,0 4 4 14,2-1-4-14,-3 4 5 13,2 0-2-13,1 0-1 14,-2 0 1-14,4 0-1 14,-2 0 0-14,2 0-3 0,-4-2 6 19,-9-4-2-19,-4-3-1 13,-6 4 3-13,-5 1-2 14,1-1-1-14,6 4 0 14,3-2 0-14,8 2 0 0,8 1 1 12,6-3-2-12,10 2 2 14,2-3-1-14,0-6 1 20,2-4 1-20,-2-3-2 14,-4 2-2-14,-6 4 1 0,-8 8 1 12,-6 3 0-12,-5 0 0 14,-2 0-1-14,-5 0 1 13,1 0-2-13,0 3 3 14,6 1-2-14,5-1 2 20,-1-3-1-20,1 0 1 0,-10 0 0 13,-5 0-1-13,-11 0 4 13,-8 0-7-13,-6 0 5 14,-4 0-2-14,-1 0 1 0,-2 0-1 13,6 0 0-13,1 0 1 13,3 0-2-13,6 0 3 21,1 0-4-21,5 0 4 13,7 0 0-13,1 0-2 14,1-3 3-14,-3-1-1 0,2-1-1 12,-7 0 2-12,-1 0-3 14,0 0 0-14,2 1 2 14,2 0-1-14,10-5 1 20,4-5-2-20,4 2 0 0,0-3 0 12,3 5 0-12,-5 3 0 14,2 4-2-14,-3 1 4 14,-3 2-5-14,-1 0 6 13,-5 0-6-13,-4 0 2 14,-4 0 1-14,-4 0 0 0,-5 5 0 19,-3-2 0-19,-1-1 2 14,-2 2-4-14,-3-2 4 13,-3 0-3-13,-4 0 2 0,-2 3-2 13,-6-4 1 2,0-1 0-15,-5 2 0 0,-2-2 1 12,0 2-1-12,0-2 3 14,0 0-3-9,0 0 4-5,0 0 8 14,0 0-3-14,-2 0 1 14,-1 0-4-14,3 0-2 13,0 0-1-13,0 0-1 14,0 0-4-14,0 0 4 13,0 0-4-13,0 0 4 14,0 0 1-8,0 0-1-6,0 0 3 13,0 0-5-13,0 0 1 14,0 0 5-14,0 0-5 13,0 0 7-13,0 0-7 0,0 0 5 13,0 0-5-13,0 0 2 14,-2 0-1-14,0 0-2 20,0 0-2-20,0 0-2 0,-1 0-1 13,-4 0-13-13,-10 0-11 13,-12 23-39-13,-14 2 1 14</inkml:trace>
    </iact:actionData>
  </iact:action>
  <iact:action type="add" startTime="41111">
    <iact:property name="dataType"/>
    <iact:actionData xml:id="d10">
      <inkml:trace xmlns:inkml="http://www.w3.org/2003/InkML" xml:id="stk10" contextRef="#ctx0" brushRef="#br0">19505 6621 4 0,'7'-22'6'15,"-5"10"-5"-14,2 3-1 0,-4 0 1 13,2 3 4-13,-2 4-5 13,0 2 0-13,0 0-3 14,2 0-11-14</inkml:trace>
    </iact:actionData>
  </iact:action>
  <iact:action type="add" startTime="41657">
    <iact:property name="dataType"/>
    <iact:actionData xml:id="d11">
      <inkml:trace xmlns:inkml="http://www.w3.org/2003/InkML" xml:id="stk11" contextRef="#ctx0" brushRef="#br0">19763 6890 0 0,'0'0'10'1,"0"0"-10"13,0 0-5-13,0 0 0 20</inkml:trace>
    </iact:actionData>
  </iact:action>
  <iact:action type="add" startTime="41762">
    <iact:property name="dataType"/>
    <iact:actionData xml:id="d12">
      <inkml:trace xmlns:inkml="http://www.w3.org/2003/InkML" xml:id="stk12" contextRef="#ctx0" brushRef="#br0">19763 6890 10 0,'79'0'23'15,"-79"0"2"-14,0 0-2 14,0 0-10-9,-8-2-7-5,0-8-6 14,-3 2 7-14,-3 1-6 14,1 2 3-14,-1-4-4 13,-5 4 0-13,0 1 1 14,-5-2 0-14,-8 4-1 13,-3 2 3-13,-7 0-6 14,-7 0 3-8,-7 0-1-6,-5 10 2 13,-5 2-1-13,1-1 0 14,1-1 3-14,6-3-3 0,4-6 1 12,2-1 2-12,8 0-3 14,0 0 5-14,-1-1-4 14,-1-9 5-14,-6-4-5 13,1 0 1-7,-5-2 0-6,-2 3-2 13,3 3 0-13,-1 5 1 14,0 5-3-14,-4 0-1 14,-3 2 2-14,-11 18-2 13,-8 5 3-13,-2 3-2 14,-6-1 2-14,-3-2-1 14,1-6 4-9,-3-3-3-5,-6-6 2 14,-6-4-2-14,-2-5 2 13,2-1 0-13,7 0-2 14,6 0 1-14,14 0-1 14,6 0 1-14,7 0-2 13,9 0 2-13,8 0-3 0,7 0 4 19,9 0-3-19,10 0 2 14,6 0-1-14,4 0 0 0,4 0 0 13,1 0 0-13,-1 0 0 13,-3 3-1-13,2-3 3 14,-2 0-2-14,2 0 1 13,1 0 2-13,-1 0-2 14,3 0-1-8,-2 0 0-6,2 0 1 13,1 0-2-13,-1 0 0 14,2 0-2-14,2 0 4 13,4 0-3-13,0 0 1 14,0 0 0-14,-2 0-4 14,2 2-1-14,-2 4 1 13,-1 3 1-7,1 6 0-6,-2 5 8 13,2 6-8-13,-5 2 8 14,2 1-7-14,1 3 3 14,-3-3 0-14,3 5 0 0,-3 1 0 12,3-3-1 3,-1-3 5-15,1 2-8 0,-3-3 8 19,3 0-8-19,-1 4 5 14,-1 6-2-14,-1 3 1 0,2 3 0 12,1-4 0-12,0-5 1 14,-3 2-4-14,0-1 5 14,0 2-3-14,1 1 2 13,-3 2-1-13,5 1 0 14,1-3-1-9,3-8 1-5,0-2-4 14,0-7 3-14,0-7-4 14,0 2 5-14,0-1-3 13,5 0 3-13,1-1 0 14,1-2-4-14,-1-1 3 14,1-2 1-14,-2 0 0 13,-3-2 1-7,0-4-3-6,1 0 3 13,-1 1-3-13,0-2 4 14,2 3-3-14,-2-3 1 13,3 4 0-13,0-3-1 0,-1 2-4 13,5 0 5-13,0 0 1 14,9 2 4-14,4 1-5 20,14-2 9-20,12-5-9 14,17 1 6-14,15-3-3 0,12 0 3 12,6 0-4-12,0-11-1 14,-4-2 4-14,-3-1-5 13,1-1 3-13,-1 3-3 14,3 2 4-14,-5 1-4 14,-7 0 1-9,-8 3-1-5,-7 0 0 14,-5 0 3-14,-2 1-2 13,-4 0 0-13,-2 1 0 14,-2 0-1-14,2-3 2 14,4 0-2-14,2-5 2 13,5-2 0-13,2-3-2 0,2 2 1 19,5 3-3-19,-2 2 5 14,-1 1-5-14,-3 1 3 0,-7 4-2 13,-3 1 1-13,-2-1-1 13,-3 4 1-13,5-3 0 14,5 3-1-14,-1-1 3 14,0 1-6-14,-4-3 8 20,-9 2-6-20,-4-2 3 13,-10 3-2-13,-10 0 1 0,-5 0 0 13,-6 0 0-13,-6 0-5 14,-1 0 4-14,2 0-2 13,-2 0 2-13,1 0-6 14,3 0 6-14,1 0-1 13,3 0 2-7,5 0 1-6,3 0 0 14,2 0 2-14,-2 0-1 13,0 0 0-13,-5 0-1 14,-5 0 3-14,-6 0-4 12,-5 0 4-12,-2 0 1 13,0 0 1-13,5-11 7 14,-3-10-10-7,2-7-2-7,3-5 2 14,-5-2-4-14,5 1 2 0,0 4 2 12,4 0-1-12,0 2-2 14,5-2 0-14,-3 0 0 14,1 2 4-14,-4 1-3 13,-1 1 1-13,-2-2 0 20,-2-2-2-20,-5 0 3 14,0 0-2-14,0 2 0 0,0 0 0 13,0 0 1-13,-5 0 0 13,-4-2-4-13,-2-1 4 14,0 3-2-14,-3 5 2 13,1 1-2-13,-1 6 0 14,2 1 3-8,0 3-2-6,-1 5 0 13,0 0-2-13,-1 4 2 14,1 1-2-14,1 2 1 13,4 0-4-13,1 0 4 0,3 0-2 13,2 0 0-13,-1 0-1 14,3 0 2-14,0 0-4 13,0 0 5-7,0 0 0-6,0 0-3 14,0 0 5-14,0 0-3 13,0 0 2-13,0 0-1 14,0 0 0-14,0 0 0 13,0 0-1-13,0 0 1 14,0 0-1-14,0 0-6 14,0 3 5-9,0 6-2-5,0-5 1 14,0 1 2-14,0-2-2 13,0-1 3-13,0-1 0 14,0-1-3-14,-3 0 6 14,3 3-3-14,0-3 3 13,0 0-3-13,0 0 0 14,0 0 0-9,0 0 0-5,0 0 0 14,0 0 0-14,0 0 1 0,0 0-4 13,0 0 5-13,0 0-4 13,0 0 4-13,0 0-2 14,0 0 0-14,0 0 0 14,0 0 0-14,0 0 0 13,0 0-3-7,0 0 6-6,0 0-6 13,0 0 6-13,0 0-3 14,0 0 0-14,0 0 0 14,0 0 0-14,0 0 1 13,0 0-1-13,0 0 3 14,0 0-4-14,0 0 3 13,0 0-1-7,0 0-1-6,0 0 4 14,0 0-2-14,0 0-1 13,0 0-1-13,0 0 3 14,0 0-5-14,0 0 5 13,0 0-6-13,0 0 5 14,0 0-4-14,0 0 2 14,0 0-2-9,0 0-4-5,-6 14-9 14,-7 12-5-14,-14 11-7 13,-13 11-26-13</inkml:trace>
    </iact:actionData>
  </iact:action>
  <iact:action type="add" startTime="45013">
    <iact:property name="dataType"/>
    <iact:actionData xml:id="d13">
      <inkml:trace xmlns:inkml="http://www.w3.org/2003/InkML" xml:id="stk13" contextRef="#ctx0" brushRef="#br0">20559 7321 0 0,'0'-13'0'1,"0"4"3"13,0-1-2-13,2 2 2 14,-2 2 9-14,2 1 4 13,-2 0-8-13,0-3-7 0,0 0 5 13,0 2 0-13,0 1 6 20,0 3-5-20,2 2-2 0,-2 0-5 13,0 0-1-13,0 0-2 13,0 0-3-13,0 0 6 14,0 0-4-14,0 0 4 14,0 0-8-14,0 0 4 13,0 0-1-13,0 0-5 14,6 7-1-9,2 8 7-5,3 8 4 14,5 1 0-14,-3 2-1 14,5 3 2-14,-5-6 0 13,-1 1-1-13,-3-2 0 14,-3 1 0-14,-2-1 1 13,1-3-1-13,-2-1 3 14,-3-1-6-8,2 1 6-6,0-3-3 13,2 3 2-13,1 0-3 14,1-1 2-14,1 0-1 14,0 0 0-14,2-1 2 13,-1 3-2-13,4 1 0 14,-1 1 0-14,2-1 3 0,-1 0-6 19,-4-2 5-19,1-2-2 14,-2-4 0-14,0 0 0 13,1-4 0-13,-3-2 1 14,-3-2-2-14,0 0 3 0,-2-2-4 12,0-2 4-12,2 4-3 14,1 2 1-14,2 1 0 14,-1 0 0-9,2 4 0-5,1 0-1 14,-1 1 3-14,4 2-4 13,3 0 4 2,1 3-2-15,3-1 0 14,-1 2 0-14,-3-1 0 0,1 3 0 12,-1-1-1-12,1 0 2 14,-3 1-1-9,-3-5 2-5,1-5-4 14,-2-3 3-14,-2-4-1 14,-3 1 0-14,-2-4 0 0,0 0 3 12,2 0-3-12,-2 0 3 14,2 2-2-14,3 1-2 14,3 2 1-14,13 1 0 13,8 0 3-7,10 0 0-6,9 0 1 13,3-6-2-13,0 0 2 14,5 0-3-14,-3 0 2 14,1-4-1 0,-1-4 0-14,3 0-1 14,0 1 0-14,4-2 0 0,2 1-1 12,-4 5 0-6,0 2 2-6,3 1-4 14,3 0 4-14,5 0-5 13,3 0 6-13,1 0-5 14,-4 0 4 0,-9 1-2-14,-2 2 0 0,-4 0 1 13,4-3-4-13,4 0 7 14,9 0 0-9,8 0-4-5,1-7 3 14,4-1-3-14,-3 0 0 13,-3-1 0-13,-7 4 0 0,-6-3 0 13,-9 4 0 2,-12-2-1-15,-6 2 2 13,0 2-2-13,2 2 2 14,5-2-1-14,8 0 0 5,3 0 0-5,0-4 0 13,-3 1 1-13,-1 0-2 14,1 3 4-14,-2-3-7 13,-1 5 8-13,-8 0-7 14,-5 0 6-14,-14-3-5 14,-10 3 2-14,-8 0 0 13,-5 0 0-7,0 0-1-6,0 0 0 13,0 0-1-13,6 0 2 14,10 0-6-14,6 0 6 14,9 0 1-14,3 0 1 13,3 0-2-13,0 0 1 14,-10 0 1-14,-10 0-1 14,-6 0 4-9,-6 0-5-5,-3 0 1 0,-2 0 0 13,0 0-2-13,0 0 2 13,0 0 0-13,0 0 5 14,0 0 0-14,0 0 8 14,0-10-9-14,0-3-4 13,0-2 0 2,0 1-1-15,0-2 2 4,0 3-2-4,0 2 0 14,0 0 0-14,0 0 0 14,0-2 1-14,0-3-5 13,0-4 8-13,0-1-7 14,0 0 3-14,0-1 0 13,0-2 0-13,0-2-4 14,0-4 4-8,0 0-4-6,0-2 3 13,0-2 1-13,0 3-3 14,0 1 5-14,0 5-4 13,0 3 2-13,0 4 0 0,0 1 0 13,0 4 2 2,0 0-2-15,0 1 2 13,-2-1-3-13,0-8 3 5,-1-1-3-5,1-4 2 13,2-4 4-13,-7 2-5 14,3 5 0-14,-1 2 0 14,-3 7 2-14,6 6-2 13,-6 2 4-13,0 0-6 14,3 3 4-14,-1-2-1 14,-4 1-1-9,2 0 2-5,-1 0 2 14,-3-2-4-14,6-1 2 13,-3 2 1-13,0-1-3 14,0-2 2-14,0-1-2 14,3 1 2-14,-1 4-2 13,0-2 0-13,2 2 0 0,1 3 0 19,-2-2 2-19,1 2-1 14,-4-4 0-14,0 3-1 0,-2-1 2 13,-3-4-3 1,-1 1 1-14,-3-2 0 14,-1 0 0-14,-6-2 1 14,0-2-2-14,-4 0 5 0,-6 0-8 12,-1 1 7-6,-5 0-6-6,2 2 3 13,-5-2 0-13,-4 5 0 14,-3 0-1-14,-3 0 1 14,3 2 0-14,0 0-2 13,1 2 4-13,2-3-6 14,3 2 8-14,1-1-5 13,2 0 1-7,-1 1 0-6,-1 3 0 14,-4 0 0-14,0 0-1 13,-6 0 3-13,0 0-6 14,-1 0 7-14,-6 0-6 13,1 0 5-13,-2 0-2 14,-5 3 0-14,-4-3 0 0,-3 0 2 19,-11 0-1-19,8 0-2 14,-2 0 3-14,4 0-4 0,13 0 4 12,-6 0-3-12,3 0 1 14,-1 2 0 1,-7 2 0-15,-6-2 0 0,-6-2 0 12,-4 0 3-12,-2 0-5 14,4 0 5-9,3 1-6-5,9 1 3 14,13 1 0-14,14 1 0 14,7-4 2-14,8 0-2 13,1 2 1-13,-3-2-2 14,1 0 3-14,3 0-4 14,2 2 4-14,5-1-2 13,-1 2 0-7,-2-1 1-6,-6 2-1 13,-7 2 0-13,-2 0-2 14,-1 2 4-14,5 2-4 14,5-3 4-14,6 5-5 13,5-4 3-13,2 1-2 14,2 1 0-14,3 0 2 0,3-2-1 12,3-2 2-6,5-4-3-6,2-2 4 14,0 0-3-14,2 0 2 13,0 0-2-13,0 0 1 14,0 0 0-14,0 0 0 13,0 0-3-13,0 2 2 14,0 1-3-14,-2 1 2 14,-2 0 4-9,2-3-5-5,0 1 4 14,2-2-2-14,0 0 1 13,0 2 0-13,0-2 0 14,0 0-1-14,0 0-1 14,0 0-1-14,0 0 2 13,0 0-1-13,0 0-1 14,0 0 3-8,0 0-1-6,0 0 1 13,0 0 0-13,0 0-1 0,0 0 5 13,0 0-7 1,0 0 6-14,0 0-6 0,0 0 3 13,0 0 0-13,0 5-2 14,0 2 1-14,0 1-3 13,0 3 5-7,0-1-3-6,0-2 4 13,0-2-4-13,0-3 4 14,0 2-2-14,0-5 0 14,0 0 0-14,0 0 0 13,0 0 0-13,0 0 3 14,0 0-2-14,0 0 6 14,0 0-7-9,0 0 7-5,0 0-7 14,0 0 0-14,0 0-4 13,-11 14-10-13,-11 18 11 14,-5 8-19-14,2-8-53 14</inkml:trace>
    </iact:actionData>
  </iact:action>
  <iact:action type="add" startTime="61963">
    <iact:property name="dataType"/>
    <iact:actionData xml:id="d14">
      <inkml:trace xmlns:inkml="http://www.w3.org/2003/InkML" xml:id="stk14" contextRef="#ctx0" brushRef="#br0">12750 6697 13 0,'5'-12'11'1,"-3"2"8"13,-2 5-2-13,0 0-8 14,0 3 2-14,0-2-6 13,0-2 3-13,0-6-5 14,0-2 2-14,-9 0-1 14,-2 0 2-9,-3 2-6-5,-1 0 1 14,-9-6-1-14,-8 2 0 13,-8-5 1-13,-11-6 3 14,-7 3-2-14,-4-4-1 14,-1 1 4-14,1 4 2 13,6 2-3-13,4 4 0 20,4 2-1-20,3 5-1 0,5 3-2 13,2-2 0-13,2 6 2 14,3-6 0-14,-1 5-1 13,-1-1 0-13,-3 1-1 14,-3-1 0-14,1 3 0 14,-13 2 1-14,-7 0-2 0,-16 4 1 19,-2 12-1-19,3 5 0 13,-2 3 1-13,15-1 0 14,2 1 0-14,2 2-2 14,5-3 2-14,-3 1-2 0,-2-1 4 12,-2 2-4-12,4-1 3 14,4-6-1-14,2-2 0 20,2 2 1-20,-1 0-1 14,1 4 0-14,-2 4-2 0,2 1 3 12,3-1-2-12,5-5 0 14,6-1 1-14,8-2 0 13,-3 4-1-13,2-1 1 14,2-3-2-14,0 1 2 20,6-5 0-20,-2 0-1 0,-1 3 2 13,-5-2-2-13,-1 6 4 13,-8 1-3-13,0 2 0 14,1 4-2-14,1 2 2 14,1 2-2-14,4 7 2 0,2-1-1 12,2-1-1-12,1 6 4 14,2-6-4-9,-1 0 2 10,3-4 0-15,3-1 0 14,-4-6 1-14,5-3-2 13,1 0 3-13,4-3-4 0,0-5 0 13,4 3 2-13,1 0-6 14,1 3 6-14,5-2-2 13,0 2 1-7,0 1-4 8,0 2 4-14,0 6-1 0,0 1 4 13,9 6-4-13,0 1 4 14,2 4-4-14,2-2 2 13,2 0 0-13,2 0 0 14,1-1-3-14,1 0 2 14,6 4-1-9,4-1-1-5,4 2-1 14,1-2 2-14,1 2 2 13,4-2-2-13,-4-3-2 14,1-3 4-14,-1-5 3 14,1-2-3-14,0-1 0 0,0-4 1 12,-3-1-2-12,-4-4 2 14,2-1-1-9,0 0 0-5,3 0 0 14,3-1 0 1,3 2 1-15,3-3 0 13,-1 0-1-13,3-2 0 0,-3-2 2 13,5-1-2-13,-5-4 3 13,4 2-3-13,0-2 0 14,1 0 1-8,4-4 0-6,0-1 1 13,5 0-1-13,-2-2 0 14,-4 0-1-14,0 0 1 13,-1 0 4-13,0-11-5 14,4-8 6-14,8-2-4 14,3-4 1-14,1 2-1 13,-1 0-2-7,-8 3 0-6,-4 0 1 13,-6 2-2-13,1-2 2 14,-7 0-1-14,1-1 1 14,-6 1 2-14,-4 1-1 13,1-1-2-13,-3-1 4 0,0 2-3 13,2-2-1-13,0 0 1 14,7-4-2-9,-1 2 1-5,4-1 0 14,-5 1 0 0,-1 3 0-14,-6-2 0 14,-2-3 1-14,-5 4 1 0,-4-4 0 13,0 0 2-13,-5 1-2 13,-2 1 1-13,-2 0 1 14,-2 1-3-9,-3 0 1-5,-2-1-2 14,1 2 1-14,-3-4 1 14,0 1 0-14,0 0 0 13,0 0-1-13,0 1 1 14,0 2-2-14,0-1 2 0,0 2 0 12,0-1-2 3,-3 4 0-9,1-1 0-6,0 0 2 0,-2 0-5 12,4 0 6-12,-2-2-6 14,2-1 3-14,0-1 0 13,0 0 0 2,0-2 1-15,0 1-1 0,0-3 2 13,0-1-4-13,0 3 4 13,0 2-1-7,0-2-1-6,0 0 0 13,-5-3 0-13,1 1 0 14,-1-4 0 1,-2 1 1-15,1 0-2 0,-1 4 2 12,-2-1-3-12,0-1 3 14,-2 1-1-14,-5 0 0 14,1-1 0-9,-3 2 0-5,1 1 1 14,-2-2 1-14,1 3-2 13,3-2 0-13,-1 3 4 14,3 0-5-14,-3 4 1 14,3 0-2-14,0-1 2 13,-3 4 2-13,3-6-2 0,-1 3 1 13,-1-2-2-8,-1 0 2-5,-1-2-2 14,-6 0 3-14,0 0-3 14,1 0 2 0,0 5-1-14,-2-2 0 14,1 3 2-14,3 2 2 0,0 0-4 12,0 0 2-12,-3 0 1 14,0-2-3-8,-2 2 1-6,0-2-1 13,3 3 1-13,1 1 0 14,4 5-1-14,1 0 0 13,1 2-2-13,-1-2 4 14,-2 4-4-14,0-1 1 14,-4-1 1-14,-2 4-2 13,-1 1 2-7,-6 0-1-6,-7 0 1 13,-2 0-2-13,-4 4 4 14,1 3-5-14,5 2 6 0,0-2-6 13,7 0 4 1,4-3-1-14,5 0 0 14,7-2 0-14,1 0 2 14,3-2-1-14,2 0 1 4,4 0 0-4,3 0-4 14,-3 1 0-14,1-1 2 13,0 3-1-13,2-2-1 14,-5 2 1-14,3 1 0 14,1-4-1-14,-2 1 4 13,3 2-4-13,2-3 4 14,0 0-2-9,-2 0 1-5,2 0 0 14,0 2 1-14,0-2-2 14,0 0 0-14,0 0 1 13,0 0 2-13,0 0-3 14,0 0 2-14,0 0 1 0,0 0-3 13,0 0 0-13,0 0 1 13,0 0 0-7,0 0-1-6,0 0 5 13,0 0-2-13,0 0 4 14,0 0-4-14,0 0 3 14,0 0-6-14,0 0 0 13,0 0-2-13,0 0 2 14,0 0-2-14,0 0 1 13,0 0 0-7,0 0 1-6,0 0-3 14,0 0 4-14,0 0-1 13,0 0 0-13,0 0 0 14,0 0 0-14,0 0-3 13,0 0 1-13,0 0-4 14,0 0 4-14,0 4-6 14,0 8 0-9,0 5-4-5,-4 12 11 14,-1 3-17-14,3 4-38 13,-4-2-41-13</inkml:trace>
    </iact:actionData>
  </iact:action>
  <iact:action type="add" startTime="68524">
    <iact:property name="dataType"/>
    <iact:actionData xml:id="d15">
      <inkml:trace xmlns:inkml="http://www.w3.org/2003/InkML" xml:id="stk15" contextRef="#ctx0" brushRef="#br0">5822 10565 0 0,'67'0'6'1,"8"-1"-6"13,2-8 4-13,3 0 2 14,2-3-5-9,-4 0 7-5,5-3-4 14,1 1 0-14,1 0-4 0,4 2 6 13,0 0-3-13,-4 1-3 13,-7 6 0 2,-6-2 0-15,-8 5-1 13,-8-3 3-13,-2 3-3 0,-8 2 1 13,-4 0 0-7,-1 0-3 8,-1 0 3-14,5 0 0 14,-3 4 0-14,-2-1 0 13,3-1 0-13,-1-2 2 0,9 0-1 13,5 0 0-13,11-2-1 14,6-13 4-14,5-1-4 13,-5 6 1-7,-6 2-2 8,-9 6 1-14,-6 2-2 0,-3 0-1 13,0 0 3-13,4 6-4 14,7 8 3-14,3 0-1 13,4 0 2-13,7-4 1 14,-1-3-1-14,5-2 2 14,2-5-2-9,-2 0 0-5,-5 0 3 14,-3 0-5-14,-10-5 4 13,-5 2-2-13,-3-3 0 14,-3 1 0-14,-7 0-2 14,-4 1 2-14,-5-2 0 0,-2 0 3 12,2 0-2-12,-2 0-1 14,6 2 0-9,-1 4 0 10,2 0 0-15,-3 0-1 14,-4 0 1-14,0 0-1 13,-6 0-3-13,-4 0 4 0,-3 0-2 13,-5 0 2-13,-2 4-2 13,2-2 2-13,0 2 2 14,1 0-2-8,-3-2 0-6,-4 0 1 13,-3-2-4-13,-4 0 3 14,0 2 0-14,0-2-8 13,0 0 8-13,0 0 3 14,-2 0 13-14,-20 0 0 0,-12 5-13 13,-15-2 1 1,-6 1-3-8,-8 1-2-6,-6 4 2 13,-5 1-2-13,-11 6 1 14,-10 2 0-14,-10 4 0 14,-13 4 0-14,-2 0-3 13,-9 0 3-13,-4-1 0 0,0-4 3 13,-2 0-4-13,7-7 2 14,3-2 1-9,7-4-2-5,11-3 1 14,12-5-1 0,16 0 3-14,12 0 0 14,9-12 0-14,-2-1 0 14,2-1 0-14,-4 0-2 0,-3-3-1 12,1-1 2-12,-3 2-1 14,-3 2-1-9,-5 7 0-5,-6 7-2 14,-10 0 2-14,-18 1-2 14,-9 21 0-14,-4 5 4 13,-4 1-2-13,1 2 0 14,7-2 1-14,5-4-1 13,17-4 0-13,18-4 0 14,11-6 0-14,11 0 2 5,7-2-2-5,5-3 2 13,6 2-2 2,7-5 2-15,4-2-1 14,4 0 2-14,1 0 2 0,0-4-5 12,0-8 5-12,1-2-3 14,1 2 7-14,5-1-7 13,-1 4 3-7,1 3-4-6,4 2 6 14,1 0-7-14,2 2 0 13,3 1 0 2,-1 1 0-15,4-3 0 0,-2 3 0 12,4-3 1-12,0 3 0 14,0-1-2-14,0 1 0 14,0 0-8-9,0 0 6-5,0 0-5 14,0 0 1-14,21 0 7 13,6 0-3-13,10 0 5 14,9 7-2-14,2-2 0 14,12-3 2-14,8-2-1 13,7 0 4-13,12-7 1 14,5-13-5-14,10 3 3 4,7 1-4-4,-2 2 2 14,-4 5-2-14,-5 4-1 14,-5 1 0-14,1-1 1 13,-1 2 0 2,-1 3 0-15,-7 0-2 0,-9 0 4 13,-5 0-5-13,-6 5 3 13,-5 5-1-7,-2 4 0-6,2-2 1 13,0-1 0-13,0-2 0 14,3-4 1-14,-3-5 0 14,2 0 2-14,5 0-3 13,12 0 0-13,12-2 1 14,15-13 1-14,4 4-2 13,4-3 0-7,-3 0 0-6,-8 0 1 14,-7 1-3-14,-9-2 4 13,-19 4-3-13,-14 1 3 0,-20 3-3 13,-19 4 4 1,-11 3-3-14,-4 0 4 0,0 0 1 13,0 0 3-13,0 0 3 14,0 0 8-9,-2-4-13-5,-5 3-6 14,1 1 0-14,6-3-2 13,0 3 2-13,0 0-9 14,0-2-5-14,0 2-16 14,0 0-8-14,0 0-17 13,13 9 30-13</inkml:trace>
    </iact:actionData>
  </iact:action>
  <iact:action type="add" startTime="71198">
    <iact:property name="dataType"/>
    <iact:actionData xml:id="d16">
      <inkml:trace xmlns:inkml="http://www.w3.org/2003/InkML" xml:id="stk16" contextRef="#ctx0" brushRef="#br0">13189 9212 4 0,'0'0'1'1,"0"0"5"13,0 0-3-13,0 0 1 14,0 0 1-14,0 0 1 13,0 0 3-13,0 0 0 0,0 0 5 19,0 0-1-19,0-2 7 14,0-2-5-14,-4 1-1 14,1 0-11-14,-3 1 3 13,4 0-5-13,0 0 0 0,-3 2-1 13,3-3 2-13,0 1-2 14,-3 2 3-14,0 0-3 13,1-3 1-7,-2 3 2-6,-1-2 0 13,-5 0-3-13,-1 2 0 14,-7 0-1-14,-1 0 0 14,-2 0 0-14,-6 0-1 13,0 0 0-13,-2 0 2 14,-5 0 1-14,-2 0-1 14,-4 0 0-9,-2 0 0-5,-6 0-1 14,-4 0 3-14,4 0-3 13,-4 0 4-13,0 0-6 14,1 0 4-14,-1 0-1 14,3 0 0-14,0 0 0 13,-3 0 0-13,-2-6 3 14,-1-2-4-9,-1 0 3-5,4 2-2 14,3 0 1-14,6 3-2 0,-2 2 0 13,3 1 1 1,-3 0-1-14,1 0 1 0,-2 0-2 13,2 8 5-13,-1 0-4 13,-1 0 3-13,0 1-4 14,-6 3 3-8,1-3-1-6,-5-4 1 13,3 0-1-13,-1-3 0 14,2-2 2-14,7 0-4 13,0 0 4-13,6 2-2 14,-2 4 3-14,1 2-4 14,-6-2 1-14,6-3 0 13,-3 2 0-7,-1-1 0-6,1 1-2 13,-4 2 2-13,-4 3-2 14,-1 2 2-14,-4-2-1 14,-4 2 2-14,1 0-2 13,3-5 1-13,0 0 0 14,3-1 1-14,2 1 0 14,1-4-1-9,8 1 3-5,5 1-5 14,6-5 5-14,4 3-4 0,-2 1 1 12,-3 3-2-12,-1 5 1 14,2 1 0-14,-1 1 0 14,7 3 0-14,3-3-1 13,1 1 2-13,4 4-2 14,-4 1 1-9,5-3 0-5,3 0 0 14,1-1-2-14,10 2-2 14,1 0 0-14,3 4 2 13,0 3 1-13,0 0 2 14,0 1-7-14,0 0 7 13,3 1 0-13,6-1 0 14,2 1-3-8,-2 0-1-6,5 0 2 13,-2 0 4-13,2 1-5 14,-1 2 6-14,-2 0-5 13,1 0 2-13,-1 3 0 0,-1-6 0 13,4 4 0-13,-1-2 0 14,1 1 2-14,-1-2-5 13,1 1 6-7,-1-2-5-6,3-3 2 14,-3 3 0-14,1-3-2 13,-1 3 1-13,-2-4 1 14,0 0-3-14,0-4 2 13,-4-1 0-13,2 0-1 14,0-1 4-14,0 4-3 14,2 2 2-9,0 0 0-5,2 3-1 14,3 0 0-14,-1 1-1 13,4-4 2-13,-7 0-1 14,2-4 1-14,-1-2-2 14,-1-5 2-14,-1-2-3 13,0 0 1-13,3-2-2 14,-1 2 3-9,0 1 0-5,3-4 0 14,-3 3 3-14,0-1-4 0,1-2 2 13,-5-1-2 1,2 1 1-14,1-2 0 0,-2 1 1 13,5 0 0-13,2 0 1 13,1 0 1-13,1 0-6 14,6-1 6-8,4 2-1-6,4-3 2 13,5 2 0-13,1-4-1 14,2 2-3-14,4-2 1 14,6-2-1-14,7 0 5 13,2 0-3-13,3 0 1 14,-5 0-2-14,-2 0-1 13,-8 0 2-7,-1 0-3-6,-5 0 1 14,-1 0 0-14,-7 0 0 13,-5 0 2-13,-3 0-2 14,-6 0 1-14,0 0-2 13,-5 0 2-13,8 0-1 14,6 0 0-14,12 0 0 14,11 0 2-9,15 0 0-5,3 0-2 14,5 0 0-14,-3-6 0 0,-3-1 0 12,-2-2 0-12,-1-8 0 14,1 2 1-14,1-5 3 14,-8 6-4-14,-7 5 0 13,-2-2 1-13,1 2-2 14,-4 2 2-9,-3 2-2-5,5 2 0 14,-8-1 1-14,0 2 0 14,1 0 1-14,-6-1-1 13,-3 3 1-13,-7 0-2 14,-3 0 2-14,-2 0-2 14,-2 0 2-14,3 0-3 13,1 0 4-7,3 0-2-6,-1 0 0 13,-1 0 0-13,-3 0 0 14,-1 0 0-14,-2-3 1 14,0-1 1-14,-4 2-3 13,1-1 2-13,-3 2-2 0,-2-1 2 13,2 2-2-13,6-2 1 20,2-1 0-20,8 2-1 14,2-1 2-14,10 0-3 0,-1 0 4 12,-2-3-3-12,5 3 2 14,-8-1-1-14,1 1 0 13,-3 2 0-13,-4 0 0 14,-4 0-1-14,-7 0 0 14,-3 0 0-9,-6 0 0-5,-4 0 2 14,-3 0 0-14,0 0 0 13,-2 0 4-13,5-7 1 14,5-5-3-14,9-1 3 14,-2-8-5-14,3 2 2 13,-7 2-3-13,1-1 0 14,1 2 2-9,-1-4-4-5,3 1 1 14,-1-8 1-14,-3 3 0 14,-1-2 1-14,-5-2-4 0,1 0 8 12,-3-2-10 3,0-1 8-15,-3 2-3 0,-2 3 0 13,0 2 0-13,0 2-1 20,0 0 2-20,0 3-2 0,0-2 4 12,0-4-6-12,0-3 6 14,0-2-6-14,-5-7 4 14,-2 4-2-14,-1 1 1 13,-1 2 0-13,-1 2 1 14,2 4 1-14,-1 4-1 14,3 1-1-9,-4 5 4-5,1-1-2 14,-1-2-3-14,-4-2 1 13,1-3 0-13,1-1 2 14,1-3-2-14,0 2 0 14,4 0 4-14,-2-2-4 13,1 1 1-13,-1 4-2 14,2 1 1-9,0 2 0-5,1 0 1 14,-1-1-1-14,3 4 0 14,-4-2 3-14,2 3-5 0,2 2 4 12,-3 1-2-12,0-3 2 14,0 0-2-14,-1-1 0 13,-3 0 0-13,-1 1 1 21,1 1 0-21,3-1 2 0,-4 2-2 12,1 0-1-12,-3 3 2 14,-1-3-1-14,1 1 1 13,-1 2-2-13,1-3 1 14,1 7-1-14,2-1 0 14,2 0 1-14,0 4-3 13,5-2 4-7,-3 2-4-6,3 0 3 13,-3 0-2-13,0 0 2 14,1-2-1-14,-1 0 0 14,-2 2 0-14,-2-3-1 13,0 2 3-13,-1-1-3 0,-1-1 4 13,-3 3-6-13,-1-3 4 20,3 3-2-20,-1 0 1 0,3 2 0 13,4 0-1-13,1 0 2 13,1 0-4-13,-4 0 6 14,4 0-7-14,1 0 7 14,1 0-5-14,4 0 2 13,-2 0 0-13,0 0 0 14,-3 0 0-9,0-3 3-5,-1 2-2 14,-3-3 1-14,0 1-1 14,2 2 1-14,-2-1-2 13,5 0-2-13,-3 0 2 14,-2 2-1-14,2-2 1 14,3 2-6-14,-2 0 6 13,-1 0-7-7,-5 0-3-6,-5 14-13 13,-6 10-20-13,-3-7-40 14</inkml:trace>
    </iact:actionData>
  </iact:action>
  <iact:action type="add" startTime="92797">
    <iact:property name="dataType"/>
    <iact:actionData xml:id="d17">
      <inkml:trace xmlns:inkml="http://www.w3.org/2003/InkML" xml:id="stk17" contextRef="#ctx0" brushRef="#br0">18508 10660 0 0,'56'-3'3'1,"-1"1"-2"0,-5 2 1 12,3 0 4-12,1 0-5 14,5 0 4-14,9 0-1 13,7 0 7-7,10-3-11-6,4-6 5 14,5-1-2-14,-7 3-1 13,-4-4 3-13,-12 2-3 14,-9-1 6-14,-2-1-4 13,-8 6 3-13,-4 0-6 14,2 3 3-14,-4 2-3 0,10 0-1 19,2 0 0-19,-2 0-1 14,4 14 0-14,-4 0 1 13,-2 0-2-13,1-1 5 14,-6-3-2-14,1-3 0 0,-2 0 0 13,-5-4 1-13,-1-1-2 13,0 1 3-13,1-3-3 20,3 0 4-20,8 0-2 0,10 0-2 13,6 0 4-13,8-5-4 14,4-5 0-14,-1-2-2 13,1 5 2-13,-2 3 0 14,5-3 0-14,7 0 0 14,8-4 4-14,7 1-3 13,-3 3-2-7,-1-2 2-6,-8 6-2 13,2-1 2-13,-1 0-2 14,4 1 1-14,2 1 0 14,-3 0-2-14,-6 0 4 13,-10 2-2-13,1 0 0 14,-1-1-1-14,-1 1 1 13,-2 0-1-7,-4 0 1-6,-5 0-2 14,-6 0 2-14,-3 0 2 13,-2 0-2-13,-4 0 0 14,5 0 4-14,-1-7-4 0,-7-2 3 12,3-1-2-12,-2-3 3 14,-6 1 1-14,2 1-3 14,-6-4 1-9,-8 3 0-5,-5 2 0 14,-7 3-3-14,-7 7 0 13,0-3-1-13,-1 3 0 14,4 0 1-14,2 0 0 14,-2 0-4-14,1 0 3 13,-4 0 0-13,-9 0 2 14,2 0 0-9,-6 0 2-5,-1 0-2 14,-1 0 0-14,0 0 0 14,-2 0 3-14,0 0-4 13,0 0 4-13,0 0-2 14,0 0 0-14,0 0-1 0,0 0-1 13,0 0 1 1,0 0-1-14,0 0 0 5,-2 0 3 9,-9 0-4-14,-7 0 3 0,-3 0-4 13,-8 0 3-13,-6 0-2 14,-3 0 1-14,-6 0-3 13,-5 0 2-13,-9 0 1 14,-9 10-2-14,-12 0 2 13,-2 0-3-7,-9-2 4-6,1-2-2 14,-2-3 2-14,-3-3-1 13,-7 0 0-13,-5 0 0 14,-4 0 0-14,4-3 4 13,5-6-8-13,3-3 8 14,0 3-6-14,2-2 5 14,1 4-4-9,3 2 1-5,-1 3 0 14,-2-1 0-14,-5 3-2 13,-4 0 0-13,-10 0 2 14,-2 3-2-14,-2 8 3 14,1-1-4-14,7 0 4 0,0 0-2 12,-2 4 1-12,4 3-1 14,-2 0-1-9,-1 1-1-5,6-4 2 14,7-4 1-14,11-3-4 14,14-4 8-14,5 1-7 13,6-1 3-13,-3 1 0 14,5-3 3-14,0-1-2 14,2 0-1-14,3 0 1 13,-1 0-2-7,2 0 3-6,3-3-3 13,2-2 2-13,2-2 0 14,5-1-1-14,-1 1 0 14,3 4 0-14,7-1 3 13,0 0-6-13,8 1 6 14,7 1-7-14,5 2 7 13,8-2-5-7,1 2 4-6,4-1-2 14,0-2 0-14,0 3-4 13,0 0-1-13,-2 0-9 0,-1 0 2 13,-2 11-6-13,5 7-16 13</inkml:trace>
    </iact:actionData>
  </iact:action>
  <iact:action type="add" startTime="103448">
    <iact:property name="dataType"/>
    <iact:actionData xml:id="d18">
      <inkml:trace xmlns:inkml="http://www.w3.org/2003/InkML" xml:id="stk18" contextRef="#ctx0" brushRef="#br0">19886 8711 6 0,'-9'-6'13'15,"5"-1"-6"-14,-2 2 0 14,2 1-4-9,2 0 3-5,0 1 0 14,2 3-2-14,0 0 2 14,0 0-6-14,0 0 0 13,0 0-1-13,0 0-2 14,0 0 6-14,0-1-3 13,0-2 3-13,0 3 1 14,0 0-1-8,0-2 6-6,0-1 3 13,4-9-5-13,12-9-7 14,11-4 0-14,9-6-1 13,1-1 1-13,8 0 0 14,-1-3 0-14,-2 0 0 14,1 1 1-14,-9 4 0 13,-10 0 2-7,-1 6-3-6,-12 6 3 13,0 0-3-13,-5 4 7 14,-3-3-5-14,4 4-2 14,1-4 1-14,6-3-1 13,8 0 0-13,2-2-6 14,12 0 6-14,-1 7 0 0,-3 1-2 13,-3 3 3-8,-13 4-2-5,-10 6 1 14,-6 1 0-14,0 0-4 13,0 0-7-13,0 0-3 14,0 0-12-14,-8 0 20 14,-11 14 6-14,-2 5 9 13,-6 6-3-13,0 1-4 14,0-5 0-9,0 9-2-5,3-7 1 14,1 4 0-14,1 0-2 14,-2 2 2-14,-5 1 1 13,-5 2-1-13,-1-5-1 14,2 2 0-14,1-6 1 13,3-9 0-13,5 1-1 14,1-5 2-8,5-2-2-6,7-4 3 0,5-2-3 12,6-2 2-12,0 0-2 14,0 0-2-14,0 0-2 13,0 0-2-13,0 0 5 14,0 0-4-14,0 0-2 14,4 0 7-14,7-2 3 13,11-14 0-7,7-5-2-6,5-4 3 14,-3 1-3-14,-2 0 2 13,-2 0-1 2,-7 4-1-15,-3-1-1 0,-5 4 5 12,-3 5-4-12,-5 0 0 14,-4 6 4-14,0 3-5 0,0 2-1 19,0 1 1-19,0 0 0 14,-9 0 1-14,-9 10-1 13,-9 12-5-13,-2 1 5 14,6 4-3-14,7-5 1 14,3-4 1-14,3 0-6 13,3-8 7-13,1-2-5 0,6-4 3 13,0-2-5-8,0-2 1-5,0 0-15 14,2 0-1-14</inkml:trace>
    </iact:actionData>
  </iact:action>
  <iact:action type="add" startTime="105176">
    <iact:property name="dataType"/>
    <iact:actionData xml:id="d19">
      <inkml:trace xmlns:inkml="http://www.w3.org/2003/InkML" xml:id="stk19" contextRef="#ctx0" brushRef="#br0">22340 8578 0 0,'-20'4'3'6,"5"-2"6"-5,3-2-5 14,5 2-3-14,7-2 0 13,0 0 3-13,0 0 0 14,0 0 0-14,3 0 7 14,21-2 4-14,7-16-8 13,21-10-7-13,4 1 3 14,-8-2-2-9,2 5 1-5,-8-2-1 14,-5 1 2-14,0 4-1 0,-6-1-1 13,-9 7 3 1,-11 8-4-14,-6 2 2 0,-5 5-2 13,0 0-1-13,0 0 1 13,0 0 2-13,0 0 4 14,0 0-5-8,-23 0-1-6,-17 10-2 13,-9 8 2-13,1 5-2 14,7-7 2-14,19-4 0 13,13-6 0-13,6-6 0 14,3 0 0-14,0 0 1 14,0 0 0-14,0 0 0 13,0 0 0-7,16-2-1-6,18-18 4 13,17-4-3-13,4-3 4 14,-1 1-5-14,-5 4 0 14,-11 4 1-14,-7 5 3 13,-6 3-4-13,-16 6 3 14,-7 4-3-14,-2 0-1 14,0 0-7-14,0 0-1 4,-15 5 7-4,-17 23 1 14,-10 6 0-14,-5 4 2 13,2-1-2-13,10-11 3 14,12-9-1-14,6-2-1 14,1-7 0-14,3 2 1 13,1-4 1-13,-1-1 0 14,7-4-1-9,3-1 6-5,1 0-3 14,2 0 3-14,0 0-3 14,0 0-4-14,0 0 0 13,7-6-3-13,12-9 3 14,13-4-3-14,10-3 3 14,0 4-2-14,-1 4 0 13,-12 5 2-7,-14 7-1-6,-8 2 1 13,-7 0-2-13,0 0-6 14,0 0-1-14,-7 0 7 14,-20 0 4-14,-6 14-4 13,-7-2 4-13,9 1-2 14,6-3 0-14,5-1-1 0,3-2-6 12,-4 5-8-6,1 4-23-6</inkml:trace>
    </iact:actionData>
  </iact:action>
  <iact:action type="add" startTime="108926">
    <iact:property name="dataType"/>
    <iact:actionData xml:id="d20">
      <inkml:trace xmlns:inkml="http://www.w3.org/2003/InkML" xml:id="stk20" contextRef="#ctx0" brushRef="#br0">11438 10744 4 0,'95'0'7'1,"5"0"0"13,6 0-3-13,0 0-1 14,4-6 1-14,-2-4 0 13,-2 4-2-13,-9 2 1 14,-5 4-3-8,-9 0 1-6,-8 0-1 13,-5 0 0-13,-6 0 2 14,1 0-2-14,-3-4 0 13,5-7 7-13,4-3-7 14,3-7 9-14,7-4-9 14,-2 6 1-14,4-1 1 13,-8 1 0-7,-7 3-2-6,-8 0 2 13,-9 0 1-13,-2-2-2 14,-3 1-1-14,2-2 1 14,1 0 0-14,-1-1 0 13,2-6-1-13,-2-1 4 0,-5-1 2 13,-1-7-2-13,-6 4-1 14,-9-1 2-9,-9 2 1 10,-10-5 6-15,-8-3-6 13,0-4 0-13,0-6-5 14,-8 0 2-14,-13-4 2 0,4 2-4 13,-5 0 7-13,1 6-8 13,-1 2 8-13,2 3-8 14,0 3 3-9,-1 0 1 10,4-3-2-15,-5-8-2 0,-3-1 1 13,1-3-1-13,0 4 1 13,1 1-2-13,-2 5 2 14,1 4 2-14,-2 4-1 13,-9 5-2-13,0 2 0 14,-3 4 0-8,-4 6 1-6,-5 2 1 13,-2 3-1-13,-2 4 0 14,-3-1-2-14,3 2 2 13,-7 0-3-13,3 2 2 14,-1 2 0-14,0 2 0 0,2 0 0 13,3 0 0-13,-4 8-2 13,-1 5 1-7,-2 2 1-6,0-1 0 14,2-2 0 0,0 0-2-14,3-4 4 14,4-2-2-14,-3-2 0 0,4-2 0 12,-6 0 1-12,-4-2 1 14,-9 0-4-14,-7 0 6 14,-1 0-4-9,-1 0 1-5,-2 0-1 14,-3 0 0-14,-1 0 0 13,-7 6 1-13,-1 0 0 14,6 4-2-14,2 0 2 14,8 2-2-14,9 0 1 13,10-2-1-13,3 4 2 14,5-2-2-14,-1 0 1 4,-2 3 0-4,4-3 0 14,-1-3 1-14,3 1-2 14,-1 0 2 0,5 2-2-14,-1 2 0 14,1 3 0-14,5-2 1 0,1 2-1 13,3 1-1-13,0-4 4 13,0 2-5-7,4-2 6-6,0-2-6 13,0 2 4-13,5 0-2 14,0 2 1 1,2 0-3-15,1 5 1 0,0 0 0 12,-1 4 2-12,7 1-2 14,-3 1 2-14,5 4-4 13,-1 1 4-7,3 3-2-6,5 0 2 14,0-1-4-14,4 0-1 13,0-5 4-13,0 2-2 14,0-2 2-14,0-8-1 13,6 2 1-13,5-4-4 14,3-1 4-14,-1 0-3 14,3 3 1-14,1-3 2 4,8 6 0-4,-2-3 1 14,1 6 0-14,1-1 1 13,-1 4 1 2,-2 0 0-15,-4 0-1 14,-2 0-1-14,-5-4 0 0,0-1 0 12,0 1-1-12,3-5 2 14,-3 3-2-9,3 0 3-5,1 0-2 14,1-1 1-14,-3-1-2 14,3-3 2-14,-1-1-1 13,1 1 1-13,-1-2-1 14,-1 0 0-14,1-3 0 0,1 0 0 13,-1-2 1-13,-2-2-2 20,1 0 1-20,-3-4 0 13,1 0 0-13,1-3 1 14,5 2 4-14,3-3-4 0,4-2 3 13,8 0-2 1,8 0 3-14,6 0-5 14,4 0 2-14,7-12 3 13,4 0-4-13,1 3-1 5,-3 0 0-5,2 5 0 14,-1 4 3-14,-5 0-6 13,-3 0 3-13,-6 0-1 14,-6 0 0 0,0 0 0-14,-3 4 1 0,-3-1 0 13,-3 3 0-13,-1-3 1 14,2 1-3-9,0-4 4-5,2 0-3 14,0 0 1-14,-4 0 0 14,1 0-5-14,-1-4-2 13,0 2-17-13,0-6-41 14</inkml:trace>
    </iact:actionData>
  </iact:action>
  <iact:action type="add" startTime="116539">
    <iact:property name="dataType"/>
    <iact:actionData xml:id="d21">
      <inkml:trace xmlns:inkml="http://www.w3.org/2003/InkML" xml:id="stk21" contextRef="#ctx0" brushRef="#br0">7697 11791 0 0,'-5'0'3'15,"-6"0"-3"-14,-11 0 4 14,-12 10-1-14,-6 12-3 13,-5 2 1-13,-7 10-1 14,-6 8 1-14,-14 11-1 14,-12 8 0-9,-6 7 0-5,-3-1 0 14,-4-4 1-14,11-8-2 13,10-11 2-13,7-6-2 14,7-6 1-14,8-2 0 14,0 0 0 0,12-5 1-14,7-8-2 0,12-5 3 13,12-8-3-8,6-4 1-5,5 0-1 0,0 0 0 13,0 0-4 2</inkml:trace>
    </iact:actionData>
  </iact:action>
  <iact:action type="add" startTime="116825">
    <iact:property name="dataType"/>
    <iact:actionData xml:id="d22">
      <inkml:trace xmlns:inkml="http://www.w3.org/2003/InkML" xml:id="stk22" contextRef="#ctx0" brushRef="#br0">7517 11933 3 0,'117'-87'3'1,"-8"8"2"0,-6 12 0 12,-16 19-3-12,-23 14-2 14,-23 14 0-14,-22 12-2 13,-11 7-4-13,-8 1-4 14</inkml:trace>
    </iact:actionData>
  </iact:action>
  <iact:action type="add" startTime="116943">
    <iact:property name="dataType"/>
    <iact:actionData xml:id="d23">
      <inkml:trace xmlns:inkml="http://www.w3.org/2003/InkML" xml:id="stk23" contextRef="#ctx0" brushRef="#br0">7630 11897 6 0,'-88'70'0'1,"7"2"0"0,-2 4 3 12,4-5-3 3,2-3 1-15,3-10 1 0,5-6-3 12,9-10 3-12,6-4-3 21,8-10 2-21,10-6 0 0,10-10-1 12,12-5 0-12,11-7 0 14,3 0-3-14,0 0-5 13</inkml:trace>
    </iact:actionData>
  </iact:action>
  <iact:action type="add" startTime="117132">
    <iact:property name="dataType"/>
    <iact:actionData xml:id="d24">
      <inkml:trace xmlns:inkml="http://www.w3.org/2003/InkML" xml:id="stk24" contextRef="#ctx0" brushRef="#br0">7245 12288 3 0,'89'-74'3'1,"-3"-4"4"13,-3 3-4-13,-11 11 1 14,-13 17 0-14,-12 15-3 13,-20 19-1-13,-16 9-2 14,-11 4-5-14</inkml:trace>
    </iact:actionData>
  </iact:action>
  <iact:action type="add" startTime="117244">
    <iact:property name="dataType"/>
    <iact:actionData xml:id="d25">
      <inkml:trace xmlns:inkml="http://www.w3.org/2003/InkML" xml:id="stk25" contextRef="#ctx0" brushRef="#br0">7451 12232 3 0,'-88'78'2'1,"-9"-5"0"0,-1-8 2 12,-2-2-3-12,0-5 4 14,1-2-4-14,10-6 1 13,18-13-2-13,24-16 4 14,23-11-4-8,20-10 4-6,4 0-4 13,2 0-5-13,44-17 5 14,35-26 2-14,35-21 9 13,33-18-4-13,18-11-5 14,3-5-2-14,3-8 2 14,10-5 0-14,-2 4 0 13,-14 12-2-7,-22 19 0-6,-42 23-1 13,-41 23 2-13,-27 16-3 14,-26 13 2-14,-9 1-6 14,0 0-6-14,-13 3 12 13,-27 21 13-13,-16 15-7 14,-15 9-4-14,-5 3 0 14,-7 0 2-9,-4 5-2-5,-1 2 1 0,-1 0-2 13,6 1 3 1,9-9-4-14,9-4 1 0,7-5-1 13,10-6 0-13,12-9 0 14,14-6 1-14,13-8 2 13,7-6-3-13,2-3 0 14,0-3-4-9,0 0-8-5,15 0 12 14,27-17 3-14,26-19 8 14,25-11-6-14,18-4 0 13,10-2-5-13,1 0 1 14,-6 0-1-14,-4 4 1 13,-14 4-1-13,-9 6 0 14,-13 7 2-8,-21 7-1-6,-18 9 0 13,-22 8-1-13,-9 6 0 14,-6 2-1-14,0 0-2 13,-6 0 3-13,-30 8 10 14,-17 21-1-14,-23 14-7 14,-15 7-1-14,2 3 0 13,4-2-1-7,6-2 2-6,10-3-4 0,5-4 3 12,8-6-2-12,14-10 1 14,13-12-2-14,15-10-1 14,14-4-6-14,0 0-6 13,2 0-8-13,46-13 23 14,29-24 15-14,43-21 4 14,37-18-13-9,14-12-4-5,8-7 1 14,-9-1-3-14,-23 7 1 13,-22 12 0-13,-25 18-2 14,-29 19 2-14,-26 17-3 14,-21 14-3-14,-19 6 0 13,-5 3-21-13,-5 17-8 14,-38 27 34-9,-19 15 18-5,-21 11-11 14,-10-1-5-14,-1-2 4 14,-1 3-4-14,8 1 3 13,5-6-5-13,12-4 1 0,16-13-1 13,17-14-1 1,17-12 1-14,15-12-6 0,5-8-1 13,5-2-19-7,39 0 26-6,37-24 7 13,39-30 25-13,28-23-15 14,12-10-4-14,-7-5-12 13,-13 13 3-13,-10 11-3 14,-17 12 2-14,-5 12-5 14,-19 11 4-14,-20 9-3 13,-20 12 1-7,-26 6 0-6,-17 6-6 13,-6 0-14-13,0 19-10 14,-37 30 30-14,-31 16 25 14,-23 17-18-14,-9 11 3 13,2-1-10-13,13-5 0 14,14-2 1-14,6-13-1 14,12-7 0-9,3-12-1-5,15-14 1 14,10-14-4-14,16-13 3 13,9-7-13-13,0-5-16 14,11 0 22-14,34-5 8 0,22-20 15 13,22-13 1 1,25-13-8-14,19-5-3 0,17-4-4 13,1-1 0-8,-1 6-1-5,-13 2 1 14,-14 14-2-14,-18 8 1 14,-24 13-1-14,-24 14-3 13,-18 4-3-13,-12 0-3 14,-15 18-5-14,-7 6 3 13,-5 2 2-13,0 6 10 14,0 0 6-8,-11 5 1-6,1-1-5 13,4-2-1-13,4-4-1 14,2-2-1-14,0-6-2 14,16 0-4-14,15-6 7 13,9-3 2-13,16-4 9 14,8-6-5-14,15-3 8 13,2 0-6-7,2-7-3-6,-12-5 1 14,-15 4-5-14,-18 3-1 0,-18 5 1 12,-11 0 2-12,-9 0-2 14,0 0 7-14,0 0-2 13,-13 0 1-13,-18 0-7 14,-11 17-24-14,-10 5-26 14</inkml:trace>
    </iact:actionData>
  </iact:action>
  <iact:action type="add" startTime="134298">
    <iact:property name="dataType"/>
    <iact:actionData xml:id="d26">
      <inkml:trace xmlns:inkml="http://www.w3.org/2003/InkML" xml:id="stk26" contextRef="#ctx0" brushRef="#br0">16187 10655 23 0,'-6'-1'12'15,"-3"-15"10"-14,0 0-18 14,4 0-1-14,3 7-3 13,2 8 0-13,0-1 0 14,0 2-13-14,0 0 9 14,0 0-15-9,0-2 15-5,-2-3-1 14,-4-2-1-14,-3-5 2 13,-5-1 4-13,1 1-2 14,1-4 4-14,-1-4-4 14,3-2-5-14,-4-6 7 13,1-2 0-13,-3-8 0 0</inkml:trace>
    </iact:actionData>
  </iact:action>
  <iact:action type="add" startTime="134524">
    <iact:property name="dataType"/>
    <iact:actionData xml:id="d27">
      <inkml:trace xmlns:inkml="http://www.w3.org/2003/InkML" xml:id="stk27" contextRef="#ctx0" brushRef="#br0">15907 9886 4 0,'-13'-30'6'1,"-3"9"-2"13,3 7-8-13,-1 7 1 14,-1 0 0-14,-1 1 3 13,-5 3 0-7,-2-2-4-6,-4 1 8 14,0-1-7-14,-2-4 8 13,-2-1-2-13,-1-3 1 14,1-1-4-14,-2-1 0 13,0-1 1-13,-1 3-1 14,5 1 4-14,0 1-2 14,0 1 0-9,2 0-2-5,-4-2 8 14,-2 0-10-14,-3-2 4 13,-5-6 1-13,0-7 2 14,-9-2 9-14,0-2-8 14,-2-3-2-14,0 6 0 13,6 7-1-13,3 0 5 14,8 5-2-9,8 2-6-5,6 5 2 0,6 0-1 13,2 1-1-13,4 2 2 14,-2-2-1-14,-1 0 0 13,1-2 2-13,-4 3 4 14,1 2-11-14,1 3 7 14,-3-2-6-14,6 1 2 13,-4 0 1-7,5 1-2-6,0 0 8 13,3 2-11-13,1 0 11 14,5 0-7-14,0 0 6 14,0 4-10-14,0-1 5 13,0-3 0-13,0 0-3 14,0 0 0-14,9 3 0 13,8-1-2-7,17-2-1-6,22 0 10 14,16 0-7-14,17-2 4 13,11-16-2-13,6-2 1 14,4-3 0-14,-8-2-3 0,-5-3 7 12,-4 0-11 3,-9 2 15-15,-5 2-14 0,-13 5 11 19,-10 5-7-19,-8 7 3 0,-13 0-1 13,-8 3 0-13,-5 4 1 14,-11 0-6-14,-4 0 11 13,-5 0-12-13,-2 0 13 14,0 0-7-14,0 0 3 13,0 0 1-13,0 0 2 14,0 0 0-8,-2 0 5-6,-7 0-7 13,-7-3 11-13,-1-13-15 14,-8-5 1-14,-2 0 4 13,-4-4-9-13,-2 5 4 14,-8 3-2-14,-5 0-3 14,-12 1-2-14,-11 2 5 13,-8-2 2-7,0 0-7-6,-4-2 14 13,5 0-11-13,3 0 9 14,6 0-4-14,9-3 2 14,11-1-2-14,5-3-1 0,9-5 6 12,4-9-13-12,8-7 5 14,6-2-1-14,3-6-2 14,6-7 4-9,6 4-3-5,0-4-3 14,0 3 0-14,0 6-4 13,-7 4 10-13,-3 2 1 14,-6 4-5-14,-3 2 1 14,-2 1-2-14,-4 2 3 13,-2 5 3-13,-2 3 0 14,-4 7-1-9,2 2-2-5,0 6 6 14,-3 0-9-14,3 0 12 14,0 1-11-14,0-4 10 13,2 0-6-13,2 2 2 14,2 1-1-14,8 4 1 13,3 0 3-13,5 4-8 0,7 3 11 20,2-4-14-20,0 5 5 13,0 2 0-13,0-3-21 0,0 3 11 13,0-1-6 1,0 1 11-14,0 0 7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51:37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48">
    <iact:property name="dataType"/>
    <iact:actionData xml:id="d0">
      <inkml:trace xmlns:inkml="http://www.w3.org/2003/InkML" xml:id="stk0" contextRef="#ctx0" brushRef="#br0">5746 5566 7 0,'-4'-4'7'1,"1"1"-4"13,1-2-3-7,0 3 5-6,0 2-11 13,0-2 6-13,0 0-3 14,0 2 4-14,-1-2-2 14,0 1 2-14,1-3 1 13,-2 0 1-13,-3-1 0 14,3-2 1-14,-2 0-1 13,-2-3-1-7,2 1 5-6,1 2-8 14,-1 1 2-14,4 2 4 13,0 4 1-13,2 0-5 0,0-3 0 13,0 3 6-13,0 0-14 14,0 0 16-14,0 0-6 13,0 0 1-13,0-3 14 14,0-1-4-9,0 2-8-5,-3-1 3 14,1-2-6-14,-3 1 12 14,3-1-15-14,0 2 5 13,2 1 1-13,0 0-8 14,-3 2 4-14,3 0-2 14,0 0 0-14,0 0 2 13,0 0-6-7,0 0 12-6,0 0-16 13,0 0 11-13,0 0-9 14,0-2 9-14,0 2-4 14,0 0 1-14,0-2-1 13,0 2 1-13,0 0-2 14,0 0-3-14,0 0 7 0,7 0-8 19,7 0 8-19,8 0-5 0,12 0 6 13,8 0-3-13,5 0 0 13,6 0 2-13,0 0-6 14,-1 0 10-14,0-1-13 14,-4 1 14-14,-5-7-11 13,-1 1 8-13,-4-1-5 14,-3-5 1-9,4 7 0-5,-4-4 0 14,1 2 4-14,1-1-11 14,11-2 15-14,0 3-14 13,10-2 10-13,-4 3-8 14,-5 0 5-14,-2 1-2 14,-12 5 1-14,-2 0 0 13,-4 0-2-7,3 0 4-6,0 0-9 13,3 5 14-13,1-3-12 14,1 0 10-14,3-2-7 14,-1 0 2-14,-6 0 0 13,0 0 0-13,-6 0 2 14,-5 2-8-14,-2-1 13 13,-6 6-14-13,-3-3 9 5,0 2-4-5,3-2 3 14,3-2-1-14,3 0 0 13,5-2 0-13,4 0-2 14,2 0 9 0,3 0-12-14,-1 0 12 14,-4 0-13-14,-4 0 10 0,-8 0-6 13,-3 0 2-8,-3 0 0-5,-5 0 0 14,2 0 2-14,-2 1-9 13,3 6 14-13,-1-1-15 14,6 1 16-14,3 0-13 14,0 0 6-14,3-2-1 13,-3-1 0-13,-5-1 2 0,-3-3-6 19,-3 0 10-19,-6 0-10 14,0 0 10-14,0 0-2 14,0 0-2-14,0 3 4 0,0-3-3 12,0 0 1-12,0 0 2 14,0 0-5-14,0 0 7 14,0 0-5-14,0 0-4 13,0 0 10-7,0 0-13-6,0 0 8 13,0 0-2-13,0 0 2 14,0 0 1-14,0 0 12 14,0 0-14-14,0 0 18 13,0 0-15-13,0 0 5 14,0 0-11-14,0 0 0 14,-4 0-17-9,-3 0-29-5,-9 8-51 14</inkml:trace>
    </iact:actionData>
  </iact:action>
  <iact:action type="add" startTime="7414">
    <iact:property name="dataType"/>
    <iact:actionData xml:id="d1">
      <inkml:trace xmlns:inkml="http://www.w3.org/2003/InkML" xml:id="stk1" contextRef="#ctx0" brushRef="#br0">13009 5453 4 0,'0'0'15'15,"0"0"-1"-14,0 0 2 14,0-3-11-14,0 1 12 13,0 0-14-13,2 0 11 0,-2 2-14 20,0-2 8-20,0 2-8 13,0 0-1-13,0 0-1 0,5 0-9 13,8 0 9-13,3 0 4 13,11-4-7-13,4 2 13 14,6-2-12-14,8-4 8 14,4 0-4-14,9-2 0 13,4-1 0-7,3 2-3-6,-3-2 9 13,-4 6-13-13,-2-2 14 14,0 7-14-14,4 0 11 14,3 0-7-14,3 0 3 13,1 0 0-13,-2 0 0 14,-3 3 1-14,-6 3-5 14,-9 0 11-9,-7-2-14-5,-5 0 14 14,1-2-11-14,0-2 7 13,4 0-3-13,4 0 0 14,6 0 1-14,1 0-2 0,0-6 6 13,3-1-10-13,-1 6 10 13,3-3-8-13,0 2 8 14,7-3-5-9,-1-2 0 10,0 0 0-15,3 4 0 0,-3-1 2 13,-4 2-2-13,-4-1 6 13,-4 2-12-13,-4 1 12 14,0 0-10-14,-5 0 7 13,-6 0-3-13,-4 0 0 14,-2 0 0-8,3 0-4-6,3 4 9 13,9-4-11-13,10 0 13 14,4 0-9-14,0 0 4 13,0 0-4-13,-4 0 2 14,-2 0 0-14,-4 0 0 14,-4 0 2-14,-3 0-8 13,-8 6 12-7,-6 2-14-6,0-2 14 13,0 0-11-13,-4-2 7 14,13-2-2-14,2 0 0 14,9-2 3-14,4 0-2 0,1 0 4 12,-2-6-9-12,-2-2 10 14,-6 2-8-14,-9 1 6 14,-6 4-6-9,0 1 2-5,-2 0 0 14,-1 0 0-14,5 0 2 13,5 0-6-13,5 0 10 14,11 0-11-14,4 0 12 14,3 0-12-14,-2 0 8 13,-1 0-3-13,-2 0 0 14,-10-2 0-9,1 0-2-5,-8 0 6 14,1 2-10-14,1 0 12 14,3 0-11-14,-3 0 8 13,-2 0-5-13,-6 0 2 14,-9 0 0-14,-2 0-1 13,-7 0 2-13,-4 0-5 14,-3 0 11-8,1 0-14-6,-3 2 14 13,0-2-12-13,0 2 9 0,-2-2-4 13,0 0 0-13,0 0 0 13,0 0 0-13,0 0 7 14,0 0-6-14,0 0 3 14,0 0 5-14,0 0-8 13,0 2 10-7,0-2-4-6,0 0 1 14,0 0 5-14,0 0-10 13,0 0 12-13,0 0-14 14,0 0 11-14,0 0-10 13,0 0 8-13,0 0-10 14,0 0 9-14,2 0-2 14,-2 0-7-9,0 0 3-5,0 0 4 14,0 0-11-14,0 0 11 13,2 0-10-13,-2 0 7 14,0 0-5-14,0 0 2 14,0 0-1-14,0 0 0 0,0 0 4 12,0 0 3 3,0 0-5-15,0 0 8 4,0 0-8 11,0 0 10-15,0 0-11 0,0 0 5 13,0 0-6-13,0 0 2 13,0 0-4-13,0 0-5 14,0 0 6-14,0 0-24 14,0 1-15-14,0 6-88 13</inkml:trace>
    </iact:actionData>
  </iact:action>
  <iact:action type="add" startTime="10931">
    <iact:property name="dataType"/>
    <iact:actionData xml:id="d2">
      <inkml:trace xmlns:inkml="http://www.w3.org/2003/InkML" xml:id="stk2" contextRef="#ctx0" brushRef="#br0">26944 4259 1 0,'0'2'0'1,"0"-2"3"13,2 2-3-13,-2-2 3 14,2 0 0-14,-2 0 0 0,0 0 0 19,0 0 1-19,0 0 2 14,0 0-3-14,0 0 11 0,0 0 6 12,0 0 0-12,-2 0 11 14,-6 0-13-14,0 0 8 13,-1-8-25-13,-7-2 5 14,3 3 0-14,-5-5-6 14,-1 3 0-9,-2-3 2-5,1 2 0 14,2-3 2-14,2 2 6 14,3 0-9-14,-1 1 7 13,6 1-2-13,-3-1-9 14,-3 3 3-14,-3 1-3 13,-6 1-1-13,-4 1 4 14,-10 0-5-8,-6-1 11-6,-6 1-16 13,-2 3 20-13,-3-3-15 14,-2-3 11-14,-1 1-7 14,-1 1 1-14,0 0 0 13,2 1-1-13,7 2 5 14,5 2-10-14,6 0 15 13,5 0-18-13,1 0 19 5,0 0-17 10,-3 0 10-15,1 0-3 0,-1 0 0 12,-5 0 0 3,2 0 0-15,-7 0 5 13,3 0-14-13,-5 0 18 14,-2 0-17-14,3 9 14 0,-6 4-9 13,4 6 3-8,-4 0 0-5,5-4-2 14,-4-2 5-14,4-3-10 13,5-2 14-13,3 1-16 14,13-1 15-14,2-2-13 14,3-2 7-14,-1 1 0 13,2 2 0-13,2 1 0 7,-5 2-4 5,6-2 8-12,-5 0-12 14,-3 1 16-14,-4 2-14 14,0 1 12-14,-2-1-9 13,2 1 3-13,2-3 0 0,3-1-1 13,8 0 4 1,1 1-9-14,3 0 10 14,1 6-11-14,1-2 3 5,-4 3-1-5,3 1 1 13,1 3 4-13,2-1-1 14,1 3 4-14,-1 0-6 13,-2 1 10-13,1-1-14 14,1 2 13 1,1-2-12-15,2 0 7 0,3 0-2 12,0-2-1-6,2 4 2-6,0-4-1 13,0 4 4-13,0 0-9 14,0 2 15-14,0 2-18 14,0 2 16-14,6 1-14 13,8 3 7-13,-1-6-1 14,3 2 0-14,1-5 2 14,1 1-2-9,1 1 6-5,0-1-9 14,2-1 11-14,1-2-12 13,0-1 13-13,-2 3-10 0,5-4 2 13,-3 6 0-13,0-2-1 14,0 1 5-14,3 6-10 13,-2 3 14 2,-2-1-14-15,4 2 12 4,-2 1-12-4,1 0 9 14,1-4-5-14,-3 2 2 14,0-1 0-14,5 1-1 13,0-3 6-13,0-1-12 14,2-2 15-14,-3-1-16 14,5-7 13-14,1 2-8 13,6 0 4-7,6-6-1-6,7 1 2 13,5-4 2-13,2-5-6 14,0 0 11-14,-1-4-17 14,-1 2 16-14,-2-2-14 13,0 0 10-13,-3-1-4 14,0-2 0-14,-4-2 0 13,-5 0-4-13,3 0 13 5,-7 0-18 10,4 0 19-15,3 0-16 0,3 0 13 12,6-8-9-12,-2-14 2 14,-4-2 0-14,-1 2 0 13,-3 3 4-13,-1 2-5 14,2-1 8-14,0 2-11 14,-3 0 14-9,-5 4-17-5,-6 1 12 14,-6 4-5-14,-9-2 2 14,-1-1-2-14,-3 2 7 13,-1-4-2-13,0-2-4 14,0 0 6-14,5-6-13 13,2 0 10-13,4 0-6 14,2-1 2-8,1-2 0-6,-1 3-2 13,-1 2 6-13,-1 0-9 14,-4 0 14-14,0 2-17 13,-3-1 18-13,1-3-14 14,-7 8 8-14,-5-2-3 0,-4 1 7 13,0-3-4 1,0-2-1-14,0-5 3 5,0 1 1-5,0-2-1 13,0-3-7-13,2-6 6 14,5 1-6-14,0 2 1 14,-5 0 0-14,3 4 0 13,-5 0 5-13,0 0-6 14,0-1 7-14,0 0-9 14,0-4 11-9,0 2-7-5,-9-4 1 14,2 0 1-14,0-2-3 13,5 3 2-13,0 2-3 14,0 0 9-14,-3 5-13 14,-4-4 17-14,0 3-22 13,-2 3 15-13,0 2-9 14,-2 4 4-9,0-4 0-5,-5 1 0 14,1 2 4-14,2-3-8 14,-3 5 14-14,3 0-20 0,-1 0 20 12,3 6-17 3,1 2 11-15,4-1-4 0,1 4 0 13,3 1 3-13,-1-1-7 13,-2 0 8-7,1 1-14-6,1 1 20 13,-1-3-18-13,4 5 13 14,-1-1-5-14,3 0 0 14,-2 0 0-14,2 0 0 13,0 0 6-13,0 0-10 14,0 2 12-14,0 0-11 13,0 0 11-7,0 0-14-6,0 0 7 14,0 0-1-14,0 0 0 13,0 0 0-13,0 0-4 14,0 0 8-14,0-1-12 13,0 1 16-13,0 0-15 0,0 0 13 13,0 0-7-13,0 0 1 20,0 0 0-20,0 0 0 0,0 0 5 13,0 0-14 1,0 0 13-14,0 0-10 0,0 0 1 13,0 0 0-13,0 0 6 14,0 0-1-14,0 0 0 13,0 0 2-13,0 0-4 14,0 0 11-8,0 0-18-6,0 0 19 13,0 0-19-13,0 0 14 14,0 0-9-14,0 0 4 13,0 0 0-13,0 0-2 14,0 0 5-14,0 0-10 14,0 0 17-14,0 0-21 13,0 0 8-7,0 0 3-6,-9 0-31 13,-13 11-13-13,-9 13-5 14,-10-8-70-14</inkml:trace>
    </iact:actionData>
  </iact:action>
  <iact:action type="add" startTime="14629">
    <iact:property name="dataType"/>
    <iact:actionData xml:id="d3">
      <inkml:trace xmlns:inkml="http://www.w3.org/2003/InkML" xml:id="stk3" contextRef="#ctx0" brushRef="#br0">5623 6334 9 0,'-4'-4'20'1,"-2"2"-20"13,-1-2 7-13,0 1-2 14,2-6 1-14,-3 1-5 13,-1-1 9-13,-3 1-7 14,2-4 0-9,1 5-3-5,1 0 5 14,4 2-10-14,2 1 12 14,0 2-11-14,0 2 7 13,2 0-6-13,0 0 0 0,0 0-7 13,0 0-6-13,14 0-3 14,3 0 18-14,10 0 2 13,6 0-2-7,7 0 6-6,5 0 0 14,-1 0-4 0,1-6 1-14,1-2-2 0,4 4 0 13,2 1 2-13,6-2 3 13,-4 1-10-13,2 0 14 14,-6 4-16-14,-8 0 13 14,-7 0-9-9,-6 0 3-5,0 0 0 14,-2 0-1-14,0 0 3 14,4 0-5-14,3 0 10 13,1 0-15-13,6 4 16 14,5-4-14-14,6 0 11 13,4 0-6-13,8 0 1 14,-4 0 0-8,3 0-3-6,-1 0 7 13,-2 0-9-13,-2 0 11 14,-2 0-12-14,-2 0 13 13,-6 0-8-13,-3 0 1 14,-5 0 0-14,-4 0-2 0,-7 0 6 13,-2-4 0-13,-1 2-1 20,1 2-4-20,2 0 10 13,3 0-13-13,1 0 8 14,0 0-4-14,5 0 0 0,2 6 0 13,3 0-2-13,3-3 8 13,5 2-10-13,3-5 8 14,-2 0-7-14,-4 0 9 20,-3 0-5-20,-3 0-1 14,-6-2 0-14,-9-1 1 0,-3-2 3 12,-11 5-6-12,-3 0 10 14,-8 0-16-14,-2 0 16 14,0 0-12-14,0 0 8 13,0 0-4-13,0 0 3 14,0 0-2-9,0 0 10-5,0 0-10 14,0 0 13-14,0 0-12 0,0 0 7 13,0 0-4-13,0 0-7 13,0 0 2-13,0 0-3 14,0 0 3-14,0 0 0 13,0 0-8-13,0 0 17 14,0 0-16-8,0 0 17-6,0 0-13 13,0 0 6-13,0 0 0 14,0 0 6-14,0 0-2 14,0 0 12-14,0 0-12 13,0 0 19-13,0 0-22 14,0 0 19-14,0 0-18 13,0 0 15-7,0 0-9-6,0 0-1 14,0 0-6-14,0 0 0 13,0 0-4-13,0 0 9 14,0 0-18-14,0 0 16 13,0 0-14-13,0 0 9 0,0 0-3 13,0 0 1-13,0 0-8 14,0 0 6-9,2 0-30-5,3 0-7 14,-1 0-76 0</inkml:trace>
    </iact:actionData>
  </iact:action>
  <iact:action type="add" startTime="16823">
    <iact:property name="dataType"/>
    <iact:actionData xml:id="d4">
      <inkml:trace xmlns:inkml="http://www.w3.org/2003/InkML" xml:id="stk4" contextRef="#ctx0" brushRef="#br0">15095 6471 0 0,'-9'0'10'15,"3"0"-1"-14,2 0-5 0,-2 0 6 13,2 0-6-13,2 0-8 13,0 0 14-13,2 0-6 14,0 0-1-14,0 0 11 14,0 0-2-9,0 0-8-5,0 0-3 14,0-2 5-14,0 2-11 13,0 0 13-13,0 0-16 14,2-2 15-14,2 2-10 14,2-2 3-14,0 2 0 13,-2-3 0-13,-2 3 1 14,-2-1-3-8,0 1 9-6,0 0-12 13,0 0 14-13,0 0-12 14,3 0 6-14,-3 0-3 13,0 0 0-13,16 0 0 14,10 0 3-14,17 0 0 14,8 0-3-14,0 0 6 13,-2-2-10-7,5 0 12-6,-6 2-9 13,8-3 1-13,2 2 0 14,2-2-2-14,-2 3 5 0,-6 0-8 13,-4 0 11 1,-2 0-14-14,-4 0 16 14,3 0-15-14,-1 0 10 14,-2 0-3-14,7 3 0 4,3-2 2-4,0 2-5 14,11-3 8-14,-3 0-12 13,-2 0 15-13,0 0-14 14,-8 0 11-14,-1 0-7 14,-7-3 2-14,2-1 0 13,-3 3 0-13,-3-1 1 14,1 2-6-9,0 0 15-5,3 0-20 14,2 0 16-14,1 0-11 14,1 0 8-14,0 0-5 13,-5 0 2 2,0 2 0-15,-5 2-2 0,4-4 6 12,-5 1-13-12,4-1 19 14,-2 0-18-8,-1 0 13-6,4 0-5 0,-3 0 0 12,6 0 0-12,1 0-2 14,2 0 4-14,-2 0-7 13,-1 0 13-13,-4 0-18 14,-1 3 17 1,1-1-12-15,-6-2 7 13,0 2-2-13,3-2 0 5,-1 0 0-5,1 0-1 13,-3 0 7-13,-8 0-13 14,-3 0 15-14,-6 0-14 14,-5 0 12-14,-6 0-6 13,-3 0 0-13,-2 0 1 14,0 0 4-14,0 0-4 14,-5 0 13-9,-1 0-13-5,-4 0 23 14,4 0-17-14,-3-2-3 13,-3-7-4-13,0 0-1 14,1 0-2-14,-5 0 3 0,1-1 0 13,-4-3 6 1,-3 2-12-14,0-4 14 14,-2 1-16-14,-5 3 8 4,-5 0-5-4,-4 1 5 14,-7 4 0-14,-6 0-2 14,-5 0 4-14,-1 0-5 13,-1 2 11-13,-2 0-15 14,-1 0 14-14,-3 4-14 14,-4 0 9 0,-3 0-2-14,2 0 0 5,5 0 2-5,2-1-5 13,10-6 12-13,11-2-15 14,8 2 14-14,4 0-13 14,5 4 10-14,-1-3-6 13,-1 3 1-13,3 0 0 14,-2 3-1-14,-1 0 2 13,-8 0-8-7,-10 3 13-6,-3 9-15 14,-4 2 16-14,-1 2-13 0,5-3 6 12,5-3 0 3,2-2 0-15,5 0 0 14,2-4-2-14,4-4 9 0,4 0-12 12,4 0 13-12,3 0-7 14,5 0 3-9,0 0 1-5,-1 0-5 14,2 0 0-14,-2 0-1 14,-2 0-3-14,-2 0-1 13,-1 0 9-13,-6 0-13 14,-2 0 16-14,0 8-12 13,3-1 6-13,3-3-1 14,2-1 0-8,5 1 2-6,1 1-5 13,0-2 9-13,3-1-14 14,2 0 16-14,-1 0-14 13,7-2 11-13,-3 3-6 14,-2-3 1-14,-1 2 0 14,-3 0-3-14,-1-1 6 0,1-1-9 19,0 2 14-19,2-2-14 13,2 0 14-13,1 0-10 0,-1 0 3 13,-2 0-1-13,0 0 0 14,-5 0 3-14,1 0-8 13,-3 0 10-13,-3 0-12 14,1 0 14-14,0 0-16 14,2 0 13-9,6 0-5-5,0 0 1 14,8 0 0-14,0 0-1 13,2 2 4-13,0-2-9 14,0 0 6-14,0 0-6 14,0 0-2-14,0 0 7 13,0 0-12-13,0 0 6 14,0 0 3-9,4 0-2-5,10 3 4 14,6 0 4-14,6 4-9 14,8 1 14-14,2-4-9 13,4 3 4-13,2 0-2 0,5-4 1 13,0 4 1-13,4-3-4 14,5-2 8-14,-5-1-12 13,0-1 13-7,0 0-11-6,1 0 12 13,0-1-10-13,3-8 2 14,0 0 0-14,1 2-2 14,0 4 6-14,-4 1-10 13,-2 2 13-13,-2 0-15 14,-2 0 15-14,5 0-14 13,5 0 10-7,2 0-4-6,0 0 1 14,5 0 0-14,-5 0-1 13,-3 0 5-13,-1 0-13 14,-9 0 18-14,-3 0-16 13,-3 0 11-13,-2 0-6 14,-4 0 2-14,3 2 0 14,4-1 0-9,5-1 1-5,3 0-6 14,1 0 14-14,-4 0-18 0,-9 0 16 12,-5 0-14-12,-11 0 10 14,-4 0-4-14,-8 0 1 14,-3 0-3-14,-3 0 2 13,-2 0-5-13,0 0 0 14,0 0 12-9,2 0-14-5,0 0 16 14,0 0-7-14,-2 0-1 14,3 0 5-14,-3 0-4 13,0 0 3-13,0 0-8 14,3 0 8-14,-1 0-11 14,-2 2 8-14,0 3-7 13,0-5 0-7,2 2 5-6,2-2 1 13,1 2 0-13,-3 1-1 14,0-1 5-14,0-2-11 14,-2 0 15-14,0 0-13 13,0 0 13-13,0 0-13 0,0 0 5 13,-4 0-6 2,-14 0 6-10,-11 0 4-5,-14 0-3 14,-8 0 6-14,-4 0-13 0,-5 0 16 12,-3 0-14-12,-2 0 8 14,0 0-4-14,-6 0 0 14,-4 0 0-14,-1 0 0 13,-3 0 6-13,6 0-15 14,4 0 18-9,5 2-18-5,6 1 15 14,0-1-7-14,2 2 1 14,0-3 0-14,0-1 0 13,3 0 2-13,4 0-6 14,4 0 12-14,3 0-15 13,4 0 16-13,3 0-13 14,-2 0 6-8,6 0-2-6,5 0 1 13,2 0 0-13,5 0-1 14,6 0 6-14,2 0-7 14,0 0 9-14,2 0-12 13,0 0 11-13,-2-1-7 0,0 1 0 13,-5 0 0-13,-9 0 0 13,-2 0-2-7,-10 0-3-6,-1 4 10 14,0 1-13-14,3 4 14 13,8-6-11-13,0 2 8 14,9-3-3-14,5-2 1 13,3 0-1-13,6 0 2 14,4 0 3-14,0 0-4 14,0 0 5-9,0 0-12-5,0 0 11 14,0 0-10-14,0 0 4 13,0 2-12-13,0 6-23 14,16 6-22-14,9 0 20 14</inkml:trace>
    </iact:actionData>
  </iact:action>
  <iact:action type="add" startTime="26052">
    <iact:property name="dataType"/>
    <iact:actionData xml:id="d5">
      <inkml:trace xmlns:inkml="http://www.w3.org/2003/InkML" xml:id="stk5" contextRef="#ctx0" brushRef="#br0">7358 5184 16 0,'-18'-39'29'6,"10"-5"-18"-5,8 6-11 14,0 12 5-14,8 14-12 13,5 7 2-13,5 2 3 14,-5 3-3-14,4 0 5 0,-7 0-3 13,2 8 3-13,1 4-3 13,-2 2 4-13,3 1-7 14,-1-2 12-9,1-5-8-5,-4-3 6 14,1-5-4-14,-3 0 0 14,-2 0 4-14,-2 0 2 13,3 0-3-13,-3-7 14 14,4 3-16-14,-6 2 8 14,-2 2-3-14,0 0-12 13,0 0 4-7,0 0 0-6,0 0-4 13,2 4 6-13,4 5-3 14,-3-6 3-14,1 1-5 14,-4-2 10-14,0-2-10 13,2 3 11-13,0-3-4 14,2 0 2-14,0 0 0 13,-2 0 4-7,-2 0-6-6,0 0 10 14,0 0-12-14,0 0 15 13,0 0-11-13,0 0 19 0,-2 0-8 13,-2 0 10-13,0 0-4 13,0 0-5-13,-5-9-6 14,-5-7-5-14,-1 0-9 14,-3 2 12-9,-1-1-16-5,-6 6 7 14,0-1-3-14,-4 3 4 14,-2 2-2-14,-5 2 0 13,-1 3 2-13,-6 0-3 14,3 0 9-14,2 0-12 13,0 0 16-13,-6 7-16 14,2 1 8-8,-3-3-2-6,-5 4 0 13,8-4 0-13,-4 7-1 14,-8 3 4-14,0 2-10 13,1-3 14-13,-8 7-14 14,9 2 12-14,7-4-7 0,-5 5 3 13,13-5-1 1,-1 0 0-8,0-1 1-6,2 3-8 13,-2-2 14-13,3-1-13 0,-1-1 13 13,3 1-11-13,-5 0 5 14,0-1-1-14,-2 6 0 13,2-7 0-13,9 3-3 14,2-6 8-14,7-1-13 20,3 4 13-20,-2-2-13 0,6 4 8 13,-3 1-2-13,3-2 2 13,2 3-3-13,0 3 3 14,2 0-5-14,2 1 1 14,-2 1 4-14,3 1-6 13,-3 0 9-13,-1-1-8 14,4 2 6-9,-5-3-1-5,5-1 0 14,-4-2 1-14,1-3-4 14,3 1 9-14,-2-4-13 13,4-3 13-13,2 2-14 14,0 0 5-14,0 0-1 0,2 0-3 13,0 4 3-13,0 1 1 20,0 0 1-20,0 5-4 0,0 0 8 12,4 2-8-12,12 1 2 14,-1-1-1-14,8-1 5 14,6 1 0-14,4 1 0 13,7-1 0-13,7 0-4 14,9-1 9-14,4-4-12 20,7-1 14-20,2-6-13 0,3-2 12 13,1-4-8-13,5-4 2 13,2-2 0-13,5-2 0 14,-2 0 3-14,-4 0-9 14,-5 0 13-14,-5 0-13 13,-6 0 12-13,-1 0-10 14,-2 4 6-9,-2 1-2-5,-2-2 0 14,0 1 0-14,0-2-4 14,1 3 10-14,1-3-12 0,0-2 15 12,-2 0-15-12,2 0 11 14,-2 0-7-14,4 0 2 13,-2 0 0-13,0 0 0 21,-2-2 4-21,1-9-9 0,5-7 14 12,4-2-12-12,7-6 10 14,0 0-8-14,1-3 1 13,-7-4 0-13,-9 1 4 14,-9-4-4-14,-9-1 13 14,-15 4-11-14,-12-2 19 20,-11-2-16-20,-2 1 17 0,0-2-22 12,-11 3 13-12,-9 3-9 14,-3 2-3-14,-3 4-2 14,-5-1 3-14,-3 3-8 13,-4 1 12-13,-6 0-15 14,-1 2 18-14,-3-2-12 0,-2 5 6 19,-3 0-3-19,-6 3 0 14,-3-2 0-14,-5 1-2 11,-1 3 9-11,1-4-14 13,2 4 15-13,0-3-17 14,0 2 15-14,-3-1-8 0,-9 1 2 13,-2 6 0 1,0 6 0-6,2 2-1-8,7 0-5 0,13 0 12 13,12 4-15-13,18-1 16 14,10 2-12-14,11-3 5 13,6-2 0-13,-2 0 0 14,2 0 1-14,0 0 3 13,0 0-2-13,0 0 12 14,0 0-12-8,0 0 21-6,0 0-14 13,0 0 14-13,0 0-14 14,0 0-7-14,0 0-2 0,0 0-9 12,0 0 7 3,0 0-37-15,0 8-15 0,0 23-79 13,0 8 50-13</inkml:trace>
    </iact:actionData>
  </iact:action>
  <iact:action type="add" startTime="29937">
    <iact:property name="dataType"/>
    <iact:actionData xml:id="d6">
      <inkml:trace xmlns:inkml="http://www.w3.org/2003/InkML" xml:id="stk6" contextRef="#ctx0" brushRef="#br0">21341 6314 7 0,'38'8'5'1,"3"0"0"13,1-4 0-13,0 3-2 14,3-6 9-9,-5 2-11-5,-1-3 8 14,0 1-5-14,1-1-3 14,0 0 5-14,5 0-3 13,-1 0-3-13,1 0 1 14,-5 3-1-14,0-2 5 14,0 2-6-14,0-2 6 13,5-1-2-7,6 0 3-6,-2 2-1 13,0-2-5-13,2 0 2 14,-5 2-2-14,2-2 1 14,6 2-1-14,2 1 5 13,6-1-5-13,5 0 7 14,-3-2-8-14,3 1 3 13,0-1-2-7,0 0 3-6,0 0-1 14,4 2 0-14,7-2 2 0,1 4-2 12,-6 1 3-12,-4-2-5 14,-5 4 7-14,-6-4-8 13,0 4 2-13,-2-3 1 14,-4 0 2-14,-4-4-3 14,-3 4 4-9,-3-1 1-5,-4 1-12 14,-7 3 14-14,0-5-14 13,4 1 11-13,0 2-5 14,5-3 2-14,5 2 1 14,6-3-2-14,4 2 4 13,1-3-4-13,5 0 4 14,3 0-9-9,-2 0 14-5,-1 0-13 14,-1 0 3-14,-2 0 0 14,4 0 0-14,5 0 0 13,5 0 3-13,3 0 2 0,-2 0-6 13,-5 0 10 2,-3 0-9-15,-5 0 4 0,-2 0-4 12,-2 0 1-6,1-3-1-6,-6 3 0 13,3-1 5-13,-2 1-8 14,-6-2 10-14,1-2-8 14,-1-1 9-14,4 3-12 13,-4-1 7-13,-1-1-3 14,-1 1 1-14,-3 1 1 14,-1-1-1-9,2 3 5-5,3-2-10 14,1-2 14-14,4 1-15 13,1-1 10-13,-2 3-5 14,2-2 0-14,1 2 0 14,-1-2 0-14,0 2 5 13,1-4-12-13,4 1 15 14,4 1-14-9,9-4 14-5,4 2-10 14,1-2 3-14,-3 0-1 0,-9 3 0 13,-8-3 1 1,-12 3-4-14,-9 4 12 0,-6 0-19 13,0 0 14-13,2 0-11 13,4 0 11-13,3 0-5 14,0 8 1-8,2 2 0-6,0 1-3 13,7 1 7-13,-3 1-11 14,2 2 15-14,-1-6-15 14,-1 5 14-14,3-3-9 13,1 1 2-13,6 2 0 14,-4-5 0-14,-1 1 2 13,-5-3-5-7,-3-1 11-6,-1-2-15 14,1-2 17-14,4 1-18 13,6 0 10-13,2-1-2 14,5 0 0-14,5 3 0 0,-1-2 0 12,6 3 4 3,1-3-13-15,2 2 18 0,-1-3-16 13,-4 0 16-8,-2-2-12 10,-8 0 3-15,1 0 0 0,1 0 0 12,0 0 3-12,0 0-5 14,-5 0 11-14,-9 0-18 14,-13-2 21-14,-2-3-22 13,-2 3 17-13,8 1-7 14,-2-3 3-8,-6 0-1-6,-10 1 2 13,-10 3 0-13,-1 0 0 14,-2 0 2-14,-2 0-7 13,0 0 10-13,0 0-13 14,0 0 4-14,0 0-1 14,0 0 1-14,3 0 0 13,1 0-4-7,5 0 11-6,-2-3-9 13,-1 1 11-13,-4 0-11 14,-2 0 8-14,0 2-6 14,0-3 3-14,0 2-3 0,0-1 0 12,0 2 0-12,-2 0-6 14,-7 0-15-14,-11 0-28 14,-20 0-114-9</inkml:trace>
    </iact:actionData>
  </iact:action>
  <iact:action type="add" startTime="32659">
    <iact:property name="dataType"/>
    <iact:actionData xml:id="d7">
      <inkml:trace xmlns:inkml="http://www.w3.org/2003/InkML" xml:id="stk7" contextRef="#ctx0" brushRef="#br0">5280 7381 0 0,'34'0'3'1,"1"0"10"13,3 0-12-7,5-2 7-6,-3-2-4 13,-1 0-3-13,2 0 4 14,-3-2-3-14,-5 2 2 14,-2 0-2-14,1 0-1 13,-6 2 3-13,1 0-3 14,0-1 4-14,0 3-7 13,-2-2 10-7,1 1-8-6,5-1 1 14,1-4-1-14,8 3 2 13,6-4-2-13,4 1 5 14,8 2-3-14,0-4 3 13,0 1 0-13,0 2-2 0,-6-4 1 13,-2 2 1-13,-6 2-3 20,-1 2 3-20,-8 1-5 0,3 2 2 13,7 0-4-13,4 0 8 13,11 0-12-13,2 0 12 14,1 0-10-14,-5 0 5 14,-5 2-1-14,-5 1 0 13,-9-3 2-13,-3 0-5 14,-7 0 10-8,-2 0-11-6,-7 0 11 13,-3 3-13-13,2-1 9 14,-2 2-4-14,8-1 1 13,4 0 0-13,6-1-1 14,10-2 4-14,9 0-5 14,1 0 8-14,5 0-11 13,-2 0 11-7,-4 0-9-6,-3 0 4 13,-4 0-1-13,-2 0 0 14,-3 0 0-14,5 9-4 14,2 3 10-14,2 3-14 13,3 1 16-13,0-1-14 14,-2 2 9-14,4-2-5 0,2 2 2 19,-2-7 0-19,-4-2 0 14,-10-4 4-14,-7-4-10 13,-8 0 13-13,-4 0-14 0,-8 0 13 13,-1 0-10-13,-4 0 4 14,1 0 0-14,-1 0 0 13,-6 0 2-13,3 0-5 14,-3-2 9-9,-2-1-9-5,2-2 10 14,-4 3-4-14,4 2 1 14,-4 0 1-14,0 0-3 13,0 0 0-13,0 0 2 14,0 0-2-14,0 0 5 14,0 0-4-14,0 0-1 0,0 0 5 19,0 0-11-19,0 0 4 0,0 0 0 12,0 0-2-12,0 0 2 14,0 0-3-14,0 0 10 14,0 0-9-14,0 0 5 13,0 0 5-13,0 0-6 14,0 0 7-14,0 0-4 13,0 0-1-7,0 0 2-6,0 0-4 14,0 0 8-14,0 0-9 13,0 0 8-13,0 0-5 14,0 0 3-14,0 0-4 14,0 0 6-14,0 0 1 13,0 0-4-13,0 0 11 14,0 0-13-9,0 0 14-5,0 0-18 14,0 0 13-14,0 0-8 14,0 0-3-14,0 0-2 13,0 0 1-13,0 0-1 0,0 0 4 13,0 0-5 1,0 0 7-14,0 0-3 0,0 0 3 20,0 0 1-20,0-2-6 0,0 0 4 12,-4 0-5-12,2 1 2 14,0-2-7-14,0 3 3 13,0-3-2-13,2 3-11 14,0-1 5-14,0 1-38 14,0 0-6-14,0 0-22 13,0-2-27-7</inkml:trace>
    </iact:actionData>
  </iact:action>
  <iact:action type="add" startTime="43217">
    <iact:property name="dataType"/>
    <iact:actionData xml:id="d8">
      <inkml:trace xmlns:inkml="http://www.w3.org/2003/InkML" xml:id="stk8" contextRef="#ctx0" brushRef="#br0">7465 3780 6 0,'0'0'3'1,"0"0"4"13,0 0-1-13,0 0 0 14,0 0 2-14,0 0-5 13,0 0 8-13,0 0-5 14,0 0 7-14,0 0 1 14,0 0 20-14,0-2-8 13,0-2-6-7,-9-3-15-6,-2 2-3 13,-4-3-2-13,-4 0 0 14,-3 1-2-14,-12 3-3 14,-8 3 2-14,-9 1 6 13,-9 0-4-13,-5 0 2 14,-2 5-1-14,-1 3 0 14,-4 2 2-9,-1 3-5-5,-4-1 6 14,8-2-5-14,3 0 7 13,12-2-7-13,10-2 2 14,5-5 0-14,6 2 3 14,-5-3-2-14,-4 2-2 0,-7 1 5 12,-1 6-8-12,-2 3 8 14,-6 5-6-9,-3 6 3 10,-5 12-2-15,-8 4 2 14,13 0-1-14,10-6 0 13,9-6 1-13,9-3-4 0,1-1 6 13,3 5-6-13,2 1 3 13,1 0-2-13,1 0 2 14,3-3-2-8,-2 0 2 8,-1-3 0-14,-4 4-1 0,0-1 2 13,-2-1-4-13,-3-1 6 13,5-2-4-13,7-7 2 14,5-1-2-14,5-5 1 14,5-4 0-14,5-2 0 13,2-2-9-7,0 6 4-6,0 0-1 13,0 5 2-13,0 4 6 0,0 0-5 13,0 5 4-13,0 0-1 14,0 5 0 0,0 9 3-14,0-1-4 0,2 4 4 13,5 2-6-13,2 0 6 14,4-1-6-9,1-2 3-5,-1 3 0 14,3 1 0 0,-1-2 0-14,1 2 0 14,4-3-3-14,-2-4 1 0,1-2 4 13,2-3-4-13,-1-2 4 13,-2 2-3-13,2-2 2 14,2 6-1-9,3 3 0-5,1 2 0 14,3 2 0-14,0-4 3 14,4 1-7-14,0 2 8 13,0-3-8-13,-2 0 5 14,5-1-3-14,-1 0 4 14,3-5-2-14,7-2 0 13,-1-3-1-7,3-7 0-6,0-3 2 13,2-2 0-13,-1-6 2 14,4-2 0-14,6-3-3 14,2-2 0-14,3 0 0 13,3 0 1-13,2 0-2 0,1 0 4 13,-3-4-7-13,-3-4 8 13,-5 1-8-7,-7 2 8-6,0-3-6 14,-2 1 2 0,1-5 0-14,-2-2 0 14,8-3 4-14,4-5-5 0,5-5 6 12,6-1-10-12,1-2 8 14,3-4-6-14,8 2 6 14,-5 0-3-9,0 4 0-5,-2 2 0 14,-11 2-1-14,-3 2 4 14,-14 0-5-14,-2 2 4 13,-9 1-2-13,-3 0 3 14,-5-2-2-14,-5-1 2 13,1-12 0-13,2-10 1 14,-2-7-3-8,0-2 1-6,-4 2 1 0,-5 2 3 12,-1 6-5-12,-6 0-1 14,0-1 3 0,-2 1-3-14,-7-1 3 14,0-2-3-14,-2-2 0 0,-19-2 2 13,-1-2-4-13,-10 0 4 13,3 3-3-7,-2 3 2-6,-4 7-2 13,-1-2 1-13,-1 7 0 14,-3 0 0 1,-3 2 1-15,-3 5-2 0,-2 0 4 12,-5 0-5-12,4 4 4 14,-7-4-2-14,7 1 2 14,0 2-1-9,2 1-1-5,5 2 1 14,1 3-1-14,4 3 2 13,1 4-8-13,3 5 12 14,2 3-12-14,0 3 6 14,-3 0-1-14,-9 9 0 13,-3 17 0-13,-6 4-2 14,3 2 3-14,3-5 0 4,6-4 4-4,6-6-6 14,8-6 6-14,1-3-2 14,9-4-2-14,5-4 4 13,0 0 3 2,2 0-1-15,0 0 5 0,3 0-8 13,-1 0 12-13,4-1-12 13,3-2 9-7,0 3-11-6,0 0 5 13,-2 0-6-13,2 0-1 14,0 0 0-14,0 0-2 14,0 0 1-14,0 0 1 13,0 0-2-13,0 0-1 0,0 0 1 13,0 0-1-13,0 0-1 20,-2 0 1-20,2 0-4 14,0 0-3-14,-3 3-28 13,-1 24-38-13,-7 0 1 0</inkml:trace>
    </iact:actionData>
  </iact:action>
  <iact:action type="add" startTime="83339">
    <iact:property name="dataType"/>
    <iact:actionData xml:id="d9">
      <inkml:trace xmlns:inkml="http://www.w3.org/2003/InkML" xml:id="stk9" contextRef="#ctx0" brushRef="#br0">12215 7638 0 0,'0'0'11'1,"0"0"3"13,0 0-14-13,0 0 10 14,0 0-7-14,0 0 6 13,0 0-4-13,0 0 1 14,0 0-3-14,0 0 0 14,0 0-6-14,0 2 6 13,0-2-9-7,0 0 9-6,0 0-3 13,0 0 0-13,0 0 0 14,0 0 0-14,0 0 2 14,0 0-3-14,0 0 5 0,0 0-7 12,0 0 9-12,0 0-5 14,0 0 0-14,0 0 5 14,0 0 4-9,0 0 2-5,-9 0 1 14,-15 0-12-7,-1-7 13-7,-1 2-13 14,-5-5 21-14,6 2-15 14,-10-3 1-14,-6 4-5 13,-1-3-1-13,-8 2-2 14,-2-2 2-2,-6-1-2-12,-10 4 7 0,-10 0-13 13,-2 4 12-13,0 0-12 14,4 3 10-14,9 0-4 13,11 0 0-13,7 0 0 14,3 0-4-14,1 0 10 14,3 0-14-14,-6 8 16 0,0 1-15 19,-1-3 13-19,-7-5-6 13,-5-1 0-13,-1 0 0 0,-2 0 0 13,-1 0 1-13,-2-1 1 14,-1-9 1-14,5 2-6 13,-5-1 10-13,2 4-12 14,-1 1 6-14,-2 1-1 13,-5 2 0-7,5 1 0 9,1 0-1-15,-2 0 6 13,5 0-9-13,1-3 10 0,3 3-10 13,3-2 7-13,5 2-4 13,6 0 1-13,5 0 0 14,-1 0-2-14,10 0 5 14,2 0-8-9,2 0 11-5,4 0-11 14,-4 0 12-14,-4 0-10 13,-3 9 5-13,-8 0-2 14,-3-2 0-14,-2-4 0 0,-4-1-3 13,-1 0 7-13,-8 1-10 13,-5-3 11-13,-5 2-11 20,3-2 11-20,9 0-6 14,4 0 2-14,16 0-1 0,7 0 0 13,4-2 2-13,4-3-4 13,5 2 8-13,3-2-12 14,1 4 11-14,5 1-11 14,-3 0 6-14,3 0 0 13,-4 0-3-7,-14 0 0 8,-8 4 1-14,-7 12 3 0,-7 4-8 13,2-5 14-13,2 2-10 14,1-3 8-14,-1-1-6 13,2-4 2-13,0-1-1 14,5-2 0-14,0-3 2 14,8 2-3-9,11-3 7-5,5-2-12 14,12 0 13-14,-1 2-13 0,3-2 8 12,2 2-4-12,0-2 1 14,-2 0 1-14,2 0-1 14,0 0 1-14,0 0-5 13,-4 0 10-13,-6 3-12 14,-1 6 8-9,-3 0-4 10,3 2 3-15,-1-1-2 14,2 4 2-14,-1 4-4 0,3 1 1 12,-2 6 6-12,1 3-9 14,3 0 8-14,-1 4-5 13,5 1 1-13,0-4 1 21,2 0 1-21,0-5 0 13,0 2-2-13,2-2-2 0,7 2 1 13,4 2 5-13,1 3-8 14,1 8 10-14,3 1-4 13,-1 6 0-13,-1-2 0 14,-3 0-1-14,1 0 3 13,-3-7-6-7,-1-2 9-6,0 2-10 14,-1-3 13-14,3-1-13 13,-4 0 7-13,1-3-2 14,3 0 0-14,-6 2 0 13,3-3-1-13,2 0 6 0,-2 1-11 13,4-3 11-13,1-1-11 20,-5-2 9-20,4-2-5 14,-4-2 2-14,2-2-3 0,0-2 2 12,1 0 1-12,-2-2-6 14,3-2 10-14,1-1-9 14,5-6 2-14,0 2 1 13,4-5 2-13,3 0 0 14,3-2 7-9,5 0-4 10,-1 0-2-15,5 0 3 14,5 0-8-14,5 0 8 0,8-7-3 12,4 3 4-12,3 2-7 14,1-1 2-14,1 3-1 14,4 0 1-14,2 0 0 0,5 0 0 19,9 0 5-19,0 0-10 13,-1 0 11-13,-1 0-12 14,-5 0 10-14,-2 0-4 14,-3 0 0-14,8 0 1 13,6 0-2-13,6-11 7 0,5-3-9 13,2 0 9-13,0-2-9 13,1 1 7-7,1 0-5-6,-2-2 1 14,4 3 0 0,-4-6 0-14,-7 3 0 0,-1 3-3 13,-10 2 11-13,-6 2-13 14,2 2 10-14,-2 2-7 13,0 3 3-13,0 0-1 14,-3 1 0-9,4 0 0-5,8-3 0 14,2-2 4-14,7-8-7 13,2 1 10-13,-3-5-13 14,0 1 13-14,-2-3-8 14,-5 6 1-14,-1 1 0 13,-4 1 0-13,-10 4 0 0,-3 0-4 13,-2 1 12-7,-9 2-16-6,1 0 16 13,0 0-12 2,-2 2 8-15,0-1-4 13,4 0 0-13,-4 1 0 14,-2 2 0-14,-6-1 4 0,-5 0-6 13,-5 3 8-13,-3 0-12 13,1 0 11-7,-1 0-8-6,2 5 3 13,0 2 0-13,1 3 0 14,0 2 1-14,2-2-4 14,-4 0 8-14,8-1-10 13,1-2 13-13,4-2-11 14,2-1 5-14,-1-3-2 14,0-1 2-9,2 3-2-5,4 0 0 14,4-1 4-14,4 0-9 13,1 1 12-13,4-1-14 14,1-2 12-14,3 0-5 14,3 0 0-14,-1 0 0 0,-2 0 0 12,-5 0 2-12,-6 0-6 14,-3 0 9-9,-7 2-10-5,-4 3 9 14,-7 2-6-14,-2-5 4 14,-8 3-2 0,-5 0 0-14,-1-2 0 14,-3 3-2-14,-1-3 5 0,-2 1-10 12,-3-3 13-12,-5 2-12 14,-4-1 10-8,-2-2-5-6,-3 0 2 13,-2 0-1-13,0 0 5 14,0 0-5-14,0-5 14 14,2-17-11-14,7-11-3 13,4-10 9-13,1-3-11 14,-6-1 5-14,2 6 0 13,-1 3-1-7,-1 4-1-6,-1 6-1 14,0 7 8-14,-5 4-12 13,0 4 10-13,-2-1-6 0,0 0 5 13,0 2-3-13,0-3 2 13,0-6 5-13,0-5 1 14,0-6-10-14,0-2 10 14,-4-4-9-9,-3-5 6-5,-2 2-1 14,-2-4 1-14,-5 0-4 13,-1 3 0-13,-6-3-3 14,1 5 2 1,-1 4-5-15,4 1 3 0,1 6-7 12,-3 0 14-12,6 3-13 14,-1 3 11-8,1-3-5-6,4 2 0 13,-1-5 0-13,2 3 0 14,-2-3 3-14,1-2-10 13,-2 1 17-13,-1 0-20 14,1 0 17-14,-5 3-15 14,-1 3 8-14,-2 1 0 13,-1 3-1-13,-3-3-5 5,-2 8 3 9,1 1-7-14,-1 2 7 0,3 2 5 13,-3 1-9-13,2 1 12 14,-2 1-6 0,0 0 1-14,-2 2 0 0,-4 1 0 13,-5-1 3 2,-2 0-9-15,-11 1 12 4,-9 1-12-4,-9 2 11 14,-14 1-11-14,0 0 8 13,2 0-2-13,4 0 0 14,11 0 2-14,-3 0-4 14,4 4 2-14,-2 8-6 13,-4-3 12-13,4 0-14 14,0-2 13-9,-5 1-9-5,-1-1 4 14,1 3-1-14,-1-2 1 14,0 4-1-14,-1-1-4 0,-4 4 9 12,2 2-11 3,-7-2 8-15,1 2-6 14,2-3 4-14,1 1 1 13,8-7 0-13,11-2 1 5,6-4-3-5,8 0 8 13,6 0-12-13,8-2 12 14,11 0-10-14,5 0 11 14,7 0-4-14,0 0-1 13,5 0-1-13,-3 0-1 14,2 0 2-14,3 0-7 13,0 0 12-7,-2 0-16-6,-1 0 12 14,-2 0-9-14,-4 0 2 13,-6 0 4-13,-6 0 0 14,-8 12 2-14,-7 2-6 13,-5 2 10-13,4 0-13 14,-2-2 14-14,5 0-12 14,7-6 10-9,2 0-6-5,6-3 2 0,3 1-1 13,5-5 0 1,8-1 3-14,2 0-3 0,1 0 7 13,2 0-12-13,-2 0 13 14,-2 0-14-14,2 0 7 13,-3 2-2-13,-3 1 1 14,-2 1 0-9,-1-3-2-5,-2 2 7 14,1-2-12-14,4-1 14 14,4 0-11-14,-1 0 10 13,5 0-9-13,0 0 3 14,0 0-2-14,0 0-2 14,0 0-23-14,0 9-38 13,0 2-75-7</inkml:trace>
    </iact:actionData>
  </iact:action>
  <iact:action type="add" startTime="93569">
    <iact:property name="dataType"/>
    <iact:actionData xml:id="d10">
      <inkml:trace xmlns:inkml="http://www.w3.org/2003/InkML" xml:id="stk10" contextRef="#ctx0" brushRef="#br0">5260 9699 4 0,'0'0'5'1,"2"0"-4"13,-2 0-1-13,0 0-5 14,0 0 5-14,0 0-1 13,0 0-3-13,0 0 5 0,0 0-1 13,0 0 0-13,0 0-1 14,0 0 1-14,0 0 0 13,2 0 4-7,-2 0-2-6,2 0-1 14,2 0 2-14,-4 0-6 13,2 0 3-13,4 0 0 14,1 0-1-14,9 6 1 13,1 3 3-13,3-2-2 14,7 3 3-14,2 1-1 14,3-1 4-9,1-1-6-5,7 2 3 14,3-2 0-14,1 1 8 14,-2-1-7-14,-4 1-5 13,0-2 8-13,-5-3-5 14,1 0 5-14,-1-1-7 13,0-3 9-13,3-1-7 14,2 0 3-8,0 0 0-6,9 0-1 13,4-1 1-13,7-6-6 0,4 1 5 13,3 2-2 1,-1 3-4-14,2-2 6 0,-6 3-6 13,-3 0 1-13,1 0 0 14,0 0 0-14,2 0 0 20,-4 0-4-20,2 0 11 13,0 0-10-13,-4 3 10 0,2-3-10 13,-3 1 6-13,1-1-2 14,4 0-1-14,-2 0 1 13,2 0-3-13,2 4 6 14,0 2-8-14,2-1 8 14,1 2-7-9,-1-4 6-5,0-3-3 14,5 0 0-14,6 0 4 13,4 0-4-13,3-5 1 14,0-7 0-14,-2 0 3 14,-5 1-8-14,-1 0 10 13,-1 1-9-13,2 0 3 14,2 4 0-9,-2-1 0-5,1 0 1 14,-7 1-3-14,-5-2 6 14,-4 2-10-14,-4 3 12 0,-4-2-10 12,0 5 6-12,-6 0-4 14,1 0 2-14,1 0 0 14,6 0 0-14,1 0 2 20,3 0-6-20,2 0 9 13,-5 2-8-13,1 1 7 0,0-3-6 13,-3 7 3-13,4-2-1 14,5 0 0-14,6 4 0 13,-4-4-2-13,5-1 8 14,-7 0-11-14,0-4 11 13,3 0-10-7,3 0 8-6,13 0-4 14,0 0 0-14,8 0 1 13,-2-4-2-13,-2 0 3 14,-1 0-7-14,-4-2 11 13,-2 1-12-13,-4-4 12 0,-1 2-9 13,0 0 4-13,1-1-1 20,-1 4 0-20,-3 4 1 14,-2 0-4-14,-4 0 6 13,1 0-9-13,-3 0 12 0,0 8-11 13,0-2 9-13,0-1-5 14,-9 0 1-14,3-3 0 13,-7 0 0-13,1 1 2 20,4-1-5-20,4-2 9 14,2 0-12-14,6 0 10 0,1 0-6 13,0 0 2-13,-1 0 0 13,1 0 0-13,4 0 0 14,-2 0-4-14,2-2 12 14,-5-10-16-14,-6 5 16 13,-2 2-13-7,0-4 7-6,-5 5-3 13,5 0 1-13,-5 1 0 14,-7 3 0-14,-1 0 2 14,-3 0-8-14,3 0 12 0,3 0-10 12,8 0 10-12,4 0-9 14,9-7 4-14,4-3-1 20,1 1 0-20,-1 0 3 14,-5 1-7-14,-5 2 10 13,-3 2-12-13,-5 2 13 0,-1-1-14 13,3 3 10-13,3 0-3 14,2 0 0-14,5 0 0 13,-3 0-2-13,6 0 5 20,1 0-8-20,2 0 11 14,5 0-12-14,-1 0 12 0,1-5-10 13,-2 3 6-13,-8-3-2 13,-6 3 0-13,-6-5 1 14,-7 2-5-14,-5 5 10 13,0-5-12-13,3 3 13 14,5-4-11-8,3-1 7-6,9 0-3 13,4-1 0-13,-2 2 0 14,1 1-1-14,-5-2 5 13,-4 2-10-13,-1 2 12 0,-6 3-12 13,-7-2 9-13,3 2-6 14,-1 0 3-14,6 0 0 13,3 0 0-7,1 0 1 9,5 0-5-15,1 0 10 13,4 0-12-13,-2 4 13 0,-7-3-11 13,-1 2 5-13,-9-1-2 13,-5 0 2-13,-3 0-1 14,-1 1 0-14,0-3 2 14,4 5-8-9,-2-1 12 10,2 1-12-15,0-2 12 13,0 1-8-13,5-2 3 0,2-2-1 13,2 2 0-13,7-2 1 14,4 0-2-14,0 1 7 0,5 2-12 12,-3 1 13-12,3 2-13 20,-3 4 9-20,0-1-5 14,-1 5 2-14,-1 1 0 14,0-1-2-14,0 1 6 13,5-1-12-13,-1-3 16 0,5-1-13 13,-1 1 10-13,-2-4-7 14,-1 3 2-14,-3 0 0 13,1 0 0-7,-1 2 2 8,0 0-5-14,5 1 9 14,-1 1-12-14,-6 2 12 0,2 0-11 13,-7 2 8-13,3-1-3 13,0 0 0-13,2 1 0 14,3 2-1-14,3-3 5 13,4 4-10-7,-3 2 13 9,4-2-12-15,-1 4 9 0,-1-4-6 12,2 1 2-12,-3-4 0 14,2-4-1-14,-3-4 3 13,-3-2-2-13,3-6 4 14,3 0-1-14,5-2 0 0,4 0 6 13,-2 0-7-8,-3 0 0-5,-1 0-1 14,-6 0-1 1,0 0 0-15,-2 7 2 13,-5-4-8-13,1 3 13 14,-9 2-11-14,2-1 8 0,0-2-6 12,2 0 3-12,0-1-1 14,3-3 0-8,1 2 1-6,-4-3-3 13,-2 0 8-13,2 0-12 14,-5 0 14-14,2 0-14 13,5-4 7-13,0-5-1 14,2-1 0-14,5 0 2 14,-3 1-4-14,0 0 6 13,1 2-9-7,2-2 11-6,-8 4-12 13,1-2 11-13,-4 1-6 14,0 3 1-14,0 0 0 14,-2-3-1-14,2 3 2 13,2-4-5-13,2 3 10 0,-2 0-11 13,2-1 13-13,0 2-14 14,0-1 8-9,4-1-2-5,-1 3 0 14,1-7 0-14,5 1 0 13,-1 1 6 2,3-2-11-15,-2-2 12 0,0 2-11 13,-4 1 8-13,1 2-6 13,-1 3 2-13,-1-2 0 14,-4 3-1-9,-2-2 2-5,2 0-5 14,-3-4 10-14,3-3-8 14,-2 1 8-14,2 1-4 13,2-1 2-13,-4 2-4 14,4 6 0-14,-4 0 1 14,0 2-3-14,2 0 5 13,-7 0-9-7,0 0 12-6,1 0-11 13,-8 0 11-13,-4 0-7 14,-2 0 1-14,-6 0 0 14,1-3 2-14,2-9 1 13,-1-2 0-13,1 2 2 0,-1 1-7 13,-5 0 10-13,2 1-14 13,2-4 8-7,-2 5-2-6,-4-2 0 14,2-1 2-14,-4 5-4 13,-5-3 5-13,0 3-9 14,-9 3 12 0,-2 2-14-14,-2 1 11 0,-5 1-4 13,2 0 2-13,-1 0 0 14,-1 0 6-9,5-4-4-5,-3 0 11 14,3-1-13-14,-3 3 6 13,-2 0-2-13,-2 2-2 14,0 0-2-14,0 0 3 0,0 0-2 13,0 0-2-13,0-1 0 13,0 1 7-13,0-2-13 14,0 2 14-9,0 0-16-5,0 0 5 14,0 0 1-14,0 0-8 14,0 0-5-14,-4 0-28 13,-32 0-73-13</inkml:trace>
    </iact:actionData>
  </iact:action>
  <iact:action type="add" startTime="115031">
    <iact:property name="dataType"/>
    <iact:actionData xml:id="d11">
      <inkml:trace xmlns:inkml="http://www.w3.org/2003/InkML" xml:id="stk11" contextRef="#ctx0" brushRef="#br0">7540 11136 0 0,'0'0'1'6,"0"0"-1"-5,0 3 0 14,0 0 2-14,-2-3-4 13,-2 1 5-13,2-1-3 14,0 2 3-14,-1 0-6 0,1-1 3 13,-2 2-1-13,-6 3-2 13,-3 0 3-13,-3 4 0 14,-1-1 1-9,-6 3-2-5,-1-1 1 14,0 1 0-14,-3 0 0 14,0-2 0-14,0-2 0 13,3-2 0-13,-3-2 0 14,4 0 0-14,2-2 4 13,-2-2-2-13,3 0-2 21,0 0 6-21,-2 0-8 0,-1 2 2 12,-4-2 0-12,-2 2 0 14,-2 0 1-14,2 1-2 14,-2-2 3-14,-2 1-5 13,1 0 6-13,-1 2-6 14,-5-1 5-14,1 0-4 20,0 2 2-20,0-4 0 0,3 2 0 13,1-2 2-13,-5-1-3 13,1 0 4-13,-2 0-2 14,-1 0 1-14,5 0 7 0,-1 0-6 12,-5 0 4-12,4 0 0 14,-1-1-7-14,1-2 1 14,-2 3 3-9,1 0-8 10,1 0 10-15,1 0-8 13,0 0 4-13,2 0 0 14,13 0-2-14,0 0 3 0,8 0-3 13,2 0 3-13,0 0-3 13,1 0 4-13,6 0-3 14,0 0 4-9,1 0-2-5,1 0-2 14,0 0 3-14,-2 0-4 14,2 0 2-14,-3 0-4 13,-2 0 7-13,3 0-6 0,-3 0 4 13,1 0 1 2,-1 0-2-15,0 0 2 0,0 0-2 19,3 0 3-19,0 0-5 13,1 0 2-13,-1 0-4 0,2 0 5 13,-3 0-4-13,0 0 5 14,3 0-8-14,0 0 5 13,2 0-1-13,0 0 0 14,0 0 2-14,0 0-5 14,0 0 3-9,0 0-2-5,0 0 4 14,0 0-4-14,0 0 5 13,0 0-5-13,2 0 2 14,3 0-1-14,-3 0-2 14,-2 0 1-14,2 0-2 13,1 0 6-13,1 0-7 14,5 0 6-9,7 0-4-5,10 0 6 14,10 0-2-14,15 0 0 14,11 0-1-14,6-9 0 13,5-3 6-13,-2-3-9 14,1-2 9-14,-1 3-9 14,0-5 6-14,3 3-3 13,6 0 0-13,-2 0 0 5,-5 4 0 9,-3 0 1-14,-7 2-5 14,-1 2 8-14,0 1-9 14,1 4 10-14,-1 1-9 0,-2 0 7 12,-4 2-3-12,-2 0 0 14,-6 0 0-14,-3 0-3 13,0-2 7-7,-4 0-9-6,7-1 11 14,5 0-11 0,3-3 9-14,9 4-4 0,4 0 0 13,4 0 0-13,5-1-1 13,3 1 4-13,-4 1-6 14,8-3 8-14,2-3-10 14,3 4 8-9,-1-6-6-5,-10 1 4 14,-4 3-1-14,-11-2 0 13,-6 5 0-13,-2 2-4 14,-3 0 9-14,-4 0-10 14,1 0 10-14,-4 0-7 13,-3 0 3-13,1 0-2 14,-1 0 2-9,-3 0-1-5,-3 0 0 0,-1-5 1 13,-5 1-2-13,-6-2 5 14,-9 2-6 0,-10 1 7-14,-6 3-7 14,0 0 4-14,0 0 0 0,0 0 3 13,-4 0-2-13,-3 0 0 13,2 0-2-7,-3 0 5-6,-3 0-3 13,-7 0 4-13,-7 0-5 14,-8 0-2 1,-14 0 0-15,-7 5 0 0,-8 0 0 12,-12 4 0-12,-3-4-3 14,-13 2 7-14,-3 1-8 13,-13 0 8-7,-10 1-6-6,-11 3 2 14,-2 2 0-14,-2 1 0 0,-3-1 0 12,5-2-2-12,8 0 6 14,10 0-8 0,6-2 5-14,5-4-6 14,2 0 5-14,0-1 0 14,6-5 0-14,-1 0 0 4,4 3-2-4,-3-3 4 14,3 0-7-14,0 2 10 13,-1-2-10-13,7 2 11 14,4 2-7-14,3 0 1 14,-2 2 0-14,-2 0 0 13,-2 0 1-13,1 2-2 14,13-2 6-8,5 0-10-6,12-2 10 13,9 0-4-13,7-1 0 14,12-2 1-14,-2 3-2 13,9-4 0-13,5 0 0 14,5 0 3-14,3 0 3 0,3 0-6 13,0 0 10-13,0 0-5 13,0 0-8-7,0 0 3-6,0 0-3 13,3 0-1-13,1 0-2 14,-4 0 4-14,0 0-2 14,2 0-1-14,-2 0 6 13,0 0-6-13,0 0 7 14,0 0-4-14,0 0 1 14,0 0 1-9,0 0 1-5,0 0 3 14,0 0-4-14,0 0 5 13,0 0-8-13,0 0 8 14,0 0-10-14,0 0 5 14,0 0 0-14,0 0-1 13,0 2-1-13,4 0-1 14,3 0 6-9,-1 1-7-5,2 0 9 14,0-1-7-14,-3 0 4 14,-1-2-3-14,0 0 1 0,2 0 0 12,-4 5 0 3,2-4 2-15,0 1-7 0,-1 0 10 12,1 0-10 3,0 0 10-15,-2-2-7 5,4 3 2-5,-4-2 0 13,2 1 0-13,-2-2 1 14,3 2-5-14,1 1 6 14,4 1-5-14,3 1-16 13,2 4-13 2,1-5-50-15</inkml:trace>
    </iact:actionData>
  </iact:action>
  <iact:action type="add" startTime="118607">
    <iact:property name="dataType"/>
    <iact:actionData xml:id="d12">
      <inkml:trace xmlns:inkml="http://www.w3.org/2003/InkML" xml:id="stk12" contextRef="#ctx0" brushRef="#br0">10508 11087 0 0,'-5'0'11'1,"3"0"-9"0,2 0 4 12,-2 0-6-12,2 0 1 14,0 0-2-9,0 0-2-5,0 0-1 14,0 0 5-14,0 0-5 14,0 0 4-14,0 0-3 13,0 0 0-13,0 0 0 14,0 0 3-14</inkml:trace>
    </iact:actionData>
  </iact:action>
  <iact:action type="add" startTime="118842">
    <iact:property name="dataType"/>
    <iact:actionData xml:id="d13">
      <inkml:trace xmlns:inkml="http://www.w3.org/2003/InkML" xml:id="stk13" contextRef="#ctx0" brushRef="#br0">10823 11165 1 0,'39'6'2'6,"-3"-2"-1"-5,-1 1 0 14,-1-3-1-14,-3 1 1 0,0-1 0 12,2 0 4 3,2 0-10-15,2 1 11 0,3 3-9 13,7-6 6-13,6 1-3 13,5-1 3-13,7 0-2 14,7 0-1-9,-3 0 3-5,-3 0-5 14,-6 0 7-14,-6 0-9 14,-4 4 7-14,-4-2-5 13,-3 5 2-13,-3-4 0 14,2 3 0-14,3 0 2 13,8 0-5-13,4-2 8 14,6 0-6-8,2 0 6-6,0-2-9 13,-5 2 8-13,-2-2-7 14,-5-2 3-14,-4 0 0 14,1 0-1-14,-4 0 6 0,3 0-11 12,0 0 13 3,2 0-12-15,5 0 10 0,-2 0-6 19,2 0 2-19,-3 0-1 14,-2-2 0-14,5-4 0 0,2 2-1 12,9 0 5-12,6 0-4 14,5 2 4-14,-2 0-5 13,0 0 3-13,-5-1-2 14,-1 3 0-14,3-3 0 14,2-1 0-9,6 0 4-5,-3-2-4 14,-2 2 5-14,-4 2-9 13,-1-1 9-13,0 0-8 14,3 0 3-14,1 3 0 14,3 0 0-14,0 0 2 13,-4-1-5-13,-5-3 8 14,-2 0-10-9,-5-1 11-5,2 2-9 14,2-1 5-14,-4 2-2 14,-5-1 0-14,-1 0 0 13,-6-1 0-13,-4 0 2 0,-3-2-4 13,-3-2 5-13,-5-2-3 14,2-1 5-14,2-1-1 13,6 1-3-7,4-1-1-6,9-2 0 13,0 0 1-13,-2 2-4 14,-3 0 7-14,-10 4-8 14,-8-2 8-14,-6 4-7 13,-6-1 4-13,-8 4-1 14,-9 1 0-14,0 2 1 13,-6 0-2-7,0 0 5-6,0 0-7 14,0 0 7-14,0 0-8 13,0 0 8-13,0 0-1 14,0 0 0-14,0 0 0 14,0 0 2-14,-10-2-3 13,-3-1 5-13,-9-1-2 14,-5 0-10-9,-7 3 14-5,-5-1-16 14,-13 2 9-14,-10 0-3 14,-9 0 1-14,-8 0 0 13,-8 10-1-13,-9 1 3 0,-1 3-6 13,-9 0 8-13,6 1-5 13,7-1 7-13,8-4-9 14,5 0 3-8,2-4 0-6,1-3 0 13,-4 3 0-13,-6-5-2 14,-1-1 7-14,-5 0-9 13,2 0 8-13,-1 0-4 14,3 0 0-14,6 0 0 14,6 0 0-14,5 0 0 13,3 0 0-7,2-4 1-6,-5 0-2 14,-1 2 4-14,-10 0-6 13,-6 0 5-13,3 2-3 14,-5 0 1-14,-1 0 0 13,3 0 0-13,-8 4 0 14,2-1-1-14,3 0 6 14,3-3-8-9,9 0 8-5,6 0-9 14,5 0 7-14,-1 3-4 13,-2-2 1-13,-2 1 0 0,-2-2 0 13,5 2 4-13,4-2-5 14,9 0 3-14,13 0 8 13,5 0-10-13,5 0 13 14,6 0-13-9,-2 0 0-5,4-2 0 14,2 2 0-14,-2 0-5 14,4 0 10-14,-4 0-10 13,-4 0 11-13,-1 0-13 14,1 0 7-14,0 2 0 14,4 4 0-14,0 0 0 13,-6 3-2-7,2 0 4-6,-3 2-7 13,1-2 11-13,1-1-10 14,1-2 8-14,5 2-7 14,1-1 3-14,3-5 0 13,7 5 0-13,3-5 0 0,5 0-6 13,5-2 11-13,0 0-11 14,2 0 10-9,0 0-7-5,0 0 5 14,0 0-3-14,0 0 1 13,0 0-6-13,4 0 5 14,3 0-12-14,-5 0 9 14,2 0-11-14,4 0 12 13,2 4 1-13,3 6 2 20,10 2 0-20,4 0 0 0,6 3 0 13,10 0 2-13,3-3 1 14,6 0-1-14,6-4-2 13,4 0 6-13,5-2-7 14,0-3 4-14,2-3-1 13,0 0-2-13,0 0 1 14,2 0-1-8,5 0 6-6,2-5-12 13,5-3 13-13,4 0-12 14,-7 0 10-14,-2 2-6 0,0 4 1 12,-7 1 0-12,0 1 0 14,-1 0 0-14,-3 0-5 14,2 0 10-14,-3 0-10 20,6 0 12-20,-1-3-9 14,5 1 3-14,0 0-1 0,2 2 0 12,0 0 0-12,-2 0-1 14,-3 0 6-14,3-2-13 13,-2 0 16-13,4-4-13 14,6-2 8-14,7-4-4 14,4-4 1-9,5 0 0-5,2 2-1 14,-2-2 3-14,3 2-4 13,-5 0 7-13,-4 2-10 14,-10 4 10-14,-8 0-10 14,-11 1 7-14,-16 4-2 0,-8-1 0 12,-12 4 0 3,-10-2 0-10,-5 0 4-5,-3 0-10 0,-9 2 13 13,0 0-13 2,-2 0 10-15,0 0-8 0,0 0 4 12,0 0 0-12,0 0 0 14,0 0 3-14,0 0 5 14,0 0-7-14,0 0-1 13,0 0 8-7,0 0-16-6,-2 0 7 13,-7 0-17-13,-7 0-76 14</inkml:trace>
    </iact:actionData>
  </iact:action>
  <iact:action type="add" startTime="126945">
    <iact:property name="dataType"/>
    <iact:actionData xml:id="d14">
      <inkml:trace xmlns:inkml="http://www.w3.org/2003/InkML" xml:id="stk14" contextRef="#ctx0" brushRef="#br0">16102 10493 0 0,'-2'-5'7'15,"0"-4"-4"-14,2 1 5 14,0-2-6-9,0 0 7-5,0 0-5 14,0-1 0-14,0 2 1 14,0 3-4-14,0 0 1 13,0 0-2-13,0 0 4 14,0-2-4-14,4-2 0 14,8-2 2-14,3 0-8 13,6 0 10-7,1-3-9-6,7 1 8 13,5-1-3-13,3-7 0 14,8-4 0-14,4-4-2 14,7-5 6 0,0-2-9-14,4-4 10 0,0-3-5 13,-2 0 5-13,4 2-8 14,-6 3 6-14,-12 12 0 4,-10 8-3-4,-18 12 3 14,-14 4-6 0,-2 3 8-14,0 0-11 0,0 0 13 13,-10 0-7-13,2 0 3 14,1 0-1 0,-1 0-2-14,-6 7-4 0,-11 9 4 13,-8 12 0-8,-11 6-2-5,-4 6 7 14,0 4-10-14,-4 2 9 14,3 0-8 0,-2 0 5-14,4-1-1 0,5-10 0 13,7-4 0-13,6-11-2 13,10-6 7-13,9-4-10 14,4-6 11-8,6-2-9-6,0-2 6 13,0 0 1-13,0 0 2 14,10 0 0-14,1-14-2 13,7-9-2-13,7-6-4 14,12-9 8-14,12-9-9 14,11 1 8-14,2-4-7 13,6-2 3-7,5 2-1-6,-2 1 1 13,-9 12 0-13,-8 7-2 0,-18 9 7 13,-20 12-8-13,-16 7 5 14,0 2-4-14,-2 0 1 13,-15 0-12-13,-6 2 11 14,-22 25 1-14,-20 12 0 14,-18 11 4-9,-2 0-9-5,12-6 11 14,13-6-12-14,11-4 12 13,5-1-11-13,4-1 5 14,-1-2 0-14,1-5 0 14,5-1 0-14,6-7-5 13,6-7 11-13,12-5-9 14,7-5 7-9,4 0 1-5,0 0-5 14,0 0 6-14,0 0-6 0,0 0-6 13,4-12-3-13,7-5-8 13,12-12 17-13,10-3-2 14,13-6-3 1,10-1 7-15,2-2-3 13,2-1 1-13,1 2 0 5,-3 4 0-5,-5 4 1 13,-9 8-3-13,-12 6 8 14,-16 10-11-14,-12 6 10 14,-4 2-2-14,0 0-3 13,-9 0-5-13,-11 0-3 14,-5 8 0-14,-8 14 8 13,-5 6 0-7,3 4-5-6,-1 0 11 14,2-1-10-14,6 1 9 13,1-1-8-13,-2 1 3 14,0 2 0-14,0-3 0 13,0-5 1-13,9-8-6 14,7-9 11-14,8-6-10 0,5-3 9 13,0 0-10-8,0 0 5-5,0 0-4 14,15-8 0-14,21-22 4 14,16-12 2-14,14-11 1 13,8-7-3-13,4 0 4 14,2 2-8 0,0 6 9-14,-12 11-7 14,-22 18 4-14,-21 10-3 4,-23 13 1-4,-2 0-9 14,-15 4-19-14,-35 24 28 14,-14 13 1-14,-15 9 5 13,0 2-7-13,5 0 4 14,3-6-4-14,6-3 2 14,5-2 1-14,0 4-2 13,-3-1 1-7,3-2-6-6,4-3 10 13,7-2-10-13,11-9 11 14,11-6-8-14,10-10 2 14,10-4 0-14,4-6 0 13,3-2 0-13,0 0 7 0,0 0-6 13,0 0 14-13,10 0-10 14,1-12 12-9,-3-1-15-5,9-10-2 14,9-7 0-14,14-6 0 13,14-5-2-13,8-8 3 14,7-4-6-14,4-5 10 14,-1-2-12-14,-1-2 14 13,-2 2-11-13,-3 4 7 14,-7 9-3-9,-10 11 0-5,-9 13 0 14,-17 9 0-14,-15 9 4 14,-8 5-8-14,0 0 3 13,-8 0-9-13,-13 0-2 14,-3 5 12-14,-7 9 0 13,-2 6 0-13,-1 1-1 14,0 4 3-8,3 3-6-6,0 0 10 13,2 2-12-13,0 2 10 14,0 0-5-14,3-2 1 13,1-6 0-13,1-3 0 14,7-7 0-14,7-7-1 0,5-2 6 13,5-5-11-13,0 0 5 13,0 0-3-7,9-3-2-6,20-20 6 14,14-12 5-14,10-7-2 13,7-4-3-13,8 2 2 14,-4 3-5-14,3 4 9 13,-9 6-8-13,-16 9 7 14,-13 8-8-14,-18 9 4 14,-8 5-1-9,-3 0 0-5,0 0-12 14,-12 0 9-14,-19 17 3 13,-13 12-1-13,-12 9 5 14,-7 4-4-14,3-1 5 14,4 0-5-14,7-5 0 13,3 2 1-13,0-3-1 0,5-1 3 19,3-7-8-19,9-8 11 0,13-11-12 13,11-4 13-13,5-4-3 14,0 0-4-14,5 0 0 13,1 0-5-13,4-8 5 14,9-15 8-14,20-11-3 14,19-14-9-14,24-10 10 13,5 0-12-7,6 1 8-6,-3 11-4 13,-16 10 2-13,-19 11 0 14,-21 11 0-14,-19 5 4 14,-13 9-10-14,-2 0 6 13,0 0-3-13,-8 0-8 14,-19 10 11-14,-11 13 0 13,-16 7 2-7,-2-1-1-6,1-3 1 14,8-3-1-14,9-5 4 13,10-3-7-13,7-2 8 0,3-3-10 13,7-4 7 1,3-1-3-14,5-5 1 0,3 0 4 13,0 0 5-13,0 0-9 14,7 0 1-9,-1 0 4-5,-1-3-12 14,-3 1 5-14,-2 2-1 13,0 0-3-13,2 0-9 14,2 0-14-14</inkml:trace>
    </iact:actionData>
  </iact:action>
  <iact:action type="add" startTime="130366">
    <iact:property name="dataType"/>
    <iact:actionData xml:id="d15">
      <inkml:trace xmlns:inkml="http://www.w3.org/2003/InkML" xml:id="stk15" contextRef="#ctx0" brushRef="#br0">10209 11197 7 0,'-5'0'23'1,"3"0"-5"20,-2-4-16-20,0 0 18 0,1 0-15 12,3 1 1-12,0 3-6 14,0 0 1-14,0 0-4 14,0 0-7-14,0 0 10 13,0 0-8-13,0 0 5 14,0 0 1-14,0 0 2 13,0 0-4-7,0 0-3-6,3 0 7 14,3 0-10-14,3 0 8 13,7 0-1-13,6 0 1 14,12 0 4-14,6 0 1 13,7 0-3-13,6 0 3 14,2 0-2-14,8 0 3 14,1 0-7-9,1 0 7-5,2 0-7 14,0 0 11-14,0 3-12 14,4-1 6-14,-6 2-2 13,0-1 0-13,-3 4 2 0,-4-3-4 13,2 0 8 1,-5-2-8-14,6 1 5 0,1-3-3 20,3 0 4-20,9 0-2 13,-3 0-2-13,5 1 0 0,-3 3 0 13,3 0 3-13,0 2-7 13,-4-2 10-13,1 1-12 14,-7-3 13-14,-3 1-10 14,-3 0 4-14,2-3-1 20,6 0 1-20,5 0-1 0,6 0 3 13,0-7 0-13,8-6-4 13,-2 2 6-13,0 1-9 14,4 2 8-14,1 0-6 13,7 4 2-13,6-1 0 14,-3 2 0-14,-2 1 3 14,-6 0-7-9,1-3 9-5,5 0-10 14,0-1 11-14,7-6-9 13,-7 0 4-13,-9 1-1 14,-9-1 0-14,-10 3 1 0,-10 1-3 13,-6 2 5-13,-6 2-8 13,2-1 11-13,-8 3-10 20,1 1 6-20,-4 1-3 14,-1 0 1-14,2 0 0 0,7 0-1 13,7 0 2-13,4 0-5 13,2 0 10-13,2 0-12 14,-1 0 13-14,-3 0-9 14,-10-4 4-14,-5-3-2 20,-5-2 2-20,-11 2-2 0,-6 2 0 12,-7 3 4-12,-5 0-7 14,-3 0 9-14,-1 2-11 14,0-2 10-14,-3 2-8 13,0 0 3-13,-2 0 0 14,0 0-1-14,0 0 2 0,0 0-1 19,-6 0 5-19,-4 0-6 14,4 0 7-14,-3 0-6 0,2 0 0 12,-4 0 7 3,-7 0-2-15,-4 0-3 0,-9 0-2 13,-5 2 5-13,-9 2-8 13,-5 2 12-13,-9 2-13 20,-5 1 9-20,-8-2-10 14,-8 5 5-14,-5 2 0 0,-10-1 0 13,-13-1 4-13,-12-1-10 13,-16-1 14-13,-9 2-16 14,-9 1 14-14,-1 1-11 13,5 1 5-13,7 2 0 14,10-5 0-8,7 2 0-6,11-3-4 13,12-5 4-13,11-3-5 14,5-3 10-14,3 0-9 13,-7 0 7-13,0-3-5 14,-1-3 3-14,3 1-2 14,4-2 0-14,5 1 1 0,-5 2-5 19,3 1 5-19,-5-2-1 13,2 3 2-13,4 0-2 14,4 2 3-14,3 0-2 0,3 0 0 13,4 0 1-13,5 0-3 13,4 0 6-13,10 0-9 14,11 0 11-14,8 0-5 20,6 0 2-20,6 0-1 8,1 0-1-8,3 0 0 14,-1 0-1-14,5 0 4 13,3 0-4-13,-1 0 4 14,0 0-8-14,0 0 0 0,-1 0 3 13,-8 0-5-13,3 4 5 13,-2 1 0-2,1 0 1-11,7-1-2 14,5-1 6-14,2-3-8 14,0 0 9-14,0 0-4 13,0 0-1-13,0 0 0 0,2 0-9 13,3 0-3-13,1 0 1 13,6 0 6-13,1 2 3 21,5 5 4-21,6-1-2 13,10 1 5-13,8-6-2 14,16 1-2-14,20-2 1 0,25 0 1 12,15 0-2-12,15 0-1 14,10-10 4-14,-5 0-9 14,-2 2 10-14,-9-1-10 20,-8 2 7-20,-11 2-2 13,-5-2 0-13,-7 5 0 0,-9 2 0 13,-12 0 1-13,-5 0-4 14,-5 0 7-14,1 10-8 13,5 4 9-13,6 0-8 14,-4 0 4-14,1-2-1 14,-9 3 0-9,-7-6 0-5,-8-2-2 14,-5-6 6-14,-9-1-9 13,-7 0 10-13,-2 0-8 14,-7 0 8-14,2 0-8 14,4 0 3-14,3 0 0 0,5 0 0 12,3 0 1-12,2 0-5 14,-1 0 8-9,-3 0-9 10,3 0 7-15,-5 0-7 14,-4 0 3-14,-4 0-1 0,-5 4 0 12,-5 5-2-12,-3-4 4 14,-1 1-11-14,-7-1 10 14,1 0-14-14,-5 2-8 13</inkml:trace>
    </iact:actionData>
  </iact:action>
  <iact:action type="add" startTime="135902">
    <iact:property name="dataType"/>
    <iact:actionData xml:id="d16">
      <inkml:trace xmlns:inkml="http://www.w3.org/2003/InkML" xml:id="stk16" contextRef="#ctx0" brushRef="#br0">18225 11142 3 0,'2'-3'8'1,"-2"3"7"13,5 0-12-13,-5 0 1 14,0 0-1-14,0 0-6 13,2 0-1-13,3 0-1 14,-1 0 1-14,7 0 4 14,7 0-1-14,9 0 4 13,4 0 3-7,7 0-3-6,1 0-1 14,2-3 0-14,3 2-1 13,6-1 0-13,0 2-1 14,8 0 0-14,5 0 5 13,4 0-8-13,4 0 8 14,10-2-4-14,8 2 4 14,9-2-3-9,2 0 0-5,-4 0 1 0,-7-1-2 13,-8 3 1-13,-12 0-1 13,-3 0 2-13,-8 0-5 14,-6-3 8-14,-6 1-7 14,-7 2 3-14,-4 0-3 13,1 0 2-13,4 0-1 14,11 0 0-9,5 0 2-5,9-2-2 14,9 0 4-14,1-1-6 14,10 3 8-14,-2-3-9 13,-2-1 4-13,-4 2-1 14,-11 0 0-14,-10 0 2 14,-7 1-6-14,-4 1 10 13,3 0-13-7,4 0 13-6,4 0-11 13,6 0 7-13,3 0-2 14,-1 0 0-14,6-3 0 0,-6 3-1 13,1-3 5-13,-7 3-10 13,-4-1 12-13,-8-1-11 14,1 2 10-14,0-4-8 20,-6 2 5-20,5 2-2 0,-2-3 0 13,-6 3 1-13,2 0-5 13,-2 0 9-13,3 0-10 14,3 0 10-14,-2 7-9 14,9-3 7-14,5 3-3 13,0-7 0-13,9 1 1 14,-1-1-2-9,1 0 4-5,-1 2-9 14,-4 0 12-14,3 2-10 14,-5 1 8-14,2 2-7 13,2 1 3-13,3-2 0 14,-2-1-1-14,4 1 2 0,-3-6-2 12,-1 0 7-12,3 0-12 21,-3 0 13-21,-1 0-11 0,-2 0 7 12,1-7-5-12,-8 3 2 14,-3 2 0-14,-8 0-1 14,-7 0 5-14,-6 2-9 13,-6-3 10-13,-4 3-10 14,4 0 11-14,1 0-8 20,8 0 3-20,7 0-1 0,6 0 0 13,9 0 0-13,-1 0-4 13,7 0 10-13,3 0-11 14,2 0 11-14,-3-3-9 13,-7-1 6-13,-1-1-3 14,-2 2 0-14,1-1 0 14,5-2 0-9,7 2 5-5,4-2-10 14,0 0 12-14,-7 1-11 13,-4 0 8-13,-6 1-5 14,-8-2 2-14,-4-3 2 14,-8 5-2-14,-3-1-1 0,0-3 1 12,4 0 5-12,11-1-8 20,8 2 9-20,4 2-13 0,2 2 7 13,-6 3-1-13,0-2 0 14,-5 2 0-14,-7 0-1 13,-4 0 3-13,-7 0-6 14,-7-2 9-14,-2 2-9 14,-2-2 11-14,2-1-6 20,0-2 0-20,2 1 5 0,1-2-3 12,-1 2-3-12,0 0 3 14,-8 0 4-14,-1 1-13 14,-5 1 13-14,-2 0-13 13,-4 2 10-13,-2 0-4 14,0 0 0-14,0 0 0 13,0 0-2-7,0 0 4-6,0 0 3 14,0 0-4-14,0 0 14 13,0 0-10-13,0 0 20 0,0 0-13 13,0 0 2-13,0 0-1 14,0 0-10-14,0 0 3 13,0 0 0-13,0 0-12 14,0 0 15-9,0 0-18-5,0 0 12 14,0 0-6-14,0 0 3 14,0 0 0-14,0 0 0 13,0 0 0-13,0 0-6 14,0 0 12-14,0 0-16 13,0 0 14-13,0 0-7 14,0 0 4-8,0 0-1-6,0 0 0 13,0 0 1-13,0 0-3 14,0 0 8-14,0 0-13 13,-8 0-4-13,-9 0-28 14,-10 0-91-14</inkml:trace>
    </iact:actionData>
  </iact:action>
  <iact:action type="add" startTime="152055">
    <iact:property name="dataType"/>
    <iact:actionData xml:id="d17">
      <inkml:trace xmlns:inkml="http://www.w3.org/2003/InkML" xml:id="stk17" contextRef="#ctx0" brushRef="#br0">7710 12100 0 0,'0'1'0'15,"-2"3"1"-14,2-1-2 14,-2 1 1-14,0 1 0 0,0 1 0 12,-6 0 0-12,4 1 0 14,-3 0 4-14,-1 1-2 14,-1 1 2-14,-1-1 2 13,4-3-6-7,2-2 4-6,4-2 1 14,0-1 0-14,0 3-4 13,0-3 5-13,0 0-12 14,0 0 6-14,0 0-2 13,0 0-3-13,0 0 1 14,0 0 4-14,0 2 0 14,0 2 0-9,2-1 3-5,4 2-6 14,1-3 11-14,2-2-16 14,-4 2 16-14,1-2-13 13,1 0 10-13,-3 0-7 14,6 0 2-14,-2 0 0 13,3 0 0-13,5 0 5 14,1 0 0-8,4 0-4-6,3 0 4 13,1 0-2-13,6 0 1 14,0 0-4-14,-2-7 1 13,-2 2 1-13,-3-1 0 0,1 2 1 13,-1-2 1-13,1-2-2 14,2 1 3-14,4-1-6 13,0 2 5-7,3 1-5-6,1 0 1 13,3 0 0-13,5 2 0 14,3-1 4-14,4-1-9 14,-2 1 11-14,1-2-10 13,1-2 10-13,0-1-6 14,4 0 0-14,2-1 3 14,0-1-3-9,-2 0 1-5,-6 0-2 14,-1 3 7-14,-5 0-10 13,-4 4 10-13,-2 2-12 14,-2 2 7-14,-3 0-1 14,0 0 0-14,-2 0 2 13,0 0-4-13,0 0 5 0,0 0-9 19,2 2 12-19,-2 5-11 14,3-4 11-14,-1 1-8 14,-2 2 3-14,0 0-1 0,-5 0 0 12,0 1 1-12,3-4-6 14,0 4 12-14,4-2-14 14,7 1 15-14,-3 2-11 20,4-2 5-20,-1-2-2 13,-3-1 0-13,1-2 0 14,-1 2 0-14,4 1 3 14,-4-3-9-14,5 2 14 0,2 1-15 12,1-1 13-12,1-1-10 14,6 0 4-14,3-2 0 13,1 0 0-7,1 0 1-6,-4 0-2 14,-1 0 7-14,-4 0-12 13,-5-2 13-13,-3 0-11 14,-3-1 6-14,-2-1-2 13,1 0 0-13,1 0 0 14,-1 1 0-14,0-1 5 0,-6 3-14 19,1 1 18-19,-2-3-18 14,2 3 15-14,0 0-9 14,2 0 3-14,2 0 0 0,-1 0 0 12,4 0 1-12,-3 0-5 14,-1 0 10-14,1 0-12 13,2 0 15-13,3 0-15 14,5 0 9-8,1 0-3 8,6 0 0-14,2-6 0 14,2 1 0-14,0-2 5 0,-3 0-11 12,-2 2 13-12,-4 1-13 14,-3 0 11-14,-2 1-7 14,3 3 2-14,-1 0 0 13,5 0-3-7,-1 0 6-6,4 0-9 13,1 0 13-13,-2 0-14 14,-2 0 15-14,-3-2-13 14,1-5 8-14,-3 2-3 13,-4 0 0-13,0-1 0 14,-2 0 0-14,-5 2 3 0,-4 1-9 13,-6-2 12-8,4 3-12-5,-4-2 11 14,3 4-7 0,-2-2 2-14,3 1 0 0,6-4 0 13,2 3 1-13,10-4-5 14,1-1 10-14,6 2-12 13,1-2 12-13,-2 0-9 14,0 0 4-9,-3-2-1-5,2 1 0 14,-2 0 0-14,-1 1-1 14,-3 2 4-14,-1 1-9 13,-2 2 14-13,-1 2-16 14,2 0 14-14,7 0-8 14,3 0 2-14,2 0 0 0,4 0 0 19,-6 0 1-19,-2 0-6 13,-5 0 13-13,-3 0-16 14,-5 0 16-14,2 0-13 14,-2 0 5-14,5 0 0 13,5 0 0-13,-1 0 0 14,6 0 0-14,0 0 3 0,2 0-9 12,-3 0 12-6,0 0-9-6,-4 0 6 14,-3 0-6-14,-7 0 3 13,1 0 0-13,-2 0 0 14,-3 0 1-14,1 0-5 13,3 0 12-13,3 0-16 14,6 0 16-14,7 0-13 14,1 0 7-9,-4 0-2-5,0 0 0 14,-6 0 0-14,-2 0-1 14,2 0 5-14,-2 0-9 13,-3 0 11-13,-2-6-9 14,-4 2 8-14,5-6-5 13,4 0 0-13,7-2 2 0,5 0-2 20,-2 2 4-20,4 0-8 0,0 2 13 12,-1 2-18-12,-2 1 14 14,0 5-10 0,-1-2 5-14,-6 2 0 14,3 0 0-14,-3 0 0 14,-2 0-2-14,6 0 6 13,-2 0-10-13,1 2 12 5,0 0-12-5,-2-2 12 13,-6 0-8-13,6 0 2 14,-3 0 0-14,6 0 0 14,-4-7 3-14,-1-4-3 13,-6 2 7-13,-1-1-13 14,-3 2 14-14,1 0-15 14,-1 3 11-9,3 1-5-5,2 4 1 14,-2 0 0-14,1 0-4 13,1-1 9-13,3-4-12 14,-4 4 14-14,-1-3-12 14,-3 1 12-14,-4 3-10 13,0-3 3-13,4-1 0 0,1 1 0 13,7 2 2-8,-2 1-7-5,1 0 12 14,1 0-15-14,-5 0 16 14,-1-3-12-14,-4-1 6 13,3 3-2 2,-3-3 0-15,-2-1 1 0,0 3-3 13,-2 2 5-13,2 0-11 13,0 0 16-7,4 0-16-6,5 0 14 13,2 0-7-13,0 0 1 14,2 0 0-14,1 0-1 14,-1 0 2-14,3 0-6 13,-5 0 13-13,-2 0-16 14,-5 0 16-14,-2 0-12 13,-4 0 5-7,0 0-1-6,-4 0 0 14,-4 0 0-14,-3 0-4 0,-1 0 9 12,3 0-12-12,1 0 14 14,2 0-12-14,4 0 11 13,2 0-8 2,0 0 2-15,2 0 0 0,0 0-1 13,2 0 2-8,0 0-6-5,2 0 13 14,-1 0-16-14,-8 0 16 14,1 0-15-14,-6 0 11 13,-3 0-4-13,-3 0 0 14,1 4 0 0,-1 0-1-14,3 0 2 0,-3 3-8 13,1-1 9-7,-1-1-8-6,-2-1 8 13,3 0-4-13,-3 2 2 14,-3 1 0-14,2-1 0 14,-4 2-3-14,3 2 0 13,1-1 2-13,0 4-6 0,-1-4 14 13,0 1-12 1,0-2 9-14,0 4-4 5,2-3 0-5,-4 1 0 14,0 4 0-14,-3 0 2 13,0 0-8-13,3 2 10 14,-5-2-11-14,1 2 10 13,-1-2-5 2,0-2 2-15,7 0 0 0,0 0 0 13,4-2 1-8,-2 0-6-5,-2-4 8 14,0-1-8-14,0-4 5 13,-5-1-5-13,-1 0 6 14,-1 2-2-14,0-2 1 14,-2 2 0-14,0 0-1 13,0 4 3-13,0 1-8 14,0-2 11-9,0 4-11-5,2-4 10 14,6 5-4-14,-2-1 0 14,3-1 0-14,-1 0 0 13,2-4 2-13,-4 1-4 0,-1 0 8 13,-1-1-12-13,-2 1 13 14,-2 0-13 0,2-1 6-14,-2-1 0 5,0 0-5-5,0-2 4 13,0-1-1-13,0 0 4 14,0 0 2-14,6 0-2 14,-4 0 3-14,0 0-1 13,2 0 0-13,-4 0-4 14,2 0 1-14,3 0-1 13,-3 0 1-7,-2 0 2-6,0 0 0 14,0 0-1-14,0 0 2 13,0 0 5-13,0 0-7 14,0-1 2-14,0 1-4 14,2 0 0-14,-2 0-3 13,0 0 0-13,2 0-3 14,0 0 12-14,0 0-12 4,1 0 14 11,-3 0-9-15,0 0 2 0,0 0-1 13,0 0 0-13,0-3-1 13,0 3-3-13,0 0-5 14,-5 0 4-14,-1 0-60 13</inkml:trace>
    </iact:actionData>
  </iact:action>
  <iact:action type="add" startTime="156871">
    <iact:property name="dataType"/>
    <iact:actionData xml:id="d18">
      <inkml:trace xmlns:inkml="http://www.w3.org/2003/InkML" xml:id="stk18" contextRef="#ctx0" brushRef="#br0">18891 12204 4 0,'0'0'-1'15,"0"0"1"-14,0 0-2 14,0 0 1-14,2 0 1 0,1 2 0 12,4 1 0-12,2 2 0 14,1-1 3-14,0 0-6 14,-1-2 6-14,-3-2-3 13,1 2 1-7,-2-2-1-6,-1 0 1 14,-2 0 3-14,-2 0 1 13,0 0-3-13,0 0 15 14,0 0-11-14,0 0 15 13,0 0-11-13,0 0-3 14,0 0-7-14,0 2-1 14,0-2-4-9,0 2 10-5,0-2-12 14,0 0 14-14,0 0-9 14,0 0 5-14,0 0-1 13,0 0 0-13,0 0-1 14,0 0-1-14,0 0 5 13,0 0-5-13,0 0 5 0,0 0-4 20,0 0 5-20,0 0-6 13,0 2 0-13,0-2 0 0,0 0 0 13,0 0 1-13,0 0-5 13,0 0 9-13,0 0-11 14,0 0 7-14,0 0-5 14,0 0 4-14,0 0 0 13,0 0 0-7,0 0 0-6,0 0 0 13,0 0 7-13,0 0-14 14,0 0 14-14,0 0-11 14,0 0 9-14,0 0-3 13,0 0 0-13,0 0 0 14,0 0 1-14,0 0-1 14,0 0 4-9,0 0-2-5,0 0-7 14,0 0 10-14,0 0-14 13,0 0 6-13,0 0 1 14,0 0-3-14,0 0 3 0,0 0-1 13,0 0 6-13,0 0-12 13,0 0 14-13,0 0-13 14,0 0 8-9,0 0-4 10,0 0-1-15,0 0-2 0,0 0 0 13,7 0-5-13,1 0 8 13,6 0 4-13,4 3-5 14,11-3 10-14,8 0-10 14,13 0 6-14,4 0-3 13,4 0 0-7,-3 0 1-6,3-5-2 13,0-1 7-13,0 0-13 14,2 2 15-14,-2 2-15 14,2 2 13-14,-4 0-10 13,-7 0 4-13,2 0 0 14,1 0 0-14,1 0 1 14,5 0-3-9,-5 0 8-5,1 0-12 14,-5 0 13-14,1 0-9 13,-6 0 2-13,0 0 0 14,-1 0 0-14,-1 0 1 0,3 0-2 13,-3 0 3-13,7 2-8 13,0 0 13-13,2 0-10 20,10-2 6-20,1 0-4 14,7 0 2-14,3 0-1 14,1-4 0-14,1-9 0 0,-3 6-3 12,-2 0 9-12,0 2-12 14,-4 3 12-14,-3-1-11 13,-7 3 6-13,-1 0-1 21,-2 0 0-21,1 7 0 13,2 5-2-13,9 0 7 0,0 1-10 13,3-4 10-13,-5-4-9 13,1 2 9-13,-3-5-5 14,2-2 0-14,1 0 0 14,1 0 0-14,1 0 1 13,2 0-2-7,4 0 9-6,-2-4-14 13,7-1 12-13,0 2-11 14,2-3 6-14,2-2-1 14,0-1 0-14,-3 4 0 0,-9 1-2 12,-5 0 7-12,-5 2-12 14,-8-3 14-14,-2 3-11 20,-9 1 9-20,-5-1-6 14,-5 2 1-14,0 0 0 13,-7 0-1-13,1 0 2 0,-6 0-5 13,-5 0 10-13,-3 0-12 14,-5 0 15-14,-2 0-13 13,-2 0 9-13,0 0-4 14,0 0 4-9,0 0-2-5,0 0 10 14,0 0-13-14,0 0 13 14,4 0-11-14,8 0-4 13,-1-2 4-13,7-3-5 14,-1 0 3-14,0 1-1 14,-7 2-1-14,-3-1 4 13,-5 3-6-7,-2 0 12-6,0 0-16 13,0 0 17-13,0 0-13 0,-2 0 9 13,-3 0-4-13,5 0 4 14,0 0-3-14,0 0-2 13,0 0 5-13,0 0-12 14,0 0 9-14,0 0-8 13,0 0 2-7,0 0 2-6,0 0-1 14,0 0 2-14,0 0 1 13,0 0 0-13,0 0-3 14,0 0 9-14,0 0-12 13,0 0 12-13,0 0-12 14,0 0 6-14,0 0 0 14,0 0 0-9,0 0-3-5,0 0 3 14,0 0-23-14,0-5-16 0</inkml:trace>
    </iact:actionData>
  </iact:action>
  <iact:action type="add" startTime="161693">
    <iact:property name="dataType"/>
    <iact:actionData xml:id="d19">
      <inkml:trace xmlns:inkml="http://www.w3.org/2003/InkML" xml:id="stk19" contextRef="#ctx0" brushRef="#br0">5497 13159 5 0,'0'0'8'1,"0"0"-4"13,0-3-4-13,0 3 0 14,0 0-3-14,0-2 1 13,0 0-3-13,0 2 3 0,2-2 2 13,2 2-5 2,2 0 5-10,6 0 0-5,1 0 0 0,3 0 4 13,5 0-1 1,-2 0 0-14,4 0-1 0,1 0 2 13,3-2-4-13,2 1 0 14,-1 1 1-14,4-2-1 13,2-1 2-13,-7 1 3 20,-2 2-10-20,2-2 11 14,-2 2-6-14,4 0 1 14,2 0 1-14,5 0 0 0,9 0-1 12,1-2 5-12,6-6-6 14,1-2 8-14,0 0-8 14,3-2 12-14,-2 3-11 13,-3-6 7-7,2 5-7-6,1 3 0 13,0 0 0-13,2 5 1 14,-3-1-3-14,0 3 7 14,1 0-12-14,-1 0 11 13,-3 0-10-13,-2 0 9 0,0 0-5 13,-4 3 1-13,1 6 0 20,-3 0-2-20,0 2 5 0,-1-2-7 13,-2-3 9 1,6 0-9-14,4-4 10 0,5-2-6 13,-3 0 2-13,0 0-2 14,-2 0 0-14,3-2 1 13,-4-4-2-13,4 3 7 14,2 0-11-9,6 1 11-5,4 0-12 14,1 0 8-14,-3 2-2 14,-4 0 0-14,-4 0 0 13,-8 0 0-13,1 0 1 14,0 0-5-14,4 0 10 13,3 0-12-13,2 0 9 14,-1 2-6-8,1 5 4-6,0-2-1 13,4-1 0-13,-2 1 1 14,-2-5-5-14,0 3 9 0,-6-1-10 12,4 0 11-12,-2 3-10 14,-2-2 5-14,0 2-1 14,-1 2 0-14,-3 1 0 20,-1 4-1-20,0-1 3 0,2 2-7 13,-1 4 10-13,6-6-10 13,1 3 10-13,3 1-7 14,-1-5 2-14,3 0 0 13,0-3 0-13,-2-2 1 14,-4-3-4-14,-2-2 9 14,2 0-10-9,2 0 10-5,-1 0-10 14,2 0 5-14,3-2-2 13,3-3 1-13,1 2 0 14,-2 1 0-14,0 0 2 14,-2 0-6-14,0-1 8 0,-2 1-8 12,-6 0 8 3,0 1-6-10,-2-1 2-5,-6-1 0 14,-2 1 0-14,-6-1 0 14,1 0-2-14,3-1 6 0,4 0-10 12,7 0 14-12,3-2-13 14,1 1 6-14,0-2-1 14,1 2 0-14,-5 0 0 20,-2 5 0-20,-4-2 2 0,-8 2-6 12,-2 0 10-12,-1 0-12 14,-3 0 9-14,6 0-4 14,3 0 1-14,3 0 0 13,7 0 0-13,1 0 1 14,9 0-3-14,5 0 7 14,-1 0-10-9,5-2 11-5,-3-6-12 14,3-2 9-14,-1 0-3 13,-6 1 0-13,-7-3 0 14,-4 9-1-14,-7-1 4 14,-3 2-9-14,-2 2 10 13,3 0-10-13,3 0 11 0,3 0-7 19,2 0 2-19,-4 0 0 14,-2 0 0-14,-6 0 1 0,-3 0-3 13,-4 0 6-13,-4 0-8 13,-1 0 10-13,-4 0-11 14,1 0 6-14,-2 0-2 13,4-2 2-13,6 2-1 21,6-4 0-21,5 2 4 0,1-1-10 12,1 0 12-12,1 1-11 14,1 0 10-14,1-3-8 13,-1 5 4-13,0-3-1 14,-3 3 0-14,-3 0 0 14,-3 0-3-14,-2 0 8 13,4 0-11-7,-2 0 12-6,1 3-11 14,-1 2 6-14,-1 2-1 13,-5-2 0-13,-2-1 0 14,-7 0 0-14,-5 3 1 0,-3-4-7 12,-6 1 10-12,-1 1-9 14,3-2 6-14,4 1-3 14,3 3 3-9,8 0-1-5,4-1 0 14,2 1 1-14,0-2-2 13,0 2 6-13,-3-4-10 14,-4 1 11-14,1 1-10 14,-6-3 8-14,-3 0-4 13,-6-1 0-13,-1-1 1 14,-7 0-2-9,2 0 5-5,-2 0 3 14,0 0-7-14,0 0 7 14,0 0-4-14,0 0-1 13,0 0 0-13,0 0-2 14,0 0 0-14,0 0 1 14,0 0-3-14,0 0 5 0,0 0-9 19,0 0 10-19,0 0-10 0,0 0 10 12,0 0-4-12,0 0 1 14,0 0-1-14,0 0 3 14,0 0-2-14,0 0 4 13,0 0 0-13,0 0-7 14,0 0 6-14,0 0-7 13,0 0 4-7,0 0-1-6,0 0 0 14,0 2 0-14,0-2-2 13,0 0 6-13,0 0-8 14,0 0 10-14,0 0-12 14,0 0 8-14,0 0-2 13,0 0 0-13,0 0 1 14,0 0-1-9,0 0 3-5,0 0-8 14,0 0 11-14,0 0-12 14,0 0 9-14,0 0-6 13,0 0 4-13,0 0-1 14,0 0 0-14,0 0 0 13,0 0-6-13,0 0 12 0,0 0-13 20,0 0 13-20,0 0-13 0,3 0 4 12,2 0 0-12,-1 0-1 14,4 0 4-14,6 0-2 13,1 2 4-13,2 0-8 14,-5 1 12-14,5-2-11 14,0 2 10-14,5 1-7 20,3 0 2-20,4-1 0 13,2 4 0-13,3-2 0 0,5 0-3 13,7 2 8-13,2 0-11 14,8-2 12-14,0 3-12 13,4 0 7-13,0 1-1 14,0 0 0-14,5 0 0 20,-1 1-1-20,3 0 5 0,7-2-9 13,6-1 11-13,3-2-7 13,2-3 4-13,-3 0-5 14,-9-2 2-14,3 0 0 14,-4 0 0-14,-1 0 1 0,1 0-3 12,1-2 7-12,-2 0-10 20,1 0 8-20,-3 2-6 14,-7 0 3-14,-4-3 0 14,-2 0 0-14,-6 1 0 13,-2-5-3-13,-6 2 8 0,-4-1-7 13,-4-1 7-13,-10 5-7 14,-6 0 7-14,0 2-8 13,-3 0 3-7,-3 0-2 8,1 0 1-14,-5 0 1 0,2 2-2 13,-1 3 7-13,-3-1-13 14,3-2 16-14,-2-1-13 13,2-1 7-13,-3 0-2 14,6 0 1-14,-3 0 2 13,4 0-1-7,0 0 0-6,3 0-3 14,2 0 7-14,1-5-11 13,8-2 9-13,-2 0-6 14,4 0 2-14,2 2 0 13,2-2-2-13,5 2 2 0,5-2-3 13,5-1 8-13,6 1-11 20,2-3 13-20,-2-1-12 0,-1 0 7 13,-4 0-2 1,0 1 0-14,3 5 0 14,-2-4-1-14,6 4 2 0,2-4-5 13,0 1 8-13,1 0-11 13,1-2 12-13,2 1-6 14,3 0 1-9,-3 3-1-5,-2 2 1 14,-2 0 0-14,-4 3-3 14,-6-2 8-14,0 3-11 13,-6 0 10-13,-2 0-9 14,-4 0 5-14,-3 8-1 14,-4 2 1-14,2 1 0 13,-2-2-3-7,0 3 6-6,1-1-8 13,-1 1 10-13,4-3-9 14,2-1 9-14,3 2-6 14,2-2 1-14,1 0 0 13,-2-2 0-13,1 1 1 0,-1-3-2 13,-1-2 6-13,1 1-10 14,4 2 11-9,1 0-11-5,-2 4 7 14,3-4-3 0,0 2 1-14,-2-1 0 14,-4-1-1-14,-1-1 3 0,1 1-8 13,-6-1 12-13,2-1-12 13,1 2 11-13,-1 1-7 14,8 0 2-9,-1 0 0-5,6 0 0 14,-2-3 1-14,1 4-5 14,2-3 10-14,-2 2-12 13,-1 0 12-13,-1-3-9 14,-5 2 3-14,1-3 0 14,-6 2 0-14,-3-3 0 13,-3 4 0-7,2-2 1-6,-4 4-6 0,4-2 11 12,-5-2-11-12,1 1 10 14,-3 0-7 1,-1-1 2-15,-1-3 0 13,-7 3 0-13,2-3 1 0,-9 0-2 13,-4 0 6-13,-1 0-9 13,-3 0 10-7,0 0-3-6,0 0-3 14,0 0 11-14,0 0-5 13,0 0 0-13,0 0 2 14,0 0-7-14,0 0 10 13,0-3-10-13,0 3 15 14,0-3-15-14,0 3 7 14,0 0-8-9,0 0 0-5,0 0-1 14,0 0-6-14,0 0 7 0,0 0-2 12,0 0-4 3,0 0 10-15,0 0-8 0,0 0 7 13,0 0-3-13,0 0 0 13,0 0 0-13,0 0 0 14,0 0 3-9,0 0-8-5,0 0 8 14,0 0-10-14,0 0 11 14,0 0-9-14,0 0 5 13,0 0 0-13,0 0-1 14,0 0-1-14,0 0-1 14,0 0 3-14,0 0-5 13,0 0 3-7,0 0-2-6,0 0-4 13,6 0 7-13,6 0-1 14,3 0 2-14,3 0 0 14,5 0 4-14,-4 0-8 13,2 0 11-13,-3 0-14 14,-1 0 9-14,1 0-6 14,0 0 3-14,0 0-1 4,-1 0 0 11,3 0-3-15,5 3 4 0,4 0 2 12,9-1-10 3,5-2 18-15,3 0-15 14,1 0 8-14,2 0-2 13,0 0 0-13,-3 0 0 14,0 0-1-14,-7 0 5 4,-3 0-12-4,-5 0 16 14,-2 0-14-14,2 0 12 14,-2 0-10-14,5 0 4 13,0 0 0-13,4 0 0 14,1 0 0-14,9 0-2 13,-4 0 8-13,3 0-14 14,-5 0 16-8,-4 0-14-6,0 0 8 13,-7 0-2-13,1-5 0 14,-11 2 1-14,0-1-2 13,-3-3 5-13,-1 7-10 14,4-5 13-14,-2 1-14 14,6 0 13-14,-1-3-10 13,1 4 4-13,6-1 0 5,-2-1 0 10,0 4 1-15,7-3-4 0,-5 2 10 12,4-3-16-12,6 2 17 14,-3-1-14-14,4 2 8 13,3-3-2 2,3-2 0-15,8-1 0 14,5-2 0-14,3 1 4 4,5-1-10-4,-1 3 13 14,-4-1-13-14,-2-3 12 13,-6 0-10-13,-7 0 4 14,-4-1 0-14,-8 2 0 14,-3 4 0-14,-1 1-2 13,0 1 8-13,6-1-15 14,-1 3 17-9,4 2-16-5,5 0 10 14,-1 0-4-14,6 0 2 14,2-3 0-14,4-4-2 13,4-2 2-13,3-2-5 14,1-3 10-14,1 0-10 0,-3 4 11 13,-1 1-9 1,-5 2 4-14,-7 2-1 5,-3 2 0-5,-6-1 1 13,-7 3-4-13,3-2 8 14,0 3-10-14,0-2 10 14,6 2-8-14,1-2 4 13,4 0-1-13,4 2 0 14,5-3 1 1,5 3-2-15,-1 0 5 4,-2 0-11-4,-2 0 14 14,0 0-14-14,5 0 11 13,6 0-6-13,3 0 4 14,3 0-2-14,-1 0 0 14,-1 7 3-14,-4 3-6 13,1 0 9-13,-3 4-11 14,-3 3 13-9,-2-4-14-5,1 6 7 14,1-5-1-14,1-1 0 14,-1-1 1-14,-6-2-2 13,-2 1 3-13,0-4-7 0,2 3 10 13,9-2-8-13,5 0 10 13,1 1-8-13,0-2 1 14,-1 2 0-8,-1-4 0-6,-2 2 1 13,3-3-2-13,5 2 7 14,6-3-12-14,6 6 13 13,-2-3-13-13,-5 2 7 14,-5 0-2-14,-13-1 1 14,-6 4 0-14,-2-3-4 13,-2-4 8-7,8-4-9-6,5 0 10 14,4 0-6-14,-5 0 7 13,2-4-6-13,-8-3 0 14,-2 4 0-14,7 1 0 13,-3 2 2-13,5 0-6 0,4 0 11 13,-4 0-14 2,-4 0 13-10,-1 5-12-5,-5 2 9 0,1-3-3 13,5-2 0-13,4-2 0 13,4 0 0-13,8 0 3 14,5 0-7-14,-2 0 9 14,3 0-9-14,2 0 8 13,-2 0-5-13,1 0 1 14,2 0 0-9,-6 2 0-5,1 0 1 14,-3 1-4-14,-2-3 10 14,1 0-13-14,-2 3 13 13,-1-3-10-13,-7 0 6 14,-6 0-3-14,-12 0 1 14,-9 0-1-14,-13 0 0 13,-6 0 3-7,-13 0-8-6,-3 0 11 13,-5 0-4-13,-2 0-1 14,0 0 13-14,0 0-6 0,0 0 6 13,0 0 1-13,0 0-8 13,0 0 5-13,0 0-8 14,0 0-8-14,0 2 7 20,0 0-8-20,0 2-3 0,0 4-1 13,12 8-1-13,7 7-7 13,2-4-28-13</inkml:trace>
    </iact:actionData>
  </iact:action>
  <iact:action type="add" startTime="167829">
    <iact:property name="dataType"/>
    <iact:actionData xml:id="d20">
      <inkml:trace xmlns:inkml="http://www.w3.org/2003/InkML" xml:id="stk20" contextRef="#ctx0" brushRef="#br0">5314 14134 7 0,'-7'-1'11'1,"3"-1"0"13,0-2-5-13,-4 2 2 14,2-3 7-14,-1 4-7 13,3 1 13-13,2 0-15 14,2 0 7-8,0 0-12-6,0 0-2 13,0 0 0-13,0 0-5 14,0 0 2-14,0 0-5 13,0 0 9-13,0 0-3 0,0 0-3 13,0 0 4-13,0 0 1 14,0 0-7-14,6 0 0 13,7 0 4-7,5 0 4-6,5 0 2 14,1 1 0-14,3 1 1 13,-1 1 3-13,-1-1-9 14,2 2 7-14,2-2-4 13,0 2 0-13,4 0 1 14,1-4-2-14,3 0 6 14,2 0-9-9,-3 0 9-5,1 0-5 14,3 0 3-14,3 0-3 14,5 0 0-14,8 0 0 13,4 0 0-13,9 1 2 14,3 6-5-14,1-2 8 13,2 4-11-13,-9-4 12 14,3-2-11-8,-2-1 8-6,-5-2-3 13,3 0 0-13,-5 0 0 14,-2 0 0-14,0 0 3 13,0 0-4-13,2 0 5 0,0-7-3 13,-2 4 3-13,-2 1-6 14,0 2 2-14,2 0-1 20,-3 0 1-20,11 0 0 0,-2 2-4 12,3 8 10-12,-3 2-10 14,3-2 9-14,-2 0-9 14,2-3 7-14,2-2-3 13,-4-1 0-13,-7-2 0 14,-5-2 0-14,-11 0 4 14,-13 0-7-9,-10 0 7-5,-11 0-2 14,-8 0 2-14,0 0 8 13,0 0 9-13,0 0 19 14,-6 0 9-14,-6 0-14 14,-1-6-20-14,-1-4-10 13,3 3 2-13,5 2-4 14,-1 3 2-9,2 2 0-5,3 0-7 14,2 0 2-14,0 0-4 0,0 0 4 13,0 0-7-13,0 0 4 13,0 0 0-13,0 0-3 14,0 0 2-14,0 0 1 14,0 0-1-14,0 0 0 13,0 0 4-7,0 0 0-6,0 0-4 13,0 0 11-13,0 0-14 14,0 0 15-14,0 0-15 14,0 0 10-14,0 0-3 13,0 0 0-13,0 0-2 14,0 0 2-14,0-4-26 13,0-8-33-7,2-16-78-6</inkml:trace>
    </iact:actionData>
  </iact:action>
  <iact:action type="add" startTime="192228">
    <iact:property name="dataType"/>
    <iact:actionData xml:id="d21">
      <inkml:trace xmlns:inkml="http://www.w3.org/2003/InkML" xml:id="stk21" contextRef="#ctx0" brushRef="#br0">9579 9694 7 0,'-6'0'6'15,"6"0"-6"-14,-2 0 3 0,2 0-6 13,-2 0 0-13,0 0 2 13,2 0 2-7,0 0 0-6,0 0 5 14,0 0-4-14,0 0 12 13,0-3-6-13,-7 1 3 14,1 0-7-14,-6 0 6 14,1 2-7-14,3-3 2 13,-2 3-4-13,4-2-1 14,-1 2 0-9,1 0 4-5,-1 0-8 14,2 0 9-14,-2 0-9 14,-3-3 10-14,0 3-6 13,-3-4 1-13,0 4 1 14,1-2 3-14,2-1-1 13,-1 3 7-13,1 0-9 14,2-5 10-8,-6 3-11-6,1-2 4 13,-8 3-3-13,-2-2-2 14,-4-1 0-14,-7 4 0 0,-2 0-3 12,-2-2 6 3,-8 2-10-15,1 0 13 0,-4 0-12 13,-2 0 11-13,6 0-7 13,-1 4 2-7,-2 4 0-6,4 1 0 13,-10 5 1-13,-4-2-6 14,0 5 10-14,-6-2-10 14,-3 1 11-14,0 2-8 13,1-4 4-13,2 1-2 14,4 2 0-14,7-2 0 14,6 4-1-9,3-3 4-5,-3 0-6 14,5-2 7-14,-3-2-5 13,7 0 6-13,5 0-3 14,-1-4 1-14,8-2-1 14,-1 2 3-14,0-2-5 13,2 0 0-13,-4 3 7 14,-2 0-14-9,2-1 13-5,0 2-11 14,1 2 5-14,-3 0 0 0,2 0-1 13,2 3 1-13,-2-3-3 13,0-1 6-13,0 1-9 14,2 2 12-14,-2 0-13 14,0 0 9-14,-5 2-4 13,8 0 2-7,-1-2 0-6,4-4 0 13,4 3 1-13,0-6-5 14,7 4 8-14,0-3-9 14,5-1 4-14,1 4-4 13,-1-1 1-13,0 8 1 14,-2 2 1-14,1 0 1 14,1 0-4-9,0-2 7-5,2-2-7 14,-1 1 8-14,2 6-8 13,-1 3 6-13,1 2-4 14,2 2 3-14,-3 1-1 14,5 1-1-14,0-5 4 0,0 0-7 12,0-4 10-12,0 1-10 20,0 1 10-20,0-1-9 0,0 2 5 13,0 0-1 2,0 4 0-15,0-2 0 0,0-4-1 12,9-2 0-12,0-2-5 14,-1-3 9-14,4-3-7 13,1-3-2-13,1 0 6 14,-1 0-7-8,0 0 7-6,1 1 1 13,1 0 0-13,-1 0 1 14,-1-2 3-14,3 2-8 14,-3-2 8-14,5 2-8 13,-1 0 5-13,4 0-2 14,-1 2 0-14,5 1 1 13,-4-1-1-7,4 1 3-6,0-3-8 14,-5 0 11-14,2-2-12 13,-4-1 10-13,2 2-7 14,4-2 4-14,-1-2-1 0,1 3 3 12,3-4-2-12,0 0-2 14,2 0 7-14,5-2-11 20,3 0 12-20,7-4-9 0,6 0 4 13,1 0-1-13,-2 0 1 13,-2 0-2-13,-5 0 0 14,-1 0 3-14,-1 0-9 14,-5 0 13-14,-2 0-13 13,1 0 11-13,-1 4-6 14,4 0 1-8,0 0 0-6,5-1 0 13,3-3 1-13,-1 0-2 14,4 3 7-14,0-3-10 13,2 0 10-13,-4 0-9 14,3 0 5-14,3 0-2 14,-4 0 0-14,-3-3 1 0,-1-4-1 19,-7 2 4-19,-4-2-10 13,-4 3 13-13,-3 1-13 14,1-3 10-14,2 5-7 14,0-1 3-14,0 2-1 0,2 0 1 12,3 0 0-12,-1 0-4 14,-2 0 9-14,3 0-11 20,0 0 15-20,-1 0-14 0,-2 0 7 13,-2 0-2-13,-2 0 0 13,-5 0 0-13,-2 0 0 14,-7 0 5-14,3 0-7 14,-3-2 6-14,-5-2-2 13,2-1 1-13,3-4-1 14,8-1 0-9,8-4-2-5,8-6 0 14,6-2 0-14,-1 0-3 14,3-2 9-14,-3 2-12 13,-6 2 13-13,-3 0-11 14,-8 2 7-14,-3 3-3 14,-9 1 1-14,-4 7 2 0,-4-1 4 19,-5-2-5-19,0-5 10 13,0-5-10-13,0-5 4 14,-14-1-2-14,-1-6-4 14,-1 7 1-14,1 1 0 0,1-2-1 12,1 4 1-12,5 1-2 14,-4 0 7-14,3 1-13 20,3 0 15-20,-4 0-15 0,2-3 13 13,-3 3-6-13,1-2 0 13,4 3 0-13,-5-6-1 14,4 2 5-14,-2 0-6 13,-2-5 8-13,-3-2-12 14,1 0 9-14,-5 0-7 14,1-3 5-9,-4 6-2-5,2-1 1 14,-2 0 0-14,1 3-7 13,3 4 14-13,1-2-12 14,-3 4 15-14,4 1-14 0,2-1 10 13,0 5-6-13,4 0 0 13,-3 3 0-13,3-1 0 21,1 3 0-21,-6-5-3 13,5 2 9-13,-4-2-9 14,-1 0 10-14,-1-1-8 13,-1 0 4-13,-1-1-2 0,-6-2-1 13,1-3 1-13,-5 2-2 14,-4-6 5-14,2 6-8 20,-2 1 10-20,2 2-11 0,5 4 7 12,-1 1-4-12,3 3 1 14,1 2 0-14,2 2-1 14,-6 0 2-14,0 3-6 13,3 1 12-13,-5 0-10 14,5 0 8-14,-4 0-8 20,-3 0 5-20,-3 1-1 0,-3 7 0 13,-6 3 0-13,-1 1-4 13,0-3 9-13,1-1-10 14,4 2 12-14,-1-2-13 0,3 1 10 13,-4-2-6-13,1 0 3 13,3-3-1-13,-3-1 0 14,-5-1 5-9,6 3-9 10,-3-3 12-15,-3 1-14 14,1 0 12-14,-1 1-10 13,1 2 5-13,-2 1-1 0,1 5 0 13,-6 2-1-13,-2 3-3 14,1 0 6-14,2 6-9 13,1-2 14-7,5 5-15-6,3-3 10 13,4-1-4-13,3-4 2 14,1-3 0-14,2-6 0 14,2-3 4-14,6-2-7 13,0 3 10-13,-1-2-14 14,-3 3 12-14,-1-1-10 13,-3 0 6-7,-2 1-1-6,2 2 0 14,-2 1 0-14,0 3-2 13,-1 1 2-13,1 4-3 14,0-3 5-14,2 0-8 0,7-4 6 12,3 0-4-12,4-2 4 14,1 2-2-14,1 2 0 14,2 0-1-9,0 4-1-5,4-1 7 14,1-3-9 0,4 5-1-14,2 6 7 14,0 1-8-14,0 6 8 0,0 2-4 13,0-5 4-13,2 1-1 13,2-5 5-13,0-4-10 14,1 2 12-8,-3-6-11-6,0 2 10 13,0-1-7-13,-2-2 2 14,2 0 0-14,1-2 0 13,0 2 3-13,-1 0-8 14,0 2 10-14,2 1-10 14,3 0 7-14,-1-1-6 0,4 1 4 12,-2-2-3-6,1 0 3-6,3-4 0 13,-3-1-2 2,-1 1 0-15,1-4-2 14,0 4 8-14,-2-3-8 13,-1-1 10-13,3 0-10 0,-2-1 4 13,2-2-1-13,-5-1 0 14,3-3-4-9,-3 3 2-5,4-5 5 14,-4 0-8-14,0 0 10 13,-4 0-8-13,2 0 8 14,1 0-4-14,-1 0 0 14,2 2 0-14,3 0 0 13,0 4 2-13,4 0-9 0,0-1 11 19,2 2-9-19,-2-2-1 14,1 2 5-14,-1-1-3 14,0 1 2-14,5-4-2 0,2-1-10 12,1-2-28 3</inkml:trace>
    </iact:actionData>
  </iact:action>
  <iact:action type="add" startTime="196975">
    <iact:property name="dataType"/>
    <iact:actionData xml:id="d22">
      <inkml:trace xmlns:inkml="http://www.w3.org/2003/InkML" xml:id="stk22" contextRef="#ctx0" brushRef="#br0">20082 11182 4 0,'65'5'1'15,"-1"-5"8"-8,1 0-7-6,-1 0 7 13,5 0-5-13,5 0 5 14,2 0-2-14,2 0-5 14,2 0-1-14,7 0 5 13,6 2-12-13,4 6 12 0,5 2-11 13,-4-2 10 1,-6-2-5-8,-1-4 0-6,-6-2 2 0,-2 0-2 13,-4 0 4-13,2 0-4 13,2 0 3-13,6 0 0 14,4 0 1-14,7 0-4 13,10 0 3-13,3-4-2 14,1-6 0-14,0-2 0 14,0 0-2-9,1-2 6-5,7 0-6 14,-6 0 5-14,-4 4-6 13,-12 4 6-13,-10 4-7 14,-1 2 3-14,-7 0 0 14,-1 0-1-14,-6 0 3 13,-8 6-6-13,-2 2 10 14,2-2-12-9,4 0 12-5,7-4-5 14,9 0 0-14,2-2 1 14,0 0-2-14,-2 0 1 13,5 0-2-13,-1 0 6 14,5-10-7-14,-1 0 6 0,-5-3-4 13,-3 4 5-13,-7-1-5 20,-4 0 1-20,-2 0-1 0,-10 0 0 12,-8 4 3-12,-10 0-4 14,-10 4 8-14,-9 2-13 14,-7 0 12-14,-9 0-12 13,-4 0 5-13,-7 0 1 14,0 0-2-14,0 0 2 14,0 0-2-9,0 0 6-5,0 0 3 14,0 0-7-14,-7 0 21 13,1-2-12-13,-3-3 15 14,-5 0-4-14,-5-5-13 14,-6-2-7-14,-6 0-8 13,-7 2 6-13,-11 4 1 14,-14 2-7-9,-15 4 13-5,-2 0-11 14,-7 0 9-14,2 0-3 14,-2 6 0-14,-6-1 3 13,-3 2-6-13,-2-1 11 0,-7-5-12 13,-10 6 9-13,-15-2-8 13,-10 4 6-13,-12 0-5 14,1 2 2-8,-8 1 0-6,-4-5-1 13,-1 4 2-13,-6-3-8 14,0 0 15-14,3 0-18 13,5-2 19-13,8-3-18 14,11 2 14-14,9-1-10 14,5 0 5-14,0 3 0 13,-2-6-2-7,-6 1-9-6,8-2 11 14,2 0-10-14,5 0 9 13,8 0-15-13,8 0 15 14,11 0-1-14,10 0 2 13,14 0-2-13,6 0 7 14,5 0-10-14,4 0 11 14,2 2-12-9,6 2 11-5,-1 0-11 0,0 0 9 13,-5 0-3-13,-4-2 0 13,-4 1 0-13,-2 2-3 14,-3-1 8-14,-3 1-14 14,8 2 14-14,-1-3-12 13,5 3 9-13,2-2-4 14,4 1 0-9,0 0 2-5,7-4 1 14,5-2 3-14,5 0-2 14,6 0 4-14,4 0-5 13,8 0 5-13,1 0-6 14,7 0 2-14,5 0-2 14,1 0 0-14,3 0 0 13,0 0 0-7,0 0 3-6,0 0-8 13,0 0-2-13,0 0 5 14,11 0-21-14,10 0 16 14,12 0 1-14,20 0 6 0,14 12 0 12,13-4 1 3,9 0-3-15,3-6 5 0,-3-2-10 19,0 0 17-19,-10 0-15 0,-2 0 7 13,-3 0-2-13,-3-6 3 13,0 1-3-13,5 0 0 14,5 3 3-14,5 2-6 14,11 0 6-14,3 0-6 13,6 0 8-13,4 0-7 14,4 0 2-9,-6 0 0-5,0 0 0 14,-6 0 3-14,-4 0-6 14,-1 0 8-14,-4 0-8 13,-1 0 11-13,5-5-9 14,6 5 4-14,6 0-3 13,12-3 0-13,-1 1 3 14,-4 0-3-8,-5-2 3-6,-1-2-6 13,-4 0 7-13,6-3-7 14,0 4 8-14,2-2-5 13,-2 5 3-13,2-3-1 0,-6 5-2 13,-8 0 2-13,-11 0-6 14,-6 0 10-14,-8 5-13 13,1 2 14-7,4-1-13-6,3-5 10 13,-6-1-4-13,0 0 0 14,-11 0 0-14,-6-3 0 14,-2-8 6-14,-2-1-10 13,0 3 10-13,-7 1-10 14,-11 0 10-14,-12 4-10 14,-12 1 4-9,-10 3-2-5,-4 0 0 14,0 0-5-14,0 0 5 13,0 0 4-13,0 0-10 14,0 0 12-14,0 0-7 14,0 0 6-14,0 0 2 13,0-1 1-13,0 1 1 14,0 0-2-9,-2 0-2-5,-2-2-6 14,-2-2-7-14,-4 0-10 0,-5 1-69 13</inkml:trace>
    </iact:actionData>
  </iact:action>
  <iact:action type="add" startTime="202659">
    <iact:property name="dataType"/>
    <iact:actionData xml:id="d23">
      <inkml:trace xmlns:inkml="http://www.w3.org/2003/InkML" xml:id="stk23" contextRef="#ctx0" brushRef="#br0">26689 4458 26 0,'-2'-5'19'15,"0"1"-12"-14,-7 3-5 0,3 1 6 13,-6 0-7-13,5 0 3 13,1-2 0-7,-1-3 0-6,0-1-4 14,-4 1 4-14,0-5-1 13,-5-1-2-13,-4-3 3 14,-2-2 1-14,-5-2-7 14,-2-1 7-14,-4-4-10 13,-6 0 8-13,-7 0-4 14,-8 0 1-9,-1 4 0-5,0 1-2 14,-1 2 1-14,2-1-2 14,0 5 6-14,-4 3-7 13,0 0 0-13,-2 5 2 14,0 3 0-14,2 1 2 13,5 0 0-13,1 0-2 14,-1 12 1-8,-5 8 1-6,-5 3-7 13,-6 8 13-13,1-1-10 14,-7 2 6-14,-2-4-4 14,-1-2 3-14,-5-6-1 13,1-1 0-13,1-5 3 0,6-1-6 13,1-5 8-13,9 1-6 20,10-5 4-20,8-1 0 0,14-1-3 13,6 2 0-13,2 2 0 13,7 4 0-13,-3 5-1 14,-2 7-3-14,-2 3-1 13,1 9 8-13,-1 7-10 14,6 1 9-14,0 4-4 14,4 2 2-9,6 0-2-5,2 0 1 14,5 3 2-14,2-3-5 14,0-2 8-14,0-4-8 13,4 2 8-13,14 1-6 14,7-4 4-14,4 8 0 13,5 2-1-13,3 6 0 14,7 1-1-8,4 3 5-6,5 4-10 13,5-1 11-13,-3 1-11 14,5-7 6-14,-1-5-2 0,1-4 0 12,4-7 1-12,2-5 1 14,-2-5 1-14,5-9 2 14,2-3 0-14,3-3-3 20,-1-8 4-20,2-3-3 0,-5-4-1 13,4-2-1-13,8 0 1 13,8-2 0-13,10-13-2 14,5 1 6-14,-5-2-10 13,0 0 11-13,-1-5-11 14,-6-4 9-14,-9-1-6 14,-7 1 2-9,-13 6 0-5,-17 8 0 14,-5 3 1-14,-2 1-2 13,1-2 5-13,3-2 1 14,3-1-2-14,-5-3 5 14,0-1-7-14,-3-6 6 0,-6-5-2 12,-4-2-4-12,-12-7 0 20,-5 0 5-20,-12-7-6 0,0 3 6 13,0-4-12-13,-12 1 13 14,0 4-7-14,-2 1 1 13,1-1 7-13,0 1-8 14,-3-1 4-14,-3-5-10 14,0-2 12-14,-6-3-13 20,-2-1 12-20,-2-4-11 0,0 4 7 12,-2 3-1-12,-4 5 0 14,1 3 0-14,-3 0-1 14,0 5 5-14,0 2-10 13,-1 4 13-13,2 0-16 14,-1 0 14-14,-4-1-8 13,-1 2 3-7,-7-1 0-6,2 1-2 14,0 3 4-14,1 0-6 13,1 6 9-13,1-2-10 14,1 0 11-14,3 2-10 13,-2-3 10-13,-1 1-6 0,3-1 0 13,2 1 2-13,4 0-4 20,6 3 7-20,6 2-8 0,1 4 10 13,6 4-14-13,1 2 13 14,3-2-9-14,3 2 3 13,0 1 0-13,6 0 0 14,0 4 1-14,2-1-7 13,0-1 4-13,0 2 2 14,0 0-25-8,0 0 9-6,0 18-3 13,2 6-2-13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0:55:07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853">
    <iact:property name="dataType"/>
    <iact:actionData xml:id="d0">
      <inkml:trace xmlns:inkml="http://www.w3.org/2003/InkML" xml:id="stk0" contextRef="#ctx0" brushRef="#br0">9241 4630 4 0,'0'0'0'15,"0"0"0"-14,0 0 0 14,0-2 0-14,0-1 10 13,0 2-6-13,0-5 4 0,-2-2-1 20,-2-1-12-20,-1 0 10 0,-1 3-5 12,-1 0 0-12,-4 0 0 14,0-2 0-14,0-1-3 13,-1 2 1-13,6 3 4 14,2 1 1-14,4 2-1 14,0 1-4-14,0 0-6 13,-3 0-4-7,-1 0 0-6,-3 10 12 14,-2 5 4-14,0 4-4 13,0 1 0-13,2-1 4 14,-1 1-7-14,1-1 6 13,1 3-3-13,-4 2 0 14,4 4 2-14,-1 4-2 14,3 5 2-9,2 6-2-5,0 10 1 14,2 6 2-14,0 6 0 13,-4 0 1-13,4-7-4 14,-2-12 0-14,2-7 1 14,-2-4 0-14,0-3 2 13,0-2 1-13,-3-4-4 0,3-1 5 19,-2-4-4-19,0-1 1 14,1-3 5-14,0-10-7 0,3-2 2 13,0-2 2-13,0-3-2 13,0 0 11-13,0 0-5 14,0 0 19-14,0 0-11 14,0 0 8-14,0-3-10 13,0 3 1-7,0-5-3-6,0 3-12 13,-2 2 0-13,-2 0 3 14,2 0-8-14,0 0 4 14,2 0-4-14,0 0 1 13,0 0 4-13,0 0-5 14,0 0-6-14,0 0 0 14,0 0-15-9,0 0-1-5,0-2-30 14</inkml:trace>
    </iact:actionData>
  </iact:action>
  <iact:action type="add" startTime="25367">
    <iact:property name="dataType"/>
    <iact:actionData xml:id="d1">
      <inkml:trace xmlns:inkml="http://www.w3.org/2003/InkML" xml:id="stk1" contextRef="#ctx0" brushRef="#br0">8755 6515 3 0,'21'0'0'1,"-3"2"4"13,1-2-5-13,2 0 2 14,1 3-1-14,3-3 0 13,1 5 0-13,-2-3-1 0,3 0 5 13,2-2-8-13,0 2 9 14,5-2-5-14,-1 0 3 13,-2 0 0-7,0 0-3-6,-4 0 0 14,-4 0 0-14,-6 0 1 13,-1 1-6-13,-3 6 10 14,5-3-10-14,-2 2 12 13,4-2-9-13,0 2 3 14,1-2-1-14,-2-2 1 20,-1-1-1-20,-3-1 2 0,-1 3 4 13,-1-1-10-13,-1 0 9 13,-1-2-8-13,2 2 7 14,3 1-4-14,9-3 0 14,4 0 1-14,2 3 1 13,13-3 2-13,7 0-3 14,8 0 0-9,1 0 1-5,-2 0 4 14,-3 2-10-14,-2 4 5 14,-1-3-1-14,0 2 1 13,-4-3 1-13,-1 3-1 0,2-5 5 13,-4 3-6 2,1-3 4-15,6 0 1 13,4 0-1-13,12 0 0 5,4-3-4-5,6-9 3 13,0 3-1-13,0-5 2 14,2 2-7-14,1 1 8 14,-4 4-8-14,-2 2 9 13,-11 5-11 2,-2 0 6-15,-1 0-1 0,-1 0 0 12,0 0 0-6,2 0-2-6,1 0 8 14,-7 0-11-14,-1 0 11 13,-10 0-10-13,-10 0 8 14,-8 0-7-14,-12 0 3 13,-5 0 0-13,-6 3-1 14,-4-3 2-14,0 2-8 0,0 0 14 19,0 0-11-19,0-2 10 14,0 0-4-14,0 0-1 0,0 0 4 13,0 0 3-13,-4 0-2 13,-3 0 14-13,-7 0-8 14,-6 0 11 0,-11 0-19-14,-9 0-4 14,-4-6 5-14,-12 0-6 5,-9 2 1-5,-11 4-1 13,-7 0 1-13,-3 0 0 14,-7 0-10-14,-8 7 17 13,-10 10-16-13,-7-2 15 14,-3 2-9-14,5-1 3 14,4-6 0-14,6-2 0 13,1-1 3-7,0-4-6-6,10-3 9 13,0 0-7-13,9 0 6 14,1 0-4-14,2-6 5 14,8-4-8-14,7 3 4 13,13-5-1-13,4 7-1 14,6-1 3-14,3 3-12 14,-2 3 18-14,-1 0-19 4,-5 0 12 11,0 0-6-15,-4 0 3 13,0 9 1-13,8-1-2 0,-1 1 4 13,9-6-5-13,5 1 10 14,4 0-10-14,6-4 7 13,6 2-6-13,7-2 8 14,4 0-8-9,6 2 2-5,0-2-4 14,0 0 2-14,0 0-15 14,0 0 9-14,2 0-18 13,4 0 15-13,6 0-3 14,5 8 11-14,10 1 1 13,11 5 2-13,11 3 0 14,9 0 0-8,7-2 0-6,4 1 6 13,-2 0-10-13,-2-2 13 14,-1-3-14-14,1-3 10 14,-1-6-5-14,7-2 0 0,10 0 0 12,4 0 0 3,6 0 3-15,3-12-6 0,4-7 9 12,7-3-12-6,6-2 13-6,5 5-11 14,-7-1 4-14,-11 9 0 13,-15 5 0-13,-16 4 0 14,-16 2-3-14,-11 0 6 13,-11 0-10-13,-6 10 13 14,-8-1-13-14,-1 3 8 14,-6-4-2-9,-3-3 1-5,-3-1 0 14,-2-4-2-14,0 0 4 13,0 0 6-13,0 0-6 14,0 0 15-14,0 0-13 14,0 0 17-14,0 0-12 13,0 0-2-13,0 0-7 14,0 0 3-9,0 0-8-5,0 0 5 14,0 0-4-14,0 0 0 0,0 0 2 13,0 0-3-13,0 0 4 13,0 0 1-13,0 0 0 14,0 0 0-14,0 0 1 14,0 0-6-14,0 0 12 13,0 0-11-7,0 0 10-6,0 0-5 13,0 0-1-13,0 0 3 14,0 0 2-14,0 0-5 14,0 0 5-14,0 0 0 13,0 0-10-13,0 0 8 14,0 0-7-14,0 0 4 13,0 0-3-7,0 0 2-6,0 0-4 14,0 0 4-14,0 0-6 13,0 0 3-13,0 0 2 14,0 0-3-14,0 0-1 14,0 0 4-14,0 0 0 0,0 0 2 12,0 0 0-12,0 0-3 14,0 0 2-9,4-4-26-5,10-9-23 14</inkml:trace>
    </iact:actionData>
  </iact:action>
  <iact:action type="add" startTime="28367">
    <iact:property name="dataType"/>
    <iact:actionData xml:id="d2">
      <inkml:trace xmlns:inkml="http://www.w3.org/2003/InkML" xml:id="stk2" contextRef="#ctx0" brushRef="#br0">15911 6619 0 0,'89'0'0'6,"1"0"1"-5,-3 2 1 0,-2 1-4 13,-10 0 6-13,-6 3-9 13,-9 2 10-13,0-4-10 14,-4 1 10-14,4 0-5 14,10-5 0-14,3 2 1 13,8-2 2-13,-2 0-2 14,-5 0 0-9,-7 0 4-5,-9 0-10 14,-4 0 11-14,-6 6-11 14,-5 2 6-14,-5 5-2 13,-5-3 1-13,-6 1 0 14,-4-3-2-14,-4 0 4 14,4-4-7-14,1-1 11 0,-2-3-6 19,3 0 3-19,-7 0 1 13,-9 0 0-13,-5 0 5 0,-4 0 3 13,0 0 5-13,-15 0 23 14,-14-3-15-14,-14-9-25 13,-20 2 9-13,-12 6-13 14,-12 4 6-14,-2 0-2 20,-3 0 2-20,-8 6-1 14,-3 2-1-14,8-1 3 0,1-7-6 12,7 0 9-12,-2 0-12 14,-9 0 1-14,-9 0-1 14,-4 0 6-14,-10 0-2 13,5 0 2-13,0 0 0 14,10 0-5-9,8 1 10-5,13-1-11 14,13 0 12-14,9 0-10 14,13 0 8-14,5 0-4 13,5 0 0-13,-5 0 1 0,1 0-1 13,-8 0 0-13,-2 0-6 13,4 0 12-13,-2 7-13 21,6 0 10-21,7 5-6 13,-1-2 3-13,14-1 0 0,3-1 0 13,8-4 0-13,8-3 0 13,2-1 5-13,5 0-9 14,0 0 11-14,0 0-13 14,0 0 6-14,0 0-2 13,0 0-12-7,8 0-4-6,0 0 8 14,11 0 1-14,12 0 4 13,21 0 10-13,23 0-2 14,14-9 0-14,15-9 0 13,-1 4-2-13,-5-3 1 14,-2 5-2-14,-9 5 1 14,-2-1-2-9,-1 3 7-5,-6 3-12 14,-3 2 13-14,-5 0-11 13,-1 0 7-13,7 0-5 14,2 0 4-14,5 0-2 0,4 0 0 13,2 0 3-13,7 0-8 13,1 0 10-13,3 0-5 20,2-8 6-20,-11 2-7 14,-12 0 1-14,-9 2 0 0,-15-2-1 13,-8-1 3-13,-7 4-3 13,-4-1 7-13,7 0-12 14,3 1 14-14,6 0-13 14,6-3 8-14,-2 4-3 20,2-2 0-20,-8 4 0 0,-5 0-3 12,-7 0 6-12,-11 0-9 14,-12 0 12-14,-8 0-13 14,-7 0 10-14,0 0-3 0,0 0 4 12,0 0 2 3,-11 0 6-15,-2 0-1 0,-3 0 5 19,0-4-14-19,0-4 1 14,-1 0 1-14,-1 2-8 0,5 1-1 12,6 4 4 3,2 1-9-15,-1 0-10 0,-1 0-14 12,3 15-34-12</inkml:trace>
    </iact:actionData>
  </iact:action>
  <iact:action type="add" startTime="29731">
    <iact:property name="dataType"/>
    <iact:actionData xml:id="d3">
      <inkml:trace xmlns:inkml="http://www.w3.org/2003/InkML" xml:id="stk3" contextRef="#ctx0" brushRef="#br0">18976 6578 4 0,'7'-3'8'1,"-3"-1"-7"13,-1 4 4-13,-1-2-10 14,-2 2 8-14,0 0-9 13,0 0 8-7,0 0-4-6,0 0-1 14,0 0-4-14,-5 0 7 13,-4 0 0-13,3 0 13 14,-5 0-13-14,-3 0 9 13,1 0-5-13,-3-4-1 14,-1 0-1-14,-1-2-2 14,-5 0 2-9,-4 0-2-5,-6-5 5 14,-9 4-4-14,-10 2-2 13,-6 0 5-13,-6 5-10 14,-3 0 7-14,-2 0-2 14,3 5 1-14,12 4 0 13,11-4-3-13,19-2 6 0,10-1 0 13,14-2 1-7,0 0-3-6,11 0 7 13,34 0 2-13,15-10-2 14,21-8 4-14,10 4-7 13,5 0-5-13,0 3 0 14,-9 8 5-14,-8 1-12 14,-11 2 14-14,-8 0-14 13,0 0 10-7,1 9-5 8,5 1 3-14,3 1-1 0,4-1 0 13,-1-2 2-13,-1-3-4 14,-8 2 8-14,-3-3-10 13,-6-3 10-13,-7 1-7 14,-5-2 2-14,-7 0-1 14,1 3 0-9,1-1 4-5,2-2-8 14,3 0 10-14,-4 0-11 13,-7 0 11-13,-9 0-9 14,-10 0 8-14,-10 0-5 0,-2 0 0 13,0 0 1-13,0 0-1 13,-5 0-4-13,-19 0 2 14,-23 4 4-9,-24 6-4 10,-12 2 4-15,3 1-2 0,11-6 0 13,15-3 4-13,8-1-3 13,1 2 0-13,7-1-2 14,1-4 4-14,1 0-6 13,-5 0 9-13,-5 0-9 14,-10 0 6-8,-13 0-6-6,-14 0 3 13,-4 0-2-13,-2 3 1 14,6 10 1-14,8 3-6 13,11-2 12-13,14-2-12 14,19-1 12-14,18-8-12 0,13-3 6 13,0 0-10-13,0 0-22 13,33 4 13-7,16-4 19 9,23 0 5-15,15 0 9 13,9-7-12-13,8-10 2 14,6 3 1-14,-4 2-1 0,-5 2-2 12,-10 2 2-12,-11 6-4 14,-18-1 2-14,-10 3-4 14,-21 0 8-9,-11 0-12-5,-13 0 10 14,-5 0-8-14,-2 0 4 13,0 0-3-13,0 0-6 14,-13 3-2-14,-20 11 9 14,-14 8 2-14,-11 0 13 13,-5 0-11-13,7-4 3 14,3-3-2-9,6-4 0-5,0 1-2 14,-1 1 0-14,-2-2-2 14,-1 1 5-14,0-3-6 13,6-4 7-13,14-2-6 14,13-1 6-14,11-2-3 0,7 0-2 13,0 0-1-13,0 0-15 13,7 0 0-7,29 0 12-6,20-5 4 13,23-10 20-13,15-6-18 14,-3 2 4 1,-10 5-3-15,-19 1-4 13,-14 5 1-13,-17 4 0 0,-18 0 0 13,-7 4-4-13,-6 0 2 13,0 0-9-7,0 0 2-6,0 7-21 14,-13 16 16-14,-3 9 0 13</inkml:trace>
    </iact:actionData>
  </iact:action>
  <iact:action type="add" startTime="32309">
    <iact:property name="dataType"/>
    <iact:actionData xml:id="d4">
      <inkml:trace xmlns:inkml="http://www.w3.org/2003/InkML" xml:id="stk4" contextRef="#ctx0" brushRef="#br0">22590 6847 1 0,'76'2'3'15,"1"1"-1"-14,4 3 3 14,0-3-4-14,-4 1-1 0,-1 1 4 12,2-1 2-12,-2-4-5 14,6 1 5-14,1-1-2 14,-5 0-2-9,2 0 2-5,-6 0 0 14,-3-1-3 0,-2-3 2-14,-2-1-1 14,2 5-2-14,2 0 2 14,8 0 5-14,2 0-14 0,0 5 16 12,2 5-15-12,2 0 12 14,6-2-6-8,7 1 0-6,4-2 1 13,-4 0-1-13,-9 0 5 14,-8-1-5-14,-17 0 3 13,-1 0-4-13,-10 1 8 14,-3 0-11-14,-4 0 7 14,-6 2-3-14,3-1 0 13,-6 2 0-7,3 0-1-6,5-3 7 13,-5 0-8-13,1-1 7 0,1-2-5 13,-2-1 5 2,5-2-4-15,1-1 0 13,3 0 0-13,5 0 1 0,6 0 2 13,1 0-6-13,5 0 8 14,1 0-11-9,0-1 12-5,5 1-10 14,-4 0 3-14,6 0 0 13,-8 0 0-13,2 0 0 14,-4 0-3-14,-1 1 8 14,-1 5-11-14,5-2 12 13,-3-1-8-13,3-2 5 14,-1-1-3-9,-2 0 3-5,3 0-1 14,2 0-2-14,-7 0 2 14,-6 0-6-14,-7 0 11 13,0 0-12-13,7-6 12 14,8-6-2-14,6 0-3 13,-3-2 7-13,-12 4 1 0,-8 2 0 20,-16 2 5-20,-11 0-15 13,-13 4 7-13,-5-1-1 0,-2 3-2 13,0 0 0-13,0 0-5 13,0 0 1-13,12-3 0 14,7-3 0-14,10-4 1 14,7-2 2-14,-3 0 0 13,-4-3 0-7,-6 4 4-6,-3 1-7 14,-3 4 1-14,-5 2-1 13,-6 0 0-13,-1 4 0 14,-5-2-4-14,0 2 1 13,0 0-1-13,0 0-4 14,0 0 7-14,0 0-1 14,0 0-2-9,-7 0 8-5,5 0-3 14,-4-4 12-14,-4-6-6 13,-5-4 6-13,-12-6-7 14,-8-2-11-14,-6-1 12 0,-5 5-14 13,-8 2 7 1,-4 4-1-14,-11 3-4 0,-5 5 0 13,-2 4 4-8,8 0-4-5,7-3 0 14,10-1 10-14,7-4-8 14,1 0 10-14,-3 0-9 13,-6-2 2-13,-4-2 0 14,-15 0 0-14,-12 4 0 14,-24 0-5-14,-16 5-2 13,-14 3 6-7,-2 0-17-6,8 0 17 13,12 0-8-13,13 0 6 14,7 0 2-14,10 3 1 14,7-3-5-14,10 0 10 13,6 0-12-13,1 0 14 14,-2 0-17-14,-9 2 10 14,-6 2-1-9,-7 0-7-5,-2 0 3 14,1-2 1-14,1 2 1 0,2 0-1 12,0 0 7-12,-2 2-10 14,0 0 8-14,-7 0-6 14,5 3 5-14,1 0 0 13,-1 5 0-13,-7 4 0 14,-2 4-4-9,-1 5 7-5,3-1-10 14,9-2 14-14,8-4-15 14,10-9 15-14,15-2-9 13,12-5 4-13,13-2 0 14,2-2-2-14,2 2 5 13,9-2-12-13,5 1 15 14,7-1-15-8,6 3 15-6,0-3-16 13,0 0 4-13,0 0-11 14,10 2 1-14,28 0 9 13,29-2-1-13,32 0 12 14,27 0-3-14,30 0 0 0,19-4-1 13,14-4 5 1,2 0-8-8,-4 1 1-6,-8 2 0 13,-12-4 0-13,-15 6 1 0,-9-3 4 13,-14 2 0-13,-6 2-2 14,-5 2 2-14,-7 0-1 13,-8 0-2-13,-18 0 2 14,-21 0-4-14,-18 3 1 14,-21 2-2-9,-14-3 2-5,-9 1-8 14,-2-1 14-14,0 1-8 13,0-3 3-13,-4 0 5 14,-1 0-5-14,1 0 3 14,-2 0 6-14,-3 0-6 13,-7 0 11-13,-4-10-16 14,-6-4 0-9,-11 3-12-5,-9 9-7 14,-19 2-64-14</inkml:trace>
    </iact:actionData>
  </iact:action>
  <iact:action type="add" startTime="34943">
    <iact:property name="dataType"/>
    <iact:actionData xml:id="d5">
      <inkml:trace xmlns:inkml="http://www.w3.org/2003/InkML" xml:id="stk5" contextRef="#ctx0" brushRef="#br0">4003 7754 1 0,'2'-2'0'1,"-2"2"6"13,0 0-3-13,0 0-6 14,0 0 3-14,2 0-4 0,1 0 1 19,1 0 3-19,6 0 0 0,0 0 0 13,8 2 0 1,4 0 0-14,1-2 0 0,-1 2 0 13,0-2 0-13,0 0 0 13,-3 0 1-13,-4 0-2 14,1 3 6-14,-1-3-10 20,-1 3 10-20,-1-1-10 0,-5 2 8 13,0-2-3-13,0 0 0 13,-3-2 0-13,1 1-2 14,2-1 6-14,-4 0-9 14,3 3 10-14,-1-3-10 13,3 3 11-13,0-3-8 14,2 1 2-9,3 1 0-5,-3 0 0 14,4-2 2-14,1 2-4 14,2-2 7-14,-1 0-7 13,4 2 8-13,-2 1-7 14,4-1 3-14,4-1 1 14,6-1-3-14,5 2 0 0,7-2 1 19,6 0 3-19,4 0-4 13,11 0 3-13,0-5-2 14,1-4 3-14,-2 3-4 14,-10 0 0-14,-5 2 0 0,-8 0-1 12,-5 4 3-12,-3-3-4 14,-1 3 8-14,6 0-10 20,3 0 8-20,9 0-6 14,2 0 5-14,5 0-1 13,0 0-1-13,-2 0-1 0,-4 0 2 13,-6 0-1-13,-3 0-1 14,-3 0 6-14,-3 0-10 13,-1 0 10-13,0 0-8 14,2 0 4-9,2 0-2-5,3 0 0 14,5 0 1-14,4 3-2 14,1 1 7-14,3-2-12 13,1 0 13-13,4-2-14 14,-1 0 11-14,5 0-6 13,2 0 2-13,0 0 0 0,4-2 0 20,-5-4 5-20,0-2-10 13,1 1 10-13,-1 0-6 14,5 0 7-14,-1 0-6 14,-1 3 1-14,-5 2-1 0,-1 2 0 12,-3 0 0-12,0 0-3 14,-2 0 9-14,0 4-14 13,2 5 16-7,5-4-12-6,4-1 8 14,9-2-4 0,5-2 0-14,6 0 0 0,-5 0 0 13,1 0 1-13,-2-2-5 13,6-6 9-13,5 0-10 14,1-2 9-14,1 4-7 14,-5 0 3-9,-4 0 0-5,1 0 0 14,-8 2 0-14,-2 3-1 13,2 1 5-13,-5 0-10 14,-3 0 13-14,-1 0-13 14,-8 1 10-14,-3 3-7 0,-4 0 3 12,0 1 0-12,2-5 0 14,2 0 4-9,0 3-9-5,-1-3 11 14,-1 0-12 1,-2 2 13-15,5-2-12 13,1 0 7-13,8 0-2 0,3 0 0 13,8 0 0-13,0-5-2 14,0-7 7-14,-6 4-11 13,-5 5 13-7,-8 0-14-6,-4 0 11 13,5 0-5-13,1 3 1 14,3 0 0-14,0 0 0 14,-3 0 3-14,-4 0-9 13,1 0 12-13,-3 0-11 14,6 0 12-14,6 0-10 14,5 0 4-9,4 0-1-5,-6-1 0 14,3-1 1-14,-5 0-2 13,-4 2 7-13,3 0-12 14,1 0 13-14,2-2-12 14,5-5 8-14,0 4-4 0,0 1 1 12,3 2 0-12,-2 0-2 14,2 0 6-9,-3 0-10-5,-2 0 13 14,0 0-13-14,-1 0 12 14,-2 0-9 0,4 0 4-14,-2 0-1 0,3 0 0 13,3-2 0-13,1 2-3 13,1-2 11-13,-1-1-16 14,-2 3 16-8,-2 0-14-6,-4-3 9 13,4-3-4-13,-2-2 1 14,2-2 0-14,2 0 0 14,-2 1 2-14,-2 4-6 13,2 1 10-13,0 1-12 14,-3 2 12-14,-1 1-11 13,-5 0 6-7,0 0-1-6,-1 0 0 14,-4 0 0-14,-1 0-2 13,-5 0 6-13,-2 0-10 0,1 0 14 13,1 0-14 1,2 0 10-14,4 1-5 14,4 4 1-14,-1-1 0 0,-1 2 0 13,1 2 1-8,-5 0-7-5,8-2 12 14,-3-6-13-14,4 0 13 13,1 0-9-13,-3 0 4 14,0 0-1-14,-3 0 0 14,-3 0 1-14,-1-2-5 13,-2 2 9-13,6 0-11 14,2 0 12-8,3 0-11-6,6 0 9 13,-6 0-5-13,-2 0 1 14,-3 3 0-14,-6 4 0 13,3-3 2-13,-3 2-5 14,-2-3 9-14,2 0-12 14,0-1 13-14,1-2-12 13,3 0 7-7,0 0-2-6,4 0 0 13,10 0 0-13,7 0-4 0,10-2 11 13,-3-8-14-13,-3 5 14 14,-11 4-14-14,-7 1 11 13,-6 0-6-13,-7 0 2 14,-4 0 0-14,4 4 0 14,2 5 1-9,2-2-7-5,3 1 13 14,-3 2-14-14,-4 0 14 13,5-1-11-13,-1-2 6 14,3 0-2-14,-1 0 0 14,-6 3 0-14,-4 2-1 13,-3 0 4-13,-9 0-10 14,1 2 14-9,-3-3-14-5,0 1 12 14,3-5-6-14,1 1 1 14,5-2 0-14,12 0 0 0,7-2 2 12,6-1-5-12,4-2 10 14,-7 1-14-14,-9 0 13 13,-6 2-11 2,-11-1 7-15,-7 0-2 5,-7-1 0-5,-2 3 1 13,5-4-3-13,3 2 7 14,4-2-11-14,1 1 12 13,2-2-11-13,-1 0 9 14,-3 0-7-14,-7 2 3 14,-4-2 0-14,-8 2-1 13,-4-2 5-7,-10 0-9-6,-4 0 12 14,-3 0-13-14,0 3 13 13,0-3-13-13,0 2 9 14,0-2-3-14,0 0 1 13,0 0-1-13,0 0 3 14,0 0 2-14,0 0 0 14,-5 2-4-14,0-2 17 4,1 0-7-4,-5 0 12 14,-2 0-9-14,-7-7-11 13,-2 0-1-13,0-4 2 14,-2 1-5-14,-3 0 6 14,0 0-8-14,-4 0 11 13,-6 3-16 2,-7-4 7-15,-8 2 0 4,-6 4-1-4,-2 1 2 14,-4-1-4-14,0 0 8 14,-5 1-11-14,-4-4 14 13,-1 0-15-13,-3 0 15 14,-4-2-10-14,-3-2 3 14,-2 2-2-14,-1-3 1 13,-2 1 2-7,2 3-4-6,7-1 11 13,0 3-17-13,2-2 13 14,0 4-11-14,-6-1 6 14,-3 5 1-14,-6-3 0 13,-2-2 1-13,-6-2-3 14,3-4 6-14,2 0-12 13,-1 0 17-13,-5-1-16 5,-1 6 11-5,1-2-6 14,0 4 2-14,0 1-1 13,-3 0 1-13,-4 0-1 14,0-3-4-14,2 3 8 13,0 4-11-13,-6 0 12 14,-3 0-10-14,-10 4 6 14,-1 7 0-9,2-6-1-5,3 1 1 14,2-4-3-14,4 0 8 14,6-2-13-14,4 0 16 13,2 0-14-13,1 0 13 14,-4 0-9-14,7 0 3 13,2 0-1-13,4 0 0 14,1-4 1-8,-5 4-3-6,-2 0 9 13,-6 0-14-13,-1 0 13 14,1 0-12-14,-4 2 6 0,-4-2 0 12,-1 0 0 3,-1 0 0-15,0 0-3 0,0 0 2 13,2 2-5-13,-9-2 12 13,7 0-15-7,2 0 15-6,8 5-9 13,6 3 3-13,-3 1 0 14,-3 1 0-14,-1 1 0 14,0-7-3-14,5-2 11 13,1-2-16-13,6 0 16 14,1 0-15-14,6-5 10 14,8-4-3-9,2-4 2-5,9 1 0 14,2 5-2-14,1-1 4 13,6-1-6-13,4 4 8 14,8-2-5-14,10 1 3 14,7 1 2-14,9 1-5 13,2 1 4-13,7 1-4 0,2 0 4 19,3 2-10-19,1-2 7 0,2 2-6 13,3 0-6-13,0 0 7 14,0 0-34-14,0 18-24 13,10 0 16-13</inkml:trace>
    </iact:actionData>
  </iact:action>
  <iact:action type="add" startTime="38843">
    <iact:property name="dataType"/>
    <iact:actionData xml:id="d6">
      <inkml:trace xmlns:inkml="http://www.w3.org/2003/InkML" xml:id="stk6" contextRef="#ctx0" brushRef="#br0">25432 6541 14 0,'0'0'16'1,"0"0"5"13,0 0-20-13,0 0 10 14,-2 0-10-14,-4 0 1 13,-2 0 2-13,2-4-3 14,3 1 7-9,1 1-5-5,2 1 9 14,0 1-12-14,0 0 12 14,0 0-9-14,-2-2-1 13,-4 2-2-13,-2-4 0 14,0 2-2-14,-3-1 1 14,-3-2-3-14,-6 1 7 0,-4 1-11 19,-10 2 11-19,-9 1-10 13,-5 0 7-13,-6 0 0 14,-2 0 0-14,0 0 4 14,4 0-3-14,0 0 4 0,5 0-8 12,3-7 9-12,-3 4-6 14,-2-4 5-14,-2 2-4 20,-10 1-1-20,-3 2 0 14,-7-5 0-14,-8 7 5 0,-3 0-11 12,-8 0 14-12,-3 0-16 14,1 0 16-14,3 0-12 14,4 9 4-14,6-2 0 13,-2 4 0-13,-4-3 0 14,-1 0-4-9,-5-3 9-5,-2-5-11 14,5 0 12-14,-6 0-11 14,10-3 13-14,3-11-6 13,10-3-2-13,11 2 3 14,2 1-3-14,4 2 2 14,0 4-5-14,-2 6 6 0,2 2-7 19,-12 0 5-19,-3 0-5 13,-4 0 7-13,-1 2-3 0,5 3 0 13,11 2 0 2,10-6 0-15,3 3 4 0,5 1-9 12,2-2 12-12,2 2-13 14,2-1 12-14,1-1-10 20,0 4 4-20,-3-2 0 0,-4 6 0 13,-5 3 0-13,1 0-6 13,-1 0 13-13,9 0-14 14,5-4 14-14,7-4-13 13,3 0 10-13,6-3-4 14,4 2 0-14,6-5 0 14,1 2 0-9,1-2 3-5,3 0-8 14,0 4-1-14,0 11 3 14,-4 8-12-14,-2 12 12 13,-3 6 3-13,-1 5 0 14,4-2 3-14,-3 0-1 13,0-1-2-13,0-7 8 0,-2 1-15 20,0-6 16-20,2-1-15 13,0 1 9-13,5-2-4 0,2 5 1 13,2 4-2-13,0 3-1 13,0 1 6-13,0 4-7 14,11-5 9-14,-1 4-7 14,4-3 7-14,-5-4-5 20,-3-1 2-20,-1-4-2 0,-2-3 0 12,-1 1 2-12,0-1-3 14,3-1 8-14,-3 0-13 14,4-3 14-14,1-2-15 13,2-5 10-13,2 1-6 14,2-1 3-14,3-3 0 14,-1 2 0-9,1 0 5-5,2-2-10 14,0 1 12-14,0-3-8 13,-1 0 7-13,1-3-7 14,1 0 2-14,0 0-1 0,6-2 0 13,4-1 1-13,4-3-1 13,9-1 6-13,14-4-7 20,6 0 8-20,15 0-12 14,2 0 10-14,4-9-5 0,2-1 0 13,-4 0 0-13,-4 2 0 13,-1 0 2-13,2 1-7 14,2 4 12-14,5 0-14 14,7 3 14-14,-3 0-12 20,-3 0 6-20,-8 0-1 13,-7 0 0-13,-5 0 1 0,-6 0-3 13,-1-1 8-13,-1-2-10 14,3-1 11-14,-3 0-9 13,0 2 7-13,2 1-6 14,4 1 2-14,15-2 0 14,8-3-1-9,13 1 5-5,2 1-11 14,-7-4 13-14,-7 5-14 13,-8-2 14-13,-3-3-11 14,7 1 7-14,9-7-3 0,10-1 2 13,2 0-1-13,-2 3 0 13,-12 2 7-13,-7 4-14 14,-5-2 14-9,-11 2-13-5,-5 5 9 14,-12-3-7-14,-5 1 3 14,-9 0 0-14,-1 0 0 13,3 0 4-13,4-4-4 14,-1 0 5-14,0 2-8 13,-3-3 13-13,-8 6-17 14,-6 1 10-8,-6 0-3-6,-7-2 0 13,3 0 0-13,3 0-3 14,0 2 11-14,2-2-18 13,-5-1 20-13,-5 3-16 14,1-5 13-14,-7 1-7 14,5-4 6-14,0-8 5 13,0-9-7-7,-1-5 1-6,0-2-7 13,-6 1 10-13,0-1-16 14,-2 0 16-14,0-1-15 0,0-1 9 13,4-1-2-13,1-2 0 13,-1-4 1-13,3 0-3 14,-2-4 9-14,-3 0-14 20,-2-4 15-20,0 3-16 14,0-2 13-14,-2 4-9 0,-14 0 4 12,1-2 0-12,1-5-1 14,3-2 5-14,-3-8-10 14,1-1 15-14,-1 4-17 13,-1 2 17-13,-1 8-17 14,-1 6 9-9,-2 5-2-5,2 8 0 14,-3 0-3-14,-1 8 1 14,-5-4-7-14,2 4 7 13,-3 5 5-13,2 0-11 14,3 2 15-14,-1 5-13 0,2 3 7 13,-4 0 0-13,7 4-3 20,0 0 7-20,-2 0-14 0,-3 2 20 12,-6 0-20 3,-8 0 19-15,-3 0-13 0,-7 0 5 13,-2 0-1-13,-7 0 0 13,-2 0 1-13,-4 2-3 14,-3-2 9-14,-3 0-16 13,-15 0 18-7,-2 0-12 9,-9 0 7-15,-3 0-6 0,1 2 2 12,-7 4 0-12,5-1-2 14,-14 2 0-14,-2-2 0 13,-3 6 4-13,-4 1-8 14,-1-1 11-14,-1 3-13 14,-2-2 9-9,4 1-1 10,6 3 0-15,5-1-1 0,6-3-4 12,1 0 9-12,5-2-11 14,5-5 14-14,3 2-16 14,8-2 14-14,0 2-7 0,3 2 4 12,3 0-2-12,3 0 0 14,11 2-3-8,4-3-3 8,8 2 12-14,12-4-13 14,5-1 12-14,11 2-12 0,6-4 10 12,6 2-3-12,0 1 0 14,4 0 0-14,-5 2-4 14,3-4 7-14,2 1-12 13,-3 0 18-7,-2-1-18 8,-7 4 15-14,-2 4-8 0,-5-2 2 13,-1 2 0-13,2-2-1 14,-1-1 3-14,7 8-7 13,0-2 9-13,0 8-9 14,3 3 0-14,-1 0 2 14,1 1-2-9,3 1 1-5,3-3 0 14,1 1 1-14,3-1 2 13,2 1 0-13,1 1-6 14,0 2 14-14,0 0-13 14,2-3 11-14,-2 6-9 0,2-3 4 12,-2 8 0-12,2-1-1 14,0 4 5-9,-3-1-8-5,3 4 11 14,0-1-15 1,0 2 16-15,0 2-15 0,0-6 8 12,0 0-1-12,0-2 0 14,7-6 0-14,-3 3-2 14,4-1 7-14,-2 0-10 13,3 2 13-7,1-2-16-6,9 0 13 13,-1-2-10-13,7-2 5 14,-2-6-1-14,9-4 1 14,-1-4 1-14,5-6 5 13,4-6-1-13,6-1-3 14,12-3 1-14,5 0 2 0,9 0-2 19,-1-5-3-19,-2-3 1 14,0 4-1-14,-2 2 0 13,0 0 2-13,4 0-8 0,-1 2 13 13,-2 0-14 1,3 0 14-14,3 0-10 0,2 0 3 13,7 0 0-13,6 0 0 14,9 6 0-9,7 2-4-5,1-4 11 14,6 1-14-14,-5-3 15 13,-8-2-13-13,-6 0 8 14,-2 0-3 1,7 2 1-15,9-2-1 0,9 0 0 12,9 0 4-12,13 0-5 14,12-9 5-9,1-5-5-5,1 0 8 14,-15-2-3-14,-16 4-4 14,-16 0 1-14,-18 3-1 13,-14 2 4-13,-15 3-7 14,-16 0 10-14,-8 4-14 14,-12 0 16-14,1 0-17 13,4-2 13-7,8 2-5-6,9 0 0 0,4 0 0 12,5 0 0-12,3 0 3 14,-7-3-9-14,-2 3 13 14,-14 0-14 0,-6 0 15-14,-12 0-13 0,-6-3 6 13,-4 3-1-13,-5 0 0 14,0-2 0-9,0 2 5-5,0 0-3 14,0-2 11-14,0-8-13 13,13-6 23-13,5-9-22 14,6-8 0-14,5-1-1 14,-6 4 0-14,-3 2 0 13,-5 3 3-13,-3 1-10 0,-1 2 15 19,-7 0-16-19,-4-2 12 14,0 0-8-14,0-4 0 0,-2 2 4 13,-7-3-2-13,-5 0 2 13,1-3 0 2,3-3 7-15,-4-1-11 13,-1-1 14-13,-2-3-17 14,-3-1 11-14,1-1-7 5,-4 0 3-5,1-2 0 13,-2-2 0-13,1-1 3 14,-4 1-10-14,-2-3 12 13,3-1-13-13,-3-3 14 14,6 7-9-14,4 4 4 14,-2 4-1-14,1 6 0 13,0 0-2-7,-2 4-2-6,-3 0 3 14,0 2-5-14,0 2 10 13,-5-2-11-13,-1 4 8 14,-1-3-2-14,-3 4 1 13,-3-4 0-13,-2 4-3 14,-3-6 6-14,1 1-9 14,-3 1 15-9,-3-1-18-5,-4-3 14 0,-2 3-10 13,-3-2 6-13,1 4-1 13,-2 2 0-13,-4 3 0 14,-6 7-5-14,-7 5 8 14,-6 3-10 0,0 4 14-14,-2 0-14 14,10 0 14-14,5 5-10 4,8 9 3-4,0 0 0 14,-3 3-1-14,-1 0 5 14,-3-1-9-14,9 1 13 13,4-4-16-13,21-4 16 14,14-1-15-14,5-4 11 14,12-4-5-14,-3 2 1 13,5-2 0-7,0 0-3-6,0 0-5 13,0 0 3-13,0 0-23 14,0 0 5-14,5 6-49 14</inkml:trace>
    </iact:actionData>
  </iact:action>
  <iact:action type="add" startTime="68407">
    <iact:property name="dataType"/>
    <iact:actionData xml:id="d7">
      <inkml:trace xmlns:inkml="http://www.w3.org/2003/InkML" xml:id="stk7" contextRef="#ctx0" brushRef="#br0">21961 7696 0 0,'0'0'0'1,"0"0"0"13,0 0 0-13,0 0 0 14,7 0 0-14,15 0 0 13,9 0 0-13,12 0 0 14,13 2 0-14,13 3 0 14,13 2 0-14,5 1 0 13,2 2 5-7,-2 0-10-6,4-6 10 14,8-2-10-14,3-2 6 13,5 0-2-13,0 0 2 14,-7 0-1-14,-4 0 0 13,-2 0 4-13,-2 0-9 14,-1 0 10-14,-5 0-9 14,-3 8 9-9,-2-4-6-5,-4 1 2 14,1-5 3-14,3 3 2 13,-1-3-5-13,0 0 10 0,3 0-10 13,-1 0 6 2,7-6-2-15,5-8 2 0,1-4-7 12,0-2 8-12,-7 5-7 14,-14 6 0-9,-7 4-1-5,-13 2 5 14,-13 0-8-14,-9 3 7 14,-16 0-8-14,-8 0 5 13,-8 0-5-13,0 0-1 14,0 0 5-14,0 0-2 14,-4 0 2-14,-2 0 6 13,-8 0 0-7,-6 0 12-6,-2-1-18 13,-9-7 15-13,-1 2-9 14,-3-5 7-14,-8 4-6 14,-3-3 0-14,-12 2-7 13,-17-1 5-13,-8 6-10 14,-18 1 13-14,-18 2-14 14,-18 0 12-9,-19 0-10-5,-14 4 4 14,-6 10 0-14,0 4-4 13,9-3 4-13,6 5-3 0,18-6 10 13,10 3-16-13,5-1 12 14,6-2-9-14,1 0 7 13,8-5-2-13,6-4 2 14,9-3-1-9,11-2 0-5,16 0 4 14,15 0-10-14,11 0 13 14,14 0-13-14,11-4 14 13,6 1-11-13,6-4 5 14,1 2-2-14,-1 2 0 14,0-1 0-14,4 4-2 13,4-2 9-7,0 2-14-6,0 0 1 13,0 0 5-13,0 0-21 14,4 0 12-14,19 0 3 14,17 9 7-14,13 3 1 13,18 1 2-13,21-6-3 0,11-2 4 13,15-5-5-13,5 0 8 20,-1 0-10-20,1 0 3 0,-3 0 0 13,-2 0-1-13,-5-2 2 13,1-1-4-13,-6-4 10 14,-4 5-13-14,-1-2 14 13,-3 2-15-13,0 0 13 14,6 2-7-14,0 0 2 14,-1 0-1-9,-2 0 0-5,-6 0 1 14,-3 0-4-14,5 0 9 13,-3 0-12-13,-1 0 12 14,-10 0-12-14,-7 0 7 14,-10 6-1-14,-7 5 0 13,-6-4 0-13,-1 3-4 14,-9-4 10-9,-7-2-12-5,-11-2 15 14,-12-2-15-14,-3 0 12 14,-6 0-6-14,-1 0 0 0,-3 0 2 12,-2 0-2-12,0 0 4 14,0 0-2-14,0 0 2 14,0 0-8-14,-7 0 2 13,-13 0-3-7,-16 0-1-6,-20 2 5 13,-21 5 1-13,-20-2 0 14,-7 1-5-14,-6-3 11 14,6 0-12-14,10 0 12 13,3-3-11-13,6 1 10 14,-2-1-7-14,0 2 3 14,0-2-1-9,1 0 0-5,3 0 3 14,-2-10-7-14,-8-2 11 13,-10 0-14-13,-15 2 14 14,-12 2-12-14,-3 0 7 14,4 1-2-14,13 4 0 13,10-1 3-13,18 2-7 0,12-3 10 19,11 5-12-19,7-5 13 14,7-2-10-14,4 2 6 14,2-3-4-14,6 0 2 0,3-2-1 12,3 2 0-12,6-2 3 14,0 1-8-14,2 4 13 14,1-1-15-14,2 3 14 20,-3-3-13-20,-2 1 8 0,-2 3-4 12,0 0 2-12,0 2 0 14,2 0-2-14,3 0 7 14,7 0-11-14,0 0 11 13,7 0-14-13,1 0 13 14,6 0-8-14,3 0 3 13,0 0-3-7,0 0-3-6,0 0-13 14,0 2 18-14,12 4 2 13,8 6-9-13,11-3 18 14,11 3-9-14,16-3 2 13,15-1-2-13,19-4 1 14,9-2 2-14,1-2-3 0,0 0 6 19,-3 0-12-19,-3 0 13 14,1 0-12-14,-3 0 9 0,-3 0-4 13,1 0 0-13,-1 0 0 13,1 0 0-13,-1 6 2 14,2 2-8-14,-1-2 13 13,4 2-14-13,5-1 13 21,5-2-7-21,10-3 1 0,2-2 0 12,-1 0 0-12,-5 0 1 14,-8 0-3-14,-7 0 6 13,-3-4-11-13,-5 1 16 14,-4-2-14-14,-7 5 8 14,-13 0-4-14,-16 0 1 13,-16 0-2-7,-11 0-4-6,-11 0 12 13,-9 0-12-13,-2 0 12 14,0 0-13-14,0 0 9 14,0 0-5-14,0 0 3 0,0 0 0 12,0 0 0-12,0 0 0 14,0 0-4-14,0 0 9 14,0 0-11-9,0 0 2-5,0 0 3 14,-17 0-18-14,-21 0 19 13,-17 5 6-13,-22 0-2 14,-10 1-4-14,-8-3 2 14,-5 0-3-14,2 0 7 13,-3-2-10-13,5 1 12 20,0 0-12-20,-4 0 7 0,2 0-3 13,0-2 0-13,2 0 0 14,4 0-1-14,-3 0 6 13,-5 0-12-13,-8 0 15 14,-2 0-13-14,-2 0 12 14,4-6-7-14,6 0 2 0,4 0 0 19,-1 2-2-19,11 0 3 13,3 1-5-13,7 3 8 14,9 0-11-14,2 0 10 14,3 3-10-14,4 7 6 0,6 0-1 12,9-1 0-12,11-6 0 14,13 1-2-14,5-2 8 20,5 0-12-20,3 1 13 14,2-2-14-14,2-1 9 0,-1 2-4 12,3 0 1-12,0 0-4 14,0 0 2-14,2 1-5 13,0-2 5-13,0-1-5 14,0 0 8-14,0 4-10 14,11 0 9-9,22 0 2-5,25 4 4 14,23-4-3-14,19 1-1 13,11-1 1-13,10-4 4 14,1 0-10-14,3 0 10 14,-4 0-10-14,-5 0 9 13,-6 0-6-13,-2 0 1 0,1 0 0 20,-2 5-1-20,0 7 2 13,-9 4-2-13,-6-2 7 14,-8 2-12-14,-8 0 14 13,-16-5-13-13,-10-1 6 0,-13-2-2 13,-8-4 1-13,-6 0 0 14,-8-4 1-14,-4 2 7 20,-4-2-12-20,-5 0 10 13,-2 0-7-13,0 0 6 0,0 0-7 13,0 0 2-13,0 0 0 14,0 0 0-14,0 0 4 13,0 0 2-13,0 0-4 14,0 0 7-14,0 0-7 14,0 0 7-9,0 0-6-5,0 0 0 14,0 0 1-14,0 0-3 13,0 0 3-13,0 0-1 14,0 0 4-14,0 0-4 0,0 0 1 13,0 0 1-13,0 0-4 13,0 1 1-13,0-1-2 14,0 0 0-9,0 0 2-5,0 0-2 14,0 0 6-14,0 0-5 14,0 0 5-14,0 0-5 13,0 0 3-13,0 0-3 14,0 0-1-14,0 0 0 13,0 0-4-13,0 0 10 14,0 0-14-8,0 0 14-6,0 0-13 13,0 0 10-13,0 0-3 14,0 0 0-14,0 0 3 14,0 0-2-14,0 0 4 13,0 0-7-13,0 0 8 14,0 0-10-14,0 0 13 13,0 0-12-7,0 0 5-6,0 0-2 14,0 0 2-14,0 0-2 0,0 0 6 12,0 0-2-12,0 0-1 14,0 0 1-14,0 0-3 13,0 0 3-13,0 0-8 14,0 0 4-14,0 0 0 14,0 0 0-9,0 0 0-5,0 0-6 14,0 0 13-14,0 0-14 13,0 0 15-13,0 0-14 14,0 0 9-14,0 0-3 14,0 0 0-14,0 0 0 13,0 0-4-13,0 0 3 14,0 0-4-8,0 0-4-6,0 0 9 13,0 2-26-13,0 3 0 14,0 2-24-14,0 0-14 13</inkml:trace>
    </iact:actionData>
  </iact:action>
  <iact:action type="add" startTime="73512">
    <iact:property name="dataType"/>
    <iact:actionData xml:id="d8">
      <inkml:trace xmlns:inkml="http://www.w3.org/2003/InkML" xml:id="stk8" contextRef="#ctx0" brushRef="#br0">6024 4449 12 0,'0'-3'18'6,"0"0"0"-5,0 3-5 14,0 0 2-14,0 0-1 13,0 0-5-13,0 0 5 14,0 0-7-14,0 0 12 0,0-6-15 13,0 1 6-13,-4-2-10 13,0-1 5-13,-3 0-4 14,1-1-1-9,-4 2 3-5,4-3 1 14,-5 2-5-14,2 0 5 14,-2-2-8-14,0 2 4 13,-1 1 0-13,3 0 0 14,-1 2 0-14,1-4 0 13,-1 5 3-13,4-2-5 14,-1 2 7-8,5 2-8-6,0 0 7 13,0 2-6-13,2 0 4 14,-3 0-3-14,3 0 1 14,0 0 0-14,-2 0-2 13,2 0 2-13,0 0-4 14,0 0 8-14,0 0-4 13,0 0 3-7,0 0-5-6,0 0 2 14,0 0 0-14,0 0-1 13,0 0 0-13,0 0-2 14,0 0-4-14,0 4 5 0,-2 22-5 12,-7 12 5-12,-2 12 4 14,-3 3-2-14,1-2 0 14,5-1 0-9,-2-3 0 10,6-3 0-15,-1-5-5 0,1-4 8 12,0-5-6-12,-2 2 6 14,4 2-4-14,0 7 2 14,0 5-1-14,2 10 0 13,-2 6 3-13,2 4-7 14,0 2 7-9,0-1-6-5,0-9 6 14,0-7-8-14,2-4 5 14,8-9-1-14,0-4 1 13,-1-5 0-13,1-6-3 14,-4-4 6-14,-2-8-6 14,3-3 8-14,-1-4-10 13,-1 1 10-13,0-3-7 5,1 0 4 9,3 1-1-14,7 2 5 0,-3 0-6 13,12 1 7-13,6 2-4 14,9 2-3-14,9 0 4 13,3 4-7-13,5 1 5 14,1-1-2-14,4-2 0 14,4-5 1-9,5 2-4-5,6-1 8 14,10-3-10-14,12 2 11 13,3-1-10-13,12-2 7 14,4-1-3-14,-2 4 0 14,0 0 0-14,-7 5-3 13,-7 5 6-13,-4-2-6 14,3 2 3-9,1 0-3-5,6-5 6 14,5-5-8-14,3 0 5 14,0-7 0-14,7 0-1 13,1-3 2-13,1-11-3 14,0 0 7-14,-7 2-10 0,-8 2 10 13,-8 2-10-13,-6 0 9 20,-7 5-4-20,-13 0 0 0,-9 1 0 12,-7 2-2-12,-2-2 4 14,4 0-2-14,3-2 3 14,9 0-6-14,1 1 9 13,4 2-14-13,-4-1 13 14,-6-2-5-14,3 2 0 13,-1-1 0-7,7 3 0-6,4-3 0 14,9 1-6-14,-1-2 12 13,-1-1-11-13,-4 3 10 14,-2 1-8-14,-2 1 4 13,0 0-1-13,2 0 0 14,-4 0 0-14,2 0-3 14,-3 0 8-9,0 0-10-5,-4 1 10 14,-1 8-8-14,-8-2 6 13,-7 4-5-13,-2-3 2 0,2-4 0 13,2 0 0 2,9-4 3-15,7 0-7 0,17 0 10 12,10-18-9-12,8 0 6 20,8-2-6-20,-6 3 4 0,1 2-1 13,-3 1 0-13,-4 4 2 14,-4 2-7-14,-5 4 11 13,-5-1-12-13,3 5 11 14,2 0-10-14,12-2 7 14,4 0-2-14,4-1 0 13,6-2 0-7,1 3-3-6,-7 0 6 13,-1 0-9-13,-13 1 12 14,-8-1-12-14,-12 0 12 14,-1 2-8-14,-5 0 2 13,-6 0 0-13,-1 0 0 0,-5 0 2 13,-1 0-7 1,5 5 10-8,3 6-10-6,3 2 11 14,2-1-7-14,2 0 1 13,-5 0 0-13,-3 1 0 0,-1-1 0 13,-2 0-3-13,0-6 6 14,3-5-8-14,-3-1 10 13,5 0-10-13,-3 0 10 14,0 0-8-9,5 0 4-5,0 0-1 14,0 2 0-14,1 3 2 14,2-3-4-14,-2 0 5 13,0 0-4-13,-2 1 5 14,1 0-8-14,-7 1 5 13,5 1-1-13,4-2 0 14,4 1 2-8,10-3-4-6,6-1 6 13,7 0-9-13,8 0 11 14,9-8-12-14,8-11 11 13,4 0-7-13,-1 4 2 14,1-2 0-14,0 3 0 0,-4 1 1 13,-10 2-5-13,-5 3 10 20,-9 5-12-20,0 3 12 0,-3 0-9 12,-3 0 3-12,-2 0-2 14,-6 0 1-14,-1 0 1 14,0 0-3-14,3 0 6 13,-1 0-9-13,6-2 12 14,-1-5-12-14,-4 3 10 20,-3 4-5-20,-10 0 1 0,-6 0 0 13,-6 0 0-13,-4 4 1 13,-8 6-5-13,1-3 8 14,3-4-7-14,6 0 8 14,4-3-7-14,4 0 4 13,4 0-2-13,-6 0 0 14,-3 0 0-9,-8-4 0-5,1 4 0 14,-7 0-3-14,-4-2 6 14,-2-3-9-14,-11 2 10 13,-12-6-5-13,-13 4 1 0,-9-4 0 13,-3 4 1-13,-2-2 1 14,0 3 6-14,2-2-6 20,-2 1 4-20,0 0-3 0,0 2-3 12,0 1 2-12,0 0-2 14,0-1 2-14,0-1 1 14,0-4 11-14,0-9-2 13,-4-6-8-13,-1-9 3 14,0-2-14-14,1-5 13 20,2 2-9-20,2-3 6 0,0-3-3 13,0 1 0-13,0 1 0 13,0-2-4-13,-3 1 10 14,-3-4-12-14,-1-2 11 14,-7-3-10-14,2 5-1 13,-5 2 6-13,-2 3 0 14,1 1 0-9,-3-1 0-5,2 1 4 14,1 0-4-14,-2 4 4 14,4-2-5-14,-2 3 2 0,3-1-2 12,1 3-3-12,1 1 0 14,-2-3-3-14,-1 3 1 13,3 2 5-13,-5-2 2 14,5 4-6-8,-3 0 11-6,3 2-9 13,-1 4 6-13,1 2-4 14,1 2 1-14,-1 0 0 13,-1 4 0-13,3 2-1 14,-1 2-5-14,-5 0 12 14,0 2-14-14,-5-2 12 13,1-1-7-7,-1 1 4-6,-4 1-1 14,-3-4 0-14,0 6 2 13,-8-4-6-13,0 6 6 14,-8-2-7-14,-6 4 8 13,-3-1-9-13,-2 4 8 14,-1 0-2-14,-6 0 0 0,-4 0 1 19,-4 0-2-19,5 0 3 14,-4 0-6-14,3 0 10 13,5 0-12-13,-3 0 10 0,1-3-5 13,-5-1 1-13,-5 0-1 14,-4 2 1-14,-5 2 0 13,3 0-4-13,-2 0 9 20,-1 0-11-20,-6 0 11 0,-7 0-9 13,-1 0 6-13,-2 0-4 14,5 9 2-14,1 2 0 13,-3 3 0-13,-2 0 3 14,-9 1-8-14,0-10 10 14,-5-5-9-14,-4 0 9 20,-2 0-6-20,2-13 2 0,5-4-1 12,8-1 0-12,1 2 4 14,0 0-6-14,-2 4 8 14,4-2-12-14,5-2 12 0,1 2-13 12,3 4 8-12,-5 2-1 14,-5 1 0-14,-1 4 0 20,-3-3-1-20,0 1 4 14,1-7-8-14,1 3 11 13,-1-2-11-13,3 2 10 0,3 3-8 13,-2 0 3-13,0 4 0 13,-6-1 0-13,0 3 2 14,-4 0-7-14,6 0 11 14,1 0-12-9,-2 0 11-5,-4 0-10 14,-5 0 7-14,-1 0-3 14,-1 0 1-14,-3 0 0 13,-1 0 0-13,-3-7 2 14,1 2-6-14,1 4 8 13,-3-1-7-13,-3 0 8 0,-1 2-8 20,-1 0 3-20,2 0 0 13,-6 8 0-13,-6 1 0 0,-6 0-5 13,-2-6 11 1,-1 0-12-14,4-3 12 0,10 0-9 13,5 0 6-13,2-3-3 14,4-9 0-14,5 0 2 20,4 1-2-20,12-1 2 13,-1 0-7-13,1 1 12 14,0 4-13-14,-6 1 10 0,6-1-6 13,-1 2 2-13,3 0 0 13,0 1 0-13,-3 3 1 14,5 1-5-14,0 0 9 14,7 0-10-9,-1 0 12-5,1 0-11 14,-5 0 6-14,3 4-3 13,5 2 1-13,6-2 0 14,6-3 0-14,-2 2 3 14,-3 1-10-14,-3 0 14 13,0 5-14-13,-4-4 11 0,4 2-7 19,1 0 3-19,5-6 0 14,0 4 0-14,3-5 2 0,-2 0-5 13,0 1 8 1,1-1-10-14,0 3 10 0,2 1-10 13,1 1 6-13,-5 6-2 14,0 1 1-14,-3 2 0 13,8 4-1-7,3 2 0-6,6-3-4 13,2 6 10 2,-3-2-10-15,1 0 9 0,-3 4-7 13,-3 0 3-13,1-1 0 13,3-3 0-13,-1-6 1 14,2-3-3-14,3-2 7 13,-6-3-10-7,2-4 11-6,-3-3-10 14,0 0 6-14,1 0-2 13,2 0 0-13,3 0 0 14,5 0 0-14,0 0 2 14,6 0-6-14,-2 0 9 13,-2-1-7-13,4-1 7 14,2 0-8-9,-2 2 4-5,7-5-1 14,3 4 0-14,4-1 0 0,5 0-2 13,0-1 7 1,4 1-11-14,0 2 12 0,4 0-12 13,2 0 5-13,-1 0 1 13,2 0-3-13,0 0 3 14,1 0-1-8,4 2 3-6,-3 8-6 13,1 1 8-13,0 3-7 14,1 0 8-14,0-2-8 13,0-2 3-13,2-2 0 14,1 0-1-14,-1-2 2 14,-1-2-5-14,3 0 8 13,-1 0-8-7,6 0 9-6,2-4-10 14,2 0 6-14,3 0-2 0,2 2-2 12,0 1-2 3,0-3 1-15,0 9-9 0,0 1 12 12,0 3 1 3,0 1-6-15,0 5 7 14,0-1-2-14,0 6 2 4,0 2 0-4,0 3-1 14,0 5 0-14,0-1-2 13,0-1 5-13,4-2-6 14,6-4-3-14,1-6 3 14,0-3-5-14,-2-3 8 13,-2-4 0-13,-3-4 0 14,0-4 0-9,-4-1 2-5,0-1 0 14,0 0-1-14,0 0 9 14,0 0-8-14,0 0 7 13,0 0-9-13,0 0-2 14,2 7-13-14,5 3-65 14,3 2 19-14</inkml:trace>
    </iact:actionData>
  </iact:action>
  <iact:action type="add" startTime="89950">
    <iact:property name="dataType"/>
    <iact:actionData xml:id="d9">
      <inkml:trace xmlns:inkml="http://www.w3.org/2003/InkML" xml:id="stk9" contextRef="#ctx0" brushRef="#br0">12251 3116 1 0,'7'-16'0'1,"1"0"0"13,-3 6 9-7,-1 0-9-6,-2 3 0 13,-2 5 9-13,0 2-8 14,0 0 5-14,0 0-4 14,3 0-2-14,-3 0 0 13,0 0-5-13,0 0-2 14,0 0-4-14,0 14 6 13,0 11 5-7,0 6 3-6,-3 8-2 14,-5 3 1-14,-3 4-1 13,-3 7 1-13,1 2-1 14,-3 8-1-14,-1 7 0 0,-6 6 1 13,-2 3 1-13,-4 0-1 13,-2-1 3-13,2 1-3 20,-2-7-1-20,4-3 1 14,3-13-1-14,2-10 0 0,4-6 0 13,5-8-1-13,-1 0 4 13,3-2-5-13,2 0 5 14,0-2-3-14,2-5 1 13,5 0-1-13,0-7 1 14,2-9-1-8,-2-6 0-6,2-1 0 13,0 0 8-13,-2 0-2 14,-1 0 18-14,1 0 9 14,-2-12 22-14,-4-8-18 13,-2-4-31-13,-3 0-4 14,-1 6-2-14,3 6 7 13,5 8-7-7,3 2 0-6,3 2-17 13,0 8-23-13,0 27-31 14,0 8 41-14,0 1-15 14</inkml:trace>
    </iact:actionData>
  </iact:action>
  <iact:action type="add" startTime="90649">
    <iact:property name="dataType"/>
    <iact:actionData xml:id="d10">
      <inkml:trace xmlns:inkml="http://www.w3.org/2003/InkML" xml:id="stk10" contextRef="#ctx0" brushRef="#br0">11618 3892 7 0,'13'-10'9'1,"-6"2"6"0,-2 6-3 12,-5 2 13-6,2 0-13-6,-2 0-4 13,2 0-8-13,0 0 0 14,-2 0-6-14,0 0-2 14,0 8 0-14,0 4-4 13,0 10 9-13,2 10 6 14,5 6 5-14,-5 6-8 13,0 1 6-7,-2-1-5-6,0-4-1 14,0-2 1-14,0-4 0 13,0-2-1-13,0-4 3 14,0-8-6-14,0-4 7 14,0-4-6-14,0-4 4 13,0-2-3-13,0-2 1 14,0-2 0-9,2 2 0-5,3-2 0 14,0 2 1-14,1 3 1 14,-1-2-3-14,1 2 5 13,-1 0-7-13,2-2 6 14,0-3-3-14,-5-2 0 0,2 0-1 12,0 0-2-12,3 0 6 14,11 0-2-8,13-9 2-6,21-11 13 13,19-6-14 2,14-2 6-15,8 2-8 0,12 2 2 12,-2 2-2-12,-1 3 0 14,-6 4-3-14,-12 1 6 14,-10 2-5-14,-16 2 6 20,-20 6-5-20,-16 1 3 13,-13 3 1-13,-9 0 6 0,0 0 8 13,0 0 18-13,0 0 2 14,0 0 1-14,-2 3-23 13,-3-1-1-13,3-2-13 14,2 0 1-14,0 2-2 14,0 0-3-9,0-2-3-5,0 3-5 14,0-3 7-14,0 0-10 13,0 0 8-13,0 0-10 0,0 2 15 13,0-2-2-13,0 3 2 14,0-3-1-14,0 0 2 13,0 0 0-13,0 0 4 14,0 0-2-9,0 0-1-5,0 0 8 14,0 0-9-14,0 0 7 14,0 0-6-14,0 0 0 13,0 0-1-13,0 0 1 14,0 0-3-14,0 0 4 14,0 0-5-14,0 0-1 13,0 0 2-7,0 0-2-6,0 0 2 13,0 0 1-13,0 0 1 14,0 0-3-14,0 0 1 14,0 0 1-14,0 6-14 13,-4 18-36-13,-16 6-16 14,-9-11-22-14</inkml:trace>
    </iact:actionData>
  </iact:action>
  <iact:action type="add" startTime="96876">
    <iact:property name="dataType"/>
    <iact:actionData xml:id="d11">
      <inkml:trace xmlns:inkml="http://www.w3.org/2003/InkML" xml:id="stk11" contextRef="#ctx0" brushRef="#br0">6317 9189 1 0,'-2'-5'4'15,"-3"5"-8"-8,1-2 7-6,0 0-3 13,-6-2 0-13,1 0 5 14,-3 0 3-14,0-2 0 14,-1 1 14-14,1 4-7 0,3 1-3 12,3-2-10 3,4 2 5-15,2 0-7 0,0 0 7 19,0 0-5-19,0 0-2 14,0 0 0-14,0 0-11 0,4 0 6 12,23 0-4-12,21 0 8 14,29 0 2-14,27 2 7 14,19-2-7-14,7 0-1 13,-1 0 0-13,-9 0 0 14,-10 0-2-9,-10 6 5-5,0 0-6 14,-7 0 8-14,-1 0-8 14,-3 0 4-14,-2-3-1 13,2 4 2-13,3-3 2 14,1-1-4-14,-6 0 0 13,-6-1-1-13,-19 0 5 14,-16 0-8-8,-14 0 5-6,-16-1-2 13,-12-1 2-13,-4 3-1 14,0-3 5-14,0 0 1 13,0 0 12-13,-6 0 2 0,-19 0 18 13,-9 0-35 2,-13-8 1-15,-9 1-4 13,-15 7 0-7,-14 0-2-6,-6 0-1 0,-3 0 3 12,1 21-7-12,-1 4 7 14,-3 2 0 1,-11 2-6-15,-6-4 9 0,-6-2-6 12,-3-6 4-12,8-2-1 14,3-8 0-14,19-2 0 14,10-5 0-9,18 0 5-5,16 0-7 14,11 0 5-14,14-11 2 13,6-1-4-13,7 3 6 14,8 2-1-14,3 3-1 14,0 3-5-14,0-4-8 13,0 1 4-13,25 0-9 14,27-4 10-9,31-5 6-5,25-1-2 14,21-1-1-14,6 1 0 14,-2 2 0-14,-11 4 2 13,-12 6-7-13,-16 2 10 14,-14 0-11-14,-15 0 12 14,-19 0-11-14,-15 0 7 13,-15 0-4-13,-9 2 2 5,-7 0 0-5,0 1-3 13,0 0 6-13,0-3 5 14,0 0-8-14,0 0 12 14,-2 0-10-14,-1 0 9 13,1 0-9-13,2 0 4 14,0 0-3-14,-2 0-2 13,2 0 1-7,-2 0 2-6,0 0-7 14,-1 0 9-14,3 0-12 13,-2 0 5-13,2 0 0 14,0 0-13-14,-7 0-31 13,-6 8-37-13</inkml:trace>
    </iact:actionData>
  </iact:action>
  <iact:action type="add" startTime="98737">
    <iact:property name="dataType"/>
    <iact:actionData xml:id="d12">
      <inkml:trace xmlns:inkml="http://www.w3.org/2003/InkML" xml:id="stk12" contextRef="#ctx0" brushRef="#br0">10218 9439 5 0,'0'0'20'15,"-2"0"-9"-14,-1 0 0 14,1 0-11-14,0-3 14 13,0-1-8-13,2 3-4 14,0 1-2-8,0 0-11-6,6 0-6 13,14 0 9-13,14 0 5 14,7 1 6-14,5 3-5 0,5-1 7 12,-2-2-3-12,0-1-1 14,3 0-1-14,4 0 0 14,10 0 3-14,5 0 2 13,8 0-4-7,0-1 1-6,-2-7-1 14,-4 2 0-14,-1-1 3 13,1 3-6-13,5 3 4 14,6 1-2-14,6 0 0 13,-1 0 1-13,0 3-4 14,-2 12 9-14,2-2-12 14,9 3 12-9,5-2-9-5,6-2 6 14,5 1-3-14,-8-1 1 13,-5-3-1-13,-5 0 1 14,-4-3 1-14,-5 0-4 14,0-4 7-14,-3-2-9 13,1 0 9-13,-1 0-5 14,10 0 1-9,-1 0 0-5,9 0-1 0,-5 0 4 13,1 0-9 2,-2 0 10-15,2 0-10 0,1 0 10 12,-2 0-9-12,3 0 5 14,-2 0-1-14,1 0 0 13,-5 0 2-13,-3-2-4 14,-4-7 6-8,1 4-9-6,2-2 10 13,1-2-6-13,6 1 4 14,3-2-3-14,2 3 0 14,1 4 0-14,-3 1-1 13,2 0 2-13,-3 2-5 14,-3 0 7-14,-7 0-8 13,-9 0 8-7,-6 4-7-6,-8-2 7 14,-3-2-5-14,-3 0 2 13,4 0 0-13,-3-2 2 14,5-12 2-14,4 2-6 13,-1-2 4-13,4-1-4 14,-1 1 7-14,-1 0-6 14,-6-1 1-9,-3-2 0-5,-2 3 0 0,0 0 1 13,-6 0 0-13,-5 2 1 14,-9 5-4-14,-8-2 6 13,-10 4-8-13,-9 5 4 14,-4 0 0-14,-9 0 0 13,0 0-1-13,0 0 1 14,0 0-5-8,0 0 3-6,0 0 2 13,0 0-5-13,0 0 4 14,0 0-2-14,-2 0 6 13,-7 0-3-13,-2 0 9 14,-7 0-6-14,2 0 6 14,-4-3-9-14,2 1 5 13,-7-4-2-7,2 2 1-6,-6-2-3 14,-2 0 2-14,-8 1-3 13,-1 2 0-13,-4 3 0 14,-5 0-2-14,-1 0-1 0,4 0 6 12,1 0-9-12,3 0 11 14,-3 0-6-14,1 0 2 14,-4-2-1-9,0-5 1-5,-2 5 1 14,-6-7 0-14,-6 3 1 13,-9-2-5-13,-12 4 7 14,-10-1-9-14,-9 2 5 14,-14 3-1-14,-7 0 0 13,-6 0 0-13,-1 0-2 14,3 2 6-9,7 2-8-5,9 0 8 14,1 2-7-14,1 1 7 14,-10 7-7-14,-8-2 3 13,-10-1-1-13,-4-1 1 14,-4 1 0-14,1-6-3 14,-3 4 9-14,-1 0-12 0,7 1 10 19,2 3-8-19,11 1 4 13,15-2-1-13,10-3 1 0,16-1 0 13,7-5-2 2</inkml:trace>
    </iact:actionData>
  </iact:action>
  <iact:action type="add" startTime="105952">
    <iact:property name="dataType"/>
    <iact:actionData xml:id="d13">
      <inkml:trace xmlns:inkml="http://www.w3.org/2003/InkML" xml:id="stk13" contextRef="#ctx0" brushRef="#br0">14166 9796 1 0,'-18'-12'0'1,"-5"0"3"0,0 1-7 12,-4 6 8-12,-4-2 1 14,-1 1 0-14,-2 3 7 13,1 1-1-13,2-5-4 14,2-1 20-8,5 2-16-6,-1-4 7 13,3 0-17-13,-3 2 6 14,-4-1-6-14,-5 0-2 14,-1 3 1-14,-3 2 0 13,-7 2-3-13,-1 2 6 14,-10 0-9-14,-8 0 11 20,-5 0-10-20,-5 0 10 0,0-8-5 13,2 0 0-13,4-2 0 13,1-4 5-13,2 0-4 14,-1 2 0-14,-6-3 6 13,-1 3-10-13,-6-2 10 14,0 3-6-14,-2-3 0 0,-2 0 4 19,4 4-5-19,-4-3 0 14,-4 2 0-14,-2 3 5 13,1-1-8-13,1 2 9 14,6 0-5-14,0-1 4 0,5 0 6 13,-6 2-3-13,1 1-5 13,1 0-1-13,2 2 1 20,9 1-6-20,7 0 8 0,8 2-11 13,3 0 6-13,5 0-3 14,7 0-1-14,3 0 2 13,7 0-1-13,5 0 3 14,0 0-2-14,1 0 5 14,3 0-3-14,0 0 4 13,2 0 0-7,2 0-1-6,3 0 1 13,5 0-4-13,0 0-1 14,2 0 0-14,1 0-5 14,3 0 4-14,0 0-4 0,2 2 4 12,-2 0-3-12,2-1 0 14,-2 1 9-14,0-2-4 13,-1 0 2-7,-4 0 3-6,-2 0 4 14,-6 0-9 0,-3 0 12-14,-2 0-12 14,0 0 15-14,-2 0-15 0,-1-3 10 13,1-1-10-13,4-1 0 13,4 3 0-13,8 0 1 20,4 2-6-20,2-1 6 0,0 1-2 13,0-2-15-13,0 2 9 14,2 0-12-14,10 0 15 13,7 0 3-13,4 0 1 14,6 0-1-14,2 5 3 13,7-1-5-13,7 3 7 14,3-4-6-8,12 2 9 8,7 0-8-14,7 1 2 0,4-3-1 13,2-2 0-13,7-1 1 13,7 0-2-13,4 0 5 0,5 0-8 13,-1 0 11-13,-6-8-12 14,7 3 5-14,3-2 0 13,6 0 3-7,6-2-1 9,3 1-4-15,1 4 5 13,3-2-9-13,4 5 12 14,-2-2-12-14,-2-1 12 0,3 2-9 12,1-2 5-12,0 1-2 14,0-6 0-14,-3-3 0 14,-5 0-2-9,-1-1 8 10,-1-4-10-15,-6 8 10 0,-1 2-11 12,-3 5 8-12,1 2-6 14,1 0 6-14,2 0-3 14,3 0 0-14,3 6 2 13,7-6-8-13,5 0 13 14,-2 0-14-9,0 0 13-5,-5-2-8 14,1-10 3-14,-2 2-1 14,-7 5 0-14,-9 5 1 13,-7 0-7-13,-2 0 13 0,0 11-14 13,-5 5 13-13,2-2-12 14,-7 3 7-14,-1-4-2 13,-2-3 1-7,0 1 0-6,0-8 0 13,-8 1 4 2,-7-4-10-15,-13 0 12 14,-7 0-10-14,-5 0 9 0,-12 0-9 12,-6 3 4-12,-5-1 0 14,-11 0 0-14,-2-1 0 14,-5 1-3-9,-4-2 9-5,0 0-12 14,0 0 12-14,0 2 2 13,0-2-8-13,0 0 14 0,-8 0-3 13,-6 0-5-13,1-5-6 14,-3-4 1 0,1 5-6-14,-4 1 4 0,0-2-3 13,-8 3 1-8,-4 2-2 10,-5-2 5-15,-4 2 0 0,-2-2 0 13,-6 2 0 1,-2 0-1-14,-8 0 7 14,-2 0-12-14,-5 0 14 0,0 0-16 12,0 0 12-12,-4 0-6 14,-4 0 2-8,-5 0 0-6,-3 0-1 13,-1 0 5-13,-3 0-10 14,-2-4 12 1,-4 2-13-15,-3 2 11 0,-3 0-10 12,-7 0 6-12,4 0 0 14,3 0 3-14,-3 0-2 13,-2 0-2-7,0 5 10-6,-3-2-16 14,5-1 14-14,6 2-13 13,3 1 12-13,2-2-9 14,-9 4 3-14,-3 0 0 13,-1 0 0-13,-2-3 1 14,3 0-5-14,3-4 10 14,2 0-10-9,2 0 9-5,1-3-5 0,4-2 3 13,2-2-4-13,-1 4 1 13,-1 1 0-13,-2-3-2 14,-1 5 8-14,1-2-13 14,4 2 14-14,10 0-14 13,-2-2 13-13,2 0-6 14,-4-1 0-9,-2-2 1-5,-4-2-1 14,1 0 2-14,1-1-1 14,-2 3 3-14,2 0-8 13,3 3 8-13,-8 2-9 14,4 0 2-14,-1 7 0 14,-2 4 3-14,0 5-3 13,-5-2 0-13,-2-4 3 5,0 1-5 9,7-6 10-14,5-1-5 0,7 0 3 13,2-1-2-13,1-3 2 14,3 0-3 0,0 0 0-14,1 0 3 14,1 0-7-14,5 2 10 14,-1 1-14-14,3 1 8 4,2 1-3-4,2 0 1 14,4 0 2-14,8-5 0 13,3 0 0-13,3 0 1 14,4 0 5 1,3 0-8-15,1 0 7 0,6-3-6 12,6-1 6-12,-3 1-9 14,8 1 4-9,3-1-2-5,6 3 1 14,4 0-2-14,2-2-1 14,0 2-4-14,0 0 0 0,0 0-19 12,0 0 23 3,0 0 1-15,6 0 3 0,6 0 1 12,3 5-1 3,3 4 0-15,9-1 5 5,4 2-11-5,5-3 12 13,6-4-11-13,3-3 11 14,1 0-6-14,8 0 0 14,-3 0 1-14,2 0-1 13,3 0 3 2,4 0-6-15,2 0 9 13,5 2-12-13,9 7 12 5,5-1-11-5,5 1 8 14,3 0-3-14,1-2 0 13,1 2 0-13,8 0 0 14,1-2 4-14,12-2-9 13,1-2 12-13,0-3-13 14,8 0 10-14,4 0-4 14,6 0 0-9,3-5 0-5,-5-2-1 14,-2 2 5-14,-4-2-8 13,-1 2 10-13,-1 1-12 14,6 4 13-14,5-1-10 14,5 1 5-14,4-3-2 13,2 0 0-13,-3-4 0 14,1 2 0-14,-3-1 1 4,-2-1-7-4,-5 2 12 14,3-2-10-14,-7 1 10 14,0 1-9-14,-2-2 3 13,-3 4 0-13,1 1 0 14,0 2 3-14,-9 0-6 14,-5 0 7 0,-7 0-11-14,-4 0 11 5,-4 5-11-5,-7 2 8 13,-7 1-1-13,-6-1 0 14,-5-2 2-14,-2-2-4 14,-7-1 7-14,-4 0-10 13,-7-2 10-13,-4 0-7 14,-6 0 8-14,-7 0-9 13,-5 3 3-7,-9-1 0-6,-5-2 0 0,-7 0-1 13,-6 2-2 1,0 0 6-14,0-2-3 0,0 0 3 13,0 0 2-13,0 0-3 14,-13 0 6-14,-5 0-1 13,-5 0-3 2,-5 0-4-15,2 0 4 4,-6 0-4-4,-1 0 5 14,-1-6 0-14,-2-1 1 14,-1 2-4-14,-3 0-2 13,-1 0 0-13,-3-2 0 14,-3 2 1-14,-4-3-3 13,-7 3 8-13,-2 1-13 14,-5 1 9-8,-2 3-8-6,-4 0 7 13,0 0-3-13,-4 0 1 14,0 0 1-14,-3 2-3 13,-9 6 6-13,-3 2-9 14,-3 2 12-14,-1-2-12 0,3 4 12 13,2-2-9-13,-3-1 3 20,-1 5 0-20,-3-2 0 0,-2 1 2 13,7-1-6-13,2 1 5 13,4-4-7-13,7 1 11 14,2-2-10-14,5 0 8 13,-1-2-5-13,12-1 2 14,5 0 0-14,5-5 2 14,11 0 1-9,0-2-3-5,3 0 6 14,7 3-11-14,3-3 12 13,2 0-10-13,3 0 4 14,8 0-1-14,0 0 0 14,8 0 1-14,3 0 0 13,2 0 5-13,0 0-12 14,0 0-4-9,0 0 6-5,0 7-28 14,0 6-11-14,13 4-1 14,-1 1-26-14</inkml:trace>
    </iact:actionData>
  </iact:action>
  <iact:action type="add" startTime="113388">
    <iact:property name="dataType"/>
    <iact:actionData xml:id="d14">
      <inkml:trace xmlns:inkml="http://www.w3.org/2003/InkML" xml:id="stk14" contextRef="#ctx0" brushRef="#br0">19946 9344 4 0,'0'0'20'1,"0"0"7"13,0 0-18-13,0 0 11 14,0 0-18-14,0 0 9 0,0 0-9 19,0 0 4-19,0 0 4 0,0 0-4 13,0 0-2-13,0 0 3 13,0 0-14-13,0 0 13 14,0 0-12-14,4 0 12 13,6 0-6-13,5 0 3 14,7 0-3-14,8 0 2 14,9 0 0-9,9 0-2-5,4 0 6 14,9 0-8-14,11 0 8 13,7 0-7-13,10 0 2 14,5 0 0-14,-1 0-1 14,2-10 1-14,3-5-4 13,2 1 10-13,2-3-14 14,1 7 13-8,-5 2-11-6,-4 6 7 13,-3-2-2-13,-2 4 0 14,5-3 1-14,1 3-2 13,1-5 7-13,1-2-8 14,-6 2 8-14,-2-4-10 14,-5 6 11-14,-5 1-9 0,-8 0 2 19,-5 2 0-19,-5 0 0 0,-1 0 0 12,2 0-6-12,6 0 14 14,1 0-16-14,6 0 16 14,3 0-15-14,-1 0 11 13,-6 0-4-13,-5 0 0 14,-8 0 0-14,-4 0-1 14,-5 7 3-9,-2 0-9-5,-3 3 14 14,3-1-12-14,0 0 11 13,2 3-8-13,0-1 2 14,2-2 0-14,-4 1 0 14,1-3 1-14,-2 2-5 13,5-3 11-13,2 0-11 14,3-2 10-9,4-4-9-5,3 2 7 14,-1 0-4-14,0-2 2 0,4 0-2 13,-8 0 0 1,-3 3 0-14,1-1-6 0,0-2 12 13,4 0-13-13,4 0 12 13,3 0-9 2,3 0 4-15,-1 3 0 5,-3 1 0-5,1-1 1 13,1 1-4-13,-4-1 9 14,-4 1-12-14,-5 0 14 13,-1 6-15-13,0-1 9 14,2 3-3-14,2 2 1 14,2-5 0-14,4 2 0 13,1-6 4-7,4 0-10-6,7-3 14 13,-1-2-14-13,4 0 13 14,-4 0-10-14,-7 0 3 14,-4 0 0-14,-1 0 0 13,-1 0 2-13,5 0-7 14,1-5 11-14,4-1-13 0,2 1 13 13,-3 1-13-8,3-3 11 10,1 4-6-15,1-4 2 0,0 2 0 12,-7 1 0-12,-2 4 2 14,-2 0-7-14,-5 0 10 14,4 0-11-14,-1 2 12 13,1 3-10-13,3 2 5 14,3-2-1-9,1-1 0-5,4-1 1 14,3-3-4-14,-1 0 9 14,-2 0-12-14,-4 0 14 13,1 0-15-13,-3 0 11 14,7-3-6-14,2-3 2 14,2 1 0-14,2 0-1 13,-6 2 5-7,-7 1-12-6,-7 2 16 13,-10 0-15-13,-10 0 13 14,-9 0-10-14,-6 0 5 14,-6 0-1-14,-9 0 0 0,2 0 1 12,-7 0-4-12,-1 0 9 14,-1 0-13-14,-5 0 11 13,0 0-9-7,0 0 5-6,0 0 0 14,0 2 1-14,0-2 2 13,0 1 7-13,0-1-9 14,0 0 15-14,0 0-14 13,0 0 15-13,0 0-15 14,0 0 11-14,0 0-11 14,0 0 5-9,0 0-3-5,0 0-3 14,0 0-1-14,0 0 8 13,0 0-16-13,0 0 17 14,0 0-14-14,0 0 10 14,0 0-6-14,0 0 1 13,0 2-1-13,0-2 1 14,0 0-6-9,0 0 0-5,0 0 12 14,0 0-13-14,0 0 14 0,0 0-9 13,0 0 4-13,0 0-2 13,0 0 5-13,0 0-3 14,0 0 7-14,0 0-6 14,0 0 4-14,0 0-4 13,0 0 9-7,0 0-12-6,0 0 13 13,0 0 1-13,0 0 1 14,0 0 6-14,-3 0-13 14,-1-2 5-14,0-3-8 13,-3-2-6-13,3 5 8 14,0 1-14-14,2-1 6 14,-2 2-2-9,4 0 2-5,0 0-1 14,0 0-5-14,0 0 11 13,0 0-12-13,0 0 14 14,0 0-16-14,0 0 12 14,0 0-5-14,0 0 0 0,0 0-2 12,0 0 0 3,0 0-11-15,-2 0 12 4,0 0-17 11,0 0 21-15,0 0-20 0,-7 5 2 13,-7 7-41-13,-8-5-32 13</inkml:trace>
    </iact:actionData>
  </iact:action>
  <iact:action type="add" startTime="121203">
    <iact:property name="dataType"/>
    <iact:actionData xml:id="d15">
      <inkml:trace xmlns:inkml="http://www.w3.org/2003/InkML" xml:id="stk15" contextRef="#ctx0" brushRef="#br0">24899 8039 37 0,'-7'-8'11'1,"3"-3"3"13,-2 4-6-13,-2 2 14 14,0 4-22-14,-5-3 1 13,-6 1-1-13,-3 2 2 14,-2 1-4-8,-5 0 8-6,-2-2-12 13,-6 2 13-13,-2-4-11 14,-8 0 9-14,-4 0-5 14,-1-2 1-14,1-1-1 13,0 0 5-13,2 0-4 14,-5 2 3-14,1-3-2 13,-1-2 4-7,-1 0-1-6,-6-2 2 14,3-1-6-14,-4 3 2 13,4 2-3-13,0 3 0 14,9 2-3-14,-4 3 4 0,-3 0-7 12,-2 4 10-12,-11 13-12 14,-5-1 11-14,3 0-5 20,0-3 2-20,4-3 0 14,7-3 0-14,6-2 2 0,5 0-5 13,7-3 11-13,4 1-15 13,-1-1 14-13,4 1-12 14,-3 3 6-14,-5 1-2 13,-3 2 1-13,-3 0 0 14,0 3-2-8,2-5 9-6,5 1-14 13,4-2 14-13,2 2-13 14,5 0 12-14,2-1-10 13,5-5 6-13,6 5-2 14,-1-2 0-14,4-2 2 14,1 1-9-14,-1 4 14 13,-3 0-13-7,-1 2 12-6,-4 1-11 13,-6 3 6-13,0 1-1 14,0 2 0-14,0 0 2 0,4 1-6 13,10 2 10 1,-3 0-14-14,5 2 14 0,-1 1-13 13,3-1 9-13,1 4-4 20,2 2 0-20,0 3 2 14,3 1-2-14,1 5 7 0,0-7-11 12,1 2 13-12,3-3-14 14,-3-4 13-14,3 5-12 14,0-2 8-14,0 5-3 13,0-1 1-13,0 1 0 14,0 1-5-9,8-2 12-5,3 1-15 14,7-1 16-14,9-2-16 14,4 5 14-14,13-2-6 13,5 4 0-13,6-1 1 14,1-1-1-14,0 0 6 14,-2-3-11-14,-5-4 12 13,2-2-14-7,2-2 16-6,3-7-11 13,7 2 4-13,1-3 1 14,1-4-3-14,-1-1 1 0,3 3 4 13,3-5 0-13,1-1-5 13,7-2 7-13,2 0-8 14,5 0 4-14,-2 0-1 20,-6 0-2-20,-5-2 1 14,-8 3-2-14,-5-2 4 0,-1 2-6 12,-3 1 8-12,3 1-9 14,7 3 10-14,6 0-9 13,6-2 3-13,4-2 0 14,0 0 0-14,-2-2 0 14,4-3-1-9,4-1 6-5,2-2-9 14,-2 0 11-14,-4 2-14 14,-8-1 13-14,-1 3-8 13,-5-4 4-13,0 0-2 14,2 0 0-14,3 0 1 0,8 0-2 12,7-2 5-12,10-8-2 21,3-1 5-21,-2 0-6 13,-1 4 1-13,-5-1-2 14,-3-1 0-14,-7 2 1 0,3-2-1 12,2 2 7-12,7-6-14 14,9 1 16-14,-2 0-11 14,0 0 7-14,-5 4-5 20,-3 0 0-20,-3 2 1 13,-5 3-2-13,0-4 6 0,-8 3-1 13,-2-4 0-13,-6 1 1 14,-5-2 0-14,-2 1-1 13,7 0-3-13,-5 1-1 14,5-4 0-14,1 1 2 14,-5 0-5-9,2-2 9-5,7-10-13 14,4-10 16-14,5-6-15 13,2-7 12-13,-4 5-6 14,-10 4 0-14,-11 4 2 14,-8 3 0-14,-7 3 3 0,-7-3-9 12,-7 3 13-12,-6 0-12 14,-10 0 11-9,-3 4-9 10,-3 1 2-15,-1 1 0 14,-2 1-1-14,1-2 2 0,-3 0 2 12,2-7 2-12,-2-4-3 14,-1-3 2-14,-3 0 0 14,-2-4-4-14,0-2-2 13,-11 0-1-7,-14-5 2 8,-6-9-3-14,2 6 6 0,2-4-6 13,0 5 9-13,3 8-7 14,-1 0 8-14,1 4-13 13,-5 4 6-13,-2 0 0 14,-2 0 0-14,-8-2 2 13,-3-1-5-7,-10 1 3-6,-11 3-7 14,-3-3 9-14,-11 2-10 13,1 0 11-13,-2 3-3 14,4 3 0-14,3 2 0 13,4 2 0-13,3 2 4 0,2-1-12 13,6 4 16-13,7-1-15 20,0-1 15-20,4 3-13 0,-4 2 5 13,-3 8 0 1,-4 6 0-14,-4 0 0 0,-5 0-6 13,-9 0 13-13,-2 0-15 14,0 0 18-14,0 0-17 13,2-12 11-13,-4 1-4 14,-5-2 0-9,-2 4 0-5,-2 1-3 14,0 3 6-14,4 3-11 14,3 2 16-14,2 0-15 13,9 0 14-13,5 0-10 14,8 0 4-14,14 0-1 14,2 0 0-14,1 0 0 0,-1 0-5 19,-3 0 15-19,-5 2-20 13,-13 11 17-13,-13 5-15 14,-13 5 12-14,-9 5-6 14,-2-1 2-14,-3-5 0 13,3 0-1-13,6-4 4 0,-2 0-10 13,3-4 14-13,-1-2-14 14,1 0 15-9,4 0-14-5,6-1 7 14,9-2-1 0,9-1 0-14,5-4 1 0,7 1-4 13,2 0 11-13,1-1-16 14,4 0 15-14,-4 4-15 13,2 0 10-13,-6 6-3 14,-8 3 1-9,-10 4 0-5,-5 2-1 14,-4-2 1-14,0 4-8 14,2-4 16-14,5 1-17 13,5 1 16-13,9-5-9 14,11-5 2-14,6-1 0 13,10-1 0-13,2-2 1 0,-1 3-4 20,6-3 9-20,-3 7-14 0,0-2 13 12,4 2-12-12,1 4 7 14,2 2 0 0,-1 6-3-14,0 0 1 14,4 2-1-14,3-4 5 14,1-3-10-14,-1-1 16 0,1-3-16 12,-1 5 16-6,3-4-12-6,1-3 5 13,-1-1-1-13,-1 0 0 14,1 0 0-14,-7 3-3 14,2 1 13-14,-2 3-20 13,3 1 20-13,1 1-20 14,5-4 10-14,3 4-3 0,4 0-1 19,0 1 4-19,0 5-2 14,1-1 2-14,3 2-7 13,0 0 14-13,0-4-17 14,0 0 12-14,0-4-6 14,3-4 2-14,7-2 1 13,0 0-4-13,5-1-15 14,3 2-32-14,2-6-48 4</inkml:trace>
    </iact:actionData>
  </iact:action>
  <iact:action type="add" startTime="140739">
    <iact:property name="dataType"/>
    <iact:actionData xml:id="d16">
      <inkml:trace xmlns:inkml="http://www.w3.org/2003/InkML" xml:id="stk16" contextRef="#ctx0" brushRef="#br0">17003 8131 10 0,'-2'-2'3'15,"0"-3"8"-14,-2-2-5 14,2 1-3-14,2-2-3 13,-5 2 6-13,0-1 2 0,1 2-1 13,-1-2 3-13,1 0-10 14,0 0 13-14,2-4-13 13,-5-1 9-7,-3 0-5-6,2-2-5 14,-3 2 4-14,1 2-3 13,4 0 1-13,-5-1-1 14,-1 4 8-14,2 0-4 13,-1-1 0-13,-5 3 1 14,-1-4-2-14,-10 1-2 14,-5-2-1-9,-1 3 0-5,-6-4 1 14,2-1-1-14,-1 2 5 14,3-1-5-14,-4-2 4 13,6 1-5-13,-3 0 7 14,1 1-3-14,-1 0-2 13,-1 3-1-13,-4 3 0 14,-1 3 0-8,-5-1-4-6,-4 3 9 13,2 0-11-13,-1 0 12 14,4 0-6-14,8-4 3 0,4 2 2 12,5-1-1-12,5-3-2 14,-1 1 1-14,3-1 1 14,-1 0-7-14,0 0 9 20,-4 0-11-20,-2 2 11 14,-9-2-7-14,-3 2 1 0,-1-2 0 12,-5 2 0-12,5 2 1 14,-3 0-5-14,5 2 11 13,3 0-15-13,3 0 16 14,5 0-14-14,2 0 8 14,3 0-4-9,-1 0 2-5,-4 0 0 14,-5 8-1-14,-1 1 5 13,-9-2-10-13,7 3 14 14,-2-1-15-14,3 0 14 14,5-1-10-14,-2 0 3 0,4 1 0 12,0 3 0 3,0 0 0-10,4-1-5-5,0 1 10 14,6-1-12-14,3 3 9 14,1 0-7-14,-4 4 2 0,3 4 3 12,-1 2-2-12,-3 2 2 14,4-3 0-14,0 3 3 14,3 1-12-14,2-5 18 20,4 2-18-20,-1-2 14 13,-1-1-7-13,-1 4 2 0,4-1 0 13,-1-2 0-13,1 0 0 14,-2 2-5-14,0 2 11 13,1 6-14-13,1 3 15 14,-2 0-13-14,2-4 8 13,2 3-2-7,-1 0 0-6,1-3 0 14,2 1-2-14,-2-3 4 13,4 0-8-13,0 2 12 14,0 3-12-14,0 5 12 13,0 3-9-13,0 2 3 0,0 5 0 13,4 4 0-13,9 1 1 20,1 2-5-20,-1-2 11 14,3-3-14-14,-1-9 14 13,-1-3-14-13,1-10 10 0,-4-3-4 13,3-2 1-13,-4 1 0 14,4-2 0-14,-1 0 4 13,1-2-11-13,6 0 14 20,-2 0-13-20,9 0 11 0,-4-1-6 13,6-3 1-13,6 2 0 14,-2-1 0-14,5 0 2 13,-3-2-3-13,1-3 8 14,-1 0-14-14,-4-4 14 14,6 3-10-14,-2-1 5 13,5-1-2-7,12 1 0-6,1-2 1 13,10-1-1-13,-1 1 5 14,3-6-11-14,-1-1 13 14,1-2-13-14,-1 0 13 13,-1 0-9-13,-5 0 3 0,-5-2-1 13,-1-1 0-13,-6-2 1 20,-3 3-3-20,1-3 9 14,-2 3-14-14,6-1 14 13,5-3-10-13,0 0 5 0,7 0-2 13,-4-5 0-13,-4 4 1 14,-5-1-1-14,-7-3 5 13,-7 4-9-13,0-6 10 20,-4 6-9-20,-6-1 10 0,-6-1-6 13,2 2-1-13,-4-3 3 14,3-4-1-14,2-1 0 13,4-1-2-13,5-3 7 14,0-2-10-14,-2 2 10 13,0-2-6-13,-5-1 2 14,-1 2-3-8,0 0 2-6,-2 2 0 13,-2 1-2-13,1-3 3 14,-2 3-8-14,4-3 12 13,-2 2-13-13,-1 1 13 0,1 0-11 13,-5 1 4-13,5-2 0 14,-5 2 0-14,1 2 0 13,-1 0-3-7,-3 0 10 8,-2-1-14-14,-1 0 15 14,-1-1-13-14,0-1 9 0,0-1-4 13,-4 0 1-13,1 1 0 13,-3-3-1-13,0 6 4 14,0-5-4-14,0 1 6 14,0-1-10-9,0 0 12-5,0-1-9 14,0 0 2-14,0-1 1 13,-3-3-2-13,1-2 3 14,0 1-5-14,-2-5 9 14,-4 0-13-14,0-5 15 13,-3-3-12-13,-1 2 8 0,-1-6-7 19,1 2 2-19,2-2 0 14,-6 2 0-14,0 1 4 14,-2 3-11-14,1 7 14 13,-3 0-9-13,7 5 9 14,-1-2-5-14,3 5-1 14,0-2 0-14,-3 3-1 0,3 3 1 12,0-1-2-6,2 4 8 8,0 2-13-14,1-1 17 14,-6 1-18-14,3-2 9 0,-5 0-3 13,3 0 1-13,-3-3-1 13,-1 2-1-13,1-3 4 14,-2 0-7-14,-2 0 11 13,2 0-12-7,0 3 15-6,0 0-13 14,3-2 4-14,-3 3 0 13,-3-2 0-13,2 0 2 14,-1 0-6-14,-3 2 12 13,4 0-15-13,-6 2 16 14,2 3-16-14,-3 0 10 0,-1 1-3 13,-2 0 0-8,-3-2 0-5,-3 2-2 14,-1 0 6 1,-3 0-11-15,0 0 15 13,1 3-15-13,1-2 13 14,-3 1-8-14,-1 2 2 0,-1-2 0 12,-3 2 0-12,3 2 0 14,-2-1-5-8,3 3 11-6,4 0-15 13,1-3 17 2,5 3-14-15,0-2 7 0,4 2-1 12,0 0 0-12,-2 0 0 14,-4 0-1-14,-5 0 3 14,-5 0-9-14,-1 2 14 13,-1 8-15-7,1 0 14-6,-1 2-11 13,3 0 5-13,0 0 0 14,1 0 0-14,-1 0 1 14,0 1-6-14,5-6 14 13,4 0-18-13,8-2 19 14,6-1-16-14,3-1 8 0,3 2-2 13,-1-1 0-8,1-2 1-5,4 1-3 14,-5 3 6-14,4-1-11 13,-4 2 11-13,-6 2-14 14,2 3 16 1,-1 1-12-15,-2 0 6 0,5 3-1 12,-3 0 1-12,3 2 0 14,-4 0-6-9,2 1 13-5,2-1-16 14,5-2 15-14,0-3-13 14,4 3 5-14,1 0 2 13,-1-2-2-13,1 7 2 14,1-4-4-14,-2 3 9 14,0 1-12-14,3-1 14 0,-2 2-13 19,-1 2 12-19,0 2-10 0,0 2 4 12,1 6 0-12,-3 1 0 14,-1-1 0-14,2-2-6 14,4-4 13 0,-3-3-14-14,1 0 13 14,0-4-12-14,4-2 7 0,0-1-2 12,2 3-2-6,0-1 0-6,0-3 2 14,0 1 2-14,0-2-7 13,0 3 12-13,0-2-12 14,0 5 12-14,2 2-9 13,2 5 3-13,2-1 0 14,2 2 0-14,-1 4 1 14,1 2-5-9,0 3 10-5,1 4-13 14,-1 1 14-14,-1-3-13 14,2-2 9-14,2 3-4 13,-2-3 1-13,0-2 0 14,0 0-2-14,0-5 6 13,2-2-11-13,-2-4 14 14,0-3-12-14,2 3 9 5,0-6-7-5,-2-1 3 13,5 1 0-13,-4 1-1 14,3-2 2-14,1 2-4 13,1-2 10-13,6-1-14 14,-1 3 12 1,5-3-12-15,-1-1 8 0,0 0-2 12,1-5-2-6,2-4 2-6,0-2 1 13,0 0 0-13,4-4-8 14,4 0 16-14,3 0-13 14,4 0 10 0,3-1-7-14,-3 4 2 14,-1-3 0-14,-1 0 0 0,-3 0 1 13,4 0-5-8,3 0 10-5,0 0-13 14,4 1 13-14,1 2-12 13,-3-1 10-13,2-1-6 14,0 2 2-14,1-3 0 0,3 0 0 13,-1-2 4 1,4 0-10-14,-1 0 12 14,0 0-10-14,-6 0 9 4,-5-9-6-4,-3 0 2 14,0-3-1-14,-1 1 0 14,-6 2 3-14,0-1-7 13,-2-2 12-13,-2-3-16 14,3-2 16 0,1-7-12-14,0-5 8 0,-2 1-4 13,1-4 0-7,-8 3 0-6,-1-2 0 13,-10 3 5-13,-2 7-5 14,-4 0 5-14,-5 5-1 13,5 6 1-13,-3 1-5 14,2-2 0-14,2 5 0 14,3-4-1-14,-3 2 1 0,6 2-5 19,-1-2 11-19,0-1-14 13,1 2 16-13,-3-3-13 0,1 0 9 13,-2 0-4-13,-1-4 0 14,1 0 2-14,-2-2-2 13,3-7 5-13,5 0-11 14,-5-3 14 1,3-2-15-15,-3-3 13 4,-1 5-8-4,0-2 2 14,-3-2 0-14,-3-2 0 13,-2 0 1-13,0 2-6 14,-2-1 12-14,0 5-14 14,0-1 17-14,0-4-15 13,0-3 6-13,0-3-1 14,-2-4 0-9,-2 1 0-5,-1 3 0 14,3 0 4-14,-2 1-10 14,2 2 13-14,-4 0-14 13,0 1 12-13,-3 1-10 0,1 2 6 13,-4 0-1 2,1 0 0-15,5 4 1 13,-8 0-5-13,1 1 8 5,-3 4-8-5,-4-1 4 13,2 5-9-13,-2-4 12 14,2 5-3-14,5 4 1 14,2 3-1-14,0-3 0 13,-1 3 5-13,1-2-11 14,0 2 13-14,-4-6-12 13,1 1 12-7,1-4-8-6,-2 0 2 14,-4-1-1-14,3-2 0 13,-1 3 2-13,1 0-5 14,-1 2 10-14,1 1-16 13,-4 0 14-13,0 5-12 14,-3 3 9-14,1-2-4 14,0 3 2-9,-5 0 0-5,3 4-2 14,-3 0 1-14,0 1-5 0,0-2 12 12,-4 0-13 3,-7 2 14-15,-4-3-10 0,-5 0 3 13,-2 2 0-13,0-2 0 13,-7 4 0-13,5-2-3 14,-2 0 10-9,1 0-14-5,7 0 14 14,1-1-13-14,2 3 8 14,3 0-2-14,2 0 0 13,6 0 0-13,2 0-1 14,4 0 5-14,0 0-10 14,-3 0 12-14,-6 0-11 13,-6 0 12-7,-4 0-9-6,-6 0 2 13,1 0 0-13,3 0-1 14,-4 0 2-14,8 0-5 14,-1 0 10-14,4 5-12 13,3 2 11-13,5 0-12 14,4 0 9-14,7-1-3 14,5-1 1-14,1-3 0 4,5 2-1 11,2-1 2-15,3-3-8 0,2 3 14 12,0-3-16-12,2 0 15 14,-2 2-10-14,0 0 4 14,-2 0-1-14,-2 1 0 13,-1 4 1-13,-1-1-3 14,-4 2 8-9,3 0-12-5,1-2 14 14,-2 2-15-14,4 2 8 14,-1 0 0-14,3 2-5 13,-3 5-3-13,5-2-1 14,2 9-12-14,0 9-3 13,0-8-48-13</inkml:trace>
    </iact:actionData>
  </iact:action>
  <iact:action type="add" startTime="150079">
    <iact:property name="dataType"/>
    <iact:actionData xml:id="d17">
      <inkml:trace xmlns:inkml="http://www.w3.org/2003/InkML" xml:id="stk17" contextRef="#ctx0" brushRef="#br0">24240 9307 4 0,'-3'-11'15'1,"-2"-1"-14"13,-1 0 12-13,-5-2-10 14,-1 5 0-14,-7-5-3 13,-8 5 0-13,-8 3 0 14,-13 0-6-14,-3 2 3 14,-4 4 6-9,-3-2-7-5,0 2 10 14,0 0-10-14,-3 0 6 14,-5 0-2-14,0 0 0 13,2 0 0-13,-3 0 10 14,7 0-10-14,4 0 8 13,5-2-5-13,4-1 1 14,5 0 0-8,-1 1-5-6,3 0 1 13,7 0 0-13,2-1 0 0,8 1 2 13,6 2-8 1,3 0 13-14,8 0-14 0,1 0 10 13,5 0-7-13,0-3-2 14,0 3 0-14,0 0 4 13,25 0 2-7,15 0 5-6,14 0-4 13,10 8 5-13,5-2-2 14,7-3 0-14,2-3 0 14,9 0-2-14,2 0 0 13,5 0-1-13,3 0 1 14,1-9 1-14,5 4-6 14,4-4 10-9,-2 3-12-5,0 1 13 14,-8-4-11-14,-2 1 3 13,-11-2 0-13,-6 1 0 14,-11 7 0-14,-9-1-4 14,-6 3 9-14,-6 0-12 13,-1 0 14-13,-3 0-11 14,1 3 9-9,-14 2-5-5,-7-1 0 14,-11 0 0-14,-9-3-2 0,-2 2 4 13,0-1 5-13,0-2-6 13,0 0 16-13,0 0-12 14,-4 0 19-14,-18 0-10 14,-12-14-14-14,-11-4 0 13,-11 1 0-7,-6-1-5-6,-11 4 12 13,-6 2-14-13,-5 5 11 14,-7 3-10-14,-6 1 8 14,-7 3-3-14,-10 0 2 13,-9 0-1-13,-3 0 0 14,-1 7-1-14,0 11-5 13,-1 6 9-7,5 3-8-6,13-1 8 14,11-5-8-14,23-7 5 13,21-5 0-13,17-2 0 14,13-5 0-14,12-2-1 14,8 0 6-14,3 0 2 0,2 0-6 12,0 0 9-12,0 0-7 14,0 0 1-9,12 0-4-5,19 0-10 14,23 0 10-14,21 0 0 14,23 0-3-14,11 0 8 13,5 8-10-13,-5 0 10 14,-2 2-10-14,-9 1 5 13,-6-4 0-13,-8 0 1 14,-6 0 0-8,-10 1-2-6,-11-4 7 13,-10 0-14-13,-9-2 17 14,-12-2-15-14,-5 0 12 14,-13 0-5-14,-3 0-1 13,-5 0 4-13,0 0-1 14,0 0 1-14,0 0-1 13,0 0 3-7,0 0-10-6,-7 0 8 14,-13 0-4-14,-13 0 0 13,-18 0-6-13,-19 0 3 0,-17 0 1 13,-11 0-1 1,-4 0 3-14,-3 2-7 0,5 6 9 13,2-2-9-13,2 4 6 20,5 0 0-20,12-1 0 0,21-4 1 13,21-1 0-13,18-2-3 14,13 0 1-14,6 2-16 13,0 0 9-13,0 2-4 14,23-4 9-14,8 1 8 13,9-3-3-13,7 0 5 14,-1 0-4-9,-3 0 8-5,-12-5-8 14,-9 1 0-14,-13 4 3 14,-9 0-8-14,0 0 5 13,0 0-4-13,0 0-2 14,0 0-4-14,0 0-5 0,0 6-23 13,0 14 9 1,3 6-15-8</inkml:trace>
    </iact:actionData>
  </iact:action>
  <iact:action type="add" startTime="151957">
    <iact:property name="dataType"/>
    <iact:actionData xml:id="d18">
      <inkml:trace xmlns:inkml="http://www.w3.org/2003/InkML" xml:id="stk18" contextRef="#ctx0" brushRef="#br0">27974 9039 26 0,'-12'-17'9'6,"8"12"17"-5,1 1-24 0,-1 2 10 13,2 1-11-13,2 1 2 13,0 0-1-13,0 0-2 14,0 0 0-14,0 0 1 14,0 0-6-14,0 0 10 13,0 0-10-13,0 0 8 14,0 0-6-9,-2 0 3-5,2 0-2 14,-8 0 1-14,-2 0 1 14,-9 0-4-14,-10-3 10 13,1 3-12-13,-8-1 12 14,0 1-12-14,3 0 7 13,-5 0-2-13,-5 0 1 14,1 0 0-8,-7 0-3-6,-2 4 7 13,0-3-9-13,-1-1 10 14,-3 0-7-14,-3 0 7 14,-12 4-8-14,-9 6 5 0,-13 3-2 12,-6 2 0-12,2-3 1 14,5-2-7-14,3-2 13 20,11-1-14-20,6-1 10 14,8-3-7-14,14-1 4 0,16-2 0 12,12 0 1-12,15 0 0 14,4 0-1-14,2 0 4 13,0 0-8-13,0 0 5 14,0 0-5-14,0 0 5 14,0 0-5-9,0 0 3-5,0 0-4 14,0 0 4-14,11 0-6 13,11 0 7-13,18 9 0 14,18 7 12-14,18 0-11 14,14-2 5-14,5-2-3 13,12-6-3-13,2-3 0 0,5-3 3 19,4 0-2-19,-2 0 4 14,2 0-3-14,-6 0 3 14,-4 0-9-14,0 0 11 13,-10 5-7-13,-3-5 0 0,-8 0 0 13,-10 0-1-13,-13 0 2 14,-15 0-6-14,-17 0 10 20,-15 0-10-20,-8 0 7 13,-9 0-7-13,0 0 5 0,0-2 0 13,0-2 0-13,-13 0 0 14,-16-2 7-14,-11 2-4 13,-12-2-5-13,-1 0 8 14,-1 0-8-14,3 2 8 13,-5 4-7-7,-4 0 1-6,-9 0 0 14,-9 0 0-14,-7 0 1 13,-2 0-2-13,-1 0 6 14,-2 0-10-14,-4 2 8 0,-2 10-9 13,-6 6 9 1,-8 4-6-14,4-4 3 0,8 0 0 19,15-6-3-19,17-2 6 14,23-6-4-14,23-2 5 14,13-2 2-14,7 0-5 13,0 0 5-13,0 0-6 0,18 0-8 13,13 0 6-13,21 0 2 13,23-6 10-13,21-2-4 21,11-1-10-21,2 6 11 0,-2 1-10 12,-9 2 4-12,-8 0-1 14,-10 0 0-14,3 2 1 13,-3 8-3-13,-4 0 5 14,-3 2-11-14,-15 0 16 14,-9-2-16-14,-13 0 14 0,-14-4-8 19,-13-1 3-19,-9-5-1 13,0 0 3-13,0 0-3 0,0 0 2 13,-12 0 5 2,-21 0-3-15,-11 0 1 0,-14 0-10 12,-7-2 8-12,-4-3-4 14,2 3 1-14,7 2 0 20,5 0-2-20,5 0 5 14,3 0-10-14,1 0 10 13,1 9-10-13,-8 0 7 0,-3-1-2 13,-9 0 2-13,-4-4-1 14,0 2-1-14,0 0 4 13,2 0-7-13,9 0 10 14,9 2-11-9,18-2 8-5,18-3-9 14,13-3 7-14,0 0-3 14,29 0-4-14,35 0 7 13,28-3 0-13,24-6 3 14,-1-2-1-14,-10-1 3 14,-11 2-9-14,-14 2 13 13,-17 3-9-7,-15 0 0-6,-12 5 0 13,-16 0 0-13,-16 0 3 14,-4 0-6-14,0 0 6 0,0 0-10 13,-4 0 3-13,-31 5 4 13,-21 4 3-13,-15 3 2 14,-6 1-3-14,15-6-2 13,10-2 5-7,10-3-3-6,11-2 2 14,2 0 3 0,5 0-14-14,4 0 13 0,8 0-12 13,4 0 6-13,1 0-24 14,5 0-52-14</inkml:trace>
    </iact:actionData>
  </iact:action>
  <iact:action type="add" startTime="159373">
    <iact:property name="dataType"/>
    <iact:actionData xml:id="d19">
      <inkml:trace xmlns:inkml="http://www.w3.org/2003/InkML" xml:id="stk19" contextRef="#ctx0" brushRef="#br0">6939 10631 5 0,'-7'-3'8'1,"0"1"4"20,1-2-11-20,2 0 14 13,1 1-14-13,3 2 11 0,0-2-9 13,0 3 2-13,0 0-3 14,0 0 7-14,0 0-1 13,0 0-1-13,-2 0 5 14,2 0-10-14,0 0 17 13,-2 0-15-7,-1 0 12-6,1 0-10 14,0 0 5-14,-3 0-9 13,3 0 0-13,2 0-4 14,0 0 4-14,0 0-8 14,0 0 10-14,0 0-11 13,0 0 13-13,0 0-7 14,0 0 2-9,0 0 0-5,0 0-1 14,0 0 3-14,0 0-3 14,0 0 5-14,0 0-10 13,0 0 11-13,0 0-10 0,0 0 4 13,0 0 0 2,0 0-2-15,0 0-1 0,0 0 2 19,0 0-3-19,0 0 0 0,0 0 5 12,0 0-8-12,0 0 8 14,0 0-4-14,0 0 0 14,0 0 0-14,0 0 2 13,0 0 1-13,0 0-4 14,2 0-4-14,3 0 8 14,6 0-13-9,4 0 10-5,6 4 4 14,1 3-1-14,2-3 2 13,5-1-1-13,0 1 4 14,5-1-4-14,2-3 4 14,4 0-3-14,4 0 1 13,3 0 3-13,3 0-8 14,0 0 4-9,0 0-2-5,-2 0 0 14,2 0 0-14,1 2-1 14,0-2 6-14,2 0-9 13,3 0 11-13,2 0-8 0,7 0 4 13,4 0-2 1,-4 0-1-14,2 0 0 14,-7 2-1-14,-2 8 1 5,-3 2-6-5,-1 0 12 13,0 0-13-13,-1-2 11 14,3-5-5-14,1 4 1 14,3 2 0-14,6-2-1 13,-4-1 2-13,3 1-3 14,-3 2 4-14,1-2-3 13,-1-2 7-7,-2-1-10-6,0 2 7 14,-4 0-5-14,2 1 2 13,-3 0 0-13,-1-1 0 14,2-2 4-14,2 2-9 13,2-2 10-13,9 0-7 14,5 2 4-14,6-4-3 14,-2 1 1-9,-1-2 0-5,-2-3 0 14,-9 0 1-14,-1 0-5 13,-1-3 10-13,4-14-9 14,-4-3 9-14,-1-1-10 0,-5 4 5 13,-5 1-1 1,-4-2 2-14,-2 4-2 14,-9 2 0-14,2 0 2 4,-3 2-4-4,0 2 6 14,1 0-8-14,-5 5 6 14,-2-2-6-14,-4 1 4 13,-2 1-1-13,-8 0 1 14,1 3 0-14,-3 0-1 14,-3 0 6-14,1 0-11 13,-2 0 11-7,-2 0-11-6,0 0 6 13,0 0-2-13,0 0 2 14,0 0 0-14,-1 0 0 14,2 0 4-14,-3 0-11 13,-5 0 15-13,0 0-10 0,-2 0 7 13,0 0-1 1,0 0-2-8,0 0 5-6,0 0 1 0,0 0-6 13,0 0 11-13,0 0-12 13,-2 0 5-13,0-5 0 14,-1 2-1-14,3-1-3 13,0-1 1-13,0 2 0 14,0-8-2-14,0-1-2 14,0-5-1-9,11-5-3-5,7-5 10 14,0 4-11-14,-2-2 13 14,-3 5-9-14,-7-1 4 13,-1-4-1-13,0-1 3 14,-5-2-4-14,0-2 1 13,0-4 6-13,0 0-13 14,-12-2 16-8,1-6-15-6,5-1 7 13,-1-4-2-13,2-4 0 14,1 3 0-14,2 1-2 13,-5 10 7-13,3 5-9 14,-6 8 12-14,4 1-16 0,-1 5 13 13,-1 0-8-13,-4-1 6 13,-1-2-3-7,0 0 0-6,-3-2 3 14,0 0-9-14,-4-2 15 13,0 4-18-13,1-3 13 14,-6-1-9-14,2 1 1 13,-4 2 2-13,-4 1-2 14,-4 1 4-14,-10 5-2 14,-6 4 4-9,-11 4-8-5,-6 2 12 14,-3 0-13-14,-2 3 12 13,3 0-7-13,6 2 2 14,1 0 0-14,3 0 0 14,4 0 1-14,1 0-4 13,4 2 11-13,1 5-16 14,2-2 17-9,-4 2-15-5,3 0 9 14,-2-1-3-14,2 0 0 14,-3 0 0-14,4 0-2 0,0 0 7 12,4 0-13-12,-1-1 16 14,-1 4-16-14,-3-1 13 14,-1 4-10-14,6 0 5 13,2 0-2-7,1 5 2-6,6-2 0 13,-3 2-5-13,0 2 11 14,5 1-15-14,2-4 17 14,8-1-16-14,5 0 8 13,3 1 0-13,3 2-3 14,-1 6-1-14,-1 5 3 13,1 5 1-7,1 2-7-6,0 0 14 14,1 3-15-14,1-2 13 13,2 3-11-13,1 2 6 14,3-2 0-14,2-3-1 13,2-6 1-13,0-4-8 14,0-1 14-14,0-2-15 14,0 1 18-9,0 1-15-5,4 6 10 0,0-7-6 13,3 5 2-13,2 0 0 14,4 1-4-14,4 3 10 13,0-3-14-13,3 6 14 14,5-5-13-14,-1 3 12 13,2-3-8-13,1 0 4 14,0-4-1-8,2-1 0-6,-2-3 1 13,0-5-1-13,-2 1 7 14,-6-8-14-14,-3 1 14 13,-5-6-11-13,-5-4 8 14,-1-3-4-14,-2 0 2 14,-3 0 0-14,0 0 7 13,0 0-7-7,0 0 13-6,0 0-14 13,0 0 13-13,0 0-11 14,0 0-1-14,0 0-2 14,0 0-1-14,0 0 1 13,0 0 0-13,0 0-5 0,0 0 13 13,0 0-17-13,0 0 15 14,0 0-13-9,0 0 9-5,0 0-2 14,0 0 0-14,0 0 0 13,0 0-1-13,0 0 4 14,0 0-10-14,0 0 16 14,0 0-16-14,0 0 14 13,0 0-7-13,0 0 0 14,0 0 4-9,0 0-2-5,0 0-1 14,0 0 6-14,0 0-4 14,0 0-3-14,0 0 7 13,0 0-10-13,0 0 5 14,0 0-2-14,0 0 1 0,0 0 1 13,0 0-4-13,0 0 8 20,0 0-8-20,0 0 7 0,0 0-1 12,0 0 0 3,0 0-3-15,0 0 0 0,0 0-1 13,0 0 0-13,0 0-9 13,0 0-8-13,0 0-88 14</inkml:trace>
    </iact:actionData>
  </iact:action>
  <iact:action type="add" startTime="162609">
    <iact:property name="dataType"/>
    <iact:actionData xml:id="d20">
      <inkml:trace xmlns:inkml="http://www.w3.org/2003/InkML" xml:id="stk20" contextRef="#ctx0" brushRef="#br0">12931 10786 9 0,'0'0'19'15,"0"0"-18"-14,0 0 3 14,0 0-4-14,0 0 0 13,0 0-5-13,0 0-6 14,0 0 6-14,0 0-2 14,0 0 2-14,4 7 10 13,3-2-9-7,2 2 7-6,0 0-3 13,0 0 0-13,2 0 0 14,0 1 0-14,2-3 3 14,-1-4-5-14,1 1 6 13,5 0 0-13,-1 0-1 14,8 0 4-14,2 1-5 0,4 0 2 19,2 3-3-19,5 2 2 14,7 1 0-14,4 0 0 13,6-1-4-13,3-2 8 14,3 0-8-14,-1-3 6 0,0-3-3 13,5 0 3-13,4 0-4 13,5 0 2-13,-1-5 0 20,-4 1-4-20,-2 3 8 0,-7-1-10 13,-4 2 8-13,-2 0-5 14,3 0 2-14,-1 0 0 13,8 0-1-13,2 0 0 14,3 2-1-14,-3 1 8 14,-1 1-14-14,-5 2 14 20,-4 0-14-20,-2 1 8 0,0 0-2 12,-2 0 2-12,2-2-1 14,4 1-2-14,0-3 5 14,-2 1-7-14,2-1 9 0,2 1-11 12,7-4 13-12,2 0-9 14,4 0 1-14,-3 0 0 20,-4 0 0-20,-1-9 2 14,-9 0 1-14,-5 2 0 13,-6-2-1-13,-4 1 5 14,-4 3-9-14,-4-2 6 0,1 1-4 13,-1 4 0-13,5-1 0 13,9 1-1-13,7 2 6 20,8 0-14-20,7 0 18 0,-3 0-17 13,-1 0 16-13,-7 0-12 14,-6-3 5-14,-6 1-1 13,-3 0 0-13,3 0 3 14,4 0-8-14,8 1 14 13,6-2-17-13,3-1 18 14,4 4-19-8,-1-1 14-6,1 1-10 13,-3 0 8-13,0-5-3 14,-1 1 0-14,-1-6 3 13,-3 0-11-13,-3 2 16 0,0 0-15 13,-2 2 17-13,5-1-15 14,-5 4 5-14,-5 1 0 13,0 0 0-7,1 2 1 9,4 0-6-15,0 0 12 13,-2-2-14-13,-6-1 16 14,-9 3-18-14,-5-2 15 13,-3 2-6-13,-2 0 1 0,3-5-1 13,1-2 0-13,2 4 3 14,5-3-9-9,5-2 13-5,-3 4-14 14,0-4 13-14,-7 4-11 13,-12 2 6-13,-6 0-1 14,-11 2 0-14,0 0 1 14,-4 0-5-14,0 0 11 13,-1 0-17-13,-1 0 20 0,2 0-16 19,12 0 7-19,15-4-1 14,11-4 4-14,14-1-3 14,2 0-1-14,-4 1 4 13,-6 2-9-13,-7 0 14 0,-17 6-18 13,-10 0 11-13,-8 0-7 14,-6 0 2-14,0 0-3 13,0 0 2-7,0 0-4-6,0 0 8 13,0 0 0-13,0 0-5 14,0 0 12-14,0 0-6 14,0 0 2-14,0 0 3 13,0 0 2-13,0 0 0 14,0 0 6-14,0 0-11 14,-13 0 18-9,-11 0-17-5,-10 0-4 14,-4 0 4-14,-2 0-6 13,0 0 2-13,4 0 0 14,0 0 0-14,5 0 1 0,-5 0-4 13,1 0 11-13,-1 2-16 13,-1-2 18-13,-4 0-16 14,-3 0 11-9,-6 0-6 10,-10 0 1-15,-7 2 0 0,-13 2-2 13,-16 0 4-13,-8 2-11 13,-6-2 14-13,-1 3-13 14,-2 0 14-14,1 0-11 13,0 2 5-13,8 1 0 14,6-2 0-8,9-6 2-6,8 0-5 13,6-2 10-13,0 0-13 14,0 0 17-14,1-2-16 14,1-8 11-14,4 2-6 13,-1 0 0-13,1 8 0 14,-2 0-3-14,-1 0 5 13,-1 9-10-7,5 4 16-6,-4-3-17 14,3-1 14-14,2 0-7 13,-2-4 2-13,-1 4 0 14,-3-6-1-14,-5 4 2 13,-4-1-6-13,-3-2 12 14,-2 2-14-14,2-2 14 0,0 1-12 13,1 0 8-8,-3-5-3-5,4 0 1 14,10 0-1-14,11 0 0 13,10-5 6 2,5 0-13-15,1-1 17 0,3 2-20 13,1 0 16-13,2 4-11 13,-1 0 5-13,-3 0 0 14,-1 8-1-9,-1 0 2-5,-4-5-5 14,2 0 11-14,-4-3-13 14,-1 0 15-14,-1 0-15 13,-1 0 9-13,-1-3-3 14,5-8 0-14,3 3 3 14,4-2-6-14,6 0 10 13,1 3-17-7,3-5 20-6,0 5-20 13,1 1 17-13,-3 0-11 14,1 0 4-14,-1 5 0 14,1 1 0-14,-4 0 0 13,4 0-5-13,-3 0 8 14,-3 0-11-14,1 5 15 0,3 1-13 12,-5-2 10-6,3 0-4-6,4 0 0 14,4-1 0-14,8-3-1 13,8 0 5-13,8 0-6 14,5 0 9-14,2 0-13 14,0 0 6-14,0 0-6 13,9 5-13-13,13 2 4 14,12 6 15-9,6-1 0-5,7 2-4 14,1-2 12-14,2-3-16 14,-2-2 18-14,6-2-15 13,0-2 10-13,12 2-6 14,13-5 2-14,8 0-1 13,11 0 0-13,0 0 5 14,-3 0-9-8,-3 0 11-6,-7-5-13 13,-7 5 13-13,-3 0-10 0,-4 0 3 13,-3 0 0-13,-4 0 0 13,-1 0 1 2,-3 0-2-15,5 0 7 14,3 0-12-14,6 0 14 0,2 0-14 12,0 2 7-6,-3 4-1-6,-8-2 0 14,-1 3 2-14,1-4-5 13,0-1 7-13,6 0-11 14,7 1 15-14,2 0-15 13,1 2 13-13,1-1-10 14,-4-3 5-14,1-1-1 14,-4 0 0-9,-1 0 2-5,3 0-5 14,-2 0 10-14,-7-4-14 13,-1 0 16-13,-2-1-14 0,-1 0 7 13,8 1-2 2,10 3 0-15,7-4 0 13,12 3-1-13,1 2 6 14,0-2-14-14,4 2 18 4,-2-2-18-4,-6 2 13 14,-7 0-9-14,-8 0 5 14,-9 0 0-14,-5 0 0 13,2-3 1-13,3-4-3 14,1 1 8 1,4-1-11-15,-2 0 12 0,2 0-10 12,-8-2 5-6,-7 3-2-6,-6 0 1 13,-13 2 1-13,-7 2 0 14,-17 0 1-14,-13 2 5 14,-8 0-6-14,0 0 9 13,0 0-9-13,0 0 10 14,-6 0-8-14,-13-6-4 13,-5-3-1-7,-7 0-6-6,2 4 6 14,5 0-20-14,1 5 2 13,5 0-48-13</inkml:trace>
    </iact:actionData>
  </iact:action>
  <iact:action type="add" startTime="182021">
    <iact:property name="dataType"/>
    <iact:actionData xml:id="d21">
      <inkml:trace xmlns:inkml="http://www.w3.org/2003/InkML" xml:id="stk21" contextRef="#ctx0" brushRef="#br0">22728 10772 4 0,'-16'-8'3'1,"3"0"2"13,-1-1-1-13,4 0 3 14,-1 1-6-9,-1-1 6-5,3 0-7 14,1 3 2-14,0 1 1 14,4 4-1-14,0-1-2 0,-1 2 5 12,3 0-10 3,2 0 12-15,-2 0-9 0,2 0 6 12,0 0-2-12,0 0 5 21,0-2 0-21,0 2 6 0,0-2-10 12,0 2 4 3,0 0-4-15,0 0-4 0,0 0 7 13,2 0-10-13,5 0 4 13,9 0-3-13,11 0 3 14,10 0 1-14,12 0 4 13,11 2 1-7,4 5-6-6,2 2 5 14,-2 1-9-14,-1 0 6 13,1-2-2-13,1-1 2 14,-3 2-1-14,1-4-1 14,-5 2 6-14,0-5-9 13,2 0 7-13,-2 0 1 14,4-2-1-9,1 2-4-5,1-2 2 14,7 0 0-14,1 0-2 14,1 0 1-14,-3 0 0 0,-8 0 4 12,-7 0-10-12,-7 0 12 14,-6 0-11-14,-2 0 7 13,0 0-3-13,0 0 0 14,7 0 0-8,7 0 0-6,8-2 3 13,11-4-7-13,8 5 9 14,4 1-10-14,-5 0 12 13,-6 0-13-13,-5 0 9 14,-9 0-5-14,-2 1 2 14,-4 5 0-14,-4 0-2 13,8 0 8-7,-2 1-12-6,2-4 13 14,7 1-9-14,-3-2 4 13,2 1-3-13,-1-3 2 14,-5 5-1-14,-2-1 0 13,-2 0 2-13,-8 0-9 14,1 0 16-14,-5-2-16 0,-3 0 14 19,0-2-11-19,3 0 5 14,6 0-1-14,12 0 0 13,7-8 1-13,6-12-1 0,5-2 6 13,-3 6-12-13,0 4 14 14,0 0-16-14,-5 7 12 13,1 0-4-13,-2 1 0 14,-7 4 0-9,8-2 0-5,1 2 4 14,9-2-10-14,2 1 12 14,5-2-10-14,0 3 10 13,-4 0-10-13,-3 0 6 14,-2 0-2-14,-7-3 0 14,-9 2 1-14,-8-1-4 13,-4 0 9-7,-6 0-12-6,-1-5 14 13,3 2-12-13,-1-9 9 14,-3-4-5-14,-7-3 1 14,-8-3-1-14,-11 9 1 13,-7 1 3-13,-7 6-3 14,-2 1 4-14,0 1-2 0,0 6 1 19,0-4 4-19,0 3-8 0,0-2 2 13,0 2 1-13,0-2-3 13,0 3 0-13,0-2 6 14,0 0-14-14,0 2 16 14,0-2-10-14,0 2 6 13,0 0-5-13,0-1 2 14,0 1-1-9,0-2 0-5,-6-3 2 14,-10 1-8-14,-7 0 13 14,-10 4-14-14,-7 0 5 13,-9 0-2-13,-6 0 2 14,-3 0 2-14,-7 4-1 13,-3 5 2-13,2-4-4 14,-5 2 8-8,2-3-12-6,3-3 16 13,8-1-16-13,8 0 12 14,2 0-5-14,2 0 0 13,-3 0 2-13,-7 0-2 0,-6 6 2 13,-9 1-8-13,-8-5 14 14,-6 0-16-14,-8 1 13 20,-10 4-11-20,-3 0 6 0,-4 2 0 13,1-2 0-13,4 6 0 13,0-1-2-13,5 2 7 14,-2 1-12-14,3 0 16 13,3-5-16-13,9-3 11 14,10 0-6-14,-2 0 2 14,2 6 0-9,-8 1 0-5,-11 0-1 14,-11-2-4-14,-6-2 6 13,-11-2-8-13,-2-1 8 14,-4-2-5-14,6 2 4 14,5-2-2-14,8 3 1 13,9 0 2-13,2-2-2 14,8 1 7-9,16-6-12-5,11-1 13 14,16 0-10-14,9 0 7 0,5 0-4 13,1-1 0 1,1-2 0-14,-3 3 0 0,0 0 2 13,3 0-8-13,-3 0 10 14,1 0-11-14,-3 4 11 20,-3 0-9-20,1-2 6 0,-2 0-1 12,-1-2 0-12,-3 0 0 14,1 0-3-14,-3 0 9 14,3 0-13-14,0 0 15 13,5-2-13-13,8-2 10 14,9 1-5-14,7-2 1 14,7 3 1-9,5 0-2-5,2 0 5 14,2 2-6-14,0 0 7 13,0 0-12-13,0 0 0 14,0 0 5-14,0 0-9 0,10 0 2 13,13 0 1 1,6 0 7-14,6 4 0 0,1 4 5 19,-1 3-9-19,-1-6 10 14,-3 2-9-14,-2-2 7 14,-2-1-4-14,-5 1 0 0,-7-4 3 12,-1 1-3-12,-7 0 2 14,-5-2 0-14,-2 3 3 13,0-3 0-13,0 0-2 14,0 0 9-8,0 0-9-6,0 1 5 13,0-1 0-13,0 0 2 14,0 0 5-14,0 0-13 13,0 0-2-13,0 0 6 14,0 0-12-14,0 0-5 14,0 0-2-14,0 2-34 13,0 4-45-7</inkml:trace>
    </iact:actionData>
  </iact:action>
  <iact:action type="add" startTime="185269">
    <iact:property name="dataType"/>
    <iact:actionData xml:id="d22">
      <inkml:trace xmlns:inkml="http://www.w3.org/2003/InkML" xml:id="stk22" contextRef="#ctx0" brushRef="#br0">3482 11751 3 0,'0'0'3'1,"0"-3"16"13,0 3-8-13,0 0 13 14,0 0-13-14,0 0 4 13,0 0-2-13,0 0-7 14,0 0 9-14,0 0-15 0,0 0 4 13,0 0-3 1,0 0-2-8,0 0-5-6,0 0 6 13,2 0-5-13,0 0 1 14,-2 0 3-14,7 0-8 0,3 0 9 13,11 0 0-13,10 0-4 13,9 5 10-13,9-2-7 14,9-3 2 1,2 0-1-15,-2 0 0 4,-2 0 1 11,-3 0-3-15,-4 0 7 0,1 5-10 12,0 2 11-12,2 1-11 14,6 3 9-14,4 0-5 14,1 0 2-14,1 1-1 13,3 0 0-13,1-2 2 14,1 0-8-9,1-3 12-5,7 5-12 14,0-7 12-14,2 1-8 14,-6-2 2-14,-1-2-1 13,-8-2-1-13,-3 2 2 14,-3-2-1-14,-6 2 7 13,4 0-12-13,-2 4 12 14,0 0-12-8,4 2 9-6,4-2-3 13,0 0 0-13,5-3 0 14,0-3 0-14,-1 0 2 0,0 0-8 13,-4 0 12 1,-4 0-12-14,-7 0 12 0,-8 0-8 13,-10 0 3-13,-8-5-1 13,-12 1 0-7,-7 1 1-6,-3 3 1 14,-3-3 2-14,0 3-8 13,2 0 13-13,5 0-18 14,4-2 13-14,-2 2-5 13,5-4 1-13,-6 2 0 14,1 0-2-14,-5 2 5 14,-4-1-2-9,2-2 0-5,-2 0 15 14,0 2-16-14,0-5 15 13,0 2-10-13,0-4 1 0,0-2 0 13,-2-4 3 2,-11-1 8-15,-3 0-16 13,-3-1 8-13,-6-2-4 14,-4-2-10-9,-4 0 5-5,-13-1 0 14,-2 1 0-14,-10 4-2 0,-4 2 0 13,-1 6-2-13,-3 7-2 13,-4 1 11-13,-6 0-12 14,-6 0 8-14,-3 15-6 14,-4 2 5-14,1-2 0 13,5 2 0-7,4-8 1-6,8 0-3 13,4-6 7-13,7-3-10 14,2 0 12-14,4 0-12 14,3 0 11-14,7 0-7 13,3 0 2-13,5-3-1 14,3-2 0-14,-2 0 4 13,-1 5-9-7,-4 0 10-6,-5 0-11 14,-4 8 6-14,-6 12-5 13,1 0 2-13,5 3 3 0,2-3-2 13,11-3 2 2,5-3-1-15,9-4 7 13,8-4-14-13,6-2 16 14,8-4-14-14,0 0 11 4,0 0-10-4,0 0-2 14,0 0 0-14,0 0 6 14,0 0-4-14,4 0 2 13,-2 0 5-13,5 0-9 14,-2 0 14-14,-3 0-13 13,2 0 7-13,-1 0-2 14,-3 0 1-8,2 2-1-6,0 0-2 13,0 2 2-13,2-2-5 14,3 1 12-14,-2 0-10 14,2 1 8-14,1 2-4 13,1 1 0-13,5 2 0 14,1 1-1-14,7 3-6 0,3-4-14 19,8-4-51-19</inkml:trace>
    </iact:actionData>
  </iact:action>
  <iact:action type="add" startTime="189663">
    <iact:property name="dataType"/>
    <iact:actionData xml:id="d23">
      <inkml:trace xmlns:inkml="http://www.w3.org/2003/InkML" xml:id="stk23" contextRef="#ctx0" brushRef="#br0">11845 11807 1 0,'0'-2'5'1,"0"2"2"20,0 0 0-20,0 0-5 0,0 0 2 12,0 0 0-12,0 0-6 14,0 0 7-14,0 0-10 14,0 0 2-14,0 0 0 13,2 0-8-13,23 0 11 14,10 0 0-14,17-4 1 13,6 1 0-7,2-1 4-6,5 1-9 14,-3-3 9-14,0 1-2 13,3 0-3-13,-1 1 2 14,6 0-1-14,-1 0 0 13,2 2 1-13,5-5 1 14,0 1-5-14,0-2 6 14,1-2 2-9,2 1-4-5,-2 0 4 14,6 4-5-14,2 1 1 14,2-3-2-14,0 4 4 13,-3-1-6-13,3-1 8 0,2 1-10 13,1 3 10-13,3-2-9 13,-1 0 6-13,-5 1-3 21,0-2 0-21,-5-1 0 0,-6 5 0 12,0 0 4 3,-9 0-8-15,-1 0 8 0,1 0-7 12,-5 0 6-12,6-2-3 14,-3-4 0-14,-1 0 2 14,3 0-2-14,-3 0 2 20,5 3-6-20,-3-4 9 0,-4 5-10 12,-2 0 11-12,-7 2-9 14,-1 0 3-14,-5 0 0 14,-3 0 0-14,-1 2 0 13,-1 9-4-13,2 2 8 14,3 1-10-14,0 4 11 14,0 2-11-9,0 2 8-5,-3-1-2 14,3 1 0-14,0-2 0 13,0 0 0-13,1-2 2 14,-2-1-3-14,0 0 5 14,3-2-8-14,1 0 11 0,0-4-9 12,4 0 4-12,2-2-2 14,2-2 0-9,-2-2 1 10,-3-2-2-15,-2-3 7 14,-4 2-8-14,0-2 7 13,0 0-8-13,-3 0 7 0,5 0-4 13,2 0 0-13,5 0 0 14,-2 0-1-14,-3 0 3 13,-2 0-7-7,0 0 12-6,-3 0-14 13,6 0 13 2,2 0-11-15,2 0 7 14,2-2-2-14,2-1 0 0,0 3 1 12,-2 0-4-12,-3 0 7 14,7 0-10-14,-4 0 10 13,3 0-10-7,1 0 8-6,-4 3-3 14,2 1 1-14,3 0 0 13,-1-2-1-13,8-1 3 14,-1-1-6-14,2 3 10 13,1 0-12-13,-4-2 14 14,1 1-12-14,5 0 5 0,-1 0-1 13,6-2 0-8,-6 0 1-5,-2 0-3 14,-3 0 7 0,-4 0-11-14,-1 0 12 0,5 0-12 13,9 0 11-13,9-2-7 14,3-2 2-14,2 0 0 13,-4 0 0-13,-6 0 2 14,-8 4-7-9,-3-2 11-5,-3 0-12 14,-3 2 11 1,-4 0-9-15,1 0 4 13,-5 0 0-13,2 0 0 0,4-2 1 13,0-1-2-13,7 0 5 14,2 1-9-14,5 2 11 13,0 0-11-7,0 0 9-6,-5 0-6 0,-6 0 2 12,-3 0 0-12,2 2-1 14,2 1 2 1,1-3-5-15,4 0 11 13,3 0-13-13,3 0 12 14,6 0-10-14,0 0 7 0,1 0-5 12,-4 0 2-6,1 0 0-6,-2 0-2 14,-2 0 7-14,-6-3-11 13,-7 1 12 2,-4 2-10-15,-2 0 8 0,7 0-5 13,5 0 2-13,3 0 1 13,8 0-2-13,-4 0 3 14,4 5-7-9,1 2 11-5,4-3-14 14,9-1 15-14,3-3-11 0,0 0 5 13,-5 0-2 1,-1 0 0-14,-3 0 0 14,-2-1-2-14,2-9 8 13,0 4-11-13,-4 0 11 14,-1 0-9-14,-3 2 8 5,2 2-6-5,4 0 1 13,2 2 0-13,4 0 0 14,-3-2 5-14,-6 2-10 13,-4-4 11 2,-11 4-12-15,-2-4 13 14,-2 2-14-14,-2 2 12 0,-1 0-5 12,5 0 0-6,-3 0 0-6,3 0 0 13,3 0 2-13,-2 0-7 14,6 0 10-14,2 0-7 14,1 0 4-14,4 0-4 13,-6-4 3-13,1-4-1 14,0 0 0-14,-6 2 1 14,3 2-3-9,3 4 8-5,-1 0-12 14,6 0 12-14,1 0-10 0,-4 0 7 12,3 0-3 3,-2 0 0-15,-2 4 0 0,-9-1-3 13,-5-3 8 1,-7 0-10-14,-14 0 11 0,-6 0-5 13,-14 0 5-8,-13 0-1-5,-9 0-3 14,0 0 7-14,0 0 5 14,0 0 1-14,0 0 16 13,0 0-16-13,0 0 11 14,0 0-26-14,0 0 11 14,0 0-9-14,0 3-2 13,0-3 0-7,0 2 0-6,0-2-1 13,0 0 5-13,0 0-10 14,0 0 13-14,0 0-13 14,0 0 12-14,0 0-10 13,0 0 4-13,0 0-2 0,-26 6-16 13,-20 2-36 1,-12-6-56-14</inkml:trace>
    </iact:actionData>
  </iact:action>
  <iact:action type="add" startTime="199033">
    <iact:property name="dataType"/>
    <iact:actionData xml:id="d24">
      <inkml:trace xmlns:inkml="http://www.w3.org/2003/InkML" xml:id="stk24" contextRef="#ctx0" brushRef="#br0">12665 9691 0 0,'-4'3'6'1,"2"-3"7"13,0 0-12 2,0 0 9-15,-1 0-9 0,3 0 10 12,0 0-11-12,0 0-7 14,0 7-4-14,0 3 4 14,0 5 2-9,0 8 10-5,0 3-9 14,0 6 9-14,0 7-7 13,0 5 4-13,0 7-2 14,0 7 0-14,0 12 1 14,-4 1-1-14,0 10 3 13,-4 5-6-13,2 0 8 14,-1 0-10-9,-1-1 9-5,0-9-5 14,2-8 1-14,1-8 0 14,5-10 0-14,0-10 1 13,0-10-5-13,0-8 8 14,0-10-9-14,0-6 5 14,0-2-4-14,0-4 3 13,0 0 1-7,0 0 10-6,0-10 15 13,0-24 23-13,0-14-43 14,0-16-2-14,0-2 1 0,0-4-6 13,0-1 5-13,0 1-3 13,0 1 0-13,0-1 0 14,0-5-1-14,0 2 1 20,11 1-3-20,5 1 10 14,-3 8-14-14,3 8 11 0,-5 18-8 12,-4 13 8-12,-2 10-4 14,-5 3 0-14,0 6 0 14,0-1 2-14,0 6 1 13,0 0-6-13,0 0 3 14,0 0 0-9,0 0-19-5,0 2 6 14,0 20 2-14,0 14 11 14,0 14 1-14,-5 12-1 13,2 6 0-13,1 2 7 14,0 1-12-14,2-1 11 0,0-1-8 12,0 1 6-12,0-11-4 21,0-12 0-21,0-14 0 13,0-15-2-13,-2-8 6 0,0-6-6 13,2-1 4-13,-2-3 12 13,-3 0-1-13,-3-19 23 14,0-15-31-14,0-12-5 14,3-8 0-14,5-6-4 20,0 0 3-20,0 0-3 13,3-1 1-13,9 8-2 0,5-5 0 13,-2 2 2-13,3 10 2 14,0-1-2-14,2 9-4 13,9 10 3-13,2 4-16 14,10 6 13-14,5 4-4 14,5 4 8-9,7 8-8-5,3 2 10 14,7 0-7-14,10 0 7 13,11 0 1-13,10 0 0 14,5 0-4-14,6-5 10 14,1-9-11-14,-2-1 11 0,-4-4-9 12,-6 2 4-12,-8-3-1 20,-2-3 2-20,-3 5-1 14,7-1-1-14,-3 0 5 14,1-1-10-14,2 1 11 0,-5 4-9 12,1-2 9-12,5 5-6 14,-3 5 1-14,-2 0-1 14,-8 2 0-14,-8-2 0 13,-5 4 1-7,1-2 4 8,4 4-5-14,3-1 4 0,9 2-5 13,4 0 5-13,-3 0-4 14,7 0 0-14,-2 0 0 13,3 0 0-13,1-4 3 14,-1-2-1-14,-3 0 1 13,-4-2-4-7,-9 2 8-6,-8 1-8 14,1-2 3-14,-7 5-1 13,5 2-1-13,1 0 2 14,-1 0-4-14,2 4 7 14,-5 10-10-14,8 2 14 0,-3 0-14 12,3-2 6-12,2 0-2 14,-2-4 2-9,-3-2-1 10,-7-2 0-15,-3-2 4 14,-10-2-4-14,-5 0 3 0,4-2 0 12,1 0 1-12,10 0 0 14,5 0-4-14,10 0 4 13,2 0-4-13,2 0 0 14,-2 0 1-8,-7-4 4 8,-3-2-5-14,-8 2 4 0,-5 0-5 13,-6 0 5-13,-7 2-6 13,-5 2 2-13,-6 0 0 14,-2 0-1-14,-3 0 2 14,1 0-5-14,-3 0 8 0,1 4-9 19,0-1 10-19,0 2-9 13,0-1 5-13,2-2-1 14,-4 0 0-14,-5 0 1 14,-7 0-3-14,-5 1 4 13,-1-3-7-13,-1 0 7 0,1 3-8 13,4-1 9-13,4 0-5 14,7 0 3-9,7-2-1-5,2 3 0 14,2-3 4 0,-2 0-9-14,-8 0 12 0,-8 0-12 13,-9 0 11-13,-2 0-8 14,-2 0 4-14,0 0-1 13,0 0 2-13,0 0-3 14,0 0 2-9,0 0 4-5,0 0-11 14,4 0 11-14,-1 0-8 14,2 0 5-14,-3 0-6 0,0 0 3 12,0 0-1-12,-2 0 1 14,3 0-2-14,-3 0-4 14,0 2 8-14,0-2-6 20,0 3-4-20,0 1 7 0,0 6-11 12,0 5 11-12,2 6-2 14,0 5 3 1,-2-3-1-15,0 4 6 13,0-1-8-13,4 2 9 0,-2 5-8 13,0 3 7-13,1 4-9 13,-3 0 5-7,0 1-1-6,0-2 0 14,0 3 1-14,0 2-1 13,0 0 4-13,-3 5-6 14,1-3 9-14,2 2-11 13,0 0 8-13,0-4-5 14,0-1 1-14,0-11 0 14,-2-5-3-9,2-8 9-5,-2-10-13 14,0-5 14-14,2-2-13 13,-2-2 13-13,2 0-5 0,-2 0 0 13,-1 0 6 2,-1 0 3-15,-3-8-5 0,-4-10-5 12,0-5 4-12,-1-4-10 14,1-4 10-9,3 2-9-5,-2 0 4 14,6 4 0-14,0 1 0 14,1 0 0 0,1 0-3-14,0 0 4 14,0-1-6-14,2-5 10 0,-2-2-11 13,2-4 11-13,0-2-9 13,0-4 6-7,0-4-2-6,-2-3 0 13,-6 0 4-13,0 1-4 14,-3 7 5-14,-3 10-10 14,1 4 12-14,1 8-12 13,4 4 7-13,-1 6-2 14,2 4 0-14,3 1 0 14,1 4-3-9,3 0 7-5,0 0-9 0,0 0-2 13,0 0 6-13,0 0-16 13,0 16 17-13,0 12-1 14,0 12 1 1,0 8 0-15,0 10 0 13,0 7-1-13,0 1 7 0,0 2-12 13,0 2 14-8,-2-1-13-5,0-3 6 14,2-2-2-14,0-9 1 14,0-8 0-14,2-9-1 13,7-12 2 2,-2-7-7-15,-1-6 12 0,-1-9-10 12,-5 0 7-12,0-4-3 14,0 0 0-8,0 0 2-6,0 0-2 13,0 0 2-13,0 0-5 14,0 0 8-14,0 0-11 14,0 0 13-14,0 0-14 0,0 4 7 12,0-2-1-12,0 5 1 14,2-2 0 0,0 2-1-8,0-2 4-6,1 0-9 0,-3 1 12 13,0 2-13 1,0-2 12-14,2-2-7 0,-2-3 3 13,0 1-1-13,0-2 0 13,0 2 1-13,0-2-3 14,3 0 7-14,-3 0-10 14,2 5 8-9,-2-3-8-5,0 3 8 14,2 0-3-14,0-1 0 13,0 2 1-13,-2 0-2 14,0 4 2-14,0 0-6 14,0-2 5-14,0 1-6 13,0-2-3-13,0-3-4 14,0 0-15-9,-6 0 0-5,-15 0-8 14</inkml:trace>
    </iact:actionData>
  </iact:action>
  <iact:action type="add" startTime="204168">
    <iact:property name="dataType"/>
    <iact:actionData xml:id="d25">
      <inkml:trace xmlns:inkml="http://www.w3.org/2003/InkML" xml:id="stk25" contextRef="#ctx0" brushRef="#br0">10728 9378 7 0,'0'4'0'15,"-2"-4"-7"-14,2 0 7 14,-2 0 0-14,0 0 0 13,-1 0 1-13,1 0-1 14,0 0 0-8,0 0-1-6,-7 4 1 13</inkml:trace>
    </iact:actionData>
  </iact:action>
  <iact:action type="add" startTime="204524">
    <iact:property name="dataType"/>
    <iact:actionData xml:id="d26">
      <inkml:trace xmlns:inkml="http://www.w3.org/2003/InkML" xml:id="stk26" contextRef="#ctx0" brushRef="#br0">10833 9595 1 0,'0'-2'3'1,"0"2"-1"0,0-3 1 12,0 2-1-12,0 1 7 14,0 0-5-14,0-2 5 13,0 2-3-13,0-2-4 14,0 0-2-14,0-3 4 14,-6 5-8-14,2-5 6 13,-4 1-7-7,2-1 9-6,-5 0-5 13,-3-3 1-13,-1 0 0 14,-1 2 0-14,-2-2 0 14,-2 2-2-14,-2 0 7 0,-3 2-8 12,-1 2 7 3,-5 2-6-15,-4 0 2 0,0 0 0 19,-1 0 1-19,-1 0-1 14,3 0 3-14,1 0-1 13,4 0 10-13,0-5-11 0,0 0 12 13,2-2-11-13,0-1 10 14,-4 1-5-14,2 0 2 13,-4 2-8-13,2-2 2 20,-5 0-3-20,1 0 4 0,-8 1-5 13,-1 1 8-13,-4 1-9 14,0-1 4-14,-4 4-2 13,1 1 0-13,2 0 1 14,0 0-3-14,2 0 3 14,5 7-8-14,0 5 14 0,3 4-15 19,3-2 11-19,-1 2-6 13,-3 2 3-13,-3 1 0 14,1-2-2-14,1 0 5 13,2-3-7-13,1 0 9 0,0 0-12 13,-3 5 13-13,6-5-12 14,-1 3 7-14,5-2-1 20,4-1 0-20,3 3-1 14,4-1 1-14,-2 4-2 13,3 2-2-13,-2 5 8 0,-2 0-8 13,1 2 9-13,-1 3-8 13,2-2 3-13,-2-2 0 14,5-2 0-14,1-4 2 20,1-3-6-20,5-2 10 0,-1 0-12 13,3 0 8-13,3 4-5 13,-1 4-3-13,3 3 5 14,4 4-3-14,0 0-1 14,0 6 4-14,0 3 2 13,9 5-5-13,4 3 8 0,5 6-8 19,-1-1 10-19,4 1-10 14,1-4 6-14,1-2-2 14,0-5 0-14,4-6 0 13,0-6-1-13,0-3 7 0,-2-8-12 13,-1 1 12-13,0 0-11 14,1-3 9-14,6 2-6 13,6-1 2-7,2-2 0 8,5 0 0-14,6-2 3 14,1 0-6-14,0-1 8 0,5-4-7 13,0 2 8-13,4-1-8 13,2-5 3-13,9 0-1 14,6-3 0-14,0-3 1 14,6-1-3-9,2 0 9-5,6-9-12 14,11-18 11-14,8-5-5 13,0-5 2-13,-4-3-3 14,-8 1 1-14,-7 0 2 14,-4 2-3-14,-4-5 4 13,-5 3-5-13,-6-2 7 0,-12 4-10 19,-12 8 10-19,-7 0-11 14,-10 5 8-14,-2-2-3 14,-7-1 0-14,-2 2 2 13,-4-1-2-13,-5 2 5 0,-4 0-6 13,-3 0 6-13,-2-6-6 13,-2-4 6-13,0-2-5 14,0-2 5-8,0-2-3-6,-4-3 3 13,-9-3-3 2,-3-2 8-15,-2 2-10 0,0-2 9 13,-4 6-4-13,-2 4-3 13,-1 4-2-13,-2 4 0 14,-2 4 0-14,0 4 1 13,-4-1-4-7,-3 5 6-6,-2-2-8 14,-4 2 8-14,-2 2-8 13,-1-2 10-13,0 1-4 14,0 2-1-14,3 1 0 13,-1-1 0-13,1 1 3 0,1-1-6 13,-2-2 10 8,-6 0-9-21,-2-1 9 0,-7 0-10 0,-5 1 4 12,-4 3-1 2,-2 5 0-14,2-2 1 0,5 4-3 13,6-1 6-13,7 1-10 14,4 3 13-14,8-1-11 13,5 2 7-13,3-1-3 14,7 2 0-9,2-1 1-5,6 0-2 14,6-1 6-14,1 3-9 14,5-2 12-14,0 3-12 13,-1-2 12-13,3 2-10 14,0 0 2-14,0 0 0 14,0 0 0-14,0 0 0 13,-2 0-5-7,2-2 4-6,0 2-4 13,0 0-3-13,0-2 6 0,0 2-16 13,0 0 5-13,14 0-6 14,5 2-2-14,10 9-22 13</inkml:trace>
    </iact:actionData>
  </iact:action>
  <iact:action type="add" startTime="207082">
    <iact:property name="dataType"/>
    <iact:actionData xml:id="d27">
      <inkml:trace xmlns:inkml="http://www.w3.org/2003/InkML" xml:id="stk27" contextRef="#ctx0" brushRef="#br0">27884 9922 31 0,'11'-15'27'1,"-11"-11"-27"13,0-1 13-13,0 10 17 14,0 10-24-14,-2 2 7 13,-2 1-8-7,4-2-2-6,0 5-3 14,0-3 4-14,0 4-4 13,0-3 2-13,0 3-3 14,0-1 6-14,0-2-2 13,0 0 5-13,0-4-12 0,0 0 5 13,0-4-2-13,0-1-4 14,4 1 4-9,0-1-2-5,1-2-1 14,-1 2 0-14,-2 1 8 13,3 2-12-13,-2 0 12 14,-3 1-4-14,0 4 0 14,0 2-1-14,0-1-3 13,0 3-10-13,0 0 13 14,-3-3-14-9,-6-1 11-5,-2 0 2 14,-1 0 0-14,2-2 4 14,-3-2 1-14,-6 2 0 13,2-3 0-13,-1 2 0 14,-5-3 0-14,4 2 0 14,-8-1 3-14,-2 4-12 13,-4 1 10-7,-8 1-8-6,-3 3 4 13,-6 0-1-13,-3-3 1 14,2 3 0-14,-3-2-4 0,1-2 11 13,-3-1-14-13,3 0 15 13,-3-2-14-13,4-1 11 14,1 3-5-14,5 1 0 13,-2-2 0-7,2 4-1-6,-3 0 3 14,-3 0-9-14,-5 2 14 13,1 0-15-13,0 0 13 14,5 0-9-14,0 0 4 14,-1 6 0-14,-1 4-1 13,3-2 1-13,6 0-5 14,2-2 11-9,6-1-11-5,2 2 13 14,5-2-13-14,2 0 7 14,-2 2-3-14,1 2 1 13,-3 5 0-13,-5 6-1 14,0 3 1-14,3 3-7 13,0 3 14-13,4 0-16 14,6 0 13-8,1 5-8-6,0 0 4 0,4 1 0 12,0 0 0-12,9-3 2 14,0 3-7-14,5-1 8 13,2 1-8-13,2-2 10 14,0 1-7-14,0-2 3 14,4-1-1-14,11-4 0 13,3 2 0-7,3-2-1-6,-2 2 5 13,6 0-7-13,2-4 8 14,-3-1-10-14,1-4 11 14,0-2-8-14,-1-1 2 13,5-5 0-13,2 2 0 14,2-3 2-14,4-1-3 14,2 1 8-9,1 1-12-5,3-1 13 14,-1 3-13-14,0 2 7 13,-1-2-3-13,-3 3 1 0,-1-4 0 13,1 4 0-13,5-1 1 14,3 0-3-14,1 2 4 13,7-1-4-13,-6 3 5 20,6 3-4-20,-2-2 1 0,-2-4 0 13,2 1 0-13,-3-2 0 14,2 0 3-14,-2-2 1 13,1-2-4-13,-4-2 5 14,-1 2-7-14,-3-2 5 14,-2-2-3-14,3 2 0 13,-3-2 0-7,3 0-1-6,7-2 6 13,2 2-9-13,8-2 10 14,2-2-8-14,1-2 8 14,-3-2-7-14,0 0 2 13,0 0 0-13,3 0 0 14,-1-12-1-14,0-5 4 13,-1-4 3-7,-3 4-12-6,2 2 11 14,2 1-12-14,3 4 8 13,1-2-2-13,0 2 0 0,-4 0 0 13,-7 2 0-13,-10 2 3 13,-9 1-3-13,-9-2 4 14,-3 0 4-14,-4-2-7 14,-2-3 7-9,7-4-7-5,2-6 2 14,4-2-3-14,2-9 3 13,3 1 2-13,-5-2-4 14,-2 5 6-14,-9-2-3 14,-5 5 5-14,-6 3-8 13,-6-3 11-13,-3 5-5 14,0-4-7-9,0 6-1-5,-12-1 1 14,-1 1-6-14,0-1 16 14,-3 1-13-14,2-2 7 13,-3 0-1-13,-1-2-1 14,-2-2-1-14,-2-1-1 14,-3-2 1-14,1-2-1 13,-1 1 9-7,-2 0-18-6,-4-6 14 0,-2 1-14 12,-3-1 9-12,1 2-1 14,1 1 1-14,5 0 0 14,2 5 0-14,3 1 5 13,1 6-12-13,1 3 15 14,0-2-16-14,-5 3 11 13,0 2-7-7,-6 0 2-6,-3 0 0 14,-1 0 0-14,-6 0-1 13,-1 3-1-13,-4-3 8 14,0-1-11-14,-1 3 14 14,-1 2-14-14,2 0 11 13,0 1-5-13,4 2 1 14,-1 0 0-9,1 2 0-5,-1 2 1 14,-1 2-7-14,-2-1 12 14,0 2-13-14,1 0 14 13,0 0-13-13,0 0 6 0,1 0 0 13,1 0-2 1,-5 0 2-14,2 0-6 14,-8 0 10-8,-6 0-12-6,-9 0 14 0,-10 2-13 12,0 2 8-12,4 0-2 14,5-3 1-14,15 4 0 13,3-1-1-13,9 1 1 14,7 2-7-14,3-2 10 14,6 2-11-14,2-2 11 13,5 2-7-7,0-1 4-6,-3 6 0 14,-4 0-3-14,-2 4 3 13,-4 4-4-13,-2-1 10 14,4 0-14-14,4 1 16 13,7-1-16-13,2 1 10 14,4 1-4-14,1 4 0 14,-4 2 1-9,6 1 0-5,-1 3 2 14,4-4-8-14,-1 2 14 13,1-3-17-13,4-1 15 14,-1 2-10-14,7-3 4 0,0 2 0 13,0 2 1-13,0-1 0 13,0 1-5-13,0-2 12 14,5 4-14-9,9-2 16-5,1 4-18 14,5 0 13-14,-1-4-4 14,6-3 1-14,2-8-1 13,0-1 0-13,2-2 1 14,0-3-7-14,2-2 12 14,5 3-7-14,7 0 7 13,3 2-7-7,3 4 2-6,4 1-1 13,3-2 0-13,4 3 1 14,0 1-3-14,-2-3 9 14,0 0-14-14,-2 0 14 13,-4-1-11-13,-1 0 9 14,-4-3-5-14,-1-2 1 0,-7 0-1 19,-6-2 0-19,-2-3 4 14,0 2-9-14,1 3 12 0,-1-1-14 12,4 8 9-12,-1-3-5 14,3 0 4-14,0-2-1 13,-4-4 0-13,0-2 1 14,-1-2-3-14,1 0 10 14,5-2-13-9,1 1 13-5,4-4-10 14,4 1 6-14,-4-2-5 14,-1 0 1-14,3 0 0 13,-1 0 0-13,5 0 3 14,2-6-6-14,2-12 7 13,-3-4-5-13,-2 2 10 14,0 0-11-8,3 4 2-6,0 0 0 13,3 2 0-13,-3 0 3 14,-11 4-3-14,-9 1 7 13,-6 4-8-13,-10-1 5 0,1 0 5 13,-1-2-9 2,5-1 7-15,-3-3-6 0,0 3 1 19,-3-2-2-19,-1-1 6 13,3-2-9-13,-1 0 10 0,5 0-14 13,-3-1 14-13,0 2-11 14,0 3 4-14,-3-2 0 13,-1 2 0-13,-4-2 0 14,-2 3-2-14,-5-6 9 14,-2-2-14-9,0-2 6-5,0-3-3 14,-2-4 5-14,-10 2-1 13,-1-3 1-13,2 2-1 14,-3-1 0-14,4 0 4 14,-1 1-6-14,-3-3 6 13,3 3-4-13,-5-6 4 14,1 1-8-9,-5 2 0-5,-7-2-2 14,0 4-3-14,-4 2 9 14,-1 2-4-14,-1 0 0 13,-7 0 3-13,-1 0-3 0,0 0-1 13,1-1 7-13,1 1-3 14,4 3 2-14,1-2-1 20,3 5 0-20,2 2 2 13,0 4-9-13,-2 0 12 0,2 0-13 13,-5 1 12-13,1-3-8 14,-2 3 4-14,-3 1 0 13,-3 0 0-13,-3 1 0 14,-3-2-4-14,-2 1 12 13,0-1-16-7,9 2 18-6,9 2-18 14,11 2 13-14,9 1-5 13,6 2 0-13,5 0-3 14,0 0 1-14,0 0-6 13,0-2 5-13,0 2-12 14,-16 0-30-14</inkml:trace>
    </iact:actionData>
  </iact:action>
  <iact:action type="add" startTime="217928">
    <iact:property name="dataType"/>
    <iact:actionData xml:id="d28">
      <inkml:trace xmlns:inkml="http://www.w3.org/2003/InkML" xml:id="stk28" contextRef="#ctx0" brushRef="#br0">18868 11909 10 0,'-8'-4'6'1,"2"3"3"0,-1-2-1 12,3 0-4-12,-4 2 0 20,4-1-1-20,-2 0-5 0,-3 2 9 13,2-2-7-13,2 2 3 14,-1-2-1-14,1 2 0 13,-1-2-2-13,-5 2 0 14,-1 0 2-14,-1 0-9 13,0 0 14-13,0 0-15 14,1 0 14-8,5 0-8-6,3 0 4 13,0 0-2-13,2 0 0 14,-1 0 2-14,1 0-3 14,2 0 6-14,0 0-5 13,0 0 6-13,0 0-7 14,0 0 3-14,0 0-2 13,0 0 1-7,0 0 0-6,0 0-2 0,0 0 6 12,2 0-11 3,5 0 7-15,13 0-4 0,16 0 6 13,15 0 3-13,16 0-5 13,8-2-1-13,10 0 0 14,4 0 2 1,5 0-5-10,0 2 8-5,-3 0-11 0,-2 0 12 13,-4 0-10-13,-2 0 6 13,-4 0-4-13,-2 0 2 14,-8 0 0-14,-3 2 0 14,-6 4 3-14,-2 0-8 13,3-2 11-13,1 0-11 14,5-1 10-9,9-3-5-5,1 0 0 14,8 0 1-14,2 0-1 14,5 0 1-14,4-15-3 13,5 3 8-13,-1-2-12 14,-5-2 13-14,-10 3-9 14,-5 2 3-14,-6-1-1 13,-3 2 0-7,1 0 2-6,-5 2-4 0,-5 1 8 12,-6 2-12-12,-6 2 13 14,-9 2-12-14,-10 1 9 14,-9 0-7-14,-8 0 3 13,-8 0-1-13,-4 0 1 14,-2 0 0-14,0 0-4 13,0 0 9-7,0 0-8-6,0 0 9 14,0 0-5-14,-4 0 0 13,-14 0 9-13,-4-6-6 14,-5-2-2-14,-4-2 0 14,0-4 2-14,-4-1 0 13,-4 1-1-13,-5 4-6 14,-10 2 3-9,-10 6-2-5,-15 2 1 14,-5 0 1-14,-7 0-1 14,-8 16 2-14,3 2-6 13,-2 5 10-13,5 3-12 14,-1-2 8-14,5 1-6 13,0-4 4-13,6-3 1 0,8-6-1 20,5-3 1-20,8-4-1 0,7-3 4 12,1-2-8-12,2 0 11 14,1 0-8-14,-2 0 8 13,-7 0-9-13,-2 0 3 14,-6-2 0-14,-5 2-1 14,-6 0 1-14,-5 0-4 13,-7 0 5-7,0 2-5-6,-6 10 2 13,1 2-3-13,3-1 3 14,1 2 2-14,5-4-2 14,0 0 2-14,8-7 0 13,4-1 4-13,9-3-4 14,15 0 5-14,10 0-8 14,12 0 7-9,12 0-5-5,5 0 2 14,10 0-1-14,0 0 0 0,2 0 2 12,0 0-8 3,0 0 6-15,0 0-4 0,0 0 1 13,0 0 1 1,0 0-2-14,0 0 4 0,0 0 3 13,0-3-1-8,4 1 3-5,6-2 1 14,5 1-10-14,10-6 9 14,15-2-9-14,11-1 8 13,14 3-5-13,8 1 1 14,5-2 0-14,7 0 0 14,4-2 0-14,3 3-6 13,3 0 12-7,-1 1-12-6,-7 2 8 13,-6-2-5-13,-12 2 4 14,-5-1-2-14,-4 5 1 14,-2 0 0-14,0 2-2 13,3 0 7-13,1 0-11 14,0 0 12-14,1 4-12 13,-1 5 10-7,3-1-5-6,1-1 1 14,1 4 0-14,7-5-2 0,3 0 5 12,2-2-7-12,-1-2 10 14,0 1-12-14,2-3 11 13,10 0-7-13,7 0 2 14,13 0 0-14,1-3 0 14,1-6 0-9,-6 0-3-5,-9-5 8 14,-8-2-11-14,-14 2 12 14,-12-4-10-14,-10 4 9 13,-13 2-4-13,-13 3-1 14,-9 6 3-14,-11 0-3 13,-7 3 0-13,0 0-6 14,0 0 8-9,0 0-8-5,0 0 5 14,0 0 1-14,0 0 0 14,-4 0 11-14,-10 0-8 13,1-5-1-13,-8-1-2 0,-1-5 4 13,-6-3-7-13,-11-2 10 14,-5-1-13-14,-12-2 9 13,-15 3-6-7,-16 5 3 8,-14 0 0-14,-19 7 0 0,-12 4 0 13,-3 0-6-13,-8 0 11 14,4 12-11-14,6 8 9 13,4-2-6-13,13 3 3 14,8-7-4-14,10-7 3 14,3 0 1-9,6-7-2-5,1 0 5 14,9 0-9-14,5 0 13 13,9-12-9-13,5-3 7 14,4-2-5-14,0 4 0 14,1 3 0-14,-8 4 0 13,-8 4-6-13,-14 2 5 14,-8 0 2-9,-10 2-6-5,-6 13 6 14,0-3-4-14,8-1 4 14,17 0-1-14,14-1 0 13,18-1 0-13,11 0-2 0,12-4 6 13,9 2-11-13,11-3 14 13,4-4-13-13,5 0 8 14,0 0-4-8,0 0-1-6,0 0-6 13,0 0 7-13,0 0 2 14,0 0-2-14,0 0 5 14,0 0-2-14,0 0 4 13,0 0-8-13,0 0 3 14,0 3-5-14,5 4-5 13,22 9 4-7,18 1 3-6,17 5 6 14,22 1-4-14,21-2 7 13,16-7-9-13,3-5 6 14,1-6-4-14,0-3 2 13,0 0-1-13,2 0 5 14,-2-15-4-14,-2-3 0 14,-5-2 4-9,-7 2-6-5,-6 2 7 14,-9 4-11-14,-11 4 6 0,-8 4-1 12,-3 4 0-12,2 0 1 14,-2 0-3-14,-1 0 8 14,-2 0-13-14,1 0 15 13,-1 0-15-13,2 0 11 14,3 0-4-9,7 0 0-5,-3 0 0 14,0 0-2-14,-7 0 5 14,-5 2-9-14,-11-2 12 13,-10 0-12-13,-13 0 12 14,-10 0-9-14,-8 0 3 14,-5 0 0-14,-6 0 0 13,-3 0 2-7,-2 0-5-6,0 0 7 13,0 0-10-13,0 0 12 14,0 0-6-14,0 0 2 14,-7 0 4-14,-11-2-6 13,-9-11 0-13,-8 2-1 0,-9 3-3 13,-14 0 4 2,-14 4-2-10,-4 1-4-5,-9 3 11 14,3 0-9-14,0 0 4 0,1 0-1 12,-2 8-2-12,-3 7 1 14,-3-1 0-14,-4 2-2 14,-2-3-2-14,2 1 3 13,1 1-1-13,-1-3 0 14,-3-2 4-9,-2-1 0-5,-2 0 0 14,-3 2-2-14,-1 1 0 14,-2 3 0-14,-5 2 0 13,2-6-2-13,5-3 4 14,5-4 0-14,12-4 0 14,13 0 4-14,12 0 1 13,8 0-2-7,8-12 6-6,5-2-8 13,8 0 8-13,6-1-5 14,3 3 0-14,6 3-2 0,2 1-2 13,3 4 0 1,4 2 0-14,2-1-1 0,5 3 0 13,2 0-3-13,0 0-3 13,0 0 6-7,0 0-22-6,0 0 20 14,0 0 1-14,12 0 2 13,7 0 2-13,15 5-1 14,15 2 5-14,15-7-4 14,10 0 1-14,0 0 2 13,2 0-5-13,-5-6 2 14,4-8 1-9,10 0 3-5,2 3-4 14,9 1-1-14,3 6 2 14,1-3-6-14,8 6 9 13,4-3-10-13,2 0 8 14,-5 0-4-14,-8 0 0 13,-10 2 0-13,-4-1 0 14,-5 3 0-8,-4-2 0-6,-4 2 4 13,-10 0-8-13,-8 0 10 14,-4 0-11-14,-5 0 6 0,1 0-1 12,4 0 0-12,6 0 1 14,8 0-2-14,5 0 6 14,8 0-8-14,-4-9 11 20,-1 1-13-20,0-2 10 14,-10 2-8-14,-6-1 3 0,-11 2 0 12,-18 0 0-12,-11 5 1 14,-14 2-4-14,-4 0 9 13,0 0-10-13,0 0 9 14,0 0-7-14,0 0 6 14,0 0 1-9,0 0 6-5,-2 0-2 14,0 0-8-14,2 0 2 14,0 0-6-14,0 0-2 13,0 0 1-13,0 0-6 14,0 0 7-14,0 0-8 0,0 0 5 12,0 2 6-12,0 5 0 20,0-2-1-20,0-1 6 0,0-4-6 13,0 0 5-13,0 0 1 14,0 0-4-14,0 0 4 13,0 0-4-13,0 0 0 14,0 0-2-14,0 0-1 14,0 0-2-14,0 0-5 13,4 0-15-7</inkml:trace>
    </iact:actionData>
  </iact:action>
  <iact:action type="add" startTime="244933">
    <iact:property name="dataType"/>
    <iact:actionData xml:id="d29">
      <inkml:trace xmlns:inkml="http://www.w3.org/2003/InkML" xml:id="stk29" contextRef="#ctx0" brushRef="#br0">7280 13082 1 0,'9'0'3'1,"-7"0"7"13,-2 0-2-7,0 0 12-6,0 0 0 13,-13 0 17-13,-14-16-35 14,-6-7-2-14,-12 0-6 13,-11-1 6-13,-13 6-3 14,-9 6 6-14,-13 4-3 14,-14 6 4-14,-16 2-8 13,-10 0 5-7,-12 10-1-6,-4 9 0 14,-3 5 0-14,11 5-2 13,12 1 8-13,13-2-7 14,18 2 4-14,7 0-5 13,8 0 6-13,12-2-7 14,16-5 6-14,13-7-3 14,17-8 0-9,15-4 1-5,8-4 0 0,0 0-1 13,0 0-1-13,11 0-23 13,22 0 18-13,18 0 6 14,25-11 10-14,17-4-7 14,10-6-2-14,6 1 0 13,11-4 4-13,15 0-8 14,10 4 7-8,13 0-5-6,13 4 6 13,3 4-6 2,2-4 1-15,-1 0 0 0,-17-8 0 12,-11-8 0-12,-12-4 3 14,-14 0-1-14,-16 4 1 14,-9 6 1-14,-21 8-6 13,-21 9 2-7,-12 2 0-6,-26 7-2 13,-14 0 2-13,-2 0-1 14,0 0 3-14,-6 0 2 14,-13 0 1-14,-14 2 1 13,-25 3-2-13,-13 5-3 14,-16 1 3-14,-4-2-4 14,-9 3 0-9,-12 2 1-5,-17 5-2 0,-19 8 6 13,-19 12-10-13,-20 5 7 13,-7 9-4-13,-5-6 4 14,21-3-2-14,32-10 2 14,29-9 0-14,39-10-2 13,22-1 1-13,14-3-3 14,15-5 4-9,14-2-4-5,6-4 4 14,7 0 4-14,0 0-6 14,0 0-4-14,0 0 0 13,0 0 4-13,0 0 2 14,0 0-1-14,0 0 6 14,0 0-4-14,-7 0-2 13,-3 0-1-7,-2-3-1-6,1 3-3 13,5 0-2-13,-1 0 5 14,5 0-6-14,2 0 7 14,0 0-11-14,0 0 8 0,0 0-19 12,6 0-3-12,21 11 5 14,11-1 19 0,16-5 1-8,17-5 0-6,16 0 4 14,15 0-2-14,8-18-2 0,-6-1 5 12,-7 0-8-12,-16 3 3 14,-12 4 0-14,-5 5 0 13,-10 0 2-13,-6 3-4 14,-9 4 5-14,-5 0-7 14,-12 0 8-9,-8 0-8-5,-9 0 3 14,-5 0-3-14,0 2 0 14,0 5-2-14,-3-2 6 13,-21 6 5-13,-12 0 0 14,-11-1-1-14,-5-5 2 13,-6-5-6-13,-4 0 6 14,0 0-4-8,-5 0-2-6,0 0 1 13,3 0 1-13,4 0-1 0,10 0 1 13,10 0-4-13,7 0 4 13,8 7-4-13,5 11-9 14,3 5 8-14,7 3-19 14</inkml:trace>
    </iact:actionData>
  </iact:action>
  <iact:action type="add" startTime="247408">
    <iact:property name="dataType"/>
    <iact:actionData xml:id="d30">
      <inkml:trace xmlns:inkml="http://www.w3.org/2003/InkML" xml:id="stk30" contextRef="#ctx0" brushRef="#br0">10601 12944 4 0,'-11'-7'3'1,"5"6"-3"13,-2 1-1-13,0 0-5 14</inkml:trace>
    </iact:actionData>
  </iact:action>
  <iact:action type="add" startTime="248009">
    <iact:property name="dataType"/>
    <iact:actionData xml:id="d31">
      <inkml:trace xmlns:inkml="http://www.w3.org/2003/InkML" xml:id="stk31" contextRef="#ctx0" brushRef="#br0">10479 13421 1 0,'26'0'5'1,"1"2"-2"13,2-2-6-13,2 0 8 14,7 0-2-14,3 0 0 13,-3 0 3-7,1-10-5-6,3 1 4 14,1 2-3-14,-3-1-2 13,1 3 2-13,-6 5 3 0,-1 0-10 13,-3 0 10-13,0 0-5 13,2-1 3-13,1 1-1 14,1-2 3-14,6 0-2 20,-3 0-3-20,4-3 3 0,11 2-6 13,3 1 10 1,9 0-8-14,-1 0 7 14,3-3-8-14,-2 2 4 0,0-3-2 13,2-4 0-13,4-4 0 13,7-6 4-13,8-1-1 14,-1 2-3-8,0 3 6-6,-9 7-9 13,-11 6 4 2,-12 0-2-15,-10 3 1 0,-8 0-3 12,-8 5 3-12,-2 5-1 14,-8-1-4-14,-3-2 10 14,-3-1-8-14,-3-1 8 13,0-2-8-7,-4-2 4-6,-2 2-1 0,-2-3 0 12,0 1 0-12,0 2-2 14,0-3 5-14,0 0 1 14,0 1-4-14,0-1 20 13,-12 0-3-13,-7 0 12 14,-10-4-18-14,-14-9-9 14,-10 0-2-9,-13 2 3-5,-15 3-8 14,-8 3 10-14,-13 3-11 13,-4 2 11 2,-6 0-10-15,-5 2 6 0,-3 13-1 13,-6 4 0-13,11 0 0 13,8 1-1-13,13-4 6 14,11 0-11-9,6-4 12-5,3-5-9 14,5-5 8-14,4-2-5 14,9 0 1-14,10-3 3 13,7-13 5-13,6-4-5 14,2-1 9-14,2 0-12 13,-2-4 0-13,-3-3 7 14,-1 2-12-8,-1 0 6-6,-2 0-2 0,2 6 0 12,-3 2-1 3,1 2-4-15,-1 4 5 14,-1 2-5-14,1 2 10 13,1-1-10-13,1 4 9 14,6 1-7-14,2 1 3 0,6 0 0 12,0 1 0-6,3 2 3-6,7 0-9 14,1 0 12-14,10 0-12 13,2-2 11-13,0 0-10 14,0 2 1-14,0 0-2 13,0 0-2-13,0 0-10 14,7 0 7-14,8 6 2 14,6 9 5-9,0 2 7-5,4-2-8 14,6-4 7-14,8-1-4 13,5-2 2-13,10-2 0 14,6-2 2-14,4-2-2 14,3 3 1-14,2-5 5 13,-4 7-12-13,0 1 12 14,-5 3-9-14,-2-4 3 4,-5 6 0-4,-4-3 0 14,-2-3 0-14,-2 0-1 14,-1-3 3-14,1-3-6 13,1-1 8 2,6 0-8-15,6 0 12 14,4 0-8-14,7 0 0 0,3-3 0 12,1 1 0-6,-2 2 0-6,1 0-5 13,-3 0 12-13,-5 0-14 14,5 0 13-14,5 0-11 14,9 0 5-14,11 0 0 13,8 0 2-13,0-7-2 14,3-5 0-14,-9 2 3 14,-7 2-9-9,-6 1 12-5,-10 0-12 14,-1 3 11-14,-5 1-9 13,-7-4 6-13,-4 5-2 14,-3 2 0-14,-4 0 2 0,-5 0-8 13,-3 0 12 1,-3 6-13-14,-5 4 9 0,-4-3-6 13,-6 0 2-8,-8-2 2-5,-6 0-3 14,-2-1 3-14,-3-2-4 14,0 2 9-14,1-1-12 13,-1-3 15-13,-4 2-15 14,0 0 13-14,0-2-11 14,0 0 5-14,0 0 0 13,0 0 0-7,2 0 3-6,-2 0-7 13,2 0 11-13,-2 0-14 14,0 0 14-14,0 0-14 14,0 1 6-14,0 1-3 13,0 0-2-13,0-2 4 14,0 0-2-14,0 0 8 0,0 0-8 12,0 0 9-6,0 0-7 9,0 0 7-15,0 0-7 0,0 0 2 12,0 0 0-12,0 0-2 14,0 0-5-14,0 2 7 13,0 1-4-13,0-3-2 14,0 0 12-14,0 0-10 14,0 0 5-9,0 0-1-5,0 0 1 14,0 0 1-14,-2 0 4 14,0 0-6-14,-2 0 11 13,-3 0-11-13,3 0 17 14,2 0-13-14,2 0 13 13,0 0-11-13,0 0-3 14,0 0-3-8,0 0 3-6,0 0-6 13,0 0 7-13,0 0-9 0,0 0 5 13,0 0-6 1,-2 0 6-14,2 0-1 0,0 0 0 13,0 0-2-13,0 0 3 14,0 0-1-14,0 0-5 13,0 0 12-7,0 0-10-6,0 0 9 13,0 0-7-13,0 0 3 14,0 0-1-14,0 0 0 14,0 0 0-14,0 0-2 13,0 0 9-13,0 0-14 14,0 0 12-14,0 0-11 14,0 0 1-9,0 0 0-5,0 0-9 14,0 2-3-14,0 7-3 13,-5 6 7-13,-2 3 2 14,2 1-19-14</inkml:trace>
    </iact:actionData>
  </iact:action>
  <iact:action type="add" startTime="250265">
    <iact:property name="dataType"/>
    <iact:actionData xml:id="d32">
      <inkml:trace xmlns:inkml="http://www.w3.org/2003/InkML" xml:id="stk32" contextRef="#ctx0" brushRef="#br0">14190 13307 4 0,'-2'0'1'1,"0"0"-2"0,-1 0 4 12,1 0-6-12,2 0 9 14,-2 0-9-14,0 0 7 13,0 0-3-13,0 0 3 14,-1 0 2-14,-1 0 7 14,-5 0-13-14,0-5 3 13,2 3 2-7,-1 0-10-6,-2 1 4 14,-1 1 1-14,-3 0-9 13,-1 0 3-13,1 0 0 14,4 3 0-14,-1 4 3 13,4-2 5-13,2-1-8 14,1 1 12-14,2-3-10 14,-3 0 8-9,-1-1-6-5,2 4 4 14,-1-3-2-14,2-2 0 13,1 0 2-13,2 0 1 0,0 0-1 13,0 0 7-13,0 0-8 14,0 0 4-14,0 0-5 13,0 0 0-13,0 0 2 14,0 0 0-9,0 0-2-5,0 0-2 14,0 0 2-14,0 0-7 14,2 0 4-14,1 0-2 13,4 0 5-13,3 0 0 14,7 0 0-14,0-7 4 14,5-3-3-14,5 1-1 13,2-3 3-7,0 0-4-6,0 1 7 13,0 0-11-13,-2 1 7 14,-1 1-2-14,1 1 0 14,2 0 2-14,2 0-4 13,5 0 5-13,4 3-8 14,9-4 10-14,2 2-6 13,1 0 4-7,4-3-3-6,-6 4 0 14,4-1 0-14,2-2 0 13,-2 1 0-13,4 4-2 0,4-1 7 13,3 2-10-13,-1 3 10 14,-1-2-10-14,-3 2 7 13,-6 0-2-13,-2 0 0 14,6 0 0-9,7 0-2-5,5 0 6 14,3 5-9-14,-1-2 11 14,-8 1-12-14,-3-4 9 13,-9 0-5-13,-2 0 2 14,-6 0 0-14,-1 0 0 13,-3 0 2-13,5 0-6 14,3 0 8-8,6 0-9-6,2 12 2 13,4 2 3-13,0 0-7 14,-2 4 5-14,-4 1-2 14,-3-2 2-14,-4 2 1 13,-1-6 1-13,-1-4-5 0,1-4 10 13,8-2-7 1,6-3 6-8,9 0-2-6,5 0-2 0,4 0 1 13,-2 0-1 1,-5-7 0-14,-2 3-3 0,-9 4 5 13,-6 0-8-13,-11 0 10 13,-14 0-10-13,-10 0 6 14,-7 0-1-14,-8 0-3 14,-4 0 4-9</inkml:trace>
    </iact:actionData>
  </iact:action>
  <iact:action type="add" startTime="251255">
    <iact:property name="dataType"/>
    <iact:actionData xml:id="d33">
      <inkml:trace xmlns:inkml="http://www.w3.org/2003/InkML" xml:id="stk33" contextRef="#ctx0" brushRef="#br0">17404 13309 1 0,'-26'0'2'1,"-6"0"5"13,-3 0-6-7,-5 0 2-6,-5 0 3 13,-1 0-9-13,-8 3 4 14,-2 8-1-14,-2 0 0 0,-2 8 0 13,-5-3 0-13,1 4 2 13,-1-2-5-13,1 0 8 14,6-2-9-14,-3 0 9 13,-1-4-5-7,-5-5 1 9,-7 0 1-15,-5-7 5 0,-6 0-5 12,-9 0 15-12,1-2-17 14,-1-6 9-14,1 0-7 14,-1 5 1-14,3-2-1 13,-2 5-3-13,5 0 2 14,-1 0-1-9,-5 5 0-5,0 4 0 14,-6-1-2-14,2 1 5 14,4-8-2-14,9 1 4 13,7-2-5-13,5 0 0 14,4 0 1-14,-3 0 2 13,8 0-2-13,3 0 4 0,9-2-2 20,2-2 5-20,10 0-5 13,0-1 0-13,4 2 1 14,1 1-3-14,-1 0 0 0,-3-2 2 13,0 4-3-13,-8 0 1 13,-4 0-6-13,-7 0 10 14,-2 0-11-14,-5 0 11 20,9 0-9-20,7 4 8 0,11-2-4 13,11 0 2-13,8-2-1 13,7 0 2-13,3 0 1 14,3 0-1-14,-1 0-1 13,0 0 8-13,3 0-10 14,-1-6 9-14,1 1-7 14,0-4 2-9,2 6 0-5,-3-2-3 14,2 5 8-14,3 0-9 14,0 0 3-14,0-2-3 13,0 0-2-13,0 2-8 14,23 0 0-14,8-2 5 13,16 2 5-13,11-2 3 0,9-2 0 20,2 1-6-20,3-2 9 13,-6-2-11-13,-5 2 9 0,-9-1-6 13,-2 0 2-13,-1 2 0 13,4-2-1-13,5-1 2 14,6 2-3-14,6-2 7 14,6 6-10-14,0 1 9 20,-1 0-9-20,4 0 4 0,-4 4-2 13,3 2 1-13,0 0 1 13,2-4-2-13,-3 0 5 14,-4-2-8-14,-4 0 10 13,-2 0-11-13,4 0 12 14,5-4-5-14,4-2 0 14,1 2 0-9,1 4 0-5,-6 0-2 14,-1 0-2-14,-3 0 2 13,-5 4-1-13,-3 4-4 14,-1-2 6-14,-3-2-7 0,-2-2 7 13,2-2-2-13,0 0 3 13,-4 0-2-13,0-12 5 20,-3-2-6-20,-4-3 6 14,1 2-5-14,-6 1 7 0,-7 1-6 13,0 4 1-13,-9 4 0 13,-8 5-2-13,-6 0-7 14,-9 0-2-14,-5 0-26 14,0 0 5-14,0 9 19 13,-23 5 13-7,-8 0 0-6,0 0 0 13,-3-7 0-13,1-2 0 14,2-1 6-14,-5-2-5 14,2-2 5-14,-4 0-1 13,1 0-7-13,-3 0 6 14,-1 0-2-14,-1 0-2 0,-5 0 6 19,1 0-6-19,-6-4 1 14,-4 4-1-14,-4 0 2 13,-2 0-4-13,-5 0 6 14,0 0-6-14,1 0 6 0,-9 5-4 13,0 0 0-13,-3-1 0 13,-3 2 1-13,4-2 2 20,4 0-1-20,-4-2-1 14,6-2 7-14,-3 0-6 0,5 0 4 13,0 0 0-13,5 0-1 13,4-8-3-13,4 0 0 14,0-1-4-14,2 6 7 13,0 1-10-13,0 0 9 21,-2 2-9-21,0 0 8 0,0 0-5 12,4 0 4-12,4-2-2 14,7-1 7-14,3 0-7 14,5 1 13-14,11-2-10 13,2 2 5-13,4-1-7 14,7 3 8-14,5-3-9 0,4 3 3 12,0-2-1-6,0 2-1 9,0 0 9-15,0 0-8 0,0-2 5 12,0 2-3-12,0 0-8 14,0 0 4-14,0 0 0 13,0 0-3-13,0 0 3 14,0 0-3-14,0 0 7 14,0 0-7-9,0 0 7-5,0 0-5 14,0 0 5-14,0 0-2 13,0 0-2-13,0 0 3 14,0 0 0-14,0 0-2 14,0 0-2-14,0 0 7 13,0 0-14-13,0 0 16 14,0 0-12-9,0 0 6-5,0 0-2 14,0 0 0-14,0 0 0 14,0 0-1-14,0 0 4 13,0 0-9-13,0 0 12 0,0 0-14 13,0 0 14 2,0 0-9-15,0 0 3 0,0 0 0 12,0 0 0-6,0 0 0 8,0 0-5-14,0 0 10 0,0 0-9 13,0 0 10-13,0 0-9 14,0 0 5-14,0 0-2 13,0 0 0-13,0 0-1 14,0 0 0-14,0 0-1 14,0 0-2-9,0 0 6-5,0 0-7 14,0 0 8-14,0 0-8 13,0 0 5-13,0 0-1 14,0 0 1-14,0 0 0 14,0 0-1-14,0 0 5 13,0 0-8-13,0 0 9 14,0 0-9-9,0 0 6-5,0 0-3 14,0 0 1-14,0 0 0 0,0 0 0 13,0 0-1-13,0 0-4 13,0 0 10-13,0 0-9 14,0 0 10-14,0 0-8 13,0 0 5-13,0 0-3 14,0 0 1-8,0 0-1-6,0 0 0 13,0 0 6-13,0 0-12 14,0 0 12-14,0 0-12 14,0 0 10-14,0 0-5 13,0 0 1-13,0 0 0 14,0 0 0-14,0 0 2 13,0 0-4-7,0 0 7-6,0 0-10 14,0 0 10-14,0 0-10 13,0 0 7-13,0 0-2 14,0 0 0-14,0 0 0 13,0 0-1-13,0 0 5 14,0 0-10-14,0 0 12 14,0 0-12-9,0 0 8-5,0 0-3 14,0 0 1-14,0 0 0 0,0 0 0 12,0 0 1-12,0 0-2 14,0 0 6-14,0 0-8 14,0 0 9-14,0 0-8 13,0 0 2-13,0 0 0 14,0 0 0-9,0 0 0-5,0 0-3 14,0 0 7-14,0 0-10 14,0 0 12-14,0 0-12 13,0 0 10-13,0 0-4 14,0 0 0-14,0 0 0 14,0 0 0-14,0 0 0 13,0 0-3-7,0 0 8-6,0 0-10 13,0 0 11-13,0 0-11 14,0 0 8-14,0 0-4 14,0 0 1-14,0 0 0 13,0 0-2-13,0 0 2 0,0 0-4 13,0 0 7-13,0 0-9 14,0 0 9-9,0 0-5 10,0 0 2-15,0 0 0 0,0 0 0 12,0 0 3-12,0 0-2 14,0 0 3-14,0 0-7 14,0 0 10-14,0 0-10 13,0 0 4-13,0 0-1 14,0 0 0-9,0 0 0-5,0 0 0 14,0 0 4-14,0 0-9 14,0 0 10-14,0 0-11 13,0 0 6-13,0 0-4 14,0 0 2-14,0 0-1 13,0 0-1-13,0 0-7 14,0 0 5-8,7 0-17-6,6 0 13 13,3 0-38-13</inkml:trace>
    </iact:actionData>
  </iact:action>
  <iact:action type="add" startTime="255389">
    <iact:property name="dataType"/>
    <iact:actionData xml:id="d34">
      <inkml:trace xmlns:inkml="http://www.w3.org/2003/InkML" xml:id="stk34" contextRef="#ctx0" brushRef="#br0">19950 12503 14 0,'-19'-24'23'1,"1"-9"-12"13,7 8 10-13,1-4-20 14,4 0 5-14,-3 0-2 13,-1 0-4-13,-2 6 2 14,-9-3-1-14,-3 0 2 14,-7 0-2-14,-7-1-2 13,-7 1 2-7,-6 3 4-6,-7-1-1 14,-5 3-7-14,-5 9 6 13,-9 7-6-13,-9 5 2 14,-10 0-2-14,-4 7 3 13,-3 9 0-13,5-1-2 14,6-4 5-14,8 0-4 14,2-4 7-9,3 1-9-5,8 1 5 14,2-4-2-14,7 0 0 13,2-3 1-13,2 2 4 14,2 0-5-14,0-1 8 0,0 8-5 13,3-1-5-13,2 4 6 13,3 2-8-13,9-2 4 14,1 4 0-9,7-7 0-5,2 4 0 14,2 1-3-14,0-2 9 14,4 4-13-14,4-2 11 13,3 1-9-13,3 3 5 14,1 1-2-14,4 5 1 14,3 1 0-14,3 3 0 13,2 4 1-7,0 2-6-6,0 6 12 13,7 4-12-13,6 2 12 14,0 2-6-14,3-2 0 14,0 0 0-14,1-4-3 13,1-2 3-13,3-3-2 14,0-1 7-14,6-2-10 13,2 1 10-7,4 1-5-6,6-3 6 14,1-1-7-14,2-2 2 0,3-4 0 12,1 1-1-12,1-7 0 14,-3-3-1-14,-1 0 7 13,-1-7-11-13,-1-2 12 14,-1-3-8-14,0 2 2 14,0-6-1-9,5 2 1-5,6-1 2 14,10-2-2-14,3-1 5 14,3-1-12-14,-3 0 13 13,1 0-15-13,-1 0 14 14,4 0-6-14,5 0 0 13,2-13 1-13,6-9 0 14,0-4 1-8,-4-6-3-6,-1-3 7 13,-7 0-6-13,-9-4 5 14,-4 2-8-14,-9 2 7 13,-9 9-3-13,-7 4-1 0,-11 6 0 13,-4 4 1-13,-8 2 3 14,-1 2-2-14,3-4 2 13,-2-7-1-7,1-4 1 8,7-7-4-14,-3-2 1 0,1-6 0 13,-1-1 0-13,-5 0 4 14,-2-7-4-14,-6 1 3 13,0 3-4-13,0 1 7 14,-6 6-13-14,-11 3 6 14,-8 2-5-9,-4 2 2-5,0 3 3 14,0 1-4-14,0 0 10 13,-2 2-11-13,2 3 11 14,0-1-10-14,-2 3 7 14,-2-1-6-14,-3 0 1 13,-6 0 2-13,-3 2-1 14,-7-1 5-9,0 5-8-5,-2 1 10 14,-4-1-12-14,0 0 13 14,-2 1-10-14,-1-1 5 13,3 5-2-13,0 0 0 0,2 4 0 13,1 1-2-13,0 2 7 14,1 0-11-14,-2 0 12 13,0 2-15-7,-2 10 12-6,3 2-6 13,-3 8 3-13,0 0 0 14,2 2-1-14,0 4 2 14,5 0-8-14,4-1 14 13,4-4-14-13,8-5 13 14,8-6-9-14,8-5 4 13,7-4-1-7,3-1 1-6,7-2-1 14,0 0 3-14,0 0 2 13,0 0-7-13,0 0 8 14,-1 0-12-14,1 2 6 14,0 0 0-14,-8 4-7 13,4 0 7-13,-5 2-4 14,4-2 8-9,2-2-9-5,1-4 10 14,4 3-10-14,0-3 7 0,0 0-6 13,0 0 1-13,0 0 0 13,0 0-2-13,0 0-3 14,0 0 3-14,0 7-1 13,7 7-1-13,2 6 4 14,2 4 2-8,-2 5-31-6,0-3-16 13</inkml:trace>
    </iact:actionData>
  </iact:action>
  <iact:action type="add" startTime="257495">
    <iact:property name="dataType"/>
    <iact:actionData xml:id="d35">
      <inkml:trace xmlns:inkml="http://www.w3.org/2003/InkML" xml:id="stk35" contextRef="#ctx0" brushRef="#br0">20361 13573 14 0,'-2'-2'16'15,"2"0"-5"-14,0 2-9 14,0 0-4-14,0 0-4 0,0-3 4 12,0 1-7-12,0-1 8 14,8 1-4-14,11 0 5 14,6-1 4-14,7-2-4 13,6 2 2-7,4-2 3-6,0 3-9 13,3 0 10-13,5 2-11 14,-2 0 5-14,6 0 0 14,2 4 2-14,4 4-2 13,5-3 0-13,1-2 2 14,3-3-4-14,3 0 5 14,-1 0-3-9,0 0 5-5,1-8-4 14,-1-2-1-14,-2 0 0 13,3 3 0-13,-1 0 1 14,-2 3-2-14,-7 1 5 14,0 3-10-14,-6 0 13 0,-2 0-12 12,4 0 6-12,2 0-1 20,5 7 1-20,9 1 2 14,1-2-3-14,1 2 2 14,2-2-7-14,-7-2 11 0,5 0-10 12,-1-4 11-12,6 0-8 14,4 0 2-14,0 0 1 14,-6 0-1-14,0 0-1 20,-8 0 1-20,-7 0 3 0,1-2-3 12,-2-4 2-12,4 0-1 14,4 0 2-14,-2 0-4 14,1 1 0-14,-4 0 0 13,1 1-2-13,-3 1 7 14,1 3-11-14,3 0 12 13,-4 0-13-7,1 0 13-6,-1 0-8 14,-6 0 2-14,0 3 0 13,0 1 0-13,7 1 1 14,8 0-5-14,5 4 10 0,4 0-13 12,5-1 13-12,0-2-11 14,-2-4 9-14,0-2-4 20,-5 0 0-20,-4 0 1 14,-5 0-1-14,-4-10 2 14,-4-2-4-14,-1 0 7 0,1 0-8 12,4 2 8-12,1 4-7 14,11-2 3-14,-2 4-1 13,2 2 0-13,-4-2 1 21,-5 1-5-21,-1-6 10 0,-3-3-10 12,5-2 10-12,8-2-9 14,4 2 6-14,1 2-5 13,-4 4 2-13,-2 4 0 14,-9 4-1-14,-4 0 1 14,1 0-5-14,-5 0 10 13,3 0-11-7,0 0 12-6,-7 0-9 13,1 0 5-13,0 0-2 14,6 0 0-14,6 0 4 14,5-8 0-14,8-4 2 0,2 3-10 12,6 2 11-12,1-3-9 14,4-2 6-14,-1-3 1 20,1 6-4-20,-3 1 1 14,-1 4-2-14,-5 4 3 13,-6 0-7-13,-6 0 9 0,-3 0-11 13,-1 0 12-13,-5 0-8 14,-8 0 2-14,-6 2 0 13,-10 1 0-13,-4-1 1 20,-2-2-2-20,-3 2 6 0,1 1-10 13,-1-1 12-13,-4 2-11 14,-4-3 8-14,-8 1-6 13,-3-2 4-13,3 0-2 14,2 0 3-14,-2 0 1 13,3 0-3-13,1 0 4 0,0 0-5 20,2 0 4-20,-1 0-5 13,3 0 2-13,2-2-2 14,4 1 1-14,0 1 0 13,5-2-1-13,-3-2 7 0,5 1-12 13,-7 1 13-13,-6 2-13 14,-7 0 11-14,-12 0-7 13,-4 0 2-7,-2 0-2-6,0 0 2 13,0 0-1-13,0 0-5 14,0 0 12-14,0 0-7 14,0 0 7-14,0 0 5 13,0 0-7-13,-2 0 5 14,-2 0 0-14,-6 0-4 14,-5 0 4-9,-3 0-5 10,-4 0-5-15,-2 0 8 0,-5 0-13 12,-5 0 9-12,-9 0-6 14,-5 0 3-14,-6 0 0 14,-4 7 0-14,-6 2 1 13,-13 0-8-13,-6-1 14 0,-9-2-16 19,-7-2 17-19,-1-1-12 14,0-3 6-14,-7 0-2 14,-4 0 0-14,-5 0 0 13,-2-9-2-13,-3-7 7 0,1-7-5 13,-3 1 5-13,9-1-5 14,8 0 5-14,9 5-7 13,9 0 2-7,-3 6-1-6,-4 2 1 13,1 6-2 2,7 2-3-15,10 2 4 0,17 0-3 13,15 0-10-13,13 8-2 13,13 9-37-13,5 0-24 14</inkml:trace>
    </iact:actionData>
  </iact:action>
  <iact:action type="add" startTime="260178">
    <iact:property name="dataType"/>
    <iact:actionData xml:id="d36">
      <inkml:trace xmlns:inkml="http://www.w3.org/2003/InkML" xml:id="stk36" contextRef="#ctx0" brushRef="#br0">3740 14328 7 0,'-2'0'9'1,"-1"0"-3"13,1 0 2-7,2 0-3-6,-2 0-3 13,2 0 5-13,0 0-6 14,0 0-2-14,0 0 2 14,0 0-4-14,0 0 2 13,0 0-1-13,0 0-4 14,4 0-5-14,9 0 9 13,10 9 4-7,4 1-5-6,13 0 6 14,9 0-3-14,16 0 2 13,17-1 2-13,21-4-3 14,15 1 1-14,6 1 0 14,-1 2-2-14,0-2 0 13,-5 3 2-13,0 1-6 14,0 2 6-9,-6-1-5-5,-8 0 6 14,-6-2-5-14,-6-3 2 14,-5 0 0-14,0-5 0 13,4-2 2-13,7 0 3 14,14-7-5-14,13-10 5 13,6-1 0-13,-1-3-6 14,-8 5 1-14,-11 4 0 5,-10-4 0-5,-12 5 0 13,-9-1-2-13,-22 2 9 14,-17 1-12-14,-17 5 9 13,-10 4-7-13,-8 0 5 14,-6 0-2-14,0 0 0 14,0 0-2-14,0 0 2 13,0 0-3-7,0 0 2-6,0 0 2 14,0 0 12-14,0 0-9 13,0 0 10-13,-4 0 4 14,-17 0 9-14,-8-4-10 13,-13-10-14-13,-11-3-4 14,-8 2 5-14,-5 3-7 14,-3 2 9-9,-3 1-10-5,-3 6 4 14,-6 3 0-14,-10 0-4 13,-7 0-1-13,-8 14 5 14,2 2-4-14,0-4-1 0,-6 2 10 13,-2 0-12-13,-6-1 12 13,1 1-6 2,5-1 1-15,5-2 0 4,11 1 0-4,5-3 0 14,8 0-2-14,7-2 7 14,10 4-10-14,6-8 12 13,6 6-14-13,10 1 9 14,5-2-3-14,8-3 1 14,6 2 0-14,8-3 0 13,3-3 2-7,3-1-3-6,5 0 4 13,-1 0 1-13,0 0 0 14,-2 0-2-14,3 0-2 14,-1 0 1-14,3 0-1 13,1 0 0-13,1 0-3 0,2 0-1 13,0 0 3 1,0 0-14-8,0 0 6-6,11 5-23 0,18 1 15 13,11-3 11-13,12 0 3 13,8-3 2 2,9 0 2-15,9-3-2 0,2-6 5 12,3 3-8-12,4 0 10 14,-5 1-8-14,0 5 2 14,3 0 0-9,-2 0-2-5,6 0 4 14,-3 0-4-14,1 11 7 14,3 2-10-14,-6 4 11 13,6-3-10-13,-5 0 7 14,4-6-3-14,-7-4 0 13,-4-4 0-13,-7 0 0 14,-11-14 4-8,-4-2-3-6,-6 0 3 13,-8 4-2-13,-7 3 1 14,-4 4-4-14,-8 1 2 13,-5 4-1-13,-7 0 0 14,-7 0 0-14,-2 0-1 0,-2 0 5 13,2 0 1-13,-2 0-5 20,3 0 13-20,0 0-11 0,-3 0 6 13,2 0-2-13,0 0-1 13,0 0 0-13,0 0-3 14,1 0-4-14,-3 0 8 13,0 0-7-13,0 0 4 14,0 0 3-14,0 0-2 14,0 0 5-9,0 0 2-5,0 0-4 14,0 0 7-14,0 0-14 13,0 0 6-13,0 0-1 14,0 0-7-14,0 0 6 14,0 0-4-14,0 0 1 13,0 0 0-13,0 0 5 14,0 0-6-9,0 0 7-5,0 0-5 14,0 0 5-14,0 0-5 14,0 0 5-14,0 0-5 0,0 0 2 12,0 0 2-12,0 0-6 14,0 0 14-14,0 0-14 14,0 0 7-14,0 0-1 13,0 0-11-7,0 0 5-6,0 0-2 13,0 0-10-13,0 0-13 14,0 0-20-14,0 0-52 14</inkml:trace>
    </iact:actionData>
  </iact:action>
  <iact:action type="add" startTime="268420">
    <iact:property name="dataType"/>
    <iact:actionData xml:id="d37">
      <inkml:trace xmlns:inkml="http://www.w3.org/2003/InkML" xml:id="stk37" contextRef="#ctx0" brushRef="#br0">14433 10846 14 0,'-2'0'33'1,"-1"0"-10"0,3 0 2 12,-2 0-11-12,2 0 5 14,0 0-19-14,0 0 4 13,0 0-2-13,0 0-4 14,0 0 2-14,0 0 0 14,0 0-2-14,0 0-3 13,0 0 4-7,19-7-2-6,12-6-4 14,13-3 13-14,7 2-12 13,8 2 5-13,5 2 1 14,5 3-1-14,9-2 1 13,7 5-1-13,4-1 4 14,-1 3-6-14,-2 2 9 0,-8 0-12 19,-5 0 7-19,1 0-1 14,-5 0 0-14,0 0 0 13,1 0-1-13,-1 0 3 14,2 0-7-14,-3 0 11 0,4 0-12 13,-5 0 11-13,0 0-7 13,3 0 3-13,5 0-2 20,6 0 2-20,8-3-1 14,4-6 0-14,5 0 6 0,4 4-11 13,1 5 12-13,-5 0-14 13,-8 0 11-13,-13 3-7 14,-7 11 3-14,-10-5 0 14,-2 0-1-14,-3-7 2 20,-6-2-4-20,-9 0 10 0,-11 0-12 12,-11 0 11-12,-11 0-6 14,-5 0 1-14,-2 0 4 14,0 0-5-14,0 0 1 0,-6 0-2 12,-17 0 2 3,-8 0-2-15,-7 0 8 0,-4 0-11 19,-3 0 8-19,-3 0 0 14,-10-4-3-14,-10-1 2 13,-7 3-3-13,-17-1 3 14,-8-1-7-14,-5 2 10 0,-1-1-12 12,0 3 11-12,0 0-10 14,-6 0 7-14,-2 0-3 14,0 12 1-9,5-3 0 10,4-1-2-15,12-4 7 0,9 0-8 13,5-2 8-13,13 2-6 13,7 4 2-13,8-1-2 14,7 0 1-14,5 0 0 13,6 0-1-13,6 1 3 14,5-2-7-8,4 5 9-6,3-2-9 13,3 1 0-13,6 0 4 14,4 0-6-14,2-2-1 13,0 5-5-13,18-6 9 0,13 4 2 13,11-2 4 2,10 0-1-15,8-5 1 0,2-3 2 19,-2-1-1-19,-7 0-2 13,-12 0 0-13,-20 0-1 14,-9 0 0-14,-10 0 4 14,-2 0-4-14,0 0 3 0,0 0-5 12,0 0 5-12,0 0-6 14,0 0-4-14,0 0-12 14,0 3-45-9</inkml:trace>
    </iact:actionData>
  </iact:action>
  <iact:action type="add" startTime="271544">
    <iact:property name="dataType"/>
    <iact:actionData xml:id="d38">
      <inkml:trace xmlns:inkml="http://www.w3.org/2003/InkML" xml:id="stk38" contextRef="#ctx0" brushRef="#br0">10519 14275 0 0,'0'0'0'1,"0"0"0"13</inkml:trace>
    </iact:actionData>
  </iact:action>
  <iact:action type="add" startTime="271743">
    <iact:property name="dataType"/>
    <iact:actionData xml:id="d39">
      <inkml:trace xmlns:inkml="http://www.w3.org/2003/InkML" xml:id="stk39" contextRef="#ctx0" brushRef="#br0">11112 14488 1 0,'64'6'0'15,"17"-5"4"-14,12 4 0 14,12-1-3-14,11-4 1 13,2 0-1-13,3 0-1 14,3-9 4-14,-1-6-2 14,-7-3 1-14,-12 2-6 13,-7 2 8-7,-11 2-7-6,-1 5 6 0,-4 2-5 12,-1 2 1-12,-7 3 0 14,0 0-1-14,-1 0 2 14,2 0-3-14,6 0 5 13,9 0-6-13,5 0 9 14,2 0-9-14,4-1 6 14,-2-6-3-9,5 0 0-5,-3-1 1 14,-5 0-2-14,-10 1 5 13,-11 4-7-13,-7-2 8 14,-7 5-9-14,-2 0 8 14,0 0-6-14,3 0 2 13,1 0 0-13,2 0 0 14,-3 0 0-9,-3 0-2-5,-10 0 7 14,-5 5-10-14,-7 5 7 14,-7-5-4-14,-7 4 0 13,-7 0-1-13,-4-1-3 14,-6 0 2-14,-5-6 1 13,0-2 3-13,0 0 5 0,0 0-1 20,-7 3 17-20,-17 1-8 0,-12-1-7 12,-15 2-5-12,-13-3 0 14,-15-2 3-14,-12 0-3 14,-11 4 0-14,-12 4 3 13,-9 2-7-13,-13 7 8 14,-9-3-10-14,-9 5 9 13,-4-3-4-7,2-2 0-6,4-2 1 14,14-4 3-14,11 0-2 13,8 0-4-13,4-3 5 14,-3 4-7-14,0-1 4 13,-1-2 0-13,-1-4 0 14,2-2 2-14,4 0-2 14,7-4 2-9,7-10 3-5,11 2-4 14,4-3 3-14,5 3-2 13,7 7-3-13,6 1 2 14,1-4-1-14,11 6 0 0,2 2 0 13,1 0-1-13,1 0 3 13,-2 2-5-13,-1 8 9 14,5 0-11-9,5-2 10-5,6-4-4 14,5 2 0-14,6-4 3 14,4-2-2-14,5 0-1 13,5 0 10-13,4 0-11 14,2 0 6-14,5 0-4 14,2 0-1-14,0 0-1 13,0 0-1-7,0 0 0-6,0 0 0 13,0 0 0-13,2 0-10 14,16 0 9-14,11 4 4 14,13 4-4-14,16 1 5 13,11 0-4-13,7-1 1 14,7 2 0-14,4-6 0 0,7 0 1 19,6-2 2-19,0-2 3 14,-3 0-9-14,0 0 8 0,-1 0-6 12,4 2 2 3,14 0-1-15,8 3 0 0,5-2 0 13,0 1-1-13,-2 1 3 13,-5 0-5-13,-4-5 6 14,-4 2-6-9,-8 4 6-5,-3-5-3 14,-1 4 0-14,-4-5 0 14,0 0 0-14,-3 0 2 13,-1-2-4-13,7-10 8 14,3 0-12-14,2 7 12 13,-3-2-12-13,-9 7 6 14,-15 0 0-8,-7 0-2-6,-8 7-1 13,-5 5 2-13,-1 1 2 14,-2 1-5-14,0 5 8 13,-1-7-11-13,-2-1 10 0,-4-3-6 13,-5-4 3-13,-4-4 0 14,-6 0-1-14,-4-8 1 20,-5-7 6-20,-7 3-6 13,-10 3 7-13,-6 6-5 0,0-4 8 13,-6-3-7-13,-17-7-3 14,-6 0-8-14,-9 3 0 13,-9 0 7-13,-7 6-3 14,-6 8-2-14,-9 0 10 14,-2 0-10-9,-9 15 3-5,0 11 2 14,-9-3-3-14,-8 3 2 13,-5 0 1-13,-12-8 2 14,-4 0 1-14,-9-1 0 14,-4-3-1-14,-3-6 3 13,7-1-1-13,8 0-3 14,15-4 4-9,4 4-2-5,6 1-1 14,-2 2-1-14,4-1 3 14,8 3-7-14,4-3 8 13,9-3-7-13,3-2 7 0,6-4-4 13,7 4 0-13,6-4 1 13,7 0 5-13,10 0-5 21,10 0 12-21,8 0-7 13,7 0 8-13,5 0-14 0,2 0 2 13,0 0-2-13,0 0-6 14,0 0-3-14,0 0 2 13,0 0 6-13,0 0 0 14,0 0-4-14,0 0 10 13,0 0-6-7,0 0 4-6,0 0-2 14,0 0-1-14,0 0 2 13,0 0-1-13,0 0 1 14,0 0 4-14,0 0-5 13,0 0 3-13,0 0 1 14,0 0-5-14,0 0 2 14,0 0-2-9,0 0 2-5,0 0-2 14,0 0 3-14,0 0 0 0,0 0-2 12,0 0 3-12,0 0-6 14,0 0 4-14,0 0-4 14,0 0 2-14,0 0-3 13,0 0 3-13,0 0-1 14,0 0-5-9,0 0 12-5,0 0-11 14,0 0 11-14,0 0-9 14,0 0 3-14,0 0 0 13,0 0-3-13,0 0-1 14,0 0 4-14,0 0-11 14,0 0 9-14,0 0-13 13,2 0 12-7,7 0-15-6,1 0-11 13,0 0-11-13,11 0-9 14</inkml:trace>
    </iact:actionData>
  </iact:action>
  <iact:action type="add" startTime="274988">
    <iact:property name="dataType"/>
    <iact:actionData xml:id="d40">
      <inkml:trace xmlns:inkml="http://www.w3.org/2003/InkML" xml:id="stk40" contextRef="#ctx0" brushRef="#br0">19721 14610 11 0,'0'0'6'1,"0"0"0"13,0 0-1-13,0 0-4 14,0 0 3-14,0 0-2 0,0 0 1 19,0 0 1-19,0 0-4 0,0 0 1 13,0 0-2 1,0 0-6-14,13 0-2 0,10 0 8 13,8 10 1-13,11 3 4 13,7-1-3-13,0 1 2 14,0-3 1-14,-2-4-5 20,0-1 3-20,6-4 1 0,8-1-1 13,12 0 0-13,14 0 2 13,11 0-2 2,7 0 1-15,1 0-1 14,11 0-4-14,3-6 9 0,3 4-8 12,-3-2 2-12,-10 4-1 14,-13 0 0-9,-3 0 0-5,-7 0-1 14,0 0 5-14,2 8-8 14,5 7 10-14,-1-2-9 13,5 5 6-13,10 0-3 14,-2-1 0-14,6-8 1 14,2-3-1-14,1-6 2 13,13 0-4-7,7-6 5-6,6-11-3 0,-1-2 4 12,-8 1-4 3,-7 6 1-15,-7 3-1 14,-5 9 0-14,1 0 0 13,-4 0-4-13,-2 0 9 14,-2 9-10-14,-4 8 9 0,-4 3-8 13,1 0 4-8,5 3 0-5,5 4 0 14,2-1 2-14,-5-1-4 13,-11 4 4 2,-3-5-7-15,-3 1 10 0,4-6-10 13,7-3 11-13,6-5-9 13,2-5 5-13,0-6-2 14,8 0 0-9,4 0 3-5,-4 0-6 14,-3-6 7-14,-7-5-7 14,-4 2 6-14,-4 0-5 13,-5 6 3-13,-8-2-2 14,-11 1 1-14,-9 4 0 13,-9 0 0-13,-10 0 1 14,-11 0-6-8,-8 0 8-6,-8 0-7 0,-11 4-2 12,-3-4 5-12,-3 0 1 14,-2 0 0-14,0 0 0 13,0 0 1-13,0 0 8 14,0 0-6-14,0 0 14 14,-7 0-2-14,-6-8 9 13,-5-11-23-7,-2 2 6-6,-2-1-2 14,0 4 2-14,-3-4-2 13,-2 0-4-13,0 1-1 14,-2 8 5-14,-2-5-10 13,-7 5 3-13,-6 4 2 14,-14 2-6-14,-9 3 2 14,-13 0 3-9,-5 0 1-5,-9 8-4 14,-6 5 10-14,-7 1-12 13,-9-6 12-13,1-2-9 14,-1-6 3-14,-7 0 0 14,-4 0 0-14,-3-4 0 13,-1-6-3-13,2-6 7 14,8 1-6-9,3 1 6-5,0 2-7 0,-2 7 6 13,-3 0-5-13,-6 5 2 14,-3 0 0-14,3 0 0 13,6 0 1-13,7 0-4 14,7 0 9 1,-2 0-11-15,-1 0 10 0,-1 5-9 12,-5-5 5-6,-3 5-2-6,-3 3 1 13,-9 5 0-13,0 0-1 14,-3 6 2-14,-6-1-5 14,-1 3 8-14,2-2-10 13,3-1 10-13,-1-2-7 14,4-4 3-14,-6 4 0 13,3-7 0-7,0 0 1-6,-3 5-3 14,3-2 7-14,0 5-10 13,2-2 9-13,9-7-7 0,9-2 4 13,11-6-1-13,17 0 2 13,17 0-1 2,17 0-1-15,12 0 3 14,12-2-4-14,8 0 6 4,6-3-4-4,7 5 3 14,7-5-2-14,4 1 0 14,0 2 3-14,0 2-5 13,0-2-2-13,0 1-2 14,17-5 0-14,17 0 0 13,17-7 8-13,16-3-2 14,13 0-2-8,14-5 1-6,2 2 0 13,-1-3-1-13,1 0 0 14,-5 2 4-14,3-1-9 13,11-1 10-13,9 4-10 0,7 0 9 13,3 3-8 2,5 2 4-15,3-1 0 13,2 0 0-7,-1 0 1-6,-4-2-2 13,1 2 6-13,-7 2-9 14,-7 3 10-14,-5 2-11 0,-2 3 5 13,5 0 0-13,9 2 0 13,12 0 2-13,4 2-5 14,1 0 9-14,-4 0-13 14,-4 0 12-9,-12 0-10-5,-8 0 7 14,-6 2-2-14,2 4 0 13,5 5 0-13,5-11 0 14,12 3 0-14,8-3-3 14,11 0 8-14,9 0-10 13,3-10 10-13,-5 2-8 14,-2 4 6-9,-9-3-3-5,-9 1 0 14,-7 3 0-14,-9 1-2 14,-2 0 7-14,-4 0-8 13,-9 2 6-13,-7-5-6 14,-6 5 6-14,-6 0-3 0,-6 0 0 12,-9 0 0-12,-15-3-2 14,-11 3 4-8,-16 0-7-6,-11 0 10 13,-11 0-11-13,-7 0 12 14,0 0-9-14,0 0 3 13,0 0 0-13,0 0 0 14,0 0 4-14,0 0 9 14,0 0-7-14,0 0 12 13,0 0-12-7,0 0 8-6,0 0-13 14,0 0 4-14,0 0-5 13,0 0 0-13,0 0 0 14,0 0-1-14,0 0-3 13,0 0 7-13,0 0-9 14,0 0 10-14,0 0-7 14,0 0 4-9,0 0-1-5,0 0 0 14,0 0 1-14,0-2 2 0,0 2-1 12,0 0 6-12,0 0-7 14,0 0 14-14,0 0-11 14,0-2 8-14,0 2-7 13,0-2-1-13,0 2 6 14,0 0-7-9,0 0 12-5,0 0-12 14,0 0 6-14,0 0-4 14,0 0-4-14,0-3 1 13,2 3-2-13,-2 0 0 14,3 0 1-14,-3 0 6 14,0 0-6-14,0 0 3 13,0 0 1-7,0 0-10-6,0 0 6 13,0 0-2-13,0 0 0 14,0-5 1-14,0-4 0 14,-8-9-21-14,-1-1-7 13,3-3-11-13,4-4 10 14,0-6-23-14,2-3 15 13,0 0-10-7,0-7 1-6</inkml:trace>
    </iact:actionData>
  </iact:action>
  <iact:action type="add" startTime="279440">
    <iact:property name="dataType"/>
    <iact:actionData xml:id="d41">
      <inkml:trace xmlns:inkml="http://www.w3.org/2003/InkML" xml:id="stk41" contextRef="#ctx0" brushRef="#br0">20340 4855 7 0,'-4'-9'2'15,"0"1"8"-8,2 3-1-6,2 0-1 13,-2 3-6-13,2-1 3 14,-3 3 0-14,3 0-2 14,0 0 9-14,0 0-7 13,0 0 7-13,-3 0-10 14,1 0 5-14,2 0-7 13,0 0 1-7,0 0-1-6,0 0 2 13,0 0-5-13,0 0 8 0,0 0-6 13,0 0 3 2,0 0-1-15,0 0 2 0,0 0-6 12,0 0 3-12,0 0-2 14,0 0 1-14,0 0 1 14,0 0-1-9,0-2 3-5,0-3 3 14,18-6-4-14,24-10 1 14,24-7 1-14,16-8-3 13,5-4 0-13,-2-2 0 14,-3-4-3-14,0-7 7 13,-3-1-5-13,-2-1 4 14,-5 0-3-8,-14 8 3-6,-12 6-2 13,-15 13 5-13,-14 12-1 14,-11 11-2-14,-4 5 3 13,-2 0 3-13,0 0-7 14,0 0-4-14,0 0 2 0,0 0-3 13,0 0 3-13,0 0-1 20,0 0-2-20,0 0-1 13,0 0 0-13,0 0-9 0,-6 0 6 13,-13 12-3 2,-10 13 8-15,-10 3 4 0,-11 2-4 12,-5 0 0-12,-7 2-1 14,-8 0 1-14,-1 2 2 14,-5 2-4-9,3 3 8 10,2-5-6-15,1 0 5 0,5-8-3 12,7 0 0-12</inkml:trace>
    </iact:actionData>
  </iact:action>
  <iact:action type="add" startTime="287462">
    <iact:property name="dataType"/>
    <iact:actionData xml:id="d42">
      <inkml:trace xmlns:inkml="http://www.w3.org/2003/InkML" xml:id="stk42" contextRef="#ctx0" brushRef="#br0">21713 14437 23 0,'-6'0'0'1,"-3"0"12"13,3 0-10-7,4 0 0-6,-4 0-2 13,2 0 2-13,-2 0-2 14,-3-1 3-14,-7 1-6 14,-7 0 0-14,-10 0 2 13,-7 0-12-13,-14 0 7 14,-4 8-2-14,-8 2 8 13,-3 0 0-7,-10 2 2-6,0-3-4 14,-6 1 9-14,-2-3-7 13,2-1 3-13,-2 2-3 14,0-7 3 1,-1 2-2-15,-4-3 3 0,1 0-1 12,4 0-3-12,2 0 4 14,9-4-8-9,2 0 9-5,1-4-10 0,1 4 4 13,1-1 0-13,2-2 0 14,2 1-2-14,7 0 3 13,5-4-2-13,7 2-1 14,6 4 5 0,6-6-6-14,7 3 8 0,5 2-4 13,6 0 0-7,9 3 4-6,7 0-1 13,2 1-3-13,0 1-4 14,0 0-17-14</inkml:trace>
    </iact:actionData>
  </iact:action>
  <iact:action type="add" startTime="287905">
    <iact:property name="dataType"/>
    <iact:actionData xml:id="d43">
      <inkml:trace xmlns:inkml="http://www.w3.org/2003/InkML" xml:id="stk43" contextRef="#ctx0" brushRef="#br0">20137 14500 0 0,'97'8'4'15,"9"0"-1"-14,8-2 0 14,5 6 0-14,1-5-3 0,0 6 0 12,1-1 0-12,6 2-1 14,4 2 2-14,-2-2-4 20,3 0 7-20,-1-2-6 0,3 2 7 13,0-5-8-13,4 4 5 13,3-5-2-13,4-4 0 14,-2 3 1-14,-1-7 0 14,1 0 1-14,4 3-4 13,0-1 7 2,-1-2-8-15,0 2 6 4,-6 0-3-4,-2 2 0 14,-2 0 0-14,-2 0 0 14,-2 4 2-14,-3 2-5 13,-9-1 7-13,-8 1-7 14,-3 2 6-14,-2-1-5 14,2 1 2-14,-4-1 0 13,0 1 0-7,-8-4 0-6,0 2-2 13,-9-2 6-13,-7 0-8 0,-7 4 10 13,-12 0-12 2,-13 2 8-15,-8-2-4 0,-13 1 3 12,-8-4-1-12,-4 1 0 14,-9-6-3-14,-5 2 0 13,-2-2-8-7,0-2 8-6,0 4 3 14,-4-6 2-14,-17 0 10 13,-6 0 2-13,-13 0-9 14,-7 0-3-14,-6 0 3 13,-9-6-3-13,-6-3-3 14,-5 2 8-14,-12-7-9 14,-6 2 4-9,-5 2 1-5,-8-7 1 14,-4 2-1-14,-3 1-3 14,-2-2 2-14,-8 2-5 13,-3 0 6-13,-6 5-6 14,-4 1 1-14,3 4 0 13,-3 3-4-13,-2 1 4 0,-2 0-1 13,-5 0 2-7,3 0-1 8,1 0 3-14,1 0-7 0,6 0 12 13,1 0-7-13,6 1 4 13,5 6 1-13,8-2-4 14,17-5 1-14,10 0-1 14,16 0 1-14,4 0-5 13,9 0 8-7,5-8-7-6,7-2 9 13,8 2-2-13,5 0-1 14,6 3-1-14,3 5-2 14,9-5 1-14,1 5-2 13,8 0 6-13,4-2-12 14,0 0 3-14,0 2 3 14,0-1-13-9,2 1 10-5,18 0 4 14,7 0 4-14,15 0 2 13,12 0-4-13,4 0-2 14,6 0 4-14,5 3-7 14,5 4 9-14,8-2-12 0,17 2 7 12,10-6-1-12,11-1 0 14,7 0 2-9,7 0-4-5,2-1 8 14,7-8-12-14,4 6 15 14,0-6-14-14,3 3 9 13,-1 6-6-13,-5 0 2 14,1 0 0-14,-4 0 0 13,-1 6 3-13,-6 8-8 14,-7 2 10-8,-4 2-10-6,-9-4 9 13,-8 3-6-13,-10-3 2 14,-11-1 0-14,-11-1 0 14,-12 0 0-14,-11-1 4 13,-12-5 0-13,-10-1-7 14,-14 0 8-14,-7-3-4 13,-6 0 1-7,-2-2 8-6,0 0 4 14,0 0 9-14,0 0-1 0,0 0-10 12,0 0 7-12,0 0-15 14,0 0 11-14,0 0-14 13,0 3 7-13,-2-3-6 14,-2 0 4-14,4 0-1 14,-2 0 0-9,-3 0 7-5,3 0-10 14,2 0 1-14,-2 0 5 13,2 0-10-13,0 0 7 14,0 0-6-14,0 0 1 14,0 0 0-14,0 0 0 13,0 0 3-13,0 0-7 14,0 0 10-9,2 0-12-5,0 0 12 14,-2 0-11-14,0 0 5 14,0 0 0-14,0 0 0 13,0 0 0-13,0 0-1 14,0 0 7-14,0 0-11 0,0 0 11 13,0 0-11 1,0 0 10-14,0 0-5 5,0 0 0 9,0 0-2-14,-2 0 2 0,-6 0-10 13,-2 0 9-13,1 0-18 14,-1 0 16-14,2 0-21 13,2 0 6-13,-3 0-23 14,0 0-28-14</inkml:trace>
    </iact:actionData>
  </iact:action>
  <iact:action type="add" startTime="291721">
    <iact:property name="dataType"/>
    <iact:actionData xml:id="d44">
      <inkml:trace xmlns:inkml="http://www.w3.org/2003/InkML" xml:id="stk44" contextRef="#ctx0" brushRef="#br0">10632 14566 5 0,'0'0'9'15,"0"0"-5"-14,0 0-8 14,0 0-1-14,0 0 5 13,0 0-9-13,0 0 9 14</inkml:trace>
    </iact:actionData>
  </iact:action>
  <iact:action type="add" startTime="291905">
    <iact:property name="dataType"/>
    <iact:actionData xml:id="d45">
      <inkml:trace xmlns:inkml="http://www.w3.org/2003/InkML" xml:id="stk45" contextRef="#ctx0" brushRef="#br0">10923 14575 3 0,'79'0'-3'15,"6"-9"4"-14,0 1-2 14,2-2 1-14,0 2 0 13,0 2 0-13,7-2 1 14,-9 2-2-14,-1 2 4 14,-4 4-6-14,3 0 8 0,6 0-6 12,5 0 1-6,6 0 0-6,0 0 0 13,1 0 1-13,1 0 1 14,4-10 2 1,2-1-1-15,-1-2-1 0,-7-1 2 12,-4 4 0-12,-2 2-4 14,-1 2 1-14,3-1 3 14,-5 6-3-9,3-3 2-5,-5 4-3 14,-2 0 5-14,2 0-8 13,3 0 7 2,1 0-6-15,1 0 4 0,-1 0 0 13,-6 0-1-13,-4 0 0 13,-8 0-1-13,-5 0 5 14,-7 0-10-9,-12 4 10-5,-5 6-11 14,-6 2 8-14,-5 1-4 14,-10-1 2-14,-4 0-1 13,-5 1-1-13,-7-5 2 14,-3-2-4-14,-6-4 7 0,0 0-8 13,0 1 10-13,0-3-1 13,0 0 2-7,-6 0 8-6,-8 0 5 13,-15 5-6-13,-9-3-7 14,-10 2 1 1,-6 2-12-15,2 0 10 0,-6-4-10 12,-2 2 9-12,-2 0-8 14,-5-4 8-14,-2 0-4 13,5 0 1-7,-6 0 1-6,-1-1 6 14,2-8-5-14,-7 5-3 13,-4-1 4-13,-5 5-8 14,-11 0 2-14,-5 3-4 13,-3 9 3-13,-1 0 6 14,9-7-8-14,3 2 9 14,3 3-8-9,-3-4 8-5,-3 6-10 14,-4-6 9-14,-5 6-5 0,-2 0 2 13,-5 4 0-13,-4 0 0 13,-2 3 1 2,0-7-6-15,5-3 11 13,3-1-9-13,6-2 9 14,-3-2-9-14,7-4 4 5,4 4-1-5,7-1 0 13,8 0 0-13,6-3-2 14,-2 0 8-14,4 0-13 13,1 0 14-13,1 0-13 14,7-3 11-14,1-8-5 14,5 5 0-14,5 0 0 13,6 0-1-7,2 2 3-6,10-2-6 14,-1 2 12-14,5 1-14 13,6 3 13-13,1 0-13 14,5 0 7-14,6 0-1 13,3 0 0-13,2 0-4 14,4 0 4-14,0 0-4 0,1 0 0 13,3 0 2-8,0 0-2-5,0 0-5 14,0 0 6-14,0 0-3 13,0 3 0-13,5 7 2 14,11 6-2-14,9 6 3 14,6 2 3 0,6 0-4-14,8 1 2 14,6-6 0-14,5-2 3 4,4-3-1-4,0-4 0 14,5 2 1-14,-1-4-2 14,5 1 7-14,5 2-12 13,8-3 12-13,5-8-11 14,2 0 9-14,5 0-6 14,0 0 4-14,4 0-2 13,2 0 0-7,-2 0 2-6,0 0-6 13,1 0 10-13,1 0-12 14,2 0 13-14,3 0-11 14,-5 0 5-14,0 0-2 13,-6 0 1-13,-3 0 0 14,2 0 0-14,-7 0 5 13,1 0-11-13,-4 0 12 5,-3 0-11-5,-2 0 9 14,2 6-4-14,3-2 0 13,1 0 0-13,3-2-1 14,-4-2 3-14,-3 0-7 13,-2 0 11-13,3 0-11 14,-2 0 10-14,4 0-8 14,-5 0 4-9,-7 0-1-5,-4 0 0 14,-9 11 0-14,-4-6-3 13,-5 2 6-13,-5 2-8 14,-4-4 10-14,-7 4-10 14,-4-9 9-14,-8 3-6 13,-8 0 2-13,-1-3 0 14,-8 0 0-14,-2 3 2 5,-2-3-4-5,0 1 7 13,0 1-4-13,0-2 2 29,0 2 1-29,0-2-1 0,-2 0 2 13,-5 0 1-13,-4 0 2 0,-4 0 0 13,-4-2-4-13,-4-7-4 13,-2-4 3-7,-2 0-3-6,-2 1 5 13,-4-1-6-13,1-1 1 14,-1 4 0-14,0 1-1 14,1-3 2-14,-6 7-7 13,2-3 12-13,-1-1-12 14,-1 8 11-14,-3-7-12 14,-1 2 8-9,5 2-1-5,-4-4 0 14,-3 4 1-14,6 2-2 13,-7 2 4-13,1 0-6 14,-1 0 5-14,1 0-7 14,1 0 7-14,-1 0-4 13,-1 0 2-13,0 0 0 14,0 0 0-14,3 0 3 4,-2 0-6-4,3 0 9 14,2 0-10 1,1 0 8-15,-1 0-8 0,4 0 1 12,-3 0 1-12,3 0 2 14,-3 0-7-14,2 0 7 13,-2 0-5-13,0 0 0 14,1-4 10-8,-2-4-10-6,1-1 11 13,3 0-5-13,2-3-1 14,1 5 3-14,5-1-3 14,1 3 2-14,3 2-7 13,6 1-1-13,3 2-7 14</inkml:trace>
    </iact:actionData>
  </iact:action>
  <iact:action type="add" startTime="294814">
    <iact:property name="dataType"/>
    <iact:actionData xml:id="d46">
      <inkml:trace xmlns:inkml="http://www.w3.org/2003/InkML" xml:id="stk46" contextRef="#ctx0" brushRef="#br0">12374 11927 10 0,'-41'0'8'15,"1"0"11"-14,-2-9-14 14,-5 4 13-14,0-1-17 13,-4-3 4-13,-3 6-5 0,1-3 2 13,2 2-2 2,-5 2 1-15,-2 0-6 0,-2 2 10 19,-2-2-10-19,-5 0 11 0,1-3-7 12,0 2 1-12,1-3 0 14,3 0 2 1,4-2 1-15,0 2-1 0,2 2 4 12,1 2-8-12,1 2 9 14,-2 0-8-14,-2 0 4 14,2 3-3-9,-2 8 0-5,4 1 0 14,-2-3 0-14,4 2 3 13,8-5-8-13,-5 3 10 14,-1 4-9-14,0 3 10 14,-16 8-8-14,9 1 2 13,-1 0 0-13,0 1-2 14,2 1 6-9,0 1-8-5,-4 2 9 14,-2 1-10-14,1-1 14 14,3-2-16-14,7-1 10 13,7-5-4-13,2 0 1 0,5-4 0 13,4 0 0-13,-5 0 2 14,7 2-9-14,0 0 14 20,0 4-14-20,4 0 13 0,0 3-11 12,-2 0 5-12,2 2 0 14,0 0-1-14,3-3 2 14,4-2-6-14,5-1 10 13,1-1-13-13,3-1 14 14,-1 2-12-14,6 1 4 13,-1 2 1-7,5 2-2-6,0 2 3 14,2 1-1-14,0-3 3 13,0 2-6-13,0-1 8 14,0 2-8-14,0-2 8 14,4 4-6-14,5-3 2 13,3 2-2-13,3 4 2 14,3 3 0-9,-1-1-3-5,6-3 8 14,2 1-12-14,2-3 12 0,2-5-10 13,2-3 8 1,9-2-3-14,4-4 2 0,9 2-1 13,5-1 1-13,5-1 2 13,-1-4-7-13,1-1 9 21,-3-2-10-21,2 0 10 0,0-2-10 12,6-3 4-12,-1 1 0 14,0-3 0-14,1 2 2 13,-1 0-4-13,5-2 7 14,1-2-10-14,3-1 13 14,4-2-12-14,3 0 8 13,0 0-3-7,-1 0-1-6,-4 0 0 14,-2 0-1-14,-3 0 5 13,2 0-9-13,4 0 11 14,2 0-11-14,-2 0 11 0,0 0-9 12,-6 0 3 3,1 0 0-15,-1 0 0 0,5 0 1 19,0 0-4-19,5 0 9 14,-3 0-10-14,-4 0 8 13,0 0-7-13,-12 0 6 0,-3 0-5 13,-6-2 2-13,-6 2 0 14,0 0 0-14,-2 0 1 13,0 0-7-13,0 11 12 14,-5-2-12-9,2-1 12 10,-1 0-9-15,-1 2 4 0,-2-8-1 13,-1 0 0-13,-2-2 1 13,-3 0-5-13,-3 0 10 14,2 0-9-14,-4 0 9 14,-4-7-6-14,2-4 2 13,-5 3-2-7,0-2 1-6,5-2 2 13,-5 4-3-13,-4-1 3 14,2-2-7-14,0-3 9 14,-2-2-9-14,4-4 12 0,3-6-12 12,0 0 6-12,1-2-2 14,1-2 0-14,-5 2 0 20,-2 2 1-20,-5-1 5 14,-1 3 1-14,-5-3-5 13,-5-2 16-13,0 0-17 0,-4-2 11 13,0 2-4-13,0 0 1 14,0 0-9-14,-2 4 6 13,-8 3-10-13,-3-1 11 14,-1 1-14-9,-1 1 11-5,-2 1-13 14,0-2 10-14,-1 3-1 14,-2-3 0-14,0 0 0 13,-7-2-1-13,-2-2 8 14,-4 0-9-14,-8 0 7 13,1 0-8-13,-4 2 6 14,-3 2-6-8,1 0 3-6,-4 3 0 13,1-1-2-13,0 1 4 14,-4 0-10-14,-1 3 16 14,-4 0-16-14,-2-1 15 0,0-1-12 12,-1 0 7-12,1-1-2 14,0 1 0-14,2 0 2 20,1 0-6-20,1 1 13 14,2 0-16-14,3 1 16 0,4 4-12 12,4-1 6-12,1 4-5 14,7 1 3-14,2 2-1 13,1 3 0-13,3 0 1 14,0 3-8-14,7 0 15 20,1 0-15-20,11 0 13 0,-1 0-12 13,-1 0 5-13,6 0-3 13,-1 12-1-13,1 5-5 14,6 3 9-14,0-5-20 14,0 1 9-14,8-1-37 0,19-3 2 12</inkml:trace>
    </iact:actionData>
  </iact:action>
  <iact:action type="add" startTime="297121">
    <iact:property name="dataType"/>
    <iact:actionData xml:id="d47">
      <inkml:trace xmlns:inkml="http://www.w3.org/2003/InkML" xml:id="stk47" contextRef="#ctx0" brushRef="#br0">17610 12358 12 0,'-21'-18'11'15,"2"0"-9"-14,-10 1-2 14,0 5 5-14,-7-1-7 13,1 3 4-13,-2 0-2 14,2-3 3-14,2 1 0 14,1-1-1-14,-3-1-1 13,2-3 7-7,-5 3-6-6,-5 0 3 13,-1 2-3-13,-10 2 0 14,0-2 2-14,-6 2-5 14,-2 1 2-14,-1-1-1 13,1-1 0-13,2 2 2 14,4-2-2-14,0 1 5 14,0-1-5-9,-3 2 6-5,-1-3-5 14,-4 0 2-14,-4 0-3 13,1 0 1-13,-2 2 0 14,-1-2-2-14,1 5 7 14,3-2-12-14,-5 0 12 0,-1 6-13 12,-1 1 10-12,-1-2-4 14,3 2 2-9,4-1-1-5,0-4 0 14,5 2 1-14,-1 2-3 14,-2-3 7-14,0 2-10 13,-3 0 12-13,-3 1-10 14,1 2 3-14,5-3 0 14,3 2 0-14,6-2 1 13,1 2-1-7,-1 2 6-6,-2 0-9 13,0 0 8-13,-4 0-10 14,2 8 9-14,-3 4-7 14,3 1 3-14,4-1 0 13,2-1 0-13,6-1 0 14,3 3-3-14,3-1 9 13,-3 8-12-7,1 1 11-6,-1 3-10 0,-2 4 5 13,0 0 0 1,3 3 0-14,1-4 0 14,3 5-2-14,2-1 5 13,1-2-9-13,0 3 12 14,2-3-12-14,-1 0 10 0,5-2-7 13,2 1 3-8,2-6 0-5,8 0 0 14,-2-1 0-14,8-3-4 13,0-1 10 2,4 4-12-15,-1-1 12 0,2 2-12 13,1 4 8-13,1 2-2 13,-2 4 0-13,6-5 0 14,0 5-4-8,0-6 9-6,2 1-12 13,0-3 14-13,0 0-14 14,0-2 8-14,0 1-7 13,6-2 6-13,8 2-1 14,4 3-2-14,4 2 1 14,3 2-1-14,6 2 6 13,2 5-9-7,3-5 11-6,2 1-10 0,4-1 5 12,3-6-1-12,4-1 2 14,5-4 2-14,6-1-3 14,4 1 5 0,10 1-9-14,4 0 10 0,3-3-1 13,0 2-4-13,-4-1-1 14,-6 2-4-9,-3-2 4-5,2-1 0 14,-1-4 5-14,2-3-12 13,-1-4 14-13,3-2-12 14,-2-3 10 1,8-3-4-15,5 0 0 0,0 0-1 12,1 0 3-12,-2 0-2 14,-8 0-2-9,-1 0 3-5,0 0-7 14,4 5 10-14,5-3-10 14,1-2 9-14,-6 0-5 0,-3 0 1 12,-3 0 0-12,-7 0 0 14,-3-7 1 0,-4-2-3-14,-6 3 8 14,-1-2-11-14,-2 2 11 5,0 3-10-5,2-4 7 13,-4 2-5-13,0 2 2 14,-5-3 0-14,-2-4-1 13,0 0 6-13,-3-4-10 14,-2-1 11-14,-4-2-6 14,0 0 4-14,-2-2-2 13,0-1-1-7,-2-1 3-6,-3-5-4 14,-1 3 2-14,-1-1-1 13,-2-10 4-13,4 5-10 14,-5 0 14-14,1-4-12 13,-1 5 6-13,0 0-3 14,-2 0 1-14,-1 3-1 14,-1 3 1-14,-3 1 5 4,-1 1-11-4,-3 3 15 14,-6 0-9-14,-2 1 0 13,0 0 3-13,0-3-2 14,0 1 0-14,0-2 8 14,0 0-7 0,-4 2 8-14,-5 4-11 14,-4-7 14-14,-5-2-4 4,0-3-10-4,-4-4 0 14,0 5 0-14,-5-5 0 14,-4 5 0-14,-5-1-1 13,1-2 5-13,2 3-6 14,-2 2 5-14,7 0-3 14,1 2 6-14,0 2-7 13,3 3 1-7,-1 4-2-6,0 4 2 13,4 2-3-13,-2 4-1 14,-2 2-3-14,1 0 7 14,-12 0-19-14,3 5 16 0,0 6-16 12,-3 5 9 3,7 3-6-15,2 0-11 14,7 3-17-14</inkml:trace>
    </iact:actionData>
  </iact:action>
  <iact:action type="add" startTime="299950">
    <iact:property name="dataType"/>
    <iact:actionData xml:id="d48">
      <inkml:trace xmlns:inkml="http://www.w3.org/2003/InkML" xml:id="stk48" contextRef="#ctx0" brushRef="#br0">25543 7660 12 0,'10'-15'24'1,"-2"1"-13"13,3-7 2-13,3-2-5 14,3 3-3-14,6 3 4 0,-5 0-6 12,-3 5 2-12,-1-2 0 14,3-1-1-8,6-3-2-6,6-3-2 13,4 3 0-13,0-2 0 14,1 4 0-14,-1 0 3 14,-6 0-11-14,4 0 16 13,-2-2-17-13,0 0 16 14,0 2-9-14,-2 2 2 13,-4-1 0-7,-6 3 0-6,-1 3 1 14,-7 5-6-14,-7 2 8 13,-2 2-8-13,0 0-13 14,0 0-20-14,-15 7 1 13,-14 13 36-13,-14 6 1 14,-1-1 0-14,-1-4 0 14,5 0 0-9,4-1 0-5,-1 3 0 14,-4 0 0-14,-3 1 0 13,-1 1 0-13,3-4 0 0,4 0 0 13,5-3 0-13,4 0 0 14,2-7 0-14,8 0 0 13,11-7 0-13,6-4 0 14,2 0 19-8,2 0 4-6,9 0 9 13,0-8 1-13,4-13-14 14,12-4-19-14,21-8 2 13,12-1-7-13,9 0 10 14,4-2-10-14,3-2 12 14,-1-4-11-14,-3 1 4 13,-9 0 0-7,-5 4 0-6,-10 6 1 13,-5 2-2-13,-7 7 7 14,-12 4-11-14,-4 6 12 14,-6 6-13-14,-10 2 10 13,-2 4-8-13,-2 0 3 0,0 0-3 13,0 0-2-13,0 0-22 20,-6 0-1-20,-10 8-6 0,-11 14 28 13,-9 10-1 1,-10 4 4-14,-8 3 4 0,-2-1-1 13,-6 2-3-13,-7-4 3 14,-11 3 1-14</inkml:trace>
    </iact:actionData>
  </iact:action>
  <iact:action type="add" startTime="300678">
    <iact:property name="dataType"/>
    <iact:actionData xml:id="d49">
      <inkml:trace xmlns:inkml="http://www.w3.org/2003/InkML" xml:id="stk49" contextRef="#ctx0" brushRef="#br0">25488 7528 25 0,'11'-7'10'15,"26"-17"12"-14,19-9-19 14,15-10-6-14,26-3 0 13,3-4-1-7,2-5-1-6,1-3-4 14,-3-1 8-14,-4-4 2 13,0 5-4-13,-9 2 8 0,-9 8-8 13,-17 6 6 1,-15 14-3-14,-13 6 0 0,-12 11-3 13,-11 10-1-13,-10 1-24 20</inkml:trace>
    </iact:actionData>
  </iact:action>
  <iact:action type="add" startTime="301029">
    <iact:property name="dataType"/>
    <iact:actionData xml:id="d50">
      <inkml:trace xmlns:inkml="http://www.w3.org/2003/InkML" xml:id="stk50" contextRef="#ctx0" brushRef="#br0">25524 7645 16 0,'22'-21'28'1,"14"-9"-16"13,10-4-5 2,24-6-9-15,9-1 7 0,4-1-10 12,8-2 8-12,-3 0-5 14,-7 0 4-14,-2 2-2 14,-10 3 0-14,-7 4 4 13,-2 3-11-7,-4 6 14-6,-9 3-14 13,-7 10 6-13,-7 6-1 14,-6 7-12-14,-8 0-5 14,-7 12-3-14</inkml:trace>
    </iact:actionData>
  </iact:action>
  <iact:action type="add" startTime="301443">
    <iact:property name="dataType"/>
    <iact:actionData xml:id="d51">
      <inkml:trace xmlns:inkml="http://www.w3.org/2003/InkML" xml:id="stk51" contextRef="#ctx0" brushRef="#br0">26609 7279 1 0,'61'-36'2'1,"-9"4"1"13,-4 2-3-13,-13 6-1 14,-4-1 1-14,-8 10-5 13,-8 2 5-13</inkml:trace>
    </iact:actionData>
  </iact:action>
  <iact:action type="add" startTime="301683">
    <iact:property name="dataType"/>
    <iact:actionData xml:id="d52">
      <inkml:trace xmlns:inkml="http://www.w3.org/2003/InkML" xml:id="stk52" contextRef="#ctx0" brushRef="#br0">25748 7553 6 0,'0'0'31'1,"7"0"-6"0,9-1-8 12,-8-12-8-12,4-6-3 14,12-9-8-9,10-6 6-5,13 1-1 14,13-9 2-14,6-2-8 14,-1-2 9-14,-1-4-6 13,2-1 7-13,1-5-7 14,4 0 3-14,5 1 5 13,-3 8-16-13,-2 5 15 21,-1 1-14-21,-8 9 3 0,-8 5 3 12,-10 6-5-12,-8 8-4 14,-12 4 0-14,-11 4-15 13,-5 5 14-13,-8 0-6 0,0 0 8 13,0 0-15-13</inkml:trace>
    </iact:actionData>
  </iact:action>
  <iact:action type="add" startTime="301937">
    <iact:property name="dataType"/>
    <iact:actionData xml:id="d53">
      <inkml:trace xmlns:inkml="http://www.w3.org/2003/InkML" xml:id="stk53" contextRef="#ctx0" brushRef="#br0">26647 6956 1 0,'-87'55'5'1,"-11"8"-1"0,-3 2 2 12,-3-1-4-12,-2-2 0 14,6-4 2-14,-2-6-3 13,4-4 0-13,9-6 1 14,13-10-2-14,20-4 3 14,12-5-5-9,11-10 8-5,10-2-6 14,12-9 4 0,7-2-2-14,4 0-2 0,0 0 0 13,0 0-2-13,0 0-9 14,13 0-4-14</inkml:trace>
    </iact:actionData>
  </iact:action>
  <iact:action type="add" startTime="312658">
    <iact:property name="dataType"/>
    <iact:actionData xml:id="d54">
      <inkml:trace xmlns:inkml="http://www.w3.org/2003/InkML" xml:id="stk54" contextRef="#ctx0" brushRef="#br0">20332 6395 18 0,'0'0'15'1,"0"0"6"0,0-6-1 12,0-6-14-12,13-11-1 14,18-9-4-14,16-10-2 13,20-9 8-13,11-7-13 14,6-2 10-14,6-1-5 14,-3 3 1-14,-3 0 0 13,-5 5-1-7,-15 11 2-6,-15 10-2 14,-18 14 7-14,-11 6-1 13,-9 5-3-13,-6 2 15 14,-2 1-14-14,-3 4 10 13,0 0-4-13,0 0-6 14,0 0-3-14,0 0 6 14,0 0-8-9,0 0 8-5,0 0-12 14,0 0-1-14,0 0-2 13,0 0-16-13,0 6 4 0,-16 16 15 13,-20 8 6-13,-7 5 4 14,-7-3 0-14,2-1-6 13,4-9 9-13,3-6-9 21,2-1 5-21,1-4 0 0,2 0-3 12,7-6 0-12,11-3 0 14,10-2 3-14,5 0 7 13,3 0-9-13,0 0 16 14,0 0-15-14,0-4 17 14,0-6-12-14,0-4-5 13,0-4-2-7,5-3 2-6,24-4-2 14,22-7 3-14,25-1-10 13,9-2 12-13,6 3-12 14,-8 4 9-14,-17 3-3 13,-10 6 1-13,-18 5 0 14,-18 5 0-14,-13 9 5 14,-7 0-8-9,0 0 10-5,0 0-14 0,-10 5-6 13,-7 5 6 1,-16 4 7-14,-23 8 0 0,-15 2 0 13,-10 2 1 2,-2 0-3-15,6-5 8 13,-2 5-12-13,4-5 15 0,3 4-15 19,5-4 9-19,9-3-3 0,16-4 0 13,13-4 0-13,13-7-1 14,10-3 3-14,6 0-8 13,0 0 7-13,0 0-8 14,0 0-2-14,13-5 9 14,23-17 0-14,25-8 3 13,20-12 0-7,20-8-1-6,1 0-2 13,-8 5 7-13,-18 8-13 14,-16 5 14-14,-18 10-10 14,-17 6 6-14,-12 9-2 13,-13 7 2-13,0 0-3 14,0 0-1-14,0 0-14 0,-4 10 1 19,-13 8 4-19,-10 5 4 0,-7 7 10 13,-6 2-6-13,-2-3 1 13,-6 3 0-13,0-1 0 14,-4-2 0-14,-4 0-2 13,5-3 8 2,5-3-15-15,10-9 18 0,14-7-14 13,13-4 7-8,9-3-2-5,0 0 3 14,0 0-2-14,17-9 1 14,22-13 1-14,14-8-1 13,16-4 3 2,9 1-8-15,-2-1 9 0,-5 7-11 12,-6 5 9-12,-22 8-4 14,-22 7 0-8,-14 7 0-6,-7 0 0 13,0 0 6-13,0 0-7 14,0 0 7-14,-3 5-12 13,-1-1 1-13,-2-1 5 0,-5 4 0 13,-12 3 0-13,-6 4-4 14,-2-2 9 0,0 0-10-14,8-7 13 5,6 0-14-5,1-3 13 13,5 0-10-13,2-2 5 14,2 0-2-14,5 0 1 14,0 0 0-14,2 0 5 13,0 0-3-13,0 0-6 14,0 0 9-14,0 0-12 14,0 0 11-9,0 0-5-5,0 0 2 14,0 0-2-14,0 0 1 13,0 0 4-13,0 0-3 14,0 0 2-14,0 0 2 14,-2 0-3-14,2 0 3 13,0 0-6-13,0 0 0 0,0 0 0 19,0 0 1-19,0 0-7 14,0 0 8-14,0 0-7 0,0 0 7 13,0 0-9 1,0 0 8-14,0 0-1 0,0 0 0 13,0 0 2-13,0 0-4 13,0 0 4-13,0 0-8 14,0 0-3-8,0 0 6-6,0 0-23 13,0 0 19-13,0 0-8 14,0 0 7-14,0 0 1 14,2 0 6-14,-2 0-5 13,2 0 7-13,-2 0-6 14,0 0-4-14,2 0 5 13,2 0-26-7,8 0-3-6</inkml:trace>
    </iact:actionData>
  </iact:action>
  <iact:action type="add" startTime="326754">
    <iact:property name="dataType"/>
    <iact:actionData xml:id="d55">
      <inkml:trace xmlns:inkml="http://www.w3.org/2003/InkML" xml:id="stk55" contextRef="#ctx0" brushRef="#br0">25954 7171 3 0,'0'2'3'1,"0"-2"1"13,-3 2-4-13,1 0-4 14,-2-1 1-14,-6 3 0 13,-3 1 3-7</inkml:trace>
    </iact:actionData>
  </iact:action>
  <iact:action type="add" startTime="326891">
    <iact:property name="dataType"/>
    <iact:actionData xml:id="d56">
      <inkml:trace xmlns:inkml="http://www.w3.org/2003/InkML" xml:id="stk56" contextRef="#ctx0" brushRef="#br0">25954 7171 0 0,'-143'60'7'15,"143"-60"16"-8,16 0-20-6,15-12 5 13,17-8-5-13,6-4-3 14,8 2 0-14,-10 1 3 14,-8 2-6-14,-3-6 6 13,-1-1 2-13,-3-2-1 0,-3-4 3 13,0 2-7-13,-8 4 6 20,-8 4-2-20,-11 10-4 14,-5 4 10-14,-2 8-8 0,0 0-2 12,-5 0-15-12,-32 8 12 14,-23 16-3-14,-19 12 5 13,-3 3 1-13,2 2 0 14,1-1 0-14,6 2 3 20,0 1-8-20,1-1 11 14,12-8-12-14,16-10 12 0,17-12-10 12,18-10 4-12,9-2 0 14,0 0-11-14,26-10 3 14,40-18 8-14,29-10 1 13,26-14 8-13,3-7-4 14,8 0-3-9,-8-4 2-5,-8 1-3 14,-10 3 0-14,-24 8 2 14,-33 12-2-14,-22 13 1 13,-23 10 11-13,-4 11-7 14,0-2 19-14,-8 3-19 0,-11 2-6 13,-10 2-1-13,-15 0 0 20,-14 9-5-20,-14 18 5 13,-3 8-4-13,1 3 8 0,3 2-10 13,4 0 14-13,0 4-14 14,3-2 11-14,6-4-5 13,8-8 1-13,17-10 0 14,13-10-3-14,13-8 6 20,7-2-9-20,0 0 6 0,0 0-3 13,27-8-16-13,27-18 18 13,25-15 2-13,25-8 1 14,12-6-2-14,-6 2 0 14,-4-1-2-14,-17 8 4 13,-20 5-8-13,-25 15 12 14,-24 12-4-9,-18 11 0-5,-2 3 1 14,-4 0-3-14,-23 1-5 0,-15 23 0 13,-14 10 10 1,-12 7-10-14,4-1 11 14,18-6-12-14,11-8 9 0,12-6-8 12,7-4 2-12,3-6 3 21,6-2-2-21,5-4 2 13,2-4-2-13,0 0 5 0,0 0 3 13,0 0-6-13,0 0 12 13,0 0-11-13,0 0 11 14,0 0-8-14,0 0-4 14,0 0-9-14,-2 0-33 13</inkml:trace>
    </iact:actionData>
  </iact:action>
  <iact:action type="add" startTime="338066">
    <iact:property name="dataType"/>
    <iact:actionData xml:id="d57">
      <inkml:trace xmlns:inkml="http://www.w3.org/2003/InkML" xml:id="stk57" contextRef="#ctx0" brushRef="#br0">7548 12242 10 0,'0'0'3'15,"0"0"10"-14,0 0 0 14,0 0 2-14,0 0-1 13,0 0-11-7,0 0 8-6,0 0-8 14,0 0 0-14,0 0 2 13,0 0-3-13,0 0-2 14,0 0 7-14,0 0 4 13,0 0-5-13,0 0 7 14,0 0-12-14,0 0 11 14,0 0-10-9,2 0 3-5,-2 0-1 14,2-2-4-14,-2 2 0 14,0 0 1-14,0 0-2 13,0 0 1-13,0 0-6 14,0 0 12-14,0 0-9 13,0 0 8-13,0 0 2 0,0 0-7 20,0 0 10-20,-12-5 4 0,-1-4-9 12,-3-5-1-12,-1-2-1 14,-1-3-3-14,1 0 8 14,-6 1-10-14,-2 0 6 13,1 0-4-13,-3 1 0 14,3 1 3 0,-3 0-2-14,0-2 2 5,-2 3-5-5,0 1 9 13,0-1-10-13,2 3 10 14,-2 2-11-14,2-4 5 14,1 4-1-14,-3-2 0 13,3 2 0-13,-1 3 3 14,2 0 1-14,0 1-8 14,1-1 10-9,-1 0-12-5,-1 3 12 14,1-2-8-14,-6 0 4 13,-6 0-2-13,-6 2 0 14,-11 4 4-14,3 0-12 0,2 0 17 13,3 0-18 1,5 0 15-14,1 0-8 0,4 0 3 19,-2 0-1-19,2 0 0 0,-1 0 1 13,-5 0-2-13,-1 0 9 14,-6 4-16-14,-2-1 15 13,-3 6-15-13,2-3 12 14,10 0-6-14,1 5 2 14,7-4 0-14,0 0-1 13,6 5 0-7,-1-3-5-6,2 3 10 13,0 1-12-13,-2-4 16 14,2 1-12-14,0 0 5 14,-4-2-1-14,2 1 0 13,2-4 1-13,-2-1-3 14,0 2 8 0,0-2-12-14,-6 2 13 5,3 0-13-5,3 0 9 14,-2 2-6-14,0 1 3 13,0 5-1-13,-5-3-1 0,-3 5 4 13,0-2-8-13,1 0 12 13,3-1-11-13,4-1 11 14,2-2-11-14,4-1 5 14,0 0 0-9,6-1 0-5,1-4 0 14,5-1-3-14,-1 2 10 13,3-2-14-13,-1 0 15 14,-1 1-15-14,2 2 10 14,-3-2-5-14,6-2 2 13,4-2 0-13,1 2 0 14,3-2-6-8,0 2 4-6,0 1-5 13,-2 6 4-13,0-1-2 14,-3 4 1-14,0-3 3 13,-1 4 1-13,2 1 0 0,-1-2 0 13,3 2-3 2,0-1 6-15,0 2-8 0,-1 2 4 12,3 0-5-6,0 4 8 8,0 0-4-14,0 2-1 0,0 3 3 13,0-1-1-13,7 1 2 14,2 1-8-14,2-1 14 13,-2-2-15-13,2-4 10 14,-2 0-4-14,-2-2 3 14,2 0-1-9,-3-1 0-5,1 4 0 14,2 4-2-14,0-1 9 13,0 2-14-13,-1-1 15 14,2 1-15-14,-2-4 11 14,-1 0-4-14,-1-4 0 13,2 0 0-13,-4-1 0 14,3-2 2-9,-1 0-8-5,2 1 12 14,0 0-13-14,-1 2 7 0,3-2-4 13,2 2 4 1,-1 2 0-14,0 3 0 0,3 0 2 13,-4 3-4-13,4 0 7 13,1 3-10-13,-3-4 11 14,1-1-12-8,-2-2 11-6,-1-1-6 13,-2-6 1-13,-1-1 0 14,-1-1 0-14,2-1 1 13,-2-3-7-13,3 6 12 14,2 1-12-14,0-3 10 14,0 4-8-14,5-1 4 13,-1 2 0-7,6-2-2-6,-3 1 4 14,-1-6-4-14,1 1-1 13,2-1 0-13,0 1 6 14,3-3-6-14,-1 2 6 13,0-1-5-13,3-3 2 14,-1 2 0-14,1-2 0 14,0 3 2-9,-2-2-3-5,4 2 7 14,0-3-9-14,2-2 9 0,2-1-9 12,3-2 6-12,5-2-3 14,7 0 1 1,3 0 0-15,2 0-1 0,2-2 7 12,3-7-13-12,4-1 13 14,1-1-12-9,-1-3 11-5,-4 5-7 14,-6 0 1-14,2-1 0 14,-3 2 0-14,2 0 1 13,0-1-7-13,-1 0 14 14,5-1-14-14,-4-2 14 14,-1-2-12-14,-2 1 7 13,-7-1-3-7,-3 2 0-6,-3 3 0 13,-6-2-3-13,0 4 8 14,0 2-10-14,-2-4 10 14,2-1-10-14,-2-2 10 13,4-6-5-13,0-5 2 14,7-2 2-14,6-5-4 0,-3-3 4 12,-3 7-8-6,-5 2 12-6,-2 0-16 14,-2 2 16-14,0 0-11 13,-4 3 4-13,-3 2-1 14,-9 5 0-14,-4 4 0 13,1-1-2-13,-2-4 7 14,5-3-9-14,3-1 10 14,1-4-9-9,0 5 6-5,-7 0-5 14,2-1 4-14,-5 4-2 13,-5-1 0-13,0 2 2 14,-2 0 2-14,0 0-1 14,0-1-1-14,0-3 2 13,0-1 0-13,-11-8-2 14,-1-1-2-8,2-3 0-6,-1-6 1 13,-1 0-3-13,-1-2 6 14,-1-1-8-14,1 2 8 13,-3 2-8-13,3 1 7 14,-5 5-6-14,1 1 4 14,-2 3-1-14,4 2 0 0,-1-1 2 12,3 5-5-6,-3 1 11-6,3 0-16 13,-3-1 12-13,1 2-8 14,-3-3 4 1,1 2 0-15,-2-3 0 13,-1 2 0-13,-2-2-3 14,-2 0 9-14,-1-1-9 14,-4-1 10-14,0-2-13 4,-2 3 11-4,-3-2-8 14,-1 4 3-14,-6-1 0 13,-1 7 0-13,-2 1-3 14,-3 4-3-14,1 3 11 14,-8 0-14-14,0 1 18 13,0 0-12-13,-2 0 6 14,4 0-3-9,2-2 0-5,3 2 1 14,3 1-2-14,2-2 6 14,1 3-12-14,-1 2 12 0,-3 0-12 12,-3 0 9-12,-4 0-2 14,-2 0 0-14,6 0 0 13,1 4-2-13,2-1 4 14,5 6-5-8,0-3 10-6,4 0-14 13,3-2 14-13,4 0-12 14,4-1 6-14,3-1-1 13,-5-1 3-13,-2 1-3 14,-4 0 0-14,-5 0 3 14,0 4-9-14,-2 2 11 13,-5 2-11-7,1 0 9-6,1 5-5 14,3-3 2-14,5-1 0 13,4 0 0-13,2 1 2 14,4-2-7-14,0 1 11 13,3 2-13-13,7 1 8 0,1 2-6 13,1 2 2-13,0 6 1 20,-3 5-1-20,1 6 2 0,1-1-2 13,-1-2 3-13,1-4-4 13,5 0 8-13,-3-3-11 14,2-4 11-14,1-3-5 14,2 1 1-14,0-5 0 13,3 1-2-13,2 2-4 14,2 0 4-9,0 6 1-5,0 0-4 14,0 6 8-14,0 1-9 14,4 2 8-14,8 4-4 13,1 0 2-13,-3 1 0 14,0-3-3-14,1-5 9 14,-3-2-13-14,0-4 14 13,0 0-14-7,-1-1 11-6,2-2-7 13,0 2 3-13,0-1-1 14,4 5-2-14,3 1 1 14,2 4-2-14,4 6 7 13,4 1-10-13,6 3 11 0,3 3-7 13,2 0 3 2,-2-3 0-10,1-3 0-5,-5-7 0 0,0-3-1 13,-2-4 2-13,0-2-7 13,2-3 12-13,0 2-9 14,3-1 5-14,-1 0-4 14,0-6 1-14,3 3 1 13,0-3-2-13,0-2 5 14,-3-2-7-9,-2 0 8-5,3-5-4 14,-3-1 6-14,4-4-8 14,6 0 5-14,5 0-3 13,10 0 0-13,9-1 2 14,-1-13-4-14,-1 1 8 13,1 0-12-13,1-1 12 14,7 1-10-8,3-3 7-6,4 0-6 13,3 0 3-13,-2 2 0 14,-4 0 0-14,-5-1 3 0,-4 0-8 12,0-4 11-12,0-4-12 14,0-3 13-14,-3-3-11 14,-1-2 7-14,-10-3-3 20,-1-2 1-20,-8-5-1 0,-6 4 0 13,-5-4 5-13,-6 3-3 13,-4 6 2-13,-7 4-2 14,-6 5 3-14,-3-6-5 13,-5-1 1-13,0-4-1 14,-2-4 0-14,0 2 2 14,0-1-5-9,0 3 9-5,0 2-9 14,-6 2 10-14,-1-1-6 13,-1-1-1-13,-2 1 0 14,1 1-1-14,1 7 2 14,-4 0-4-14,-1 5 5 13,1 0-8-13,2 3 12 0,-1 1-12 19,-3-2 12-19,-1 0-8 14,-1 0 2-14,-2-1 0 0,0 0 0 13,0 1 2-13,1 1-6 13,-6-2 8-13,-2 2-11 14,2-4 12-14,-6 5-10 14,0-2 6-14,-3 2-1 13,-1 2 0-7,-1 0 2-6,-2 2-4 13,1 0 8-13,1 4-13 14,-1 0 14-14,2 2-14 14,-3 2 8-14,2-1-3 13,-2 3 2-13,3 0 0 14,4 0-1-14,2 0 2 13,0 0-2-7,8 0 4-6,-2 0-1 14,8 0 2-14,-3-3-3 13,1-1 3-13,3 0-4 14,-3 2 2-14,-1 1 0 14,-1-4-2-14,-5 1 4 13,1 0-11-13,4 2 14 0,-1-3-14 19,5 2 7-19,-1-1-1 0,3 4-7 13,2 0-34-13,-2 0-89 14</inkml:trace>
    </iact:actionData>
  </iact:action>
  <iact:action type="add" startTime="342958">
    <iact:property name="dataType"/>
    <iact:actionData xml:id="d58">
      <inkml:trace xmlns:inkml="http://www.w3.org/2003/InkML" xml:id="stk58" contextRef="#ctx0" brushRef="#br0">12563 11867 3 0,'-4'0'7'1,"4"0"-4"13,-2 0-6 2,2 0 3-15,0 0 0 0,0 0 0 12,0 0 2-12,0 0-7 14,0 0 8-8,0 0-7-6,0 0 7 13,0 0-6-13,0 0 6 14,0 0-2-14,0 0 0 14,0 0 2-14,0 0 6 13,0 0-9-13,0 0 14 14,0 0-10-14,-2 0 12 13,-2 0-13-7,-2-7 11-6,-1 2-12 14,-3-4 1-14,-2-4 0 13,-1 3-3-13,-5-1 4 14,-4 6-1-14,-5-1-6 14,-4 2 2-14,-5 4-4 13,-6 0 6-13,-2 0-1 14,-2 0 0-9,4 0 0-5,2 4 0 14,4 0 5-14,-1 0-8 13,-3-1 8-13,-3 6-8 0,-4-1 8 13,0 3-8 2,-3 0 4-15,0 1-1 0,1 0 0 12,-2-2 0-12,-3 0-1 14,-6 0 6-8,2-4-10-6,-2-6 12 13,0 0-8 2,6 0 3-15,-4 0-3 0,2 0 1 12,8 0 0 3,-2 0 0-15,4 0 1 0,1 0-7 13,3 2 12-13,-3 3-13 13,3 4 13-7,2-3-10-6,-1 2 6 13,4-2-2-13,3 0 0 14,1 0 1-14,2 0-4 14,2 2 12-14,-5 4-18 13,1 0 13-13,0 6-10 14,-4 1 7-14,4 1-1 14,0-1 0-9,1 4 0-5,1-2-1 14,2 2 3-14,0-1-7 13,2 3 10-13,-4 6-10 14,-2 1 6-14,-5 4-2 14,0 0 1-14,0-2 0 0,0-2 0 12,5-4 1-12,4-1-5 14,2 2 10-9,5 2-12-5,0 1 10 14,-1 2-10-14,3-2 8 14,3-4-2 0,1 0 0-14,3-5 0 14,-1 4-2-14,1 1 4 0,2 2-7 13,3 2 10-13,4 3-11 13,4-2 9-7,0 6-7-6,0-2 4 13,0 0-1-13,8-3 0 14,2-6-1-14,1 2-1 14,3-2 2-14,-1 0-3 13,3 2 4-13,4 0-5 14,2 2 4-14,5 3 1 13,2-4 0-7,0 4-1-6,4-5 1 0,-4 0 0 13,3-2-5-13,-3-2 11 13,0-2-11-13,-3 0 11 14,1-2-8 0,-1 4 3-14,5 0-1 0,4 4 0 13,7 2-3-13,9 2-2 14,7 4 10-9,7-1-8-5,-1-1 9 14,3-2-9-14,0 0 6 13,-1 0-2-13,6-3-1 14,-1-4 3 1,0-1-3-15,8-2 3 0,-1-2-5 12,6-1 8-12,13-2-10 14,3-5 7-8,8-1-3-6,9-13 0 13,9 0 3-13,13-6-2 14,2-20 2-14,-1-11-3 0,-6-2 3 12,-9-10-4 3,-5-4 6-15,-11 0-7 14,-12-3 3-14,-14 0-1 13,-13 8 2-13,-17 3-1 5,-10 7 2-5,-12 6 0 13,-6 0 1-13,-6 3-3 14,-5-3 11-14,-5 1-11 14,-7 3 10-14,-2 3-11 13,0 2 0-13,0-5 1 14,-9-4 1-14,-7-5-4 14,1-3 4-9,-1 1-5-5,1 0 6 14,-3 1-6-14,1 0 6 13,-2 0-3-13,3 2 3 14,-1-2-2-14,3-1-1 14,-3 0 3 0,-4-4-10-14,-1 2 11 0,0-2-8 13,-5 1 4-8,0 0-1-5,-6 4 1 14,-2 4-1-14,-8 1 0 14,-1 4 2-14,-8 0-7 13,-6 2 14-13,-4 4-15 0,-5 3 16 13,0 7-13 1,-5 2 4-14,-1 3-1 14,0 2 1-14,1-3 0 5,7 4 1-5,7-4 3 13,10 0-3-13,7 1 3 14,10 2-8-14,8 2 7 14,13 2-6-14,3 2-4 13,7 0-21-13,0 0-41 14</inkml:trace>
    </iact:actionData>
  </iact:action>
  <iact:action type="add" startTime="345165">
    <iact:property name="dataType"/>
    <iact:actionData xml:id="d59">
      <inkml:trace xmlns:inkml="http://www.w3.org/2003/InkML" xml:id="stk59" contextRef="#ctx0" brushRef="#br0">16638 11635 3 0,'-56'-7'6'1,"-2"5"-5"13,-4 2 0-13,-3 0 5 14,-2 0-11-14,-1 10 13 13,0 1-10-13,3-4 7 14,1 3-5-8,-1-2 2-6,1 0 2 13,-3 1 0-13,-3-2-2 14,-5 7 1-14,-6 1 2 13,2 4-7-13,-2 0 8 14,8-3-9-14,3-1 6 14,4-2-3-14,-5 1 1 13,-1-4 0-7,-4-2 2-6,0 2 2 14,3-4-5-14,2 4 5 13,-1 2-7-13,-3 2 5 14,-8 6-5-14,-9 6 2 0,1 4-1 12,-5 2-2 3,7 0 3-15,0-4-1 0,6 0 7 13,1-1-11-8,2-1 12 10,1 2-11-15,4 0 6 0,8 0-2 12,5 0 0-12,13-1 0 14,9-6-1-14,6 1 6 14,8-4-11-14,-1 0 10 13,2 4-10-13,0-2 9 14,6 2-4-9,1-1 1-5,5 0-2 14,1 2 2-14,1 3 0 14,-1 2-6-14,6 0 14 13,-3-1-16-13,5 4 16 14,0 1-12-14,1 4 6 14,3 4-2-14,0 2 0 13,0 2 0-7,0 2-2-6,0 0 7 13,0 3-12-13,9-2 13 0,6 6-14 13,3-5 7 2,5 1 0-15,6-5 2 0,9-3-1 12,6 2 1-12,9-4-1 14,8 0 2-14,10-5 5 13,9 0-10-7,3-5 8-6,2-2-8 14,-1-3 5-14,-1-3-2 13,-5 0 0-13,0-1 0 14,-2-2-1-14,1-4 6 13,2-4-8-13,1-1 8 14,4-4-7-14,-1 0 6 14,2 2-5-9,4 0 1-5,5-2 0 14,8-1 0-14,1-4 4 14,-1 0-9-14,-4 0 11 13,-4 0-10-13,-3 0 10 14,3-12-8-14,7-6 3 13,-1-6-1-13,4-6 1 14,-3 1 2-8,1-4-5-6,-6-1 8 13,-7 2-9-13,-6 3 6 0,-8-5-6 13,-7 5 6-13,-6-1-3 13,-9 0 0-13,-4 1 2 14,-7-3-2-14,-3 1 2 14,-4-10-1-14,-10 1 4 13,-3 2-2-7,-8 2 1-6,-10 2 1 13,-4 0-1-13,0 2 8 14,0 0-3-14,-13 2-9 14,-10-1 3-14,-4 1 2 13,-2-2 0-13,-6 2-4 14,6-4 2-14,-9 2 3 14,5 0-8-9,-4-2 3-5,2 2-1 14,4-1 0-14,-3 0 4 13,3 1-11-13,-6 3 11 14,-4 1-11-14,-5 5 7 14,-6-1-5-14,-4 1 7 0,-1 3-4 12,-6 3 2 3,2-2 0-10,-3 9-2-5,2 0 8 0,1 2-12 13,1 2 13-13,0-2-12 14,0 2 9-14,0-2-4 13,2 0 1-13,5 1 0 14,1-2-1-14,3 1 3 13,7 4-6-13,-5-1 9 14,2 2-12-8,3 3 14-6,-5 0-14 13,5 0 6-13,-1 0 0 14,8 0 0-14,-3 3 1 14,7 4-5-14,6 0 10 13,1-2-13-13,8 2 15 14,7-7-11-14,2 0 9 13,5 0-5-7,2 0 1-6,0 0-1 14,0 0-1-14,0 0 6 13,0 0-7-13,0 0 6 0,0 0-5 13,0 0 8 1,0 0-8-14,0 0 0 0,0 0 0 13,0 0-1-13,0 0 1 14,0 0-6-9,0 0 8-5,0 0-6 14,0 0-7-14,0 0 8 14,0 7-24-14,-6 1-14 13,-1 6-11-13,-2 6 17 14</inkml:trace>
    </iact:actionData>
  </iact:action>
  <iact:action type="add" startTime="356914">
    <iact:property name="dataType"/>
    <iact:actionData xml:id="d60">
      <inkml:trace xmlns:inkml="http://www.w3.org/2003/InkML" xml:id="stk60" contextRef="#ctx0" brushRef="#br0">23836 13084 0 0,'0'0'0'1,"0"0"0"13,0 0 0-13,0 0 0 14,0 0 0-14</inkml:trace>
    </iact:actionData>
  </iact:action>
  <iact:action type="add" startTime="357076">
    <iact:property name="dataType"/>
    <iact:actionData xml:id="d61">
      <inkml:trace xmlns:inkml="http://www.w3.org/2003/InkML" xml:id="stk61" contextRef="#ctx0" brushRef="#br0">24079 13189 3 0,'58'9'4'15,"2"1"-6"-14,4 4 8 14,3 1-8-14,7 2 4 0,9 0-2 12,13-1 1-12,10-5-1 14,12 0 8-14,11-6-6 14,8-3 9-14,-4 3-8 20,-8-5 0-20,-7 0 1 0,-4 0-4 12,9 0 4-12,6-2-2 14,5-12 0-14,4 0 1 14,-2-1-1-14,2 4 2 13,-2 0-8-13,-4 4 8 14,-8 0-6-14,-8-3 2 14,-6 1 0-9,-8-2 3-5,-10-1-2 14,-10 7 4-14,-4-2-1 13,-6 7-2-13,-3 0 2 14,-7 0-8-14,-4 10 2 14,-2 8 2-14,-8 2 0 0,-5 0-2 12,-7 2 0 3,-7-3 4-10,0-2-5-5,2-3 7 14,-2 1-4-14,0-3 5 14,2-2-3-14,-4-2-2 0,2 0 2 12,-2 0-2-12,-5 0 0 14,-4 1-4-14,-10-4 2 14,-3-1-2-14,-5-2-13 13,0-2 15-7,0 0-3-6,-13 3 5 13,-18 0 9-13,-9 1-3 14,-5-2 1-14,-7 1-7 14,-3 0 9-14,-10 1-6 13,-6 0 1-13,-5-2 1 14,-2 2-3-14,0-4 0 14,-2 0 0-9,-14 0 0-5,-17 0 1 14,-18 0-3-14,-23 0 6 13,-11 0-11-13,-4 0 11 14,-3 3-8-14,3-3 4 14,0 0-2-14,0 5 0 0,7-3 1 12,5 3-1-12,11-2 4 20,8 3-11-20,2 2 14 14,2 2-14-14,7 6 11 14,3 2-6-14,1 2 2 0,11-2 0 12,6-1 0-12,13-6 1 14,16 0-6-14,19-6 11 13,6 2-12-13,13-4 15 21,12-1-15-21,0-2 9 0,17 0-3 12,5 0 0-12,3 0 1 14,0 0 1-14,3 0-2 13,5 0 0-13,4 0-17 14,11 5 17-14,12 2-1 14,19 5 0-14,8 2 2 13,11 1-1-7,12 1 0-6,9-2 0 13,10-2 0-13,8-3 6 14,2 2-6-14,4-5 5 14,9-4-8-14,4 2 6 0,8-1-3 12,-2 2 0-12,6-3 0 14,5 0 0-14,5-2 3 20,16 0-5-20,10-6 6 14,4-11-7-14,1 2 8 13,-7 1-9-13,-5 4 4 0,-14 0 0 13,-2 3 0-13,0 0-5 14,-7 5 5-14,-8-4 0 13,-6 3-1-13,-12 3 7 20,-9-1-13-20,-5 1 9 0,-4-3-2 13,-10-2 0-13,-5-4 0 14,-12 1 0-14,-13-1 5 13,-18 2-5-13,-12 4 5 14,-15 1-9-14,-11 2 5 14,-6 0-2-14,-3 0-5 0,0 0-1 19,0 0-7-19,0 0-1 0,0 0 11 12,0 0 8-12,0 0-1 14,0 0-1-14,-5 0 13 14,-2-3-7-14,-4-1 7 13,-7 0-4-13,-6-4-11 14,-12-2 0-14,-6 2 0 13,-10 2-7-7,-10 1 14 9,-9 5-14-15,-12 0 12 13,-8 0-6-13,-7 0 1 0,0 0 0 13,-3 0-3-13,5 0 7 13,-2 2-9-13,-6-2 13 14,1 0-10-14,-1 0 9 14,-2 0-13-9,4 0 9 10,-10 0-3-15,-10-2 0 0,-12-1 0 13,-15 3-2-13,-9 0 4 13,-3-4-7-13,7 1 10 14,2-2-11-14,8-3 9 0,-1 4-3 12,2 1 1-12,3-2-1 21,2-1 0-21,-3-2 0 13,-5 1-4-13,-2-4 12 14,5 2-14-14,10-3 12 13,19-2-11-13,18-1 6 0,24 1-1 13,22 2 3-13,15 0-2 14,14 4-2-14,3-1 7 13,9 6-11-7,3-2 12 8,1 4-14-14,5-1 14 14,0 2-11-14,0 0 6 0,0 0-2 13,0-2 0-13,0 2-7 13,2 0 5-13,3 0-13 14,8 0 11-14,7 0 1 14,13 4-1-9,17 8 8 10,12 0-4-15,13-1 0 0,15-4 1 12,5-2-2-12,9 0 6 14,0-5-9-14,8 0 10 14,1 0-7-14,1 0 7 13,6-10-6-13,0-2 1 0,12 3-1 13,6 0 0-8,1 3 2-5,3 1-5 14,1 5 10 1,0 0-16-15,4 0 17 13,-3 7-14-13,-1 6 7 0,-2 1-2 13,-12 3 1-13,-6-2 0 13,-7 4-2-13,0 1 7 14,4-1-11-8,0 0 12-6,3 1-12 13,-8-6 10-13,-3-4-7 14,-5-3 3-14,-4-5 0 13,-14-2 0-13,-12 0 2 14,-17 0-8-14,-19 0 13 14,-21 0-14-14,-15 0 14 13,-5 0-6-7,0 0-1-6,-16 0 4 0,-2-9 3 13,0-3-3 1,-2 2 7-14,5 4-11 14,1 0 6-14,1 3 0 0,9 0-11 12,2 3 8 3,-2-2-6-15,4 2 2 0,0-2-1 13,0 2 0-8,0 0-7-5,0 0-4 14,0 0-50-14</inkml:trace>
    </iact:actionData>
  </iact:action>
  <iact:action type="add" startTime="360454">
    <iact:property name="dataType"/>
    <iact:actionData xml:id="d62">
      <inkml:trace xmlns:inkml="http://www.w3.org/2003/InkML" xml:id="stk62" contextRef="#ctx0" brushRef="#br0">4088 14395 11 0,'-4'0'1'1,"-2"0"4"13,-2 0-2-7,-3 5 0-6,-3-4-1 13,3 2-1-13,1-2 1 14,2 2 3-14,-1 2-10 14,1-3 10-14,0 1-9 0,2-1 8 12,4-2-4 3,2 0 0-15,0 0 2 13,0 0-2-13,0 0-2 5,0 0 2 9,0 0-15-14,12 0 8 0,11 3-3 13,16 4 9-13,19 0 2 14,24 0 2-14,21-3-3 13,12-2 1-13,5-2 4 14,1 0-1-14,-3 0-7 14,0 0 9-9,1 0-6-5,-5-9 0 14,4-7 6-14,-10-1 0 13,6-3-6-13,-4 6 0 14,-10-1 4-14,0 3-8 14,-6 8 8-14,-1 3-8 13,-4 1 8-13,-10 0-7 14,-15 5 3-8,-10 12-2-6,-10 1 0 13,-8 1 2-13,0 0-2 14,-5 0 7-14,0-3-9 13,-4 0 10-13,-5-2-9 14,3 1 6-14,-7-3-3 14,3-7 0-14,-2 2 0 0,-1-5-1 12,-3-2 4-6,-6 0-6-6,-4 0 6 13,-1 0 5-13,-2 0-6 14,1 0 15-14,-3 0-4 14,0 0 4-14,0 0 0 13,-7 0-3-13,-15 0 4 14,-8 0-14-14,-9-10-8 14,-11 0 4-9,-10-1-2-5,-11 6 2 14,-10 0 0-14,-6 3 2 13,0 1 0-13,-2 1-2 14,3 0 3-14,-1 0-8 14,-10 0 9-14,-5 12-10 13,-4 2 1-13,-10 2 5 14,-3 0 0-9,1-1 2-5,-5 5-2 14,3 1 0-14,8-1-1 14,10-3 2-14,9 2-5 0,10-7 10 12,10 0-10-12,6-2 5 14,7 0-2-14,10-2 1 13,13 0 0-13,12-6 1 14,13-2 3-8,10 0-1-6,2 0 0 13,0 0 1-13,0 0 1 14,0 0-8-14,0 0 3 13,0 0-3-13,0 0 0 14,0 0-7-14,0 0 9 14,0 0-11-14,0 0 11 13,0 0-4-7,0 0 0-6,0 0 7 13,0 0-2-13,0 0 1 14,0 0 0-14,0 0-1 14,0 0 0-14,0 0-2 13,0 0-10-13,8 0 6 0,0 0-19 13,7 3 21 2,8 6-4-10,6-1 8-5,8 2-2 14,11 0 5-14,10-6-8 0,8 0 13 12,11-4-11-12,11 0 9 14,13 0-9-14,8 0 6 14,5 0-3-14,-3-1 0 13,-6-3 1-13,-8-1-2 14,-7-3 5-9,-10 3-9-5,-9 3 10 14,-8-3-9-14,-10 3 9 14,-10 2-5-14,-9 0 0 13,-7 0 0-13,-10 0 0 14,-5 0 1-14,-4 0-2 14,-6 0 6-14,1 0-10 13,-3 0 10-7,0 0-8-6,0 0 4 13,0 0-1-13,0 0 0 14,4 0 0-14,0 0-2 14,6 4 4-14,-4 1-6 13,3 0 7-13,5 3-7 0,-1 1 0 13,2 5-1-13,-3 1-34 20</inkml:trace>
    </iact:actionData>
  </iact:action>
  <iact:action type="add" startTime="369240">
    <iact:property name="dataType"/>
    <iact:actionData xml:id="d63">
      <inkml:trace xmlns:inkml="http://www.w3.org/2003/InkML" xml:id="stk63" contextRef="#ctx0" brushRef="#br0">7646 12395 11 0,'0'-5'2'1,"0"3"10"13,0-1-12-13,0-4 3 14,0 1-5-14,13-6 5 13,5-2-6-13,9-6 7 14,6-1-9-8,3 0 10-6,-3 3-10 13,-2-1 6-13,-4 7-1 14,-9 3 2-14,-11 5 0 13,-7 4 1-13,0 0 0 14,-9 0-6-14,-14 2 7 14,-10 12-10-14,-14 4 6 13,-11 8-2-7,-7 4 2-6,7 0 0 14,8-4-1-14,7-4 6 13,11-3-9-13,8-10 10 14,7-3-10-14,3-4 8 13,7-2-4-13,5 0 2 14,2 0 9-14,0-12-11 14,0-5 0-9,11-9-1-5,9-6-3 14,7-2-3-14,6-5 13 13,3 3-10-13,-1 2 4 14,-1 1 0-14,0 6 3 14,-12 8-3-14,-11 7 0 13,-8 12 4-13,-3 0 0 0,0 0-4 13,-10 5 0-8,-3 8-4-5,-14 10 3 14,-8 4 1 1,-11 6 0-15,7-4 0 0,12-8 4 12,12-10-8-12,5-6 10 14,8-4-12-14,2-1 10 14,0 0-9-14,0 0-2 13,18-15-6-7,22-21 12-6,28-13 1 13,25-12 1 2,12-4 5-15,4 6-12 0,-11 4 12 13,-17 11-12-13,-27 15 11 13,-20 9-8-13,-18 14 3 14,-16 6-5-14,0 0-8 0,-23 19 11 19,-25 11 2-19,-22 12 0 14,-7 4 5-14,-6 0-1 13,8 1 0-13,9-7-3 14,13-4 3-14,13-6-2 14,8 0-2-14,9-6 0 13,7-6 5-13,5-6-12 0,9-8 13 13,2-4-12-8,0 0 6-5,0 0-1 14,0 0-7-14,17-11 7 14,18-14 1 0,19-13 6-14,17-15 1 0,16-7-3 13,-2 0-1-13,-4 6 1 13,-12 6-6-13,-20 14 2 14,-16 14 0-8,-20 11-2-6,-11 9 0 13,-2 0-1-13,-17 21-22 14,-28 21 25-14,-22 13 1 13,-15 8 7-13,-10 2-7 14,3-6 4-14,12-9-4 14,14-11 3-14,20-13-4 0,14-8 5 19,12-9-9-19,10-4 10 0,7-5-8 12,0 0 5-12,0 0-5 14,3-2 2-14,18-15 0 14,12-8 0 0,13-7 0-14,10-4 4 0,6-4 1 13,0 4-7-13,-2 1 8 14,-13 8-9-9,-18 13 7-5,-18 7-5 14,-11 7 1-14,0 0-3 13,-13 2-11-13,-14 17 14 14,-7 8-3-14,-3 3 6 14,-1 1-4-14,7-7 7 13,6-7-8-13,11 0 2 14,1-5 0-9,5-4-2-5,3 0 2 14,0-4-2-14,5-4 8 0,0 0-13 13,0 0 12 1,0 0-10-14,0 6-12 0</inkml:trace>
    </iact:actionData>
  </iact:action>
  <iact:action type="add" startTime="371272">
    <iact:property name="dataType"/>
    <iact:actionData xml:id="d64">
      <inkml:trace xmlns:inkml="http://www.w3.org/2003/InkML" xml:id="stk64" contextRef="#ctx0" brushRef="#br0">13791 11967 0 0,'-71'43'10'1,"6"-5"-4"13,5 1 2-13,7-4-7 14,3-7 9-9,6-6-9-5,8-10 6 14,12-7-3-14,13-5 0 14,11 0 5-14,0 0 2 13,0-7 8-13,9-9-13 14,1-7 7-14,6-6-13 0,0-3 0 12,2 4-2 3,-10 9 0-15,-8 15 4 5,0 4-3-5,-2 0 1 13,-20 0-23-13,-12 12 21 14,-10 9 2-14,-9 7 0 14,-1-3 5-14,12-1-6 13,6-5 6-13,9-6-7 14,11-2 2-14,6-6 0 13,5 0-1-7,5-5-4-6,0 0 2 14,0-3 0-14,13-11 3 13,8-12 5-13,8-10 3 14,6-10-5-14,10-4-3 13,-1 4 0-13,-8 12 0 14,-16 13-2-14,-13 12 8 14,-7 9-3-9,-2 0-3-5,-17 0 0 14,-4 9 0-14,-16 16 1 13,-12 11-1-13,-11 12 0 14,-6 7 0-14,10-4 4 14,10-7-9-14,15-9 11 13,10-15-15-13,14-12 13 14,9-8-8-14,0 0-10 4,20 0-19-4,27-14 7 14,24-14 15-14</inkml:trace>
    </iact:actionData>
  </iact:action>
  <iact:action type="add" startTime="372622">
    <iact:property name="dataType"/>
    <iact:actionData xml:id="d65">
      <inkml:trace xmlns:inkml="http://www.w3.org/2003/InkML" xml:id="stk65" contextRef="#ctx0" brushRef="#br0">16974 12308 1 0,'27'-26'17'15,"20"-9"-12"-14,14-18 1 14,16-5 0-14,15-3-12 13,-5 8 13-13,-9 7-13 14,-18 11 7-14,-22 15-2 14,-21 12 0-14,-17 8-5 13,0 0-7-7</inkml:trace>
    </iact:actionData>
  </iact:action>
  <iact:action type="add" startTime="372789">
    <iact:property name="dataType"/>
    <iact:actionData xml:id="d66">
      <inkml:trace xmlns:inkml="http://www.w3.org/2003/InkML" xml:id="stk66" contextRef="#ctx0" brushRef="#br0">16966 12337 0 0,'-21'14'0'1,"11"-11"4"0,10-3-2 19,0 0-2-19,0 0 18 0,26-17-7 12,21-18-3-12,19-13-2 14,19-10-3-14,11-7-3 14,-7 9 5-14,-13 12-12 13,-24 14 14-13,-30 17-13 14,-18 10 11-14,-4 3-10 13,-4 0 2-7,-23 12 3-6,-20 22 4 14,-19 15-2-14,-15 4 2 13,6-4 0-13,12-10-3 14,16-13 5-14,16-7-8 14,15-12 2-14,12-1 0 13,4-6-3-13,0 0-4 14,18 0 7-9,17-23 0-5,21-9 14 14,15-12-14-14,8-7 8 14,-2 4-5-14,-14 8-3 0,-23 18 0 12,-25 12 0-12,-15 9 0 14,0 0-5-14,-6 0 5 13,-23 9 0-13,-13 16 6 21,-10 11 0-21,-1-2-9 0,11-5 5 12,11-7-3-12,12-6 1 14,9-4-6-14,7-2 5 13,3 0-15-13,0-2 9 14,0-2-20-14,15-1 6 14</inkml:trace>
    </iact:actionData>
  </iact:action>
  <iact:action type="add" startTime="376620">
    <iact:property name="dataType"/>
    <iact:actionData xml:id="d67">
      <inkml:trace xmlns:inkml="http://www.w3.org/2003/InkML" xml:id="stk67" contextRef="#ctx0" brushRef="#br0">7060 13612 0 0,'0'-7'9'6,"0"3"-8"-5,0 0-2 14,0 3-2-14,0-2 1 13,0 2 1-13,0-2 2 14,2 1 2-14,-2-2 1 14,2 4-8-14,-2 0 9 13,0 0-6-13,0 0 2 14,0 0-2-9,0 0 0-5,0 0 1 14,0 2-1-14,0 0-1 14,0-2 0-14,0 2 2 13,0-2-2-13,0 0 4 14,0 0-3-14,0 0 1 13,0 0 0-13,0 0 0 0,0 0-4 20,0 0 4-20,0 0 0 0,17 0 0 12,14-6 0-12,19-18 9 14,12-10-2-14,9-10-4 14,1-4-3-14,-1-2 3 13,-6 1-5-13,-9 3 7 14,-9 9-8-14,-12 8 7 13,-15 12-4-7,-11 12 3-6,-9 5-2 14,0 0-1-14,-7 0 1 13,-15 10 9-13,-5 10-7 14,-8 15-3-14,-4 7 5 13,-3 6-12-13,3 4 12 14,-4 0-9-14,1 0 5 14,-3-2-1-9,5 1 0-5,0-4 1 14,7-6-3-14,4-11 6 13,10-8-9-13,9-8 11 14,7-13-3-14,3-1 4 0,0 0 12 13,9-11-9-13,11-17-3 13,7-9-7-13,9-13 5 14,12-2-12-9,-1-3 14-5,0 4-14 14,-6 5 11-14,-6 6-6 14,-10 10 2-14,-8 14 0 13,-10 11-1-13,-7 5-4 14,0 0-10-14,-7 5-27 14,-15 15 41-14,-7 13 1 13,-7 2 3-7,-2 2 0-6,1-5-3 13,1-6 2-13,7-5-1 14,7-3-1-14,1-2 4 14,10-1-8-14,5-7 8 13,6-6-9-13,0-2 2 14,0 0-6-14,22-10 6 0,18-21 3 19,14-11 6-19,8-13-5 14,3-8 2-14,-1 1 1 0,-10 6-5 12,-10 17 7-12,-17 17-10 14,-20 18 4-14,-7 4-8 14</inkml:trace>
    </iact:actionData>
  </iact:action>
  <iact:action type="add" startTime="387007">
    <iact:property name="dataType"/>
    <iact:actionData xml:id="d68">
      <inkml:trace xmlns:inkml="http://www.w3.org/2003/InkML" xml:id="stk68" contextRef="#ctx0" brushRef="#br0">19904 14437 0 0,'0'2'26'1,"-8"0"-14"13,0-2-1-13,-3 3-10 14,1-3 6-14,2 0-7 13,4 0 0-7,-1 0-3-6,5 0 3 14,0 0 2-14,0 0 0 13,0 0 3-13,7 0-2 14,-3 0-1-14,-2-8 1 13,-2-3-6-13,0 1 5 0,0 0-2 13,0 0 1 2,0 3 1-15,-8-2-2 4,-3 4 3 11,-1-7-9-15,-1 1 13 0,-1 3-13 13,-1-2 11-13,-3 0-8 13,3 3 3-13,-1 2 0 14,0-1 2-14,8 5-1 13,-2-4 3-13,6 5-1 14,2-2-5-8,0 2 9-6,2 0-10 13,0 0 6-13,0 0-3 14,0-4 0-14,0 4 2 14,0-2 7-14,0 0-9 13,0 0 10-13,2-4-10 14,-2 4 15-14,0-2-15 13,0-1 6-7,0 2-4-6,0 1-1 14,0 0-1-14,-5 2 4 13,3 0-8-13,0 0 10 14,2 0-12-14,0 0 7 13,0 0-5-13,0 0-2 0,0 0 0 13,0 7-3-13,0 7 7 14,0 11-1-9,0 3 6-5,0 2-8 14,0 0 11-14,0 0-12 14,0 1 11-14,0 1-7 13,2 2 3-13,-2 4-1 14,0 1 0-14,2 5 1 13,1 2-2-13,-1 2 6 14,2-7-10-8,0-5 6-6,4-1-6 13,0-7 2-13,1 2 3 14,5 0 0-14,-3-2 0 13,2-4 0-13,1-4 0 14,-1-2-6-14,-2-4 12 14,0-6-10-14,-2-2 8 13,-3-2-7-7,0-4 6-6,-2 0-3 13,-2 0 3-13,-2 0-1 14,2 0 8-14,0 0-7 0,9 0 4 13,10-4-5-13,8-6-1 13,10-4 0-13,6 1-1 14,6 1 0-14,9-5 0 14,6 1-1-9,9-2 6-5,14-6-10 14,7 0 10-14,7 2-7 13,-5 0 5-13,0 3-4 14,2 7 1-14,3 3-2 14,4-4 2-14,2 12 0 13,2-3-5-13,3 4 10 14,2 0-12-9,4 0 12-5,-1 0-9 14,-5 0 6-14,-4 0-3 14,2 0 2-14,2 0-1 13,-3 0 0-13,-1 4 6 14,-8 4-13-14,1 2 14 0,-3 2-14 13,2 4 10 1,3-1-3-8,0 1 0-6,0 0 2 13,1-4-2-13,0-1 2 14,-2-2-6-14,-6-6 8 0,-4-1-6 13,0-2 6-13,0 0-5 13,1 0 5-13,7 0-4 14,-1-12 0-14,-1-4 0 20,3-2 0-20,0-5 2 0,5 2-8 13,4-5 12-13,-3-4-12 13,-6 1 11-13,-7 0-6 14,-5 0 2-14,-8 5-1 14,-4 2 0-14,-2 5 2 13,-6 5-6-13,-5-3 9 14,-8 7-10-9,-4-2 10-5,-4 2-10 14,-4 3 5-14,1-4 0 14,2 6 0-14,-2-2 0 13,-1-1-2-13,-5 4 6 14,-1 2-10-14,-9-1 12 0,2-2-11 12,-2 0 9-12,1 3-4 21,1-3 0-21,-2-1 1 0,3-1-1 12,-2 2 2-12,-1 1-4 14,6 0 8-14,3 0-12 13,8 2 11-13,2 0-11 14,2 0 7-14,4 0-2 14,-1 0 1-14,1-5 0 13,5-2 0-7,-1 1 4-6,0-6-7 14,2 2 9-14,-1-6-11 13,-3 4 9-13,-1 1-7 14,-1 2 3-14,-5 0 0 13,-1 4-1-13,-6-4 2 14,-9 4-3-14,-6 0 8 14,-11 0-11-9,-9 2 11-5,-9 2-7 14,0 1 3-14,0 0-1 13,0 0 2-13,0 0-2 0,0 0-2 13,0 0 4-13,0 0-10 14,0 0 14-14,0 0-13 13,0-3 11-13,0 3-5 14,0-6 0-9,0-6 6 10,0-7-6-15,0-8 2 0,0-3-4 13,0-7 9-13,0-2-9 13,0-3 9-13,9-2-8 14,-2 0 3-14,2 4-2 14,-3-5 2-14,-1 8 0 13,-3 4-2-7,-2 5 4-6,0 6-10 13,0 2 11-13,-5 8-12 14,-3-4 14-14,-1 5-4 14,2 2-1-14,0 1 0 13,3 4 1-13,2 4 0 14,0 0-2-14,2 0 5 0,0 0-12 19,0 0 2-19,0 0 2 0,0 0-9 13,0 0 4-13,0 2-1 13,0 8 8-13,0 2-3 14,0-1 8-14,0 2-11 14,0-6 13-14,0-4-14 13,0 1 10-13,0 1-6 14,0-2 3-9,0-1-4-5,0 2-7 14,0-4-49-14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01:50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153">
    <iact:property name="dataType"/>
    <iact:actionData xml:id="d0">
      <inkml:trace xmlns:inkml="http://www.w3.org/2003/InkML" xml:id="stk0" contextRef="#ctx0" brushRef="#br0">8383 3072 14 0,'-6'-8'11'1,"1"4"11"0,1 1-7 12,2 1 0-12,-3 2 0 14,2 0-14-14,3-3 0 13,-4 1 5-13,2 0-11 14,0 2 11-14,-2-2-8 14,1 2 4-9,-1-3-1-5,2-1 1 14,0 0-1-14,-6 3-1 14,4-5 4-14,-5-1-8 13,1 2 10-13,-4-2-11 14,-3 0 10-14,-1-1-7 13,-1-1 4-13,-4-1-2 14,-4 0 2-8,1 3-1-6,-5-2 2 13,-3 1 1-13,-1 2-6 14,-2 2 7-14,-3-1-4 13,-5 2 1-13,1-1-1 14,-4 4-1-14,-4 0 2 0,1 0-4 13,-5 0 6-13,8 0-8 20,4 0 10-20,-3 0-3 0,1 0-2 12,-8 0 6-12,-6 0-7 14,-4 4 0-14,-3-1 0 14,-1 1 2-14,-2 1-4 13,-1 1 7-13,-4 4-10 14,-1 4 10-14,-4 1-10 14,0 1 7-9,7 0-2-5,6-5 0 14,10 0 0-14,9-3 0 13,11-2 5-13,4-2-10 14,2 1 10-14,6 2-8 14,8-4 7-14,2 2-7 13,4-3 3-13,4-2 0 14,1 2-1-8,0 0 1-6,1 0-4 13,-1-2 10-13,2 1-12 14,-6 5 12-14,0-3-12 13,-1 3 7-13,-7 2-2 0,1 1 0 13,1 0 0-13,-1 1-1 14,5 2 0-14,2-2-4 20,-1 0 9-20,1 2-7 0,0 3 2 12,-1 2-2-12,5 5 2 14,0 4 1-14,4 2-2 14,0 2-5-14,0 1 4 13,0-2 1-13,2 2-3 14,2 1 12-14,5-1-10 14,-3 0 7-9,0-1-3-5,0-2 0 14,-4-2 0-14,3 3-2 13,-1 4 5-13,-2 3-4 14,0 0 6-14,0 6-9 14,2-3 8-14,-2 5-7 0,0 0 4 12,4 0-1 3,1 0 0-10,-1-2 2-5,2 1-5 14,0-7 8-14,-1-7-10 14,-1-3 10-14,1-5-9 0,-4-7 8 12,1-4-4-12,1-5 0 14,1 2 0-14,0-5-2 14,4 0 1-14,-1-2-5 20,-1 2 10-20,6-2-9 0,1 0 6 12,8 0-3-12,2 0 3 14,4 0-1-14,4 0 3 14,7 0-2-14,2-6-1 13,7-2 4-13,7 1-1 14,6 0-1-14,1-1-2 13,3 2 5-7,-3-2-4-6,-1 2-1 14,-6-1 1-14,-4-1-3 13,4 5 7-13,-6-2-9 14,4 0 9-14,0 3-10 14,-5-1 10-14,2 3-7 0,-2 0 3 12,-1 0-1-12,2 0 0 20,2 0 1-20,3-2-2 14,0 1 5-14,5 1-8 14,1-3 8-14,-1-1-7 0,-4 3 5 12,-2-2-3-12,-3 2 1 14,0 1 0-14,0 0 0 13,5-3 0-13,4 2-2 21,9-5 6-21,2-1-8 0,10 2 3 12,-1-6 1-12,2 3 0 14,3-1 2-14,-4-4-2 13,-4 5-1-13,-7 0-3 14,-3 3 4-14,-5 5-6 14,-4 0 12-14,0 0-12 13,0-2 11-7,0 2-5-6,-3-3 0 13,1 3 0-13,2-2-1 14,0-3 3-14,4 0-3 14,1-3 6-14,-1 0-10 0,-4 3 11 12,-8-2-10-12,-4 3 6 14,-10 0-2-14,-10-1 0 20,-3 5 1-20,-7 0-5 14,-7-3 7-14,-3 3-8 0,-4 0 8 12,-2 0-7-12,0 0 8 14,0 0-4-14,0 0 0 14,0 0 0-14,0 0-1 13,0 0 4-13,0 0-3 14,0-4 3-9,0 2 5-5,0-1-6 14,0-6 14-14,0-5-5 14,-2-9-11-14,-11-2 0 13,-5-1 0-13,-5-4-1 14,-3-2 4-14,-3 0-3 14,0-5 3-14,-2 3 10 13,2 0-13-7,2-4 7-6,5 0-7 13,1-2 8-13,4-3 0 14,-1 8-3-14,-2 0-3 14,4 0 4-14,-2 0-9 0,-1 1 7 12,0 4-2-12,0-3-1 14,1-1-1-14,-5-3 0 20,4 1 1-20,-2 0-2 14,3 3 2-14,3 1-8 13,-1 5 14-13,3 5-13 0,1 4 7 13,2 4-2-13,1 3 0 13,0 4-6-13,0 2 1 14,0 3 2-14,-2 1 0 14,-3 1 8-9,1 0-12-5,-3 0 14 14,1 0-13-14,-3 0 9 14,5 1-2-14,-1 3 0 13,-1-1 0-13,1-1 0 14,-3 2 5-14,-4-3-6 13,-3-1 5-13,-5 2-5 0,-5 0 5 20,-8 1-7-20,-3-1 3 13,-3 1 0-13,-8 3 0 14,0 1 2-14,-4 1-5 13,-3 2 8-13,-1 0-10 0,-5-1 9 13,-1 4-8-13,6-1 7 14,4 0-3-14,6-5 0 13,3 4 0-7,4-1 0 8,3-2 4-14,3 0-10 0,1-1 12 13,3 0-8-13,-1 0 8 14,1 2-8-14,4-6 3 13,6 6-1-13,4-5 0 14,4 0 2-14,6-1-5 14,-3 4 6-9,6-5-9-5,0 1 11 14,3 0-12-14,7-3 12 13,-2 0-5-13,2 0 0 14,0 0 0-14,0 0-2 0,0 0 8 13,0 0-9-13,0 0 9 13,0 0-10-13,0 0 10 14,0 0-10-9,0 0 4-5,0 0 0 14,0 0 0-14,0 0-1 14,0 0-1-14,0 0-9 13,0 0 11-13,0 0-30 14,-6 0-59-14</inkml:trace>
    </iact:actionData>
  </iact:action>
  <iact:action type="add" startTime="22257">
    <iact:property name="dataType"/>
    <iact:actionData xml:id="d1">
      <inkml:trace xmlns:inkml="http://www.w3.org/2003/InkML" xml:id="stk1" contextRef="#ctx0" brushRef="#br0">11290 3200 5 0,'0'-2'11'1,"0"0"-2"13,0-2-6-13,0 0 8 14,0 0-11-14,0 2 13 13,0 0-11-13,0 2 7 14,0-2-9-14,0 2-2 14,0 0 1-14,0 0 1 13,0 0-3-7,0 0 7-6,0 0-11 14,0 0 13-14,0 0-12 13,0 0 2-13,0 0 3 14,0 4-5-14,0 10 1 13,5 7 5-13,1 2-1 14,4 7-1-14,-2 1 4 14,-1 2-4-9,1 2 6-5,0 3-6 14,-2 6 4-14,-1 2-2 13,-1 3 0-13,2-3 2 14,2-3-2-14,0 2 3 0,-1-5-6 13,2-4 7-13,-4 0-7 13,1-4 8-13,-4 2-5 14,1 3 0-9,-1-4 1-5,-2 3-1 14,0-1 3-14,2-4-6 14,0 3 11-14,2-2-13 13,1-1 11-13,4-1-9 14,0-5 5-14,-3 0-2 14,4-3 0-14,-3-6 1 13,-1-2-2-7,3 0 5-6,-5 0-8 13,3-5 10-13,0 2-12 14,2-7 11-14,-3 2-6 14,1-2 1-14,4-2 0 13,4 0 1-13,4 3 0 14,5-4 7-14,7 1-7 14,5 0 4-9,6 0 0-5,3 0-5 14,7 1 2-14,0 0-2 0,9-1 0 12,1 0 2-12,8 0-4 14,3 2 6-14,3 0-6 14,2 2 4-14,0 0-3 13,0 0 5-13,0 0-4 14,-3-3 2-9,4 0-2-5,-1 1 0 14,0-2 2-14,-4 1-3 14,-1-3 7-14,-4 0-12 13,3 0 8-13,5 0-2 14,4 0 0-14,2 0 4 14,-2 0-4-14,-7 0 1 13,-3 0-2-7,-4 0 6-6,0 0-10 13,9 0 10-13,5 0-9 14,3 0 9-14,3-5-6 0,-7 5 1 13,-4 0 0 1,0 0-2-14,-5 0 4 0,-2 0-5 13,0 0 9-13,-2 0-12 20,-2 2 12-20,-1 3-11 0,-1-2 8 13,-1-3-3-13,8 0 0 13,7 0 1-13,17-3 1 14,9-8 2-14,-3-1-4 13,0 0 6-13,-7 1-12 14,-1-4 11-14,1 4-8 14,6-1 3-9,-1 7 0-5,-2 5-1 14,-7 0 2-14,-2 0-4 13,-7 0 10-13,2 0-14 14,-1 2 14-14,-4-2-8 14,-7 0 4-14,-7 0-3 13,-11-4 4-13,-4-4-3 14,-6 3-1-8,-2 2 7-6,2-1-14 13,1 4 14-13,8 0-14 14,3 0 12-14,2 0-8 0,-3 0 3 12,-4 0 0-12,-4 0 0 14,-5 0 1-14,-3 0-4 14,-3 0 10-14,2 0-15 20,-3 0 16-20,1 0-13 0,-1-8 10 12,-4-9-5-12,-6 8 0 14,-10-1 0-14,0 3 5 14,-6-5-4-14,2 4 14 13,-1-3-6-13,-1-4 18 14,0-2-25-14,0-4 19 14,-1-2-18-9,3-2 2-5,0 0-1 14,2-1-1-14,-2-4-5 13,0 1 11-13,-2-3-16 14,-1-2 14-14,-1-4-14 14,-3 2 11-14,2 0-4 0,-4 1 0 12,2 6 2 3,4 3-2-10,-4-3 7-5,2 1-14 14,0 3 16-14,3-5-17 14,-3 4 15-14,1 1-10 0,0 4 3 12,-3-2 0-12,-2 0 0 14,0 4 0-14,0-6-4 14,0-1 7-14,-7 1-13 20,-9-1 14-20,0-3-12 0,1 5 13 12,-1 0-5-12,-1-3 1 14,-1-2-1-14,0 3 0 14,-4 0 4-14,1 0-8 13,-2 4 3-13,-6 0-3 14,0 2-4-14,-8 0 7 13,2 0-6-7,1 2 3-6,-3 4 2 14,3 2 2-14,3 1-3 13,0 4 9-13,0 1-12 14,-5 2 14-14,-2 0-14 14,-9-3 9-14,-4 6-3 0,-5-5 0 12,-4-1 1-12,0 3-2 20,-3-3 5-20,1-3-10 14,-7 2 12-14,-7-3-12 0,-8 5 12 13,-11 1-11-13,0 3 5 13,-8 2-1-13,1 0 1 14,-3 0 0-14,-2 0-4 13,2 0 9-13,3 0-12 21,-1 0 14-21,-4 2-12 0,2 3 8 12,3 0-3-12,2-1 0 14,13-4 0-14,8 0-2 13,6 0 7-13,-1 0-11 14,-6 0 12-14,-5 0-14 14,-8 0 13-14,-3 0-8 13,-2 4 3-7,0 1 0-6,0 4-2 14,2 1 4-14,0 4-6 13,3 2 6-13,4 2-9 14,6-1 12-14,4 3-11 0,2-3 8 12,-4-3-2-12,-1-4 0 14,0 0 0-14,-3-3-1 20,2 2 3-20,1-1-8 0,2-2 10 13,-1-3-11-13,6 4 11 13,1 1-8-13,-2 2 4 14,0 4-3-14,3 2 2 14,2-2 0-14,9-4-6 13,8-4 14-13,4-4-13 21,8-2 13-21,5 0-10 0,2 0 6 12,6 0-3-12,10 0 0 14,1 0 0-14,7 0-3 13,5 0 10-13,-2 0-14 14,6 0 15-14,0 0-16 14,0 0 11-14,2 0-8 0,-3 0 3 19,1 3 0-19,0-3 2 13,2 0 0-13,0 0-4 0,0 0 4 13,0 0-3-13,0 5-15 14,0 7-8-14,7 8-23 13,11-1-4-13</inkml:trace>
    </iact:actionData>
  </iact:action>
  <iact:action type="add" startTime="27029">
    <iact:property name="dataType"/>
    <iact:actionData xml:id="d2">
      <inkml:trace xmlns:inkml="http://www.w3.org/2003/InkML" xml:id="stk2" contextRef="#ctx0" brushRef="#br0">5285 5182 0 0,'0'-5'13'1,"0"3"-9"13,0 0 12-13,0 0-13 14,0 2 6-9,0 0-6-5,0 0-2 14,0 0-1-14,0-1 0 14,0 1 3-14,0 0-1 13,0 0 2-13,0 0 1 14,0 0-10-14,0 0 7 13,0 0-5-13,0 0 0 0,0 0-1 20,0 0 2-20,0 0-1 0,0 0 1 12,2 0-4-12,0 0 6 14,0 0-2-14,-2 0-3 13,2 0 8-13,0 0-3 14,2 0 0-14,-2 0 0 14,4 0 0-14,3 0 4 13,5 0-4-7,3 0 4-6,8 0-1 14,4 3 2-14,4-1-2 13,7-2-3-13,3 0 8 14,1 0-8-14,5 0 3 13,-2 0 1-13,-2-4-4 14,-3-8 7-14,1 3-4 14,-6-2 1-9,3 1 0-5,-2 2-4 14,3-4 3-14,3 4-3 13,-1-1 1-13,5 0 3 14,2 5-5-14,-4 0 5 14,3 0-6-14,1 4 8 0,0-2-7 12,6-1 2-12,2-4 0 14,2 1-1-9,3-1 3-5,1 0-6 14,1-1 8-14,-5 2-7 14,2-2 6-14,-4 4-6 13,0-2 5-13,1 2-4 14,-6 0 1-14,1 4 0 14,-3-2-1-14,0 2 5 13,1 0-9-7,4 0 11-6,6 0-10 13,0-2 10-13,5-5-7 14,-5 4 2-14,-1-1-1 14,-3 4 0-14,-5 0 0 13,-2 0-5-13,1 0 13 14,-1 0-16-14,-2 0 17 13,2 0-15-7,3 7 11-6,-1-4-5 14,5 1 0-14,-2 1 0 13,-3 3-3-13,5 1 8 14,-4 1-13-14,4 0 16 0,-3-1-15 12,-6-2 13-12,1 3-11 14,-4-2 5-14,1 2 0 14,2 1 0-9,-2-4 4-5,-3 3-9 14,4 0 12-14,1 0-12 13,2 0 11-13,4-4-8 14,3-1 4-14,5-2-2 14,-3-1 1-14,-2 2-1 13,-2-4 0-13,-3 0 4 14,-2 0-5-8,-3 0 5-6,-2 0-7 13,1 0 10-13,2 3-12 14,4-3 8-14,10 1-3 13,1-1 0-13,6 0 2 14,-1 0-2-14,0-8 5 14,-1 0-10-14,2 0 12 0,1 5-13 19,0-4 9-19,3 2-3 13,2-2 0-13,-2 1 1 0,-3-1-2 13,-7 4 4-13,-1 1-8 14,1-2 11-14,4-2-8 13,7-2 5-13,8-2 0 14,2-2-3-14,2-1 2 14,-3 4-2-9,-1 3 3-5,6 0-7 14,-4 1 11-14,-4 5-14 13,-6 0 13-13,-13 0-12 14,-4 0 8-14,-10 0-2 14,2 0 0-14,4 0 0 13,4 0-1-13,4 3 4 14,7 5-9-9,0-2 12-5,-2 0-11 14,-2-3 11-14,-7 2-10 14,-3-3 4-14,3-2 0 13,0 2 3-13,-2-2-2 0,2 0-2 13,0 0 8-13,2 0-12 14,2 0 11-14,-1 0-11 13,1 0 9-7,-4 0-5-6,-2 0 1 13,-2 0 0-13,-6 0 0 14,6 0 2-14,4 0-6 14,4 0 10-14,5 0-9 13,-3 0 10-13,-1 0-8 14,-3 0 1-14,-8 0 0 13,-3 0-2-7,-1 6 2-6,4 4-5 14,2 0 10-14,4-2-10 13,-1-2 13-13,1-2-13 14,-2-2 9-14,-2 1-4 13,-1-3 1-13,3 3-1 14,1-3 0-14,7 0 5 14,-5 0-10-9,-1 0 12-5,-4 0-12 14,-7 0 10-14,-1 0-9 0,-5 0 4 12,-1 2 0-12,0 0 0 14,-5 0 3-14,-6-2-4 14,-9 0 5-14,-11 0-8 13,-5 0 8-13,4 0-7 14,-6 0 6-8,2 0 0-6,-2 0 5 13,-2 0-2-13,0 0 9 14,0 0-8-14,0 0 19 13,0 0-9-13,0 0 18 14,0 0-23-14,0 0 11 14,0 0-21-14,0 0 6 13,0-2-5-7,0 2-1-6,0-2-4 14,0 2 7-14,0 0-13 13,0 0 15-13,0 0-14 14,0 0 5-14,-2 0 1 13,-2 0-3-13,0 0-7 0,2 0 7 13,2 0 1 2,0 0-4-15,0 0 14 4,0 0-15-4,0 0 15 14,0 0-10-14,0 0 3 13,0 0 0-13,0 0 0 14,0 0 4-14,0 0-4 14,0 0 8-14,0 0-16 13,0 0 12-13,0 0-9 14,0 0 1-9,0 0 3-5,0 0-3 14,0 0-4-14,0 0 8 14,0 0-7-14,0 0 3 13,0 0 0-13,0 0 0 14,0 0 0-14,0 0 0 14,0 0 1-14,0 0-5 13,0 0-3-7,0 0-4-6,0 0 6 13,0 0-32-13,0 0-4 14,6 0-18-14,7 0 18 14</inkml:trace>
    </iact:actionData>
  </iact:action>
  <iact:action type="add" startTime="51187">
    <iact:property name="dataType"/>
    <iact:actionData xml:id="d3">
      <inkml:trace xmlns:inkml="http://www.w3.org/2003/InkML" xml:id="stk3" contextRef="#ctx0" brushRef="#br0">10051 3559 12 0,'-13'-6'16'1,"-6"-1"6"0,1 2-20 12,-1 1 10-12,-6-2-12 14,3 2-1-14,-3 0-1 13,3-2-2-7,0-2-2-6,-1-2 12 14,-6-1-11-14,-2-2 13 13,-2 1-10-13,-1-2 5 14,-1-3-3-14,1-1 1 14,-1 2 1-14,-4-1-2 13,4-4 5-13,-1 3-11 14,-3-3 13-9,5 2-11-5,-4-1 11 14,2 2-7-14,1 0 3 14,-5 1 1-14,-3-6 8 13,-6 5-9-13,-2-4 19 14,-5 2-21-14,-2 1 13 14,2 0-13-14,-4-1-2 13,0 4 1-7,-3 1 0-6,-3 6-5 13,-1-1 2-13,0 4 2 14,1-1-2-14,0 5-4 0,-3 2 14 13,0 0-14-13,-2 0 13 13,-3 0-8-13,-1 5 2 14,-4 5 0-14,-1-2-3 13,-2-4 8-7,2-2-6-6,1-2 6 14,2 0-10-14,6 0 12 13,-4 0-12-13,5 0 8 14,-5-9-3-14,4 0 2 13,3-4-1-13,-2 4-1 14,7-1 6-14,5 2-8 14,3 2 8-9,6 2-10-5,3 4 6 14,-2 0-4-14,3 0 2 14,-1 5-2-14,-3 15-2 13,-6 5 2-13,1 3-1 14,5 0 6-14,4 0-10 13,5 0 13-13,4 4-11 14,3-2 6-8,2 0-1-6,6 2 0 13,8 0-1-13,3 0-3 0,5 1-1 13,7-4 2-13,2 0-1 13,0 1 2 2,0 0-4-15,0-1 4 0,11 3-4 13,5 5 2 1,1-2 4-14,4 6 0 5,1 3-6-5,5 7 12 14,-1 0-12-14,5 0 12 13,5-1-11-13,2-1 8 14,4-4-4-14,5-3 1 13,5-1 0-13,1-6-3 14,5-3 8-14,11-2-6 14,7-3 6-9,7-9-10-5,6-2 8 14,-5-4-3-14,-1-4 2 13,1-2-1-13,1 0-1 14,-3-2 1-14,3 3-6 14,0-7 10-14,8 0-10 13,10 0 8-13,0 0-9 14,1 0 8-14,-8 0-2 4,-2 0 1-4,2 0 0 14,2 0-1-14,2 0 4 14,3 0-8-14,-3 0 9 13,0 0-8-13,1 0 8 14,-3 0-6 1,2 0 1-15,-2 0 0 0,-5 0-1 12,-1-9 3-6,-5-7-4-6,0 0 9 13,0-2-10-13,-4 0 10 14,-6-4-2-14,-5 0-4 14,-7-2 5-14,-5-1 1 13,-2 2-1-13,-3-2 0 14,1 4-3-14,-5-1-2 13,-9 3 6-7,-5-1-11-6,-11 3 10 14,-6-2-8-14,0-3 4 13,-2-2 0-13,-2-3 3 0,-3 2-5 13,-6-3 13 1,-5-1-8-14,-2-2 28 0,0-1-31 13,0 3 9 2,0 1-9-15,-16 0 0 4,-6-2 4-4,-5-2-6 14,-1 2 0-14,-3 0-3 13,-4 2-3-13,2 1 9 14,-5 4-9-14,-2-4 8 14,-5 5-6-14,-1-2 3 13,-3 1 1 2,-3 0-1-15,-1 2 3 5,-3-2-5-5,-4 4 11 13,-2-4-13-13,-3 0 11 14,3 2-8-14,2 1 6 13,2 3-4-13,2-3 3 14,6 5-3-14,2-1 0 14,-6 0 1-14,1 2-7 13,-3-4 12-7,3 4-13-6,-3-4 12 0,2 2-8 12,1 0 3 3,1 0-1-15,-1 1 0 0,2-1 2 13,-1 5-5-13,6-4 12 13,-4 6-16-13,-1 2 12 14,0 3-9 1,-3 1 4-15,-1 3-1 4,3 0 1-4,-3 0-4 14,-1 0 4-14,5 0-1 13,-1 0-2-13,4 5 8 14,5 2-5-14,-1-3 5 14,-4 3-8-14,4 1 4 13,-5 7 0-13,2-2 0 14,0 5 3-9,1 2-9-5,1 4 13 14,5 5-14-14,0 2 10 14,2 4-10-14,4 1 5 13,-1 3 1-13,1-1-1 14,3-1-1-14,6 2 2 13,5-3-16-13,9-3 9 0,9-2-17 13,2-4-2-7,7 0-16-6,22-5 5 13</inkml:trace>
    </iact:actionData>
  </iact:action>
  <iact:action type="add" startTime="53836">
    <iact:property name="dataType"/>
    <iact:actionData xml:id="d4">
      <inkml:trace xmlns:inkml="http://www.w3.org/2003/InkML" xml:id="stk4" contextRef="#ctx0" brushRef="#br0">21838 5993 0 0,'21'-15'3'15,"-1"-2"-2"-8,-5 3 0-6,-3 1 0 13,-6 6-1-13,1 0 5 0,-1-1-6 13,-1-4 4-13,4 5-3 14,-5 0 4-14,1 2-5 13,-3 3 2-13,-2 0-1 14,0 2 1-14,0-2-1 13,0-2 13-7,0 0-8-6,0-4-3 14,0 0-2-14,-4-1 0 13,-9-2-7-13,3-3 4 14,-3 0 1-14,-1 0 4 14,-1-2-2-14,-1 0 3 13,1 0-6-13,-5-1 8 14,-1 0-9-9,0 1 8-5,-2 0-6 14,3 2 2-14,0-1 0 14,-2 3-1-14,-3 0 4 13,-4 5-7-13,0 0 3 14,-2 2-2-14,-3 1 1 0,1 0-1 12,0 1 6 3,1 3-2-9,3 0 1-6,3 0 0 13,1 0 0-13,5 0 1 0,0 0-6 13,2-1 9-13,3-2-12 14,-3 1 13-14,-2-1-6 13,0-6 0-13,1 1 3 14,4 1 2-14,-1 0-1 13,-1 1 10-7,1 2-14-6,5 0 5 14,-3 3-1-14,6-2-10 13,1 1 6-13,-1 0-1 14,4 0 4-14,2-1-4 14,2 3 5-14,0 0-4 13,0 0 8-13,0 0-9 14,0 0 12-9,0 0-11-5,0 0 10 14,0 0-10-14,0 0 2 14,0 0-3-14,0 0-1 0,0 0-2 12,0 0-10 3,0 0 10-15,8 0-12 0,0 0 9 12,3 0 6-12,5 0 0 14,1 0 4-8,8 5-4-6,4 2 0 13,7 1 3-13,7 1-5 14,5 1 8-14,4-1-10 14,6-1 10-14,0-3-7 13,2 0 1-13,4-5 0 14,5 0 0-14,8 0 4 13,0 0-7-7,4 0 9-6,4 0-9 14,2-10 9-14,8 0-7 13,3 1 2-13,2-1-1 14,3 4 0-14,-3 2 2 13,10 4-4-13,-6 0 5 14,4 0-10-14,-8 8 12 14,-9 6-11-9,-4 0 2-5,-2-1 3 14,-7-4-6-14,0-3-1 13,-5-2 5-13,-2 1 3 0,1-3-4 13,-3-2 10-13,2 1-10 14,7 1 10-14,5 0-10 13,1 3 7-13,5-3-3 20,1 0 0-20,-6-2 2 0,1 0-4 13,2 0 7-13,7 0-10 14,6-2 11-14,7-12-5 13,2-5 2-13,3 4 0 14,2-2-3-14,2 1 1 14,-7 5-1-14,0-1 2 13,0 0-3-7,0 3 8-6,5-1-13 13,-5 4 16-13,-4-3-16 14,-9 0 10-14,-5-1-4 14,1 3 0-14,-1 2 1 13,5 1-1-13,-3 4 3 0,-1 0-6 13,6 0 10-13,5 0-11 20,5 0 13-20,6 0-9 14,-4 9 0-14,-4 5 0 13,-5-2-3-13,-7 1 6 0,-3 1-8 13,-4 0 13-13,-13-2-16 14,-16 1 16-14,-16-8-15 13,-20 2 8-13,-13-7-1 20,-5 0 3-20,-4 0-2 0,0 0 9 13,0 0 1-13,-4 0 44 14,-9-15-28-14,-5-2-4 13,-2 3-17-13,-2 2-2 14,-5 3-4-14,-4 3-5 13,-3 6 0-13,1 0-10 14,-8 10 9-8,-5 16-32-6,-1-5-15 13,-6-14-70-13</inkml:trace>
    </iact:actionData>
  </iact:action>
  <iact:action type="add" startTime="56183">
    <iact:property name="dataType"/>
    <iact:actionData xml:id="d5">
      <inkml:trace xmlns:inkml="http://www.w3.org/2003/InkML" xml:id="stk5" contextRef="#ctx0" brushRef="#br0">5849 6229 5 0,'-12'0'2'15,"2"0"1"-14,3 0-6 14,3 0 1-14,-2-3-3 13,2 1 9-13,2-2-5 14,0 1 2-14,0 0 6 0,0 1 5 19,2-2-2-19,-3-1 2 14,-1 2-10-14,0-1 2 13,-4 2 1-13,2-1-10 14,2 0 8-14,-3 1-5 0,1 0 2 13,-2 0 0-13,2 0 0 13,-1 2 4-13,1-4-2 14,-2-1 2-9,0 2-5-5,-1-1 6 14,3 2-3-14,-6-1-1 14,3 1 3-14,1 1-2 13,-2-1-1-13,1 2-1 14,3 0 5-14,1 0-10 14,5 0 9-14,0 0-10 13,0 0 7-7,0 0-3-6,0 0 0 14,0 0-3-14,0 0-1 13,13 0-13-13,6 0 14 14,12 5 5-14,4 0-3 13,9-3 7-13,10-2-3 14,4 0-1-14,11 0 3 0,5 0-3 19,4 0 1-19,0 0-2 14,-3 0 5-14,0 0-10 13,-7 0 12-13,1 0-12 14,3 0 10-14,1 0-5 14,12-7 1-14,4 2 0 0,1-4-1 12,1 2 2-12,-2 1-4 14,5 2 8-8,-3 0-11-6,3 2 12 13,-3-2-9-13,-6 2 4 14,-2-1-1 0,-6 1 0-14,4 2 0 0,6 0-3 13,-1 0 9-13,5 0-13 14,-1 0 14-14,-1 2-13 13,0-2 10-7,0 0-4-6,1 0 0 13,-6 0 1-13,-3 0-3 14,-8 0 4-14,-8 0-7 14,-7 0 10-14,-11 0-8 13,-5 0 7-13,-4 0-6 14,-1 0 4-14,4 3-2 14,1 3 0-9,5 0 2-5,2 2-5 0,2 1 9 13,1 0-11-13,-4 1 11 13,-7-3-10-13,-5-2 6 14,-9-1-2 1,-12-4 0-15,-6 0 0 0,-7 0 0 12,-2 0 2-12,0 0 8 14,0 0-5-9,0 0 21-5,0 0-9 14,0 0 23-14,0 0-11 14,0 0-2-14,0 0-7 13,0-4-16-13,0-1-4 14,0 5-12-14,0 0 11 14,0 0-23-14,0 0 1 13,15 9-38-7,4 5 11-6,-4-2-8 13</inkml:trace>
    </iact:actionData>
  </iact:action>
  <iact:action type="add" startTime="60306">
    <iact:property name="dataType"/>
    <iact:actionData xml:id="d6">
      <inkml:trace xmlns:inkml="http://www.w3.org/2003/InkML" xml:id="stk6" contextRef="#ctx0" brushRef="#br0">9371 6631 11 0,'2'-10'11'1,"5"-7"-11"13,1-9 4-13,2 7-2 14,-1 3 3-14,-3 5 1 13,-2 6-4-13,-4 1 11 14,0 1-7-8,0 3 5-6,0 0-2 13,0 0-3-13,-6 0 7 14,-3-5-10-14,0-2-1 13,0-1 2-13,0 1 0 14,-2-3 1-14,-2-2-2 14,-2 0-2-14,-1-2 1 0,3-3 0 19,-3 2-1-19,3-2 6 0,-1 2 0 13,-1-1-8 1,1 4 6-14,1-3-6 0,-3 5 3 13,-2 3-2 1,0-2 0-14,-4 4 1 0,-5-2-3 13,-9 2 4-13,-8 2-10 20,-12 3 15-20,-4 0-15 14,-9 0 8-14,3 4 0 0,-6 9-1 12,-2-3-2-12,0-3 2 14,-3 0 2-14,3-6-7 14,3-1 13-14,2 0-15 13,6 0 16-13,-1 0-10 20,4 0 2-20,4 0 0 0,-6 0 0 13,3 0 0-13,-1 0 0 14,0 0 0-14,8 4-6 13,-8 12 6-13,4-2-6 14,0 0-2-14,-1 0 5 14,4-3 3-14,-3-4 0 0,-2 0 0 19,0-3 3-19,6-1-10 13,8 1 15-13,2 1-16 14,6-1 14-14,4 0-11 14,6-4 6-14,0 2-1 0,-3-2 0 12,-5 0 4-12,-2 2-8 14,-2 2 6-14,1 4-6 20,-1 0 8-20,-1 2-9 14,2 1 2-14,1 2 3 0,1-1-2 12,-1 0 2-12,0 0-4 14,2 0 8-14,1-2-10 13,4 2 12-13,0-2-12 14,0-1 12-14,2 3-11 20,1 1 6-20,-3 3-1 0,2-2 0 13,3 2 1-13,1 0-4 13,4 2 6-13,5 0-10 14,1 5 12-14,3 0-12 14,1 2 7-14,5 3-2 0,2 0 2 12,2-2-3-12,0 6 3 21,0 0-1-21,0 3-5 13,11 4 10-13,5 0-9 14,1-4 4-14,1 0-3 13,3 3 3-13,0-1 1 0,2 6 0 13,2 1 0-13,1 0-4 14,3 0 7-14,5-2-9 20,3-4 6-20,-1-8-5 13,2-3-1-13,-2-8 6 0,-3-2 0 13,1-3 1-13,-3-2-1 14,0-2 6-14,0-1-7 13,0 2 6-13,1 1-9 14,-1 2 10-14,0-1-7 14,2-1 1-9,1 3 0-5,3-4 0 14,2 0 2-14,5-2-6 13,3-2 11-13,9-2-10 14,1-2 9-14,7 1-6 0,-2-2 5 13,0 1-5-13,-1 2 1 13,-1 1-1-13,-2 3 0 20,2-2 5-20,-3 0-9 14,3 5 10-14,-2-5-9 14,3 0 10-14,-6 2-11 13,-3-3 6-13,-4-1-2 0,0-4 0 13,1-1 2-13,0 0-4 14,2 0 7-14,9-15-8 13,3-5 10-7,6 3-9 8,3-1 5-14,-4 2-4 0,-1 2 1 13,-7 1 0-13,-4 7-2 14,-2-5 4-14,-4 2-9 13,0 2 14-13,-4-1-13 14,-1 2 12-14,-3 1-8 13,-3-4 3-7,1-2-1-6,-5 4 0 14,-2-3 1-14,-3 2-2 13,-6-3 8-13,-3 3-14 14,-6 2 15-14,1-2-14 13,-3 1 12-13,1-3-6 14,-1-2 1-14,5-2 2 0,3-4-3 13,6-3 7-8,2-3-10-5,0 2 11 14,-6 0-12 0,-1 0 12-14,-4 1-4 14,-8-2-4-14,0-1 7 0,-3-4 0 13,-7 1-6-13,0 0 11 13,0-1-9-13,0 0 5 14,-19-5-3-8,-2-3-1-6,0-6 1 13,-3-4-9-13,1-2 4 14,-1-4 0-14,-3 2-2 13,1 2 3-13,-1 3-7 14,-2 8 12-14,2 4-15 14,0 7 14-14,0 4-11 13,1 8 6-7,4 7-2-6,-1 2 0 0,3 5 1 12,2 0-4-12,2 0 5 14,-1 0-8-14,-3 0 16 14,-3 0-11 0,2 0 6-14,5 0-3 0,-3 5 0 13,4-2 1-13,2 3-2 14,2-2 4-9,0 2-11-5,2 2 16 14,2 2-16-14,0-1 8 13,5-2-2-13,0-1 0 14,2-2 2-14,0-4 0 14,0 0 0-14,0 0-3 13,0 0 9-13,0 0-7 14,0 0 7-9,0 0-5-5,0 0 3 14,0 0-3-14,0 0 1 0,-2 0-2 13,2 0 0 1,-5 0-10-14,-1 18 10 14,-6 8-36-14,-3 6-17 14</inkml:trace>
    </iact:actionData>
  </iact:action>
  <iact:action type="add" startTime="66032">
    <iact:property name="dataType"/>
    <iact:actionData xml:id="d7">
      <inkml:trace xmlns:inkml="http://www.w3.org/2003/InkML" xml:id="stk7" contextRef="#ctx0" brushRef="#br0">18187 7865 3 0,'-15'-5'8'15,"-1"-1"-7"-14,-5 1 0 14,4 0 4-14,3 1-9 13,4 3 12-13,1-5-7 14,5 5 0-8,-2-3-1-6,4 0 1 13,0 0 2-13,0-2 10 14,0-1-13-14,-3 0 16 13,3 3-15-13,2 1 7 14,-2 0-4-14,2 3-4 14,0-2 0-14,0 2-2 13,0 0-3-8,0 0-11-5,0 0 12 14,15 0 2-14,16 0-3 14,14 0 10-14,9 0-1 13,1 0-2-13,1-2 0 14,-4-6-2-14,-5 2 1 14,-5 2-2-14,-5 0 10 13,-1 4-18-7,-3 0 18-6,-2 0-16 13,6 0 13-13,3 0-9 14,2 0 3-14,11 0 0 14,8 0 0-14,7 0 3 0,9 0-9 12,3 0 16-12,-2 0-20 14,0 0 17-14,-7 0-9 20,-6 0 3-20,-7 0-1 14,-2-3 1-14,-3-4 1 0,5 2 1 12,3-2 2-12,1 1-9 14,5 5 11-14,2-2-14 14,1 3 12-14,-2 0-5 13,-1 0 0-13,-3-3 0 20,-3 2-1-20,-6-3 4 0,1 0-6 13,-7 2 9-13,2-1-11 14,3 3 12-14,2 0-9 13,6 0 3-13,5 0-1 14,-2 0 0-14,-5 3 0 0,0 5-4 12,-4 1 10-12,0-6-14 21,4-1 16-21,2-2-11 13,5 0 8-13,2 4-5 14,-5-2 0-14,1 1 0 13,2 0-2-13,2 1 6 0,4 1-6 13,8-2 8-13,2 3-12 14,-4-1 13-14,-2 4-12 13,-11-3 7-7,-3 0-2 9,-5-2 0-15,4-2 2 0,3-2-2 12,6 0 5-12,3 0-5 14,1 0 5-14,-1 0-4 13,-1 0 4-13,-1 0-6 14,1 2 1-14,4-2 0 14,2 0 0-9,4 0 5-5,2 0-10 14,-1 0 12-14,-6 0-12 13,-4 0 12-13,-5 0-11 14,-6 0 4-14,-1 0 0 14,-2 0 0-14,-2 10 1 0,-2-2-6 12,-3 0 12-12,-6 1-14 20,-3-6 15-20,4 4-10 14,0-6 7-14,4-1-3 14,6 3-2-14,2-3 3 13,-2 0-3-13,-2 0 6 0,-2 0-12 13,-6 0 14-13,6 0-13 14,4 0 12-14,4 0-8 13,7 0 5-7,3-4-4 8,8-6 3-14,2-1-2 0,-4-1 4 13,-2 3 1-13,-5 0-7 14,-6 4 10-14,-2 0-15 13,-6 5 10-13,3 0-5 14,3 0 1-14,4 0 0 14,4 2-1-9,2 6 5-5,4 1-11 14,-4-6 16-14,-1-1-15 13,-1 2 13-13,0 0-10 14,1-2 5-14,-1 0-2 14,-2-2 0-14,-11 0 1 0,-3 0-6 12,1 0 14-12,-2 3-19 14,8-3 20-9,1 0-17-5,1 1 11 14,-1-1-4 1,-7 0 0-15,-3 4 0 13,-4 4-1-13,0 1 0 0,7 2-8 13,4 1 18-13,5 1-18 13,-1-3 18-13,-1-2-13 14,-5 0 4-8,0-1 0-6,-10 2 0 13,-1 3 0-13,-5-2-5 14,-3-2 12-14,-1 4-15 13,-1-2 18-13,3-3-15 14,1 1 7-14,3 1-2 14,1-4 0-14,6 4 0 0,-2-3 0 12,3-2 5-6,-8-2-12-6,-1-2 15 13,-8 0-15 2,1 0 15-15,-1 0-10 14,-3 0 2-14,1 0 0 13,-4 0 0-13,-7 0 2 0,-1 0-8 13,-4 0 16-13,1 0-18 14,-5-2 18-9,1-2-13-5,1-2 6 14,-1 2 0-14,1-3 0 13,-6 1-2-13,-2 3 11 14,-4 0-12-14,-3 2 20 14,0 1-19-14,0 0 12 13,0 0-8-13,0 0 5 0,0 0-10 19,0 0 1-19,0 0-1 14,0 0 4-14,0 0-11 14,0 0 17-14,0 0-20 13,0 0 19-13,0 0-16 0,0 0 11 13,0 0-4-13,0 0 3 14,0 0-3-14,0 0 0 13,0 0 5-7,0-4-7-6,0 0 9 13,2-2-12-13,2-2 11 14,-2 2-9 1,-2-1 3-15,0 3 0 0,0 0 2 12,0 1 1-12,0 1 1 14,0 2 3-14,0 0-13 13,0 0 17-7,0 0-18-6,0 0 9 14,0 0-2-14,0 0 0 13,0 0 0-13,0 0-2 14,0 0 10-14,0 0-14 0,0 0 14 13,0 0-12 1,0 0 11-14,0 0-10 14,0 0 3-9,0 0 0-5,0 0 0 14,0 0 4-14,0 0-10 0,0 0 16 13,0 0-20 1,0 0 17-14,0 0-14 0,0 0 12 13,0 0-5-13,0 0 0 13,0 0 1-13,0-2-2 14,0 2 8-8,0-3-13-6,0 3 15 13,0 0-17-13,0 0 13 14,0 0-10-14,0-1 5 13,0 1-2-13,-2 0-2 14,-2-3-11-14,-1 2 13 14,0-3-28-14,-4-2 2 13,-3-3-40-7,-13 4 3-6</inkml:trace>
    </iact:actionData>
  </iact:action>
  <iact:action type="add" startTime="69877">
    <iact:property name="dataType"/>
    <iact:actionData xml:id="d8">
      <inkml:trace xmlns:inkml="http://www.w3.org/2003/InkML" xml:id="stk8" contextRef="#ctx0" brushRef="#br0">5837 8534 3 0,'-8'0'2'1,"-1"-2"0"13,3 1 2-7,2-2-2-6,2 1 1 13,2 2-6-13,0 0 6 14,0 0-8-14,0 0 1 14,0 0 1-14,-2 0 5 13,2 0-2-13,0 0 4 0,0 0-4 13,0 0 0-13,0 0 4 13,-2 0-7-7,0 0 8-6,0 0 1 14,0 0-6-14,-1 0 9 13,3 0-7-13,0 0 1 14,0 0-3-14,0 0 3 14,0 0-5-14,0 0 9 13,0 0-10-13,0 0 9 14,0 0-12-9,0 0 4-5,0 0 1 14,0 0 1-14,0 0-5 14,0 0 5-14,0 0 0 13,0 0-5-13,3 0 10 14,5 0-1-14,6 2 0 13,1 1 2-13,3 2-4 14,2-3 1-8,0 3-1-6,3-3 2 13,-1-2-6-13,-2 0 9 0,4 0-9 13,1 0 8 2,2 0-9-15,2 0 7 13,7-2-4-13,1-5 0 14,3 3 0-14,-1 0-1 0,0 0 5 19,3-2-11-19,-1 2 14 0,1-2-12 13,5-3 9-13,4 4-6 13,7-3 2-13,7-2 0 14,7 2-1-14,-6-2 3 14,1 0-7-14,-9 2 12 13,-4 0-14-13,-6 3 14 14,-1 0-12-9,3-1 7-5,0 4-2 14,2-2 0-14,4 4 0 14,0 0-2-14,0 0 3 13,1 0-8-13,1 0 11 14,0 8-10-14,-4-2 4 13,-3 0-2-13,-5 0 4 14,2-2-2-8,-2-3 1-6,1-1 2 13,-1 0-2-13,4 0 6 14,-3 0-9-14,-3 0 12 0,-4-8-10 13,-1 5 4-13,-8-3-2 13,-4 0 0-13,-6 4 2 14,-2 0-4-14,-4 0 5 20,1 2-12-20,4 0 17 0,0 0-17 13,4 4 15-13,3 10-9 13,4 0 3-13,5-2 0 14,4 2 0-14,0 1 3 13,2-3-10-13,4 2 15 14,-2-3-16-14,1 1 15 14,-1 2-13-9,-2-2 7-5,-4 0-1 14,-4 0 0-14,-1-4 0 14,-2 3-2-14,1-4 8 13,-6 0-14-13,1 0 16 14,-3 0-14-14,-1-2 13 0,1 1-10 12,1 1 3-12,2-2 0 21,4 2-2-21,-2-4 6 13,2 4-10-13,-2-2 14 14,-2 1-16-14,-1-2 16 0,1 0-12 12,0 1 6-12,2-4-2 14,-2 1 0-14,4 0 1 14,0-2-2-14,7 0 6 13,2 0-10-7,7 0 12-6,2-2-13 14,7-3 10-14,2-3-4 13,4-1 0-13,1 4 0 14,-1-3-1-14,-2 2 4 13,-2-1-10-13,-1-1 15 14,1 1-15-14,3-1 13 14,-5 1-11-9,-1 4 7-5,-1-1-2 14,0 1 0-14,-3 1 1 13,2 0-5-13,-1 0 11 14,-2 1-15-14,4 1 16 14,-2 0-16-14,1-5 12 0,6 3-4 12,3-4 0-12,2 0 0 20,3 2 0-20,0 0 2 0,-7 0-7 13,0 1 14-13,-4 0-17 14,0 1 14-14,0 2-9 13,-3 0 4-13,2 0-1 14,-1 0 0-14,2 0 2 14,-4 0-5-14,0 0 9 20,-2 0-12-20,-4 0 13 0,1 0-12 12,-5 0 9-12,-1 0-5 14,-5 0 1-14,1 2 0 14,-1 2-2-14,5 2 5 13,-2 0-9-13,3 1 13 0,1 0-14 13,4 0 13 2,0-2-9-10,-1-3 3-5,4 1 0 14,-3-3 0-14,3 0 2 13,2 0-5-13,-4 0 10 14,4 0-14-14,-5 0 14 0,-5 0-13 13,3 0 9-13,-1 0-4 13,-2 0 1-13,1 2 0 20,-3 1-2-20,-2 1 6 0,5-4-9 13,3 5 12-13,10-5-13 14,6 0 13-14,3 4-10 13,7-4 3-13,-3 1 0 14,-5 2 0-14,-2-2 1 13,-8 1-4-13,-4-2 11 21,-4 0-14-21,1 0 12 0,4 0-6 12,2 0 5-12,3 0-5 14,5 0 0-14,-6 0 0 13,1 2-2-13,-5-2 5 14,-6 2-9-14,-5-2 13 0,-5 0-14 13,1 0 14-13,3 0-8 20,-2 0 2-20,5 0 1 14,-1-4 1-14,-1-3-2 13,0-2 1-13,2 4 4 0,3-4-11 13,0 4 14-13,1 3-14 13,-3-1 10-13,-5 3-8 14,-5 0 3-14,-8 0 0 20,-8 0-2-20,-1 0 4 0,-1 0-8 13,3 0 12-13,5 0-6 13,-4-4 6-13,6 0 1 14,-2-2-2-14,-11 2 7 14,-4 2 1-14,-8 2-6 13,0 0 4-13,0 0-6 14,0 0-10-9,0 0-1-5,-32 0-12 14,-19 6-51-14</inkml:trace>
    </iact:actionData>
  </iact:action>
  <iact:action type="add" startTime="72397">
    <iact:property name="dataType"/>
    <iact:actionData xml:id="d9">
      <inkml:trace xmlns:inkml="http://www.w3.org/2003/InkML" xml:id="stk9" contextRef="#ctx0" brushRef="#br0">13544 7574 7 0,'0'0'23'22,"0"0"-18"-21,0 0 14 13,0 0-15-13,0 0 6 0,0 0-3 13,0 0-2-13,0 0-5 14,0 0 7-14,0 0-15 13,0 0 14-13,0 1-12 14,-2-1 0-14,-1 4 4 13,-1 4-5-7,-2 4 4-6,-6 4 0 14,1 5 6-14,-3 0-6 13,3-1 11-13,3-6-14 14,-1 1 13-14,2-3-11 13,0-2 7-13,5-3-3 14,0-4 0-14,0 1 0 14,0-2-3-9,-1-2 8-5,-1 0-4 14,-3 0 4-14,-6 0 1 14,4 0-3-14,-1 2 2 13,2-2-5-13,8 0 0 0,-2 0 0 13,-1 0 2 1,3 0-2-14,0 0 9 0,0 0-18 13,-2 0 18-7,2 0-18-6,0 0 7 13,0 0 0-13,0 0-2 14,0 3-4-14,0 0-4 14,0 6-17-14,0 0 20 13</inkml:trace>
    </iact:actionData>
  </iact:action>
  <iact:action type="add" startTime="73028">
    <iact:property name="dataType"/>
    <iact:actionData xml:id="d10">
      <inkml:trace xmlns:inkml="http://www.w3.org/2003/InkML" xml:id="stk10" contextRef="#ctx0" brushRef="#br0">13803 7524 17 0,'0'-13'16'1,"0"4"-11"13,-19 6-5-13,-1 1-5 14,-1 2-18-14,-2 0 17 13</inkml:trace>
    </iact:actionData>
  </iact:action>
  <iact:action type="add" startTime="84995">
    <iact:property name="dataType"/>
    <iact:actionData xml:id="d11">
      <inkml:trace xmlns:inkml="http://www.w3.org/2003/InkML" xml:id="stk11" contextRef="#ctx0" brushRef="#br0">23800 6673 1 0,'0'0'0'1,"0"0"4"0,0 0 2 12,0 0-3 3,0 0-1-15,0 0 10 0,0 0-4 12,0 0 4-6,0 0 4 9,0-2-10-15,0 2 14 0,2-6-18 12,7-6 2-12,3-5 0 14,1-6-8-14,5 2 2 13,-3 4 2-13,-3 3 0 14,-1 6 0-14,-5 1-4 14,-2 4 8-9,-2 3-12-5,-2 0 14 14,0 0-13-14,0 0 2 14,0 0 4-14,0 0-7 13,0 0 6-13,0 0 0 14,0 0 4-14,0 0 2 13,0 0-1-13,0 0 3 14,0 0-1-8,0-2 2-6,0 2-6 13,0 0 0-13,0 0-1 0,0 0-1 13,0 0-2 1,0 0-1-14,0 0-1 0,0 0-1 13,0 0 4-13,0 0-10 14,0 14 11-14,-2 4 1 13,-2 1 0-7,0 4-2-6,-1 1 4 14,1 0-6-14,0 4 12 13,-4 2-16-13,4 1 17 14,0 5-13-14,-3 0 5 13,-1 1-1-13,0 4 0 14,-1-2 2-14,-1 4-6 14,3 4 11-9,-2 0-13-5,-2 3 13 14,4 4-13-14,0-1 11 13,3-1-6-13,4 0 1 14,0-5-2-14,0 2 2 14,0-5 0-14,0-2-2 13,7-2 8-13,2-4-9 14,-3 0 10-9,3-1-11-5,0-5 5 14,0 0-1-14,0-2 0 14,-3 0 2-14,2 0-5 0,-4 0 10 12,2 2-15-12,1-3 18 14,-3-3-16-14,4-2 9 14,-2-4-4-14,1-2 1 20,-1-4 0-20,-4-4-2 0,2-5 5 12,2 3-9-12,-4-6 13 14,0 0-3-14,-2 0-2 14,0 0 14-14,2 0-4 13,0 0 7-13,3-6-3 14,3-5-15-14,4 1-2 14,1 2 6-9,10 2-12-5,8 2 4 14,11-3-1-14,14 3-1 13,8 3 5-13,6 1-2 14,1 0 0-14,0 0 0 14,-4 0 3-14,2 0-9 0,2 0 15 12,0 0-16 3,1 5 17-10,2 2-13-5,-2 1 5 14,-1 0 0-14,-1 0 0 14,-3 0 1-14,-1-2-5 0,-6 1 12 12,-2 0-19-12,-3-3 22 14,-1 2-19-14,1 2 11 14,1-2-3-14,9-2 0 20,6 2 0-20,12 0 0 13,6-2 5-13,0 3-12 0,0-2 15 13,-7 1-16-13,1 0 15 14,4 0-12-14,4 4 5 13,7-4 0-13,1 1 0 14,-3-2 1-14,-3-5-5 13,-1 0 12-7,1 0-14-6,5 0 14 14,0 0-14-14,-1-4 10 13,-9-3-4-13,-3 6 0 14,-7 1 0-14,-3 0-1 13,0 0 4-13,-9 0-10 0,3 0 15 13,-11 0-15-13,0 0 14 20,-4 0-10-20,4 0 3 14,9 0 0-14,8 0 0 14,14 0 1-14,12 0-2 0,1 0 9 12,-2 0-14-12,-8 0 15 14,-12-6-12-14,-7 2 7 13,-7-2-4-13,-2 0 2 20,-1-2-2-20,-1 1 0 14,-4 2 5-14,-7-3-13 0,-6 0 16 13,-7-5-14-13,-9 1 13 13,-7-2-8-13,-9 1 2 14,-6 3 1-14,-4 1 6 14,-3 4-7-14,0-3 5 13,0 1 1-7,0 2-8-6,0-4 11 13,0 1-9-13,0-3 1 14,0-6 2-14,0-6-3 0,2-5 1 13,-2-3-2 1,0-1 4-14,2-2-5 0,-2 0 8 13,0 1-11-13,0-2 13 20,0 3-13-20,0-3 4 14,0 1-1-14,-4 1 1 13,-2-8 0-13,4-3-7 0,-2-2 14 13,4-4-16-13,0 0 18 14,-4-1-16-14,-1 3 10 13,-1 4-3-13,-6 1 0 20,1 2 1-20,1 1-6 14,-4 2 7-14,1-2-10 0,-3 2 16 13,0-3-16-13,0 4 15 13,3-3-10-13,2-1 3 14,2-1 0-14,0-1 0 13,0-2 2-13,2-1-7 14,3 4 14-8,2 3-18-6,2 6 19 13,0 6-16-13,0 8 7 14,0 0-2-14,0 6 0 0,0 1 1 13,-2 1-3-13,0 5 1 13,-3 2-4-13,1 3 1 14,-1 1 1-14,2 0-2 13,1 0 4-7,2 0 2-6,0 0 0 14,-2 0 0-14,2 0 5 13,-2 0-7-13,2 0 10 14,-2 0-16-14,-7-4 18 13,0-1-11-13,-4-1 6 14,-6-2-5-14,0 2 4 14,-6 0-3-9,-6-2-2-5,-4 2 4 14,-10 1-12-14,-2-2 18 13,-6 1-16-13,-6 0 12 14,-1-2-8-14,-2-2 5 14,0 0-2-14,-1-2 0 13,1 0 1-13,2-2-6 0,2 2 13 19,-3-2-16-19,5 5 15 14,-2-5-12-14,0 5 7 14,-4-1-2-14,-9 0 0 13,-14 2 0-13,-8 4-6 14,-1-1 3-14,1 5-4 0,5 0 13 13,4 0-12-13,-4 2 4 13,1 13-1-7,3-3 3-6,0 0-4 13,3-5 3 2,3 0-1-15,0-2-5 0,3 0 13 13,3-3-14-13,1 0 15 13,2-2-14-13,4 0 8 14,7 0-1-14,5 0 0 14,5 0 0-9,6 0-4 10,-1 0 13-15,1 0-19 0,-4 0 19 12,-3 0-19-12,-3 0 15 14,2 0-6-14,5 4 1 14,0 3 0-14,5 0-3 13,2 1 7-13,-4 2-14 0,-3 3 20 13,3-4-20-8,1 2 16-5,3-6-10 14,5 2 4 1,0-7 0-15,2 3 0 13,-3-1 1-13,-1-2-5 14,-4 2 12-14,1 0-16 0,-1 3 16 12,-9-2-15-12,0 3 11 14,-8 1-4-8,2 0 0-6,3 2 0 13,2-4-1-13,10-1 2 14,0 1-6-14,3-4 13 13,-6 3-15-13,-5 4 13 14,-7 3-9-14,-4 0 3 14,-4 3 0-14,5 5 0 13,1-4 1-7,9 4-6-6,7-1 15 0,2-2-20 12,7 3 18 3,0 0-16-15,-3 1 12 14,5-3-4-14,3 0 0 13,1-5 0-13,7-4-3 14,1-2 8-14,-4-3-12 0,1 0 15 13,-2-3-15-8,2 2 14-5,9-2-10 14,-1 2 4-14,8-2-1 13,2 0 0-13,0 2 2 14,-3 1-8 1,-4 6 5-15,0-4-5 0,-2 6 6 12,0-1-7-12,-2-2 8 14,4 4-3-9,-1-7 2-5,4 2-5 14,2-5 4-14,4-2 1 14,-3 0-8-14,3 0 16 13,-2 0-13-13,0 0 15 0,2 0-11 13,0 0 2 2,0 0-1-15,0 0 0 0,0 0 3 19,0 0-10-19,0 0 4 0,0 0 0 12,0 0-16-12,0 3 18 14,0-3-7-14,0 1 8 14,0 1 0-14,0-2 0 13,0 0-1-13,0 0 5 14,0 0-6-14,0 0 9 13,0 0-9-7,0 0 9-6,0 0-10 14,0 0 3-14,0 0 0 13,0 0 0-13,0 0 2 14,0 0-8-14,0 0 7 13,0 2-6-13,0 4 5 14,0 5-6-14,0-1 7 14,0-1-1-9,-2 3 0-5,0 1 0 14,0 2-1-14,-4 6 6 14,2 4-13-14,-5 3 16 13,-1 4-15-13,0 2 13 14,-1 1-9-14,3 0 3 13,-4 2 0-13,3 4-1 14,-4 0 4-14,-1 0-8 5,1 0 12-5,-1-3-14 13,2-3 15-13,0-4-14 14,1 0 7-14,4-4-1 13,1-1 0-13,1-1 2 14,3-1-6 1,-1-4 6-15,1 1-10 0,2-6 15 12,0-1-15-6,0 3 13-6,0-3-7 13,0 0 2-13,0 4 0 14,0-3-1-14,0 6 5 14,0 1-8 0,0 4 11-14,0 2-14 0,5 4 14 13,4 3-11-13,0 4 5 14,2-3-1-9,-2-2 0-5,0-2 0 14,2-4-1-14,0-3 4 13,0-1-10-13,0-9 13 14,3-1-13-14,-1-3 12 0,-1-3-5 13,1 0 1-13,0 0 0 13,0-3-1 2,2-1 4-15,2 2-6 4,3-3 8-4,2 0-7 14,9-2 7-14,10-1-1 14,9 0-5-14,8 0 6 13,2-8-3-13,5-1-3 14,0 4 0 0,-2-1 6-14,1 4-14 0,-4-1 16 13,-1 1-14-7,3 2 11-6,-2-1-5 13,2 1 0-13,7 0 0 14,4 0 0-14,6 0 4 14,1 0-8-14,-4 0 11 13,0 10-14-13,-1 2 14 14,-6 3-12-14,3 4 7 13,-1-3-2-7,-2 2 0-6,1 2 1 14,3-4-4-14,3-2 12 0,2-3-16 12,7-4 15-12,2 0-14 14,4 0 13-14,9 1-9 13,0 0 2-13,1 1 0 14,-5 0 0 1,-9-3 3-15,-8 2-11 4,2-4 16-4,-8-2-15 14,3 2 16-14,1-2-11 13,-2 0 4-13,4 1 0 14,-4 0-2-14,-2 1 1 14,1 0-3-14,1 0 10 13,4 1-16-13,1-2 16 14,-4-3-14-9,-5 2 12-5,-4-2-6 14,-6 0 0-14,-3 0 0 14,6 0 0-14,7 0 4 13,8 0-8-13,7 0 11 0,1 0-14 13,0 0 14-13,0 0-10 14,-4-10 4 0,-8-6-1-14,1-2 0 5,-7-6 1-5,-4-2 1 13,-5 2 3-13,-9 2 0 14,-7 2 0-14,-10 4-3 14,-12 6 1-14,-3 4-3 13,-9 0 0-13,4 2 2 14,6 0-5-14,0 0 6 13,7 4-12-7,2-3 16-6,-2 3-15 14,8 0 16-14,-3-5-9 13,-8-2 4-13,-4 2-3 14,-11 1 4-14,-4-2-1 14,-5-6 17-14,0-8-17 13,0-6 3-13,-3-5 3 14,-6-1-14-9,0 0 10-5,3 0 0 14,4 2-3-14,2 1-1 0,0 2-1 13,0 3 8 1,0 3-16-14,0-2 16 0,0 2-16 13,0 2 16-13,0 1-14 13,0-3 6-13,0-1-3 14,-3-3 3-8,-1-8-2-6,-1-4-5 13,3 0 14-13,0-5-17 14,2-2 20-14,0-2-15 13,0-3 7-13,0 1-2 14,0 2 0-14,0 3 0 14,-3 0-2-14,-3 5-2 13,-3 4 0-7,-5-1-1-6,-1 3 1 14,-3-1 2-14,3-1-1 13,3-5 6-13,-1 3-3 14,1-3 0-14,2-7 1 13,-1-3-5-13,-3-6 14 14,3 6-20-14,-3 3 20 14,-3 5-17-14,3 8 9 4,-3 3-3 11,1 6 1-15,1 2-3 0,-4 3 1 12,0 2-7-12,-1 3 5 14,-5 3 1-14,2 2-3 14,6 0 9-14,-1 1-3 13,3 2 0-13,-1 0 0 14,1 0 0-9,-6 0 3-5,1 1-9 14,-5-4 15-14,1 1-18 14,-3-1 17-14,-2 0-13 13,-4-1 8-13,-6-3-3 14,-3-4 0-14,-4-4 1 14,-5 1-2-14,1 1 6 13,2-1-12-7,3 3 16-6,3 1-16 13,-1 4 12-13,3 0-7 14,-2 1 2-14,1-2 0 14,-5 3 0-14,-4 2 4 13,-8 4-11-13,-10 0 12 14,-9 4-12-14,-11 0 10 0,-15 0-9 12,1 0 8-6,2 0-2-6,13 4 0 14,13 3 0-14,5 0-2 13,6 1 8-13,3 1-16 14,0-2 20-14,4 0-20 13,2-2 16-13,4-2-8 14,2 1 2-14,4-3 0 14,-1-1-1-9,5 3 2-5,-5-3-8 14,-1 0 16-14,-1 0-18 14,-9 0 18-14,-4 0-15 13,-3 0 6-13,-3 0 0 14,1 0 0-14,1 0 1 13,-1 2-3-13,5 3 9 14,-2 4-16-8,1-2 18-6,3 2-16 13,0-3 12-13,2 2-5 14,5-4 0-14,0 1 0 0,8-2-3 12,3-1 8-12,3 0-13 14,3-2 17-14,3 0-18 14,0 2 17-14,2 1-13 13,-2-1 5-7,-2 3 0-6,-4 0-1 14,-1 2 2-14,-4-1-6 13,-5 0 8-13,1-3-11 14,-1 4 16-14,0-5-16 13,-2 1 13-13,-1 2-7 14,0-1 2-14,-8 4 0 14,-2 1-2-9,-3 0 6-5,-4 5-13 14,0 4 18-14,2-1-19 13,5 4 15-13,6 4-11 14,2-2 6-14,2 1-1 14,-1-1 1-14,4-5 0 0,2-7-6 12,8-1 14 3,6 1-16-10,-3-3 17-5,7-2-16 0,-4 1 11 13,2 2-4 2,4-2 0-15,-1 3 0 0,4 1-3 12,-1-3 8-12,3 5-14 14,1 8 10-14,0 4-5 14,1 6-12-14,1-1 12 13,1-4-8-7,1-4 3-6,6-2 4 13,2-6 5-13,2-4-7 14,1 1 13-14,0-4-13 14,2 1 11-14,-3 4-11 13,5 2 10-13,-4 3-6 14,1 2 3-14,1 2-1 13,-1 2-3-7,3 4 7-6,0-1-11 14,0-1 16-14,0 4-16 13,0 0 15-13,-2 2-11 14,2-1 5-14,0 2-1 14,0-2 0-14,0 1 0 0,0-2-4 12,2 1 8-12,6 1-11 20,3-1 14-20,-1 0-11 0,0-2 6 13,-1-5-2-13,-1 0 0 14,1-3 0-14,-2 2-1 13,2 3 5-13,0 0-9 14,-1 1 13-14,4 1-14 13,-1-1 12-13,-2 0-9 14,0-6 3-8,-2 0 0-6,-1-4-1 13,0-1 4-13,0 0-9 14,0-2 14-14,1 3-15 13,-1-2 14-13,4 5-14 14,3-1 9-14,3 3-2 14,1 0 0-14,1 4 0 13,2-6-1-7,0-1 5-6,1 0-11 13,-2-2 14-13,3-3-16 14,3 0 13-14,6-1-6 0,7-2 2 13,7 0 0-13,4-2 0 13,2 1 2-13,5-4-7 14,0 3 13-14,-3-2-15 20,0 3 16-20,-5-1-15 0,-4 4 7 13,-4 2-1-13,0 6 0 13,0 0 0-13,3 8-1 14,1 2 5-14,6 2-11 14,2 3 16-14,4-6-16 13,0-3 10-13,7-6-4 14,3-3 1-9,8-5 0-5,4-5 0 14,0 0 5-14,0-7-8 14,-6 0 10-14,-6 0-14 13,3 0 16-13,1 2-14 14,1 1 7-14,4-1-2 14,-1 4 0-14,2-2 0 0,-2 2-2 19,3 1 5-19,2-2-10 13,-2 3 14-13,6-2-14 14,4 1 13-14,4-3-7 0,5-1 1 13,0 1 0-13,-3-1-2 13,-6-3 5-13,-10 0-5 14,-8 0 9-14,-7 0-13 13,0 0 12-7,3 0-10-6,9 0 8 14,8-4-4-14,3-4 0 13,0-1 0-13,-3-1-1 14,-6-2 8-14,-7 5-11 14,0-1 10-14,0-1-5 13,4 4 4-13,8-2-1 14,-1 2-3-9,0-2-1-5,-1-1 0 14,-6-4 2-14,3-4-4 14,5-2 8-14,-2-4-6 13,0-2 6-13,-2 2-4 14,-9 0 1-14,-13 2-1 13,-12 4 2-13,-14-3-4 0,-5 5 7 20,-9-3-3-20,-2-3-1 13,3 4 3-13,-3-1-11 0,6 4 8 13,-1 3-6-13,1-3 3 13,2 5 0-13,-3 2-1 14,-3 1 3-14,-6 2-9 14,2-3 15-14,-4 1-15 20,4-4 15-20,3 0-11 0,3-7 6 13,1 2-3-13,-1-3 0 13,-1-1 2-13,-3 0 1 14,1-4 3-14,-1-2-9 13,1-2 11-13,-7-2-14 14,-1 2 7-14,-6 0-2 14,0-2-1-9,0-2-3-5,-17-1 5 14,-4-2 0-14,3-4-5 13,5-1 11-13,5-2-7 14,0 0 8-14,2-1-12 0,1 1 8 13,-1-4-3-13,2-4 0 13,-4 1 1-13,2-1-6 20,-1-3 13-20,-4 7-17 14,0 2 17-14,0 2-16 0,-7 2 8 13,3-2 0-13,-8 1-5 13,3-1 0-13,2-4 4 14,0 0 1-14,3 1-1 14,-1 2 8-14,3 3-14 20,-3 6 12-20,-1 1-10 0,-2 8 3 12,4 0 2-12,-1 3-2 14,3 6 6-14,2 2-8 14,0 2 6-14,0 3-6 13,-3-1 2-13,-1-3-4 14,-8 1 12-14,1-4-6 0,-3 2 1 19,-6-2 0-19,-7 2-2 14,-9 1-3-14,-6 6 0 13,-7 3 7-13,-2 2-12 14,-1 0 16-14,3 0-13 0,0 0 6 13,2 0 0-13,4 2 0 13,0 3 1-13,8-5-3 20,5 0 8-20,8 0-6 14,4 0 8-14,0 0-10 0,-4 0 3 13,-3 0-1-13,1 0 0 13,-5 0 0-13,-1 0-4 14,-1 0 9-14,2 0-13 13,4 0 16-13,-2 0-14 21,0 0 14-21,-4 0-10 0,-3 0 2 12,1 0 0-12,-3-3 0 14,3 3 0-14,1 0-5 13,5 0 12-13,3 0-16 14,1 0 16-14,3 0-13 14,0 0 10-14,0 0-4 0,-6 0 0 19,-2 0 0-19,-5 0-2 14,-6 0 6-14,-4 0-15 13,-2 0 22-13,2 0-22 14,4 0 16-14,3 0-6 0,9-6 1 12,-4-2 0-12,1 0 0 14,-3-2 2-14,2 0-9 20,-5 4 17-20,0-1-20 14,3 2 18-14,-4 3-16 0,4 0 9 12,2 2-1-12,2 0 0 14,0-3 3-14,4 3-7 14,3-5 11-14,-8 1-14 13,4-2 17-13,-5 1-19 20,-1 0 16-20,-2-2-9 0,0 5 2 13,3-1 0-13,0-1 0 14,2-1 1-14,2-4-4 13,7-2 11-13,2-3-13 14,2 0 12-14,0 1-13 0,-4 1 8 13,-2 0-2-13,-1 4 0 13,-1 2-2-7,-5 3-1 8,-10 3-7-14,-5 0 8 14,-3 3-5-14,-5 6 2 14,1 2 4-14,4-3-2 0,0-3 3 12,9 3 0-12,6 1-1 14,8 3-6-14,4 4 6 14,4 5-37-9</inkml:trace>
    </iact:actionData>
  </iact:action>
  <iact:action type="add" startTime="109515">
    <iact:property name="dataType"/>
    <iact:actionData xml:id="d12">
      <inkml:trace xmlns:inkml="http://www.w3.org/2003/InkML" xml:id="stk12" contextRef="#ctx0" brushRef="#br0">18201 6636 13 0,'0'-12'13'15,"-2"-3"5"-8,2 3-17-6,0-2 15 13,0 0-13-13,0 0-1 14,0 2 1-14,0 0 1 0,2-2 2 13,7 0 0 1,1-3-10-14,2 2 10 0,1-2-11 13,0 4 10-13,3-1-9 20,-3-2 8-20,-1 4-4 0,-4 2 0 13,-1 3 1-13,-5 4 5 13,-2 3-5-13,0 0 6 14,0 0-2-14,0 0-10 13,0 0-1-13,0 0 2 14,0 0-3-14,0 0 4 14,0 0 1-9,0 0-7-5,0 0 6 14,0 0 3-14,0 0-7 13,0 0 13-13,0 0-9 14,0 3 3-14,0 4-1 13,0-1 1-13,0 2 0 14,0 2-2-14,0 0 8 14,0 2-9-9,0 3 10-5,0 4-11 14,0 5 7-14,0 3-3 13,0-1 1-13,0 3-1 14,0 3 0-14,-2 4 8 14,0 0-11-14,-3 5 8 0,1-2-7 12,0 2 8-12,0 1-10 20,-1-2 5-20,2-1-1 0,1-2 0 13,0-3 3-13,2 2-6 14,0 0 8-14,0 4-10 13,0 6 11-13,0 3-8 14,0 5 4-14,0 1-2 14,0 4 2-14,2-3 0 13,0-1 0-7,1-4 3-6,-3-2-5 13,2-2 5-13,3-4-7 14,-1-1 8-14,0 0-8 14,5-1 4-14,-2-2-2 13,-2 1 0-13,-3-4 3 14,0-4-7-14,-2-1 11 13,2-9-12-7,-2-4 14-6,2-6-16 14,-2-8 10-14,0-2-3 13,0-2 3-13,0 0-1 0,2 0 6 13,-2 0-8-13,0 0 17 14,0 0-14-14,0 0 16 13,0 0-17-13,0 0 2 14,0 0-4-9,0 0-1-5,3 0 1 14,-3 0-6-14,2 0 6 14,2 0-18-14,8 0 16 13,7 2 2-13,10-1-1 14,12-1 3-14,8 0 3 13,4 0 0-13,7 0-4 14,1 0-1-8,-1-5 8-6,4-2-14 13,5-5 15-13,-1 1-15 14,3-1 12-14,0-2-8 14,1 1 4-14,3 4-4 13,-1 3 2-13,2 3 0 14,-5 3-3-14,-2 0 8 0,-2 0-11 19,-2 0 12-19,-3 0-12 14,2 3 9-14,-1-1-3 0,-1-2 1 12,-6 0-1-12,-4 0 0 14,-4 0 4-14,-1 0-12 13,5 2 16-13,6-2-13 14,4 0 11-14,5 0-8 20,6 3 3-20,6 0-1 0,-6 1 0 13,1 0 1-13,-10-3-6 13,-8 4 16-13,-5-1-20 14,0-3 18-14,7 4-16 14,5-3 14-14,6 0-7 13,3-2 0-13,-10 0 0 14,-4 0 0-9,-16 0 4-5,-9 0-13 14,-10 0 18-14,-6 0-18 14,-1 0 16-14,-3 0-11 13,-1 0 6-13,-3 0-2 0,-1 0 0 13,4 0 1 2,3 0-6-15,8 0 14 0,1 0-16 19,3 0 16-19,-3-4-15 13,-6-6 12-13,-7 1-7 0,-4 1 2 13,-7-2 1-13,0-5-2 14,0-6 5-14,0-2-8 13,0-4 7-13,0 1-4 14,0-2 7-14,0 0-11 20,0 0 5-20,0-1-1 0,0-3 0 13,0-1 0-13,7-6-2 13,2 2 7-13,-1-4-10 14,0 1 10-14,-4 0-10 14,-4-2 7-14,0 5-2 13,0-6 0-13,0 1 2 14,0-2-4-9,0-2 5-5,0 4-6 14,0 0 9-14,0 1-10 14,0 4 9-14,0 0-10 13,0-1 5-13,-4 0 0 0,-4-3 0 13,0-2 0-13,-1 1-4 13,2 0 8-13,0 3-11 21,1 1 14-21,1 0-10 13,1 1 6-13,0 6-3 0,1 4 0 13,-1 6 0-13,1 1 0 13,-1 3 4-13,1 3-11 14,-3 2 10-14,0 3-7 14,-1-3-2-14,-3 3 3 13,2 0 6-7,1-1-2-6,-2 1 4 13,2 4-4-13,3-3-2 14,0 3 8-14,-1 5-14 14,3-2 9-14,-2 2-7 13,-4-2 8-13,2 2-6 14,-7-1 3-14,-7 1 0 0,-9 0-1 19,-9 0 5-19,-7 0-10 14,-8 0 13-14,-7 1-14 13,-10 9 11-13,-7 1-8 14,0-3 5-14,2-5-1 0,8-3 1 13,11 0 0-13,5 0 0 13,5 0 5-13,-2 0-6 20,-1-7 5-20,0-1-3 14,-4-2 3-14,-7 2-3 0,-9 1-2 13,-12 5-2-13,-10 2 1 13,-9 0 1-13,-3 0-7 14,0 12 12-14,8 3-13 14,8-3 14-14,10-2-10 13,13-4 4-7,6-5 0-6,11-1 1 13,8 0 1-13,4 0-1 14,14 0 4-14,0 0-6 14,1 0 8-14,-2-1-9 0,0-8 6 12,-7 2-6 3,-4 0 2-15,-9 3-1 13,-6 0-2-7,-8 3 6-6,-6-2-11 14,-2 2 17-14,-13 1-18 13,-2 0 16-13,-2 0-14 14,8 0 7-14,8 0 0 0,14 8 0 12,11-3 0-12,11 0-4 14,9 0 8-14,7-3-13 14,3 3 18-9,6-3-18-5,-1 0 12 14,1 0-6-14,2-2 3 13,0 1-3-13,2-1 3 14,0 4-7-14,-2 3 3 14,-4 3 5-14,0 6-11 13,-5-2 19-13,2 0-14 14,2 4 7-8,-2-4-4-6,3 2 1 13,-1 4 0-13,2 0-3 14,1 6 3-14,4 3-6 13,0 0 13-13,0 3-14 14,0 0 13-14,4 3-5 14,4-3 0-14,-4 0 0 0,0-2 0 12,0 0 3-6,-1 0-6-6,-1 0 10 13,-2 1-14 2,0 4 14-15,0 1-10 14,0 2 4-14,0 1-1 0,0 2 0 12,0 0 2-12,9-1-6 14,0 0 10-14,4-1-14 14,-1-2 16-9,1-5-15-5,-5 0 12 14,2-4-7-14,-1 0 2 13,-3-2 0 2,3 1-1-15,5 0 4 0,-4 4-8 13,2-5 14-13,3 0-18 13,1-4 14-13,2-1-11 14,-5 2 8-9,5-2-2-5,-4 0 0 14,1 1 1-14,3 2-3 0,-5 1 10 13,3-2-16-13,-3 1 17 13,1-1-17 2,-1-4 10-15,-2 0-3 14,0-7 1-14,-2-1 0 0,0-4 0 12,-6-1 0-6,1-3-7-6,-2 2 15 13,3-1-16-13,-1-1 15 14,0 1-11-14,-2 3 4 14,3-1 0-14,0-1 0 13,1 4 1-13,3-1-4 14,0-1 7-14,5 2-11 13,1-1 10-7,3 1-10-6,7 2 13 14,4 1-8-14,8-4 2 13,7 2 0-13,6-2-1 14,4-2 4-14,4-2-8 13,2-4 11-13,11 0-12 14,4 0 14-14,14 0-8 14,10 0 1-9,8 0-1-5,9-4 2 0,0-6 0 13,-5 0-4-13,-8 2 12 14,-14 1-20-14,-6 2 20 13,-6 1-18 2,4 4 16-15,8 0-11 13,5 0 3-13,1 0 0 14,1 0 0-14,-5 0 4 5,-4 0-9-5,-4 0 14 13,-3 0-16-13,-10 0 16 14,-6 0-14-14,-8 0 6 13,-10 0-1-13,-4 4 0 14,-7 1 0-14,-9-5-2 14,-2 3 4-14,3 1-11 13,0-2 18-7,4 0-15-6,5-1 11 14,-5-1-7-14,-2 0 2 13,-9 0 0-13,-9 0 0 14,-4 0 1-14,-4 0-4 13,-3 0 10-13,0 0-8 0,0 0 7 13,6 0 2-13,3-9-8 14,2-8 2-9,2-4 0 10,5-2 0-15,2 2-2 0,1-4 4 12,-2 4-11-12,-5-1 15 14,-8 2-11-14,-1 1 8 14,-5-1-5 0,0 1 0-14,0-4 0 0,0 1-3 13,-7 0 6-8,1-3-7-5,-1-7 10 14,5-7-6-14,2-6 4 14,0-4-5-14,0-4 5 13,0 5-4-13,0 2 0 14,2 0 1-14,-2 4-3 14,0 2 7-14,0 1-12 13,0 6 17-7,0 3-18-6,-5 3 13 13,-4 1-5-13,3 5 2 14,-1-2 0-14,0 4-2 0,0-4 2 13,1 3-6 1,-1-2 12-14,-1-2-14 14,-4-4 15-14,3-2-16 13,-4 1 10-13,0-3-4 5,0-2 1-5,-6 2-2 14,1 3 0-14,-1 0-4 13,-2 1 3-13,-1 0 3 14,2 2-6-14,2 2 12 13,3 0-1 2,-3 4-5-15,2-2 3 0,-2 4-6 13,5 2 6-8,-3 0-8-5,6 4 10 14,-2 4-8-14,3-1 9 13,1 6-12-13,0-1 2 14,2-2 4-14,-3 4 0 14,3-3 1-14,-6 2-3 0,3-1 6 12,-2 1-12 3,0-1 16-10,-2 1-14-5,-3-1 10 0,1-1-6 13,-4 3 2 2,0 2-3-15,-4 0 3 0,-1 0 0 12,-3 0-6-12,-7 0 15 14,1 0-15-14,-5-1 13 14,-2-3-8 0,-2-4 3-14,-8-2-2 5,0 2 0-5,-6-1 0 13,-4 2-2-13,-3 3 4 14,-3 1-9-14,-6 1 14 14,-4 2-15-14,4 0 11 13,1 0-6-13,-2 0 3 14,1 0 0 1,-3 5-2-15,-4 1 4 4,6 2-9-4,-1-1 11 14,5 1-10-14,7-4 10 13,-3 1-11-13,1-3 8 14,-3-2-1-14,-5 0 0 0,-1 0 0 13,-10-7-2-13,-6-2 4 13,2 3-9-13,0 2 14 20,5 4-15-20,0 0 11 0,3 0-6 13,6 0 3-13,4 2 0 14,9 2-3-14,6-3 6 13,9 4-9-13,12-3 15 14,4-2-18-14,7 1 18 13,4-1-16-13,3 0 10 14,5 0-5-8,6 3 2-6,2-3-1 13,2 1 0-13,0-1-5 14,0 3 1-14,0-3 7 14,0 0-12-14,0 2 16 13,-2-2-8-13,2 0 4 14,0 0-1-14,-3 0 0 13,3 0 2-7,-2 0-4-6,2 0 9 0,0 0-16 13,0 0 15 1,0 0-14-14,0 0 7 0,0 0 0 13,0 0-3-13,0 0 3 13,0 0-6-13,0 0 12 14,0 0-14-14,0 0 16 14,0 0-14-9,0 0 12-5,0 0-7 14,0 0 1-14,0 0-2 13,0 0 0-13,0 0-6 14,0 0 6-14,0 0-17 14,5 2 8-14,7 2-11 13,7-2 1-13,5 0-15 14,3-2-15-9</inkml:trace>
    </iact:actionData>
  </iact:action>
  <iact:action type="add" startTime="116062">
    <iact:property name="dataType"/>
    <iact:actionData xml:id="d13">
      <inkml:trace xmlns:inkml="http://www.w3.org/2003/InkML" xml:id="stk13" contextRef="#ctx0" brushRef="#br0">24558 7949 5 0,'0'0'5'1,"0"0"1"13,0-2-2-13,0 0 12 0,-2-4-9 13,2-1-7-13,0 2 0 13,0-4 7-13,0 4-14 14,0-4 14-14,0 2-14 14,0-4 11-9,0-1-8-5,0 1 5 14,0-2-1-14,0 2 0 13,0 0 3-13,0 3 1 14,0 2 1-14,0 2 5 14,0 2-8-14,-2 1 7 13,2 1-7-13,0-3 2 14,0 3-4-8,0 0 2-6,0 0-4 13,0 0 2-13,0 0-6 14,0 0 10-14,0 0-10 13,0 0 6-13,0 0-5 14,0 0 6-14,0 0-1 0,0 0 0 13,0-2-1-13,0 2-3 20,11-2 5-20,11 2-5 0,11-4 8 12,7 3-4-12,1-1 2 14,1 2-2 1,3 0 0-15,-1 0 0 13,4 0-1-13,0 0 6 0,1 0-14 13,0 0 18-13,0 2-18 20,-4 5 15-20,-1 1-12 14,4 2 6-14,2-2-2 0,8 0 2 12,9-4 0-12,5 0 7 14,-1-4-3-14,0 2-8 14,1-2 15-14,1 0-16 13,8 0 11-13,6 0-5 14,-3 0-1-9,-4 0 0-5,-11 0 0 14,-7 0 0-14,4 0-6 14,1 0 15-14,6 0-13 13,7 0 11-13,0 0-6 14,7 0-1-14,-6 0 0 14,-1 0 0-14,-4 0 5 0,-2 3-9 19,3 1 13-19,2-3-18 13,0 3 18-13,0 3-16 14,-6-4 10-14,1 3-3 0,-3 1 0 13,-2-3 1-13,3-1-1 13,-8 1 5-13,-3 1-5 14,-6-2 5-14,0 0-2 13,-1-3 1-7,6 0 4 9,-2 0-8-15,0 0 0 0,0 0 0 12,-2 0 2-12,-7 0-6 14,-8 0 12-14,-10 0-16 13,-4 0 12-13,-10 0-10 14,-3 0 6-14,-8 1 0 14,-4-1-6-9,-2 0 3-5,0 0 1 0,0 0 4 13,0 0 1 1,0 0-1-14,-13 0 9 0,-7-1-10 13,-5-14 6 2,-2 1-6-15,-2-2 7 13,-4 0-8-13,-7-2 3 0,-1 1-6 19,-3 3 9-19,-3-1-12 0,-3 3 12 13,-15 2-13 2,-11 0 5-15,-20 4 2 0,-11 2-4 12,-2 3 2-12,-3-2 2 14,10 3-6-14,2 0 3 14,3 0 5-14,6 0-13 13,-5 0 18-7,7 0-10-6,2 0 3 13,7 0 0-13,2-6 0 14,7-2 2-14,-1-2-8 14,5 2 16-14,0-2-20 13,3 3 16-13,-3 2-13 14,-9-2 6-14,-6 6 0 0,-14 1-2 19,-9 0 3-19,-9 0-2 0,-2 0 3 13,5 4-8 1,6 5 14-14,14 2-14 14,13-2 13-14,11 0-11 14,12-6 6-14,5 0-1 13,8-3 0-13,6 0 2 0,2 0 6 13,5-10-7-8,0-4 3-5,6 2 4 14,-4 0-14 1,0 2 6-15,-4 0 0 0,0 5-2 12,-1 2-3-12,-1 3 4 14,0 0 1-14,-6 0-7 13,-3 3 14-13,0 9-17 14,-1-1 16-8,6-1-8-6,3 1 2 13,10-6 0-13,7-1 0 14,11-2 2-14,6-2-7 13,0 0 14-13,0 0-18 0,0 0 12 13,0 0-6 2,0 0-12-15,0 0 11 0,4 0-4 19,6 0 0-19,9 3 7 0,15 8 2 13,24-1-7-13,22 1 12 13,20-6-10 2,16-1 11-15,1-4-9 13,-8 0 2-13,-11 0 0 14,-7 0 0-14,-4 0 1 0,-5 0 0 13,-1 0 4-8,-3-2-6-5,-7 2 8 14,0 0-12-14,6 0 8 13,0 0-3-13,6 0 0 14,-3 2 0-14,-2 3-2 14,-2 2 6-14,-5-2-10 13,3-2 13-13,-3-1-13 14,0 2 12-9,1 4-9-5,-1 0 4 14,0 2-1-14,-1 2 0 14,5 0 0-14,4-2-1 13,2 0 7-13,4 0-10 14,-6-2 11-14,-4 1-13 14,-1 1 11-14,-3-1-5 0,5 4 0 12,2-4 0-6,0 4-1-6,-2-3 5 13,2-2-8-13,0-2 11 14,4-1-10-14,8 2 9 14,3 1-9 0,-1-2 3-14,-5 0 0 14,-12-2 0-14,-13-2 3 0,-12 1-6 13,-13-3 10-8,-10 3-11-5,-11-2 12 14,-7 2-13-14,-5-2 8 13,-2-1-4-13,-2 0 1 14,0 3 0-14,0-3-1 14,0 0 6-14,0 0-3 13,0 0 2-13,0 0-2 0,0 0 5 19,0 0-8-19,0 0 2 14,0 0-1-14,0 0 0 0,0 0 1 13,0 2-5 1,0-2 6-14,0 1-9 0,0-1 4 13,0 0-1-13,0 0 3 13,0 0 1-13,0 0 0 14,0 0 1-8,0 0 3-6,0 0-1 13,0 0 5-13,0 0-4 14,0 0 0-14,0 0 1 14,0 0 1-14,0 0-6 13,0 0 4-13,0 0 2 14,0 0-5-14,0 0 14 13,0 0-14-7,0 0 14-6,0 0-12 14,0 0 7-14,0 0-8 13,0 0 1-13,0 0-1 14,0 0-1-14,0 0 1 0,0 0 4 12,0 0-7-12,0 0 8 14,0 0-11-14,0 0 13 14,0 0-9-9,0 0 1-5,0 0-1 14,0 0 0-14,0 0-2 13,0 0-2-13,0 0 2 14,0 0-4-14,0 0-1 14,0 0 4-14,0 0-11 13,0 0 0-13,-4 0-11 14,-11 0-14-9,-12 0-32-5</inkml:trace>
    </iact:actionData>
  </iact:action>
  <iact:action type="add" startTime="123508">
    <iact:property name="dataType"/>
    <iact:actionData xml:id="d14">
      <inkml:trace xmlns:inkml="http://www.w3.org/2003/InkML" xml:id="stk14" contextRef="#ctx0" brushRef="#br0">6413 8650 10 0,'-3'0'32'15,"1"0"-18"-14,0 0 6 0,-2-1-17 13,-1-3-1-13,1 1 3 13,-1 3-8-13,3 0 3 14,2 0 0-8,-3 0 0-6,3 0 4 13,0 0-11-13,0 0 13 14,0 0-12-14,0 0 5 13,0 0-3-13,0 0-1 14,0 0 3-14,0 8-3 14,0 10 5-14,-8 7-2 13,-1 1 8-7,-3 2-13-6,-3 2 14 13,-1 2-12-13,-1 6 9 14,-6 1-4-14,3 2 0 14,-4-1 1-14,2 0-2 13,1-1 4-13,4-5-6 14,1-4 10-14,1 0-14 14,1 4 12-9,-4 2-8-5,1 8 4 14,-2 4-1-14,4 3 0 13,1 2 1-13,4 1-4 14,-1 3 6-14,3-1-9 0,4-2 12 13,4 1-13 1,0-2 10-14,0-2-5 14,0 0 2-14,0-2 0 4,4-5-2-4,4-6 6 14,-4-7-12-14,0-4 14 14,1-5-12-14,-1-6 10 13,0-2-10-13,2-3 4 14,0-2 2-14,-2 1 0 13,3-1 2 2,-1 5-4-15,6-5 9 5,-3 3-14-5,-1-2 14 13,2 3-10-13,-4-3 6 14,3-2-6-14,-2-5 3 13,2-1 0-13,-5-2-1 0,1 0 5 13,1 0-2 2,8 0 1-15,8 0 0 0,11 0 3 12,12-4-5-6,13-12-1 8,11-3 1-14,12-8 2 0,8-1-1 13,2 0-3-13,1-2 8 14,-8 2-14-14,-2-2 14 13,-5 4-9-13,-6 3 4 14,-5-2-3 1,-3 9 1-15,-5 1 0 4,-7 8-1-4,-2 5 2 14,-4 2-8-14,-3 0 14 13,3 0-14-13,-1 0 13 14,5 2-10-14,-2 5 5 14,2 3-1-14,1-1 0 13,-4-4 2-13,1 2-5 14,-1-5 10-9,2 0-13-5,0-2 13 14,6 0-10-14,2 0 8 14,8 0-7-14,12-11 2 13,6 2 0-13,12 1-1 14,5-4 7-14,-1 2-12 0,-5 2 13 12,-8 2-13 3,-14-1 12-15,-13 6-8 5,-11-1 2-5,-9 0 0 13,-5 2 0-13,-4 0 0 14,0 0-4-14,2 0 7 14,1 7-8-14,5 8 9 13,3-1-9-13,-1 0 8 14,1 1-3-14,-1 0 0 13,-5-3 0-7,-5-2 0-6,-5-3 3 14,-5 2-9-14,-6-4 12 13,1 4-12-13,-6-3 8 14,-1-1-5-14,-1-2 3 13,-3-3 0-13,-3 0 1 14,2 0 0-14,-2 0 0 14,3 0 5-9,-1 0-6-5,2 0 5 14,0-8 0-14,7-12-4 0,3-8 6 12,1-6-3 3,-1-4-2-15,-3-1 2 14,-3 5-1-14,0-1-3 0,-4 2 6 12,-2-1-6-12,-2-2 6 14,0 0-4-9,0-4-2-5,0-1-1 14,3 3 1-14,-3 4-1 14,0 5-7-14,2-3 14 13,-2 0-12-13,2-7 9 14,0-1-8-14,-2 4 9 14,2 2-4-14,-2 5 0 13,0 4 1-7,0 3-2-6,0 4 5 13,0 2-12-13,0 2 17 14,0 2-16-14,-4-1 15 14,-7 1-8-14,-3-2 0 13,1 5 5-13,-5-3-2 14,3 1-3-14,-3 3 10 14,0-2-6-9,0 0-2-5,-2-2 4 14,-2 2-6-14,0 0 2 0,-1 0-2 12,1 1 0-12,0 2 1 14,-5 1-2-14,-2 0 3 14,-2 2-9-14,-2 2 14 13,-6 2-14-13,-1-1 13 14,0 1-8-9,1-3 3-5,-2-1-1 14,3 2 0-14,-2-2 1 14,-5-3-4-14,3 4 10 13,-5-3-14-13,1 1 16 14,-4-2-15-14,-4-1 6 13,-4 2 0-13,-6 0 0 14,-7 1 1-8,-8 4-3-6,-2-3 7 13,-6 0-12-13,-3 1 14 14,-3 3-12-14,4-5 13 13,2 3-11-13,6-4 3 14,14 2 0-14,9 2-2 14,10-2 4-14,1 0-8 0,5 0 14 12,1 0-17-6,-1 2 16-6,2 0-13 13,-3 0 6-13,1 2 0 14,-3 0 0-14,3 0 0 14,0 0-3-14,1 0 8 13,-1 0-11-13,-1 0 12 14,1 0-12-14,3 4 9 14,3 2-5-9,4-1 2-5,6 2 0 14,1-1-1-14,1-2 2 13,1 2-5-13,2-3 12 14,-4 6-16-14,4-1 12 14,3-2-10-14,1 3 8 13,1 0-2-13,-4 1 0 14,-2 4 0-9,-3-1-4-5,0-1 8 14,4 0-10-14,-2-5 12 14,1 3-12-14,-1 0 10 13,2 2-5-13,-4-2 1 14,5 1 0-14,0-4-2 0,6-1 5 13,6-3-7-13,1-2 11 13,2 2-14-7,-4 0 9-6,1 8-7 13,-6 4 2-13,1 7 2 14,2 2-1-14,-1 5 2 14,1-1-4-14,-3 2 8 13,1 1-12-13,1-4 16 14,-2-3-14-14,5-4 11 13,-3-1-6-7,6-5 1-6,4-5-2 14,-1 5-2-14,3-2-2 13,0 4-1-13,0 4 13 14,0 2-13-14,9 4 14 14,1 5-11-14,-4 1 4 13,1 2 0-13,-3 0 0 14,0-4 0-9,-2-2-4-5,4-2 12 14,-2-2-16-14,2 0 16 14,1-2-15-14,-1-2 10 0,2 1-4 12,-2-1 1-12,-1-3 0 14,-1 1-1-14,2-2 1 13,2 1-7-13,1-1 12 14,-1-3-12-8,-1 1 8-6,2-2-6 13,-2-1 3-13,3 1-3 14,7 0 4-14,0-1 0 13,5 4-3-13,7-6 8 14,9 6-12-14,7-3 16 14,11-2-13-14,6-1 7 13,3-4-3-7,-1-1 1-6,-3-4 0 14,-5 0-1-14,-6 0 3 13,0 0-8-13,-1 0 12 14,4 0-11-14,5 0 11 13,6 0-8-13,2 0 3 0,3 6-1 13,-3 6 0-13,1 2 1 20,-3 0-4-20,-3 2 10 0,-5-2-13 13,-3-2 12-13,1-2-10 13,4-6 8-13,4-2-4 14,3-2 2-14,2 0 1 14,1 0-3-14,0 0 6 13,-3 0-10-13,1-2 12 14,-3-2-15-9,1 1 14-5,5-4-10 14,-1 0 4-14,-2 0-1 14,-3-1 0-14,-1 0 0 13,0-4-1-13,5 1 8 14,2-8-14-14,5-1 14 14,-5-2-9-14,-5 2 3 13,-10 2-1-7,-10 1 1-6,-5 4-1 13,-12 1 0-13,-8 4 3 14,-3-3-8-14,-3 2 12 0,1-9-9 18,1-3 7-18,4-5-2 13,0-2-3-13,-1 0 0 14,3 3 0-14,-2-1 1 15,1 6-5-15,1-1 11 0,-4 5-14 13,-1 4 14-13,-5 3-14 13,-5 4 11-13,2 1-4 14,-8 4 0-14,0 0 0 13,0 0 0-13,0 0 4 14,0-3 0-14,0-4-3 14,0-5 9-9,0-8-6-5,0-4-5 14,0 0 1-14,2-2 0 14,4 4 0-14,1 2 1 13,-3 1-4-13,-4 5 8 14,0 1-10-14,0-4 13 13,0-1-14-13,-8 0 7 14,-6 1-2-8,-1-4 0-6,-2 5-7 13,2 0-5-13,1 4-24 14,6 2-7-14</inkml:trace>
    </iact:actionData>
  </iact:action>
  <iact:action type="add" startTime="146043">
    <iact:property name="dataType"/>
    <iact:actionData xml:id="d15">
      <inkml:trace xmlns:inkml="http://www.w3.org/2003/InkML" xml:id="stk15" contextRef="#ctx0" brushRef="#br0">10368 10069 5 0,'0'0'2'1,"4"-3"-2"13,5-6 3-13,1-2-9 0,2-3 12 13,-1 4-9-13,-4-1 9 20,-3 6-6-20,1-2 0 0,-1 2 0 13,1 3 1-13,-3 0 1 13,0 0-4-13,2-1 8 14,1-4-12-14,6-1 14 14,0-4-16-14,0 4 11 13,3-1-4-13,-5 2 1 14,-1-1 0-9,2 1-3-5,-4 2 7 14,-1 1-9-14,-1 1 12 14,-4 3-14-14,0 0 13 13,0 0-11-13,0 0 5 14,0 0-1-14,0 0-4 14,0 0 1-14,0 0 1 13,0 0 3-7,0 0 0-6,0 0 0 13,0 0 0-13,0 0 3 14,0 0-5-14,0 0 2 0,0 0 0 13,0 0-1 1,0 0 4-14,0 0-3 0,0 0 2 13,0 0 3-13,0 0-2 20,0 0-6-20,0 0 3 0,4 0-3 13,8 0 1-13,3 0 2 13,10 0 0-13,4 0 6 14,4 0-6-14,12 0 5 13,8 0-4-13,9-1 2 14,8-7-1-14,-3 0-1 14,-3-1-1-9,-1 0 0-5,-5 1 2 14,-7 0-3 1,-2 6 7-15,-4-1-10 0,1 3 11 12,-1 0-9-12,9 0 4 14,3 0-2-14,3 3 0 13,6 4 2-13,3 1-4 14,2 4 7-8,9-3-6-6,9-1 7 13,5 4-6-13,0 0 2 14,-5 2-3-14,-2 1 1 14,-10 2 0-14,-3-5 0 13,-5 0 4-13,-4-5-9 14,4 2 12-14,-2 1-12 0,2 4 11 12,2 0-8-6,-1 4 2-6,-6 4 0 13,-1-2-1 2,-3 2 2-15,-2 0-5 14,-3-4 11-14,-1-4-12 13,-9-2 12-13,-3-1-11 0,-5-8 8 13,2 1-4-13,3-4 2 14,2 0-2-9,12 0 0-5,6 0 5 14,8 0-9 0,5-7 11-14,0 2-14 0,0 1 13 13,-4 2-9-13,-3 2 4 14,-2-1-1-14,-1 1 0 13,-3-3 1-13,0 3-5 14,-1-1 10-9,3-3-12-5,3 1 14 14,1-3-13-14,-6 1 7 14,-7-2-2-14,-6 3 0 13,-1 0 1-13,-9 2-2 14,5 0 5-14,-3-1-9 14,3-4 11-14,8-3-7 0,4 2 7 12,4-6-4-6,2 0-1-6,1 0 0 13,-3 1-1-13,2 1 4 14,-4 3-6 1,-5 4 9-15,-1 0-14 0,-9 1 14 12,-1 4-12-12,-7-2 7 14,-4 1-2-14,-2 1 2 13,0-5-2-7,0 3 0-6,0 0 4 14,5-2-8-14,1 0 9 13,6 1-9-13,3-4 10 14,1 2-9-14,1 3 3 14,0-1 0-14,-4 1 0 13,-3 0 1-13,0 2-5 14,-1 0 11-9,-3 0-14-5,3 0 13 0,5 0-11 13,1 0 6 2,1 0-1-15,-5 0 0 0,-3 0 0 12,-1 0-2 3,-5 0 5-15,0 0-10 13,0 0 14-13,-2 0-13 0,3 2 12 13,-1-2-7-7,5 0 1-6,6 0 0 13,8 0-1-13,7 0 4 14,6 0-8-14,2 0 13 13,-3-7-16-13,-4-2 13 14,-5 1-9-14,-6 2 5 14,-9 4-1-14,-3 0 0 13,-1 2 1-7,-3-2-3-6,0 2 6 14,1 0-9-14,-1 0 12 13,5 0-13-13,-1-5 12 14,7 0-6-14,3-5 1 13,-1 0 0-13,2-2-1 14,-4 2 5-14,-5-1-9 14,-4 1 10-14,-6 5-12 4,-6 1 13-4,-8-1-13 14,-4 4 6-14,0 1 0 13,-5-3 0-13,1 3 0 14,-3 0-3-14,0-1 9 14,-2 1-15-14,0 0 18 13,0 0-15-13,0 0 9 14,0 0-5-9,0 0 2-5,0 0 0 14,-7 0 5-14,-8-4-3 14,-1 2 9-14,-1-2-6 13,1-1-1-13,5 2 0 14,1-1 1-14,6-1-3 14,2 1 3-14,0-1 2 13,0-4-6-7,-5 1 3-6,-1 3 2 13,-4-3-12-13,-3 1 14 0,-6 0-16 13,-3 0 6 2,-8 4 1-15,-3-4-4 0,-7 5 5 12,-5 0 0 3,0 2 3-15,-2-2-11 13,-5 2 16-13,3 0-12 5,0 0 11-5,2-4-9 14,7 0 4-14,-1-4-2 13,1 1 0-13,2-2 2 14,-5 3-5-14,5 0 10 14,0 0-14 0,2 0 16-14,-2 0-19 0,-7 1 11 13,-6 5-3-8,-7 0 2-5,-8 0-3 14,-1 0 3-14,0 0-4 14,-5 13-1-14,1-1 9 13,-4 0-12 2,-4 0 10-15,3 1-6 0,4-8 5 12,6-1-1-12,7 0 0 14,8-4 3-8,3 3-8-6,6-3 12 13,-1 0-14-13,5 0 15 0,3 0-15 13,1 0 13-13,-3 0-6 13,4 0 0-13,-3 0 0 14,-5 0-4-14,1 0 6 14,-4 3-8 0,1 3 12-14,-4 0-12 5,2 0 9-5,2 1-4 13,1-4 1-13,0 5 0 14,3 0 0-14,1 1-6 14,5 0 4-14,4 0-10 13,2-1 10-13,2-1-2 14,2 1-3-14,5-1 4 14,7-2 3-9,-1-3 0-5,7 1 2 14,5-1-4-14,0-2 6 13,2 0-11-13,0 0 10 14,0 0-6-14,0 0-11 0,0 4 1 13,0-1-8-13,11 6 17 13,7 1 2-13,15-2 2 14,15 2-2-9,14-3 6-5,15-7-1 14,8 0 3-14,7 0-7 14,6 0 2-14,5 0-1 13,5 0 0-13,2-9 1 14,-4-2-1-14,0 2 6 13,-6 1-9-13,-5-1 11 14,-7 2-14-8,-10-1 13-6,-7 2-7 13,-9 2 0-13,1 0 1 14,-3 4-1-14,4 0 3 13,4 0-7-13,1 0 10 14,6 0-12-14,-1 1 15 14,-5 2-14-14,-2-2 8 13,-11 2-3-7,-7-3 0-6,-7 2 2 13,-4 0-4-13,-5 3 8 0,4-3-13 13,0 5 14 2,5-4-9-15,6 6 5 0,3-4-4 12,-2-2 2 3,4 3-1-15,-3-4 0 0,-8-1 3 13,-3 4-7-8,-7-3 11-5,-8 2-14 14,-5-2 12-14,-4 2-10 13,-4-1 6-13,0-3-1 14,0 2 0-14,5 3 0 14,7-3-1-14,3-2 7 13,-2 0-9-13,1 0 9 14,-9 0-8-9,-7 0 7-5,-7 0-4 14,-2 0 1-14,0 0 3 14,0 0 5-14,0 0-9 13,-21 0 12-13,-12-2-4 14,-11 0-18-14,-10 2 20 14,-6 0-12-14,0 0 2 13,6 0 0-13,6 0 3 5,3 0-4 9,7 0 3-14,2 0 3 0,3 0-8 13,-1 0 9-13,-2-5-7 14,-4-8 3-14,-9 3-6 13,-6 0 3-13,-8 2 0 14,-6 3-1-14,-2 4 2 13,-5 1-9-7,-8 0 17-6,-3 0-20 14,-5 12 15-14,1 3-9 13,-3 2 6-13,0-2-1 14,-4 4 0-14,0-4 2 14,5-1-6-14,1-2 8 13,9-3-13-13,10-1 15 14,9-5-12-9,6 2 9-5,6-3-6 14,3 3 2-14,5 2-4 14,2-2 5-14,1-3-1 13,-1-2-7-13,4 0 16 14,-3 0-16-14,2 0 14 0,-5 0-12 12,-4 0 6-12,-1 0 0 14,-2 0-3-8,2-1 6-6,-1-7-7 13,6 3 13-13,2 0-17 14,4-1 17-14,6 0-16 13,6 2 14-13,8-2-8 14,7 1 1-14,4 5 0 14,7-3 0-14,0 1-5 13,0 2 0-7,0-2-21-6,23 2 11 13,12 0 13-13,21 0 1 14,11 0 1-14,9-5 0 14,-1 3 0-14,-1 2 0 13,-5 0-2-13,0 0 8 14,5 0-12-14,4 0 14 14,11 0-13-9,4 0 8-5,1 0-3 14,2 0 0-14,-5 0 0 13,-2 0-1-13,-2 0 4 0,-6 0-6 13,-4-7 10-13,-5 2-13 14,-5 0 12-14,-7 5-9 13,-4 0 3-13,-2 0 0 14,-1 0 0-9,0 0 1-5,3 0-3 14,-2 5 9-14,2 4-14 14,-5 3 14-14,0 2-13 13,-1-3 9-13,-6-2-3 14,-2-3 0-14,-9-2 0 13,-4 2-2-13,-6-2 6 14,-3-2-10-8,2-2 13-6,4 2-13 13,6 0 12-13,2 1-8 14,4 0 3-14,-1-3-1 14,-4 2 0-14,-3-2 2 13,-6 0-5-13,-6 4 10 0,-7-4-13 13,-4 2 13 1,-5 0-12-8,-2 0 7-6,0-2-2 0,0 2 0 13,0-2 1 1,0 0-2-14,0 0 5 0,0 0 0 13,0 0-2-13,0 0 8 13,0 0-9-13,-11 0 13 14,-7 0-2-14,-11 0-6 14,-7-4-4-9,-3-6 1-5,-4 2-6 14,-4 1 12-14,2 0-16 13,-3 3 15-13,-2-2-14 14,-1 0 8-14,0 4-2 14,-5-2 0-14,-2 2 1 13,-4 2-4-13,-3 0 6 14,-7 0-10-8,1 0 14-6,3 6-16 13,1 0 10-13,2-1-2 14,-4-2 1-14,-2 3 0 13,-6-3-2-13,2-1 4 14,1-2-7-14,1 0 10 0,4 0-9 13,4 0 12-13,1 0-12 20,0 0 4-20,4 0 0 0,3 0-2 12,-3 0 2-12,2 0-4 14,4 3 6-14,3 3-7 14,11-3 9-14,2 0-12 13,7-1 13-13,6-2-6 14,1 0 2-14,9 0-1 14,3 0 3-9,10 0-2-5,2 0 3 14,0 0 4-14,0 0-16 13,0 0 10-13,0 0-4 14,0-2-2-14,2 2 3 14,14-3 1-14,15-6 0 13,27 1-6-13,22-4 12 14,21-2-12-9,9-1 15-5,2 1-16 14,-5-3 9-14,-14 5-3 14,-10 0 1-14,-7 6 0 0,-9 4 0 12,0 2 2-12,-7 0-8 14,-2 0 12-14,-4 2-13 13,-4 10 8-13,4 0-7 14,4-1 6-8,4-6 0-6,5 2-1 13,1-5 1-13,-4-2-5 14,-11 0 11-14,-4 0-13 13,-11 0 17-13,-5 0-16 14,-1 0 8-14,-8 0-2 14,5 0 0-14,-2 0 0 13,2 0-1-7,2 0 7-6,-4 3-16 14,0 1 20-14,-4-2-19 13,-6 1 17-13,-5 0-13 14,-8-1 5-14,-2 0 0 13,-2-2 0-13,0 2 1 14,0 0-5-14,0 0 9 0,0-2 0 19,0 0 0-19,0 2-8 0,0-2 6 13,0 0-4-13,2 0 1 13,0 0 0-13,1 0-2 14,-1 0-2-14,-2 0 0 14,0 0 4-14,0 0-8 13,0 2 9-13,0 2-2 14,0 2 0-8,0 2-1-6,0-2 2 13,0 2-9-13,0 1 6 14,-2 2-13-14,-9-1 12 13,1 1-18-13,-3 3 12 14,-1-1-12-14</inkml:trace>
    </iact:actionData>
  </iact:action>
  <iact:action type="add" startTime="152563">
    <iact:property name="dataType"/>
    <iact:actionData xml:id="d16">
      <inkml:trace xmlns:inkml="http://www.w3.org/2003/InkML" xml:id="stk16" contextRef="#ctx0" brushRef="#br0">20240 10011 6 0,'0'0'6'1,"0"0"11"0,0 0-16 12,0 0 5 3,0 0-1-15,0 0-5 0,0 0 0 19,0 0 1-19,0 0-1 0,0 0 3 13,0 0-9-13,5 0 8 13,1 0-7-13,8 0 10 14,3 9-10-14,10-1 7 13,4 2-2-13,7 0 0 14,9-2 1-14,9 2-1 14,9 0 6-9,1 0-12-5,5-2 16 14,6 2-15-14,6 1 10 14,0-6-6-14,5 3 1 13,-6 0 0-13,-1 3-1 14,-2-2 5-14,-2 6-10 13,-2 0 13-13,-1 7-11 14,-1 1 10-8,-2 0-10-6,1 2 5 13,1-5-1-13,2-5 0 14,-4-4 1-14,2-1-4 13,-3-6 11-13,-2 4-15 14,8-4 17-14,-4 0-16 14,3-2 9-14,-5 1-3 13,-8 2 0-13,-2-1 0 5,1 4-1-5,-1 0 6 14,4 2-14-14,5 2 18 13,4-1-18-13,6 6 18 14,1-8-13 0,-2 4 4-14,-2-1 0 14,-5-2 0-14,0 0 1 0,-1-2-5 13,-1 0 12-8,-1 0-16-5,-5-2 16 14,-7 0-13-14,2 0 6 13,-4-2-1-13,6 3 3 14,11-3-1 1,9 0 4-15,16-3-2 0,8-1 3 12,2 0-4-12,-4 0 1 14,-9 0 2-9,-8 0-9-5,-8 0 5 14,-13 0-2-14,-11 0 0 14,-10-1 1-14,-10-1-5 13,-4-3 11-13,-4 4-14 0,-6-6 17 13,2 1-17 2,-5 2 9-15,-3-2-2 0,-3 2 0 12,0-1 0-6,3-3-1-6,1-4 7 13,1 1-12-13,3-4 13 14,-5-2-13-14,1 0 13 14,-3-6-9-14,-5-3 2 13,-1 0 0 2,-5-3 0-15,0 2 1 0,0-2-7 13,-11 3 6-8,-12 1-4-5,-1 2 0 14,-5 3-2-14,0 3 6 13,-3 0-1-13,-1 3-4 14,4 3 5-14,2 2 0 0,6-1 5 13,2 6-8 1,6-4 9-14,0 2-9 14,-5-5 10-14,-6-1-8 4,-5-2 1 11,-13 3 0-15,-14-1-3 0,-18 8 3 13,-18 2-6-13,-16 2 12 13,-15 0-14-13,-11 12 16 14,0 5-11-14,2 2 5 13,7-1-2 2,7-2 0-15,5-2 0 5,8-7 0-5,9-6 6 13,9-1-8-13,2 0 7 14,-1 0-9-14,-15 0 7 13,-8-1-6-13,-7 1 3 14,-2 0-1-14,0 0 1 14,2 0 0-14,11 0-5 13,8 0 13-7,10 0-16-6,4 0 15 14,-2 3-13-14,3 4 6 0,-1-2 0 12,3-2 0 3,4-2 0-15,9-1-4 0,10 2 9 12,9 0-12 3,11 0 12-15,8 0-12 14,8 1 11-14,6-3-4 4,6 0 2-4,2 0 0 14,3 0-2-14,-3 0 6 13,3-5-5-13,-1-1 5 14,0-2-10-14,3 4 10 14,2 2-12-14,0 0 4 13,0-1-4-13,2-1 3 14,30-5 1-9,21-5-4-5,24 0 12 14,14 0-10-14,11 0 11 14,6 4-13-14,-2 0 9 13,2-2-4-13,-8 7 1 14,-5 0 0-14,-1 5 0 14,-9 0 4-14,-5 0-9 13,4 0 12-7,6 5-6-6,7 4-1 13,20 3 3-13,7 2-2 0,6 0-1 13,4-5 0 2,-8-4 1-15,-7-5-4 0,-7 0 8 12,-17 0-13-12,-8 0 16 14,-6 0-13-14,-10 6 9 13,2 3-4-7,8 0 0-6,1 6 0 14,0-1 0-14,1 1 4 13,-2 2-11-13,2-5 15 14,5-1-16-14,1 1 14 14,-4-3-11-14,-9-2 5 13,-12 0 0-13,-11-2 0 14,-12-1 1-9,-6-4-4-5,-3 0 10 14,-1 0-12-14,4 0 12 14,-1 0-6-14,-7 0 3 13,-5-2-2-13,-11-1 2 14,-4-1 0-14,-7 2 7 0,0-1-10 12,0-1 15 3,0 3-15-15,-14-3 16 5,-6-5-16 9,-15 0-2-14,-14 0-9 0,-15 4 6 13,-8 0 3-13,-4 1 2 13,4 4-1-13,8-6 6 14,4 0-4-14,4 0 5 14,3-3-8-14,1-2 4 13,3 2-3-7,-2-5 2-6,-7-1-2 13,-14 1 0-13,-21-1-2 14,-14 4-4-14,-7-4 3 14,-2-5-3-14,6-6 6 13,-2 3 0-13,-2 2 0 14,0 6 0-14,3 1-3 14,4 2 4-9,2 2-4-5,0 6 6 14,-2 1-10-14,2 3 7 13,-1 0-4-13,0 0-5 14,-2 0 8-14,0 0 1 14,6 0 0-14,4 0-1 13,13 0 3-13,0 0-9 0,3 0 17 13,-5 0-20-8,-3 0 16-5,-1 10-9 14,-3 7 3-14,3 0 0 14,0 2 0-14,9-5 1 13,10-4-8-13,14-6 16 14,14-4-16-14,6 0 17 13,7-6-16-13,0-6 8 14,2 0-2-8,0 0 1-6,2 4-1 13,4 3 0-13,3 4 4 14,9 1-11-14,2 0 14 14,7 0-14-14,0 0 3 13,0 0 4-13,-1 8-8 14,-1 5 8-14,-1-2 0 13,1-3 1-7,2-4-6-6,0-1 12 14,2-3-13-14,0 0 15 13,0 0-8-13,0 0 1 0,0 0 2 13,0 0-4-13,0 0 2 13,0 0-5-13,0 0 7 14,0 0-12-14,0 0 16 14,0 0-10-9,0 0 7-5,0 0-5 14,0 0 0-14,0 0 0 13,0 0 0-13,0 0 0 14,0 0-6-14,0 0 8 14,0 0-10-14,0 0 7 13,0 0-3-13,0 0-1 14,0 0 3-8,0 0 1-6,0 0 1 13,0 0-3-13,0 0 9 14,0 0-7-14,0 0 7 13,0 0-8-13,0 0 5 14,0 0-5-14,0 0 2 0,0 0-1 13,0 0 0 1,0 0 2-8,0 0-7-6,0 0 11 0,0 0-13 12,0 0 11 3,0 3-8-15,0 1 5 0,0 0 0 13,0 0 0-13,0 1 0 13,0-5-2-13,0 3 9 14,0-1-14-14,0 0 15 14,0-2-14-9,0 0 11-5,0 0-5 14,0 0 0-14,0 0 0 13,0 0 0-13,0 2 5 14,0-2-8-14,0 0 11 14,0 0-16-14,0 0 12 13,0 0-8-13,0 0 2 14,0 3 2-9,0-3-3-5,0 0 3 14,0 2-3-14,0-2 11 14,0 0-15-14,0 0 15 13,0 0-11-13,0 0 5 14,0 0-3-14,0 0 1 0,0 0-1 12,0 0 1 3,2 7-11-9,4 1 8-6,3 2-15 0,3 2-14 12</inkml:trace>
    </iact:actionData>
  </iact:action>
  <iact:action type="add" startTime="156629">
    <iact:property name="dataType"/>
    <iact:actionData xml:id="d17">
      <inkml:trace xmlns:inkml="http://www.w3.org/2003/InkML" xml:id="stk17" contextRef="#ctx0" brushRef="#br0">6992 10904 0 0,'68'8'1'1,"-11"1"1"13,-4-5-2-13,-5-1 2 0,-8 1-4 13,-9-1 8-13,-7 1-12 13,-8-4 12-13,-9 1-11 14,-1-1 10-14,-6 0-5 14,3 0 5-14,-3 0 7 13,0 0 12-7,0 0 0-6,0-5 1 13,-3-9-22-13,-15-1-3 14,3 6 6-14,-1-2 3 14,-3 3-9-14,0-2 3 13,-5 0-3-13,-5 3 6 14,-5 0-12-14,-3 3 11 14,-5 4-10-9,-3 0 5-5,-5 0-7 14,-5 0 3-14,-5 11 2 13,-5-2 0-13,-9 2 2 14,-1 0-3-14,-5-1 0 14,-3 0-2-14,0 0 6 0,1-1-7 12,-3-2 7-12,3-3-4 20,2 0 3-20,6-1 0 14,11-3 0-14,17 0 1 14,5 0-3-14,10 0 9 13,10 0-11-13,0 0 10 0,9 0-9 13,8 0 3-13,2 0 0 14,2 0-3-14,0 0-3 13,0 9 4-7,4 5-8-6,25 5 10 13,16-1-14-13,22-2 14 14,24-4 0-14,21-2 0 14,7-3 1-14,-4 1-1 13,-4 1 0-13,-3-3 3 14,-8 0-7-14,-4-4 11 20,-7-2-10-20,-11 0 9 0,-7 0-5 13,-6 0 1-13,-7 0 2 13,-9-2-3-13,-9-2 0 14,-9 2-2-14,-10 2 8 13,-8 0-12-13,-11 0 11 0,-2 0-7 13,0 0 5-13,0 0 5 14,0 0 0-9,0 0 5-5,-2 0 4 14,-1 0-5-14,1 0 13 14,2 0-18-14,-2 0 7 13,2-3-12-13,-2 3-6 14,2-3 4-14,0 3-2 13,0 0-2-13,0 0-9 14,0 0 1-8,0 0-18-6,4 0-1 13,17 0-15-13,2-4 21 14</inkml:trace>
    </iact:actionData>
  </iact:action>
  <iact:action type="add" startTime="158976">
    <iact:property name="dataType"/>
    <iact:actionData xml:id="d18">
      <inkml:trace xmlns:inkml="http://www.w3.org/2003/InkML" xml:id="stk18" contextRef="#ctx0" brushRef="#br0">9685 11147 1 0,'73'0'0'1,"-3"0"4"13,-3-4-5-13,-1 4 1 14,5-1 0-14,8 1 0 13,6 0 2-13,6 0-7 14,1 0 13-8,-5 0-16-6,-2 0 14 13,-8 0-9-13,4 0 5 14,0 0-2-14,2 0 4 13,4-7-2-13,0-3 0 14,-2 7 2-14,-3-4-5 14,1 7 7-14,2 0-11 13,0 0 9-7,-4 0-4-6,-2 0 0 14,-10 0 0-14,-7 2 0 13,2 3 1-13,6 0-6 14,6 1 12-14,6 0-14 13,3-2 14-13,-3-2-10 14,-6-2 4-14,-9 0-1 14,-11 0 2-9,-9 0-1-5,-7 0 6 0,-11-9-5 13,-6 2 10-13,-6 0-10 13,-9 7 15-13,-2-3-15 14,-6 3 11-14,0 0-7 14,0 0-1-14,0 0-2 13,0 0 1-13,0 0 1 14,-2 0-3-9,-6 0 12-5,-1 0-11 14,-1-2 17-14,-11-10-13 14,-6-4-4-14,-6-2-3 13,-9-2 3-13,-7 4-1 14,-7-1 3-14,-9 3-10 14,-6 0 12-14,-9 3-14 13,-12 4 9-7,-8 3-4-6,-7 4 1 13,-14 0-7-13,-12 0 3 14,-1 8 5-14,-4 6-6 14,4-1 8-14,5-1-8 13,0-4 8-13,2-2-6 0,4-3 5 13,7-3-1-13,11 0 0 13,7 0 1-7,9 0-5-6,11 0 7 14,6 0-9-14,12 0 11 13,5 0-11-13,4 0 12 14,-5 0-6-14,-2-5 0 13,-3 1 1-13,1-1-1 14,4 2 5-14,6 1-11 14,-4 0 12-9,9-3-14-5,1 3 14 14,2-1-6-14,5-1 1 14,4 1 0-14,8 2 2 13,6 1-1-13,3 0 1 14,9 0 3-14,3 0-12 13,4 0 11-13,0 0-11 0,0 1 7 20,0 2-2-20,0-3 1 13,0 2-4-13,0-2 4 0,0 2-9 13,0-2 7 1,2 0-9-14,0 0 9 0,1 0-7 13,-1 0 8-13,0 0-5 14,7 0 6-14,9 0 0 13,6 0 1-7,10-4-2-6,6-7 9 13,9 6-15-13,11-5 14 14,13 1-12-14,17 0 8 14,8 2-4-14,7 4 1 13,-3 0-1-13,1 3 0 14,-7 0-3-14,-3 0-1 14,-8 0 9-9,-5 0-13-5,-8 4 13 14,-3 9-8-14,2-2 4 13,3 4 0-13,9-4 0 14,3-2 2-14,1-6-6 14,-2-3 6-14,-3 0-7 13,-4 0 2-13,0-12-2 0,7 1 7 19,4-4-2-19,5 5 0 14,-1 2 1-14,1 2-4 0,0 6 9 13,6 0-13-13,-2 0 14 13,0 2-15-13,-9 12 13 14,-7 7-10-14,-5-1 5 13,-11 0-1-13,-6-2 1 14,-8-6 0-8,-12-6-5-6,-13-4 11 13,-11-2-13-13,-10 0 14 14,-4 0-9-14,-2 0 4 14,0 0 5-14,0 0 4 13,0 0 0-13,0-7-11 14,-14-2-5-14,2 3 1 13,-9-2-8-7,-4 4 9-6,-6-3-6 14,-4 6 9-14,-7-1-3 13,-5 2 1-13,-6 0 2 14,-7 0-6-14,-6 0 4 0,-3 0 1 12,-6 3-6-12,-6 2 13 14,-1-1-11-14,0-2 6 14,1-1-1-9,1-1 0 10,-2 0 2-15,-1 2-4 0,2-2 4 12,0 3-8-12,2-1 12 14,8-2-12-14,-1 4 10 14,3-1-5-14,3 5 1 13,-8 1-1-13,0 5 0 14,-4 1 1-9,-2 5-5-5,0-1 6 14,5 0-8-14,0 1 13 14,11-3-8-14,6-8 4 13,14-2 1-13,5-7 1 14,15 0 5-14,6 0 2 14,2 0-7-14,10-4 15 13,-1-4-14-7,1-1-10-6,3 6 10 13,3 1-10-13,0 0 5 0,0 2-1 13,0 0 0-13,0 0-9 14,0 0 9-14,-2 0-6 13,2 0 2-13,0 0 7 14,0 0-7-14,0 0 5 14,0 0-2-9,0 0 2-5,0 0-1 14,0 0-1-14,0 0-8 13,0 0 10-13,0 0-16 14,0 0 5-14,11 0-13 14,9 0 24-14</inkml:trace>
    </iact:actionData>
  </iact:action>
  <iact:action type="add" startTime="163779">
    <iact:property name="dataType"/>
    <iact:actionData xml:id="d19">
      <inkml:trace xmlns:inkml="http://www.w3.org/2003/InkML" xml:id="stk19" contextRef="#ctx0" brushRef="#br0">14117 10932 0 0,'0'0'3'1,"0"0"0"0,0 0-3 12,0 0 4-12,0 0-9 14,0 0 7-14,0 0-6 13,0 0 2-13,0 0 1 14,4 0 1-8,2 0 0-6,4 0 0 13,3 0 0-13,5 0 0 14,2 3 1-14,2 2-2 14,3 1 4-14,2 1-6 13,2 0 8-13,2 1-7 14,-2 5 2-14,4-4 0 13,3 4 0-7,-1-1 2-6,8-2-4 14,1 0 6-14,2-2-7 13,2 0 8-13,4 2-10 14,-1-2 6-14,2-1-1 13,3 2 0-13,4-4 1 14,2 2-3-14,1-3 5 14,7-4-10-9,-2 0 14-5,5 0-11 14,8-2 8-14,6-12-4 13,7 0 0-13,6 0 0 0,-2 1-2 13,-3 4 4-13,0 3-6 14,-6 2 10 0,-9 2-14-14,-6 2 16 14,-8 0-13-14,-5 0 6 4,-5 0-1-4,-2 0 0 14,0 0 2-14,2 0-3 14,0-2 6-14,0-4-6 13,4 4 5-13,0 0-8 14,5 2 7 1,-3-3-5-15,-2-1 2 0,-8 1 0 12,-8 1 0-6,-8 0 1-6,-10 2-6 13,-3 0 12-13,-4 0-12 14,-3 0 8-14,-3 2-6 14,-3 5 1-14,-4 4 2 13,-1-3-1-13,-3-3 1 0,0 0-2 13,-2-1 2-13,0 0-4 13,0-4 8-7,0 0-5-6,0 0 3 14,-2 0 9-14,-11 0-1 13,-7 0-6-13,-9 0-1 14,-7-6 3-14,-11 1-12 14,-11 2 12-14,-9 1-10 13,-10 2 10 2,-6 0-11-15,-2 0 6 4,-2 8-1-4,-2 1 0 14,-5 4 1-14,-2-6-6 14,3 0 10-14,-1-5-10 13,7-2 10-13,2 0-12 14,8 0 11-14,1 0-4 13,5-6 0-13,0-4 0 14,5 0 0-8,6 2 0-6,5-2-4 13,3-1 9-13,3 1-8 14,3 1 8-14,-2 0-8 13,2 0 4-13,5-1-1 14,4-1 1-14,6 1 0 14,6 3-1-14,3-4 6 0,6 5-8 12,5 1 7-6,4 2-2-6,3 2 1 14,4 1-8-14,0 0 4 13,0 0-12-13,0 0-7 14,20 5 10-14,16 16 0 13,11 3 18-13,8-1-15 14,8 4 13-14,2-3-7 14,1-1 2-9,3-4-2-5,5-3 3 14,6 0-3-14,5-4 0 13,4-4 4-13,0-1-7 14,3-4 9-14,3-1-9 14,1-1 7-14,7-1-4 13,1 0 0-13,4 0 0 14,-2 0 0-9,0 0 2-5,-6-3-4 14,-2-6 8-14,-7 6-10 14,-8-3 11-14,-10 1-9 0,-13 5 4 12,-6 0-4-12,-5 0 2 14,-7 0 0-14,-4 0-2 14,-7 0 4-14,-8 0-8 13,-5 7 12-7,-7-3-14-6,-1-1 13 13,-5-3-7-13,0 3 2 14,-1-3 0-14,-1 0 0 14,1 0 3-14,0 0-7 13,0 0 10-13,3 0-9 14,0 0 8-14,0 0-5 13,-3 0 2-7,-2 0-1-6,-2 0-1 14,0 0 2-14,0 0-4 13,0 0 5-13,0 0-9 14,5 0 11-14,-3 0-12 14,0 0 11-14,3 0-6 0,-3 0 2 12,1 0 0-12,-1 0 0 20,0 0 3-20,2 0-2 0,0 0 1 13,5-8 7-13,1-8-7 14,-2-2 8-14,-3 4-9 13,-3 2 5-13,-2 5-3 14,0-2-2-14,0 2-2 13,0 6 8-13,0 1-11 14,0 0 10-8,0 0-12-6,0 0 3 13,0 0 3-13,0 0-2 14,0 0 2-14,0 0 0 13,0 0 3-13,0-3-1 14,0 2 4-14,0 1-11 14,0 0 11-14,0 0-11 13,0 0 5-7,0 0-5-6,0-2 2 13,-4 0 3-13,-1 2-6 14,5-2 7-14,0 2-6 0,0 0-10 13,0 0-7-13</inkml:trace>
    </iact:actionData>
  </iact:action>
  <iact:action type="add" startTime="167945">
    <iact:property name="dataType"/>
    <iact:actionData xml:id="d20">
      <inkml:trace xmlns:inkml="http://www.w3.org/2003/InkML" xml:id="stk20" contextRef="#ctx0" brushRef="#br0">9037 11923 4 0,'-79'4'3'1,"11"-1"0"13,7-3 6-7,10 0-8-6,7 0 12 13,3 0-10-13,5 0-2 14,5-5-1-14,0-2 1 13,0 0-6-13,4-3 10 14,-4 2-5-14,2 2 3 0,2 2 6 13,3 2-8-13,6 0 6 20,7 0-2-20,6 2-4 14,0-2 3-14,5 2 2 13,0 0-12-13,0 0 7 0,0 0-4 13,0 0-7-13,0 0 1 13,5 0-5-13,11 0 4 14,4 12 6-14,14 6 8 14,8 4-4-9,11 2 5-5,14 4-4 14,7-2 3-14,8 3-4 13,5-2 0 2,7-1 0-15,1 2 0 0,2 0 2 13,-1-5-6-13,-3-3 9 13,3-5-11-13,6-8 11 14,3-7-7-9,0 0 2-5,-2-14 0 14,-8-8 2-14,-3 0-1 14,-7 1-2-14,-10 6-3 13,-8 5 2-13,-13 6-10 14,-15 1 9-14,-10 3-11 14,-15 0 14-14,-9 0 0 0,-5 0 0 19,0 0 0-19,-9 0 0 0,-18-1 18 12,-8-12-16 3,-13 1 1-15,-10 2 2 14,-4 3 0-14,-7 0-3 13,-7 1 4-13,-4 4-4 0,-9 0-1 13,-12 0-1-13,-1 1 6 14,-8 1-11-9,8 0 14-5,0 0-18 14,5 7 13 0,4 9-6-14,3-2 2 0,17 0 0 13,13-3 2 2,16-3-2-15,13-4 8 0,12-2-3 12,9-2 3-12,4 0-4 14,2 0-1-9,2 0-1-5,0 0 9 14,-5 0 1-14,1-6-6 14,-4 3-3-14,4 2 5 13,-1 1-16-13,5 0 11 14,-2 0-8-14,4 0 3 13,0 0-1-13,0 0 4 0,0 0-1 20,0 0 0-20,0-3 1 0,0 3-5 12,0-1 6-12,0-2-10 14,0 3 16-14,0 0-11 14,0 0 6-14,0 0-6 13,0 0 3-13,0 0-2 14,0 0-2-14,0 0-10 13,0 0 12-7,2 0-15-6,-2 0 16 14,2 0-16-14,2 0 17 13,3 0-5-13,-1 7 1 14,2 5-3-14,0 2-18 13</inkml:trace>
    </iact:actionData>
  </iact:action>
  <iact:action type="add" startTime="171894">
    <iact:property name="dataType"/>
    <iact:actionData xml:id="d21">
      <inkml:trace xmlns:inkml="http://www.w3.org/2003/InkML" xml:id="stk21" contextRef="#ctx0" brushRef="#br0">17404 8897 9 0,'6'-2'15'1,"-2"0"-11"13,0 0 13-13,-2 0-14 14,1 2 6-14,-3 0-4 13,0 0-1-13,0 0-3 14,0 0 3-14,0 0 6 14,0 0-1-9,0 0 20-5,-3-6-16 14,-7-3 1-14,0-5-7 13,1 1-13-13,3 3 12 0,-1 1-6 13,-2 4 4 2,2-3-3-15,-1-2-1 0,-2-1 7 12,-5-2-9-12,-3-1 8 14,-4 3-7-9,-7-2 8-5,-5 3-10 14,-6 1 3 1,-8 4 0-15,-10 3 1 0,-7 2 3 12,-9 0-3-12,-1 0 5 14,1 0-12-14,0 4 16 14,10 1-16-14,-2-2 10 13,4-1-4-7,5 0 2-6,-3-2-1 13,2 0-2-13,6 0 7 14,3 0-15-14,7 0 18 14,2 3-15-14,-1 1 12 13,-1 3-10-13,-5 2 4 14,-4 5 0-14,-7 1-1 13,-2 1 2-7,-2 4-5-6,-1-4 13 14,7-2-19-14,7 0 19 13,7-5-15-13,4 3 8 14,9-3-3-14,0 2 1 0,9-4 0 13,2 3-3-13,5-1 5 13,4-2-9-13,2-2 9 20,2 0-8-20,1 1 6 0,0-2-5 13,-1 1 5-13,1-2 0 14,0 1 0-14,-1 1 0 13,-2-2-3-13,3 3 12 14,-5-1-17-14,3 0 17 13,-2-1-17-13,6-1 12 14,-2 2-6-8,-3 1 2-6,-1 5 0 13,-4 1-1-13,1-2 1 14,5 0-4-14,-2-2 2 13,4-3-4-13,4 4 3 14,-4-2-2-14,1 4 5 0,-1-1 0 13,0 3 0-13,-1 1 1 20,0 3-5-20,1-1 7 13,2 2-10-13,2 1 12 14,0-4-12-14,0 2 7 0,0-3-2 13,0 5 2-13,0 1 0 13,0 4-3-13,0 0 9 14,0 0-14-14,0 4 12 20,0 0-10-20,0 0 10 14,6 2-8-14,-3 2 6 0,-1-6-2 12,-2 3 0-12,3-5 1 14,-1-2-4-14,2-5 10 14,-2 4-14-14,0-1 14 13,3-3-14-13,-1 0 10 14,3-2-6-9,-2-3 1-5,1-5-3 14,-1 2 5-14,3-2-1 14,2 1-6-14,-2 2 14 13,8 2-14-13,-3 0 13 14,3 0-11-14,2 3 6 14,-2-1-1-14,-1-2 0 0,1 2 2 19,-1-3-5-19,3 3 9 13,2 5-12-13,0-5 13 14,7 0-14-14,0 0 7 14,6-5-2-14,7 0 2 0,3-6 0 12,1 2 0-12,3-5 3 14,-2 4-6-14,-4 0 9 20,5 0-12-20,0 2 13 14,1-2-9-14,3 1 3 0,0 0-1 12,4-1 0-12,8 1 1 14,5 4-3-14,5-3 7 14,-1 0-9-14,2-2 10 13,-1-4-9-13,-1 0 8 14,-2 0-5-9,1 0 0-5,-2 0 0 14,-3 0 0-14,0 0 2 14,-1-10-4-14,-2 2 8 13,6-4-11-13,1-4 13 14,4 2-11-14,1-6 3 13,-3 3 0-13,-4 2 0 0,-11 1 1 20,-7 6-3-20,-9 1 6 13,-5 5-11-13,-6 2 14 14,-2 0-14-14,-2 0 12 13,-2 0-6-13,2 0 1 0,8-3 0 13,0-1-1-13,5-1 3 14,1-4-5-14,-1 1 10 13,-4 0-14-7,-6-1 15 8,-3 2-11-14,-7-3 6 0,-5 3-1 13,-3 2 2-13,-4-2-4 14,-1-1 7-14,-1 1-4 13,0-3 2-13,4-4-1 14,-2-5 2-14,1-3 1 0,6-4-7 19,1 1 0-19,-1 2 0 14,3 2 0-14,-6 0 2 13,2 1-4-13,-3-4 8 14,-5-3-10-14,-4 0 11 14,0-5-2-14,0-3-3 0,-11-1-2 12,-9 3 0-12,-5 0 0 14,-2 4-2-9,3-2 9-5,-2 4-11 14,1 1 12 1,0 3-16-15,-1 2 11 0,-1 2-6 12,-2-1 3-12,0-1 0 14,-3 4 0-14,3-3 3 14,-2 4-7-14,2-2 11 13,2-1-10-7,1 2 10-6,4-4-12 13,1 1 8-13,-1-2-3 14,3-2 0-14,-4 0 1 14,0-3-4-14,-1 1 8 13,2 1-12-13,-3 1 15 14,1 4-16-14,-1 2 8 0,-4 3-1 19,-2 6-5-19,-3 0 1 14,-1 2 5-14,-1 0 0 13,-1 3-2-13,-2 3 9 14,4 1-11-14,-1 0 11 13,3 0-11-13,4 0 5 0,-2 0-1 13,-1 0 2-13,3 0-2 14,-4 0 0-9,4 0 5-5,-4 0-12 14,-3 0 15-14,-2 0-16 14,-4 0 13-14,-2 1-10 13,-4 8 7-13,3-1-2 14,1 2 0-14,4-3 0 13,-1 4-4-13,6-1 12 14,-1-2-16-8,5-2 16-6,0 2-16 13,4 0 10 2,-2 0-2-15,0 2 0 0,2-2 2 12,-2 2-4-12,-4 0 7 14,-9 2-12-14,-5 2 15 14,-4 2-16-14,0 0 13 13,1-2-6-7,8 0 1-6,7-2 0 0,4-4 0 12,4 2 0-12,0-3-3 14,2-4 11 1,2 1-13-15,6-2 12 0,-1 1-11 12,3-1 6 3,-5 0-2-15,-1 1 0 0,-5 1 0 13,-3 0-2-8,2 0 5-5,-2 2-9 14,0 0 13-14,0 0-14 13,2 5 10-13,1-4-6 14,5 1 3-14,6-2-4 14,9-2 0-14,1 0-9 13,5 4-2-13,0 2-40 14,0-1-15-9</inkml:trace>
    </iact:actionData>
  </iact:action>
  <iact:action type="add" startTime="195319">
    <iact:property name="dataType"/>
    <iact:actionData xml:id="d22">
      <inkml:trace xmlns:inkml="http://www.w3.org/2003/InkML" xml:id="stk22" contextRef="#ctx0" brushRef="#br0">19661 11235 3 0,'-14'0'1'1,"-1"-2"1"13,-1 2-2-7,1-2 3-6,-1 2-3 13,-2 0 0-13,-2 0 5 14,-5 0-10-14,-4 9 3 14,-2 8 0-14,2-1 3 13,7-5-1-13,6-6 0 14,10-1 0-14,4-4-1 13,0 3 6-7,2-3-10-6,0 0 11 14,0 0-12-14,0 0 13 13,0 0-9-13,0 0 4 14,4 0-3-14,7 0 1 13,5 0-2-13,-1 0-1 14,5 1 6-14,7 3 0 0,0 0 1 19,6 1-2-19,3-4 0 14,-1 2 3-14,7 1-1 0,-1-4-2 12,3 1 3 3,-4 1-3-15,1 0 1 0,1-2 1 13,3 0-1-13,3 0 0 13,4 0 9-13,4 0-9 14,0-2 2-9,6-4 0-5,7 1-5 14,6-1 4-14,4-2 1 14,-3-3-4-14,1 1 5 13,-12 0-5-13,-1 0 5 14,-5 2-4-14,-10 1-2 14,0 6 0-14,-5 1 0 13,4 0 3-7,-2 0-11-6,6 0 17 13,-4 0-15-13,1 0 13 14,-1 0-12-14,-6 0 8 14,-3 4-3-14,-1-1 0 0,-1-2 2 12,-4 3-4 3,-2-2 9-15,-2-2-11 14,2 0 11-9,1 0-9-5,-1 0 8 14,6 0-5-14,5 0 0 0,6 0 2 12,3 0-3-12,7-4 5 14,-5-2-8-14,1 1 10 14,-3-4-11-14,-7 3 12 13,-3 0-11-13,1 3 4 14,-2-2-1-9,1 1 0-5,5 2 3 14,3 2-8-14,7-2 13 14,2 2-16-14,3-1 16 13,1-2-15-13,0-1 10 14,1 0-3-14,1 0 0 13,5-1 0-13,-2 2 0 14,-3 1 3-8,0-2-10-6,-2 1 14 13,0 3-13-13,5-5 12 14,0 3-9-14,-3-2 3 14,1 0 0-14,-3-2 0 0,0 2 2 12,-1 3-7-12,-3-2 13 14,-2 0-16-14,-5 2 18 13,1-3-16-7,-2 0 9-6,4 2-3 14,2-1 0-14,2-4 0 13,6 5-1-13,7-1 6 14,4-4-11-14,-2 3 14 13,-2-2-14-13,-6-2 15 14,-6 4-11-14,2-4 5 14,-1-1-3-9,3 2 0-5,4-3 2 14,-3 2-3-14,3-1 9 13,2 2-14-13,3 1 15 14,-3-3-12-14,2 4 9 14,-1-1-6-14,-2-1 3 13,-1 6-1-13,0-2-2 14,-3 2 9-9,2 1-17-5,-4 0 19 14,-2 0-21-14,3 0 19 0,-1 0-13 13,3 0 4-13,-3 0 0 13,0 0 0-13,1 0 2 14,-1 0-4-14,2 0 10 14,1 0-16-14,5 0 17 13,3-2-16-7,8-5 10-6,-4-2-3 13,-1 0 0-13,-5 4 1 14,-8-4-2-14,-3 5 5 14,0-1-11-14,0 0 16 13,3 1-15-13,-1 0 12 14,-2 0-9-14,0 3 3 13,1 1 0-7,-1-3-1-6,2 1 3 14,-2 0-6-14,1 2 12 13,-6-1-14-13,-1 1 14 14,-3 0-12-14,-10 0 6 14,1 0-3-14,-5 0 1 13,4 0 0-13,-1 0-4 14,0 3 5-9,3 6-8-5,-6 0 14 14,-1 0-15-14,-3-2 14 0,-4 0-8 13,2-3 2-13,0-1 0 13,8-3 0-13,1 0 1 14,6 0-5-14,6 0 14 13,4 2-20-13,0 0 16 14,-4 1-13-8,0 1 8-6,-1 0-2 13,-6-3 1-13,-3 2 0 14,-8-1-1-14,-5-2 7 13,-10 2-12-13,-1 0 14 14,-5-2-15-14,-3 1 13 14,-3-1-8-14,-7 0 2 13,0 0 0-7,0 0 0-6,0 0 2 14,0 0-3-14,0 0 7 13,0 0-5-13,0 0 4 14,0 0 4-14,0 0-9 13,-5 0 11-13,1 0-1 0,-4 0 2 13,4 0 9-13,-5 0-18 14,-3-1 1-9,-7-5 5-5,-5-2-18 14,-5 1 8-14,-7 1 1 13,-2 5-7-13,-1-3 6 14,-2 1 0-14,-5 1 2 14,0 0-8-14,4 0 14 13,0-2-15-13,4 0 17 14,-2 0-12-9,-3-2 6-5,-1 1-3 14,-1-2 3-14,-4-1-3 14,-4 2 0-14,-5-2 7 13,-3-2-17-13,-1 2 20 14,0-1-19-14,2 4 15 14,1 1-9-14,11 2 3 13,3 2-3-7,3 0 2-6,-1 0 1 13,5 0-9-13,-4 0 17 14,2 0-19-14,-9 0 21 0,-11 0-18 13,-12 4 8-13,-14 9-2 13,-11-4-1-13,2 1-2 14,1-1 2-14,7-4 0 20,7 0-5-20,6-2 16 0,3-1-19 13,5-2 18-13,7 0-9 13,6 0 4-13,1 0-1 14,-4 0-1-14,-10-4 3 13,-14 0-10-13,-9 4 17 14,-10 0-19-14,1 0 17 14,0 0-14-9,-6 0 7-5,-1 6-2 14,-4 4-1-14,-3 3 2 14,3-4-3-14,0 0 9 13,-3-4-16-13,-2 1 20 14,-4 2-20-14,5-1 12 0,1-3-5 12,14 2 3 3,9-2 0-9,8 0 0-6,15-2 0 13,3 0-7-13,10 0-1 14,11-2 5-14,1 0-7 0,14 0 4 12,3 0 9-12,6 0-3 14,5 0 0-14,1 0 4 14,-1-4-8-14,-5 2-13 20,-6 2-18-20,-4 0-60 0</inkml:trace>
    </iact:actionData>
  </iact:action>
  <iact:action type="add" startTime="203203">
    <iact:property name="dataType"/>
    <iact:actionData xml:id="d23">
      <inkml:trace xmlns:inkml="http://www.w3.org/2003/InkML" xml:id="stk23" contextRef="#ctx0" brushRef="#br0">19578 11090 7 0,'50'0'2'15,"2"0"6"-14,6 0-5 14,-2 0-1-14,5-1 4 13,-1-1-5-13,0-4 0 14,-2 1 2-8,-4 2-1-6,-6-1-1 13,-3 2 2-13,-1 2 2 0,1 0-8 13,4 0 11-13,7 0-12 13,8 0 7 2,8 2-3-15,1 7 1 14,4 2 0-14,-4 1-2 0,5 0 6 12,4 2-10-6,3-2 12-6,2-3-12 13,-4-2 14 2,-1-1-9-15,-2-4 0 14,5-2 3-14,9 0 4 13,8 0-6-13,5-4 5 0,-2-7-1 13,-4 2-8-13,-6 1 11 14,-5 2-13-9,3-2 9-5,1 4-4 14,-3 1 1-14,-2 3 1 13,-9 0-2-13,-8 0 5 14,-1 3-12-14,-9 6 14 14,-2-4-14-14,-6-1 14 13,-4 0-9-13,-8-3 2 14,-5-1 0-9,-3 0 0-5,-10 0 2 14,-6 0-7-14,-9 0 12 14,-7 0-15-14,-2 0 16 0,0 0-11 12,0 0 4-12,0 0-1 14,0 0 5-14,-6 0-3 14,-17 0 2-14,-10-5 3 13,-17-4-14-7,-10 0 14-6,-9 1-15 13,-6 4 10 2,-10 0-6-15,-4 4 4 14,-9 0-2-14,-12 0 2 13,-6 0 0-13,-6 0-7 0,-3 6 14 13,-2 4-17-13,-4 2 16 13,1-2-10-7,5 2 4-6,9-4 0 14,12 0 0-14,8 0 0 13,7-2-4-13,6-1 8 14,10 0-9-14,5-3 11 13,6 0-12-13,5-2 11 14,-9 0-7-14,-2 0 4 14,-10 0-1-9,-2 0-1-5,-3 0 1 0,3 0-6 13,4 0 12 2,1 0-15-15,-4 0 9 13,1 0-4-13,-2 0-4 14,2 0 4-14,-2 0 2 0,2 0 1 12,4 0-1-12,7 0 4 14,9 0-6-8,9 0 9-6,10-4-6 13,4-1 3-13,9 3-1 14,6-1-2 0,4 1 0-14,1 0 0 14,-1 0 1-14,-2 2-6 0,2 0 12 13,6-3-12-13,3 3 12 13,2 0-5-7,5 0-1-6,0 0 2 13,0-3-3-13,0 1 0 14,0 2-1-14,7 0-15 0,8 0 7 13,12 0-9 1,20 0 14-14,16 0 8 14,10 0 1-14,8-2-5 14,0-2 1-9,0 4-1-5,-3 0 3 14,-2 0-8-14,-4 0 13 0,-4 0-15 12,-3 0 14-12,0 0-11 14,-1 0 6 1,8 0-2-15,14 0 1 0,19 0 0 12,16 0-1-12,10 0 7 14,5-6-14-9,2 0 13-5,-4 0-13 14,-2 0 11-14,-12 0-5 14,-10 1 1-14,-8 5 0 13,-4 0 0 2,-3 0 2-15,-3 0-6 14,-5 0 10-14,0 0-12 0,11 0 15 12,11 0-12-6,10 0 6-6,3 0-3 13,-1 0 0-13,-1 0 0 14,-2 0-3-14,-5 0 9 14,-3-9-11-14,-6-1 13 13,2-3-10-13,0 4 7 14,8-1-2-14,-4 3-1 13,-6 2-2-13,-4 5 0 5,-3 0 2-5,-8 0-9 14,-1 0 15-14,-5 0-15 13,-9 0 14-13,-7 0-10 14,-9 0 4-14,-6 0-1 13,0 0 0-13,-3 0 1 14,-2 0-3-14,-4 0 9 14,-1 0-13-9,1 0 14-5,5-4-9 14,6 0 6-14,-5 0-6 14,-11 0 1-14,-11 0 0 13,-14 2 0-13,-11 0 1 14,-2-1-8-14,0 1 13 13,-2 2-12-13,-21 0-4 0,-17 0 10 20,-13 0 0-20,-16 0 2 13,2 2-1-13,3 3 0 14,5-3 1-14,6-2 4 0,-1 0-8 12,0 0 8-12,-8 0-5 14,-3-9 4 1,-8 2-5-15,-5-3 0 13,-2-2 0-13,-3 1-1 5,1 0 3-5,-3 3-9 13,-3 4 16-13,-11-1-18 14,-10 5 16-14,-7 0-12 14,-4 0 6-14,-7 0-1 13,-8 0 0-13,0 0 2 14,-4 0-6-14,-6 9 9 14,3 5-15-9,1 2 14-5,8 0-10 14,15-1 12-14,6 1-10 13,8-3 4-13,6-1 0 14,5-7-1-14,7 2 6 14,6-5-14-14,3-2 18 13,11 0-15-13,5 0 13 14,9 0-12-9,0 0 6-5,5 0-1 0,5-4 0 13,4-4 3-13,5 2-7 14,4 1 13-14,4 2-14 13,5 1 11-13,3 0-12 14,-2 2 6-14,3 0-3 13,3 0 2-13,5 0-1 14,0 0 1-8,8 0 1-6,-2 0-7 13,2 0 5-13,0 0 0 14,0 0-25-14,0 10-7 14</inkml:trace>
    </iact:actionData>
  </iact:action>
  <iact:action type="add" startTime="234862">
    <iact:property name="dataType"/>
    <iact:actionData xml:id="d24">
      <inkml:trace xmlns:inkml="http://www.w3.org/2003/InkML" xml:id="stk24" contextRef="#ctx0" brushRef="#br0">14609 11175 4 0,'72'5'10'1,"-1"-5"-2"13,-6 2-5-13,3 1 2 14,9-1-2-14,10-2 2 13,8 0-2-13,10 0 3 14,7-7-1-9,-3-5-1-5,4-1-2 14,-1 1 0-14,-2 2-2 14,-6 2 2-14,-8 0-3 13,-7 1 8-13,-4 4-13 14,-5-1 14-14,2 2-11 14,1-2 6-14,4 3-3 13,4-2 1-7,5 0-1-6,9 2 0 13,2 1 4-13,-7-2-5 14,-9 2 7-14,-14 0-9 14,-15-2 12-14,-4 2-12 13,-10 0 6-13,-3 0-3 0,-9 0 0 13,-11 0 0-13,-10 0-5 14,-6 4 7-9,-2-3-9-5,-5 2 11 14,0 0-11-14,-2-3 3 13,0 1 3-13,0-1 1 14,0 0 0-14,-2 2 1 14,-23-2 4-14,-8 2 7 13,-9 0-10-13,-5 0 2 14,-5 0 3-9,-3-2-6-5,-7 3 0 14,-12-3 2-14,-13 5-3 14,-5 2 3-14,-1 0-6 13,1 3 12-13,5 2-18 14,6 0 18-14,-7 0-16 13,-3 0 12-13,-8 1-7 14,-7-4 2-8,-2 3 0-6,-3-2-1 13,0-1 5-13,-3 2-10 14,-4 1 13-14,0 2-14 0,-4 1 14 13,-2-2-11 1,5-3 6-14,7-6-2 0,12-2 0 13,11-2 1-13,4 0-5 13,0 0 13-7,0-2-18-6,7-10 19 14,9-2-15-14,4-2 11 13,11 0-6-13,4 1 0 14,3 0 1-14,0 3-2 13,0 2 1-13,1 4-7 14,-6 6 14-14,1 0-17 14,4 0 14-9,4 0-10-5,6 0 6 14,3 0 0-14,5 4 0 13,5 3 0-13,9-4-5 14,3-1 11-14,7 0-14 14,5 0 8-14,0 4-1 0,0 3-18 12,3 2 8-12,21 3-4 20,12 0 2-20,13-2 13 0,16-1 0 13,6-7-3 2,7-1 8-15,5-3-6 0,-1 3 8 12,3-3-9-12,-3 0 5 14,1 0-3 1,-1 0 0-15,-1 0 1 0,-1-6 0 12,-5-2 7-6,2 1-8-6,-4-1 6 13,-2 4-5-13,1 0 3 14,-10-2-2-14,-6 4 0 14,-12-2-1-14,-13 3-1 13,-12 1 4-13,-6 0-11 14,-9 0 15-14,-2 0-15 14,-2 0 14-9,0 0-12-5,0 0 5 14,0 0-1-14,0 0 0 13,0 0 1-13,0 0-3 0,-2 0 9 13,2 0-12 2,0 0-4-15,0 0-1 0,0 7-22 12,20 11 20-12</inkml:trace>
    </iact:actionData>
  </iact:action>
  <iact:action type="add" startTime="241229">
    <iact:property name="dataType"/>
    <iact:actionData xml:id="d25">
      <inkml:trace xmlns:inkml="http://www.w3.org/2003/InkML" xml:id="stk25" contextRef="#ctx0" brushRef="#br0">19331 11379 1 0,'60'0'-1'1,"13"0"1"13,19 0 0-7,9 0 0-6,9-1 3 13,4-8-3-13,-4 1 3 14,-3 1 0-14,0 3 0 13,6 0-1-13,12 1 3 14,7 3-2-14,3 0-3 14,2 0 0-14,-4 0 0 13,2 4 1-7,-2 0-5-6,-4 3 11 14,-9-5-14-14,-6 2 16 13,-12-3-15-13,-6 2 12 14,-1-3-6-14,-2 0 2 13,5 0-1-13,4 0 4 14,6 0-2-14,-4-7 0 14,-1 1 3-9,-7-2-11-5,-5 0 13 14,-6 2-10-14,-12 1 4 14,-4-4-2-14,-11 4 5 0,-6-5-5 12,-8 2 12-12,-13 1-10 14,-13 3 5-14,-13 3-2 13,-5-2 6-13,0 3-9 14,-5 0 16-8,-15-4-8-6,-18-1-6 13,-20-2-4-13,-19 5-1 14,-18 2-6-14,2 0 14 13,3 0-15-13,4 0 17 14,-1 0-12-14,0 0 3 14,-4 0 0-14,2 0 0 13,-3 0 2-7,1-3-5-6,-9-6 12 14,-12 4-18-14,-13-2 16 13,-11 6-14-13,-6-2 9 14,-3-1-4-14,4 2 2 13,8-4 0-13,12 0 0 0,14 3 3 13,9-4-8 2,6 5 12-10,5 0-12-5,12 0 12 14,7 1-11-14,14-2 5 13,4 0-1-13,8 3 0 0,9 0 0 13,6 0-4-13,7 0 8 14,9 7-11-14,3 6-4 13,8 6 10-13,0 3-24 20,37 2 0-20,34-3 23 0,43-7 2 13,33-13 14-13,24-1-11 14,14-1 1-14,-4-20 2 13,-5 1-6-13,-9 0 7 14,-15 0-2-14,-19 2-1 14,-21 4-1-14,-26 2 2 13,-22 3-5-7,-22 6 4-6,-18 1 4 13,-11 2-16-13,-6 0 16 14,-7 0-18-14,0 0 13 0,0 0-7 13,0 0 1 1,0 0-1-14,0 0 2 0,-7 0 4 13,-4 0 2-13,-2 0-2 20,-3 0 5-20,8 0 0 0,3 0-5 13,2 0-1-13,3 0-1 13,0 2 0-13,-2-2-1 14,2 3-3-14,-2 6-4 14,0 2 4-14,0-2-8 13,0 5 12-13,-1 2-15 14,-1 5 5-9,-2 0-24-5</inkml:trace>
    </iact:actionData>
  </iact:action>
  <iact:action type="add" startTime="243230">
    <iact:property name="dataType"/>
    <iact:actionData xml:id="d26">
      <inkml:trace xmlns:inkml="http://www.w3.org/2003/InkML" xml:id="stk26" contextRef="#ctx0" brushRef="#br0">27530 11193 3 0,'95'7'1'1,"1"-6"4"13,-5 1-4-7,-12-2 5-6,-10 0-6 13,-11 0 2-13,-11 0 2 14,-9 0 0-14,-14-6 0 14,-11 3 4-14,-10 3-4 13,-3 0 1-13,-3 0-2 14,-17-5 4-14,-13-2-6 0,-5 2 7 19,-14-1-8-19,-8 6 0 14,-6 0-2-14,-5 0 7 13,-8 0-12-13,-1 2 14 14,-4 7-14-14,-4 2 9 13,-3-1-8-13,-9 1 9 14,-10-4-3-14,-12 3 0 0,-11-1 0 13,-13 4-4-8,-3-3 9-5,-5 2-13 14,3-2 14 1,6 1-15-15,4-3 10 13,14-2-2-13,9-6 1 0,18 0 0 13,19 0 0-13,14 0 6 13,14-6-7-13,11-6 7 14,15 1 6-8,14 5-10-6,9 0 21 13,4 4-18 2,0 2-5-15,4 0-5 0,17 0-14 12,11 0 15-12,15 0 8 14,13 5-3-14,11 2 6 14,18 3-7-14,14-2 6 13,13-4-4-7,6-1 1-6,8-2-2 13,1-1-1-13,4 2 4 0,0 2-9 13,1-1 13 2,-6 1-16-15,-3-1 16 13,-9-3-13-13,-10 2 7 14,-11-2-2-14,-13 2 0 0,-8 1 1 13,-15-3-4-8,-8 0 10-5,-13 0-15 14,-13 0 16-14,-8 0-10 13,-11 0 8-13,-8 0-2 14,0 0-2-14,0 0 5 14,-18 0 3-14,-7-7-3 13,-4-4-7-13,-11 1 7 14,-4 3-14-9,-3 7 8-5,-5 0-8 14,-4 0 6-14,-4 0 1 14,-7 4 0-14,-8 4 1 13,-14 2-4-13,-19 3 5 14,-16 1-6-14,-16 2 8 14,-12-5-15-14,3 1 13 13,8-3-2-13,12-1 0 5,13-1 5-5,16-2-5 13,13-1 0-13,15-4-4 14,21 0 13-14,18 0-13 14,10 0 12 0,15-10-9-14,2-2 6 0,6-2-4 13,0 1-1-13,0 2-16 13,0 3-2-7,0 4-12-6,-10 4 5 14</inkml:trace>
    </iact:actionData>
  </iact:action>
  <iact:action type="add" startTime="248962">
    <iact:property name="dataType"/>
    <iact:actionData xml:id="d27">
      <inkml:trace xmlns:inkml="http://www.w3.org/2003/InkML" xml:id="stk27" contextRef="#ctx0" brushRef="#br0">17554 8439 0 0,'-15'-9'0'6,"-4"1"1"-5,2 2 2 0,-5-3-2 13,-7 4 1-13,-7-2-2 13,-2 0 2-13,-2 1 1 14,0 0-1-14,-5-2 10 14,1 0-10-14,-8-1 9 13,-2 0-8-13,-3 0 3 14,-10 4-2-9,-2 0 0-5,-4 2-4 14,-1 3 5-14,0 0-12 14,-4 0 15-14,-9 0-13 13,-5 0 11-13,1 0-7 14,-2 0 2-14,8 2-1 13,7 6 0-13,9 2 3 14,7 4-9-8,6 1 12-6,0 6-15 13,0 5 14-13,3 2-10 14,0 6 5-14,6 2-1 14,5-2 1-14,5 2 0 13,8 2-4-13,3-1 8 14,2-1-12-14,3 2 16 13,1-1-19-13,2-5 18 5,5 1-11-5,0-3 4 14,2-2 0-14,1-2 0 13,2-1 1-13,-1-2-6 14,-3 2 13-14,1-4-15 13,3 2 16 2,-2 1-18-15,6-1 12 0,2 5-4 13,2 5 1-8,0-1 0-5,0 0-3 14,0 2 9-14,0 0-13 13,4 2 14-13,8 3-14 14,1 2 13-14,1 2-8 14,-1 1 2-14,0 0 0 13,5-3 0-13,-2 5 2 14,3-3-7-8,0 1 13-6,3 2-16 0,2-3 9 12,3-6-7 3,10-4 4-15,13-6 2 0,8-4 0 12,11-5 2 3,5-3-2-15,1 2 8 14,1-1-13-14,-5 0 12 13,-4 2-14-13,-3 2 14 5,4 0-9-5,-1 0 3 13,8 0-1-13,4 0 1 14,6-4 2-14,4 0-6 14,6-5 11-14,14-4-9 13,7-4 6-13,2-3 0 14,-6 0-2 1,-7 0-1-15,-5-10 2 4,-6-1-3-4,-6-3 0 14,-3 0 7-14,-4-4-11 13,-4-5 8-13,0-3-3 14,-6-1 8-14,-7-4-10 14,-6-6 1-14,-8-1-1 13,-11-4 2-13,-7-3 0 14,-10-1 6-9,-11 4-3-5,-6 1-3 0,-3-2 5 13,-2 2-8-13,0-5 6 14,0-1-7-14,0-3 2 13,-4-3 0-13,-12 4 0 14,-4 0 4-14,-10 3-12 13,-1 2 17 2,-6 2-16-15,-5 2 14 5,-6 2-10-5,-2 1 5 13,-4 2-2-13,0 0 0 14,1 3 1-14,2-3-2 14,2 6 8-14,1 0-14 13,0 6 16-13,-1 0-16 14,-3 0 12-14,-3 0-6 13,-5 2 1-7,-6 0 0-6,-7 3-1 14,-12 1 4-14,-10 2-10 13,-14 1 14-13,-3 4-13 14,7-2 15-14,9 3-14 13,11-1 6-13,6 2-1 14,0 1 0-14,4 5 1 0,3 2-5 13,7 0 9-8,5 0-14-5,4 0 16 14,1 9-14-14,2 9 9 13,-3 1-3-13,2 7 1 14,-2 6 0-14,1 2-1 14,1 4 2-14,1-1-9 13,11-5 15-13,5-2-15 14,9-8 12-9,8 0-11-5,2-4 9 14,3 3-2-14,-2 0 0 14,2-1 2-14,1 2-8 13,4-1 13-13,1-1-15 14,2 1 13-14,-2 6-14 14,2 5 14 0,1 4-6-14,-1 3 1 5,0-4 0-5,3 2-1 13,2-4 4-13,2-1-12 0,0-2 17 13,0-1-19-13,0-3 12 14,0-2-3 0,0 1-1-14,8-2 3 0,4 5 0 13,1 2 0-13,1 5-4 13,1 2 11-7,3 5-14-6,2 4 12 14,9 5-10-14,2-5 4 13,10 0-2-13,1-9 0 14,7-2 3-14,6-5-1 13,5-4 3-13,6-4-6 14,9-2 13-14,3-4-15 14,6-3 13-9,3-1-8-5,3 2 1 14,1-5 0-14,0-2 0 13,10-6 0-13,2-1-5 14,3 0 13-14,10 0-11 0,0-8 8 13,0-8-8 1,-2-6 7-14,-12 0-4 0,-4 1 1 19,-9-2-1-19,-6 5 0 14,-7 1 5-14,-4 2-8 0,-2 3 9 13,-3-5-11-13,3 0 15 13,-1-5-16-13,-3-6 10 14,3-6-4-14,-6-5 2 14,-7-1-1-14,-11-2 5 13,-12-2-4-7,-10 5 7-6,-10-2-5 13,-9 1 2-13,-4 0-4 14,0 1-4-14,0 3-2 14,-17 2 4-14,-4 6 0 13,3 1 1-13,5 2 1 14,2 1 3-14,2 0-10 13,0 0 14-7,0 0-14-6,0-3 7 14,-4 0-2-14,-3-1 0 13,-6-2 0-13,-3-1-2 14,-8 0 2-14,-6-1-7 0,-7 0 13 13,-5 1-17 1,-7 0 14-14,-3 0-3 0,1-1 0 13,0 0 0-8,-2-2 0-5,-3 0 5 14,-2 0-8-14,-4-3 10 14,-3 4-12-14,3 1 13 13,0 2-14-13,8 5 9 14,6 6-3-14,1 5 0 13,0 2 1-13,-2 5-6 14,0 3 8-8,0 2-12-6,4 2 18 13,6 0-19-13,5 0 15 14,1 0-8-14,0 10 3 13,-1 2 0-13,-3 5-2 14,-6-4 4-14,-2-1-6 14,-4 4 11-14,-6 1-14 13,-5 0 14-7,-5 5-13-6,-4 0 7 13,0 5-1-13,3-4 0 14,4 0 0-14,9-7-2 14,12-2 9-14,10-4-14 0,8-2 15 12,8-3-15-12,6 2 10 14,5-1-6-14,1 2 3 14,-1 0-2-9,-5 4 0-5,3 0 4 14,-3 0-10-14,0 0 18 13,0 2-18-13,2-1 17 14,3-4-15-14,0-1 9 14,4 1-3-14,2-4 0 13,1 5-2-13,4 4 1 14,2 1-21-9,0 1-1-5</inkml:trace>
    </iact:actionData>
  </iact:action>
  <iact:action type="add" startTime="262172">
    <iact:property name="dataType"/>
    <iact:actionData xml:id="d28">
      <inkml:trace xmlns:inkml="http://www.w3.org/2003/InkML" xml:id="stk28" contextRef="#ctx0" brushRef="#br0">8916 13036 14 0,'0'0'28'1,"0"0"-20"0,0 0 6 12,0 0-11 3,0 0-1-15,0 0-2 4,0 0 0-4,0 0-5 14,0 0 10-14,0 0-12 14,0 0 8-14,0 0-4 13,0 7-7-13,0 5 3 14,0 8 7-14,0 6 0 13,0-1-1-13,0 1 7 14,0-6-12-8,0-6 12-6,0-6-10 13,0-4 9-13,0-4-4 14,0 2-1-14,0-2 0 14,0 3-1-14,3-3 2 13,-1 0-6-13,-2 2 12 14,0-2-14-14,0 2 14 13,2-1-12-7,0 3 6-6,-2 5-1 14,2-4 0-14,-2 1 1 13,2-1-2-13,-2-3 5 14,0-1-11-14,2 3 14 13,-2 1-14-13,5 0 12 0,7 4-10 13,3-1 3-13,12 1-12 14,6 4 14-9,8-4 0-5,3 3 0 14,3 0 4-14,1 1-7 14,2-1 10-14,-4-3-8 13,-1 3 3-13,-3-1-2 14,3-3 1-14,4-2 1 13,7-2-2-13,10-1 7 14,15 0-11-8,10-1 10-6,12 2-9 13,6 1 7-13,5-5-6 14,9 0 3-14,1 0-1 13,3 0 0-13,-4 0 1 14,-9 0-4-14,-6 0 9 14,-7-3-10-14,-7-3 11 13,-9 4-12-7,-1-1 9-6,1 3-4 13,4 0 0-13,4 0 0 14,-3 0-2-14,-10 0 8 0,-11 0-16 13,-13 0 20-13,-12-9-19 13,-11-3 16-13,-6 0-7 14,-6-2 2-14,-10 3 0 20,-6-2 3-20,-5 5-1 0,0-1 13 13,0 2-12-13,-14-2 15 13,-3 0-16-13,-6-2-1 14,1 2-2-14,-5 1-1 14,-5 1 0-14,-1 2 0 13,-7-2 0-13,-7 0 5 14,-9-4-4-9,-8 6 4-5,-9-2-10 14,-4 5 10-14,-5 2-10 14,-5 0 5-14,-2 0 0 13,-12 6 0-13,-3 10 0 14,-8 3-3-14,-3 4 7 0,-5 3-12 12,-1 3 14-12,1-2-12 21,4 2 10-21,8-7-4 13,6-4 0-13,4-2 1 14,1-6-1-14,4-1 5 0,9-6-11 12,1 1 14-12,9-4-14 14,3 0 13-14,7 0-8 14,1 0 1-14,3-2 0 20,4-6 0-20,5-1 4 0,-2-2-8 12,1 2 12-12,3 4-16 14,0-2 13-14,6 7-12 14,6 0 9-14,8 0-2 13,11 0 0-13,7 0 0 14,9 0 0-14,2 0 5 14,0 0-12-9,0 0 7-5,0 0-4 14,0 0-15-14,8 0 1 13,21 5-4-13,14 13 15 14,11-2 5-14,8 0 4 14,9-4 2-14,8 0 0 0,2-1-6 12,4-2 9-12,0-1-7 20,0 1 2-20,7-4-1 14,5-3 0-14,12-2 1 14,9 0-2-14,1 0 6 0,3-7-12 12,-1 2 15-12,1 3-17 14,-1 2 15-14,-10 0-11 14,-11 0 4-14,-10 0 0 20,-14 0 0-20,-12 0 2 0,-15 0-6 12,-13 0 11-12,-14 0-14 14,-8 0 15-14,-10 0-11 14,-2 0 6-14,-2 0 7 13,2 0-2-13,-2 0 5 14,3 0 3-14,-3 0-15 13,0 0 15-7,0 0-16-6,0 0 9 14,0 0-1-14,0 0-13 13,0 0 5-13,0 0-3 0,0 0 1 13,0 0 2-13,0 0-2 13,0 0 10-13,0 0-15 14,0 0 16-14,0 0-14 14,0 0 11-9,0 0-6-5,0 0 1 14,0 0-1-14,0 0 0 14,0 0 7-14,0 0-12 13,0 0 14-13,0 0-15 14,0 0 15-14,0 0-12 13,0 0 4-13,0 0-1 14,0 0 0-8,0 0 2-6,0 0-4 13,0 0 10-13,0 0-16 14,0 0 16-14,0 0-15 13,0 0 10-13,0 0-5 14,0 0 2-14,0 0-1 14,0 0 0-14,0 0-15 0,0 0 9 19,2 0-33-19,6 0-10 0</inkml:trace>
    </iact:actionData>
  </iact:action>
  <iact:action type="add" startTime="265244">
    <iact:property name="dataType"/>
    <iact:actionData xml:id="d29">
      <inkml:trace xmlns:inkml="http://www.w3.org/2003/InkML" xml:id="stk29" contextRef="#ctx0" brushRef="#br0">13678 12296 4 0,'0'0'7'15,"0"0"-6"-14,0 0 1 14,0 0 7-14,0 0-2 13,0 0-2-13,0 0-1 14,0 0 0-14,0 0-5 14,0 0 8-9,0 0-14-5,0 0 7 14,0 0-5-14,0 0-1 13,0 0 3-13,6 9-2 14,1 2 5-14,4 3-1 14,3 2 3-14,-1 2-9 0,1 6 14 12,-4 4-14 3,1 6 13-15,-1 8-9 4,-4 3 6 11,-2 2-2-15,-1 3-1 0,-3 3 2 13,0 1 1-13,0-4 1 13,0-2-4-13,0-6 4 14,0-3-5-14,0-5 6 14,4 0-5 0,3-2 1-14,0 0 0 5,-1-2-1-5,1 1 4 13,-1-4-8-13,2-3 9 14,-2 1-10-14,3-4 11 14,-3-1-7-14,2-1 1 13,-2-3 0-13,1 2-1 14,-1-3 3-14,4-1-7 13,-2 0 13-7,1-1-16-6,0-3 14 14,-2-1-11-14,2 0 9 13,-1-4-4-13,-1 2 2 14,0-3-1-14,2 2-2 14,2 2 7-14,5-1-7 0,-1 0 6 12,1 0-4 3,4-4 6-15,2 1-6 4,3-2 2-4,4 1 3 14,4-3-5 1,7 0 1-15,11 0 3 0,10 0-3 12,11 0-1-12,5 0 8 14,10-12-14-14,7 5 10 13,-3 0-5 2,3 2 1-15,-3 5 0 5,0-2-2-5,-1 2 5 13,-3 0-9-13,-14 0 12 14,-9 0-14-14,-6 0 12 13,-4 2-9-13,0 3 4 14,4 4 0-14,9-1 0 14,4-2 1-14,5-3-3 13,-1 0 9-7,-3-1-14-6,-7-2 14 13,-7 2-13-13,-8-2 7 14,-5 2-1-14,-5-2 0 14,-6 0 1-14,-3 0-2 13,5 0 6-13,8 0-10 0,8 0 11 13,8 0-8 2,5-6 9-15,3-4-11 4,7 2 4-4,2-3 0 14,4 2 0-14,-8 1 3 13,-11 0-9-13,-10 1 14 14,-15 4-16-14,-8-1 16 14,-4 2-15-14,2-1 10 13,4 1-4-13,5 2 1 14,3-1 0-9,7-1-1-5,-2-2 3 14,1-4-10-14,-1-2 16 14,-3 0-13-14,-6-2 13 13,-6-1-11-13,-2 3 5 14,-8 2-2-14,-2-1 0 14,-4 4 1-14,-5 2-5 0,2-2 10 19,1 3-13-19,2 0 11 13,5-1-11-13,9-1 10 14,2-3-3-14,2 4 0 0,-2-4 0 13,-2-1-2-13,-8 3 8 13,-1-4-12-13,-2 1 13 14,-5 1-7-14,0-6 7 13,1-1-3-7,-4-2-3-6,5-8 2 14,6-1-3-14,5-1 1 13,5 1-4-13,0 4 10 14,-2 1-15-14,-5 5 16 13,-4 3-16-13,-7 1 12 14,-5-1-4-14,0 3 2 14,-4-5 0-9,-2 0-2-5,0-7 5 14,-2-1-5-14,-17-2 3 14,-1-6 0-14,-2-4 4 13,0 1-2-13,-1-4-5 14,1 3 4-14,-2 1-1 13,-3-2 0-13,-4 0-2 0,0 6 6 19,-8-4-11-19,1 5 13 0,-4-2-15 13,-3 2 11-13,-5 1-5 14,-4 3 0-14,-2-1 0 13,-6 2-2-13,-1 0 6 14,3 2-12-14,0 1 18 14,2 5-20-14,-2 4 21 13,-3-1-18-7,1 9 7-6,-2-1 0 13,-3 4 0-13,-3 0 0 14,1 0-5-14,-2 0 14 14,-1 0-19-14,-3 7 16 13,-8 5-15-13,-6 5 13 14,-7 3-8-14,1-2 4 14,-5-4 0-9,-1 0-1-5,-2-4 2 14,-4-4-9-14,3-4 16 13,-1 1-15-13,0 0 16 0,5-1-14 13,-1 2 5 2,3 0 0-15,2-2 0 0,9 0 2 12,12 1-8-12,3-2 15 20,3 7-19-20,0 2 18 0,1 2-15 13,-7 2 10-13,0-4-3 14,1-2 0-14,5-1 0 13,9-4-2-13,8 1 7 14,10-2-13-14,5 1 17 13,2-1-18-13,7 0 17 14,4-2-13-8,5 0 8-6,2 0-3 13,8 0 0-13,0 0 3 14,0 0-6-14,5 0 9 14,-1 0-15-14,5 0 14 13,0 0-13-13,0 0 6 14,0 1 2-14,0 1-6 0,0 5 4 19,0 1 1-19,0-3 1 14,0 4-9-14,0-6 18 13,0-1-17-13,0 1 15 0,0 1-12 13,0-1 5-13,0 4 0 13,0-3 0-13,0-3 0 14,0 1-2-14,0-2 4 14,2 0-9-9,-2 3 14-5,3-2-15 14,-1 2 10-14,0-2-2 13,3 3 0-13,-3 1 0 14,2 1-1-14,-2-2 5 14,3 1-9-14,-3-3 12 13,-2 1-14-13,2-3 13 14,-2 0-10-9,0 0 7-5,0 2-3 14,0-2 0-14,0 0 2 14,0 0-3-14,0 0 9 13,0 0-16-13,0 0 19 14,0 0-20-14,0 0 13 14,0 0-8-14,0 0 4 0,2 0-6 19,3 0-5-19,4 2-29 0,9 3 26 12,4-3-50 3</inkml:trace>
    </iact:actionData>
  </iact:action>
  <iact:action type="add" startTime="270078">
    <iact:property name="dataType"/>
    <iact:actionData xml:id="d30">
      <inkml:trace xmlns:inkml="http://www.w3.org/2003/InkML" xml:id="stk30" contextRef="#ctx0" brushRef="#br0">21703 13716 9 0,'100'0'1'1,"5"-4"2"0,-3-3 0 12,3 3-3-12,0 3 0 14,-1-1 6-14,-3 0-9 13,-7 0 7-7,-1-1 2-6,-4 1-2 14,3 0 4-14,-3 2-5 13,0 0 2 2,-2 0-4-15,3 0 3 0,-2 0-2 12,6 0 3-12,0 0-5 14,2 4 7-14,-3 3-8 14,-4-1 2-9,1 2-1-5,-6-2 1 14,5 2 1-14,2-2 0 13,4 0 4-13,2 2-9 14,1-7 9-14,10 2-11 14,0-3 10-14,4 0-6 13,2 0 2-13,-10 0-1 0,-1-8 0 13,-7-1 4-7,-2 2-5-6,2-3 6 13,-3-1-9-13,-2 2 11 14,-1-5-12-14,-8 2 9 13,2 0-4 2,-1 1 0-15,-2 2 1 0,-2 2-2 13,-4 2 8-13,-2 1-12 13,-7 1 12-7,0 1-12-6,-2 0 10 13,-3 1-6-13,-11-1 1 14,-7-3 0-14,-14 3 0 14,-14-2 2-14,-10 3-5 13,-5-2 9-13,0 3-6 14,-5-4 6-14,-12-2 9 0,-8-1-4 19,-6-4-4-19,-10-1-4 14,-1 2-1-14,0 0 2 0,-5-2 1 12,1 0 0-12,-10-2 0 14,-9 0-8 1,-13 2 9-15,-20-2-8 13,-18 0 2-13,-11 2-4 14,-2 0 4-14,7 2 0 4,3 0-7-4,1 0 15 14,0 2-15-14,0 2 13 14,-3 0-8-14,-4 0 2 13,-1-1 0-13,-13 2-1 14,-11 5 4-14,-10 0-12 14,2 0 13-14,2 0-11 13,15 0 12-7,12 0-13-6,-5 0 7 13,3 0-1-13,0 0 1 14,-1 2 0-14,0-2 0 14,5 0 2-14,7 0-7 13,-3 0 14-13,3 0-15 14,6 5 16-14,12 0-17 13,15-1 12-7,20 2-4-6,11-2 0 14,9-2 0-14,9 0-4 0,3-1 12 12,-1-1-18-12,3 0 20 14,6 0-16-14,9 0 13 13,11 0-7 2,7 0 3-15,0 0-1 0,0 0-2 13,0 0-25-8,27 0 16-5,24-1 9 14,27-1-3-14,32 0 10 13,30 2-13-13,25 0 6 14,25 0 0-14,13 2 0 14,-3 1 1-14,-1 2-3 13,-19 1 10-13,-22 0-16 14,-20 2 16-9,-22-2-13-5,-20 0 9 14,-20-2-8-14,-22-2 4 14,-27 4-17-14,-27 0-57 13</inkml:trace>
    </iact:actionData>
  </iact:action>
  <iact:action type="add" startTime="272537">
    <iact:property name="dataType"/>
    <iact:actionData xml:id="d31">
      <inkml:trace xmlns:inkml="http://www.w3.org/2003/InkML" xml:id="stk31" contextRef="#ctx0" brushRef="#br0">7360 14195 1 0,'91'-10'4'6,"-2"2"-2"-5,3-1 2 14,7 2-4-14,5 0 0 13,8-2 0-13,2 5 3 14,-4-6-7-14,2-1 10 14,6 1-12-14,5-4 12 13,2 1-9-13,-1 1 3 14,-3 2 0-9,-3-3 1-5,-6 8 1 14,-3-4-4-14,-6 4 6 14,-8 1-8-14,-3 4 12 13,-5 0-13-13,-3 0 8 14,1 0-3-14,-3 0 0 0,3 0 2 13,1 1-1-13,9-1 4 13,9 0-7-7,8-1 9-6,4-9-10 13,-5-3 9-13,-4 1-7 14,-4-2 2-14,-8 0-1 14,1-4 3-14,1-2 0 13,3 2 9-13,-2 0-10 14,5 2 2-14,3 2 2 13,2 2-10-7,-4 0 6-6,-8-2-2 14,-9-1 0-14,-5 1 0 13,-4 2 0-13,-4-1 4 14,-1 3-6-14,-8 0 7 14,-3-1-8-14,-4 6 10 13,-4 1-11-13,-3-4 6 14,-4 6-2-9,-2 0 0-5,-8 2 1 14,-3 0-6-14,-7 0 12 0,-7 0-14 13,-9 0 13-13,-5 0-13 13,-3 0 6-13,-3 0 1 14,0 0-10-14,0 0 0 13,0 0 6-13,0 2 2 14,-3 3-3-8,-10 0 10-6,-7 4 2 13,-3 2-5-13,-6-1 9 14,-6 1-9-14,-5 1 6 13,-11-1 0-13,-14 4-8 14,-10 0 6-14,-20-1-3 14,-11-2-2-14,-8 0 5 13,-13 1-2-7,-12-1-2-6,-3 3-1 14,-7 1-1-14,2-1 0 13,-1 0 0-13,8 3 2 14,-5-8-10-14,0 2 16 13,7-6-16-13,6-4 12 0,12-2-5 13,11 0 1-13,11 0 0 20,6 0 0-20,10 0 2 0,0-2-7 13,-1 2 13-13,-2 0-16 13,3 0 11-13,4 0-8 14,5 14 4-14,3 3 0 14,-3 5-2-14,4-1 3 13,-5 4-3-13,5-1 6 20,2 4-10-20,7-8 14 0,8 2-16 13,13-5 15-13,12 0-12 14,11-9 6-14,11 2-4 13,5 2-3-13,0 8-8 14,27 10 10-14,29 1-7 14,27 0 8-14,30-4 8 13,17-8 1-7,14-9-2-6,3-5-3 13,0-5 2-13,-6 0 0 14,-7-7 5-14,-10-11-6 14,-8 0 12-14,-8-4-13 13,-17 9 9-13,-13 3-5 0,-14 6-5 13,-8-1 1-13,-6 1 0 20,-8 1 0-20,-11 3 1 14,-4 0-4-14,-7 0 10 0,-5 0-15 12,1 0 14-12,1 0-11 14,6 0 7-14,2 0-2 13,-1 0 0-13,-2 0 1 14,1 0-2-14,-5-5 5 20,-1 5-9-20,-3-4 12 0,-5 4-10 13,-5 0 8-13,-4 0-3 14,0 0-1-14,0 0 6 13,0 0 10-13,0 0 0 14,0-3 14-14,-7-2-27 0,3-1-2 12,2-3 4 3,2 4-12-9,0 1-6-6,0-4-3 13,0-1-4-13,0 2-7 14,9-5-2-14,11-4-24 0</inkml:trace>
    </iact:actionData>
  </iact:action>
  <iact:action type="add" startTime="275140">
    <iact:property name="dataType"/>
    <iact:actionData xml:id="d32">
      <inkml:trace xmlns:inkml="http://www.w3.org/2003/InkML" xml:id="stk32" contextRef="#ctx0" brushRef="#br0">19097 14325 0 0,'74'8'0'1,"3"1"5"4,2 0-7-4,0-1 6 14,0-2-2-14,-6 3-1 13,1-1 3-13,-5 1-2 14,-5 4 0-14,1 1 0 14,-3 0 4-14,1 0-10 13,-1 2 11-13,-2-2-10 14,-4-7 6-9,0-2-3-5,-7-3 2 14,-5-2 0-14,-6 0 3 14,-15 0-2-14,-9 0 5 13,-10 0-8-13,-4 0 15 14,0 0-13-14,-8 0 14 13,-9-7-6-13,-10 0 2 14,-6-7-12-8,-9 2 0-6,-5-1-3 13,3 6 10-13,-1 0-11 14,0 4 11-14,-2 1-13 14,-7 2 7-14,-2 0-2 13,-4 0 0-13,-6 4 1 14,-5 6-4-14,-6-1 9 13,-4 4-11-13,-4-1 12 5,0 0-12-5,9 0 11 14,7-2-5-14,8 2 0 13,11-4 0 2,7-2-2-15,12 2 5 0,13-6-8 12,9 2 12-12,9-4-14 14,0 0 7-14,0 0-1 14,7 0-21-9,31 0 16-5,22 1 6 14,18-1 4-14,11 0-2 13,0 0 6 2,-4 0-13-15,-12 0 12 0,-10-1-11 13,-18-1 9-13,-10 2-5 13,-10 0 0-13,-9-2 1 14,-12 2-1-9,-4 0 3-5,0 0-2 14,0 0 1-14,0 0-4 0,0 0 9 13,0 0-7-13,0 0 0 13,0 0 5-13,0 0-3 14,0 0-2-14,0 0 0 14,0 0 6-14,0 0-13 13,0 0 9-7,0 0-8-6,0 0 3 13,0 0 0-13,0 0 3 14,0 0 0-14,0 0-2 14,0 0 2-14,0 0-5 13,0 0 9-13,0 0-11 14,0 0 14-14,4 0-12 14,3 7 5-9,-3 2 0-5,1 3-7 14,-3-1-14-14,-2-2-21 13</inkml:trace>
    </iact:actionData>
  </iact:action>
  <iact:action type="add" startTime="276746">
    <iact:property name="dataType"/>
    <iact:actionData xml:id="d33">
      <inkml:trace xmlns:inkml="http://www.w3.org/2003/InkML" xml:id="stk33" contextRef="#ctx0" brushRef="#br0">24469 14200 11 0,'-4'-5'9'1,"4"5"-3"4,0-2-6-4,0 2 2 14,0 0-6-14,0 0 0 13,13 0 1-13,5 10 6 14,11 10-1-14,6 2 2 14,7 3-4-14,8-6 3 13,-1-1-3-13,0-2 0 14,0-2 4-9,-5-1-9-5,3-1 10 14,7 3-10-14,6-6 13 14,7 0-7-14,8-7-1 13,4-2 2-13,1 0 4 14,2 0-4-14,-8 0 3 13,-3 0 0-13,-4 0-8 14,3 0 11-8,1 0-9-6,2 0 6 13,1 0-3-13,-1-2-2 14,1 2 1-14,-7 0-1 0,2 0 5 12,2 0-9-12,5 0 10 14,5 0-12-14,0 0 13 14,-2 0-9-14,-4 0 3 13,-5 0-1-7,-6 0 1-6,-1 0 1 14,-1 0 1-14,1 0 1 13,3 0-2-13,-1 0 3 14,-1 0-5-14,2 0 3 13,-4 5-3-13,0-1 0 14,3 0 0-14,-1 1-1 14,5 0 6-9,-2-1-12-5,-2 4 14 14,-7-2-13-14,-7-3 13 13,-8-1-9-13,-5 3 2 14,-1-1 0-14,3 0-3 14,10 1 6-14,3 0-8 13,8 2 13-13,3-7-16 14,1 5 16-9,-3-5-11-5,5 0 6 0,-1 0-3 13,0 0 4-13,-2-8 1 14,-6-2-4-14,-1 0 5 13,-3-1-6-13,-2-1 6 14,-10 2-7-14,-6 3 8 14,-10-1-11-14,-8 3 6 13,-9 5-2-7,-7 0 5-6,-2 0-4 13,0 0 14-13,0 0-12 14,-2 0 24-14,-2 0-18 14,-1 0 12-14,1 0-19 13,4-4 12-13,0 3-4 14,0 1-2-14,0 0-8 13,0 0 7-7,0 0-14-6,0-2 8 14,0 2-7-14,0-2-7 13,-12 2 2-13,-14 0-33 0,-17 0-19 13,-13 0-6-13</inkml:trace>
    </iact:actionData>
  </iact:action>
  <iact:action type="add" startTime="278881">
    <iact:property name="dataType"/>
    <iact:actionData xml:id="d34">
      <inkml:trace xmlns:inkml="http://www.w3.org/2003/InkML" xml:id="stk34" contextRef="#ctx0" brushRef="#br0">5744 15458 12 0,'0'-14'2'1,"0"6"0"13,0-4 2-13,0 6 1 14,0 3-4-14,0 3 4 13,0 0 0-13,0 0-4 14,0-6 1-14,0 6 3 14,0 0-4-9,0 0 2-5,0 0 5 14,0 0-6-14,0 0 2 14,2 0-3-14,-2 0-1 13,0 0 0-13,0 0 0 14,2 0-5-14,-2 0 10 13,0 0-10-13,5 0 5 14,4 0-4-8,4 0 6-6,7 0-2 13,5 0 0-13,8-1 1 14,3-3-2-14,11 0 6 13,-1-4-9-13,4 4 10 14,-2 2-12-14,0 2 10 14,-4 0-5-14,3 0 1 0,-1 0 0 12,6 0 0-6,2 0 1-6,4 0-1 13,4 0 5-13,9 2-9 14,3 0 10-14,8-2-7 14,3 0 3-14,-5 0-2 13,0 0 0-13,-6 0 1 14,-1 0-2-14,-1-2 7 14,-5 0-12-9,0-1 13-5,-5 3-12 14,0 0 9-14,-4 0-5 13,3 0 1-13,-3-5 0 14,-2 5 0-14,2 0 2 14,0-4-7-14,2 4 11 13,-3 0-12-13,3 0 15 14,-2 0-14-9,-4 0 7-5,2 0-2 14,0 0 0-14,2-5 2 14,2-4-5-14,7-3 9 0,4 1-9 12,5-1 9 3,-1-2-11-15,-1 5 7 0,-7-2-3 13,-5 8 1-13,-6 1 0 20,-2 2-1-20,-6 0 2 13,2 0-7-13,-2 0 12 0,4 0-12 13,-1 8 12-13,0 0-10 14,1 1 4-14,-3 0 0 13,-1-4 0-13,0 0 0 14,3-1-1-14,4-4 7 13,5 3-12-7,10-3 13-6,1 0-11 14,-2 0 7-14,-1 0-5 13,-11 0 2-13,-1 0 0 14,-1 0 0-14,6-3 2 13,3-6-7-13,10 0 13 0,2 1-14 13,4 2 10 2,0-5-7-10,3 6 3-5,-3-2-4 14,0 4 4-14,-2-7 0 13,-2 2-2-13,-4 4 7 0,-6 0-11 13,-3 2 9-13,-3-1-8 14,-2 3 9-14,-2-1-4 13,2-3 0-13,2 0 0 20,0-2 0-20,7 2 4 14,-5-4-8-14,3 2 10 0,-3-1-12 13,-4 2 11-13,-2 0-8 13,-8 5 3-13,-2 0 0 14,-7 0-2-14,0 0 4 14,-1 0-5-14,1 10 5 13,3 6-8-7,1 3 7-6,4-1-6 13,0-4 8-13,-3 4-3 14,5-4 0-14,-1-2 0 14,0-3-2-14,4-4 5 13,-1 2-6-13,-2-2 9 14,0-5-12-14,-3 4 12 0,0-4-9 13,-2 2 4-8,1 0-1 10,1-2 0-15,6 1 0 13,6-1-2-13,4 0 8 0,5 0-10 13,2 0 9-13,3-5-8 14,-1-4 6-14,3 2-3 13,-6 2 1-13,-1-4-1 14,-4 4 0-9,-10 5 2 10,1 0-10-15,-1 0 16 0,3 0-17 13,4 0 16-13,4 0-10 13,1 0 3-13,3 0 0 14,-4 0 0-14,1 0 1 13,-5 0-5-13,-2 0 10 14,-2 0-12-8,-6 0 14-6,2 0-14 13,-8 0 9-13,1 0-3 14,-5-6 0-14,1 5 0 13,-4-1 0-13,-1-2 4 14,-3-3-8-14,-2 6 10 0,3-1-11 13,1 2 11-13,4 0-9 13,1 0 3-7,2 0 0-6,3 0 0 13,3 0 0 2,4 6-4-15,4-2 10 0,-3 0-12 13,3-4 13-13,-3 0-13 13,-4 0 10-13,1 0-5 14,-2 0 1-14,6 0 0 14,4 0-1-9,7 0 4-5,3-4-10 14,4-4 14-14,-5 4-14 13,-2-3 13-13,-5 4-8 14,-4-3 2-14,-3-1 0 14,-4 6-2-14,-2-3 4 13,-5-2-5-13,-2 2 9 14,1 0-8-9,-4 0 9 10,-1-3-11-15,-1 6 6 0,2-3-2 13,-2 2 0-13,-1-3 0 13,1 2 0-13,-2-2 3 14,1 0-6-14,-1 1 8 0,-2-5-9 13,-2 5 11-13,0 3-11 13,5-2 4-7,-1 3 0-6,6 0 0 13,5 0-4-13,5 0 1 14,0 13-2 1,-2-5 2-15,-7 2 0 13,-3-2-2-13,-4-6 7 0,-5 0-2 13,-4-2 2-13,-1 0 2 14,-7 0-2-9,-7 0 2-5,-7 0-8 14,-2 0 10-14,0 0-11 13,0 0 11-13,0 0-9 0,2 0 3 13,2 0-1-13,5 0-2 14,3 0 3 0,-2 0-3-14,-1 2 9 0,-4-2-14 19,-3 0 16-19,1 0-10 0,-3 0 5 13,0 0 3-13,0 0 3 14,0 0 9-14,0 0 15 13,0 0-10-13,0 0 6 14,0 0-28-14,0 0 4 13,0 0 1-13,0 0-11 14,0 0 5-8,0 0-2-6,0 0 0 13,0 0-1-13,0 0-1 14,0 0-5-14,0 0 9 13,0 0-27-13,0 0-5 14,0 0-58-14</inkml:trace>
    </iact:actionData>
  </iact:action>
  <iact:action type="add" startTime="284985">
    <iact:property name="dataType"/>
    <iact:actionData xml:id="d35">
      <inkml:trace xmlns:inkml="http://www.w3.org/2003/InkML" xml:id="stk35" contextRef="#ctx0" brushRef="#br0">6973 15836 19 0,'-5'-11'16'1,"0"7"10"13,1 4-8-13,2 0 11 14,2 0-14-14,0 0 2 13,0 0-5-13,-3-2 1 14,3-1 1-14,-4-2-12 14,2-4 7-14,-2 4-7 13,1 5 10-7,1 0-9-6,2 0 12 13,0 0-12-13,-2 0-3 14,-1 0-2-14,-1 10-10 14,-1 20 10-14,1 16 2 0,-2 21 1 12,1 5 5 3,0-2-7-15,5-2 6 20,0-10-5-20,0-6 0 0,0-6 1 13,0-1-2-13,0-5 4 13,0-8-8-13,0-10 11 14,0-8-10-14,0-6 9 0,0-4-6 13,0-4 2-13,0 0-1 13,0 0 2-13,0 0 0 14,0 0 0-9,-4 0 2-5,1 0-6 14,1 0 9-14,2 0-13 14,0 0 6-14,0 0 0 13,0 0-3-13,0 0-4 14,0 0 6-14,0 0-13 14,0 0 12-14,0 0-17 13,0 0 9-7,0 0-19-6,7-4 24 13,0 0-15-13,0-2 1 14,-1 6 8-14,-2 0-6 14,-1-5 8-14,-1 5-12 0,0-7 15 12,3-3-17 3,0-8 5-15</inkml:trace>
    </iact:actionData>
  </iact:action>
  <iact:action type="add" startTime="286668">
    <iact:property name="dataType"/>
    <iact:actionData xml:id="d36">
      <inkml:trace xmlns:inkml="http://www.w3.org/2003/InkML" xml:id="stk36" contextRef="#ctx0" brushRef="#br0">7714 16026 0 0,'-4'-4'12'15,"2"-1"4"-8,2 4-3-6,0-2 10 13,-2 3-16-13,2 0 2 14,0 0-4-14,0 0-7 14,0 0 7-14,0 0-4 13,0 0 2-13,0 0 1 0,0 0 5 13,-2 0-9-13,0 0 8 20,2 0-4-20,-3 0 0 0,-2 0 0 13,-4-1-2-13,1-3-2 13,-3 4 0-13,-1-5-1 14,1 5 1-14,2-3-1 13,0 3 4-13,3 0-7 14,1 0 8-14,3 0-7 14,2 0 6-9,0 0-6-5,0 0 1 14,0-2-12-14,0 2 0 13,0 0 2-13,13 0 10 14,5 0 4-14,9 0 0 14,5-3 3-14,12-2-1 13,7-5-4-13,16-2 6 14,13-2-5-8,10-3 0-6,8 0-1 13,6-4 6-13,3 1-9 14,5-2 7-14,1 2-7 13,-3 2 8-13,-10 3-7 14,-7 1 2-14,-1-1 0 0,-3 1 0 13,-2 2 4 1,-4-2-6-8,-4 6 8-6,-9-2-12 0,-10 2 13 12,-9 2-13-12,-12 3 6 14,-16 3 0-14,-9 0 0 14,-12 0 0-14,-2 0 0 13,0 0 5-13,0 0 8 14,0 0-6-14,0 0 12 14,0 0-15-9,0 0 7-5,0 0-7 14,0 0 2-14,0 0-5 13,0 0 2-13,0 0-6 14,0 0 3-14,0 0-5 14,0 0-4-14,0 0 7 13,0 0-9-13,0 0 1 14,0 0-3-9,0 9-11-5,0 1 20 0,0 6-26 13,0 2-14 2</inkml:trace>
    </iact:actionData>
  </iact:action>
  <iact:action type="add" startTime="287779">
    <iact:property name="dataType"/>
    <iact:actionData xml:id="d37">
      <inkml:trace xmlns:inkml="http://www.w3.org/2003/InkML" xml:id="stk37" contextRef="#ctx0" brushRef="#br0">10487 15611 11 0,'0'0'0'6,"0"0"5"-5,0 4-1 14,0-4 1-14,-6 4 3 13,-3 6-8-13,-2 3 10 14,-3 14-8-14,-3 4-4 0,1 14 8 13,-4 7-8-13,0 10 3 13,-2 6-1-13,1-1 1 14,6-3 0-9,1-9-1-5,6-3 6 14,5-17-11-14,3-9 11 14,0-8-12-14,0-13 4 13,0-2 2-13,0-3 0 14,0 0 3-14,0 0 11 14,0 0-5-14,0 0 15 13,0 0-11-7,0 0 14-6,0 0-16 13,0 0 9-13,0 0-9 14,0 0 0-14,0 0-5 14,0 0-5-14,0 0-2 13,0 0 1-13,0 0-2 14,0 0-10-14,0 0 11 13,0 0-16-7,0 0 10-6,0 0-1 14,0 0-2-14,0-2 9 13,0 1 1-13,0 1-4 14,0-5 8-14,0 1-4 0,0 4 4 12,0-3 2-12,0 3-3 14,0-2 2-14,0-3-5 14,0 5 2-9,0-4-3-5,0 4 7 14,0 0-12-14,0 0 12 13,0 0-12-13,0 0 3 14,0-3-10-14,7-8-40 14</inkml:trace>
    </iact:actionData>
  </iact:action>
  <iact:action type="add" startTime="291989">
    <iact:property name="dataType"/>
    <iact:actionData xml:id="d38">
      <inkml:trace xmlns:inkml="http://www.w3.org/2003/InkML" xml:id="stk38" contextRef="#ctx0" brushRef="#br0">13595 15422 23 0,'-2'-4'15'6,"-2"1"3"-5,2-3-1 14,-2 1-5-14,4-4 9 13,-2 2-9-13,2-3 9 0,0 1-16 13,-2 2 17-13,2 5-10 14,-2 2 11-14,0 0-17 13,2 0-6-13,-2 0-5 14,2 23-8-9,-2 16 9-5,-3 15 8 14,1 10 3-14,0 7-5 14,-4-2 2-14,6-5-2 13,-2-9-2-13,4-3 0 14,0-8 0-14,0-12-1 13,0-5 7-13,0-13-14 14,0-4 15-8,0-7-13-6,0-3 11 13,0 0-5-13,0 0 1 14,0 0-1-14,0-1 1 13,0-16 0-13,0-10-2 14,0-12-3-14,-2-1 0 14,-1-1 4-14,1-8-5 0,2 5 5 19,0 4 0-19,0 8 0 0,0 6 0 12,0 12 2-12,0 8 3 14,0 4-10-14,0 2 2 14,0 0 0-14,0 2-17 13,-4 26 7-13,-8 12 13 14,-1 22 3-14,-3 5 0 14,3 5 0-9,0-1-3-5,4-8 5 14,4-13-7-14,1-6 8 13,0-13-10-13,2-10 4 14,-3-7 0-14,3-10 0 14,2-4 2-14,0 0 2 13,0 0-1-13,0 0 7 14,0-16-8-9,0-12-2-5,0-22-3 14,0-12-2-14,22-9 2 14,11 0-5-14,8 4 6 13,-4 5 2-13,-1 17-5 14,-5 8 10-14,-8 15-10 13,-8 10 3-13,-8 8 1 0,-7 4-9 20,0 0-7-20,0 4-15 0,-4 18 28 12,-12 7 4-12,-7 8 2 14,2-1 5-14,2-10-4 14,5-1 0-14,4-4 3 13,3-5-6-13,1 0 0 14,4-4 2-14,-1-2-2 13,0-2 2-7,3-4-4-6,0-4 7 14,0 0-5-14,0 0 3 13,0 0 3-13,0 0-5 14,0 0 4-14,-2 0-3 13,2 0 1-13,-4 0-6 14,-5 8-10-14,-7 2 11 14,-3 1-50-9</inkml:trace>
    </iact:actionData>
  </iact:action>
  <iact:action type="add" startTime="295656">
    <iact:property name="dataType"/>
    <iact:actionData xml:id="d39">
      <inkml:trace xmlns:inkml="http://www.w3.org/2003/InkML" xml:id="stk39" contextRef="#ctx0" brushRef="#br0">14322 15807 6 0,'0'-5'6'1,"0"0"12"13,0 1-10-13,0-5-3 14,0 6-5-14,0-1 2 13,0 2 2-7,0 2-3-6,-2 0 12 14,0 0-12-14,0 0 18 13,-2 0-7-13,2 0 4 14,-2-5-8-14,0 2-2 13,-3-1 7-13,1-1-13 14,-2 0 7-14,0-4-3 0,1 0-2 19,-1 5 4-19,-2-4 0 0,6 6-4 13,-1 2 3-13,1 0-4 14,2-2 3-14,0 2-1 13,-1 0 2-13,1 0-9 14,0 0 13-14,2 0-14 13,0 0 6-13,0 0-1 14,0 0 0-8,0 0-2-6,0 0 2 13,0 0-11-13,0 0 10 14,2 0 0-14,16 0-5 14,15 0 12-14,16 0-4 13,18 0-1-13,14 2 2 14,4-2-3-14,4 0 4 13,4 0-6-7,7 0 8-6,7-4-8 14,5-10 6-14,2 2-1 13,-6 0-1-13,-3 6-2 14,-7-4 1-14,-4 6 0 13,-9 4-2-13,-5-5 8 14,-11 5-13-14,-6-3 12 0,-5 3-6 19,-7 0 4-19,-2 0-3 0,-4 0-1 13,-5 0 0-13,-3 0-1 14,-3 0 3-14,-5 3-7 13,-7-3 13-13,-4 5-16 14,-5-5 17-14,-6 0-12 13,-3 0 6-13,-4 0-2 14,0 0 2-8,0 0 0-6,0 0 4 13,0 0-4-13,0 2-1 14,0-2 4-14,0 0-11 13,0 0 11-13,0 0-9 14,0 0 3-14,0 0 0 14,0 0 0-14,0 0-6 13,0 0 3-7,0 0-2-6,0 2 3 14,0-2-10-14,5 2 12 13,4 2-13-13,0 4 2 14,2-2-11-14,7-2-24 0,-2-4-48 12</inkml:trace>
    </iact:actionData>
  </iact:action>
  <iact:action type="add" startTime="296752">
    <iact:property name="dataType"/>
    <iact:actionData xml:id="d40">
      <inkml:trace xmlns:inkml="http://www.w3.org/2003/InkML" xml:id="stk40" contextRef="#ctx0" brushRef="#br0">17015 15226 0 0,'0'0'26'15,"0"0"-11"-14,0 0 17 14,0 0-17-14,0 0 15 13,-3 2-24-13,-1 2-6 14,-7 8-1-8,-7 20 1-6,-9 17 0 13,-9 18 2-13,-6 14-2 14,3-2 7-14,2-8-12 13,4-3 12-13,6-10-9 0,5 0 3 13,-2 0-1-13,3-8 0 14,6-6 3-14,3-8-7 13,6-9 9-7,6-13-10-6,0-6 6 13,0-8-6-13,0 0 10 14,0 0-4-14,0 0 6 14,0 0 1-14,0-22 8 13,0-14-15-13,6-14-2 14,13-17-14-14,5-5 12 14,1-2-7-9,-1 2 9-5,3 1-3 14,-1 11 2-14,1 4 0 13,-6 14 4-13,-4 12-2 14,-11 16 6-14,2 6-9 14,-6 8 8-14,-2 0-10 13,0 0-2-13,0 0-7 14,0 13 3-9,-18 19 11-5,-9 11 8 14,-4 3-8-14,-5 11 12 0,3-3-9 13,4 0-1 1,2 0 4-14,7-7-5 0,2-1-1 13,8-14 0-13,4-11 0 14,4-11 0-14,2-6-5 13,0-4 10-7,0 0-12-6,0 0 14 13,0 0-8-13,0 0 3 14,0 0 1-14,-2 0-3 14,2 0 0-14,-2 0-1 13,2 0-11-13,-7 0 11 14,1 8-27-14,-2 2 7 13,4 2-47-7</inkml:trace>
    </iact:actionData>
  </iact:action>
  <iact:action type="add" startTime="298039">
    <iact:property name="dataType"/>
    <iact:actionData xml:id="d41">
      <inkml:trace xmlns:inkml="http://www.w3.org/2003/InkML" xml:id="stk41" contextRef="#ctx0" brushRef="#br0">17427 15855 1 0,'0'0'9'15,"0"0"1"-14,0 0-7 14,0 0 0-14,0 2 1 13,0-2-1-13,0 0-3 14,0 0-5-14,0 0 0 14,0 0 10-9,0 0-2-5,0 0-1 14,0 0 6-14,20 0-8 13,18 0 8-13,20 0 5 14,19 0-4-14,11 0 1 14,7 0-9-14,2-6 5 13,-3 3-2-13,-3-2 3 0,-2 3-7 19,-9 2 9-19,-2 0-5 0,-5 0 3 13,6 0 0 2,6 7-6-15,2 4 10 0,6 4-11 12,3-2 7-12,2 1-1 14,6-2-4-14,4 2 1 14,-4-9-1-14,-1-1 5 13,-7-3-2-7,-9 2 0-6,-4-3-2 13,-10 0 2-13,-7 0-2 14,-7 0 0-14,-10 1 3 14,-9-1-9-14,-13 0 5 13,-9 0-2-13,-10 0 0 14,-5 0 1-14,-3 4 0 13,0-4 2-7,0 0 9-6,0 0-12 12,0 0 17-12,0 0-14 14,0 0 11-14,0 0-2 13,0 0-5-13,0 0-7 14,0 0 6-14,0 0-12 14,0 0 13-14,0 0-14 13,0 0 10-6,0 0-6-7,0 0-3 0,0 0-2 13,0 0-4-13,0 0-9 13,4 0 2-13,9 5-32 14,3-1-23-14</inkml:trace>
    </iact:actionData>
  </iact:action>
  <iact:action type="add" startTime="298829">
    <iact:property name="dataType"/>
    <iact:actionData xml:id="d42">
      <inkml:trace xmlns:inkml="http://www.w3.org/2003/InkML" xml:id="stk42" contextRef="#ctx0" brushRef="#br0">20534 15250 43 0,'-15'-18'31'1,"8"7"-20"0,3 11 0 12,2 0-11-12,-1 0 6 14,1 0-12-14,-7 0 5 13,-2 9-2-13,-7 19 6 14,1 4-3-14,-1 15 4 14,-3 6-4-9,2 11 1-5,-4-2 5 14,-2 2-11-14,-1-2 12 13,1 1-11-13,1-10 12 14,-1-4-12-14,7-13 7 14,5-10-3-14,4-8 0 13,7-10 0-13,-1-8-2 14,3 0 11-9,0 0-7-5,0 0-1 0,0 0 12 13,0-4 0-13,10-18 5 14,9-11-18 0,8-10 1-14,2-1-2 0,0-5 4 13,5-6-12-13,3-6 13 14,4-7-9-14,3-7 5 20,-3 8-5-20,-6 4 7 13,-5 15-2-13,-13 21 0 14,-8 12 2-14,-4 6-1 0,-5 9 6 13,0 0-14-13,0 0-1 13,0 0 7-13,0 9-8 14,-25 32 9-14,-11 17 4 20,-9 17 2-20,-1 6-6 0,1-5 3 13,7-8-9-13,3-8 15 13,4-5-16-13,4-9 14 14,0-2-12-14,7-14 6 13,7-8-1-13,4-8 0 14,7-10 0-14,2-4-6 0,0 0 12 19,0 0-12-19,0 0 16 0,0-12-9 13,4-9-1 1,9-5-5-14,3-3-3 14,-5 6-3-14,-2 9-3 0,-7 11-43 13</inkml:trace>
    </iact:actionData>
  </iact:action>
  <iact:action type="add" startTime="299760">
    <iact:property name="dataType"/>
    <iact:actionData xml:id="d43">
      <inkml:trace xmlns:inkml="http://www.w3.org/2003/InkML" xml:id="stk43" contextRef="#ctx0" brushRef="#br0">21256 15579 61 0,'-6'0'0'15,"4"0"0"-14,2 0-17 14,-2 0 11-14,0 0-1 13,-3 0 7-13,3 0 2 0,0 0 7 20,2 0 9-20,0 0-10 13,0 0 11-13,0 0-16 0,0 0 13 13,0 0-15 1,0 1 12-14,0-1-13 0,0 0 0 13,0 0 0-13,21 3 3 14,22 2 6-14,18 3-8 13,18-1 11-7,15-3-7-6,9-4-8 13,8 0 6 2,7 0-3-15,5 0 1 14,1 0 0-14,4 0-1 0,-5 4 5 12,-12 4-6-12,-4-2 5 14,-5 2-4-14,-1 0 6 14,-1 2-4-9,-4 2-2-5,-5-2 0 14,-8 0 0-14,-8-2 1 13,-10-4-2-13,-7 1 4 14,-11-5-5-14,-7 3 8 14,-11-3-12-14,-11 2 9 13,-9-2-4-13,-7 0 1 0,-2 0 0 19,0 0-1-19,0 4 6 14,0-4-9-14,0 0 10 0,0 0-4 13,0 0 3-13,0 0-10 13,0 0 5-13,0 0-8 14,0 0-13-14,4 0-23 14,8 0-61-14</inkml:trace>
    </iact:actionData>
  </iact:action>
  <iact:action type="add" startTime="300561">
    <iact:property name="dataType"/>
    <iact:actionData xml:id="d44">
      <inkml:trace xmlns:inkml="http://www.w3.org/2003/InkML" xml:id="stk44" contextRef="#ctx0" brushRef="#br0">23644 15262 9 0,'-18'63'5'15,"1"7"4"-14,-6-1-4 14,3-7 0-14,-2-4-2 13,2-5-6-13,-1-7 11 14,9-10-10-8,0-10 2-6,7-13 0 13,3-4 0-13,0-9 0 0,2 0-1 13,0 0 4 1,0 0 14-14,0 0 2 0,0-6 12 13,2-20-20-13,14-14-9 14,4-14-2-14,7-12-8 13,2-9 3-7,0-3-2-6,2-2 5 14,-2 1-2-14,-2 10-1 13,-7 16 10-13,-7 17-4 14,-6 14 4-14,-5 12 5 13,-2 8-9-13,0 2-1 14,0 0 0-14,0 0-11 14,0 0 9-9,0 0 2-5,0 4-6 14,0 16 6-14,0 14 0 13,7 14 2-13,2 11 2 14,2 3-4-14,-2-3 5 14,0-7-10-14,-3 3 11 13,-1-7-11-13,-5 1 10 14,0-7-9-9,0-7 5-5,0-8-1 14,0-9 0-14,0-10 2 14,0-8-5-14,0 0 8 0,0 0 8 12,0-11-5-12,0-18 4 14,4-11-6 1,6-10-6-15,5-7 1 13,5 7-1-13,-3 2-1 5,-1 12 0-5,-5 10-5 13,-6 7 12-13,0 2-14 14,-1 7 10-14,-4 3-7 14,0 6 4-14,0 1-3 13,0 0-7-13,0 0 11 14,0 0-4-14,-4 14 11 13,-10 7-10-7,1 4 9-6,3 8-12 14,2 2 7-14,3-3-5 13,5 2 4-13,0-6-2 14,-2-6 1-14,2-4-6 13,-2-5 4-13,0 1-5 0,-2 3 7 13,-6 2-25 2,-3 3-26-15</inkml:trace>
    </iact:actionData>
  </iact:action>
  <iact:action type="add" startTime="306854">
    <iact:property name="dataType"/>
    <iact:actionData xml:id="d45">
      <inkml:trace xmlns:inkml="http://www.w3.org/2003/InkML" xml:id="stk45" contextRef="#ctx0" brushRef="#br0">5247 13774 0 0,'0'0'7'1,"-4"2"10"0,-8 1-12 12,-3 2 1-12,-8 4-6 14,1 3 1-14,-2 8-1 13,-1-3 5-13,3 5-9 14,-3 2 9-14,6 2-9 14,0-1 9-9,3 3-6-5,3-1 1 14,3 0 0-14,-4-3-1 13,3 2 4-13,-1-1-6 14,-1 4 7-14,2 0-7 14,-3 4 8-14,2-1-8 13,0 0 4-13,5-2-2 14,1 0 1-9,2 1 0-5,1 1-1 14,-1-2 5-14,2 2-10 14,-1-4 12-14,1 2-9 13,-1-7 8-13,1 3-6 14,0 1 1-14,2 1 0 14,0 7 0-14,0 0 1 0,0 5-5 19,0 1 9-19,12 7-7 0,3 1 6 12,3 2-4-12,-1 2 2 14,6-6-2-14,2 3 2 14,2-6-1-14,4 1-2 13,2 1 6-13,3-7-10 14,3 3 12-14,2-3-8 14,-3-4 5-9,2-3-4-5,3-6 4 14,-4 1-1-14,8-8 5 13,4 2-4-13,3-7 11 14,4 0-14-14,2 0 11 14,1-2-11-14,1-2 8 13,-2 2-7-13,0-7 0 14,3 0 1-9,3-1-3-5,7 1 4 14,4-1-1-14,-4-4-1 14,-1 1 4-14,-1-1-7 13,-4 0 7-13,2 0-6 0,9 0 1 13,2 0 1-13,12 0 1 13,1-5-1-13,1-5-2 14,-1 1 7-8,3 0-14-6,0-4 15 13,7-4-9-13,-1-2 4 14,0 1-3-14,-1-3 0 14,1 4 1-14,2 2-2 13,2 1 4-13,-2 2-9 14,-3-1 14-14,-7 3-13 13,-3-4 8-7,-1 0-5-6,-8 7 2 14,-4-7 0-14,-4 1 0 13,-7 3 2-13,-3 1-5 14,3-4 8-14,-1-1-10 13,4-2 12-13,-1-2-11 14,2 0 6-14,1-9-2 14,-5 1 0-9,2 3 2-5,-5-6-5 14,-6 5 10-14,-2 0-13 0,-4 2 14 12,0 0-14-12,-4 1 14 14,-4 1-9-14,-6 3 1 14,-4 2 0-14,-5 0 0 13,0-8 2-13,0 3-4 14,-8-6 9-9,-2-4-12-5,-6 2 12 14,-6-8-9-14,-3 2 4 14,1-2-2-14,-3-1 0 13,-2 2 1-13,0 0-2 14,0 1 6-14,0-3-9 14,-14 1 11-14,-6 4-8 13,-2-3 5-7,-1 11-2-6,-6-3 1 13,0 0 2-13,-11 3-5 14,-1 0 0-14,-5-2-3 14,-2 6 8-14,1 0-14 13,0 6 14-13,0 2-11 14,0 2 6-14,-4 3-1 14,-5 7 1-9,-6 0 0-5,-7 0-2 14,-5 0 5-14,-3 5-9 0,-2 3 12 12,6 2-12-12,3-4 13 14,1-1-10-14,3 0 3 14,1-3 0-14,-1 0 0 13,-2-2 2-13,1 0-3 14,3 0 9-9,1-4-11-5,5-6 11 14,5 0-8-14,-3 2 2 14,1-3-2-14,-1 6 0 13,-4-2 0-13,-3 0 0 14,1 5 3-14,-3-2-13 13,2 4 20-13,1 0-20 0,-3 0 15 20,-1 0-9-20,-8 0 4 13,-2 8 0-13,1 4 0 14,-2-5 2-14,4 2-8 13,1-7 13-13,4-1-12 0,-1-1 12 13,2 0-12-13,-1 0 10 14,2 0-5-14,1 0 0 20,1-3 0-20,8-1-1 0,4-3 8 13,6 2-14-13,4 3 14 13,-3 2-12-13,1-5 11 14,-1 5-10-14,-5 0 4 13,4 0 0-13,-8 0-2 14,4 11 4-14,0 3-8 14,-1 7 10-9,0-2-12-5,-3 7 13 14,3-1-11-14,1 2 9 13,4-5-3-13,4 1 0 14,-1-8 0-14,12-3-1 14,6-4 7-14,10-3-9 13,5-5 9-13,8 0 3 0,0 0-9 19,2 0 15-19,0 0-9 14,-2 0-1-14,2 0-5 0,0 0 2 13,0 0-6 1,0 1 8-14,0-1-11 0,0 0 10 13,0 0-11-13,0 0 7 14,0 0 0-14,0 0 1 13,0 0-1-7,0 0-3-6,0 0 4 13,0 0-7-13,0 0 14 14,0 0-16-14,0 0 11 14,0 3-5-14,0 1-11 13,0 6-17-13,2 8-29 14,10 0-24-14</inkml:trace>
    </iact:actionData>
  </iact:action>
  <iact:action type="add" startTime="309570">
    <iact:property name="dataType"/>
    <iact:actionData xml:id="d46">
      <inkml:trace xmlns:inkml="http://www.w3.org/2003/InkML" xml:id="stk46" contextRef="#ctx0" brushRef="#br0">7218 15011 22 0,'0'-3'20'15,"0"3"4"-14,-5-9-16 0,-4 5-3 13,0 0 3-13,1-2-7 13,-2-3 10-13,-1 4-10 14,3 1-2-14,-6-1 6 14,1 2-10-9,-6 3 5-5,-4 0-3 14,-9 0 0-14,-4 8 3 13,-6 7-4-13,-3 6 10 14,-1-4-9-14,-4 3 10 14,4-3-12-14,-6 4 5 13,1 2 0-13,-2 3 0 20,-3 2 2-20,9 3-4 0,1-4 7 13,9 8-12-13,6 1 14 14,3 5-14-14,8-3 10 13,-3 3-3-13,8-4 0 14,-3-2 1-14,5-4-1 14,-3 2 0-14,3 2-4 0,-1 1 11 19,5-2-14-19,5 0 14 13,2-1-14-13,2-1 10 14,-2-1-4-14,2 1 1 0,0-3 0 13,0 0-1-13,0 3 4 13,0 7-7-13,0-2 8 14,0 6-8-14,6 3 7 13,5-2-4-7,5 0 1-6,-1-3 0 14,3 8 0-14,5-1 0 13,-4-2-5-13,6 3 8 14,-3-5-8-14,0-4 10 14,1-4-11-14,-1-4 7 13,1-1-3-13,6 1 2 14,2-6 0-9,4-3-2-5,9 3 4 14,8-4-1-14,4 4 1 14,4 2-1-14,3-1 4 13,-1-1-7-13,-4-3 2 14,-2-6-2-14,-3 1 0 13,-2-9 2-13,3 5 5 0,2-9-3 20,2 2 2-20,0-2-1 13,-3-5-3-13,-4 2 3 14,1-2-2-14,-8 0-1 0,-3 0 0 12,-4-7 1-12,-1-5 3 14,-3-15 6-14,1-4-10 14,-1-18 7-14,6-9-3 13,-6-13-4-7,-2-10 2-6,-4 4-2 13,-12-3 2 2,-11 10-1-15,-4 7-2 0,0 5 3 13,-4 5-7-13,-16-2 4 13,-6 3-1-13,-3 2-3 14,-2-3 4-14,-4 7-2 14,0-4 3-9,-3 2 0 10,1-2 5-15,-4 6-8 0,3 4 8 12,0 1-3-12,3 8 2 14,-1 3-4-14,0 1 2 14,-2 1-2-14,3 4 0 13,-1 5 0-13,1 3-2 0,-2-1 8 13,2 1-10-8,-1 6 9-5,3-2-7 14,0 2 7 1,4 5-4-15,-3-3 0 13,1 3 0-13,-2 1-1 0,-3 2 2 13,3 0-6-13,-1 0 10 14,5 0-10-14,5 0 9 13,1 0-6-7,3 0 2-6,3 0-1 13,-1 0 0-13,5 0 1 14,5 0-4-14,6 0 4 0,2 0-3 13,7 5-22-13,27 8-40 13</inkml:trace>
    </iact:actionData>
  </iact:action>
  <iact:action type="add" startTime="311282">
    <iact:property name="dataType"/>
    <iact:actionData xml:id="d47">
      <inkml:trace xmlns:inkml="http://www.w3.org/2003/InkML" xml:id="stk47" contextRef="#ctx0" brushRef="#br0">9270 16172 4 0,'31'58'-1'1,"6"0"5"0,3 10-6 12,4-1 2-12,7-3 0 14,3-8 0-14,6-6 1 13,7-16 7-13,2-5-8 14,3-12 10-8,5-3-10-6,2-2 9 13,-2-7-6-13,6-5 0 14,0 0 0-14,2 0-2 13,-2 0 3-13,2-9-2 14,-2-4 0-14,0 1 4 14,-3 1-5-14,4-7 4 13,1-4-2-7,5 1-2-6,-3-6-1 13,0-4 0-13,-6-6 0 0,-2-4-1 13,-4-2 5-13,-3 2-7 14,-9 2 7-14,-11 2-5 13,-9 1 5 2,-7-7-3-15,-7-6 0 14,-2-1 3-14,-7-8-3 4,-5 0 4-4,-4 4 2 14,-6-1-7-14,-5 13 12 13,0 6-12-13,-3 8 16 14,-21-4-16-14,-7 6 5 14,-2-4 1 0,-10 2 2-14,-6-7 5 0,-2 4-11 13,-5-5 11-8,-2-5-12-5,0 1 8 14,-2 4-5-14,2 0-1 0,-3 9-3 13,-1 2 1 1,-2 5-1-14,-10 7 3 0,-2 4-8 13,-3 6 10 2,-4 3-11-15,0 0 7 13,0 0-6-13,-1 19 10 5,-1 3-5-5,-2 7 0 13,0 2 0-13,2 5-3 14,6 2 7-14,0-4-8 14,6-3 9-14,11-3-6 13,6-6 6-13,4 0-5 14,10 0 0-14,4-4 2 13,9-4-4-7,9 4 4-6,8-8-8 14,6 2 9-14,4-2-9 13,2 2 2-13,0-4 0 14,0 1 0-14,0 0 4 13,0-5 0-13,0-3 1 14,0-1 2-14,0 6 1 14,0-6-5-9,0 0 8-5,0 0-11 14,0 0 6-14,0 7-4 0,0 0-1 12,0 8 3 3,0 7-1-15,0 2-31 0,0-6-75 13</inkml:trace>
    </iact:actionData>
  </iact:action>
  <iact:action type="add" startTime="314450">
    <iact:property name="dataType"/>
    <iact:actionData xml:id="d48">
      <inkml:trace xmlns:inkml="http://www.w3.org/2003/InkML" xml:id="stk48" contextRef="#ctx0" brushRef="#br0">14420 15087 12 0,'-9'-14'14'15,"-3"7"-5"-8,0-2-5-6,-5 7 0 13,0 2-8-13,-1 0 1 14,3 0-2-14,1 0 7 14,5 0-2-14,5 0 0 13,-2 0-2-13,-2 0 2 14,-1 11-17-14,-6 2 8 13</inkml:trace>
    </iact:actionData>
  </iact:action>
  <iact:action type="add" startTime="315181">
    <iact:property name="dataType"/>
    <iact:actionData xml:id="d49">
      <inkml:trace xmlns:inkml="http://www.w3.org/2003/InkML" xml:id="stk49" contextRef="#ctx0" brushRef="#br0">12891 15245 0 0,'-52'34'0'1,"3"-5"0"0,5 0 0 12,4-4 0-12,1 1 3 14,6 1-3-14,4-1 4 13,2-1-7-13,8-1 9 14,1 2-7-14,3 3 4 14,1 1-3-9,3 2 1-5,2 2 2 14,-3 2-5-14,4-1 7 13,-4 2-7-13,3-5 7 14,1 3-8-14,-3-3 9 14,4-5-6-14,0 4 0 13,1-1 1-13,1-3 1 20,3 8-1-20,0 1 0 0,2 0 2 13,0 0-3-13,0 0 4 14,0-6-3-14,2-2 0 13,9 2-2-13,5 2 1 14,3 4 0-14,8 5 1 0,2-2 4 13,2 6-10-13,5-1 11 20,5-3-7-20,-1-2 5 13,6-7-3-13,3 1 4 14,1-8-2-14,0 1 4 14,0-7-7-14,-4-6 7 0,1 1-4 12,0-5 3-12,0-4-5 14,0 3 7-14,-1-3-7 20,-1-5 2-20,4 0 0 14,2 0 0-14,1 0-2 0,4 0 4 12,-3 0-8-12,0-15 9 14,1 3-9-14,-5-2 9 14,2 1-9-14,-1 1 4 13,-4-2-1-13,-1-1 2 14,-5-2-1-9,-5 5 0-5,-1-2 5 14,-1-5-8-14,-2 1 8 14,3-3-9-14,-6-2 7 13,-1-3-4-13,-2-3 1 14,-7 0-1-14,0 0 0 0,-5-6 3 12,-2-4-3-12,-2-1 4 14,-2-1-4-8,-2-4 6 8,-1 6-6-14,-2-6 0 14,0 5 0-14,-2 4 0 0,0 0 2 13,0 1-6-13,0 7 6 13,-4-2-6-13,-9 2 0 14,-3-2 0-14,-2-2 1 13,-2 0 3-7,0-8 0 9,-5 4 0-15,0-4 0 0,2 0 2 12,-4 4-6-12,-4 1 8 14,-1 7-10-14,-3 2 8 13,-4-2-5-13,-3 6 3 14,0 1-1-14,-3 2-2 14,1 1 6-9,1 6-8-5,1 3 12 14,-1 0-9-14,4-2 8 13,-1 8-10-13,2 0 6 14,-3 3-2-14,1 0 0 14,1 0 2-14,-6 0-1 0,5 0 3 12,-1 0-8-12,-1 0 12 14,-2 0-16-9,-3 3 11-5,-5 0-5 14,6 8 2 1,-2-7 0-15,7 1 0 13,5 0 2-13,1-3-5 0,8 3 11 13,4 0-16-13,3 1 9 14,9 3-3-14,2-2-9 13,7 7-8-7,2-4-30-6</inkml:trace>
    </iact:actionData>
  </iact:action>
  <iact:action type="add" startTime="316760">
    <iact:property name="dataType"/>
    <iact:actionData xml:id="d50">
      <inkml:trace xmlns:inkml="http://www.w3.org/2003/InkML" xml:id="stk50" contextRef="#ctx0" brushRef="#br0">11464 15426 4 0,'0'0'37'6,"0"0"-28"-5,-7-8-2 0,-6 5-1 13,4-4-2-13,0 1 4 13,-2-1-8-13,-2 2 17 14,-1-2-16-14,-1-10 6 14,-5 1-1-14,-1-2 1 13,0 2 0-13,-2-2-7 14,3-1 10-9,2 6-8-5,-2 1-2 14,0 2 5-14,-2 2-10 14,-5 4 5-14,-6 4 0 13,-6 0 0-13,-5 0 0 14,-7 0-6-14,-1 8 12 13,-3 2-13-13,1 2 14 14,1 2-13-8,-1-4 10-6,1 2-4 13,-1 1 0-13,3-4 0 14,2 3-2-14,0 0 6 13,2-5-11-13,0 4 14 14,0-4-13-14,3-2 13 14,1 4-10-14,1-4 5 13,4 2-2-13,1-2 0 5,-2 3 1-5,6 2-4 13,-3 1 6-13,-1 1-9 14,-2 1 12-14,-9 6-12 14,-4-2 11-14,-4 5-7 13,-2 4 4 2,3-3-2-15,10-5 0 0,5-1 0 13,7 2-5-8,6-5 12-5,2 2-14 14,3 8 12-14,0-2-10 13,2 8 5-13,-1 2 0 14,2-1 0-14,3 1 1 14,1 3-5-14,1-9 10 13,5 3-12-13,3-8 12 14,-2 2-12-9,2 0 7-5,2 4-1 14,1 2 0-14,3 4-1 14,0-3 1-14,0 6-3 13,7 1-4-13,11 6 12 0,4 1-12 13,7 6 12 2,2 4-10-15,5 5 5 13,2-5 0-13,4 2 0 5,-1-10 1-5,3-5-6 13,1-12 5-13,-3-5-4 14,2-3 4-14,1-8-5 14,5 2 10-14,0-8-4 13,6-5 5-13,0 1-4 14,2-3-2-14,4 0 6 13,3 0-7-7,2 0 6-6,-3-3-7 14,3-2 8-14,3-4-6 13,-4-1 0-13,5-3 0 14,3 0 0-14,2-9 1 13,6-2-1-13,1-2 5 14,-1 0-8-14,-1-2 9 14,-5-2-12-9,-5 2 8-5,2 1-2 14,-1 6 0-14,1-1 1 13,-2 0-2-13,-3 3 1 0,-8 2-5 13,-5-5 10-13,-6-1-10 14,-4-3 11-14,0-6-6 13,-3 0 0 2,-2-8 1-15,-2 4-1 4,-7-2 2-4,-4 1-1 14,-10-2 3-14,-7 3-2 14,-6-1 2-14,-4-3-5 13,0-4 5-13,0 2-4 14,-16-2 0-14,-8 4 0 14,-5 4-1-14,0-2 5 13,-2 4-4-7,0 4 6-6,-2 2-6 13,-6 2 6-13,1 3-6 14,-1 1 0-14,-4 8 0 14,1 2-2-14,0 2 4 13,-8 3-7-13,1-2 11 0,-4 3-10 13,-1-6 10-13,1 2-9 13,-3-2 3-7,0 3 0-6,0-11 0 14,-3 8 1-14,-5-8-2 13,0 7 5-13,-3 0-11 14,3 4 14-14,3 6-14 13,6 3 7-13,6 0-2 14,8 0-1-14,8 0-5 14,8 5-3-9,8 7-28-5,5 3-32 14</inkml:trace>
    </iact:actionData>
  </iact:action>
  <iact:action type="add" startTime="318547">
    <iact:property name="dataType"/>
    <iact:actionData xml:id="d51">
      <inkml:trace xmlns:inkml="http://www.w3.org/2003/InkML" xml:id="stk51" contextRef="#ctx0" brushRef="#br0">7648 15159 0 0,'-16'-18'16'15,"3"2"-3"-14,-3 3-6 14,-2 2 4-9,-2-3-9-5,-7 2-2 14,-2 3 5-14,-4-2 1 14,-5 7-3-14,-6 2 2 13,-5 2-4-13,-5 0-1 14,-4 8 0-14,2 13 1 0,-1 6-5 12,1-3 9-12,-2 10-9 14,0-3 10-8,0 1-12-6,2 0 12 13,0-2-8-13,-2 2 4 14,5-4-2-14,0 2 0 13,1-2 2-13,8 2-9 14,3 2 14-14,8-1-13 14,4 4 12-14,2-3-11 13,3 7 5-7,4-2 0-6,1 1 0 13,7-1 1-13,3-1-4 14,1 1 6-14,6-2-7 14,2 2 5-14,0 0-6 13,0 4 8-13,0-1-5 14,12 2 2-14,1 2-1 14,5-4-1-9,2 4 3-5,2 6-7 14,3-1 12-14,2 4-14 13,2 6 12-13,6 7-6 0,9 2 2 13,8-6 0-13,8-7-2 14,5-8 0-14,7-11 0 13,1-5 4-13,-2-4 2 14,3-4-3-9,1-5 3-5,-1-4-3 14,4-6 4-14,0-4 3 14,-2-4-6-14,-2 0 3 13,-5 0 0-13,-3 0-5 14,-1 0 2-14,2 0-3 13,4-4 7-13,3-1-6 14,0 2 0-8,-1-3 0-6,-1-2 0 13,-10 0 1-13,-4-6-1 14,-5-5 4-14,-4-3-1 13,1-10 1-13,-8-4 3 14,-5-3-7-14,-5-10 5 0,-10-6 2 13,-7-10-5 1,-7-3 4-8,-8 1-6-6,0 5 3 0,0 4 2 12,-14 3-10 3,-6 2 6-15,-4-1-2 0,-8 2-3 13,1-2 0-13,-4-1 4 13,0 7 0-13,-2 3-3 14,-1 10 8-14,0-2-10 20,-4 4 10-20,0 8-8 0,-4 4 6 13,0-1-3-13,-1 4 0 13,3 4 0-13,1 1-2 14,5 8 8-14,7-4-6 14,0 9 6-14,-2 0-12 13,-3 0 10-13,-4 0-5 14,2 5 1-9,0 4 0-5,5 0-1 14,-1-4 3-14,3-1-3 14,0-4 7-14,4 0-6 13,0 0 4-13,9 0-1 14,5 0-2-14,4 0 1 0,2 0-2 12,5 0 3-12,-3 0-6 21,3 0 5-21,2 0-8 0,-2 0 12 12,0 0-14-12,-2 0 12 14,1 0-6-14,3 0 2 14,-2 0 0-14,2 0 0 13,0 0-5-13,0 0 1 14,0 0 1-14,0 0-1 13,0 0-3-7,0 0 6-6,0 0-6 14,0 4 1-14,0 13 0 13,13 7-6-13,6 1-38 14</inkml:trace>
    </iact:actionData>
  </iact:action>
  <iact:action type="add" startTime="320746">
    <iact:property name="dataType"/>
    <iact:actionData xml:id="d52">
      <inkml:trace xmlns:inkml="http://www.w3.org/2003/InkML" xml:id="stk52" contextRef="#ctx0" brushRef="#br0">14046 15829 6 0,'-14'0'23'1,"3"-4"16"13,5 0-20-13,-2 2 1 0,4-1-18 19,4 3 10-19,0 0-6 14,0-5 1-14,0 5 5 0,0-4-11 13,0 1-2 1,22-4 5-14,34-6-7 0,33-1 6 13,32 2 0-13,16-2-3 13,11 5 0-13,8 5-3 14,14 0 3-8,10-4-5 8,14-2 10-14,11-4-10 0,-2-8 11 13,-5 0-7 1,-17-2 6-14,-23 8-7 0,-24 1 2 13,-23 12 0-13,-24-3-1 14,-19 3 6-14,-18 3-12 20,-21 0 13-20,-13 0-13 0,-14 0-3 12,-2 0-1-12,0 3 4 14,-14-2 7-14,-7 4 15 14,-8-5-7-14,-2 0 10 13,0 0-9-13,-1 0 18 14,8-9-21-14,1 0 12 20,7 4-17-20,7 0 0 0,3 2-1 13,4 2-6-13,2 1-4 0,0 0-32 12,0 5-28-12,0 17-23 14</inkml:trace>
    </iact:actionData>
  </iact:action>
  <iact:action type="add" startTime="321283">
    <iact:property name="dataType"/>
    <iact:actionData xml:id="d53">
      <inkml:trace xmlns:inkml="http://www.w3.org/2003/InkML" xml:id="stk53" contextRef="#ctx0" brushRef="#br0">16912 15115 14 0,'-9'-10'33'1,"5"6"-24"13,2 4 12-13,0 0-18 14,-4 0-2-14,0 0-1 13,-5 6 2-13,-7 20-5 0,-1 9 8 13,-2 5-3-13,1 10 5 14,0 3-7-14,2 2 1 20,-2 11-1-20,0 2 1 13,2 2 2-13,0-2-6 14,5-6 8-14,2-9-11 14,1-13 12-14,6-8-11 0,-2-9 10 12,4-16-6-12,2-3 2 14,0-4 3-14,0 0 17 14,0 0-1-9,-5 0 20-5,-1-11-28 14,-4-4-12-14,-3-2-15 13,-3 8 10 2,-1-1-28-15,-6 6-33 0,3 4-13 13</inkml:trace>
    </iact:actionData>
  </iact:action>
  <iact:action type="add" startTime="321892">
    <iact:property name="dataType"/>
    <iact:actionData xml:id="d54">
      <inkml:trace xmlns:inkml="http://www.w3.org/2003/InkML" xml:id="stk54" contextRef="#ctx0" brushRef="#br0">17320 15802 47 0,'-5'0'49'15,"1"0"-24"-14,4 0-23 0,4 0-2 13,43 0 0-13,29-12 4 13,31-8 12-13,24-1-15 14,19-1 7-14,15-2-4 14,6 4 5-14,6 0-6 13,-1 4-1-7,0 6-2-6,3 6 5 13,-2 0-10 2,-5 4 7-15,-12 0-8 14,-12 0 6-14,-18 0-4 0,-22 0 5 12,-12 0-1-12,-15 4 2 14,-13-4-2-14,-16 0 5 14,-16 0-4-9,-16 0 13-5,-14 0-13 14,-3-4 22-14,-3 4-12 13,0-4 26-13,-5-2-12 14,-11-8-10-14,1 2-15 14,1 2 0-14,10 6 5 13,2 4-2-13,2 0-6 14,0-4-7-9,0 4-1-5,0 0-46 14,11 0-26-14,11 0 4 0</inkml:trace>
    </iact:actionData>
  </iact:action>
  <iact:action type="add" startTime="322410">
    <iact:property name="dataType"/>
    <iact:actionData xml:id="d55">
      <inkml:trace xmlns:inkml="http://www.w3.org/2003/InkML" xml:id="stk55" contextRef="#ctx0" brushRef="#br0">20472 15034 9 0,'0'-7'27'15,"-7"5"8"-14,1 2-14 10,4 0-11-10,2 0-10 14,-7 0-1-14,-3 18-1 13,-2 14 4-13,-9 17-2 14,2 9 6-14,-6 5-7 8,-2 17 4-8,-2 3-1 14,-4 11-1-14,2 0 4 13,-3 1-4 2,3-7 4-15,2-5-4 0,4-13 5 13,9-22-11-13,8-16 7 13,3-18-3-13,3-11 2 14,2-3-1-9,0 0 10-5,0 0-4 14,-2 0 13-14,0 0-13 14,0 0 15-14,-6 0-19 13,-3 0 10-13,-4 0-12 14,-1 0-5-14,3 0 2 14,4 0-8-14,7 0 4 13,2 0-31-7,0 0-30-6</inkml:trace>
    </iact:actionData>
  </iact:action>
  <iact:action type="add" startTime="325160">
    <iact:property name="dataType"/>
    <iact:actionData xml:id="d56">
      <inkml:trace xmlns:inkml="http://www.w3.org/2003/InkML" xml:id="stk56" contextRef="#ctx0" brushRef="#br0">20960 15596 6 0,'0'0'4'1,"0"0"9"13,0 0-8-13,0 0-3 14,0 0-2-9,0 0 0-5,0 0-5 14,0 0 6-14,-5 0-5 14,-16 0 8-14,-6 0-5 13,-6 5 1-13,-1 5 0 14,-2-2 0-14,0-4 1 14,7 0-1-14,2 2 4 13,10-6-5-7,1 4 5-6,10-4-1 13,4 0-1-13,2 0 2 14,0 0 1-14,0 0-3 14,0 0-2-14,0 0 2 13,8 0 1-13,17 0 1 0,13 0 8 13,11 0-12 1,15 0 10-8,13 0-8-6,9 5 1 14,13 4 1-14,5-6-4 13,10 4 6-13,11-3-2 14,10-4 3-14,10 0-5 0,7-2 10 12,-1-10-12-12,1-6 8 14,4-4-4-14,0-6 0 14,7 2 1-9,-3-9-2-5,-2 7-4 14,-6 0 7-14,-15 3-12 14,-11 6 7-14,-21 1-5 13,-22 9 4-13,-23 2-2 14,-25 7 1-14,-17 0-2 13,-11 0 1-13,-7 0-18 14,0 0 13-8,0 0 4-6,0 0 0 13,0 0 6-13,0 4 2 14,0-4 0-14,0 0 1 0,0 0 6 13,0 0-12 1,0 0 13-14,0 0-12 0,0 0 6 13,0 0-1-13,0 0-7 13,0 0 1-7,0 0-3-6,0 3 2 14,-2 4-13 0,0 9 9-14,-3 7-15 0,1 9 12 13,4-6-55-13</inkml:trace>
    </iact:actionData>
  </iact:action>
  <iact:action type="add" startTime="326076">
    <iact:property name="dataType"/>
    <iact:actionData xml:id="d57">
      <inkml:trace xmlns:inkml="http://www.w3.org/2003/InkML" xml:id="stk57" contextRef="#ctx0" brushRef="#br0">23773 14945 7 0,'0'0'22'1,"0"0"-9"13,0 0 3-7,0 0-13-6,0 0-6 13,0 0-6-13,0 17-5 14,0 20 2-14,0 15 12 14,0 10 5-14,-10 7-4 13,-9 7-1-13,2 0 4 0,1 5-8 13,1-2 8-13,-1 2-7 20,3-9 10-20,1-10-6 14,6-8 0-14,3-13 1 13,1-12 4-13,2-11-5 0,0-10-1 13,0-5 6-13,0-3-3 13,0 0-3-13,0 0 18 14,0 0-12-14,0 0 8 14,0 0-1-9,0-3-3-5,-4-13-10 13,-3-6-9-13,2-6 8 14,3-7-13-14,2-4 7 14,0-3-10-14,14-12 13 13,11 1-1-13,4-1 5 14,-3 2-1-14,-2 3 3 14,1-3-6-9,-2 9 8-5,-6 7-10 14,-1 4 7-14,-5 8-6 13,-5 4 9-13,-1 2-4 14,-5 3 1-14,3 5 2 14,-3 0 3-14,0 5-3 0,0 0 2 12,0 5-4-12,0 0 12 20,0-4-11-20,0 4 13 14,0 0-11-14,0 0-4 0,0 0-1 13,0 4-14-13,-3 21 12 13,-11 14 3-13,-1 19 0 14,-1 12 6-14,3 1-8 13,-1 1 3-13,4-7-1 21,1-9 0-21,2-12 1 13,4-10-4-13,3-13 6 0,0-12-7 13,0-6-2-13,0-3 3 14,0 0 3-14,0 0 2 13,0 0 8-13,10-21 0 14,3-19-10-14,3-8-3 13,1-7 0-7,-3-3 3-6,-1 0-5 14,-6 0 10-14,-3 0-10 13,0 4 7-13,-4 1-4 14,0 7 2-14,0 7 0 13,0 6 1-13,0 11 3 14,0 14 2-14,0 2-3 0,0 5-6 19,0 1 3-19,0 0-6 0,0 0-5 13,0 25 2-13,-8 20 6 13,-5 8 6-13,-3 14-3 14,3 1 7-14,4 3-11 14,2-6 10-14,4-1-6 13,3-6 0-13,0-8 1 14,0-5-1-9,0-10 1 10,0-8-3-15,0-10 9 0,0-12-14 13,0-1 14-13,0-4-1 13,0 0 1-13,0 0 12 14,0 0 4-14,0 0 2 14,0-9-6-14,0-4-15 0,-4 1-6 19,-2 2 8-19,1 1-12 13,1 4 6-13,-1 5-1 0,5 0-6 13,0 0 0-13,0 0-9 14,0-8-32-14,18-6-64 13</inkml:trace>
    </iact:actionData>
  </iact:action>
  <iact:action type="add" startTime="327936">
    <iact:property name="dataType"/>
    <iact:actionData xml:id="d58">
      <inkml:trace xmlns:inkml="http://www.w3.org/2003/InkML" xml:id="stk58" contextRef="#ctx0" brushRef="#br0">24467 15432 7 0,'0'0'7'1,"-2"0"7"13,2 0-11-13,0 0 13 14,0 0-14-14,0 0 12 13,0 0-13-13,0 0 6 14,0 0-5-8,0 0 0-6,0 0-2 13,0 4 0-13,0-4-4 14,0 0 3-14,0 0-2 13,0 0-3-13,0 5 5 0,0 2-14 13,24 7 12 2,27 4 3-15,27 1 25 0,30-2-6 19,14-4-19-19,12-4 4 14,7 0 1-14,-4-4-7 13,-2-5 5-13,-9 5 1 14,-3-5-2-14,-5 0 3 0,-5 0 8 12,-3 0-10-12,-8 0 8 14,-3 0-8-14,-10 0-4 14,-12 4 5-9,-8 0-8-5,-17 1 2 14,-12 0 2-14,-16-1 0 13,-10-4 0-13,-9 0-2 14,-5 1 7-14,0 2 1 14,0-3-6-14,0 1 19 13,0-1-8-13,0 0 10 14,0 0-8-9,0 0-3-5,0 0-5 14,0 0-2-14,0 0-6 14,0 0 4-14,0 0-3 13,0 0-16-13,0 0 4 0,10 0-38 13,17 9-23-13,7-9 19 14</inkml:trace>
    </iact:actionData>
  </iact:action>
  <iact:action type="add" startTime="328604">
    <iact:property name="dataType"/>
    <iact:actionData xml:id="d59">
      <inkml:trace xmlns:inkml="http://www.w3.org/2003/InkML" xml:id="stk59" contextRef="#ctx0" brushRef="#br0">27262 15101 1 0,'-2'-10'41'1,"0"-2"-13"13,0 4-18-13,-1 3 6 0,-1 0-13 13,0 1-3-13,-2 2 5 13,2 2-8-13,-2 0 4 14,-5 0-1-14,-7 11 0 14,-11 20 0-14,-5 19-3 13,-3 15 9-7,-2 14-12-6,3 8 12 13,1 1-11-13,2 3 6 14,1-15-1-14,3-4 1 14,5-7-1-14,4-14 0 13,4-7 4-13,5-18-10 14,4-8 12-14,5-12-12 14,2-6 8-9,0 0-2-5,0 0 2 14,0-2 5-14,0-28 8 13,0-14-14-13,14-12-2 14,1-8-2-14,5-8-1 14,1-5 4-14,0-5-2 0,4-4 3 12,0 4-1 3,2 2 0-15,-3 5 0 4,-4 15-1-4,-4 10 1 14,-8 15-8-14,-1 18 16 14,-7 8-14-14,2 6 8 13,-2 3-4-13,3 0-8 14,1 17-6-14,3 22 12 13,-1 7 4-13,1 15-2 14,-3 6 5-8,-4 2-6-6,0 3 9 13,0 7-9-13,0-12 4 14,0 0-1-14,-4-13 0 14,-3-6 2-14,3-16-1 13,0-10 3-13,2-15-7 14,2-1 8-14,0-6 2 13,-3 0-7-7,3 0 10-6,-2 0-2 14,2 0-2-14,-2 0-3 13,2 0 1-13,0 0-8 0,0 0-4 13,0 0 1 1,0 1-33-14,0 3-28 0</inkml:trace>
    </iact:actionData>
  </iact:action>
  <iact:action type="add" startTime="329399">
    <iact:property name="dataType"/>
    <iact:actionData xml:id="d60">
      <inkml:trace xmlns:inkml="http://www.w3.org/2003/InkML" xml:id="stk60" contextRef="#ctx0" brushRef="#br0">27712 15504 11 0,'-6'-2'9'6,"4"0"8"-5,2 2 0 0,0 0 3 13,0 0 0 1,0 0-15-14,0 0 7 0,2 0-12 13,23 0 13-13,12 0-10 14,21 0 7-14,11 0-9 13,7 0 2-13,4 0-1 14,3 0 0-9,0 0-3-5,-6 0 8 14,-8 0-13-14,-7 0 13 14,-14 0-12-14,-13 0 5 13,-17 0 0-13,-9 0-3 14,-9 0-4-14,0 0 6 14,0 0-11-14,0 0 9 13,0 0 6-7,0 2-7-6,-2-2 9 13,2 0-2-13,0 0 1 14,0 0 0-14,0 0-4 14,0 0 0-14,0 0-3 13,0 0-9-13,0 0-1 0,0 0-50 13</inkml:trace>
    </iact:actionData>
  </iact:action>
  <iact:action type="add" startTime="333050">
    <iact:property name="dataType"/>
    <iact:actionData xml:id="d61">
      <inkml:trace xmlns:inkml="http://www.w3.org/2003/InkML" xml:id="stk61" contextRef="#ctx0" brushRef="#br0">24915 14247 0 0,'0'0'1'1,"0"0"4"13,0 0-2-13,0 0-1 14,0 0 1-14,0 0 0 13,0 0 2-13,0 0-2 14,0 0-6-9,0 0 6-5,0 0-4 0,0 0 1 13,0 0 0 2,0 0 5-15,0 0-5 0,0 0 6 12,0 0-3-12,0 0-5 14,0 0 7-14,0 0-10 14,-6 0 5-14,-8 0-1 20,-5 0 1-20,-2 0 0 0,-2 0-2 12,-1 0 6-12,4 0-8 14,4 0 9-14,1 0-4 14,1-2 4-14,3 0-5 13,5-2 0-13,0 4 0 14,6 0 5-14,0-4-4 14,0 4 16-9,0-2-13-5,0-2 15 14,21 0-8-14,23-4 2 14,16-6-13-14,23 6 5 13,8 2-5-13,10 2 0 14,10 4-2-14,-1-2 5 13,1 2-10-13,0 0 14 0,3 0-10 19,2 0 7-19,-1 0-5 0,-7 0 1 13,-12 0 0 2,-11 0-1-15,-10 0 3 0,-1 0-9 12,-1 0 16-12,-3-6-18 14,-3-5 18-14,-11 4-14 14,-8-3 5-14,-9 8 0 13,-14 2 0-7,-4 0-1-6,-8 0-3 13,-1 0-5-13,-10 7 5 14,-2 5-17-14,0 9 19 14,-14-1 4-14,-12 2 2 13,-7-2-1-13,-4-6-2 14,4-2 1-14,-3-8 2 14,3-4 3-9,-7 0-3-5,-3 0-2 14,-5 0 5-14,-8-14-11 13,-6 2 6-13,-3-2-2 14,-5-4 0-14,-1 6 3 14,-9 3-4-14,-7 0 8 13,-5 1-10-13,-1 4 10 14,1-2-14-9,1 1 11-5,-3 3-4 14,-4 2 0-14,3 0 0 14,3 0-1-14,12 0 4 0,15 0-8 12,16 0 11-12,15 0-11 14,15 0 11-14,5 0-8 13,10 0 2 2,4 0 0-15,0 0-2 5,0 0 2-5,0 0-2 13,0 5-13-13,18 3 13 14,15 2 4-14,16 6 1 13,18-2-1-13,21 0 2 14,14-4 1-14,16-4-2 14,9-4-3-14,4-2 4 13,3 0-1-7,-7 0 1-6,-8 0-2 14,-17-2 4-14,-11-4-6 13,-10-2 1-13,-15 2 2 14,-10 0-3-14,-16 6 0 0,-11 0-5 12,-11 0-1 3,-9 0 6-15,-7 0-22 14,-2 0 13-14,0 3 1 4,0 4 8-4,-4-1 5 14,-1-4-3-14,1 0 6 13,4-2-5-13,0 0 12 14,0 0-15-14,0 0 9 14,0 0-5-14,0 0-1 13,0 0-3-13,0 0 1 14,0 0-1-9,0 0 2-5,0 0-5 14,0 0 10-14,0 0-14 14,0 0 13-14,0 0-14 13,0 0 11-13,0 0-3 14,0 0 0-14,0 0 0 14,0 0-3-14,0 0 5 0,0 0-8 19,0 0 6-19,0 0-4 13,-5 0-11-13,-10 0-26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07:38.9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51">
    <iact:property name="dataType"/>
    <iact:actionData xml:id="d0">
      <inkml:trace xmlns:inkml="http://www.w3.org/2003/InkML" xml:id="stk0" contextRef="#ctx0" brushRef="#br0">24703 3410 12 0,'0'0'23'1,"0"0"3"0,0 0-16 12,0 0 2 3,0-3-8-15,0 3-6 0,0 0 2 12,0 0-2-6,0 0-1-6,0 0-1 14,0 0 3-14,0 0-5 13,2 0 4-13,1 0-1 14,-1 0 0-14,0 0-1 13,-2 0 3-13,4 0-4 14,3 11 2-14,7 6 3 14,1 3 0-9,3 6 0-5,0 0 4 14,-3 1-8-14,-1 2 8 14,-5 0-11-14,-5 0 12 13,-2 0-5-13,-2 2 1 14,0 5 2-14,0 3 1 13,0 1 0-13,0 2-3 14,-8-2 4-8,-2-2-4-6,-1-1 4 13,3-6-4-13,-2 1-1 14,6-3 0-14,-1-1 0 13,3-5 2-13,0 2-6 14,0-5 10-14,2 2-10 0,0 0 8 13,0 2-7-13,0-2 7 13,0 0-4-7,0 0 0-6,0-1 0 14,0 4 0-14,0 1 3 13,0 1-7-13,0 2 8 14,0 3-7-14,0 7 6 13,0-4-4-13,0 4 1 14,-4-3 0-14,-1-2 0 14,3-2 3-9,0-2-6-5,-1-5 8 14,3-6-10-14,-2-3 11 13,2-4-8-13,0-3 2 14,0-4 0-14,0-1-1 14,0-2 1-14,0 1-3 13,0-3 6-13,0 0-9 0,0 0 12 19,0 0-12-19,2 5 9 14,10 2-4-14,3 1 1 0,9 4 0 13,10 2 0-13,7-2 1 13,7 0 10-13,8-4-10 14,8-5 5-14,8 1-2 14,8-4-1-14,9 0-2 13,5 0 2-7,-3 0-2-6,3 0 1 13,-3 0-3-13,-2 0 6 14,-4 0-10-14,-2 0 12 14,-12 0-9-14,-7 0 7 13,-1 0-7-13,-1 0 4 14,3-5-2-14,5 0 0 13,-4 0 1-7,3 1-2-6,-4 4 6 14,2 0-10-14,4 0 10 13,2 0-8-13,8 0 5 14,6 0-2-14,9-8 0 13,10-4 1-13,6-4 1 14,0-7 1-14,-6 5 1 0,-3 3-2 13,-7 0 3-8,-11 7-2 10,-14-1 0-15,-9 6-3 0,-6 1 0 12,-6 2 0-12,2 0 1 14,4 0-5-14,-4 10 8 14,-1 0-11-14,-2 0 12 13,-2 2-9-13,-5-2 6 14,-2 1-2-9,-1 2 0-5,-4 1-1 14,3 3-1-14,1 0 4 14,9 3-7-14,3-2 11 13,10-1-6-13,3-4 3 14,3 1-3-14,-3-5 1 14,-8-1-1-14,-4-2 0 13,-12-2 4-7,-3-4-9-6,-6 0 11 13,-2 0-11-13,7 0 12 14,9 0-9-14,7-4 4 14,2-10 0-14,0 0 1 0,-7 0-3 12,-5 1 0-12,-8 6 6 14,-16-1-12-14,-7 4 12 14,-9 0-5-9,-2-4 2-5,4-9 7 14,4-7-3-14,5-6-6 13,2-5-1-13,1 0 5 14,2 1 0-14,-1 0-2 14,6 4-2-14,-3 1 6 13,-2 6-9-13,-8-2 3 14,0 7-1-9,-1 3 1-5,-3 2-1 14,6 1 0-14,-1 1 8 14,3 0-17-14,-2 3 15 13,-1 5-12-13,1-4 11 14,-3 7-5-14,-3-2 0 13,-2 2 0-13,1 0-1 14,-2 0 3-8,-1 0-8-6,0 0 13 13,9-2-14-13,14-8 10 9,8-4-8-9,9-4 7 14,-1 0-2-14,-6 0 0 14,-6 1 1 0,-2 6 1-14,-5-1 4 0,-4 4-10 13,-7 4 11-13,-4-2-12 9,-5 1 11-9,-2 0-6 13,0-7 0-13,3 0-1 14,-1-5-1-14,0-4 2 14,2-1-5-14,-2-5 12 13,0-3-12-13,1 4 11 14,-3 2-7-14,0 2 2 14,0 3-1-9,0-3 1-5,0-1 3 14,-7-3-4-14,-1 2 5 13,-6-5-10-13,-2 0 7 14,-10-5-5-14,-6 0 2 14,-5-4 1-14,-6 5 1 0,5 1 0 12,3 3-1 3,1 3 4-10,8-4-4-5,1 5 8 14,-2-5-12-14,0-5 9 0,-2 4-6 13,-6-7 1-13,-7-2-1 13,-14 3-2-13,-25 2-7 14,-12 6 3-14,-7 10-15 13,0 7 14-13,15 3-1 14,6 1 5-8,10 0 4-6,5-2 0 13,8-1 0-13,6-2 1 14,11 1 3-14,8 1-2 14,4-2 5-14,4-1-4 13,-1 2-5-13,-2-1 8 14,-4 4-12-14,-5-3 6 13,-12 4 0-7,-9-2-1-6,-9 0 1 14,-8 4-5-14,-7-2 9 13,-3-1-11-13,3 2 13 14,4-3-11-14,5-2 10 13,-3-6-5-13,5-5 1 0,2 1-1 13,1-2 1-13,3 2 4 20,1 3-10-20,2 2 10 0,2 5-12 13,0 4 8-13,0 3-6 14,-7 3 4-14,-5 2-4 13,1 0 5-13,3 0 0 14,10 0-7-14,4 0 14 13,2 0-15-13,0 0 15 14,-4 0-14-8,-6 0 8-6,0 0-1 13,-4 0 0-13,3 0 0 14,1 0-1-14,7 0 3 13,0 0-7-13,-1 7 8 14,2 4-9-14,0-2 9 14,-2 1-6-14,2-1 3 13,-1-2 0-7,2 2 0-6,-1-2 1 13,5 0-2-13,-1-1 7 14,3-1-12-14,5 0 12 0,2 0-11 13,9-2 7-13,2 1-2 13,9-2 0-13,-1 0 1 14,-2 3-2-14,-6 5-5 20,-4 5 3-20,0-1-4 0,-2 2 5 13,-3-2-8-13,-2 0 9 13,0 2-2-13,0-2 3 14,5 0-2-14,4-4 4 14,4 2-6-14,6-2 9 13,5-2-10-13,1 2 9 14,-1-4-8-9,5 0 5-5,1-3-2 14,0 4 1-14,0-1 0 14,-1 1-2-14,-5 0 5 13,-1 5-9-13,-5 2 12 14,-5 3-9-14,1 1 7 0,-1 0-6 13,-1-3 2-13,1 7 0 20,-4 0 0-20,2-1 0 0,5-1 0 12,2-6 4 3,6 0-8-15,5-3 4 0,3 0-4 13,-3 4-1-13,0-1 5 13,0 7 0-13,3-3 0 14,-1 0 0-14,0 3 1 14,2-6-6-9,-1 2 10-5,2 0-8 14,-3-3 9-14,0-2-8 13,4-4 2-13,1-4 0 14,2-1 0-14,0-3 1 14,0 0 3-14,0 1-1 13,0-1-3-13,0 0 4 14,0 0 0-9,0 0-2-5,0 0 1 14,0 0-3-14,0 2 1 14,0-2-3-14,0 0 4 0,0 0-8 12,0 0 10 3,0 0-9-15,0 0 5 0,0 0-2 13,0 0 0-13,0 0 0 20,0 0 2-20,0 0 0 0,0 0-1 12,0 0 6-12,0 0-9 14,0 0 11-14,0 0-10 14,0 0 5-14,0 0-2 13,0 0 0-13,0 0 1 14,0 0-2-14,0 0 5 13,0 0-9-7,0 0 9-6,0 0-10 14,0 0 8-14,0 0-3 13,0 0 1-13,0 0 0 14,0 0 0-14,0 0 2 13,0 0-4-13,0 0 5 14,0 0-6-14,0 0-1 14,0 3 4-9,0 5-20-5,0 1 5 14,0 10-5-14,8 0-11 13</inkml:trace>
    </iact:actionData>
  </iact:action>
  <iact:action type="add" startTime="59386">
    <iact:property name="dataType"/>
    <iact:actionData xml:id="d1">
      <inkml:trace xmlns:inkml="http://www.w3.org/2003/InkML" xml:id="stk1" contextRef="#ctx0" brushRef="#br0">8381 5726 7 0,'-11'-14'16'1,"7"5"-1"13,-1 5-14-13,5 2-1 14,0 2 0-14,-5-2-1 13,1-2 0-13,-2-2-3 14,-5-4 1-14,-3-1 3 14,-1-3-1-9,-4-2 3-5,-1 2-5 14,-1-2 1-14,-4 0 2 13,-4 1-9-13,-2 1 2 0,-1 0 3 13,8 6-2 2</inkml:trace>
    </iact:actionData>
  </iact:action>
  <iact:action type="add" startTime="59737">
    <iact:property name="dataType"/>
    <iact:actionData xml:id="d2">
      <inkml:trace xmlns:inkml="http://www.w3.org/2003/InkML" xml:id="stk2" contextRef="#ctx0" brushRef="#br0">7514 5542 5 0,'-5'0'11'1,"5"0"-11"13,0 0-4 2,0 0-1-10,0 0-2-5,0 0 7 14</inkml:trace>
    </iact:actionData>
  </iact:action>
  <iact:action type="add" startTime="59889">
    <iact:property name="dataType"/>
    <iact:actionData xml:id="d3">
      <inkml:trace xmlns:inkml="http://www.w3.org/2003/InkML" xml:id="stk3" contextRef="#ctx0" brushRef="#br0">7514 5542 4 0,'0'-5'8'1,"11"-4"-1"13,12 1-3-13,6-4 2 14,6 3-5-14,7-2-1 13,8 2 3-13,6 6-3 14,2 1 0-14,6 2 0 14,3 0 0-9,-3 0 2-5,1 5-4 14,-3 6 5-14,-2 1-6 13,-4-3 6-13,0-4-6 14,2-3 5-14,0-2-2 14,5 0 3-14,3 0 1 13,5-4 1-13,3-4-3 0,2-2 0 19,-2 4 1-19,-5 0-1 0,-5 1 2 13,-6 5-6-13,-2 0 4 14,0 0-2-14,-5 0 0 13,0 0 0-13,-5 11-2 14,4 1 4-14,1 2-4 14,3 2 6-14,3-2-5 13,3 0 2-7,6 0-1-6,1-4 0 13,-5-2 1-13,-2-4-1 14,-8-1 3-14,-6-3-6 14,-8 0 6-14,-5 0-1 13,-2 0-1-13,-2 0 1 14,6 0-2-14,2 0 2 13,7 0-2-7,6-3 1-6,1 2 0 14,0-3 0-14,3 1-2 13,-5 1 5-13,-3 2-7 0,4 0 3 13,-4 0 0 1,1 0 0-14,2 0 0 0,0 0-1 13,7 0 2-13,0 0-3 20,2 0 4-20,0 0-4 0,-3 0 4 13,-1 0-3-13,-3 0 1 14,-2 0 0-14,-2 0 0 13,0 0 0-13,2 2-1 14,4 2 3-14,10-1-4 13,6 1 5-13,0-3-5 14,5 2 3-8,-6-3-2-6,1 0 1 13,5 0 0-13,4-4-1 14,2-12 2-14,5-7-2 13,-4 0 4-13,-6-1-4 14,-4-1 4-14,-5 4-5 14,-6 0 4-14,-3 5-2 13,-3 2 0-7,-1 7 0-6,1 2-3 13,-3 3 6-13,5 2-7 14,2 0 6-14,-2 0-4 0,2 0 4 13,0 0-2-13,0 0 0 13,6 0 0-13,5 0 0 14,5 0 2-14,-1 0-5 14,1-4 7-9,-7-2-7-5,0 0 6 14,-3-2-4-14,3-2 1 13,9-4 0-13,4-3 0 14,1 0 0-14,-1-1 0 14,-9 5 2-14,-4-1-4 13,-9 6 4-13,-9 5-6 14,-9 3 6-9,-7 0-4-5,-4 0 2 14,-2-3 0-14,-4 1 0 14,-2 0 3-14,4 2-6 13,0 0 6-13,4 0-6 14,-2 0 6-14,0 0-6 13,-6 0 2-13,-5 0-1 0,-7 2-1 20,-7 0-2-20,-2-2 3 0,0 0-1 12,0 3 0-12,0-1 2 14,-15 2 1-14,-8 0 6 14,-6 0-1-14,-4 2-4 13,-2-1 0-13,-3 4-1 14,-3-3 3-14,1 2-3 13,-2-4 2-7,-3 2-2-6,-1-3 4 14,-1 1-3 0,-3-4 0-14,0 0 0 0,-8 0 0 13,-5 0-1-13,-1 0 4 13,-4 0-4-13,-3-4 0 14,-4 4 1-14,-6 0-4 14,-4 0 0-9,-2 0 2-5,-2 0 1 14,2 4 1-14,1 4-1 13,5 3 3-13,3-1-6 14,3 0 8-14,-6 2-9 14,-4-2 6-14,-9 2-4 13,-3 0 2-13,-12 4-2 14,-9 0 1-9,-5-2 0-5,-7-2 1 0,3-5 0 13,3-2-4-13,5-3 8 14,7 0-4-14,8 0 2 13,8-2-1-13,9 0-1 14,14 0 1-14,3 0-1 14,8 0 2-14,2 0-1 13,-2 0 1-7,-3-6-4-6,0 1 2 13,-1-7-1-13,1 3 1 14,5-3 0-14,2-2 1 14,2 3 0-14,0-1-1 13,-4 5 3-13,-7 5-6 14,-7 2 2-14,-5 0-2 14,-11 0 5-9,1 2-2-5,-4 10 0 14,-3 0 1-14,-5 0-1 13,5 3 3-13,3-1-5 14,8-2 5-14,5 5-5 0,2-5 6 13,-3 0-7-13,4-2 4 13,-2-2-2-13,4 0 1 14,4-2 0-9,5 2 0-5,8-6 4 14,10 0-5-14,5-2 3 14,7 0-3-14,3 0 4 13,0 0-3-13,4 0 0 14,-2 0 4-14,4 0-4 13,0 0 1-13,-2 0-3 14,2 0 4-8,1 0-4-6,1 0-1 13,1 0 2-13,1 0 2 14,6 0-2-14,-1 0 0 14,3 0 1-14,3 0-1 13,3 0 4-13,3 0-6 14,4 0 9-14,-1 0-12 0,3 0 9 19,0 0-4-19,0 0 1 14,0 0-1-14,0 0-3 0,0 0-6 12,0 0 4-12,0 0-5 14,0 0 9-14,0 0-7 13,0 0 8-13,0 0 0 14,0 0 1-14,0 0-3 14,3 0-1-9,-3 0 3-5,2 0 2 14,-2 0-2-14,2 0 3 13,-2 0-4-13,6 0 1 14,3 0-2-14,7 0 3 14,7 10 1-14,2 4-1 13,7 1 0-13,2 0-2 14,6 3 6-9,0-1-7-5,5-2 7 14,3 2-7-14,2-3 6 14,3-1-3-14,0 1 0 13,1-2 0-13,-3-3 1 0,-2 1 0 13,0-2-2 2,1-3 3-15,5 0 0 0,8-3 0 19,8-2 1-19,7 0-1 13,2 0 1-13,5 0-3 0,6-4 1 13,7-6-1-13,7-4 2 14,-2-2-4-14,-6 0 7 13,-3-1-6-13,5 4 2 14,1 1-1-14,2 1 0 14,3 1 1-9,-5 5-3-5,-2-2 4 14,0 4-4-14,1-4 6 13,1 2-7-13,-2-2 7 14,0-3-4-14,0 3 0 14,-2-4 0-14,2 2 0 13,-2-1 1-13,-1-1-2 14,-1-1 3-9,0 3-4-5,6-4 6 14,5 3-4-14,2 3 2 14,-2-2-2-14,-7 9 0 13,-9 0 0-13,-7 0-2 0,-7 0 4 13,-7 0-5-13,-3-3 7 13,-3-4-8-13,-2 1 7 14,-2-1-3-8,1-2 1 8,3-3 1-14,0 0-2 0,5 0 1 13,2 2-2-13,-2 2 5 14,0 1-8-14,-9 4 7 13,-2 3-6-13,-5 0 2 14,2 0 1-14,-1 0 0 13,4 3-1-7,-1 4 1-6,5 3 0 14,0 2-3-14,2-4 7 13,-6-1-8-13,-2-2 6 14,-9-5-2-14,-5 0 1 13,-9 0 1-13,-4 0-2 14,-8 0 3-14,-5 0-6 14,-5 0 6-9,-5 0-6-5,-4 0 2 14,0 0 0-14,0 0 0 0,0 2 1 12,0-2 0-12,0 0 1 14,0 0 6-14,0 0-1 14,-2 0 11-14,-6 0-10 13,-6-7-4-13,-4-5 2 14,0-3-10-9,-7 1 3 10,-3 0 2-15,-8 2-5 0,-8 0 5 13,-8 1-2-13,-8 2 5 13,-5 4-7-13,-1 4 8 14,-5-1-7-14,-1 2 6 14,3 0-3-14,2 0 0 13,3 0 0-7,-4 0 0-6,4 0 3 13,-3 0-8-13,2 0 10 14,1 0-10-14,-3-4 6 14,-3 2-3-14,-3-1 2 13,-3 3-3-13,-1 0 1 0,-2 0 1 13,6 0-3 1,-3 0 5-8,5 0-4-6,2 0 4 14,-1 0-3-14,6 0 2 13,3 0 0-13,3 0 0 0,3 0 0 13,2 0 0-13,-1-1 1 14,0-3-4-14,-6 1 7 13,0-1-8-13,-7 3 7 20,-2 1-6-20,-3-2 5 14,-1 2-2-14,2 0 0 0,-1 0-2 13,8 0 1-13,1 0-1 13,1 6 0-13,4 2 0 14,2-2 0-14,5-2 4 13,6-1-2-13,10-1 0 14,8 1 2-8,8-1 3-6,5-2-3 13,5 0 1-13,7 0-2 14,0 0-2-14,2 0-7 0,0 0 2 12,0 0-5 3,0 0 2-15,0 2 2 0,0 3-2 13,8 2 8-13,13 3-1 13,5 2 1-7,10 0-1 8,6 5 0-14,10-2 3 14,8 2-2-14,4-3 0 14,12-2 1-14,4-3 0 0,9-5-1 12,9-4-1-12,-2 0 4 14,0 0 0-14,-5 0-1 14,-4-8 4-9,7-2-4 10,-1 3 2-15,6 2-3 0,1 3 0 12,0 2 0-12,-1 0 2 14,-3 0-4-14,-5 0 0 14,-2 0 0-14,-7 4 4 13,1-4-2-13,-5 0 0 14,2 0 0-9,-2 0 0-5,7 0 2 14,2 0-4-14,-1 0 5 14,-5 0-4-14,-8 0 3 13,-3 0-3-13,-1 3 1 14,-3 2 0-14,1 2-1 0,-5 2 1 13,-1-3-2-13,-3-1 5 13,-2-2-6-7,-1 1 6 8,-1 1-6-14,-5-2 5 14,-9 1-4-14,-6 3 2 0,-9-4 0 13,-6 1-1-13,-7 1 2 13,-6-4-3-13,-6-1 6 14,0 0-8-14,0 0 8 13,0 3-3-7,0-3 3-6,0 1 10 14,0-1-4-14,0 0-3 13,0 0 6-13,0 0-7 14,0 0 3-14,0 0-8 13,0 0 0-13,0 0-1 0,0 0 0 13,0 0 0-13,0 0 1 20,0 0-1-20,0 0 3 14,0 0-7-14,0 0 8 0,0 0-9 13,0 0 7-13,0 0-3 13,0 0 2-13,0 0-1 14,0 0 0-14,0 0 3 13,0 0-6-13,0 0 7 14,0 0-4-8,0 0 2-6,0 0-1 13,0 0 2-13,0 0 0 14,0 0-2-14,0 0-1 13,0 0 0-13,0 0-7 14,0 0 7-14,0 0-3 14,0 0-1-14,0 0 3 13,0 0-3-7,0 0 4-6,0 0-2 13,0 0-6-13,4 0-15 14,7 0-17-14</inkml:trace>
    </iact:actionData>
  </iact:action>
  <iact:action type="add" startTime="65679">
    <iact:property name="dataType"/>
    <iact:actionData xml:id="d4">
      <inkml:trace xmlns:inkml="http://www.w3.org/2003/InkML" xml:id="stk4" contextRef="#ctx0" brushRef="#br0">17369 5606 12 0,'0'0'25'6,"0"0"-12"-5,0 0-2 14,0 0-10-14,0 0-2 0,0 0 4 12,0 0-5-12,0 0 4 14,0 2-2-14,0-2 2 14,0 0-1-14,-2 0-1 13,2 0 3-13,0 0 1 14,0 0-4-9,0 0 2-5,0 0-2 14,0 0 0-14,0 0 0 14,0 0 0-14,0 0 0 13,0 0 0-13,0 0-1 14,0 0 3-14,0 0-4 14,0 0 6-14,0 0-7 13,0 0 4-7,0 0-2-6,0 0 1 13,0 0 0-13,0 0-1 14,0 0 3-14,0 0-4 14,0 0 4-14,0 0-2 13,0 0 4-13,0 0-3 14,0 0-1-14,0 0 6 13,0 0-5-7,0 0 0-6,0 0-1 14,0 0 4-14,0 0-5 0,0 0 4 12,0 0-6-12,0 0 2 14,0 0-2-14,0 0-3 14,0 0-1-14,14 7 0 13,12 0-6-13,17 3 13 14,12-1 0-9,12-1 0 10,6-7 1-15,6-1 2 0,-4 0-3 13,-1 0 3-13,-1 0-3 13,-4 0 3-13,-1-1-5 14,-2-3 7-14,1 1-8 14,0 3 6-14,5 0-4 13,-6 0 2-7,3 0 0-6,5 0-1 13,-3 0 0-13,0 3 0 14,-6 2 0-14,-7-1-1 14,-7-1 5-14,-1-1-7 13,-4 0 4-13,6-2-2 14,1 0 2-14,10 0-2 0,8 0 2 12,7 0 4-6,0-2-4-6,0-3 2 14,-7 1-6-14,-4 4 6 13,-3-1-4-13,-1-2 3 14,-1-1-2-14,1 3 0 14,-2-1 0-14,1-1 1 13,3 1-1-13,1 0 5 14,-1 2-3-9,6 0-4-5,1 0 5 14,3 9-5-14,1 7 3 14,-3 4-1-14,-1-2 0 13,-11-1 0-13,-7 2 0 14,-2-5 0-14,-5-4-2 13,4-4 4-13,3-4-4 14,2-2 4-8,4 0-3-6,4 0 2 13,-1 0-1-13,-3 0 0 0,-2 0 3 13,-4 0-7-13,-4 0 8 13,4 0-6-13,4-2 5 14,7-4-3-14,-1-2 0 14,1-1 0-14,-3 6-1 13,-2-1 3-7,0 4-4-6,1 0 4 14,-1 0-7-14,0 0 8 13,-6 0-6-13,-11 0-1 14,-12 2 2-14,-12 0 0 13,-7-2 2-13,-8 0 1 14,-2 0 0-14,-2 0 8 14,0 0-5-9,0 0 13-5,0 0-13 14,0 0 3-14,0-2-7 13,0-9-1-13,0 0 1 14,0-3 0-14,0-1-5 14,-4 4 4-14,-10-1-2 13,-5-2-12-13,-6 1 8 14,-8 1-3-9,-1 0 5-5,-9 0 2 0,-3 2 2 13,-3 0-1 2,-5 7 4-15,0-1-5 0,2 1 7 12,-4 3-9-12,2-4 10 14,-2 1-6-14,0-2 2 14,-1-1-1-14,-5 0 0 13,-8 2 1-7,-8 3-2-6,-15 1-2 13,-17 0 3-13,-10 1-15 14,-7 13 3-14,-2-2-9 14,9-2 17-14,3-6 4 13,14-1 4-13,14-1-2 14,18-2-1-14,13 0 8 13,12 0-9-7,7 0 3-6,1-2 0 14,5-10-3-14,-5 0 1 13,-9 0-2-13,-11 4 1 0,-15 3-6 13,-12 5 4 2,-11 0-5-15,-6 5 7 0,-1 10-2 12,1 2-2-12,-1-2 6 20,7 0-5-20,5-4 6 0,-1-4-3 13,7-7 1-13,1 0 0 14,0 0 4-14,5-2-4 13,4-10 4-13,-2 1-2 14,2 3-3-14,-3 8 0 13,-6 0-2-13,-9 0 2 14,-2 15 0-8,-3 4-1-6,-9 8 2 13,-2-1-4-13,-7 2 6 14,2-3-6-14,12-4 5 14,19-8-2-14,23-4 1 13,24-6 0-13,21-3 1 14,8 0-2-14,7 0 4 13,0 0-3-7,38-12-2-6,27-8 2 14,20 1 3-14,10-3-4 13,1 2 0-13,-9 6-3 0,-14 4 3 13,-10 2-1-13,-12 2 5 13,-9 3-8-13,-1 1 9 14,1 2-7-14,5 0 4 20,8 0-2-20,11 0 0 0,5 0 2 13,9 7-2-13,2 1 1 13,3 4-4-13,2-2 8 14,2-3-10-14,-4 4 10 14,-1-5-7-14,-1-1 2 13,4-1 0-13,9-1-1 14,15 1 1-9,14-4 0-5,6 1 3 14,6 2-8-14,-2-1 10 14,0 2-9-14,-9-1 6 13,-5-1-2-13,-7 1 0 14,-6 1 0-14,4-4 0 14,2 0 4-14,7 0 3 0,8-4-4 19,14-14 10-19,7-1-12 13,0 4 8-13,-12 2-8 0,-15 8-1 13,-21 3 0-13,-17 2 0 14,-23 0-2-14,-17 0 4 13,-18 0-4-13,-12 0 1 14,-6 4-1-14,-7-2-2 14,1-1 4-9,-1 1 0-5,-2 0 0 14,0-2 0-14,0 0 1 13,0 0 0-13,0 0-1 14,0 0 10-14,0 0-9 14,0 0 4-14,0 0-5 13,0 0 0-13,0 3 0 14,0-3 0-9,0 0-4-5,0 0 5 14,0 0-3-14,0 2-2 14,0-2 2-14,0 0 0 13,0 0 2-13,0 0 0 0,0 0 1 13,0 0 2-13,0 0-1 13,0 0 6-13,0 0-8 21,0 0 5-21,0 0-3 0,0 0-1 12,0 0 0-12,0 0-2 14,0 0 2-14,0 0-1 13,0 0 3-13,0 0-1 14,0 0-3-14,0 0 6 14,0 0-3-14,0 0-1 13,0 0 5-7,0 0-3-6,0 0-1 14,0 0 2-14,0 0-3 13,0 0 8-13,0 0-6 14,0 0 7-14,0 0-9 13,0 0 1-13,0 0-2 14,0 0-3-14,0 0 1 14,0 0 1-9,0 0-2-5,0 0 5 14,0 0-7-14,0 0 10 13,0 0-11-13,0 0 6 14,0 0-3-14,0 0-6 0,0 0-1 13,0 0 0-13,0 0-8 13,0 0 1-13,3 0-15 14</inkml:trace>
    </iact:actionData>
  </iact:action>
  <iact:action type="add" startTime="78473">
    <iact:property name="dataType"/>
    <iact:actionData xml:id="d5">
      <inkml:trace xmlns:inkml="http://www.w3.org/2003/InkML" xml:id="stk5" contextRef="#ctx0" brushRef="#br0">10104 5516 30 0,'0'0'33'1,"0"0"-14"13,0 0-7-13,0 0 0 14,0 0-11-14,0 0 9 0,0 0-9 19,0 0 8-19,0 0-8 13,0-3 9-13,-6-8-4 0,-6 1-6 13,1-3 0-13,-5-4 0 14,-3 3-6-14,-4 0 12 13,-1 1-12-13,-5 1 9 14,-3 3-6-14,-3 1 4 14,-3-1-1-9,-5 1 0-5,-3 3 1 14,-6 1-2 0,-3 1 1-14,2 0-3 0,-3 3 6 13,9 0-5-13,0 0 5 14,0-4-4-14,3-1 2 13,-10 2 0-13,-4-3-1 14,-4 1 2-9,-7 0-6-5,-3 2 9 14,-3 2-8-14,1 1 8 14,3 0-8-14,8 0 4 13,10 4-2-13,6 6 1 14,4-1 0-14,4 3 0 14,3-1 1-14,7-3-4 0,6 2 3 19,8-2-3-19,1 1 3 13,4-2-1-13,-9 7 0 14,-1 2-2-14,1 5 3 14,0-2-3-14,2 1 0 0,3-1 4 12,3-2-4-12,3 1 1 14,-2 3 0-14,2-2 1 14,3 3 0-9,1 1-1 10,4-2-9-15,0 5 10 0,0 4-3 12,0 3 3-12,2 5 1 14,11 4-5-14,1 4 6 14,3-2-2-14,1 1 1 13,-5-8 0-13,3-6 0 14,-7-5-1-9,0-8-3-5,0-3 8 14,-4-2-6-14,1-3 4 0,-2 0-3 13,3 2 1 1,0 2 0-14,0 1 0 0,1 2-4 13,6-2 2 1,1 6-4-14,6-3 5 0,-2 1 2 13,4 2-1-7,2-1 1 8,-1 4 2-14,5 0-2 14,0-2 0-14,0 2-2 13,2-4 2-13,1 1-2 0,-3-4 5 13,2-2-6-13,0 1 4 14,2-2-2-14,3-2 3 13,2 2-3-7,4-5 0-6,7 2 1 14,5-5 4 0,10 0-5-14,3-4 3 0,5-2 0 13,-1 0-2-13,-2 0 1 13,3 0-2-13,1 0 0 14,-2 0 0-14,3-2 0 14,-1-4 3-9,-3 1-5-5,1 2 5 14,4-3-4-14,8 1 3 13,6 4-4-13,5 1 2 14,-3 0 0-14,-6 0-2 14,-8 0 2-14,-5 1-2 13,-5 4 2-13,-7 1 0 0,-2 0 0 13,-4-2-1-8,-6 0 4-5,0-2-3 14,-4-2 0-14,3 0 0 14,2 0 0 0,9 0 2-14,7-8-2 0,4-4 3 13,4-4-5-13,3 0 8 14,-7-3-6-14,-6 2 0 13,-10-1 1-7,-9-5 3-6,-10 2-4 13,-3-4 9-13,-9 1-8 14,-5 0 6-14,-7 0-3 14,-3-1 4-14,-3 2-3 13,-2-1-2-13,-2-2-3 14,3 3 2-14,-3-4-4 13,0 1 4-7,0 4-6-6,0-4 8 0,0 0-7 13,-5-2 7-13,-8-4-4 13,-3-1 6 2,-3 3-6-15,-2 1 4 13,1-4 4-13,-2 1 1 14,-2-4-8-14,-1-2-2 0,-6-2 1 13,-3-1-2-8,-3 3-2-5,-4 2 4 14,1 9 0-14,0 2 0 14,3 5-1-14,-2 4 2 13,-1 4-6-13,0 0 11 14,2 2-10-14,2 2 6 13,1-1-3-13,-3 0 2 14,-5 3-1-8,-1-2 0-6,-5 0 0 13,0 1-1-13,2-4 5 14,1 2-6-14,-2-3 4 13,6 3 1-13,0 1-2 14,2-2-1-14,-2 0 0 14,-1 1 0-14,-1 2 0 13,-1 0 4-13,-2 0-8 5,0 1 8-5,1-1-6 13,-4 2 6-13,-1 1-4 14,2 0 0-14,0-2 0 14,-1 1 0 0,4 2 2-14,-3-1-2 14,0 4 3-14,2 0-6 0,-1 0 4 13,3 0-2-8,-3 0 2-5,4 0-1 14,0 0 0-14,1 0 0 13,3 0-1-13,-1 0 4 14,8 0-6-14,-2 0 6 14,-1 0-9-14,3 2 9 13,-3 5-6-13,-1 2 3 14,-2 0 0-9,-1 2 0-5,-5-1 0 14,1 0-4-14,-5 2 9 14,-4-2-9-14,3 2 7 13,1-2-6-13,1-1 3 14,5 3 0-14,5-5 0 14,9 1 0-14,6-2-2 13,8 0 6-13,7-1-9 5,-2-2 8-5,4-1-7 13,-3 2 2-13,0 4 2 14,-2 1-4-14,0 8 0 14,-3 1 1-14,3 9-3 13,0 1 6 2,-1 7-1-15,4 2-2 0,-1 0 3 13,2-3 0-8,2-3 0-5,1-4-2 14,0-1 2-14,2-5 0 13,0-3-1-13,-1 1 1 14,3-6-4-14,-2-1 5 14,2 2-4-14,0-2 5 13,0 3-2-13,0-3 0 14,0 2 0-9,0-1-1-5,0 3 1 0,0 2-2 13,0 3 4 2,0-1-4-15,0-4 6 0,0 1-6 12,0 0 3-12,0-2-1 14,0 2 0 0,0-3 1-14,0 1-2 0,0-4 5 13,0-3-8-7,0-1 5-6,0-4-4 13,0-3-4-13,0 0 5 14,2 0 0-14,-2 0 2 13,3 0-1-13,3 0-9 14,10 0 4-14,10 0-23 14,10 0 13-14</inkml:trace>
    </iact:actionData>
  </iact:action>
  <iact:action type="add" startTime="82552">
    <iact:property name="dataType"/>
    <iact:actionData xml:id="d6">
      <inkml:trace xmlns:inkml="http://www.w3.org/2003/InkML" xml:id="stk6" contextRef="#ctx0" brushRef="#br0">12605 6766 3 0,'0'0'10'1,"0"0"10"0,0 0-12 12,-2-5 2-12,-5 1-4 14,-1 1-6-14,-6-2 0 13,1 3 0-13,-1 0 3 14,1-1-2-14,-1 3-2 14,-1 0 4-9,4 0-5-5,2 0 3 14,2 0-1-14,5 0 0 14,2 0-1-14,0 0-3 13,0 0 1-13,0 0 3 14,0 0-11-14,0 0 11 13,0 0-7-13,0 0 2 14,0 0 0-8,0 0 1-6,0 0 4 13,4 0 0-13,5 0-3 14,3 3 6-14,1 8-5 13,3 0 5-13,3 1-4 14,4 2 1-14,1-2 0 14,3 3 0-14,5-3 1 13,3 2-2-7,5-2 3-6,5 0-1 13,3-2 0-13,6 2 6 14,4-6-7-14,2-2 4 14,7-4 2-14,14 0-4 13,8-7 10-13,9-13-12 0,2 1 6 13,-7 0-5-13,0 4-2 14,-2 0 5-9,0 6-5-5,3-1 1 14,-5 1 0-14,-3 4 0 13,-5 2 2-13,-8 3-6 14,-3 0 8-14,-3 0-6 14,-1 0 5-14,1 0-5 13,5 0 4-13,1 0-2 14,5 0 0-9,4 0 0-5,3 0-1 14,4 0 4-14,1 0-5 14,-3-5 4-14,-7 3-4 13,-7-1 4-13,-6 3-4 14,-7 0 3-14,-2 0-1 0,-4 3 0 13,2 7 0-13,4 0-3 20,5-1 7-20,3 1-7 0,7 1 6 12,2-3-4-12,2-5 1 14,-4 1 0-14,-1-4 0 14,-3 0 0-14,-4 0-1 13,-1 0 5-13,-6 0-7 14,-1 0 7-14,-1-1-5 13,-3-10 3-7,6 4 0-6,1 0 0 14,3 4-1-14,9 3-1 13,3 0 1-13,4 0-5 14,4 10 8-14,1 2-9 14,10 2 6-14,7-4-2 13,6-4 1-13,4 0-1 14,3-6 0-9,0 0 1-5,0 0 0 14,-5 0 3-14,1 0-6 14,-4 0 8-14,-4 0-8 0,-4 0 4 12,-1 0-1-12,-1 2 0 14,-7 3 2-14,-4 4-2 13,-7-3 0-13,2 0-4 21,3-4 9-21,7 0-9 0,1-2 8 12,5 0-7-12,-2 0 3 14,0 0 0-14,-4 0 0 13,-4 0 0-13,-7 0-2 14,-3-2 6-14,-7 2-9 14,-9 0 6-14,-1 0-5 13,-5 0 7-7,6 0-3-6,5 2 0 14,1 3 0-14,7 6 0 13,-2 1 2-13,-1-3-5 14,-6-2 6-14,-5 0-8 13,-1-2 10-13,2-1-8 0,5-4 5 13,-1 0-4-13,4 0 2 20,-5 0 0-20,-1 0 2 14,-1-9 0-14,-3-2-2 13,2-1 4-13,1-4-6 0,-3 2 4 13,-9-2-2-13,-11 4 1 14,-13-1 2-14,-12 6 2 13,-5 1-5-13,-6 1 9 20,-2 4-7-20,0-2 10 0,-2 2-12 13,0 1 8-13,3 0-8 14,-3 0 3-14,0 0-3 13,0 0 1-13,0 0 6 14,0 0-7-14,0 0 4 14,0 0-1-14,0 0-6 13,-9-7 0-7,-7 0-3-6,-1-1-3 13,-2-1 9-13,-1 4-5 14,1-5 10-14,-4-1-6 14,-2 3 5-14,-2-2-7 13,-8-1 8-13,-3 1-7 0,-5-3 2 13,-7 0 0-13,-6 2 0 20,-7-1 0-20,-3 0-2 14,-8 0 7-14,-4 2-10 13,-2 1 7-13,-3-2-5 0,1 3 3 13,-1-2 0-13,-4 2 0 13,0-1 0-13,-4 4-4 14,-1 1 7-14,1 4-7 20,-5 0 8-20,-4 0-9 0,-11 0 5 13,-3 0 0-13,-7 0-3 14,3 0 3-14,1 0-1 13,-4 0 4-13,7 0-5 14,7 0 7-14,5 0-7 13,6-3 7-13,0-2-9 14,0 1 4-8,2 1 0-6,3-2-1 13,1 1-2-13,-1 0 2 14,-5 0 2-14,-6 1-4 13,-10 3 6-13,-2 0-7 0,2 0 5 13,-2 0-2-13,0 0 1 14,3 0 0-14,8 0 0 20,1 0 1-20,6 7-5 13,-3-3 8-13,1 0-9 14,-2 0 6-14,7 0-2 0,1 0-5 13,3 1 1-13,4-5-11 13,-2 0 16-13,2 0-3 14,-1 0 7-14,-3 0-8 14,0 0 9-9,1 0-7-5,1 0 5 14,5-5-3-14,-3-5 0 13,3-2 2-13,4 0-2 14,-3 4 2-14,3-3-6 14,-4 6 6-14,-5 3-6 13,-5 2-2-13,5 0 3 0,5 0-13 19,6-2 5-19,7-1 5 14,3-2 2-14,-1 1 0 14,-3 0 8-14,1-1-9 13,3 1 10-13,-1 1-6 0,1-1 1 13,2-1-2-13,-5 5 1 14,-6 0 1-14,-4 0 0 20,-3 0-2-20,-10 9-1 13,1 3 2-13,-9 4-4 14,-6 2 10-14,0-1-6 0,-4 3 2 13,4 1 0-13,8 1 4 13,9-2-5-13,8 0 4 14,1-4-3-14,4-2 4 13,2 1-4-7,3-6-1-6,7-3 3 14,3 2-1 0,8-5 2-14,6-2-2 0,5 3-2 13,10 0 1-13,5-2-5 0,8 0 8 12,7 0-8 3,8-2 7-15,2 0-6 0,2 5-2 13,0 7-8-8,0 3-4-5,2 6 17 14,18 3-4 0,7 0 6-14,4-2-4 14,7 0 2-14,0-2-1 0,5-2 2 13,-1-4 0-13,5 0 0 13,-1-2 2-13,8-3 1 14,6 0-2-9,5-3 1-5,6-2 1 14,9-4 3 1,9 0-4-15,18 0 3 0,16-2-6 12,9-12 3-12,11-3-3 14,1 2 1-14,1-2-5 14,2 2 7-14,-8-1-7 13,-10 0 5-7,-11 3-2-6,-9 1 2 13,-8 5-1-13,-12 5 0 14,-5 2 0-14,-1 0-1 14,6 9 4-14,4 12-7 13,7 4 5-13,-4 7-4 14,-1-3 1-14,-6 1 0 0,-5-5 0 12,1 1 1-6,2-4-1-6,0-3 4 14,-2 2-2-14,1-2 3 13,5-3-4 2,8 0 4-15,10-3 2 14,11-3-5-14,7-1 6 13,12-1-5-13,6 1 2 0,2-4-1 13,7 3 0-8,-3-1-4-5,3-2 4 14,0 0-5-14,0-3 2 14,-7 0 0-14,-2-2 1 13,-3 0 0-13,1 0 0 14,0 0 1-14,3-6-2 13,1 0 4-13,1 0-6 14,-1-2 7-8,2 1-7-6,3 2 3 13,0-5 0-13,-5 2-1 14,-7-3 2-14,-6 2-2 13,-9-2 2-13,-7 4-5 14,-4-4 8-14,-3 1-4 14,7 2 3-14,-6-2-4 0,-1 5 2 12,-4 2-1-6,-7 3 0-6,-4 0 3 14,-2 0-7-14,-8 0 4 13,-9 0 0 2,-13 0 0-15,-6 7 1 0,-14-6-1 12,-5-1 0-12,-10 0 1 14,-7 0-1-14,-6 0 2 14,-8 0 2-9,-1 0 1-5,-2 0 0 14,4 0 12-14,2-5-17 13,0-2 0-13,0-1 1 14,-4 2-1-14,-5-4 0 0,0 0 2 13,-2-4-2 1,0-1 4-14,0 1 0 14,-11-3-4-9,-5 1 0-5,-6 2-4 14,0 3 2-14,-7-1 0 0,-5 5 0 13,-3 0-1 1,-10-2 5-14,-3 3-5 0,-5-4 6 13,-3 3 0 2,-8 0-1-15,-6 1 0 0,-6 2-2 12,-13 1 0-6,-4 3 0-6,-5 0-2 13,-8 0-1-13,-2 0 6 14,0 0-5-14,8 0 6 14,0-1-7-14,-1-5 4 13,-2 1-1-13,-2 2 0 14,1-1 0-14,-2-3-2 13,-1 2 6-7,-2-2-8-6,-5-1 9 14,2 1-10-14,1-1 10 13,-1-3-5-13,2 4 0 14,1 0 1-14,-3 0-1 14,7-4 2-14,0 4-5 13,2 0 9-13,-4 2-13 14,-5 2 10-9,3 1-5-5,-2 2 3 14,3 0-2-14,-2 0 1 0,1 0 0 13,4 0-3-13,-3 0 6 13,6 0-6-13,2 0 6 14,-3 0-6 0,2 0 5-14,6 0-4 0,0-2 2 13,5-5 0-7,1 0-1-6,-5 1 2 13,-6 2-4-13,-10 3 4 14,-4 1-4-14,1 0-1 13,-3 0 3-13,-2 0-4 14,-3 0 1-14,-2 4 3 14,0 3 0-14,0 2-2 13,2-4 6-7,10-1-6-6,6 1 6 13,9-5-5-13,2 0 4 14,3 0-2-14,-6 0 1 0,3-9 0 13,-2 2-1-13,3-3-1 13,-1-1-2-13,-3 5 4 14,-3 0-7 1,0 3 7-15,1-2-2 4,3-1 1-4,7-1 0 14,-3 2 2-14,0-1 0 13,3 3 1-13,2-2-1 14,6 3-4-14,-2 2 3 14,6 0-4-14,-4 0 2 13,0 0 1-13,1 0-3 14,4 0 1-9,3 0 2-5,5 0-4 14,3 0 3-14,9 0 2 14,10 2 2-14,5-2-3 13,7 0 7-13,9 0-4 14,5 0-3-14,11 0 1 13,7 0-1-13,4 0 3 14,0 0-3-14,0 0-1 5,0 2-20-5,4 2 17 13,16 4-2-13,7 2 6 14,6 0 0-14,5 0 1 13,4 1 0-13,1-2 2 14,-1 2-5-14,5 1 5 14,4-3-3-14,3 1 2 13,6-2 0-7,4-3-2-6,8 0 0 14,8-1 0-14,5 3 4 13,6-2-6-13,9 0 6 14,8-3-8-14,6 0 8 13,1 1-8-13,1 2 7 14,-4 1-6-14,6 3 3 14,0 1 0-9,5 4 0-5,-3 0 0 14,-2 3-4-14,-3-2 8 13,-1 2-8-13,0-3 8 14,0 1-6-14,-1-3 2 14,10-1 0-14,7-3 2 0,3-4-2 12,12-2 0 3,3-2 4-15,3 0-6 4,1 0 6-4,-1 0-8 14,-3 2 8-14,0 2-4 14,-1-1 0-14,-4-2 0 13,5 3-2-13,1-2 4 14,0 3-4-14,5-2 6 14,0 1-8-14,0 2 7 13,2 2-4-7,-5-2 1-6,-4 2 0 13,-7-2 0-13,-5-4 1 14,-9 1-2-14,-3-1 3 14,-5 1-4-14,1 1 6 13,-8 0-7-13,-4 3 3 14,-12-2-3-14,-5 5 3 13,-3-3 0-7,-7 0-1-6,0 0 4 14,-8-5-9-14,-5 1 12 13,-7-3-9-13,-11 2 7 14,-7 0-5-14,-4-2 1 14,-7 0 0-14,2 0 2 0,-4 0-1 12,-2 0 0 3,2 0 3-15,-2-4-6 4,4 3 5-4,-2-1-5 14,0 0 3-14,-2-1-2 14,-4 1 1-14,-4 2 0 13,-7-2 0-13,-3 2 3 14,-7 0 1-14,2 0-4 13,-2 0 8-13,0 0-7 14,3 0-1-8,-3 0 0-6,0 0-1 13,1 0 1-13,2 0-7 14,1 0 6-14,3 7-10 13,5 8 8-13,1 6-21 14</inkml:trace>
    </iact:actionData>
  </iact:action>
  <iact:action type="add" startTime="91190">
    <iact:property name="dataType"/>
    <iact:actionData xml:id="d7">
      <inkml:trace xmlns:inkml="http://www.w3.org/2003/InkML" xml:id="stk7" contextRef="#ctx0" brushRef="#br0">4375 7914 10 0,'-4'-3'13'15,"2"-4"-3"-14,-3 3 0 14,3-1-5-14,0 0-4 13,2 5 0-13,-2-2 6 14,2 2-6-14,0 0 2 14,0 0-2-9,0 0-2-5,0 0-8 14,0 0-4-14,4 0-2 13,27 2 10-13,16 12 3 14,13-2 4-14,14-1-3 14,8-2 6 0,17-5-9-14,9-4 8 0,8 0-4 13,7 0 0-8,2 0 0-5,-1-8 1 0,9-3 1 13,2-6-2-13,8-2 2 14,15-6-1-14,10-3 0 13,3 0-2-13,5 2 1 14,-6 2 0-14,-12 6 0 14,-6 4 1 0,-13 6-2-14,-9 4 1 5,-5 0-3-5,-4 1 6 13,-9-2-6-13,5 1 7 14,-1 0-4-14,0 3 0 14,-2 1 1-14,-1 0-1 13,-6 0 0-13,3-3-2 14,-2-1 6-14,0 2-7 13,-8 2 6-7,-9 0-5-6,-8 0 2 14,-8 0 0-14,-1 2 0 13,-3 6 2-13,3 0-5 14,2 0 8-14,-3-2-7 0,1 0 5 12,-3-4-6 3,3 2 6-15,4-4-3 0,4 0 0 13,1 0 0-8,-5 0 0-5,-7 0 2 14,-11 0-5-14,-11 0 6 13,-5 0-4-13,-3 0 3 14,-3 0-4-14,2 0 2 14,5 0-1-14,-3 0 1 13,-1 4-3-13,-4 4 1 14,-6 2 0-9,-4 0-2-5,-5-5 8 14,-4 0-9-14,-2-3 9 14,-5 0-4-14,-2-2 0 13,-5 2 0-13,-4-2 3 14,0 0-1-14,0 0 10 14,0 0-5-14,0 0 3 13,0 0-10-7,-11-8 0-6,-7 0-10 13,-4 1 8-13,-2-4 2 14,-8 2 0-14,-1 2 8 14,-2-3-5-14,-6 1-4 0,3 4 5 12,-4-2-5 3,-3 2 4-15,-3 1-5 0,-8-1 2 13,-9-1-1-8,-13 5 1-5,-16-1-3 14,-8 2 1-14,-10 0 4 13,-2 0-6-13,-4 2 8 14,-7 8-6-14,-8 4 2 14,-4-2 0-14,0 0 0 13,-2-1-1-13,-2 2-2 14,4-6 1-9,0 2 1-5,4-6 2 14,0-3-2-14,5 0 2 14,13 0 1-14,5 0 0 13,8-3-1-13,1 1-1 14,1 2 3-14,-2 0-7 13,-2 0 2-13,2 8-1 0,0 6-4 13,-1-2 4-7,1 2-5 8,-1-2-3-14,0-1 2 0,-3-6 1 13,-8 3 8-13,-9-4-5 13,1 1 5-13,1-4 0 14,5-1 0-14,5 0 3 14,4 0 4-14,-3 0 6 13,8 0-13-7,3 0 5-6,6-4-5 14,9 2 3-14,3 0-1 13,5-1-4-13,5-3 1 14,4 3-1-14,9 0-4 13,7-4 1-13,7 1 1 14,6-1 4-14,7-2-3 14,6-1 6-9,7 3 2-5,5 0-3 14,7 1 15-14,-2-1-13 0,6 4 5 12,2-3 1 3,0 0-7-15,0 0-2 0,0 1 4 13,0 2-7-13,0 0 6 13,0 2-6-13,0 1 6 14,0 0-7-9,0 0 3-5,0 0-1 14,0 0-4-14,0 0-7 14,0 0 7-14,10 0-7 13,19 0 8-13,10 8 6 14,13-4-5-14,10 0 4 14,11-4-1-14,15 0 0 13,3 0 2-7,9 0-4-6,-2 0 6 13,-2 0-6-13,0 0 5 14,-4 0-3-14,1 0 3 14,1 0-3-14,1 0 0 13,7 0 2-13,8 0-2 14,11 0 2-14,10 0-4 14,3 0 5-9,4 0-6-5,3 0 6 14,-4-4-5-14,2-4 2 0,-8 0 0 12,-6-1 0-12,-5 4 0 14,1 1 0-14,-1-2 0 14,5 2 5-14,5-1-4 13,10 4 1-13,2 1 2 14,6-1-7-9,1-5 3-5,-2 5 0 14,-7-3-1-14,-3 4 1 14,-10 0-3-14,-11 0 6 13,-8 0-6-13,-9 0 7 14,-15 0-7-14,-10 0 4 13,-7-1-1-13,-11-8 3 14,-5 1 5-8,-6-2 3-6,-8 2-11 13,-10 2 14-13,-7 1-11 14,-2-1 2-14,0 5 1 14,0 1-11-14,6 0 5 13,1 0-6-13,2 0-3 0,-3 14-20 13,-9 2-21 1</inkml:trace>
    </iact:actionData>
  </iact:action>
  <iact:action type="add" startTime="93633">
    <iact:property name="dataType"/>
    <iact:actionData xml:id="d8">
      <inkml:trace xmlns:inkml="http://www.w3.org/2003/InkML" xml:id="stk8" contextRef="#ctx0" brushRef="#br0">11359 5682 13 0,'0'-5'4'1,"-4"3"-2"13,-5 2-4-13,0 0 4 14,4 0-1-9,3 0 2-5,2 0 4 14,0 0 2-14,0 0-4 14,0 0-1-14,0 0-1 0,0 0 2 12,0 0-5 3,0 0 10-15,0 0-6 0,0 0 7 12,0 0 2-12,-2 0 0 21,-5-9-11-21,-3-3 0 0,-6 3-4 12,0-4-2 3,-4 3 3-15,-2-2-2 0,-3-2 2 12,1 1 2-12,-3-4 0 14,-4-1-1-14,-2-5-3 14,-6 2 3-14,-1-7 0 13,-2 2 0-7,-1-3 2-6,1 3-4 13,-3 1 2-13,1-1 0 14,-1 4 0-14,-1 4-4 14,-2 2 3-14,-2 3 0 13,-4 2-3-13,-2 3 8 14,3-3-4-14,-3 1 1 14,5 3 4-9,-1-1-5-5,-1 1 2 14,6 5-2-14,-2 0-2 13,-3 2 2-13,2 0-3 14,-6 0 1-14,-11 0 3 14,-3 2-3-14,-3 3 3 0,-3-5-1 12,5 0 2-12,2 0 1 20,13-3-1-20,7-4-2 0,7 0 6 13,4 6-5-13,-5 1-2 14,-1 0-2-14,-5 8 3 13,-2 6-3-13,4-1 3 14,1-1 0-14,1 0 3 14,-3 1-7-14,4 3 8 20,-2 0-9-20,1-1 8 0,7 0-6 12,1-1 4-12,0 0-1 14,4 0 0-14,-1-2 0 14,1 2-1-14,2 0 4 13,0 2-6-13,6-2 6 14,0 0-6-14,4-2 3 14,0 0 0-9,1 2 0-5,3 1 0 14,-2-1-4-14,-1 2 8 13,1-3-9-13,0 6 7 14,0 0-5-14,3 4 2 0,3 3-1 13,1 1-1-13,4 4 3 13,-1 3-5-13,7-2 0 20,0-1 3-20,2-2 0 0,0 0-1 13,0-4 2-13,0 1 0 14,0-2-1-14,0 0 0 13,6 2 0-13,7 1 2 14,10-1 0-14,3 4-2 13,8 0-2-13,6 2 8 21,2-2-7-21,3 0 6 0,2-2-6 12,-1 2 4-12,-1 0-1 14,-1-2 0-14,1 0 2 13,0 0-4-13,-3-3 5 14,5-2-6-14,7 0 5 14,1-5-2-14,8-2 0 0,1 2 0 19,5-2 0-19,2 2 1 13,-1-2-1-13,1-2 2 14,0-2-4-14,3-1 4 14,6-2-4-14,7-1 5 0,6-4-4 12,6-2 1-12,5-2 0 14,10 0 0-14,7 0 0 20,-1 0-2-20,-4-6 3 0,-9 1-3 13,-9-7-8-13,-3 1 10 13,-3-5-2-13,-3-3 2 14,0-1 0-14,-4-1 0 14,2-1-1-14,7 0 2 13,1-4-1-13,1-2 3 14,-1-4-4-9,-11-5 1-5,-12 0 0 14,-12-4 2-14,-16 1 4 14,-13-2-2-14,-8-2 3 13,-13 0 4-13,-7 0-4 0,-3 5 11 13,0 5-12-13,-20 3-6 14,-2 1 0-14,-1 3 0 20,-2-1 1-20,2-2 0 13,-4-1-1-13,-2-4 1 14,0-3-3-14,-5-5 4 14,-4-3 1-14,2-2 1 0,-4 2-1 12,-2-1-2-12,0 8 6 14,0 1 1-14,1 2-8 13,1 4 5-7,-2 1-3-6,-3 4-4 14,1-2 4-14,-1 0-8 13,-2-4 10-13,0 3-6 14,-1 4 2-14,-4 1 0 13,-4 8 0-13,-2 3 1 14,-2 4-5-14,0 5 8 14,-5 5-8-9,1 0 4-5,-3 9-1 14,-5 17-2-14,1 8-1 0,-7 4 2 13,4 0 0 1,10-5 0-14,10-5 3 0,14-5-4 13,11-7 5-13,11-2-5 13,5-5 1-13,9-1 0 21,4-1-13-21,0 1-22 0,38-3-23 12</inkml:trace>
    </iact:actionData>
  </iact:action>
  <iact:action type="add" startTime="95804">
    <iact:property name="dataType"/>
    <iact:actionData xml:id="d9">
      <inkml:trace xmlns:inkml="http://www.w3.org/2003/InkML" xml:id="stk9" contextRef="#ctx0" brushRef="#br0">21988 5569 50 0,'-27'-31'19'15,"3"-11"-13"-14,6 22 11 14,-1 2-17-14,2 1 0 13,-5 0-4-13,-7 2-1 14,-5 1 3-14,-1-1-2 14,-3 1 3-9,5 2 2-5,-4 0 8 14,4-1-8-14,0 4 12 0,-3-1-8 12,-4 0-2-12,-3-2-3 14,-7-1 0-14,-8-1 1 14,-10 0 2 0,-14 0-6-14,-11 5 7 14,-15-2-9-14,-2 4 8 4,-4 0-3-4,-5 4 0 14,1 3 0-14,0 0 0 14,8 0 0-14,8 2-4 13,2 11 8 2,-5 4-8-15,-6 0 8 0,-5 2-8 13,-2-5 4-13,-1-1 0 13,3-2 0-7,3-1 2-6,8-2-2 13,9 1 4-13,16-2-8 14,11 1 12-14,9-1-16 14,6 2 11-14,0 1-4 13,1 0 1-13,2 5 0 14,1 4-2-14,6-1 0 13,5 3-1-13,-2 5 6 5,5 6-8 10,-4 2 7-15,3-3-6 0,0-1 5 12,6-4-2-12,2-1 1 14,0 3 0-14,-2 4-1 13,-5 1 3 2,1 8-4-15,-1-4 3 14,5-4-6-14,2-1 4 4,4-2-1-4,5 2-1 14,7 1 3-14,2 3-2 14,6 0 0-14,3 3-1 13,2 4 4-13,0 3-5 14,7 4 6 0,11 4-2-14,0-1 1 0,-1-3-1 13,4-3-2-7,1-3 2-6,3 1-1 13,1-3 3-13,1 0-6 14,4-4 9-14,0-2-6 13,3 0 3-13,4-4 0 14,4-1-2-14,7-2 2 14,11-2-1-14,11-6 1 13,17 0-4-13,9-5 6 5,7-4-4-5,2-2 2 13,-1-4-2-13,6-2 0 14,1 0 0-14,4-4 0 14,4 0 0-14,5 0 1 13,6 0 0-13,-2 0-2 14,1 6 5 1,-3 3-8-15,0 0 8 4,2-4-8-4,3-2 5 14,-5-3-1-14,-9 0 0 13,-7-6 0-13,-10-12-2 14,-7-1 7-14,-3-8 0 14,-4-5-4-14,-5-4 7 13,-4-7-4-13,-9-4 0 14,-13 0-1-9,-14-7-3-5,-5-6 9 14,-4-1-9-14,0-6 4 14,1 3 2-14,-1 1-4 13,-4 5 0-13,-4 2 6 0,-4 6-6 13,0 1 0-13,-1 8-2 14,-1 7 3 0,2 3-6-14,-5 5 6 5,-1 4 0-5,-3 4 0 13,-6 0 2-13,1 0-5 14,-3 2 8-14,-4-4-4 14,0-4-3-14,0-4 5 13,-4-7-4-13,-14-2 2 14,-2-5-4 0,-2-2 5-14,-7 0-4 5,0 0 2-5,-7-2-2 14,-2 5 1-14,-5-1-2 13,-5 4 0-13,-8-3-3 14,-6 6 1-14,-5 5-1 13,-3 6-1-13,1 4 1 14,1 8 2-14,-4 3-2 14,3 5 2-9,-2 4-1-5,-1 0-1 0,1 0 4 13,2 2-4 1,4 7 6-14,3 0-6 0,0-1 5 13,2 1-2-13,-4-4 0 14,-5 2 0-14,3-6-1 13,-1 4 5-13,0-3-9 14,5 1 10-8,-4 6-10-6,-2 0 8 13,-3 4-6-13,-8 1 3 14,0 1-1-14,-6 6 0 13,4-1 1-13,0 2-3 14,6 2 8-14,4 0-11 14,1 2 10-14,6 1-10 13,4-2 8-7,2 3-4-6,3-3 4 13,5-3-2-13,7-3 0 14,1-1 0-14,7 0-4 0,-1 3 4 13,1-3-3 1,-2-1 5-14,2-3-4 0,-1 1 2 13,1-3 0 2,-1 0 0-10,1-2 0-5,-2-1-1 0,8 2 5 13,0 1-8-13,8 2 5 13,3-2-5-13,3 4 0 14,3 2 2-14,3 0 0 14,5 1 1-14,-1-3-1 13,3-1 0-13,2 1-2 14,-2 0 8-9,-1 0-8-5,1 0 6 14,0 2-4-14,-3 3 0 14,3 3-9-14,2-4-44 13</inkml:trace>
    </iact:actionData>
  </iact:action>
  <iact:action type="add" startTime="98525">
    <iact:property name="dataType"/>
    <iact:actionData xml:id="d10">
      <inkml:trace xmlns:inkml="http://www.w3.org/2003/InkML" xml:id="stk10" contextRef="#ctx0" brushRef="#br0">28724 3229 3 0,'0'0'38'1,"-2"0"-25"13,0 0-6-13,-5 0-4 14,-7 0-5-14,-3 0 3 13,-5 0-2-13,-1 0 1 14,2-3 0-8,-2-1 0-6,-4-1 2 13,2-4 8-13,-6-1-8 14,-2-3 2-14,0 4-1 13,-5-1-6-13,-5 3 4 14,-1-2-2-14,-6 5 0 14,-6 0 1-14,-8 4-2 13,-5 0 2-7,-9 0-3-6,-6 0 6 14,-10 0-7-14,-9 0 8 13,-6 0-10-13,-7 0 8 14,0 0-4-14,0 0 2 0,0 0 0 12,-2 0-2 3,1-12 6-15,0 0-8 0,6-2 9 19,9 2-6-19,3 0 3 14,5 6-4-14,-2 6 2 0,3 0-2 12,-5 7 1-12,-7 16-11 14,3 5 12-14,-3-1-4 14,14 5 1-14,6-3 1 13,9 3 0-13,7-2 2 14,2 2 0-9,7-1 0-5,2-2 0 14,8-3-2-14,8-1 6 14,7-3-8-14,6-6 7 13,2 2-7-13,0-2 5 14,0 4-2-14,-4 6 1 14,0 4 0-14,-9 4-1 13,-5 7 2-7,-3 4-4-6,-4 4 6 13,1 5-6-13,9 0 4 14,8-2-4-14,9-1 3 14,13-5-2-14,2-4 0 0,3 0 2 12,5-4 0-12,2 0 3 14,0 0-6-14,0 3 5 20,15-2-6-20,12 1 6 14,10 0-2-14,5 1 1 0,9 0 0 12,7 0-1-12,11-4 2 14,11-2 0-14,11-5 0 14,8-6 5-14,5-5-6 13,2-2 9-13,-4 0-7 14,5-5-3-9,8-3 4-5,18-5-4 14,11-2 9-14,5 0-7 14,5-2-1-14,1 0 4 13,1 0-5-13,-1 0 0 14,-1 0 0-14,-2-8 1 13,-9-6 1-13,-10 0 0 14,-13 0 1-8,-10 4 3-6,-12 0-5 13,-11 5 1-13,-5-2 2 14,1 1-5-14,1 2 3 13,10-2-1-13,-3 0 3 0,-4 0-3 13,-5-2 7-13,-8 0-6 14,-9-6 5-14,-1-5-5 13,-8-3 18-7,-4-2-10-6,-8-1 6 14,-6-6-4-14,-4-1-3 13,-1-4-4-13,1 0-1 14,-3-3-5-14,2 0 4 13,1 3-6-13,-5-2 10 14,-7 1-9-14,-7 3 4 14,-6 2 0-9,-6-2-2-5,-3 0 0 14,0-6-1-14,-20-2 2 13,-12-2-6-13,-11 0 6 14,-7 2-5-14,-4 3 5 14,3 6-1-14,0 1 1 13,4-4 1-13,0 0-2 14,-4-9 4-9,-1 3-6-5,1-7 6 14,-4 0-6-14,-3-4 4 0,-5 2-4 13,-11 3 2-13,-3 5-2 13,-4 9 0-13,1 7 2 14,6 2-4-14,8 9 8 14,8 2-8-14,6 2 10 13,6 6-11-7,3 2 7 8,3 2-4-14,-2 2 2 0,-3 0 0 13,-4 0 0-13,-6 0-1 14,-11 0-3-14,-7 0 7 13,-12 0-9-13,-2 0 7 14,1 0-2-14,-1 0 1 14,0 2-2-9,0 4-1-5,-5 2 1 14,3 2-1-14,2-1 4 13,4 3-5-13,4 5 5 14,0 1-5-14,4 2 2 14,3 3 1-14,1 0-3 0,4-5 1 12,5-1 1-12,2-1 2 20,4-1-4-20,2 2 7 14,3 2-7-14,-4-1 1 0,1 1 3 13,-6 2-2-13,-5 2 2 13,-1-1-1-13,0 4-2 14,9 2 1-14,3 2 0 13,13 1-1-13,6 4-8 21,4-3 8-21,6 0-11 13,1-2 10-13,2-2-3 0,-1-3 5 13,1 0 0-13,0 0 2 13,-3-1-4-13,-2 2 5 14,1 2-5-14,-1-2-21 14,7-1-43-14</inkml:trace>
    </iact:actionData>
  </iact:action>
  <iact:action type="add" startTime="108091">
    <iact:property name="dataType"/>
    <iact:actionData xml:id="d11">
      <inkml:trace xmlns:inkml="http://www.w3.org/2003/InkML" xml:id="stk11" contextRef="#ctx0" brushRef="#br0">14993 7853 16 0,'-14'-23'33'15,"3"-3"-26"-14,5 4-1 14,4 6-5-9,2 11 5-5,-3 2-5 14,3 1 5-14,-2 2 1 14,2 0-5-14,0 0-2 13,0 0-11-13,0 0 11 14,0 0-8-14,-2 0 6 13,2 0 4-13,0 0-1 14,0 0 1-8,0 0 0-6,0 0 3 13,0 0-2-13,-2 0 8 0,-3-2-1 13,-4-3 9-13,0 0-15 14,-5 1-4-14,-3 0 1 13,-1 0-2-13,-7 1-3 14,-2 3 3-14,-1-1 0 13,-6 1 2-7,-1-2-6 9,-7 0 11-15,-6 0-11 0,-4 0 10 12,-12 0-6-12,-2-1 1 14,-10 2 0-14,-4-1 0 14,-7-2 0-14,-5-1-1 13,-8 0 4-13,-9-2-2 14,0 2 2-9,-5 1-2-5,-6 4 0 14,-5 0-1-14,-14 0 1 14,-5 7-1-14,-1 12 0 13,4 1 0-13,8-2-3 14,8-3 6-14,13-2-5 13,14-3 5-13,16 1-5 14,13-2 2-8,9-1 0-6,4 0 0 13,4 0 0-13,-1 0-2 0,2 2 5 13,4 0-6-13,2 4 4 13,8 1-5-13,2-3 4 14,7 2-1-14,2-2 0 14,3 1 1-14,5 0-2 13,1-4 3-7,3 0-6-6,3-4 10 14,0 0-10-14,4-1 10 13,0 1-10-13,1 2 5 14,-1 0-1-14,0 4-3 13,5-2 2-13,-3 6 0 14,3 1 0-14,-4 2 0 14,-1 0 4-9,1-2-4-5,-6 3 3 14,1 0-1-14,-3 1 0 13,-1 2 0-13,1-4 0 14,-1 4 4-14,-1 0-8 14,1 7 8-14,-3-2-8 0,3 2 5 12,3 2-2-12,-1 6 1 20,6 5-1-20,3 4 0 0,4 6-2 13,0-1 0-13,0 2 6 14,0 3-5-14,4-1 7 13,3 3-5-13,-1-4 0 14,-1 0 1-14,-3-6-1 14,0-5 1-14,1-10-2 13,-1-7 3-7,0-3-5-6,1-5 8 13,1 0-10-13,0-1 8 14,3 4-6-14,4-1 3 14,0 4 0-14,2 1 0 13,3 1 0-13,-1-3 0 14,1 3 1-14,-1-6-2 14,-1-4 1-9,-3-8-3-5,1-4-3 14,-8-4 5-14,1 0 1 13,-3 0 1-13,0 0 8 0,7 0-9 13,11 0 7 2,11-14-6-15,19 0 9 0,10-6-8 12,11 3 0-12,9 6-2 20,10 1 0-20,3 6 0 0,-2 2 0 13,5 2-3-13,-2 0 8 14,-3 0-9-14,0 0 9 13,-3 0-10-13,-1 6 10 14,-6 0-5-14,4-2 0 14,5 2 1-14,5-1-1 13,13-5 2-7,0 3-3-6,0-1 3 13,-8-2-4-13,-4 0 4 14,0 0-3-14,-2 0 2 14,-3-5-2-14,-4-2 1 13,-5-1 0-13,1 0 0 14,0 2 3-14,0 0-6 13,14 0 8-7,3 1-9-6,7-4 4 14,2 1 0-14,5 0 0 13,2 1 4-13,-3 2-4 0,-5 1 1 13,-6 1-6-13,-4 0 10 14,-4 1-10-14,4 0 7 13,4 0-4-13,1 2 1 20,4 0 1-20,0 0 0 0,-2 0 1 13,-3 0-4-13,-5 4 6 14,-14 1-6-14,-6-2 8 13,-8-1-8-13,-9 2 4 14,-2 2-1-14,0-2 0 13,-2 4 0-13,2-3-2 21,2 0 4-21,2-3-5 0,-1 0 8 12,-1-2-9-12,-2 0 6 14,-5 0-2-14,-2-4 0 13,-1-10 0-13,-13-2 0 14,-6 2 2-14,-12 4-4 0,-11 4 6 13,-6 0 1-13,-2 1-2 20,0-2 19-20,0-5-9 14,0-5-13-14,0-5 0 13,0 1 0-13,-2-1 0 0,-2-5 3 13,4-1-6-13,0-4 9 13,0-5-10-13,0 4 9 14,0-1-8-14,0 2 3 20,0-2 0-20,0-4-1 0,0 0-4 13,0-4 3-13,-4-2 2 13,-8-1-5-13,-3-4 8 14,1 2-6-14,-1-1 3 14,-3 0-1-14,-5 1 1 13,1 2 0-13,-4 0 0 14,-3 3 0-9,2-2 0-5,0 4 4 14,2 1-4-14,4 2 2 14,-2 5-3-14,3 2 1 13,-1 2-1-13,0 2 1 0,-4 1-6 13,-2 6 3-13,-4-2 6 14,0 1-1-14,-5 2-1 20,-1-3 3-20,-2 2-3 13,-1 0 0-13,2-1-1 14,-2 3 0-14,0 1-1 0,-4 0 2 13,-4-2-3-13,-3 6 4 13,-9 2-6-13,-5 4 7 14,-8-3-5-14,-5 2 2 20,-6-3 0-20,-9 4 0 0,0 0 0 13,-5 2-4-13,0-1 8 13,-2 3-8-13,-1 2 5 14,3 0-2-14,0 0 1 14,0 0 0-14,-3 0 0 13,4 9 0-13,-1-1-2 14,6 0 4-9,5 2-7-5,2 4 10 14,4-3-7-14,-2 1 5 14,4-1-4-14,6-3 1 13,1-1 0-13,1 0 0 0,0-1-2 13,1 1-1-13,-1-4 6 13,0-1-6-13,2-2 6 14,0 2-6-8,0-2 3 8,-2 2 0-14,-1 1 0 14,1 2 2-14,0-1-5 0,-1-2 6 13,3-2-7-13,3 0 8 13,1 0-7-13,9 0 7 14,7 0-4-14,5 0 2 13,1 0-1-7,1-2-1-6,-1 2 0 13,-6 0-1-13,2 0 1 14,-4 8-5-14,-2 10 7 14,1 0-7-14,1 1 5 13,4 2 0-13,2-1-1 14,5 1 1-14,3-2-3 0,-1 3 6 19,2-1-7-19,-4 1 7 14,-2 2-7-14,-5-2 5 13,0 0-3-13,4-4 1 14,4-2-1-14,10-2 1 0,4-5 1 13,8 0-2-13,-2 2 3 13,1 1-6-13,-1 8 2 14,-2 3 2-9,4 3-9-5,-1 4 4 14,-3 5-1 1,4-2-1-15,-3 6 5 0,-1-3-3 12,0 0 3-12,-2 3 6 14,1-2-6-14,-1 1 5 14,6-2-3-14,1 3 1 13,3-2 0-7,4 1 0-6,2 5-4 13,5 1 3-13,-1 0 2 14,3 0-3-14,0 0 6 14,0-4-8-14,0 2 6 13,12-2-3-13,1 2 1 14,3-4 0-14,4 1-1 0,0-3 3 12,5 0-5-6,2 1 5-6,2-3-5 14,2 1 5 0,2 2-2-14,5-4 0 14,-1 4 0-14,6-7-1 0,2-4-3 13,2-4 3-13,-3-6 1 13,0-4-3-13,-1-4 5 14,-3-4-4-9,1-1 4-5,3-3-2 14,7 0 2-14,12 0 1 14,12 0 3-14,10-5-5 13,8-7-2-13,7-2 4 14,8 2-5-14,6 1 4 13,4-3-2-13,2 3 1 14,1-4-1-8,-6 1 0-6,3 1 3 13,3-4-7-13,1 5 8 14,1 4-8-14,-5 3 8 13,0 5-7-13,-4 0 3 14,0 0 0-14,-7 5-2 14,-5 9 1-14,-8 0 0 0,0-5 1 12,-1-7-5-6,3-2 10-6,2 0-8 13,-4-4 7-13,-3-13-3 14,0-1 0 1,-1 0 3-15,-1 1-4 0,0 2 0 12,-2 7-4-12,-4 2 8 14,-6 3-9-14,-3 3 10 14,-3-3-10-9,3 1 7-5,2 0-2 14,-1-3 0-14,-1 0 0 13,-3-4-1-13,-2 2 6 14,-7-5-6-14,-1 4 3 14,-8 0-4-14,-5 4 3 13,-9 2-1-13,-7 2 0 14,-8 0-1-9,-3 0-3-5,-10 0 1 14,-5 0-1-14,-2 0 8 0,1 0-7 13,2 0 7-13,4-3 2 13,9-8-5 2,7-1 6-15,4-4-6 14,3-3-1-14,-1 2 0 0,-2-3 3 12,-2 2-3-6,-6 0 3-6,-6-1 0 13,-3 2-1-13,-3 0 0 14,-5 2 1-14,-2 1-3 14,1 0 1 0,0-5-1-14,-1-5 3 0,3-6 1 13,-1-6-2-13,-1-3 0 14,4-7-2-9,0 5 3-5,0-3-3 14,2-1 0-14,-2-1 0 13,-5-2 0-13,-4-1 1 14,0 2-5-14,-4-1 7 14,-19 2-6-14,-4 4-1 13,-2 0 4-13,-2 1 0 14,0 5 4-9,-2 2-1-5,-1 2-3 0,5 6 6 13,-2 1-5-13,-6 4-2 14,-1-1 7-14,-11 2-10 13,-5-2 6 2,-2 2-2-15,-2 0 0 0,0 2 0 12,1-1-4-12,-1 3 6 14,-5 3-8-8,1-1 10-6,2-1-10 13,0 2 11-13,6-5-5 14,2 1 0-14,6-2 1 14,3-2-1-14,3 1 4 13,5 0-6-13,4 2 6 14,2 2-5-14,2 0 7 13,2 2-7-7,7 2 3-6,5 3-2 14,4 4 0-14,7 1-2 13,0 4 0-13,2 0-15 0,0 12-31 13,0 17-3-13</inkml:trace>
    </iact:actionData>
  </iact:action>
  <iact:action type="add" startTime="112928">
    <iact:property name="dataType"/>
    <iact:actionData xml:id="d12">
      <inkml:trace xmlns:inkml="http://www.w3.org/2003/InkML" xml:id="stk12" contextRef="#ctx0" brushRef="#br0">18339 9358 9 0,'22'5'3'1,"-1"-5"3"0,-2 2-2 12,1 0-3-12,-2-1 6 14,6 1-7-14,5 0 7 13,9 0-6-13,11-2 10 14,10 3-10-14,5-3 5 14,3 0-4-14,5 0 0 13,-6 0-1-7,3 0 0-6,0 0 0 13,1 0 2-13,-3 0-3 14,-1-9 3-14,-6 4-2 0,-2 2 0 13,3 3-1 1,-3 0 0-14,4 0 2 0,3 0-2 13,-1 0 3-13,5 5-6 20,1 0 6-20,3-1-5 0,1 0 3 13,-3-4-1-13,2 0 4 13,-1 0-3-13,-1 0 1 14,5 0-1-14,4 0 3 14,3-4-1-14,4-2 3 13,0 1-3-13,-5-2 3 14,-2 4-6-9,-7 1 0-5,-1 2 0 14,-3 0 0-14,0 0 1 14,3 0 4-14,-3 9-10 13,-2 5 11-13,-3 0-12 14,-2 0 8-14,-1-2-2 14,3-1 1-14,2-1 1 13,0-2-2-7,3-1 2-6,-4 0-6 13,-3-2 8-13,0 0-6 14,1-1 9-14,7-4-12 0,7 0 10 13,1 0-4-13,7 0-1 13,-5 0 1-13,1 0-3 14,-2 0 5-14,4 0-7 13,0 0 7-7,4 0-9-6,-4 0 10 14,-4 0-4-14,2-2 0 13,-4 0 0-13,2 0-1 14,3-3 2-14,-2 2-5 13,-2-4 10-13,-2 1-9 14,-6 2 7-14,-6-1-5 14,-6 2 2-9,0 2 1-5,-1 1-2 14,3 0 0-14,6 0-4 13,5 0 9-13,2 0-10 14,1 0 10-14,-3 0-10 14,-4 0 6-14,1 0-2 13,0 0 1-13,1 0 0 14,0 0 0-9,3 0 1-5,1 0-4 0,1 0 6 13,4 0-5-13,0 0 7 14,4 0-8-14,5 0 3 13,4-5 0-13,1 2 0 14,-5 1 1-14,-2-1-3 14,-2 3 7-14,-2-2-10 13,4 0 11-7,2 1-10-6,-2-1 7 13,-2-5-4-13,1 0 2 14,-1-2-1-14,6-2 0 14,0-1 1-14,3 0-6 13,-3 1 10-13,-4 8-9 14,0 0 9-14,-6 3-7 14,0 0 2-9,-8 0 0-5,-5 0-1 14,-3 0 2-14,-5 8-4 13,2 1 6-13,2-4-7 14,8-3 9-14,3 1-7 14,6-1 3-14,7-2-1 13,5 2 1-13,6-1 0 14,-4 1-1-9,-3 0 0-5,-1 0-5 0,-3-2 10 13,5 0-10-13,4 0 8 14,-5 0-4-14,-3 0 2 13,-4 0-2-13,-2 0 1 14,-2 0 0-14,6 0-2 13,2 0 8-13,-4 0-12 14,-8 0 12-8,-1 0-9-6,-5 0 4 13,0 7-2-13,-4 2 1 14,-5 3 0-14,-6 0-1 13,-9 0 1-13,-5-3-4 14,-14-1 8-14,-8-5-7 14,-9-3 8-14,-7 0-4 13,-2 2 1-7,0-2 9-6,0 0 9 14,0 0 10-14,0 0 9 13,0 2-16-13,0-2 3 14,0 0-20-14,0 3-2 0,0-3-4 12,0 0-3-12,0 0-3 14,0 0 6-14,0 2 0 14,0-2 3-9,0 0-1-5,0 0 2 14,0 0-4-14,0 0 4 13,0 0-7-13,0 0 3 14,0 0 0-14,0 0 0 14,0 0 1-14,0 0-1 13,0 0 5-13,0 0-8 14,0 0 9-9,0 0-5-5,0 0 3 14,0 0-5-14,0 2 1 14,0-2 0-14,0 0 0 13,0 0 2-13,0 0-7 14,0 0 10-14,0 0-10 14,0 1 12-14,0-1-9 0,0 0 3 19,0 0-1-19,0 0 0 13,0 0 0-13,0 0-2 14,0 0 3-14,0 0-7 14,0 0 11-14,0 0-12 0,0 0 11 12,0 2-4-12,0-2 0 14,0 0 2-14,0 0-2 13,0 2 2-7,0-2-8-6,0 0 13 14,0 0-13-14,0 0 13 13,0 0-9-13,0 0 3 14,0 0-1-14,0 0 1 14,0 0-1-14,0 0 0 13,0 0 6-13,0 0-12 14,0 0 14-9,0 0-12-5,0 0 6 14,0 0-3-14,0 0 1 14,0 0 0-14,0 0 0 13,0 3-1-13,-2-1-4 14,2-2 9-14,0 0-10 13,0 0 6-13,0 0-4 0,0 0 5 13,0 0-2-7,0 0 1 8,0 0 0-14,0 0-4 0,0 0 7 13,0 0-10-13,0 0 8 14,0 0-5-14,0 0-2 13,0 0 3-13,0 0-7 14,0 0-2-14,0 0-2 13,0 0-14-7,0 0 5-6,0 4-23 14,0 1 2-14,0 5-13 13,2-6 13-13</inkml:trace>
    </iact:actionData>
  </iact:action>
  <iact:action type="add" startTime="116572">
    <iact:property name="dataType"/>
    <iact:actionData xml:id="d13">
      <inkml:trace xmlns:inkml="http://www.w3.org/2003/InkML" xml:id="stk13" contextRef="#ctx0" brushRef="#br0">4413 10231 3 0,'0'0'14'1,"0"0"-11"13,0 0 6-13,0 0-8 0,0 0-2 13,0 2-2-13,0 1 0 13,0 1 2-13,5 5 1 14,6-2 2-8,2 0 0-6,3-2-3 13,-1 2 5-13,5-1-3 14,5-2 0-14,4 0 1 13,5-2 3-13,3-2-2 14,10 0 0-14,14 0-3 14,10 0 5-14,9-4-5 20,7-10 3-20,2-1 1 14,0 4-4-14,-6-1 0 0,-5-1 0 12,-7 6 0-12,-4-1 1 14,-3-1-2-14,2 4 3 13,-2-3-4-13,1 4 6 14,4-2-6-14,-1 4 4 14,6 0-2-9,6-1 0-5,5 3 1 14,0 0-1-14,-2 0 2 13,-6-4-7-13,-1 0 10 14,4-2-8-14,1 2 7 14,4 1-7-14,-1 0 3 13,0 3 0-13,3 0 0 14,1 0 0-14,3 0-3 4,2 0 8-4,5 0-10 14,-1 0 10-14,-3-4-8 14,-5-1 4-14,-3-2-1 13,-1 1 0 2,0 4 1-15,-7 2-2 14,0 0 3-14,-10 0-4 0,-2 0 7 12,-4 0-8-6,1 12 7-6,5 3-7 13,9 0 3-13,9 4 0 14,7-2 0-14,4 0 0 14,-3-6-2-14,-5-2 4 13,0-8-5-13,-3-1 5 14,-1 0-4-14,-4 0 4 13,-4 0-1-7,-3 0-1-6,-3 0 3 14,-2 0-3-14,10 3 1 13,5 2-3-13,8 4 5 0,4-1-4 13,-1-1 3-13,3 0-3 14,5-1 2 0,2 2-2-14,4-4 1 14,-2 2 0-14,-2 0-1 4,-3-4 4-4,3 2-7 14,4-4 8-14,7 0-6 14,2 0 6-14,1 0-4 13,1 0 1-13,5 0-1 14,2 0 0 0,-3 0 1-14,1 3-5 0,0 4 8 13,-3 0-9-7,2 2 8-6,-11 1-6 13,-1 0 3-13,-6-2 0 14,2 1 0-14,-4 0 0 13,-1-1-2-13,-5 0 7 14,-9 0-9-14,-2 0 8 14,-2 2-7-14,-3-3 6 13,-6 2-3-13,-7-1 0 5,-11 0 1-5,-11-1-2 13,-9-2 2-13,0-1-4 14,-7-4 6-14,2 0-4 14,1 0 3-14,1 0 2 13,2 0-4-13,-4 0 2 14,-2 0-2 1,-2-4 0-15,-9 2-2 4,-2 2 5-4,-10 0-8 14,0 0 9-14,-6 0-6 13,-2 0 4-13,0 0 0 14,0 0 8-14,0 0 2 14,0 0 13-14,0 0 0 13,0 0 12-13,0 0-18 14,0 0-6-9,0 0-12-5,0 0-2 14,0 0-9-14,0 0-9 14,2 14-24-14,11 10-16 13,5-4-31-13</inkml:trace>
    </iact:actionData>
  </iact:action>
  <iact:action type="add" startTime="118727">
    <iact:property name="dataType"/>
    <iact:actionData xml:id="d14">
      <inkml:trace xmlns:inkml="http://www.w3.org/2003/InkML" xml:id="stk14" contextRef="#ctx0" brushRef="#br0">31004 8069 38 0,'17'-20'58'1,"-15"-9"-31"0,-2-1-7 19,0 9-19-19,0 9-1 0,0 4-4 12,-11-1 2-12,-5 4-9 14,-9-3 11-14,0 2 0 14,4-1 0-14,-2 1 1 13,7 2 3-13,3-1 3 14,-2-2-3-14,-1 0 6 13,-6-1-6-7,-7-4-3-6,-9-3-1 14,-8-2 0-14,-10-2 1 13,-5 0 0-13,-3-4 1 14,-6 0 2-14,3 0-8 13,-1 3 8-13,-4-3-8 14,1 2 5-14,-5-1-1 14,-2-3 2-9,-3 2-2-5,-3 1 0 14,-7-2 4-14,-6-1-7 14,-7 6 7-14,-8-4-8 13,1 8 10-13,8 0-7 14,14 3 2-14,9 4 2 13,0 2-3-13,-7 3 0 14,-5 0-3-8,-3 3 8-6,1 0-12 0,-2 0 12 12,-7 0-10-12,-5 6 6 14,-11 6-2-14,-10 6 1 13,-7 0-1-13,-2 1 0 14,2-2-2-14,11 0 0 14,9-2 4-14,14 3-5 13,8 4 4-7,5 1-3-6,11-1 2 13,9-1-2-13,11-6 3 14,8-1 0-14,6-2-5 14,9 0 9-14,3 0-8 13,10 0 2-13,4 4 0 14,-2 2-4-14,0 7 3 14,-5 1 1-9,-2 0 2-5,-4 6 0 14,2-5 1-14,5 4-7 13,2-1 6-13,6 3-1 14,3 1-7-14,4 3 7 0,2 3-3 13,2-1 3-13,3 0 1 13,2-3 0-13,0-4-4 20,0 0 9-20,0 0-10 0,0 3 10 13,12 1-10-13,3 4 6 14,5 4-1-14,5 5 0 13,4 4 2-13,5 3-4 14,-3 5 5-14,0-3-3 14,-4-4 5-14,-6 2-9 13,4-4 9-7,0 4-6-6,4-2 2 13,0 3 0-13,2 1-1 14,0 0 1-14,2 0-2 14,3 0 5-14,-3-4-6 13,-4-4 6-13,-2-6-8 14,-2-3 7-14,-5-7-4 0,-5 0 1 19,2-2 0-19,-5 1 0 14,-1 1 1-14,1-1-6 13,-1 4 10-13,1 6-9 14,-2-1 9-14,1 3-7 0,-1-3 2 12,1-1 0-12,4-2 0 14,3-6-3-14,7-1 2 14,-3-6 2-9,2-6-2 10,-4-8 6-15,3 2-9 0,-2-2 7 13,12-4-3-13,6 1 2 13,13 1 3-13,10-4-3 14,11 0 0-14,8-6 2 13,10 0-2-13,12 0-1 14,11 0 3-8,12-2-3-6,15-6-1 13,1 2 0-13,3-2 0 14,0 2 1-14,-9-2-2 13,-8 2 6-13,-15 1-6 0,-10 1 6 13,-10-1-5 2,-6 1 2-15,3-2-2 0,-6-3 1 19,3-4 0-19,-2-3 2 13,-3-1 0-13,-2-2-3 0,-2 3 4 13,0-2-8-13,-6 2 5 14,-5-2-2-14,-7-2 1 13,-9-2 0-13,-4-6 0 14,-10 0 0-14,-2-2 3 14,-12 0-1-9,0-7-4-5,-1-7 9 14,7-10-11-14,7-6 8 13,4-2-4-13,1 0 0 14,-4 4 3-14,-1 5 0 14,-7 7 0-14,-2 6-5 13,-3 0 5-13,1 1 0 14,-1-2-2-9,-2-2 4-5,-3 4-1 14,-9-2 0-14,-1-3 1 14,-7-2-4-14,0-2 6 13,-2 2-5-13,0 5 4 0,0 2-6 13,-4 3 6-13,-15 2-4 14,-6-3-4-14,-4 4-2 20,-5-4 4-20,-3-3 0 13,-4 0 0-13,-3-6 0 0,1-2 4 13,3 0-6-13,0-5 6 14,0 4-4-14,2-4 0 13,-2 5 0-13,-1 4 0 14,4 2 2-14,-5 6-6 14,-3-2 8-9,-2 2-9-5,-4-1-1 14,-1 1 4-14,4 2-2 13,-2 0 4-13,2-2-1 14,-2 0 1-14,3-2-3 14,5 2 8-14,0 0-7 13,4 2 7-13,-2 1-10 14,-2 6 10-9,-10-1-10-5,-8 6 5 14,-11 0-4-14,-10 1 2 14,-6 6-3-14,-2 2 3 13,0 3-2-13,2 4 0 0,5 3 2 13,-1-2-2 1,3 1 4-14,7 2-2 0,4-1 2 13,-1-3 0-7,-1 1-2 8,-8-1 4-14,-10-2-5 0,-11 2 6 13,-6 0-8-13,-4 2 7 13,0 4-4-13,8 0 0 14,7 0 1-14,8 2-4 14,16 10-2-14,8 4 7 20,12 0-10-20,3 0 9 0,6 1-9 13,3-3 8-13,-2 3 2 13,-1 0-2-13,-8 2 2 14,-2 3-2-14,-6 1 2 13,0-5-9-13,2-6 9 0,4-2-7 13,10-4 5 2,7 0-1-10,6 1 2-5,4 2 1 14,2 3-3-14,4 4 1 13,1 6-4-13,-1 7 5 14,7 6 0-14,-1 5-3 0,1 2 6 13,-1 3-5-13,-1 1 5 13,1 4-3-13,-3 6 1 20,1 2 0-20,1 6 0 14,1-2 4-14,4-2-9 0,2 2 10 13,3-2-9-13,1 3 8 13,3-3-6-13,0 4 4 14,0-3-2-14,0 3 0 14,3-1 1-14,15 2-4 13,7-2 8-7,8 4-10-6,2-3 10 13,5 1-6-13,-4-5 2 14,-5 1-1-14,0-8 0 14,-4-2 0-14,2-4 0 13,0-7 4-13,2-2-9 0,2-1 10 13,13-3-8-13,5 0 8 13,12 2 0-7,7-2-2 9,6-5 8-15,4 3-6 13,-5-6-5-13,0 6 2 14,-2-1-1-14,-3 1 0 0,-8-2 4 12,-11-5-7-12,-6-4 4 14,-8-3-3-14,-1-3 2 14,0-3-1-9,2-3 6 10,4 4-5-15,5-6 8 0,9 2-9 12,9-4 4-12,6 0 1 14,0 1-3-14,-1 2 0 14,-2-2 0-14,1 1-2 13,10 2 0-13,6-4-4 14,6-2 8-8,5-3 3-6,-3 0-7 13,1 0 4-13,-5 0-2 14,2-8 0-14,1-1 0 13,-3-2-2-13,-4 2 1 14,-8-5 2-14,-10 2-3 0,1-5 3 13,-8 1-2-13,0 0 2 13,0 0-3-7,7-7 2 8,0 2-2-14,-3-6 0 14,-1 1 3-14,-5-2-5 0,0 2 6 13,-3 2-8-13,-4 0 10 13,-6 6-8-13,-5-3 5 14,-7-2-3-14,-1-3 0 14,1-4 2-9,1-7-2-5,-3-2 5 14,1-6-11-14,-7-1 12 13,-2-2-8-13,2-4 4 14,-3 0-4-14,-2-4 4 14,-2 2-2-14,-5-3 0 13,-1 1 0-13,-6 2-5 14,1 2 10-9,-5 6-10-5,-2 6 10 14,0 4-10-14,0 5 4 14,0 1 1-14,0 4-2 13,0 1 2-13,-2 0-2 14,-3 2 4-14,1-3-7 0,-3-1 10 13,3-2-8-13,-5-8 3 13,-7-1 0-7,-4-5-7-6,-9-2 7 13,-9-1-3 2,-4-2 0-15,-9 0 0 0,-3 2 6 13,-2 3-9-13,-2 2 12 13,5 2-12-13,2 0 8 14,-1 1-4-14,2 1 2 13,-2-6 0-7,5 1-1-6,1-2 5 14,3 2-5-14,3 0 5 13,4 4-4-13,1 2 3 14,-1-1-6-14,-2 1 3 13,-2 3 0-13,-7 1-2 14,-2 3-5-14,-7 7 4 0,-4 6-1 19,-4 4 0-19,-7 0-1 14,1 4 3-14,-1-2 1 13,4 0 1-13,5 3 0 14,-1 1 0-14,0 3-2 14,-2 3 4-14,1 0-7 0,-1 0 6 12,1 0-5-12,-1 0-1 14,1 0 4-9,2 0-6-5,-1 0 4 14,1 0 1-14,4 0-3 14,2 3 2 0,4 6 3-14,-1 2-4 0,0-2 6 13,-1 3-4-13,-2 2 2 14,-2 2 0-14,2 3 0 13,-2 1 0-7,-2-1 0-6,2-2 2 13,1-3-6-13,1-7 8 14,4-2-2-14,8-5 0 14,1 0 0-14,10 0 1 13,6 0 0-13,8 0-3 14,5 0 3-14,7 0-5 0,3 0 5 19,0 0-6-19,-4 3-5 0,2 8 8 13,-1 2-9-13,1 6 6 13,2 3 1-13,-2 4-6 14,2 4 5 1,0 3-12-15,-1 4-10 0,-1-7-49 12</inkml:trace>
    </iact:actionData>
  </iact:action>
  <iact:action type="add" startTime="123955">
    <iact:property name="dataType"/>
    <iact:actionData xml:id="d15">
      <inkml:trace xmlns:inkml="http://www.w3.org/2003/InkML" xml:id="stk15" contextRef="#ctx0" brushRef="#br0">14600 10011 28 0,'-12'0'14'1,"4"0"-14"4,2-7-9-4</inkml:trace>
    </iact:actionData>
  </iact:action>
  <iact:action type="add" startTime="124039">
    <iact:property name="dataType"/>
    <iact:actionData xml:id="d16">
      <inkml:trace xmlns:inkml="http://www.w3.org/2003/InkML" xml:id="stk16" contextRef="#ctx0" brushRef="#br0">14600 10011 10 0,'-107'-55'8'15,"90"45"-6"-14,1 0-2 14,1 0 8-9,3 3-6-5,5 2 7 14,3-2-9-14,2 6 8 14,2-3-7-14,0 0 3 13,0-8 1-13,25-14-1 14,30-11 1-14,27-11-3 0,24-6-1 12,10 1 1-12,4 7 1 21,0 2 2-21,-20 7-9 0,-19 11 5 12,-32 8-1-12,-27 10 4 14,-15 5-3-14,-7 3-1 14,-16 0 4-14,-29 3-12 13,-17 16 13-13,-15 4-8 14,-4 1 6-14,2-1-3 13,6-2 0-7,13-1 1-6,6-3-1 14,8-4 4-14,10-1-6 13,12-5 5-13,8-4-4 14,12-1 4-14,4-2 0 13,0 0-1-13,0 0 5 14,0 0 2-14,0 0 4 14,4-14-1-9,14-4-11-5,9-8 1 14,6 0 2-14,3 1-8 14,4 5 4-14,-3 5-2 13,-2 3 1-13,-16 8-2 14,-7 4 0-14,-10 0-20 0,-2 10-3 12,-2 19-1-12,-29 12 23 20,-12 5 3-20,-7 0-1 14,0 2-2-14,-4-4 2 0,2-2 0 13,4-3 4-13,3-9-5 13,11-8 6-13,19-13-2 14,10-9 1-14,5-1 14 14,39-36-16-14,23-12-3 13,25-11 0-7,11-3 1-6,4 5 1 13,12 2 1-13,-6 8-3 14,-13 12 6-14,-24 11-4 14,-31 15 2-14,-28 10-2 13,-12 7-29-13,-31 27 10 14,-36 13 20-14,-22 8 0 14,-14 6 0-9,0-1 0-5,10-2 0 14,8 0 3-14,9-4-1 13,7-8-1-13,9-8 0 0,13-14 2 13,20-11-3-13,16-12 7 14,11-1 15-14,0-12 12 13,31-28-28-13,16-14-6 20,15-8-2-20,7 1 2 0,3 7 2 13,4 6-2-13,-10 12 0 14,-10 12 0-14,-18 12-2 13,-20 10 0-13,-16 2-7 14,-2 0-27-14,-13 24 34 13,-25 10 2-13,-11 7 5 14,0 2-3-8,2-2-1-6,9-7 1 13,12-10-1-13,8-9-2 14,11-5 5-14,3-5-8 14,4-3 2-14,0-2 2 13,0 0-7-13,21 0-12 0,11-19 9 13</inkml:trace>
    </iact:actionData>
  </iact:action>
  <iact:action type="add" startTime="132081">
    <iact:property name="dataType"/>
    <iact:actionData xml:id="d17">
      <inkml:trace xmlns:inkml="http://www.w3.org/2003/InkML" xml:id="stk17" contextRef="#ctx0" brushRef="#br0">16166 7728 11 0,'0'0'11'6,"0"0"-7"-5,0 0-1 14,0 0-6-14,0 0-4 13,0 0 2-13,0 0 3 14,0 0 2-14,0 0 11 0,0 0-8 13,0 0 2-13,0 0-3 13,0 0-4-13,0 0 2 14,0 0 0-9,0 0-1-5,0 0 1 14,0 0 0-14,0 0-8 14,0 0 6-14,0 0-4 13,0 0 4-13,0 0 4 14,-3 0 4-14,-2 0-1 14,-1-2 14-14,-3-4-6 13,-5 0-12-7,-3-2-1-6,-3 0 3 13,-3 0-3-13,-4-2 2 14,4 1 1-14,-6 2-1 14,-5-1 0-14,3-3-2 13,-8 2 1-13,2-2-1 14,-10 0 2-14,-4 1-4 14,-5-2 5-9,-9-1-4-5,1 4 5 14,-6 0-6 0,-1 4 4-14,2-1-2 0,-7 2 0 13,-1 1 2-13,-6 1-1 0,2 0 2 13,4 2-3 1,0 0 3-14,6 0-3 0,-4 0 2 13,-3 0-3-8,-3 4 2-5,-3 6-1 14,-1-3 0-14,-4-2 0 14,2 0-3 0,0-1 6-14,4 0-6 0,1 0 6 13,0-3-6-13,-1 2 5 13,0 1-2-13,-1 0 0 14,1 1 0-8,1 4-1-6,0 1 4 13,3 0-6-13,8 0 6 14,6-3-6-14,10 2 5 13,6-3-3-13,1-2 2 14,6 0-1-14,0-2 0 14,2 2 1-14,-2 4-2 13,-2 1 5-7,1 3-8-6,-2 3 6 14,3-4-6-14,0 6 5 13,-1-2-1-13,1-2 0 14,0-3 0-14,-1 1-1 0,-4-6 3 12,0-1-4 3,-3-1 5-15,-4-3-3 0,4 0 4 13,6 0-4-8,1 0 1-5,10 0 4 14,2 0-4-14,2 0-1 13,6 0 0-13,0 0 2 14,-2 1-5-14,-2 10-1 14,2 0 2-14,1 3 1 13,4 0-1-13,2 2 1 14,1-4 1-9,1 1-2-5,-1 1 5 14,-2-2-5-14,-4-1 6 14,-1 2-7-14,-1-4 7 13,4 0-4-13,0-4 0 14,6 2 1-14,-1-3-1 14,3 2 0-14,1-6-2 13,8 1 5-7,0-1-6-6,4 0 7 13,0 3-8-13,0-2 4 0,0 2-2 13,-5 0-1-13,-3 5 2 14,-2 4-2-14,1-1 6 13,-1 1-6 2,-2 0 7-15,1-2-8 0,2-2 8 12,2 0-5-6,3 0 1-6,-3 2 0 14,5 1 0-14,-2 3-5 13,-1 3 5-13,2 3-1 14,-1 8-5-14,0 0 12 14,-1 4-11-14,-1-2 6 13,-3 2-2-13,0-1 1 14,2 1 0-9,1 4-1-5,1 0 4 14,3 4-6-14,0 2 6 14,2 6-6-14,0 3 5 0,0 3-3 12,0 8 2 3,2 2-1-15,0 3 0 13,-2-4 1-13,3-3-2 14,-3-6 5-8,0-4-8-6,0-6 9 13,4-5-9-13,0-5 4 0,3-5 0 13,-1-2-2-13,4-5 2 13,-2-2-4-13,1-2 7 14,3-6-7-14,-4-2 7 14,-1-6-7-14,-1 1 3 13,-3-5-1-7,0 0 0-6,-1 0 2 13,-2 0 4-13,0 0-4 14,0 0 9-14,0 0-9 14,0 0 8-14,0 0-7 13,0 0 6-13,0 0-7 14,0 0 2-14,0 0-1 14,2 0-1-14,4 0 0 4,9 0-3 11,12-9-1-15,14-1 5 13,8-2-4-13,9 2 4 0,10-2-3 13,11 5 2-13,8-2 0 14,2 6 0-14,0 3 0 13,-4 0-4 2,-7 0 8-15,-4 0-9 4,-7 3 9-4,1 6-7 14,6-4 6-14,2 1-3 14,4 0 0-14,2-2 0 13,1 0-2-13,-2 2 7 14,-4 0-7-14,6 0 5 14,2-1-6-14,6-4 5 13,9-1-2-7,5 0 0-6,8 0 1 13,6-1-1-13,1-10 0 14,-2 3-2-14,-8 2 5 14,-6 0-6-14,-2 3 8 13,2 0-8-13,-2-1 4 14,-1-1-1-14,-1 3 0 13,4-3 0-13,12 1-1 5,11 1 2-5,3 3-3 14,6 0-3-14,-3 0 4 13,-3 0-14-13,-7 0 0 14,-11 7 0-14,-8 0 6 13,-9-2 7-13,-8-5 2 14,-6 0 2-14,-6 0-1 14,-6 0 5-9,-4 0-6-5,-5 0 10 14,0 0-7-14,-2-5 1 13,2 3-2-13,3-1-2 14,4 1 0-14,0 2 3 14,-5 0-6-14,-4 0 7 13,-9 0-8-13,-8 0 7 14,-6 0-4-9,-6 0 2-5,-4 0-1 14,-4 0 0-14,2 0 1 14,4 0-5-14,8 0 8 0,10 0-2 12,13-7 0 3,5-4-1-15,-1 3 0 0,-5 2-1 13,-7-1 0-13,-15 2 0 13,-10 1 0-7,-11 1 4-6,-8 3-5 13,-6 0 4-13,0 0 4 14,0-2-2-14,0-7 12 14,-16 1-14-14,-1-4-1 13,-1-3 1-13,-3-4-2 14,4-1 3-14,-1-2 1 14,1 2-4-9,-2 2 2-5,6 1 0 14,-1-1-2-14,-1 2 0 13,4-1-1-13,-2-4 1 14,-3-1-3-14,3-2-2 14,-1-8 3-14,5-8-14 13,7-6 9-13,2-8-1 14,0-4 5-9,9-5-1-5,11 0 3 14,-2-5 0-14,-3-1 1 14,-3 9-1-14,-8 5 1 0,-4 12 3 12,0 7-1-12,0 6 0 14,-16 4-3-14,-8 5-4 13,-5-1 1-13,-3 2 3 14,-1-2-3-8,2-2 7-6,4 2 2 13,3-4-6-13,2 0 6 14,-1-4-3-14,-2-2-2 14,-1-2 1-14,-3 1-2 13,0 1 0-13,-5 3 1 14,-1 0-4-14,-1 5 7 13,-1 5-10-7,-4 2 10-6,1 2-8 14,0 6 5-14,3-2-1 13,2 4 0-13,4 0 1 14,5 6-3-14,4-3 4 13,3 2-5-13,4 2 6 0,1-2-6 13,1 2 5-13,-5 0-2 20,-3 0 0-20,-6 0 1 0,-7 0-1 13,-6 0 0-13,-5 6-4 13,-4 4 8-13,-5-3-8 14,-1 4 8-14,0-5-5 14,-6-3 2-14,-1-3-1 13,-3 0 0-13,-4 0 0 14,-5 0-1-9,-4 3 6-5,-9-1-10 14,-9 5 9-14,-10-2-8 14,-8 4 8-14,-11 4-5 13,0 1 1-13,1 3 0 14,8-3 0-14,12 2 2 14,13-5-6-14,9 3 8 13,4-3-8-7,0-1 8-6,2-5-6 13,1-1 2-13,1-4 0 14,-2 0 0-14,2 0 1 14,1 0-1-14,1 0 5 13,3 0-10-13,3-4 11 14,-1-1-12-14,7 0 12 14,-1 3-10-9,3 2 7-5,-2 0-3 0,-6 0 0 13,-9 0 0-13,0 0-4 13,-3 4 9-13,-2 4-10 14,6-1 11-14,3-3-8 14,9-1 3-14,8 1-1 13,7-1 1-13,5 1 0 14,4 2-1-9,2-1 0-5,7 2-3 14,5-1 6-14,3-2-6 14,6 0 5-14,3-3-3 13,4 3 1-13,-3 1 0 14,-1 0-1-14,-1 4-2 13,-5-1 0-13,1 2 6 14,-1-2-6-8,-1 0 9-6,6 0-10 13,1-4 5-13,-2 0-1 14,5 0 3-14,0-2-3 0,2 0 3 13,5 0-2-13,2-2 4 13,0 0-3-13,0 0-2 14,0 0 4-14,0 0-8 13,0 0 4-7,0 0 0-6,0 0-2 14,0 0-5-14,0 0 6 13,0 0-6-13,0 0 5 14,0 0-7-14,0 4 8 13,0 2-10-13,0-2 11 14,0 2-1-14,0-3 1 14,0-2-1-9,0-1 3-5,0 0-2 14,0 0 4-14,0 0-2 13,0 0 0-13,0 0 1 14,0 0-3-14,0 0 1 14,0 0-1-14,0 0 0 13,0 0-4-13,0 0 7 14,0 0-8-9,0 0 4-5,0 0 0 0,0 0-2 13,2 0 1-13,0 0-3 14,5 1 0-14,-2 6 4 13,3-2-8-13,3 2 4 14,1 5-16-14,-1 2-11 14</inkml:trace>
    </iact:actionData>
  </iact:action>
  <iact:action type="add" startTime="138750">
    <iact:property name="dataType"/>
    <iact:actionData xml:id="d18">
      <inkml:trace xmlns:inkml="http://www.w3.org/2003/InkML" xml:id="stk18" contextRef="#ctx0" brushRef="#br0">15274 11694 9 0,'0'0'9'15,"0"0"8"-14,0 0-11 14,0 0 13-14,0 0-11 13,0 0 4-13,0 0-5 14,0 0 2-8,0 0 1-6,0 0-7 13,0 0 9-13,0 0-10 14,-3 0 5-14,1 0-4 0,2-1-3 12,-2-2 1 3,2 3-2-15,0-1 1 0,0 1-1 13,0 0-1-13,0 0 2 20,0 0-4-20,0 0 8 0,0 0-8 13,0 0 8-13,0 0-6 13,0 0 2-13,0 0-3 14,0 0 2-14,0 0-10 13,0 0 10-13,0 0-10 14,7 0 10-14,11 0 0 14,6 0-4-9,12 0 6-5,8 0-1 14,12 0 0-14,11-7 1 14,7 1 2-14,1 1-2 13,4-2-2-13,-11 2 3 14,-3-2-7-14,-7 2 8 13,-6-2-3-13,-6 2 0 14,-1-2 1-9,1 0-1-5,6-1 1 14,6-1-6-14,4 1 10 14,3 1-11-14,-3 0 10 13,-4 1-8-13,-4-1 4 14,-4 2 0-14,2-1 1 0,-3 3 2 13,0-2-3-13,0 3 2 13,1 0-4-7,2-1 4-6,2 3-4 13,4-3 3-13,5 1-1 14,1 2 0-14,8 0 0 14,1 0 0-14,3 0 0 13,2 0-1-13,-2 0 4 14,-3 0-9-14,-4 2 12 13,-2 1-8-7,1 2 2-6,-4 2 0 14,1-2-1-14,-1-1 1 13,-4 0 0-13,-4-3 2 14,-2-1-7-14,-3 0 10 14,-2 0-10-14,0 0 9 13,-2 6-4-13,4-3 0 0,3 1 0 19,1 4 0-19,7 0 1 14,2 2-3-14,0 3 4 0,1-6-4 13,-7 0 7-13,-2-2-9 13,-6-1 4-13,-5-1 0 14,-3 0 0-14,0 3 1 13,3-2-3-13,-1 0 7 14,-1 0-10-8,-3-1 7-6,-4-1-4 13,-5 1 2-13,-2-3 0 14,-4 0 0-14,-7 3-3 13,-7-3 1-13,-5 0-2 14,-4 0 2-14,0 0 2 14,-2 0-5-14,0 0 10 13,0 0-7-7,0 0 4-6,0 0-4 14,-4 0 2-14,-7 0-5 13,-3 0 3-13,-1 0 3 14,-1 0-5-14,3 0 8 0,-3 0-7 12,3 0 7 3,0 0-3-15,-1 0-1 0,-3 0 0 13,-3 0 0-8,-5-6 3 10,-6 1-3-15,-5-1 2 0,-7 3-3 12,-3-4 4-12,-10 5-5 14,-4 2 3-14,-9 0-2 14,-2 0 0-14,-7 2 1 13,1 6-3-13,6 0 7 14,0-3-8-9,7 1 8-5,4-5-9 14,2-1 9-14,4 0-5 14,2 0 2-14,2 0-1 13,-4-1 0-13,5-7 1 14,-2-1-3-14,-3 1 5 14,1-2-5-14,-8 4 5 13,-1 1-5-7,-5 0 3-6,-3 3-1 13,-3 2 0-13,-2 0 1 0,-3 0-2 13,-3 0 5 2,4 0-9-15,-2 7 10 0,2-5-8 12,-4-1 7 3,0-1-5-15,2 0 2 0,-2 0-1 12,1 0 0-6,6 0 1-6,10 0-6 14,2 0 10-14,6-6-9 13,0 2 9-13,2-1-8 14,1-1 4-14,2 4-1 13,-1-5 0-13,-2 2 0 14,0-4-1-14,-9 1 4 14,-4 0-5-9,-11 4 5-5,-13 1-6 14,-12 3 4-14,-4 0-2 14,-3 0 1-14,10 0 0 13,9 0 0-13,6 0 2 14,16 0-3-14,9 0 6 13,13 0-9-13,11 0 9 14,7 0-4-8,8 0 0-6,2 0 9 13,3 0-9-13,3-1 0 0,1-1 3 13,0 0-1-13,3 2-6 13,5 0 8-13,2 0-8 14,2 0 3-14,0 0 0 14,0 0-13-14,2 8-5 13,23 16 18-7,8 4-3-6,9-2-1 13,14-5 3-13,6-3-3 14,5-4 8-14,4-3-5 14,-1-4 1-14,-2-3 0 13,1-4 2-13,5 0-1 14,6 0-2-14,7-3 5 14,9-5-3-9,5 1 2-5,3 5-5 14,6 2 4-14,-4 0-4 13,-3 0 3-13,-7 5-1 14,-11 6 0-14,-10-2 0 14,-10-2-3-14,-3-1 6 0,3-1-6 12,7 0 7 3,13-4-5-10,6 1 2-5,7-2-1 0,2 0 0 13,5 0 0-13,-3 0-1 14,3-2 5-14,-7-8-7 13,-14-1 7-13,-7 3-8 14,-11 1 7-14,-3 3-3 13,-3 4 0-13,0 0 0 14,2 0-1-8,1 7 1-6,1 2-4 13,-3 1 8-13,-3-3-7 14,2-3 8-14,0-4-6 14,4 0 1-14,4 0 0 13,-3-8 3-13,1-2-3 14,-3-1 5-14,-7 3-1 13,-3 1-7-7,-4 0 8-6,0 5-10 14,-3 0 8-14,0 2-4 13,-7 0 1-13,-1 0-2 14,1 0 2-14,-8 0 0 0,-7 0-3 12,-2 0 6-12,-10 0-5 14,-3 0 7-14,-7 0-6 14,0 0 2-9,0 0 1-5,-2 0-2 14,0 0 0-14,0 0 0 14,0 0-3-14,0 0 0 13,0 0 3-13,0 0-2 14,0 0 4-14,-9 0-3 13,-7 0 1-13,-3 0 0 14,-6 0-1-8,-4 0 2-6,-6 2-5 13,-8 0 8-13,-11 3-8 14,-8 0 4-14,-12 3-2 13,-10 3 1-13,-10-3 0 14,3 2 1-14,1-3 0 14,8-3-2-14,6-1 5 13,-2-1-7-7,0-2 9-6,-4 0-10 13,-1 0 8-13,3 0-5 0,2 0 4 13,5-7-2-13,1-9 0 14,1 1 2-14,-5-2-4 13,-4 2 6-13,-7 1-7 14,-5-1 9-14,-3 3-10 20,-3 2 5-20,-1 3-1 0,-1-2 0 13,4 5 3-13,11 0-7 13,8 0 9-13,11 3-11 14,9-4 12-14,-1-2-10 14,0 0 8-14,0-3-5 13,-4 2 1-13,-3 0 0 14,1 0 0-9,-2-2 0-5,6-2 0 14,0 0 2-14,5 0-1 14,1 2 3-14,3 0 1 13,2 4-5-13,2 0 1 14,-2 4-1-14,0 2 1 0,2 0-2 13,-2 0 3-13,4 0-7 20,1 0 10-20,-1 0-8 13,3 8 5-13,-1 1-2 14,1 4 0-14,2 0 0 14,0 7 0-14,4-3 0 13,5-1-4-13,6 0 7 14,6-4-9-14,7-3 11 0,6-4-9 12,1-1 6-6,5-4-2-6,0 0 0 14,0 0 0-14,0 0-1 13,0 0 0-13,0 0-1 14,0 0-4-14,5 6 3 14,19 2-3-14,14 6 6 13,9 3 0-13,6-4 2 14,5 1-1-9,4 0 0-5,1-1-2 14,2-1 7-14,2-6-15 14,-3-1 18-14,1-5-14 13,-5 0 7-13,0 0-2 14,3 0 0-14,1 0 0 0,8 0 3 12,3 0 3-12,2 0-11 21,0 0 11-21,2 0-10 0,-4 0 7 12,-1 0-6-12,-5 0 6 14,-2 4-3-14,1 2 0 13,7 1 1-13,7-1-3 14,2 2 5-14,1-3-5 14,2 2 4-14,0-1-4 20,5-2 2-20,1 1 0 0,3 4 0 12,-5-1 0-12,-8-1 0 14,-10 1 2-14,-8 1-7 14,-5-5 10-14,0 2-8 13,0-4 5-13,1 3-2 14,1-5 0-14,-2 3 0 14,2-3 0-9,1 0 1-5,5 0-4 14,0 0 6-14,11 0-6 13,-2 0 7-13,4-6-6 0,-6-4 4 13,-10 0-2-13,-7-1 0 14,-9 1 0-14,-7 1 0 13,-3-1 5-13,-6 2-9 20,-7 2 9-20,-8 2-8 0,-7 1 3 13,-6 3 0-13,-3 0-7 14,-2 0-2-14,0 0 4 13,0 0-5-13,0 0 7 14,0 0-7-14,0 0 9 14,0 0-3-14,0 0 4 13,0 0 2-7,-11 0 1-6,-7 0-2 13,-4 0-1-13,-7 0 3 14,-2 0 0-14,-3 0 3 14,1 0-6-14,0 0 6 13,-8 0-4-13,-5 4-4 14,-8 5 1-14,-6-1 1 0,-3 0 0 19,-1-1 1-19,-3 2-5 0,-3-4 9 13,-7 3-10 1,-8-2 8-14,-6 0-7 0,-3-3 5 13,3 1-1-13,1-2 0 13,5-2 0-13,-2 0-2 14,0 0 5-14,-4 0-7 20,-3 0 6-20,-1 0-6 0,-5 0 6 13,-8 0-2-13,-7 0 0 14,-7 5 0-14,-1 7 0 13,5 1 1-13,4-1-5 14,4 0 8-14,2-3-9 13,2 0 10-13,8-3-9 14,0 0 5-9,5-2-1-5,-1 3 0 14,-2-2-1-14,4-1 1 14,6 2-5-14,10-4 4 13,7-2 2-13,11 0-4 0,11 0 6 13,7 0 0 2,9-5 2-15,6-4-1 0,6 0 0 19,-2 4-2-19,3-1-3 13,1 3 6-13,-1 0-10 14,0 1 6-14,0 2-4 0,2 0 4 13,1 0-2-13,4 0 1 13,1 0 0-13,8 0 7 14,2 0-7-14,0 0 11 14,0 0-10-9,0 0-2-5,7 0-4 14,20-2-7-14,16 2 12 13,7-2 1-13,8-1-1 14,-4 0 1-14,-7 1-3 14,-5-2 4-14,-2 0-6 13,3 0 7-13,-1-2-4 14,3-2 2-9,6 4 1-5,5 2-2 14,4 2 0-14,9 0-1 14,7 0 5-14,13 0-9 13,9 8 10-13,12 0-10 0,3 2 7 13,3-2-4-13,-2-2 3 14,-8 0-1-14,-1-6 0 20,-2 0 1-20,0 0-1 13,-5-6 2-13,-5-10-2 14,1-6 4-14,3-1-5 0,15 2 5 13,11 1-3-13,4 2-1 13,-9 6 2-13,-16 3-4 14,-17 8 7-14,-23-2-10 13,-14 3 10-7,-13 0-9-6,-12 0 7 14,-8 0-6-14,-3 0 3 13,-4 0 0-13,-1 4 0 14,-3-1 1-14,0-1-4 13,-4 0 6-13,2 0-5 14,-2-2 7-14,4 0-8 0,-4 0 5 19,2 0-2-19,0 0 0 14,-2 0 0-14,0 2-2 0,0-2 0 12,0 0 2-12,0 0-4 14,0 2 1-14,0 3-4 14,0 8 4-14,-12 9-1 13,-7 5-8-13</inkml:trace>
    </iact:actionData>
  </iact:action>
  <iact:action type="add" startTime="148340">
    <iact:property name="dataType"/>
    <iact:actionData xml:id="d19">
      <inkml:trace xmlns:inkml="http://www.w3.org/2003/InkML" xml:id="stk19" contextRef="#ctx0" brushRef="#br0">4478 10546 1 0,'0'0'11'1,"0"0"-6"13,0 0 9-13,0 0-10 14,0 0 6-14,0 0-5 13,0 0 3-13,0 0 0 14,0 0-5-14,0 0 5 14,0 0-8-14,0 0 10 0,0 0-9 19,0 0 1-19,0 0-2 13,0 0-2-13,0 0-7 14,0 15-4-14,0 14 10 14,3 12 3-14,-1 14 4 0,-2 6-4 12,0 6 6 3,0 4-4-15,0 1 0 0,0 1-2 13,-8 4 2-8,-3 1-1-5,5-2 0 14,-3-7-1-14,4-9 4 13,5-11-8 2,0-6 9-15,0-7-8 14,0 1 5-14,0-8-2 0,0-5 1 12,10-2-1-12,-4-10 0 14,1-2-1-9,-1-6-3-5,2-1 5 14,2-2-4-14,3-1 6 14,8 0-2-14,-1 2-1 13,2-2 3-13,0 5-3 14,5 0 1-14,8 2-1 14,11 0 2-14,12 3-3 13,10 1 6-7,17 3-8-6,9-2 6 13,8-1-3-13,6 3 0 0,-2-4 0 13,4 1 0 2,-6-5 1-15,-1-6-2 13,-5 0 3-13,-7 0-3 14,1 0 1-14,1 0 0 0,-3 0 1 12,3 0 0-6,-6 0-1-6,0 0 0 14,7 0-1-14,6 0 5 13,2 0-8-13,3 0 8 14,-9 0-9 1,-7 0 5-15,-8 2 0 0,-6 2 0 12,-1-1 0-12,2 0-1 14,2-3 2-9,-1 0-3-5,11 0 5 14,5-3-5-14,12-12 4 14,14-8-1-14,5 0-1 13,5 0 0-13,-4 6 0 14,-7 4 0-14,-6 9-2 13,-8 4 4-13,-8 0-5 14,-13 0 6-14,-10 0-5 5,-11 0 3 9,-10 0-2-14,-7 6 1 0,-14-2 0 13,-7 3 0 1,-8-6 1-14,-5 1-3 0,-5 0 5 13,2 0-7-13,-2 1 6 14,1-1-3-14,-3 0 1 13,0-1 0-7,2-1-1-6,-6 0 2 13,2 0 0-13,-2 0 0 14,4 0 3-14,3 0-3 14,-1-8 5-14,6-3-5 13,-1-2 4 2,-5 1-3-15,-2 4 1 0,-1 0 0 13,-3-5 3-8,0-7 14-5,0-5-13 14,0-10 0-14,-9-3-5 13,0-11 1-13,5-9-3 14,4-6 0-14,0-7 0 14,0-1 1-14,9 4 3 13,1 8-2-13,0 3-3 14,-6 10 7-14,-2 2-6 4,-2 1 0-4,0-2 2 14,0 0 0-14,-6 3-2 14,-14-3 0-14,-5 5 3 13,-4-4-8-13,-2 5 10 14,-3 0-5 1,3 4 1-15,2 4-1 0,4 9 1 12,6 6 2-6,5 8-3-6,3 6 0 13,5 1-3-13,4 2 6 14,-1 0-8-14,3 0 3 14,0 0 2-14,0 0-11 13,0 0 9-13,0 0-2 14,0 0-2-14,0 0 5 13,0 0-1-7,0 0-2-6,-11 0 8 14,-12 0-2-14,-8 0-1 13,-17-6 5-13,-10-6-5 0,-9-4 2 13,-9-3 1-13,-9-1-4 13,-5 5 2-13,-1 1 4 14,-5 4-10 1,1 3 9-15,-10 7-10 4,-6 0 3-4,-6 5 2 14,-1 15-4-14,-2 1 3 13,-7 4 0-13,-4 1 2 14,-4-2-6-14,2-2 10 14,4-4-10-14,-1-2 11 13,10-2-6-13,5-4 0 14,7 0 0-9,10-4 2-5,2 2-2 14,7-3 5-14,11 0-2 14,11-3-2-14,11-2 1 13,12 0 2-13,5 0-2 14,6 0 0-14,0 0-2 0,-3 0 2 13,-3 0-4 1,-9 0-4-14,-6 0 6 5,-6 12 0-5,-6 5-4 13,1-2 5-13,-2 6-3 14,3-2 2-14,4 2 0 14,2-3 0-14,4-3 0 13,12-2 1-13,3-3 1 14,11-4-4-14,8-4 5 14,6-1-2-9,7-1 1-5,5 0 4 14,0 0-2-14,2 0 0 13,-4 0 2-13,4 0-6 14,-2 0 6-14,0 0-3 14,-1 0-6-14,3 0 3 13,-4 0-3-13,-3 0 3 14,-2 0-1-9,0 0 0-5,3 0 1 14,1 0-2-14,2 0 5 14,1 0-5-14,2 0 5 0,0 0-6 12,0 0 3 3,0 0-1-15,0 0-4 0,0 0 2 12,0 0 3-12,0 0 0 14,0 0-4-8,0 0 8-6,0 0-7 13,0 0 6-13,0 0-4 14,0 0 1-14,0 0 0 13,0-1 0-13,0 1 0 14,0 0-3-14,0 0 6 14,0 0-3-14,0 0 3 13,0 0-5-7,0 0 5-6,0 0-4 14,0 0 1-14,0 0 0 13,0 0 0-13,0 0 2 14,0 0-6-14,0 0 8 13,0 0-6-13,0 0 5 14,0 0-4-14,0 0 2 14,0 0-2-9,0 0 1-5,0 0-5 14,0 0 3-14,0 0-13 13,7 0-1-13,5 12-3 0,7 11 3 13,1 2-40 2</inkml:trace>
    </iact:actionData>
  </iact:action>
  <iact:action type="add" startTime="152158">
    <iact:property name="dataType"/>
    <iact:actionData xml:id="d20">
      <inkml:trace xmlns:inkml="http://www.w3.org/2003/InkML" xml:id="stk20" contextRef="#ctx0" brushRef="#br0">14888 10551 20 0,'-5'0'21'15,"3"0"-4"-14,0 0 7 14,0 0-17-14,2 0 8 13,0 0-13-13,0 0-2 0,0 0 0 13,-5 9-6-13,-7 14-1 14,-9 20 1-14,-1 17 4 13,-5 10 4-7,2 10-8-6,3 6 8 14,4 7-3 0,7 2 2-14,0 2-1 0,6 1 0 13,3-2 2-13,2-7-5 13,0-11 8-13,0-18-10 14,0-21 9-14,0-17-7 20,0-15 6-20,0-5-2 0,0-2 1 13,0 0 5-13,0 0 11 13,0-2 4-13,0-22 17 14,0-13-30-14,0-14-9 14,0-4 0-14,-4 2 0 13,4 11 1-13,0 9-1 0,0 11 0 19,0 7-4-19,0-2-4 14,13 3-31-14,14 0 4 14,11 2-8-14,13-3-6 13</inkml:trace>
    </iact:actionData>
  </iact:action>
  <iact:action type="add" startTime="152760">
    <iact:property name="dataType"/>
    <iact:actionData xml:id="d21">
      <inkml:trace xmlns:inkml="http://www.w3.org/2003/InkML" xml:id="stk21" contextRef="#ctx0" brushRef="#br0">15049 10340 5 0,'-7'0'15'15,"2"0"-10"-14,-4 0-2 0,-4 0-2 13,0 13-2-13,-5 3-5 13,2 4 4-13,8-2 0 14,-1 0 1-14,4 1-3 14,0-4 5-14,-1 2-4 13,2-3 5-7,-1-1-8-6,3-3 10 13,0-4-6-13,2 0 2 14,0-4-2-14,0-2 0 14,0 0 2-14,0 0 0 13,0 0 0-13,0 0 12 14,0 0-9-14,0 0 14 14,0 0-7-9,0 0 0-5,0 0-10 14,0 0-1-14,0 0-3 13,0 0-6-13,0 0 10 14,0 0-9-14,0 0 9 0,0 0-5 13,0 4 5-13,11 2 0 13,7-1 1-13,15-4-2 20,18-1 3-20,23 0 3 14,24 0-4-14,16-16 5 0,15-4-4 13,6 1-1 1,2 0-1-14,-8 3 0 0,-11 7 0 13,-10 0 0-13,-8 4 0 14,-9 5 4-14,-2 0-8 13,-4 0 9-7,4 7-5 8,9 7 2-14,13 4-2 0,7-2 0 13,7 1 4-13,1-6-4 14,-2-7 0-14,1-4-5 13,-7 0 10-13,-7 0-7 14,-10 0 5-14,-5-2 1 13,-3-3-3-7,1-2 5-6,-3 6-1 14,-6-2-3-14,-7 3 5 13,-4 0-6-13,-3 0 5 14,1 0-6-14,-3 0 5 13,-1 0-4-13,-9 0 0 0,-6 0 2 13,-6 0-3-13,-5 0 0 20,-2 0 0-20,0 0 0 14,5 0 1-14,9 0-1 14,8 0 4-14,11 0-4 13,8 0 2-13,-6 4-3 0,-6 4 1 13,-13 0 0-13,-9 2-3 13,-7 3 6-13,-9-2-7 14,-2 4 5-8,-6-1-4-6,-3-4 5 13,-9-3-3-13,-2-2 2 14,-5-5 0-14,-2 0-1 13,0 0 2-13,-2 0-2 14,0 0 3-14,0 0 1 0,0 0-3 13,0 0 8 1,0 0-5-14,0 0 4 5,0 0-1 9,0 0 4-14,0 0 3 0,0 0-8 13,0-5 7-13,0 0-12 14,0-7 2-14,-4-2 1 13,-2-4-4-13,1-1 0 14,-1-2 2-14,1-4-2 14,-2 1 0-9,-2 2-3-5,3 1 7 14,-6 2-8 0,-1 3 3-14,0 5-1 0,1 2 2 13,6 6 0-13,0 0-2 14,3 3 1-14,1 0 0 13,0 0 1-13,0 0-3 14,2 0 6-9,0 0-8-5,0 0 7 14,0 0-4-14,0 0-2 14,-3 0-1-14,-2 15-2 13,1 12 3-13,-2 11 3 14,1 8 2-14,-1 6-5 14,-2 7 8-14,2-1-6 13,-1 4 4-7,1 2-3-6,2 0 1 0,-2 0 0 12,4-3 0-12,0-5 4 14,2-3-8 1,0-4 8-15,-2-6-8 13,0-4 8-13,-3-7-7 0,-1-4 6 13,-4-2-2-13,4-1-1 13,-3-4 0-7,1 0-4-6,0-8 8 14,4 2-8-14,2-10 10 13,2 0-8-13,0-5 4 14,-2 0-1-14,2 0 1 13,0 0-2-13,0 0 1 14,0 0 3-14,0 0-8 14,-3 7 3-9,1 7 1-5,-4 9-3 14,-4 3 1-14,4 6 2 13,1-2 0-13,-1 2-4 14,4-5 4-14,0-3-4 14,-1-4 8-14,1-9-10 13,2-3 12-13,0-6-8 14,-3 0 4-14,3-2-2 5,-2 0 4-5,0 0-2 13,2 0 3-13,0 0-3 14,0 3-2-14,-2-2 5 13,2 1-10-13,-2 0 3 14,2 2 2-14,0 4-4 14,-3 0 4-14,3-2 0 13,0 0-1-7,0-2-1-6,0-1-1 14,0-3 0-14,0 4 4 13,0-1-6-13,0 5 5 14,0 4-4-14,0 5-25 13,0-8-65-13</inkml:trace>
    </iact:actionData>
  </iact:action>
  <iact:action type="add" startTime="164630">
    <iact:property name="dataType"/>
    <iact:actionData xml:id="d22">
      <inkml:trace xmlns:inkml="http://www.w3.org/2003/InkML" xml:id="stk22" contextRef="#ctx0" brushRef="#br0">16050 12726 0 0,'71'0'3'15,"2"7"0"-14,5 3 1 14,3-2-2-14,6 2 6 13,7 1-6-13,12-4 4 0,17-2-5 19,6-5 6-19,9 0-6 14,-4 0 1-14,2-3 0 14,-3-11-2-14,4-2 6 0,-6-2-5 12,-6 4 7-12,-9 0-7 14,-6 4 5 1,-13 6-6-15,-7 0 5 13,-3 4-4-13,-6 0-1 5,2 0 0-5,6 2 1 13,-4 9-4-13,-2 3 6 14,-8-7-6-14,-8 1 7 14,-5-2-7-14,-3-3 4 13,-4-3-1-13,1 0 0 14,-2 0 0-14,-3 0 0 13,-2 0 2-7,0-9-5-6,-4 1 6 14,-3 1-3-14,-4-2 4 13,-7 4-4-13,-4-2 0 14,-10 3 0-14,-3 2 0 14,-7 2 1-14,-5 0-3 13,-2 0 4-13,0 0-7 0,0 0 11 19,0 0-7-19,-9 0 2 14,-11 0 8-14,-11-2-5 0,-9-3-2 13,-7 5 0-13,-5-7-1 13,-6 2 3-13,-6 0-3 14,-5-1 0-14,-7 4 2 13,-4-2-2 2,-7 2-1-15,-9 2 2 5,-14 0-2-5,-6 0 1 13,-3 0-2-13,-5 6 3 14,5 4-5-14,-5 2 5 13,-2 0-5-13,-6-1 3 14,-6-6 0-14,-6 2-1 14,1-5 1-14,0-2 0 13,7 0 2-7,7 0-1-6,1-9 1 14,10-3-4-14,9 4 6 13,6 3-8-13,10 5 3 14,-1 0 0-14,3 0-2 13,2 0 0-13,-1 0 3 0,1 9-6 13,1 2 5-13,-1 3-4 14,-1-2 4-9,1 5 1-5,4-1 0 14,5 2 0-14,6 1 0 13,14-6-1-13,15-3 4 14,19-6-3-14,15-4 1 14,11 0 6-14,0 0-7 13,0 0-13-13,26 0-1 14,16 0 14-9,19-2 4-5,13-5-4 14,8-2 0-14,5 3 3 14,-3 0-5-14,-3 2 7 13,-10 2-9-13,-2-1 6 14,1 3-2-14,5 0 0 14,6 0 0-14,8 0 0 13,4 0 4-7,7 0-8-6,8 0 9 13,10 0-10-13,13 0 11 0,8 0-6 13,3 3 0 2,1 7 0-15,-8 0 0 0,-5 1 2 12,-9 1-5-12,-13-5 8 14,-4 2-10-14,-4-4 10 13,2-2-5-7,1-2 1-6,-3 2 1 14,4-3 1-14,4 1-3 13,-2 4 0-13,0-2 1 14,-6 6-3-14,-13-4 2 13,-16 0-4-13,-9-1 2 14,-6-4 1-14,-11 0-1 14,-7 0 2-9,-9 0 0-5,-11 0 0 14,-9 0 0-14,-7 0 2 14,-2 0 7-14,0-2-2 13,-7-7-3-13,-18 2-2 14,-6-3-4-14,-2 6 2 13,0 0 0-13,4 1 0 14,2 3 2-9,-4 0-4-5,-1 0 2 14,-3 0-5-14,-6 0 10 0,-3 0-6 13,-10 0 2-13,-8 7-1 13,-7-3 0-13,-7 1 1 14,-4 0-2-14,0 1 4 14,-5-3-5-14,-9 2 7 13,-6-1-9-7,-10 2 6-6,-4-2-2 13,2 0 0-13,-5-3 2 14,1 2-4-14,5-2 5 14,2-1-7-14,6 0 8 13,5 0-10-13,4 0 9 14,1 0-4-14,1 0 1 14,8 0 0-9,13 0-2-5,10 0 2 14,16 0-1-14,12 0 4 13,11 0-7-13,6 0 8 14,8 0-4-14,3-1 1 14,3-2 1-14,2 3-1 0,0 0-1 12,0 0 0 3,0 0 2-15,0 0-2 4,0 0 3-4,0 0-1 14,0-1 2-14,0 1-8 14,0 0 5-14,0 0-1 13,0 0 0-13,0 0 1 14,0 0-4-14,0 0 8 13,0 0-9-13,0 0 8 14,0 0-4-8,0 0 1-6,0 0 0 13,0 0-1-13,7 0 0 14,3 0 0-14,7 0 3 14,0 0-4-14,3 0 4 13,1 0-3-13,-6 0 2 14,1-3-2-14,-3 2 0 13,-3 1 0-7,2-3 0-6,-1 3-8 13,5 0 2-13,3-1-19 14,6 1-5-14</inkml:trace>
    </iact:actionData>
  </iact:action>
  <iact:action type="add" startTime="169054">
    <iact:property name="dataType"/>
    <iact:actionData xml:id="d23">
      <inkml:trace xmlns:inkml="http://www.w3.org/2003/InkML" xml:id="stk23" contextRef="#ctx0" brushRef="#br0">24155 12767 1 0,'58'-2'11'1,"11"-12"-3"13,6 2-5-13,10-1-1 14,11-1 1-14,7 2-6 13,8 5 7-7,3 3-3-6,0 4 2 14,-6 0-3-14,-5 0 0 13,-5 14 2-13,-9 0-2 14,-6-2 1-14,-1 2 0 13,-1-4 1-13,-1 0 1 14,0-1-1-14,0-2 2 14,-3 1-4-9,-2 2 1-5,-2 0-1 14,3 2 0-14,3-1 0 14,3-4 3-14,0 2-5 13,3-5 6-13,2 0-4 14,3-4 4-14,3 1 0 13,3-1-2-13,0 3 2 14,1-2-4-14,-3 4 1 5,-1-2-3-5,1-1 4 13,1 1-4-13,2-3 8 14,6 2-9 0,0 0 4-14,-1 1-1 14,2 4 0-14,6-2 2 14,6 0-6-14,6-1 6 0,-1-4-5 12,-5 0 6-6,-10 0-5-6,-6 0 6 14,-10 0-6-14,-8 0 4 13,-8 0-2-13,-2 0 2 14,-1 0-1-14,1 0 3 13,3 0-3-13,3 0 4 14,2 0-2-14,1 0-2 14,-6 0 1-9,3 0-2-5,-5 0 0 14,6 0 1-14,-1 0-2 13,0 0 4-13,-2 0-6 14,-3 0 6-14,-6 0-8 14,-5 4 7-14,-6 0-4 13,-9 0 2-13,-13-3 0 14,-10 4 0-14,-11-5-1 4,-8 0 0-4,-3 2 1 14,-2-2-3-14,0 0 6 14,0 0-6-14,-9 0-1 13,-22 0 4-13,-14 0 1 14,-8 0 4-14,-3 0-6 14,0 0 2-14,-2-2 5 13,2-7-5-7,-4 1 4-6,-4 0-2 13,-5 3-4-13,-2-2 1 14,-5 4 0-14,-3-1 0 14,-9 2 1-14,-11-1-1 13,-5 1 4-13,-4 0-8 14,2 1 8-14,-2-5-6 13,-2-5 4-7,-4-1-1-6,-2-2 0 14,-3-2-1-14,-1 2 1 13,-7 2 3-13,-2 0-8 0,-3 3 8 13,-2 0-8-13,-2 3 8 14,3-2-4 0,1-1 1-14,10 0 2 14,-1 1 0-14,3-1-3 4,-5 4 12-4,-7 1-10 14,-8 0 2-14,-9 2 2 14,-9 2-11-14,1 0 6 13,1 0-1 2,9 2 0-15,7 11 1 0,13-4-3 12,19 3 4-12,17-2-6 14,20-2 8-8,13-1-9-6,6 0 6 13,10-1-2-13,4 2-3 14,4 0-2-14,8-2 0 13,8 0 4-13,8-4-3 14,0-2 10-14,3 0-5 0,1 0 3 13,2 0 6-13,-2 0-7 20,0 0 3-20,-1 0-5 0,1 0 0 13,0 0-3-13,-6 0 1 13,-1 0 0-13,-5 2-2 14,-2 0 1-14,2 1 3 13,2-2-2-13,7 1 2 14,7 0 0-14,2-2 0 14,0 0-3-9,0 0-3-5,0 0-13 14,20 3 13-14,16 4 5 13,22 5 1-13,25-2 0 14,21 0 3-14,16-2 1 14,23-5-4-14,15-2 3 13,17-1 0-13,14 0-3 14,4 0 3-9,0 0-5-5,-2 0 3 14,-6 0-1-14,-13 0 0 14,-12 0 1-14,-6 4-1 13,0 2 2-13,0-2-1 0,4 3 1 13,5-2-3-13,4 4 4 14,5-2-5 0,-1 4 2-8,-4-3 0-6,-17-2-1 0,-19-3 1 12,-15 2-1-12,-18-3 4 14,-17-2-7-14,-13 0 8 14,-18 0-5-14,-19 0 5 13,-20 0-4-13,-11 0 1 14,0 0 5-14,0 0 3 13,-20 0 0-7,-7-12 6-6,-4-3-11 14,-7 0-3-14,2 1 3 13,7 2-8-13,2 2 4 14,6 2-5-14,-4 8-14 13,-4 0-53-13</inkml:trace>
    </iact:actionData>
  </iact:action>
  <iact:action type="add" startTime="171530">
    <iact:property name="dataType"/>
    <iact:actionData xml:id="d24">
      <inkml:trace xmlns:inkml="http://www.w3.org/2003/InkML" xml:id="stk24" contextRef="#ctx0" brushRef="#br0">6437 13883 12 0,'0'0'23'1,"0"0"-7"13,0 0-3-13,0 0-13 14,0 0 0-14,0 0-1 13,0 0 0-13,0 3-18 14,0 6 0-14,2 2 2 14,19 5 10-9,8-2 7-5,13 0 0 14,9-2 3-14,12 2-3 13,3-1 1-13,9-3 2 14,2-1-1-14,8-2-2 14,6-6 0-14,7-1 2 13,12 0-2-13,6-10 3 0,9-16-1 19,17-8 5-19,13-3-5 14,13 4 2-14,8 1-3 0,-5 6-2 13,-5 10 1-13,-17 5-4 13,-17 11 4-13,-16 0-1 14,-16 0 0-14,-7 14 2 13,-6 6-3-13,-8-8 5 14,-10 2-5-8,-5 1 4-6,-6-1-2 13,2-2 1-13,-4-4-1 14,-2-4 0-14,-8-4 3 14,-8 0-3-14,-9 0 1 13,-4 0 7-13,-7 0-8 14,-5 0 6-14,-1 0-6 13,-4 0 0-7,1 0 1-6,-5 0-1 14,-2 0 5-14,-2 0-5 13,0 0 13-13,0 0-2 14,0-6 17-14,-17-4-2 0,-16-6-16 12,-17-5-10-12,-12 0 0 14,-7 1 0-14,-12 0 3 14,-1 2-5-9,-12 4 7-5,-12 3-9 14,-13 6 8-14,-14 3-5 13,-10 0 1-13,-11-1 0 14,-4-2 0-14,-3 1 1 14,-6-4-1-14,-2 6 3 13,6 2-6-13,7 0 8 14,9 0-8-8,8 0 6-6,6 2-2 13,2 1 1-13,3 2-1 14,5-1 4-14,13-2-5 13,2-2 5-13,12 0-3 14,14 0 5-14,2 0-4 14,6 0 1-14,1-2-4 0,1-2 0 19,7 4 2-19,7-5-1 13,8 2 5-13,9 1-6 0,5-2 2 13,7 0 2 2,7 0-2-15,7 1 0 0,2 2 3 12,5-3 0-12,4 4-4 14,4 0-1-14,0 0-5 14,0-2 3-9,0 2-12-5,0 0 5 14,20 0-11-14,22 0 11 13,23 6 9-13,22 3 2 14,14-2-2-14,10-7 0 14,3 0-2-14,2 0 3 13,0-2-2-13,-7-11 2 14,-4 1-6-9,-12 0 9-5,-1 5-7 14,1-4 3-14,7 6 0 14,8 1-1-14,7-3 7 13,7 4-9-13,17-4 6 14,11 1-5-14,8 1 3 14,5-2-2-14,-3 4 0 13,-8-2-1-7,-7 5 1-6,-16 0 1 13,-15 0-5-13,-8 0 9 0,-10 7-9 13,-2 3 9-13,-9-3-7 14,-7 0 5-14,-5-5-2 13,-8-2 0-13,-5 0 0 14,-9 0 1-14,-11 0 0 13,-11 0-1-7,-13 0 4-6,-14 0-3 14,-2 0 0-14,0 0 6 13,0 0 0-13,0 0 1 14,0 0 4-14,0 0-2 13,0 0 9-13,0 0-12 14,0 0 10-14,0 0-15 14,0 0 6-9,0 0-6-5,0 0-4 14,0 0-2-14,0 0-6 14,0 0 7-14,0 0-6 13,0 0 8-13,0 0-2 14,0 0 0-14,0 0 3 0,0 0-3 12,0 0 3-12,0 0-8 14,-2 3-17-8,-9 13-45-6,-11 9-10 13</inkml:trace>
    </iact:actionData>
  </iact:action>
  <iact:action type="add" startTime="181230">
    <iact:property name="dataType"/>
    <iact:actionData xml:id="d25">
      <inkml:trace xmlns:inkml="http://www.w3.org/2003/InkML" xml:id="stk25" contextRef="#ctx0" brushRef="#br0">19558 11398 13 0,'0'0'24'15,"0"0"-10"-8,-4 0 9-6,-5 0-17 13,0 0 7-13,-3 0-12 14,2-5 19-14,-4 0-14 14,-1-2 0-14,-4-1-6 13,2 0 2-13,-3 3-2 14,-5-4 5-14,-2 1-6 13,0 0 6-7,-4 1-9-6,-2-2 10 14,-1 0-6-14,-5-1 0 13,-3-3 4-13,-3-1-1 14,-7 1 0-14,1-4-2 0,0 0 5 12,-3 0-11-12,-4 1 12 14,-4-2-7-14,-7 4 2 14,-2 0 1-9,-1 3-3 10,-1 4 0-15,6 0-1 0,3 4 5 13,-2 1-11-13,4 2 14 13,-5 0-15-13,-2 0 15 14,-5 0-9-14,1-4 2 13,-6-2 0-13,4 2 0 14,2-2 2-8,1 5-5-6,8-2 9 13,-1 0-14-13,7 3 17 14,-2 0-16-14,-3 0 10 13,1 0-3-13,2 0 0 14,0 0 0-14,-1 11-2 14,-1-2 4-14,-7 3-10 13,-5 2 16-7,-3 1-16-6,-4 2 13 13,5-5-8-13,7 1 3 0,7-3 0 13,6 1 0 2,7-4 1-15,6 1-4 0,1-2 9 12,3 2-13-12,-2 2 14 14,-3-2-13-14,-1 3 8 14,-2 1-3-9,-2 0 1-5,3-1 0 14,-4 3 0-14,1 2 2 13,0 2-7-13,-2 0 10 14,4 2-10-14,0-1 10 14,-2 1-7-14,2 2 2 13,0 0 0-13,-3 6 0 14,-2 0 1-9,3-2-4-5,2-4 9 14,10-6-12-14,6-2 15 14,-4 0-16-14,6-2 9 13,-2 6-2-13,0-1 0 14,0-2 0-14,-1 6-1 14,-1-2 5-14,2 3-10 13,0 5 11-7,0-1-12-6,4 2 9 13,2-2-6-13,3 2 4 0,2 4 0 13,0 6-1-13,0 2 2 14,-2 6-4-14,3-3 9 13,2-2-13-13,5-1 9 14,6-2-7-14,2-1 2 13,1 4 3-7,3-4-3-6,0 1 3 14,0-4-3-14,0-1 4 13,0-1-7-13,7-2 11 14,5 0-12-14,-2 2 10 13,-1-1-4-13,5 3 1 14,-3 5 0-14,3-1 0 14,1 1 2-9,3 0-4-5,1-3 4 14,4 0-8-14,8 3 10 14,5-2-8-14,7 8 4 13,-1-1-1-13,2-3 1 14,1 5 0-14,-1-5-3 0,1-3 6 12,-1-3-9-12,3-8 11 21,5-3-8-21,5-3 6 0,13-1-3 12,5-1 1-12,4-2-1 14,3 1 0-14,-2 0 5 13,3-2-10-13,0 0 10 14,-2 0-10-14,0-4 11 14,0 0-9-14,-6-6 6 13,-1-1-3-7,1-2 0-6,4-3 0 14,14 2 0-14,12 0 5 13,6 0-10-13,8 1 12 14,-3 2-13-14,-6 4 10 13,2 3-6-13,-5-3 2 14,-6 2 0-14,-8-6 0 14,-1-1 2-9,-3-4-7-5,-2 0 12 14,2 0-11-14,3-12 8 13,-1-8-6-13,0-3 5 14,5-2-3-14,2 1 0 14,2-2 0-14,-1-1 0 0,-11 1 4 12,-5-1-10-12,-9-1 12 20,-5 0-11-20,-9-1 10 14,-2 1-5-14,-10 2 0 0,0-2 1 13,-9 1 0-13,-1-2 2 13,-1 0 2-13,-4-2-3 14,-6-3 1-14,-3-5 0 14,-6-3 4-14,-7-3-6 13,-9-8 7-7,-2 0 2-6,0-5-4 13,-7 3 2-13,-8 6-6 14,-3 0 1-14,3 8 1 14,-3 3-8-14,-3 4 5 13,4 0-2-13,-6 5 2 14,1-2 0-14,0 5-1 13,-2-2 0-7,-1 2 1-6,0 1 3 14,3 4-5-14,0 3 8 13,-1 2-10-13,5-1 7 0,-1 4-3 13,1 1-1-13,-3 0 2 14,4 0-5-14,-3 3 5 13,-5 0-6-13,1 2 8 20,-3 0-7-20,0 0 9 14,0 1-6-14,1-2 1 0,3 1 0 13,1-1 1-13,2-3 1 13,2 5-4-13,1 0 9 14,5 2-15-14,1 0 16 13,2 0-9-13,3 1 2 14,1-2 0-8,2 1 2-6,3 4-2 13,0-2 0-13,0 2 4 14,0 0-12-14,0 0 1 13,0 0 4-13,0 0-17 14,-2 2 2-14,-2 26-21 0,-2 13-2 13,-3 1-43-13</inkml:trace>
    </iact:actionData>
  </iact:action>
  <iact:action type="add" startTime="185566">
    <iact:property name="dataType"/>
    <iact:actionData xml:id="d26">
      <inkml:trace xmlns:inkml="http://www.w3.org/2003/InkML" xml:id="stk26" contextRef="#ctx0" brushRef="#br0">6903 12758 16 0,'-9'-5'14'15,"-2"-2"-13"-14,-3-1 9 14,-1-4-9-14,-1 3 7 13,-1-1-7-13,-1-2 9 14,-3-3-10-14,-2 3 10 14,-2-1-8-14,0 0-1 13,-6 0 0-7,0 3 1-6,-5-2 4 14,-4 1-6-14,-2-2 9 13,-2 3-7-13,-2-1 4 0,0 4-5 13,-3-1 3 1,-1 2-2-14,2 0-2 0,3 1 4 13,-4 0 2-13,2-2-4 14,-1 2 3-9,-2-2-6-5,3 2 4 14,1-6-3-14,1 1 2 13,-4-3 3-13,2-1 5 14,3 2-10-14,-1 3 9 14,9 3-8-14,3 6 3 13,2-2 2-13,4-1-4 14,0 0-2-9,0 1 0-5,0 0 0 14,3 0 0-14,0 0-3 14,-3 2 9-14,2 0-12 13,-2 0 6-13,-2 0-4 14,-2 2 4-14,-4 8 0 14,1 0 0-14,-1 4 0 13,-3 0-2-7,-1 2 5-6,-5 2-9 13,-3 4 12-13,-1 3-13 14,-6 0 13-14,2 0-9 0,6-3 4 13,3-4-1-13,5 0 0 13,7 1 1-13,2-2-3 14,0 1 5-14,2 2-9 13,0 4 12-7,-2 2-12-6,-4 5 10 14,2 0-5-14,0-1 1 13,2 2 0-13,7 1-2 14,0-1 1-14,3 0-4 13,4 0 10-13,1 0-12 14,4-1 11-14,1 4-9 14,-3 3 5-9,6 3 0-5,1 0 0 14,5-1-3-14,0-1 1 13,3-4-3-13,15 2 3 14,-1-2 3-14,1-3-7 14,2 2 9-14,0-7-6 13,3 1 3-13,1-1-2 0,-2-1 2 19,0-3 0-19,1 4-4 0,2 3 9 13,6 2-10-13,4 4 10 14,5 0-6-14,10 1 1 13,2 2 0-13,6-3 0 14,8-2 1-14,-2 0-3 14,5-3 8-14,0-4-12 13,-2-1 12-7,3-2-8-6,-2 1 6 13,1-6-6-13,5-2 4 14,2 0-2-14,6-8 0 14,1-1 4-14,1-2-4 13,3-4 2-13,7-2-3 14,5 1 8-14,-2 2-10 14,-3-1 5-9,-7 2-2-5,-2 0 0 14,1-2 1-14,1 3-5 13,2-2 9-13,5 1-10 0,2 1 10 13,0 0-9-13,0-5 8 14,2 4-8-14,-5 0 4 13,-1-4 0-13,-3 4-1 20,0-4 4-20,-4 2-6 0,0 0 9 13,3 0-9-13,4 2 7 14,4-2-6-14,2-2 2 13,9 0 0-13,15-2 0 14,15-18 2-14,6 1-5 13,-8-4 8-13,-8 5-10 14,-19 0 7-8,-11-3-5-6,-12 4 5 13,-12 3-3-13,-8-2 1 14,-7 4 0-14,-4-2 0 14,-1 1 5-14,3 4-11 13,11-1 12-13,11-1-12 14,6 4 12-14,1 0-10 13,-6 4 4-7,-10 3 0-6,-9 0 0 14,-12 0 0-14,-5 0-4 13,-5 0 9-13,-3 0-12 0,4-5 13 13,5 2-10-13,12-1 8 13,9 0-4-13,8-3 0 14,3 0 0-14,-1 3 0 14,-3-1 2-9,-7 3-8-5,-5 2 12 14,-12 0-10-14,-5-2 8 13,-9 2-7-13,-5-3 4 14,-2 3-1-14,-6-5 0 14,6-1 1-14,-2-2 3 13,-3-5 1-13,3-1-5 14,0-7 4-9,1-5 0-5,0-4-2 14,3-2 2-14,-6 0-2 14,-3 4-1-14,-4-2 2 13,-5 2 1-13,0 1 0 14,0 3-1-14,-2 0-1 14,0 2 4-14,0-2-9 0,1-1 3 19,0 0-1-19,-1 7 0 0,-5 6 1 12,-2 4 3-12,-2-1 3 14,0-8-6-14,0-5 6 14,0-2-7-14,0 0 3 13,-6 2 3-13,-7-3 3 14,-1 2-2-14,-3-4-6 13,1 3 5-7,-5 0-6-6,0-1 7 14,-2-4-9-14,0-2 10 13,-1-1-8-13,-4-1 2 14,-4 1-1-14,-2 0 0 14,-3 2 0-14,-1 0-7 13,-5 2 11-13,1 3-10 14,-2 1 8-9,-1 3-8-5,-2 0 9 14,0 1-3-14,3-1 0 14,1 4 1-14,3-1-1 13,3 4 6-13,-2-2-10 14,-1-3 10-14,0 4-8 13,-5-7 9-13,-3 1-6 0,-6 1-1 20,-4-1 0-20,-4 1-1 0,-3 0 2 12,-7 2-6-12,-3 1 9 14,-8 2-11-14,-8 1 14 14,-5 2-12-14,7 2 8 13,6-3-3-13,12 1 1 14,11-4 0-14,0 6-1 13,2-2 2-7,-3 4-11-6,1 2 17 14,-2 0-16-14,-3 2 8 13,5-1-2-13,-4-2 0 14,-1 2 2-14,1 0-2 13,-4 2 4-13,3 3-8 14,3-3 12-14,2 3-12 14,2 0 12-9,0-2-9-5,-2 0 6 14,-1-3-3-14,2 5 0 13,-6-3 0-13,0 1 0 14,-6 0 4-14,0 2-10 0,1 0 14 13,6 0-16-13,6 0 10 13,4 0-8-13,6 7 6 21,-4 6-2-21,0 1 0 0,4 3 2 12,-4-2-6-12,1 4 12 14,-2-4-15-14,-5-1 18 13,-2-4-14-13,-5 1 6 14,3-3-1-14,0-3 1 14,4 0 1-14,2-1-4 13,6-2 7-7,6-2-10-6,1 0 11 13,1 0-7-13,0 0 6 14,-3 0-8-14,-3 0 3 14,-4 0-1-14,-4 0 0 13,-2 0 1-13,-2 8-6 14,0 2 11-14,6-1-12 0,1 2 14 19,6-2-12-19,3 0 6 14,1-2-1-14,10-2 0 0,-3 0 0 12,5-2 0 3,0-1 5-15,2-2-10 0,2 0 12 13,0 0-11-13,4 0 10 13,-2 0-8-13,-2 0 2 20,0 0 0-20,-4 0 0 0,0 0 2 13,-8 2-7-13,-3 2 10 14,-2 5-11-14,-6-2 10 13,1 0-8-13,3 0 5 14,5-2-1-14,5 0 0 14,13-1 1-14,7-2-2 13,3-1 3-7,5 2-8-6,2-3 10 13,4 2-10-13,2-2 5 14,0 0-2-14,0 0 1 14,0 0 0-14,0 0 1 0,0 2-3 12,0-2 0-12,0 0 8 14,0 0-9-14,0 0 9 13,0 0-8-7,0 0 4 9,0 1 0-15,0-1 0 0,0 0-4 12,0 0 2-12,0 3-5 14,0 1 6-14,0 4 2 14,0 0-8-14,0 0 10 13,0 2-6-13,0-4 3 14,0 0 0-9,2-1 0-5,-2 2 3 14,0-5-9-14,2 1 13 14,-2-1-14-14,2-2 9 13,-2 1-7-13,0-1 3 14,0 0 2-14,2 0-2 13,-2 2 2-13,2-2-2 14,-2 0 7-8,0 0-11-6,0 0 11 13,0 0-10-13,2 0 3 14,-2 0-1-14,0 0 5 13,0 0-2-13,0 0 0 0,0 0 3 13,0 0-6-13,0 0 6 14,0 0-8-14,0 0-2 13,4 2 6-7,0 0-14-6,0 3 10 14,3 0-9-14,4 2-18 13,0-4-5-13,7 3-12 14</inkml:trace>
    </iact:actionData>
  </iact:action>
  <iact:action type="add" startTime="191114">
    <iact:property name="dataType"/>
    <iact:actionData xml:id="d27">
      <inkml:trace xmlns:inkml="http://www.w3.org/2003/InkML" xml:id="stk27" contextRef="#ctx0" brushRef="#br0">21651 13779 11 0,'-2'0'13'15,"0"-3"-9"-14,0-1 1 14,-3 2-1-14,3-2-4 13,-4-3 5-13,-2 4-5 14,0-3 0-8,-3 0 0-6,-3 0 0 13,-1 0 1-13,-1 0-3 14,-4 1 6-14,0 0-7 13,2 3 8-13,-2 0-9 14,4-2 6-14,3 4-3 14,-1-3 1-14,3 2 0 13,1-2-1-7,0 3 5-6,1-1-6 13,1-1 5-13,-2-2 6 14,-1 1-6-14,3 1 1 14,-2 2-4-14,2 0 0 0,1 0 0 12,1 0-6-12,-2 0 4 14,4 0-5-14,0 0 5 14,-1 9-1-9,1-2-2 10,0 0 4-15,4-3 0 0,-3-2 0 12,3-2 1-12,0 3-1 14,0 2-6-14,0-3 5 14,0 3 0-14,0 0-3 13,0-1 3-13,0-2 1 14,0 0-1-8,0-2 2-6,0 0 0 13,0 0 3-13,0 0-7 14,0 1 10-14,5 2-11 13,-1 3 11-13,0-3-9 14,3 4 4-14,-3-6-1 14,4 4 0 0,-6-3 0-14,2 0 0 5,0 1 4-5,1 0-8 13,1 1 9-13,2 0-9 14,-2 4 8-14,3-1-5 14,-3-4 1-14,2 3 0 0,-2-2 0 12,-2 3 1-12,3-7-4 14,-3 3 8-14,4-1-10 14,-4 0 10-9,0 3-7-5,3-2 3 14,-3 3-1-14,0-4 0 13,2 1 1-13,-4-3-3 14,-2 0 7-14,0 0-5 14,0 0 2-14,0 0 1 13,0 0 0-13,0 0-2 14,0 0-1-9,0 0 0-5,0 0 0 14,0 0 2-14,0 0-5 14,0 0 8-14,0 0-9 13,0 0 10-13,0 0-10 14,2 0 6-14,-2 0-2 14,0 0 0-14,4 0 0 13,-2 0-3-7,5 0 7-6,2 3-9 13,5-1 11-13,3 0-10 14,5 0 7-14,10 2-3 14,1-2 0-14,8 0 1 13,-2 2-1-13,1 0 2 14,3 0-2-14,-5-1 5 0,-3 2-10 19,1-3 12-19,-5 3-9 0,2-4 4 13,1 1-2-13,4 0 2 13,6 2-2-13,6-4 2 14,10 0 2-14,11 0-3 13,5 0 2-13,4 0-4 14,1 0 5-14,1 0-5 14,4 0 1-9,7 0 0-5,2-8 0 14,-1 0 4-14,0 3-4 13,-5 0 5-13,-4 1-6 14,-1 1 6-14,-4-2-3 0,-1 3-2 13,-4 2 2 1,-2 0-2-14,-1 0 2 0,1 0 1 13,-1 0 1-8,1 2-3 10,4 3 2-15,-2-5 2 0,3 0-5 13,-2 0 7-13,-5 0-6 13,1 0 3-13,1-7 1 14,10-1-3-14,-1-2 1 14,10 1-1-14,-3 2-1 13,-5 2 5-7,1-2-6-6,-5 1 2 13,5-1-2-13,-3 0 6 14,1-1-5-14,-3 0 3 14,-4 5 0-14,2 0-6 13,-5 3 7-13,-1 0-7 14,4 0 5-14,0 3-4 14,-1 8 1-9,-2 1 0-5,-1-2 0 14,-3 3 4-14,-4-4-8 0,1-3 10 12,-3-4-11 3,2-2 12-15,2 0-9 0,0 0 3 13,4 0-1-13,1 0 1 13,1 0 1-13,-5 0-4 14,-2-2 7-9,-7-1-12-5,-5 3 14 14,-5 0-10-14,1 0 6 14,-8 0-3-14,0 0 0 13,-1 0 0-13,0 0-2 14,4 9 4-14,2 1-9 13,2-2 14-13,4-1-13 14,-4-6 12-8,5-1-8-6,-3 0 4 13,0 0-2-13,3 0 0 14,0 0 1-14,-4 0-4 13,0 0 10-13,-3 0-14 14,-5 0 12-14,-2 2-13 14,1 4 13-14,-2 0-8 13,-1-4 3-7,0-2 0-6,-5 0 0 13,1-10 3-13,2 0-5 0,-1 0 8 13,1 3-12-13,-1 0 11 14,1 3-8-14,-2 1 4 13,-3 3-2-13,1-3 1 14,-7 1 0-14,2 0 0 20,-2 0 5-20,-7-1-10 0,0 3 11 13,-5-5-4-13,0 3 2 13,3-2 0-13,-3 0-2 14,-4-1 1-14,-1 5 6 14,-8 0-9-14,0 0 14 13,0 0-12-13,0 0 24 14,0-5-10-9,0-2 11-5,-5 2-20 14,-4-4-2-14,0-3-5 14,0 4 3-14,0 1-3 13,0-1 7-13,0-1-8 14,-4 2 6-14,-7 0-10 14,-11 0-5-14,-14 2 7 13,-11 1-4-7,-4 3 7-6,-5 1-1 0,3-3 3 12,2 3-6-12,-1 0 11 14,-1 0-12-14,2 0 9 14,-2 0-7-14,1 0 4 13,1 0-1-13,2 0 0 14,0 0 1-14,3 0-4 13,4 0 10-7,-1-1-13-6,4-5 14 14,-2-2-12-14,-4-1 8 13,-4 4-6-13,-8 3 2 14,-13 2-3-14,-7 0 3 13,-5 0-7-13,2 0 4 14,4 0 4-14,8 0-9 14,11 0 13-9,3 0-9-5,5 0 4 14,4 0 0-14,4 0 0 14,3 0 0-14,7 0-4 13,6 0 9-13,8 0-13 14,7 0 16-14,9 0-12 0,3 0 8 12,5 0-6-12,2 0 2 14,-2 0-7-8,2 0 4-6,-2 0-5 13,-2 0 3-13,4 0 9 14,0 0-12-14,0 0 6 13,-2 0 1-13,-2 2-5 14,2-1 3-14,2-1 3 14,0 0-1-14,0 0-3 13,0 0 3-7,0 0-6-6,0 0 10 13,0 0-10-13,0 7 1 14,-9 4-8-14,-9 12-27 14,-13 1-39-14</inkml:trace>
    </iact:actionData>
  </iact:action>
  <iact:action type="add" startTime="195771">
    <iact:property name="dataType"/>
    <iact:actionData xml:id="d28">
      <inkml:trace xmlns:inkml="http://www.w3.org/2003/InkML" xml:id="stk28" contextRef="#ctx0" brushRef="#br0">10053 14869 9 0,'0'0'5'15,"0"0"4"-8,0 0-4-6,0 0-10 13,0 0 6-13,0 0-1 14,0 0 0-14,0 0 0 14,0 0-1-14,0 0 4 13,0 0-7-13,0 0 10 14,0 0-12-14,0 0 6 13,-2 0-3-7,2 3 3-6,-2 0 0 14,-1 1-1-14,1-2 3 0,0-2-5 12,0 2 9 3,0 2-12-15,-4-3 9 0,6 6-6 12,-2 2 4-12,-2-4-1 14,2-1 0-14,0 1 0 14,-1 4-2-9,3-7 3-5,0 2-6 14,0 0 10-14,-2-2-11 14,2 0 9-14,-2 7-4 13,0-9 2-13,2 7-1 14,0-2 0-14,-2 0 2 13,2-1-7-13,-2-2 10 14,2 0-11-8,0-1 6-6,0-1-3 13,0 0-1-13,0 3 1 14,0 3 3-14,6-3 0 14,3 6 0-14,3 2 4 13,3-4-8-13,5 5 8 14,5-2-3-14,4 0 3 13,6 0-1-7,7-1 1-6,6-2-1 14,0-1 1-14,1-2-1 13,0 0 4-13,0-2-4 14,-2-2 5-14,0 0-5 13,0 0 2-13,-3 0-1 0,1 0-2 13,-3 0 0-13,-4 0-1 14,1 0-2-9,-2 0 5-5,3 0-2 14,7 0 0-14,4 0 3 13,5-6-4-13,13-4 2 14,5 3 2-14,17-8-2 14,13 4-3-14,8-4 2 13,4 1-3-13,-4-2 5 14,-10 0-8-9,-4-1 11-5,-2 5-11 14,-3-1 7-14,-1 3-3 14,-1-2 0-14,3 1 1 13,4 4-2-13,9 1 5 14,7 2-8-14,2-2 8 14,-2 2-7-14,-1-1 5 13,1 2-3-7,-5 3 2-6,-6-8-1 13,-10 5 0-13,-8-2 1 0,2 3-5 13,5-6 11-13,1 2-13 14,7-1 12-14,0 2-11 13,-1-1 6-13,-3-1-1 14,1 6 0 0,-5-3 0-14,-3-1-2 5,-6 3 5-5,-8 0-7 14,-5 2 8-14,-8 0-8 13,-1 0 6-13,-7 0-3 14,-2 0 1-14,0 0 0 14,-2 0-1-14,4 2 3 13,6 9-7-13,7 7 10 14,7-4-10-9,1 8 9-5,4-6-9 14,1 0 6-14,-2-2-1 14,-2-2 0-14,-1-8 0 13,-4-1-2-13,-3 0 7 0,-1-3-11 13,-5 0 12-13,-4 0-11 13,0 0 7-13,-5 4-2 14,-4-2 0-8,-4 4 0-6,-11-6-1 13,-13 5 2-13,-9-5-7 14,-8 0 12-14,-4 0-8 13,0 0 7-13,0 0 2 14,0 0-5-14,0 3 4 14,0-3-2-14,0 0-4 13,0 2 0-7,0-2-2-6,0 2-2 14,0-2 8-14,0 0-2 13,0 0-2-13,0 0 1 14,0 0-1-14,0 0-6 13,0 0 1-13,0 2-9 14,0 1 8-14,5 2 5 14,-1-1-6-9,-2 0 7-5,-2 0-3 14,0-1 1-14,0-3 2 13,0 0 6-13,0 0-3 0,2 0 2 13,4 0-1-13,0 0-8 14,9 0-1-14,8 3 4 13,6 0 2 2,4 0 4-15,9-3-2 4,3 0-2-4,-1 0 3 14,8 0-1-14,-3-3-3 14,2-3 6-14,7-1-11 13,0 1 11-13,2-1-10 14,3 0 7-14,-3 2-3 14,6-4 0-14,2 1 0 13,3-2-4-7,4-2 9-6,4-2-10 13,-1 0 11-13,-5 0-8 14,-2 2 2-14,-1 1 0 14,-5 2 0-14,-1 1 0 13,1 0-3-13,1 2 7 0,-1-2-9 13,3-1 10-13,-6-1-6 20,0 1 3-20,3-4-3 0,-1 4 2 13,5 1-1-13,3 1 0 13,-1 4 1-13,0 3-3 14,-6 0 8-14,-5 0-11 13,-2 0 12-13,-4 0-4 14,4-5-3-14,6 1 6 14,7 0-5-9,5-5-1-5,5 0 0 14,-6 1 3-14,-4-1-7 13,-3-3 10-13,-6-3-10 14,-1 1 9-14,-3-3-4 14,-1 4 0-14,-4 3-1 13,1-2 0-13,-7 6 1 14,-5 1-4-9,-8 5 5-5,-10-3-7 14,-11 1 10-14,-5 0-10 14,-6 2 10-14,-2-2-4 0,0 2 4 12,2 0-3-12,-2 0-2 14,0 0-2-14,0 0-3 14,2 0 10 0,3 0-11-8,-3 0 7-6,-2 0-4 13,0 0 4-13,0 0-1 14,0 0 3-14,0 0-3 0,0 0 6 13,0-3-3-13,0 3 7 13,0-13-7-13,0-1 6 14,0-5-5-14,0-10-4 14,4-5 2-9,0-9-2-5,1-3 0 14,0-8 1-14,-1-2 2 13,-2 6 3-13,-2 10-6 14,3 4 4-14,-3 5 7 14,0 8-11-14,0 0 1 13,0 6 3-13,0 3-4 14,0 2 3-9,0-3 3-5,0 1-11 0,-7 2 13 13,0 3-4-13,0-4-1 14,1 5 3-14,4-1-5 13,-3 0-1-13,1-1 0 14,-3-3 6-14,0 0-13 13,-4 0 9-13,-3-2-7 14,-1-2 2-8,-3 6-2-6,1-1 6 13,-1 0-1-13,-1 1 0 14,2 2 1-14,-1-1 0 14,-2 0 7-14,-4 0-12 13,-1-2 10-13,-4 2-10 14,0-2 8-14,0 1-2 13,-2-2 1-7,2 3-2-6,-5 1-1 14,-1 2 3-14,-3-2-11 13,-7 4 16-13,-3 0-17 14,-4 0 15-14,-4 1-11 13,-4 1 5-13,-2-1 0 14,-3 4 0-14,3-1 1 0,2 1-5 19,2 0 9-19,4 0-12 0,2 0 16 13,6 0-15-13,1 0 10 13,-1 0-4-13,0-3 0 14,-2 3 0-14,1 0-2 14,-2 0 2-14,4 0-6 13,1 0 12-13,-1 0-14 14,3 7 10-9,-1 1-7-5,1 2 4 14,4-6 1-14,1 1 0 14,0-5 1-14,2 0-2 13,-3 0 7-13,-4 0-8 14,-3-4 9-14,-7-10-9 14,-2 2 4-14,-4-4-2 13,-5 4 0-7,-4 0 1-6,-2 1-2 13,-2 4 2-13,-6 1-7 14,2 5 12-14,-1 1-14 14,5 0 13-14,4 0-10 0,5 0 6 12,2 1-1-12,6-1 0 14,7 2 2-14,-2-2-4 13,4 0 8-7,1 0-12-6,-3 0 14 14,3 0-16-14,-4 0 12 13,0 2-6-13,-6 3 2 14,-2 3 0-14,-2-1-1 13,-2 1 2-13,2 3-8 14,2-4 14-14,5 3-14 14,2-2 14-9,1 0-11-5,0 1 5 14,1-2-1-14,3 2 0 14,2-4 1-14,-1 2-6 13,3-5 12-13,-5 0-14 14,-5-1 16-14,-9 2-15 13,-5 1 8-13,-6 0-2 0,3 2 0 20,3 2 1-20,6-1-3 13,6 0 5-13,10 0-10 0,7 0 14 13,8-5-13 1,2 1 12-14,3-3-8 0,7 0 2 13,-4 0 0-13,4 0 0 14,-3 0 2-14,1 3-6 13,-10 2 10-7,-2 2-14-6,-2 3 12 13,-9-1-12-13,-1 3 11 14,-3 1-4-14,3-1 1 14,10-5 0-14,0 0-1 13,7 0 6-13,-1-2-15 14,3 3 18-14,1-1-16 14,4 0 13-9,3-2-9-5,4 4 4 14,1 3-1-14,5-7-1 13,-2 8-2-13,2-3 1 14,0-1-3-14,1 8 1 0,3 1-6 13,0 8 10-13,0 2-8 13,0 6 9-13,9 3 0 20,5-5 0-20,-3 0-1 14,0-2 4-14,3 0-8 0,-4 3 11 13,2-4-10-13,1 9 10 13,3 6-9-13,1 2 3 14,6 3 0-14,2-1 0 14,2 1 0-14,4-3-3 13,4 1 4-7,5 2-7-6,3 0 12 13,3-4-11-13,6-3 7 14,-4-4-4-14,4-4 2 14,-1-4 0-14,-4 2-1 13,2-8 2-13,1-1-6 14,-4-3 10-14,3-6-11 13,4-2 14-7,7-7-9-6,10 2 4 14,3-2-3-14,3-1 0 13,2-4 3-13,-4 2-6 14,-1 0 10-14,-4-2-14 0,3 0 14 13,3 0-11-13,8 0 5 13,8 4-1-13,12 6 0 20,6 4 0-20,7 3-1 14,7 1 4-14,-3 1-11 0,-5-5 16 13,-5-1-13-13,-10-8 10 13,-3-2-7-13,-4-3 2 14,-7 0 0-14,-3 0-1 13,-9 0 4-13,1 0-8 14,0 0 12-8,0 0-14-6,6-3 14 13,2-11-12-13,-2-2 6 14,2 0-1-14,-8-2 0 14,-3 1 2-14,8-6-4 13,5 0 7-13,6-1-10 14,7-5 11-14,-1 1-9 13,-6 0 7-7,-7 4-5-6,-1 2 1 14,-7-2 0-14,-5 6-1 13,-9 2 2-13,-4 2-4 0,-2 0 9 13,-7 2-13-13,0-1 16 13,-5 1-16-13,1 2 9 14,-5-1-2-14,-7-2 0 20,-6 4 1-20,-6 1-1 14,-8 3 5-14,-7 0-2 0,-3 3-1 12,-1-5 4-12,1-6-3 14,7-13 6-14,6-7-9 14,6-11 0-14,5 0 1 13,0-2 0-13,-3 0 0 14,3 0 4-9,-7 0-6-5,-2-3 8 14,-2 1-7-14,-7 0 3 14,-5 2-3-14,-4 10 0 13,0-1 3-13,-2 11-3 14,-12 5 7-14,1 1-10 0,0 2 7 13,1 2 1 1,4-3 1-8,-3 4-3-6,-1 0-3 13,1 5 0-13,-1-2 0 0,2 3 4 13,-5-2-8-13,-1 3 3 14,-7-5-4-14,1 0 3 13,-7 0-2-13,-4 1 7 14,-1 1-4-14,-4-1 1 20,0 1 0-20,1 4 0 14,-2 2 5-14,4-8-8 0,-3 3 9 12,3-1-5-12,-1-1 4 14,-7 0-7-14,-1 1 2 14,-10-3 0-14,-6 4-2 13,-2-1 4-13,-5 4-6 14,-5 2 8-9,1 4-11-5,-6 1 12 14,-6 0-14-14,-2 0 10 14,-2 0-2-14,7 8 1 13,2 2 0-13,7-6-1 14,3 4 5-14,-1-2-12 0,0 0 16 12,-5 0-14-12,-3 0 12 21,-4-2-9-21,-4-3 3 13,-1-1 0-13,-1 0 0 14,0 0 3-14,2 0-6 0,-2-8 10 12,2 3-14-12,6 1 14 14,0-2-14-14,2 2 10 14,-4-4-3-14,-4 2 1 20,-4-2-1-20,-5-1 0 13,5-2 4-13,-7 2-12 0,-6 4 16 13,-9 3-17-13,-10 2 10 14,-4 0-4-14,5 0 3 13,4 9 0-13,4 5-2 14,10 7 2-14,2-1-5 14,9 6 5-9,6 2-6-5,11-3 8 14,14-8-8-14,11-3 8 13,9-6-2-13,11-1 0 14,6-6 0-14,7 1-1 0,6-2 6 13,3 0-10-13,1 0 12 13,-2 0-14-13,0 0 10 14,-1 2-7-9,-3 0 2-5,6 0 1 14,4 1 0 1,2 4-11-15,0 9-7 0,0 7-54 12,16-2-3-12</inkml:trace>
    </iact:actionData>
  </iact:action>
  <iact:action type="add" startTime="201106">
    <iact:property name="dataType"/>
    <iact:actionData xml:id="d29">
      <inkml:trace xmlns:inkml="http://www.w3.org/2003/InkML" xml:id="stk29" contextRef="#ctx0" brushRef="#br0">23414 15113 24 0,'-6'-24'13'15,"4"14"11"-14,-1 4-9 0,1 6-1 13,0 0-11-13,0 0-3 13,2 0 0-13,-2 0-12 14,2 0 12-14,0 0-12 14,0 0 12-14,0 0-1 13,11 5-1-7,5 0 2-6,3-5 0 13,10 4 5-13,11-4-5 14,11 0 12-14,8 0-9 14,7 0 0 0,8 0 2-14,6 0-5 0,11 0 5 13,8 0-5-13,3 0 0 14,3 8 1-9,2 2-2-5,-3-2 2 0,8 3-2 13,0-3 4 1,1 1-4-14,7 1 2 14,1-2-1-14,1-4 3 14,-1 1-3-14,-5-5 0 13,0 0 1-13,2 0 1 0,9-3 1 13,4-11-2-8,1 0 5-5,-2 1-10 14,-8-2 8-14,1 7-4 14,4-2 0-14,3 6 0 13,-4 4 0 2,-1 0 0-15,-2 0-5 0,-7 0 10 13,-10 0-11-13,-3 0 11 13,-7 0-5-7,-2 0 0-6,-3 0 0 13,-8 0 0-13,-14 0 1 14,-13 0-7-14,-19-4 14 14,-10 4-16-14,-12 0 8 13,-7 0-3-13,-8 0-11 14,0 0 1-14,0 0-6 0,-23 6 16 19,-10 10 3-19,-12-2 0 14,-8-4 8-14,-7-6-6 0,-6-4 7 12,-7 0-7-12,-8 0 2 14,2 0-4 1,-6-4 1-15,-6-1-1 13,-9-4 1-13,-12 6-5 0,-13 0 9 13,-12 3-11-8,-7 0 5-5,-13 0 0 14,-1 3-3-14,0 4 4 14,0-1 0-14,5 1 0 13,5-2-1-13,7 3 5 14,8-6-10-14,6 1 13 13,5-3-13-13,3 0 11 14,8-5-7-8,-1-15 4-6,1-4-2 13,1 2 2-13,4-2-2 14,1 3 0-14,2 2 6 13,-2 3-11-13,1 5 12 14,-1 5-11-14,2 3 4 14,8 3 0-14,5 0-2 0,8 6 4 19,4 6-6-19,4-1 8 13,12 1-10-13,13-3 12 0,11-4-10 13,13-2 10-13,10-3-6 14,11 0 1-14,4 0 3 13,0 0-2-13,4 0-2 14,38 0 0-14,34-12 0 14,38-5 1-9,26-3 4-5,25 5-9 14,11 4 4-14,4 6-1 13,1 5-2-13,-5 0 1 14,-2 0 0-14,5 0 4 14,1 0-4-14,5 0 6 13,2 0-6-13,12 0 8 14,1 0-6-9,6 0 0-5,3 0-1 14,-9 0 1-14,-9-4 0 14,-18 1-3-14,-16-2 10 13,-20 5-14-13,-14 0 11 14,-9 0-7-14,-6 0 4 14,0 0-1-14,-8 5 0 0,-9 0 1 12,-12-5-2-6,-21 0 6-6,-23 0-5 13,-14 0 2-13,-17 0 3 14,-4 0-3-14,0 0 10 14,0 0 0-14,0 0 1 13,0 0 5-13,0 0-3 14,0 0 9-14,0 0-22 13,0 0 5-7,0 0-2-6,0 0-10 14,0 0 5-14,0 0-3 13,0 0-3-13,0 0 6 14,0 0-4-14,0 0 9 0,0 0-10 12,0 0 12 3,0 0-14-15,0 2 7 0,0-2 0 19,0 0-4-19,0 0 4 14,0 0 0-14,0 0 2 0,0 0-3 12,0 0 8 3,0 0-7-15,0 0 3 0,0 0 6 13,0 0-8-13,0 0 6 13,0 0-2-13,0 0 1 14,0 0 5-8,0 0-11-6,0 0 10 13,0 0-8-13,0 0 4 14,0 0-1-14,0 0-1 13,0 0-1-13,0 0 1 14,0 0 3-14,0 0-7 14,0 0 2-14,0 0 3 13,0 0-10-7,0 0 9-6,0 0-8 13,0 0 6-13,0 0-2 14,0 0 2-14,0 0-1 14,0 0-1-14,0 0 7 0,0 0-11 12,0 0 12-12,0 0-16 14,0 0 11-14,0 0-7 14,0 0-1-9,0 0-4-5,0 0-4 14,0 0-7-14,0 0 2 13,0 0-16-13,0 0-6 14,0 0-59-14</inkml:trace>
    </iact:actionData>
  </iact:action>
  <iact:action type="add" startTime="207506">
    <iact:property name="dataType"/>
    <iact:actionData xml:id="d30">
      <inkml:trace xmlns:inkml="http://www.w3.org/2003/InkML" xml:id="stk30" contextRef="#ctx0" brushRef="#br0">5180 14830 39 0,'-9'-11'40'15,"2"7"-2"-8,-1 1-29-6,1 3 11 13,0 0-13-13,0 0 11 14,3 0-14-14,-2 0 4 14,1 0-1-14,1 0-6 13,-1 0-1-13,-2 4 5 0,-4 5-10 13,-3 5 10 1,-1 5-10-8,-7 18 5-6,-1 13-1 14,2 13 1-14,-6 4 0 13,2 8-1-13,2 3 4 0,1-4-7 13,5-2 8 1,-2-5-6-14,7-14 8 0,3-9-10 13,1-3 6-13,8-9-4 14,0-1 2-9,0 4 0-5,0-3-2 14,0 0 7-14,0-3-11 14,3-6 13-14,-1-9-12 13,-2-2 8-13,0-6-5 14,0-2 4-14,0-4-2 13,0 0 1-13,0 0 2 14,0 0-2-8,0 0 3-6,0 0-2 13,0 0 2-13,0 0 3 14,3 0-5-14,1-4 3 13,1-5 1-13,-1 4-4 14,-4 1 7-14,2 1-6 0,-2 1-2 13,0 2 5 1,0 0-2-14,0 0-2 5,0 0-1-5,0 0-1 13,0 0-3-13,0 0 2 14,2-3-12-14,0 1 10 14,5-5-14-14,2-6 8 13,6-3-21-13,6 0-6 14,1-2-39-14</inkml:trace>
    </iact:actionData>
  </iact:action>
  <iact:action type="add" startTime="211152">
    <iact:property name="dataType"/>
    <iact:actionData xml:id="d31">
      <inkml:trace xmlns:inkml="http://www.w3.org/2003/InkML" xml:id="stk31" contextRef="#ctx0" brushRef="#br0">6011 15357 4 0,'0'0'3'1,"0"0"12"13,0 0-7-13,0 0-3 14,0 0-5-14,0 0-2 13,0 0-1-13,0 0 6 14,0 0-7-14,3 5 10 14,1 16-4-9,6 5 3-5,0 19 14 14,3 8-11-14,-1 6-4 14,3 12-4-14,-3-5 4 13,-3 1-10-13,-1-4 12 14,-8-5-10-14,0-13 11 13,0-5-6-13,0-4 5 14,0-8 2-9,0 2-2-5,-4-8-3 14,2-8 6-14,2-7-8 14,-2 0 8-14,2-7-6 0,0 0 1 12,0 0-2-12,0 0 0 14,0 0 2-14,0 0-1 14,0 0 2-14,0 0-1 20,0 0 1-20,0 0-3 0,0 0 4 12,0 0-1-12,0 0-2 14,0 0-1-14,0 0 3 14,0 0 1-14,0 0-5 13,0 0 6-13,0 0-4 14,0-4 7-14,0 4-10 14,0 0 10-9,0 0-9-5,0 0-1 14,0 0 0-14,0 0-7 13,0 0-1-13,0-4-25 14,0 2-5-14,12-6-36 14</inkml:trace>
    </iact:actionData>
  </iact:action>
  <iact:action type="add" startTime="212008">
    <iact:property name="dataType"/>
    <iact:actionData xml:id="d32">
      <inkml:trace xmlns:inkml="http://www.w3.org/2003/InkML" xml:id="stk32" contextRef="#ctx0" brushRef="#br0">7340 15232 23 0,'0'0'0'15,"0"0"-3"-14,0 0-17 14,0 0 20-9</inkml:trace>
    </iact:actionData>
  </iact:action>
  <iact:action type="add" startTime="212203">
    <iact:property name="dataType"/>
    <iact:actionData xml:id="d33">
      <inkml:trace xmlns:inkml="http://www.w3.org/2003/InkML" xml:id="stk33" contextRef="#ctx0" brushRef="#br0">7338 15408 16 0,'0'-6'0'1,"0"-1"13"13,-4-5 0-13,2 7 11 14,-4-4-8-9,4 0-4-5,0 6 5 14,-4-6-17-14,1 5 6 13,3 2-2-13,-2-3-1 14,2 5-2-14,-4 0 4 14,0 0 3-14,-1 0-1 13,3 0 8-13,0 0-10 14,2 0 12-9,-1 0-14-5,3 0 11 14,0 0-11-14,0 0-1 14,0 5-2-14,0 15-1 13,0 13 0-13,0 13 2 14,0 7-3-14,0 5 10 14,-5-3-16-14,1 3 17 13,-3 8-16-7,-1 0 12-6,-2 6-5 13,-1-5 0-13,3-5 0 14,1-8 0-14,2-12 3 14,3-8-7-14,2-12 9 13,0-7-12-13,0-12 13 14,0 1-9-14,0-4 4 0,0 0-1 12,0 0 0-6,0 0 1-6,0 0-6 14,0 0 5-14,0 0-3 13,0 0-8-13,0 0 9 14,-2 0-12-14,2 0 7 14,0 0-14-14,0-7-21 13,0-13-22-13</inkml:trace>
    </iact:actionData>
  </iact:action>
  <iact:action type="add" startTime="213175">
    <iact:property name="dataType"/>
    <iact:actionData xml:id="d34">
      <inkml:trace xmlns:inkml="http://www.w3.org/2003/InkML" xml:id="stk34" contextRef="#ctx0" brushRef="#br0">8618 15208 9 0,'-3'1'29'15,"3"-1"-17"-14,0 0 4 14,0 0-11-14,0 0 1 13,0 0 0-13,0 0-3 14,0 0 12-9,0 0-9-5,0 0 19 14,0 0-14-14,0 0 11 0,0 0-14 13,0 0 5-13,0 0-7 13,0 0-2-13,0 0-4 14,0 12 3-14,0 11-6 14,-2 12 6-14,2 16-4 13,0 11 5-7,0 8-4 8,0-2 0-14,0 0 0 14,0-1-3-14,0-5 6 14,0-5-7-14,0-4 10 13,0-9-11-13,2-12 13 0,-2-8-12 13,3-11 5-13,-3-9-1 14,0-1 0-9,0-3 3-5,0 0-7 14,0 0 9-14,0 0-9 13,0 0 9-13,0 0-5 14,0 0 6-14,0 0-7 14,0 0 1-14,0 0 0 13,0 0 0-13,0 0 0 0,0 0-3 13,0-2-13-8,0 1 7-5,0 1-18 14,0-9 8-14,6-4-31 14,5-10-7-14</inkml:trace>
    </iact:actionData>
  </iact:action>
  <iact:action type="add" startTime="214010">
    <iact:property name="dataType"/>
    <iact:actionData xml:id="d35">
      <inkml:trace xmlns:inkml="http://www.w3.org/2003/InkML" xml:id="stk35" contextRef="#ctx0" brushRef="#br0">10061 15262 4 0,'0'0'24'1,"0"0"-9"13,0 0 10 2,0-4-5-15,0 0-4 4,0-2-7 11,0 3-5-15,0 2-4 13,0 1 4-13,0 0-8 0,0 0 7 13,4 0-6-13,-4 0 4 14,2 0-1-14,-2 0 2 13,0 1-1-13,0 12 3 14,0 8 1-8,0 12 3-6,0 17-6 13,0 14 10-13,0 4-11 14,0-1 2-14,-2-3 1 13,-8-6 1-13,4-6 0 14,-1-4-2-14,1-2 1 14,2-10 1-14,0-14-9 13,4-8 10-7,0-6-9-6,0-8 3 13,0 0-2-13,0 0 2 14,0 0 0-14,0 0-4 14,0 0 11-14,0 0-10 13,0 0 8-13,0 0-10 0,0 0-1 13,-2 0-1-13,2 0-10 14,0 0-6-9,0 0 2-5,0 4-5 14,0-2 5-14</inkml:trace>
    </iact:actionData>
  </iact:action>
  <iact:action type="add" startTime="215082">
    <iact:property name="dataType"/>
    <iact:actionData xml:id="d36">
      <inkml:trace xmlns:inkml="http://www.w3.org/2003/InkML" xml:id="stk36" contextRef="#ctx0" brushRef="#br0">11573 15236 26 0,'0'0'28'1,"2"-3"-18"13,0 3-10-13,-2-3 0 14,6 3-4-14,-4 0 6 13,0-2-6-13,2 0 8 14,-4 2 3-8,0 0-2-6,0 0 7 13,0 0 2-13,0 0-7 14,0 0-3-14,0 0 2 13,0 4-12-13,0 20 12 14,0 13-5-14,0 18 0 14,0 14 3-14,0 4-4 13,0 5 1-7,0 3-1-6,0-5 3 13,0-2 4-13,0-2-4 14,0-5 3-14,0-9-3 14,0-8-2-14,0-7 2 13,0-6-3-13,0-7 0 14,0-2 0-14,0-2 3 14,0-8 2-9,0-4-4-5,0-10 3 14,0-4-4-14,0 0 5 13,0 0-8-13,0 0 3 14,0 0 0-14,0 0 0 0,0 0 3 13,-2-4-2-13,2-10-1 13,0-4-1-13,0-4-23 20,0 1-2-20,4-2-57 0</inkml:trace>
    </iact:actionData>
  </iact:action>
  <iact:action type="add" startTime="215981">
    <iact:property name="dataType"/>
    <iact:actionData xml:id="d37">
      <inkml:trace xmlns:inkml="http://www.w3.org/2003/InkML" xml:id="stk37" contextRef="#ctx0" brushRef="#br0">13163 15047 10 0,'0'0'1'1,"0"0"2"13,0 0 9-13,0 0 3 14,2 0 18-14,-2 0-15 13,0 0-2-13,0 0-12 14,2 0-8-8,3 19 7-6,3 24-3 13,6 18 6-13,1 14-2 14,1 5-2-14,-5-5 3 14,-4-2-8-14,-3-8 10 13,-2-2-13-13,-2-5 14 14,0-12-6-14,0-7 0 13,0-13 4-7,3-3 3-6,-3-5-4 13,0-8 3-13,0 2-3 14,0 3-10-14,0-4 12 14,0 7-10-14,0 4 6 13,0 2 3-13,-9-2-2 14,-2 1 1-14,2-10-2 0,4 0 1 13,1-7-3-8,4-3 4-5,0-3-8 14,0 0 9-14,0 0-8 13,0 0 3-13,0 0-1 14,0 0 4-14,0 0-4 14,0 0 1-14,0 0 6 13,0 0-14-13,0 0 3 14,0 0 3-9,0 0-33-5,0 0-27 14,7 0-36-14</inkml:trace>
    </iact:actionData>
  </iact:action>
  <iact:action type="add" startTime="217001">
    <iact:property name="dataType"/>
    <iact:actionData xml:id="d38">
      <inkml:trace xmlns:inkml="http://www.w3.org/2003/InkML" xml:id="stk38" contextRef="#ctx0" brushRef="#br0">15074 15392 5 0,'0'-6'2'1,"0"-2"-4"13,0 0-3-13,0 1 5 14,0 1 0-14</inkml:trace>
    </iact:actionData>
  </iact:action>
  <iact:action type="add" startTime="217084">
    <iact:property name="dataType"/>
    <iact:actionData xml:id="d39">
      <inkml:trace xmlns:inkml="http://www.w3.org/2003/InkML" xml:id="stk39" contextRef="#ctx0" brushRef="#br0">15074 15392 10 0,'0'-58'20'1,"0"58"14"0,0 0-23 0,0 0 9 11,0 0-19-11,-4 0 2 14,-4 0-2-14,3 0 3 13,-1 0 4-13,-3 3-8 14,-2 10 12-8,-2 11-10-6,-3 6-4 13,0 12 10-13,0 11-12 14,8 0 6-14,1 6-4 13,3-1 2-13,4 0 0 14,0-8-1-14,0-2 7 14,0-4-7-14,0-4 6 13,0 1-3-13,0-5 2 5,0 0-2 10,0-4 2-15,0 6 2 0,0-2-4 12,0-4 1-12,0-1-3 14,0-8 5-14,0-5 0 13,-3-6-3-13,3-4 12 14,-2-2-8-14,2-6 5 14,0 0-2-9,0 0 0-5,0 0 10 14,0 0-16-14,0 0 10 13,0 0-9-13,0 0-8 14,0 0 3-14,0 0 0 14,0-4-11-14,0 4-1 13,0 0-4-13,0 0-18 14,0 0-2-9,7 0-18-5,12 0-2 14</inkml:trace>
    </iact:actionData>
  </iact:action>
  <iact:action type="add" startTime="218133">
    <iact:property name="dataType"/>
    <iact:actionData xml:id="d40">
      <inkml:trace xmlns:inkml="http://www.w3.org/2003/InkML" xml:id="stk40" contextRef="#ctx0" brushRef="#br0">16050 15703 39 0,'8'0'41'1,"-8"0"-10"13,2 0-21-7,-2 0 10-6,0 0-11 13,0 0-2-13,0-8-4 14,0-1 0-14,0 0-1 14,-4 1 2-14,-4 4-1 13,2 2 2-13,0 0 4 14,1 2-5-14,5 0 13 13,0 0-1-7,0 0-8-6,0 0-8 14,0 0-4-14,0 0 1 13,32-10-4-13,15-3 2 14,17 0 10-14,10-1-7 14,6-1 2-14,5 6-1 13,6 1-1-13,1 8-1 14,-1 0-1-9,-7 0 6-5,-8 0-10 0,-7 0 16 13,-9 0-12-13,-6 0 9 14,-4 0-5-14,-6 0 0 13,-9-4 0-13,-4 4 1 14,-10-5 5-14,-8 5-6 13,-8 0 5-13,-3 0-3 14,0 0 3-8,-2 0 1-6,0 0-2 13,0 0 4-13,0 0-8 14,0 0 3-14,0 0-6 14,0 0-4-14,0 0 4 13,0 0-14-13,0 0-5 14,0 0-44-14,-16 0-22 13</inkml:trace>
    </iact:actionData>
  </iact:action>
  <iact:action type="add" startTime="218914">
    <iact:property name="dataType"/>
    <iact:actionData xml:id="d41">
      <inkml:trace xmlns:inkml="http://www.w3.org/2003/InkML" xml:id="stk41" contextRef="#ctx0" brushRef="#br0">15720 15981 6 0,'0'-10'0'15,"6"-2"0"-14,3 3 5 14,0 0-5-14,0 4 3 13,-3 1 1-7,3 4 0-6,-1-5-1 14,0 5 2-14,5 0-2 13,5 0 2-13,7 0 2 14,8 0 0-14,12 0 7 13,13 0-10-13,8 0 5 14,11 0-6-14,1 0 0 14,6-4 1-9,7-6-1-5,8 6 0 14,8 1 3-14,0 3-6 13,-5 0 3-13,-10 0-6 14,-12 0 9-14,-7 0-12 0,-6 0 12 13,-7 0-9 1,-4 0 7-14,-11 0-5 0,-7 0 1 19,-9 0 0-19,-7 3 0 0,-9 1 2 13,-4-2 1-13,-5 1-1 14,-4-1 8-14,0-2-9 13,0 0 12-13,0 0-7 14,0 0 6-14,0 0 0 14,0 0-8-14,0 0 6 13,0 0-6-7,0 0-8-6,0 0 0 13,0 0 1-13,0 0-7 14,0 0 4-14,0 0 0 14,0 0 5-14,0 0 0 13,0 0 0-13,0 0-4 14,0 0 5-14,3 3-4 14,2 1-3-9,-1-4 6-5,3 5-4 14,1 3 0-14,4 2-9 0,-1-1-28 12</inkml:trace>
    </iact:actionData>
  </iact:action>
  <iact:action type="add" startTime="229086">
    <iact:property name="dataType"/>
    <iact:actionData xml:id="d42">
      <inkml:trace xmlns:inkml="http://www.w3.org/2003/InkML" xml:id="stk42" contextRef="#ctx0" brushRef="#br0">20525 15221 16 0,'-4'-3'10'1,"-2"3"2"0,3 0-7 12,-1 0-5-12,-3 0 0 14,-2 0 2-14,-6-5 2 13,-10 5-3-13,-6-4-1 14,-14 3 8-14,-6-2-14 14,-7 2 11-14,-2 1-8 13,-2 0 6-7,2 0-2-6,-1 0-1 14,-1 0 4-14,0 0 1 13,-4 0-1-13,6-4 6 14,3-5-4-14,1 4 11 0,7 1-15 12,-1-5 6 3,6 1-8-15,0 2 0 0,-3-2-1 19,-5-2 5-19,-8 2-8 14,-3-1 9-14,-3-2-11 0,-3 3 12 12,2 0-6-12,0 2 2 14,4 2-1-14,5 4 1 14,3 0-1-14,6 0-2 13,7 0 4-13,3 0 4 14,8 0-4-9,2 4 0-5,-4 10 2 14,2 0-8-14,-3 3 3 14,-1 6-1-14,1 0 0 13,1 0 2-13,2 4-3 14,4-1 8-14,0 2-12 14,2 6 9-14,1-3-8 13,4 4 6-7,-2 1-1-6,4-4 0 13,2 2 0-13,0 4-3 14,3 1 6-14,5 3-10 14,-2 2 11-14,2 0-11 0,5-1 12 12,1 3-10-12,2 6 4 14,0-5 1-14,0 2 0 13,0-8 1-7,2-2-3-6,5-3 7 14,-1-6-9-14,-1-2 10 13,-2-1-11-13,3 5 6 14,1-6-1-14,-1 1 0 14,6 5-1-14,-1 2 0 13,2-2 0-13,5 0-4 14,0 7 10-9,2-3-10-5,2-4 8 14,3 0-6-14,0-2 2 14,0-4-1-14,4 2 2 13,3-1 0-13,4-1-4 14,4-3 10-14,0 3-7 13,3 5 6-13,-1-4-7 14,3 0 4-8,5-1-1-6,4-2-1 13,4-2 1-13,7 0-2 0,6-8 5 13,3-6-8-13,1 1 8 13,1-9-8-13,-2 0 7 14,0 0-4-14,-1 0 2 14,3-5-1-14,-3-7 0 13,3-2 1-7,4-1-3-6,1-2 8 14,-2-1-11-14,2-5 10 13,-3 7-10-13,2-3 5 14,7-2-1-14,2 2 1 13,3-12 0-13,-1 5-2 14,-8-2 3-14,2-5-6 14,-3-6 10-9,-2 0-11-5,-1-7 11 14,-6 3-8-14,-11-1 3 14,-6-1 0-14,-10-1-1 13,-7 2 2-13,-6-5-3 14,-6 3 8-14,-8-1-11 0,2 1 11 12,-8 6-8 3,-6-1 3-9,-7 2-1-6,0 2 0 13,-7-1 0-13,-20-3-2 0,-4-8-1 13,-5 3-3-13,-4-2 5 13,-1-5-3-13,-2 3 8 14,1 0-4-14,-1 6 4 14,1-2-3-14,2 8-1 13,-3 6-1-7,3-3-2-6,2 4-12 13,-2-1 15-13,2 6-12 14,-2-1 12-14,-3 4-7 14,-3 2 7-14,-6 1 3 13,-3 2-1-13,-4 3 3 14,-1 0-2-14,-4 5 0 14,-3-4 1-9,0 7-8-5,1-2 7 14,-4 1-6-14,-1 2 6 13,-4-8-3-13,-6-2 3 14,-6-2 0-14,-2-2 3 14,-1-2-5-14,3 5 7 0,6-3-3 12,4 8 0-12,4-1-3 20,7 9 3-20,2 0-3 14,7 4-2-14,1 0 1 0,3 0 5 13,-1 4-11-13,0 8 11 13,-1 7-12-13,1 4 12 14,1 5-8-14,-10 2 2 14,5 8 0-14,0 3 0 13,0 0 4-7,10-1-10-6,0-4 13 13,2 5-13-13,3-1 13 14,3-5-11-14,-3 4 6 14,6-6-2-14,3 2 0 13,5-9 0-13,7-2-3 14,7-2 7-14,8 0-10 13,5 0 6-7,2 5-5-6,0 8 5 14,0 7-1-14,13 15 1 13,8 1 0-13,5 5-1 0,3-5 2 13,-1-5-6-13,1-2 10 13,0-3-7-13,-4-8 7 14,-2-8-8-14,-1-2 4 20,-2-4-2-20,2-3 1 14,3 0 0-14,6 3-2 14,11 2 6-14,12 6-5 0,13 3 6 12,7-6-6-12,3 1 3 14,6-1-4-14,-5-3 3 13,4 2-1-13,1-8 0 14,-5-1 3-8,-2-6-9-6,-8-3 14 13,-3-2-12-13,0-6 8 14,-2 1-1-14,1-5-2 13,1 5 2-13,2-5-2 14,1 8 0-14,4-4-2 0,4 0 6 13,2 2-10-13,0-6 13 20,4 0-14-20,5 0 12 13,5 0-6-13,3-4 0 14,-5-6 0-14,-5-8-3 0,-8 0 6 13,-5 0-8-13,1-4 11 13,3 4-10-13,2-8 10 14,5 0-9-14,-8-3 3 20,-3 0 0-20,-3-3 0 0,-7 0 0 13,-4-9-6-13,-4-3 9 13,-6 4-8-13,-3-4 5 14,-9 0-5-14,-11 8 4 14,-10 0 1-14,-10 0 0 13,-5-9 0-13,0-3 0 14,-16-6 5-9,-9-6-8-5,1-6 8 14,2-4-7-14,-3 2 8 14,5-3-6-14,3 7 0 13,-2 6 0-13,-1 6 0 14,-4 8 0-14,-5 4-4 0,-4 3-3 13,-8 6 6-13,-3 0-22 20,-3 5 21-20,-9 2-5 13,-2 2 7-13,-9 0 1 14,-2 2 1-14,0 3 2 0,-5 5-2 13,-1-2 3-13,-1 5-4 13,-2-3 0-13,0 6 4 14,-3-6-3-14,-1 7-2 20,-5-6 0-20,7 2 0 0,0 2 0 13,0 0-4-13,-3 2 10 13,1 3-10-13,4-3 10 14,4 5-2-14,11-3-2 13,4 3 0-13,-1 0 0 14,-1 0-1-14,1 0-2 14,0 10 4-9,-2 2-10-5,-2 4 14 14,4 0-13-14,3 2 10 13,-1 8-8-13,0 2 2 14,0 6 1-14,-2 6 1 0,0-8 0 13,-3 5-5-13,-1-3 11 13,-4 2-11-13,3 3 12 20,5 2-13-20,10 1 7 14,5 2-2-14,9 0 1 14,9 0 0-14,8 5 0 0,3 1 3 12,9-1-11-12,3 4 16 14,2-4-17-14,-1-3 13 14,3-3-7-14,0-2 3 13,0-6 0-7,0-3 0-6,0 0 2 13,0 3-5-13,0-3 6 14,11 3-8-14,10 0 3 14,5 5-1-14,5 1 4 13,8 5-1-13,0 5 0 14,5-7 0-14,4 2 0 0,8-1 0 19,4-1-4-19,2-3 8 14,3 5-8-14,-1-11 7 13,-1 0-3-13,-1-3 1 14,8-6-1-14,3-9 0 0,4-2 0 13,6-8 3-13,2 0 0 13,4-4-5-13,0-3 8 14,3 5-7-9,-5-1 3-5,-5 0-2 14,-4 5 0 1,-7 5 1-15,-5-9-2 0,-2 2 5 12,3-7-8-12,2 0 9 14,7 0-9-14,10 0 8 13,3-12-5-13,8-11 2 14,-4-12-2-8,-9 3 1-6,-7 2-3 13,-8 7 0-13,-9-3 0 14,-9-1-1-14,-13 3 2 13,-11 2 0-13,-14 0-3 14,-8 4 5-14,-5 0-4 14,-12-4-31-14</inkml:trace>
    </iact:actionData>
  </iact:action>
  <iact:action type="add" startTime="236299">
    <iact:property name="dataType"/>
    <iact:actionData xml:id="d43">
      <inkml:trace xmlns:inkml="http://www.w3.org/2003/InkML" xml:id="stk43" contextRef="#ctx0" brushRef="#br0">17396 9699 17 0,'-7'-2'16'15,"1"2"5"-8,1 0-13 8,0 0-3-14,5 0-4 0,0 0 4 13,0 0-10-13,0 0 12 14,0 0-14-14,0 0 10 13,0 0-6-13,0 0 3 14,0 0 0-14,0 0 0 13,0 0 0-7,0 0-1-6,0 14-6 14,0 17-2-14,0 14 18 13,0 10-15-13,0 9 12 14,-2 2-8-14,2 5 4 14,-2-4-2-14,-2-1 0 13,-3-3 3-13,1-3-5 20,-4-2 7-20,6 0-8 0,-1-2 8 13,5-5-6-13,0-5 3 14,0-8-2-14,0-11 0 13,0-6 2-13,3-11-4 0,1-6 7 13,-4 0-2-13,0-2-1 14,0-2 14-14,0 2-16 13,0-2 12-7,0 1-7-6,0-1 0 13,0 0-1-13,0 0 0 14,0 0-4-14,0 0 7 14,0 0-12-14,0 0 10 13,0 0-10-13,0 0 1 14,0 0-7-14,0 5-7 13,6 2-6-7,4 2 21-6,-4 5-22 14,-3 0-13-14</inkml:trace>
    </iact:actionData>
  </iact:action>
  <iact:action type="add" startTime="236858">
    <iact:property name="dataType"/>
    <iact:actionData xml:id="d44">
      <inkml:trace xmlns:inkml="http://www.w3.org/2003/InkML" xml:id="stk44" contextRef="#ctx0" brushRef="#br0">17093 10638 31 0,'0'-9'25'1,"0"-1"-13"0,0-1-7 12,6-1-1-12,2 3-2 14,-2 5 18-14,-6 4-20 13,0 0 2-7,0 0-2-6,0 4-7 14,0 15 3-14,2 3 4 13,7 10-5-13,-5 6 10 14,0-1-6-14,-1 4 7 13,-3-7-7-13,0-2 2 14,0-2-1-14,0-2 0 14,0 4 1-9,0 3-4-5,0-8 10 14,0 0-14-14,0-11 13 13,5-9-15-13,1-3 8 14,3-4 0-14,-3 0-1 14,11 0 2-14,3 0 8 0,11-11-7 12,11-9 12 3,12 0-13-10,6-5 3-5,0 3 4 14,0 2-12-14,-2 0 6 14,-7 4-1-14,-4 0 0 13,-11 2 0-13,-9 1-1 14,-10 2 9-14,-7 3-6 0,-10 2 1 13,0 6 14-13,0 0-5 13,0 0 15-7,0 0-11-6,0 0-3 13,-3 0-10-13,1 0 0 14,2 0-3-14,0 0 7 14,0 0-13-14,0 0 12 13,0 0-12-13,0 0 6 14,0 0-1-14,0 0 1 14,0 0 0-9,0 0-5-5,0 0 10 14,0 0-14-14,0 0 16 13,0 0-14-13,0 0 10 14,0 0-3-14,0 0 1 14,0 0 1-14,0 0-2 0,0 0 4 12,0 0-8-12,0 0 11 14,0 0-12-9,0 0 11-5,0 0-11 14,0 0 5-14,0 0 0 14,0 0 0-14,0 0 0 13,0 0-3-13,0 0 6 14,0 0-10-14,0 0 13 14,0 0-14-14,0 0 11 13,0 0-5-7,0 0 2-6,0 0 0 13,0 0 0-13,0 0 2 14,0 0-8-14,0 0 15 14,0 0-18-14,0 0 6 13,0 0 2-13,0 0-18 14,-5 10-39-14,-8-4-30 13</inkml:trace>
    </iact:actionData>
  </iact:action>
  <iact:action type="add" startTime="244019">
    <iact:property name="dataType"/>
    <iact:actionData xml:id="d45">
      <inkml:trace xmlns:inkml="http://www.w3.org/2003/InkML" xml:id="stk45" contextRef="#ctx0" brushRef="#br0">11147 13353 0 0,'0'0'3'1,"0"0"12"20,0 0-11-20,16-12 12 0,16-18-15 12,16-16 2-12,24-12 3 14,10-2-5-14,-4 7 0 13,-13 11 6-13,-14 12-14 14,-17 12 15-14,-16 8-15 14,-12 8 7-14,-6 2-2 13,0 0 0-7,0 0-9-6,-4 0 11 14,-14 10 0-14,-11 10 12 13,-7 4-10-13,-9 5 4 14,-1-3-1-14,1-1-2 14,-2 3 0-14,8 2 0 13,-2 3-2-13,5 1 3 14,10-9-8-9,6-4 10-5,13-11-13 14,7-8 16-14,0-2-18 14,0 0 9-14,0 0-9 13,18-7 6-13,17-11 3 14,19-12 11-14,11-10-9 13,1-8 4-13,-8 6-1 14,-13 10-8-8,-19 15 10-6,-14 8-7 0,-12 9 1 12,0 0 5-12,0 0-6 14,-16 6 6-14,-13 18-4 13,-11 13 1-13,-14 10-3 14,-4 5 5-14,8-8-7 14,5-8 6-14,18-14-4 13,12-10 1-7,8-7 0-6,7-3-2 13,0-2 6-13,0 0-13 14,2 0 5-14,16-12-1 14,11-8 8-14,11-17 3 13,15-7-1-13,1-3-2 14,0 2-4-14,-9 13 2 14,-21 10-4-9,-10 12 9-5,-16 8-13 14,0 2 14-14,0 0-6 13,0 0-2-13,-16 5-1 14,-10 14 1-14,-19 17 5 0,-17 15-5 13,-5 0 2-13,9-4-8 13,15-19 13 2,24-13-9-15,10-8 7 4,9-7-10-4,0 0 5 14,0 0-2-14,0 0-11 14,18-16 2-14,11-12 10 13,13-11 2-13,13-9 4 14,3 0 2-14,-4 7-11 14,-12 12 6-14,-15 12-2 13,-13 14 0-7,-14 3-3-6,0 0 1 13,0 0-16-13,-8 0 18 14,-15 10 0-14,-6 9 12 14,-10 2-6-14,-3 4-7 13,7-4 1-13,6 2-5 14,6-6 1-14,8 1-11 13,3-4-1-7,10-1-45-6</inkml:trace>
    </iact:actionData>
  </iact:action>
  <iact:action type="add" startTime="246033">
    <iact:property name="dataType"/>
    <iact:actionData xml:id="d46">
      <inkml:trace xmlns:inkml="http://www.w3.org/2003/InkML" xml:id="stk46" contextRef="#ctx0" brushRef="#br0">19306 11833 1 0,'0'0'3'6,"0"0"10"-5,0 0-11 14,0 0 3-14,0 0 2 13,0 0-7-13,0 0 6 0,0 0-4 13,0-2 13 2,0 2-11-15,0 0 14 0,0 0-17 12,0 0 11-12,0 0-7 20,0 0 2-20,0 0-1 0,0 0-5 13,0 0-2-13,0 0 7 14,0 0-14-14,7-2 10 13,11-11-2-13,11-6 5 14,9-10-3-14,6-2 3 14,3-3-5-14,0-2 0 20,-3-1 6-20,-4 5-12 13,-9 10 13-13,-12 8-13 14,-11 10 9-14,-8 4-6 0,0 0-5 13,0 0 4-13,-2 0 2 13,-17 14 4-13,-10 10 1 14,-10 8 4-14,-5 2-13 13,-1 0 15-7,1-1-11-6,-1-1 2 14,-2-2 0-14,2 2 0 13,3 0 1-13,5-4-2 14,5-10 7-14,14-6-13 0,12-10 14 12,6-2-5-12,0 0 1 14,0 0-6-14,22-6-1 20,20-20 4-20,18-10 2 0,17-10 3 13,-2-1-9-13,-8 3 11 14,-9 5-13-14,-13 8 15 13,-18 6-13-13,-14 14 6 14,-9 8-2-14,-4 3 0 13,0 0-1-13,-23 0 0 14,-16 25 2-8,-15 11 3-6,-13 9 2 13,-2 2-10-13,5-3 9 14,8-5-5-14,11-9 0 13,16-10 1-13,9-3-1 14,11-10 1-14,9-5-8 14,0-2 1-14,0 0 0 0,29 0-20 19,14-6 26-19,15-18 0 0,8-12 7 12,1-6-3 3,-7 2-3-15,-12 5 0 0,-19 13 4 13,-14 10-7-13,-11 9 9 13,-4 3-12-13,0 0 10 14,-9 1-5-14,-24 22 4 14,-19 7 4-9,-12 12-7-5,-3 2 2 14,9-5-6-14,7-4 10 13,11-3-14-13,7-2 9 14,8-2-4-14,10-3-12 14,9-6-13-14,6-5-34 13</inkml:trace>
    </iact:actionData>
  </iact:action>
  <iact:action type="add" startTime="255755">
    <iact:property name="dataType"/>
    <iact:actionData xml:id="d47">
      <inkml:trace xmlns:inkml="http://www.w3.org/2003/InkML" xml:id="stk47" contextRef="#ctx0" brushRef="#br0">20544 15159 4 0,'-12'-8'19'1,"-1"-6"-11"13,4 1-8-7,5 1-2-6,4 1-10 13,0 7 11-13,0 0 1 14,0 0 9-14,0 2-6 14,0 2 10-14,-3 0-12 13,1 0 15-13,0 0-14 14,-1 0 2-14,-1 0-4 13,0 0 0-7,-1 0-3-6,1 0 3 14,2 0-7-14,2 0 9 13,-3 0-9-13,-1 0 3 14,-5 0 4-14,-6 0 2 14,-3 0-1-14,-3 0 1 13,0-8 2-13,-6-2-2 14,-2-2 2-9,-5 2-8-5,-2 0 8 14,-4 2-10-14,0-1 6 13,-3 6-3-13,-1 1 3 14,2 0 0-14,-3 2-3 14,3-2 9-14,4 2-6 13,4-3 4-13,5 3 4 0,2 0-6 13,8 0 9-7,3-9-1-6,-1 4 3 13,0-4 6-13,5-3-16 14,-7 1 6-14,2 2-6 13,-1-3 4-13,-3 0-4 14,2 1-2-14,-4 2 1 14,1 4-2-14,-1-2 0 13,-3 2-2-7,-3 4-2-6,0 1 7 13,-4 0-10-13,2 0 13 14,-3 0-12-14,0 8 8 14,1 2-2-14,2-1 0 13,0 0 0-13,1 0 0 14,1-4 3-14,0 4-7 14,6-9 10-9,0 3-9-5,3-1 10 14,3 2-12-14,-6-1 5 0,3 4 0 12,-5 0 0-12,3 2 0 14,-5 3-4-14,1 2 8 14,-8 4-10-14,-1 2 10 13,-6 4-11-13,-1 0 10 14,-1 3-3-9,-1-10 0-5,0 5 0 14,1-3-1-14,3-1 4 14,5-5-8-14,3 2 10 13,5 1-10-13,3-6 12 14,3-1-11-14,6 4 4 13,1-5 0-13,4 6-1 14,-4 4 0-8,1-4-2-6,0 6 3 13,1 0-7-13,1-2 13 14,5 2-13-14,-4 1 11 14,1 0-6-14,-1 2 2 13,0 3 0-13,-3-3 0 0,2 2 4 13,0 3-10-13,-5-5 13 20,0 4-13-20,-1 7 12 14,-1-2-11-14,-2 8 7 0,0-4-2 12,4-4 0-12,5-2 0 14,5-4-3-14,4 0 2 13,-2 2-4-13,4 4 10 14,0 0-10-14,0 3 8 14,0 1-6-9,6-5 2-5,5 0 0 14,4-4 1-14,1 0 0 13,0 4-5-13,1-4 12 14,-3 4-14-14,1 1 12 14,1-6-10-14,-3-4 5 13,3 0-1-13,-3 2 1 14,5-2 0-9,0-4-2-5,4 0 2 14,5-2-7-14,-2-3 7 14,1 2-3-14,-2-7-11 0,-3-2-3 12,-6-6-42-12</inkml:trace>
    </iact:actionData>
  </iact:action>
  <iact:action type="add" startTime="258492">
    <iact:property name="dataType"/>
    <iact:actionData xml:id="d48">
      <inkml:trace xmlns:inkml="http://www.w3.org/2003/InkML" xml:id="stk48" contextRef="#ctx0" brushRef="#br0">22176 15642 16 0,'0'0'14'15,"0"0"-6"-14,0 0 18 14,0 0-9-14,0 0 8 13,0-1-24-13,0 1 12 14,0 0-9-14,0 0 5 14,0 0-6-14,0 0-3 13,0 0 0-7,0 0 2-6,-6 0-7 14,2 0 10-14,0 0-6 13,-7 0 7-13,-9 0-4 14,-5 0-2-14,-6 0 0 0,2 0-1 12,2 0 4-12,0 0 0 14,10 0 0-14,6 0-4 20,8 0 8-20,3 0-7 14,0 0 0-14,9 0-12 0,27 4 12 13,22 5 2-13,19 2 6 13,10 1-5-13,7-6-3 14,-3 2 8 0,-8-4-13-14,-2-4 11 0,-6 0-6 13,1 0 0-8,-7 0 1-5,-7 0-1 14,-10 0 2-14,-8 0-3 14,-8 0 8-14,-9 0-10 13,-7 0 10-13,-9 0-5 14,-9 0-1-14,-2 0 6 14,0 0 6-14,0 0 4 13,0 0 10-7,0 0-21-6,-4 0-6 13,1 0 0-13,1 0-4 14,2 0-13-14,0 0-8 14,0 0-24-14,-4 0-12 0,-5 0-24 12</inkml:trace>
    </iact:actionData>
  </iact:action>
  <iact:action type="add" startTime="259206">
    <iact:property name="dataType"/>
    <iact:actionData xml:id="d49">
      <inkml:trace xmlns:inkml="http://www.w3.org/2003/InkML" xml:id="stk49" contextRef="#ctx0" brushRef="#br0">22151 15954 31 0,'0'0'23'1,"0"0"-23"13,0 0 12-13,0 0-5 14,0 0 3-14,0 0 1 13,0 0-5-13,0 0 12 14,-4 1-18-14,-2-1 8 14,2 2-4-9,0-2-8-5,-3 6 4 14,1-1 0-14,-2-2-1 14,-2 4 4-14,3 1-6 13,5-4 5-13,0 0-8 14,2-4 12-14,0 0-12 13,0 1 3-13,-2 7 3 14,-1-3-5-8,3-1 5-6,0-4-1 13,0 0 3-13,0 0-5 14,0 0 9-14,0 0-14 13,0 0 7-13,9 0-2 14,22 0 6-14,19 0 1 0,16 1 3 13,14 3-6 1,5 1 2-8,-2-1 2-6,-1-1-5 0,-2-3 5 12,1 0 1-12,1 0-4 14,-6 0 4-14,-5 0-3 14,-9 0-1-14,-6-3 4 13,-11-1-4-13,-12-2 9 14,-12 6-9-14,-11-3 4 14,-5 3-2-9,-5 0 2-5,0 0-5 14,0 0 10-14,0 0 0 13,0 0 4-13,0 0 13 14,0 0-12-14,0 0 14 14,0-1-27-14,0 1 1 13,0-4-4-13,0-1 0 14,0 5-11-9,0-8-5-5,0-1-1 14,4-14-44-14,3-4-37 14</inkml:trace>
    </iact:actionData>
  </iact:action>
  <iact:action type="add" startTime="260886">
    <iact:property name="dataType"/>
    <iact:actionData xml:id="d50">
      <inkml:trace xmlns:inkml="http://www.w3.org/2003/InkML" xml:id="stk50" contextRef="#ctx0" brushRef="#br0">23096 15441 7 0,'0'-11'26'1,"0"-19"-26"0,0-4 5 12,0 5-2-12,0 8-3 14,-7 7 2-14,0 3 4 13,1 6 7-13,1 3-8 14,3-3 9-14,2 5-5 14,0 0-5-14,0 0 2 13,0 0-4-7,0 0 2-6,0 0 1 13,0 0-8-13,0 0 7 14,0 0-7-14,0 0 3 14,0 0-4-14,0 0 1 13,18 12 1-13,14 17 1 14,12 11 2-14,12 2 5 0,8 6-5 19,3 1 4-19,5-8-4 0,-3-2 0 13,-3-7 2 1,-6-5-1-14,-2-4 2 0,-4-5-2 13,2-2 5-13,-3-8-7 14,-4-2 15-14,-2-3-13 13,-9 2 8-13,-9-5-4 14,-7 2-1-9,-8 0-5-5,-8 0 2 14,-2-2-6-14,-4 0 7 14,0 4-9-14,0-4 12 13,0 0-9-13,0 4 5 14,0-4-2-14,0 0 0 14,0 4 1-14,-4-1 3 13,-16 12 0-7,-16 15 1-6,-17 16 2 13,-14 16-9-13,-13 15 7 14,-5 7-9-14,-2 0 4 14,2 3 0-14,3-3 0 0,4-4 0 12,7-5-2 3,13-20 8-15,15-23-9 0,18-15 10 19,17-12 0-19,6-5-1 0,2 0 7 13,0 0 1-13,0 0-4 13,0 0 6-13,0 0-15 14,0 0 5-14,0 0-3 14,0 0-6-14,-11 8-12 13,-10 6 12-13,-8 12-5 20,-4 0-3-20,0 6-1 0,2-4-11 13,2 3-11-13,0-5-69 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12:06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002">
    <iact:property name="dataType"/>
    <iact:actionData xml:id="d0">
      <inkml:trace xmlns:inkml="http://www.w3.org/2003/InkML" xml:id="stk0" contextRef="#ctx0" brushRef="#br0">6288 4096 9 0,'0'-4'19'1,"0"-1"5"13,0 2 13-13,0 2-12 14,0-6-13-9,0 4-12-5,0-8 7 14,0 4-8-14,0-6 6 14,-2-1-3-14,-1 0 2 13,1 0 0-13,2 4 0 14,0 2 3-14,0 5 5 14,0-2-12-14,0 3 9 13,-2 2-3-7,0 0-8-6,0 0 8 13,-2 0-12-13,-2 0 1 14,4 0-2-14,0 0 1 14,2 0-2-14,0 0 7 13,0 0-8-13,0 0 6 14,0 2 3-14,0 3-6 13,0 4 7-7,0 2-2-6,2 4 1 14,0 3-2-14,-2 0 0 0,2 3 0 12,-2 0-3-12,0 0 10 14,0 3-7-14,0-2 8 13,0 1-8 2,0 6 5-15,0 1-3 14,0 10 0-9,0 9 0-5,4 7-1 14,-4 16 6-14,0 6-9 0,0 10 11 13,0 5-10-13,-8 4 5 13,-1 3-2-13,5-6 0 14,0-7 3-14,0-16-6 13,1-17 6-13,3-13-6 14,0-13 10-8,0-5-14-6,0-7 14 13,0-7-13-13,0-2 7 14,0-3-1-14,0-4 1 13,0 0 0-13,0 0 3 14,0 0 0-14,0 0-1 0,0 0 4 13,0 0-10 1,0 0 6-14,0 0-6 5,0 3 3-5,0 0-3 14,0 3 3-14,5 2-6 13,3-2 4-13,3 3 1 14,7 3-5-14,5-1 12 13,8 4-6-13,9 0 2 14,11-3-2-14,16-4 4 14,16-2-3-9,15-6 1-5,4 0 5 14,1 0-11-14,-3 0 11 13,-9 0-14-13,1 0 13 14,-7 0-8-14,2 0 2 14,-1 2 0-14,1 1 0 13,2 0 3-13,3-3-6 14,9 0 9-9,1 0-9-5,12 0 11 14,-4 0-14-14,0-6 8 14,2 2-3-14,-3 0 1 13,-2 1 0-13,-5 3-2 14,-2 0 7-14,-3 0-11 0,-1 0 12 13,1 0-10-13,1 0 10 13,-4 0-8-7,-5 0 2-6,-6 0 0 13,-3 0-2-13,2 0 6 14,7 0-9 1,5 0 14-15,3 0-12 0,-2 0 10 12,1 0-11-12,6 0 5 14,4 0-1-14,0 0 0 14,-3 0 1-9,-7 0-3-5,-3 0 7 14,-6 0-12-14,1 0 14 13,-2 0-11-13,-1 7 8 14,-1 3-5-14,-3-1 1 14,-1 4 0-14,-2 3-1 13,2-2 3-13,5 2-6 14,0-2 12-9,-5-2-15-5,-5-3 15 14,-3-4-11-14,-1 0 4 14,-4-5-1-14,6 0 0 13,4 0 0-13,1 0-1 14,2-14 7-14,-2-3-11 13,-7 2 12-13,-4 0-13 14,-11 4 11-14,-9 0-6 5,-10 3 1-5,-14 2 0 13,-10 4 0-13,-11 0 4 14,-2-1-3-14,0 3 2 13,0 0 11-13,0 0-13 14,0-3 9-14,2 1-9 14,3-2 0-14,4-2-1 13,2-2 2-7,5 2-5-6,1-3 6 13,6 0-11-13,-1 3 13 14,0-2-13-14,1 4 10 14,-1-1-3-14,1 0 1 13,-6 3 0-13,1 2-1 14,-1-4 3-14,0 1-9 0,5-4 14 19,9-6-9-19,9-2 7 14,4-5-5-14,6-3 2 13,-5 4-2-13,-8-1 2 0,-1 1 0 13,-11 7-4-13,-6 3 10 14,-3 0-17 0,-3 5 18-14,3-5-17 0,4 1 14 13,10-11-6-8,5-3 2-5,11-6-2 14,6-4 0-14,-10 3 6 14,1 0-16-14,-14 7 20 13,-10 8-20-13,-7 8 18 14,-10-1-12-14,-2 7 4 14,0 0 0-14,0-1 0 13,0 1 3-7,0-8 1-6,0-7-1 13,0-4 0-13,0-6 4 14,0 2-4-14,0 0 1 14,2-3-3-14,-2 4-1 0,0-2 3 12,0 1-6-12,0 0 8 14,0-5-13 0,-6-4 18-14,-4-8-17 5,2-4 17-5,-1-6-13 14,1-3 6-14,0 2-3 13,-1-6 0-13,-2 1 3 14,0 0-5-14,-2 2 11 13,-3-1-18-13,1 5 15 14,-2 3-12 1,0 4 5-15,-3 4 0 4,-7 0-3-4,0 6 1 14,-4 1 1-14,-5 7-2 14,3 4-1-14,0 1 4 13,-1 7-7-13,8-1 9 14,-8 3-4-14,5 4 3 13,2-3 0-13,-8 0 0 14,4-2 0-8,-10-5 0-6,-15 3 9 0,1-4-18 12,-15-1 20-12,-7-3-17 14,-4-1 11-14,-12 3-6 13,-7 0 1-13,-6 2 0 14,2 3-5-14,4 1 10 14,5 1-14-14,9 6 19 13,4 0-17-7,3 2 12-6,-5 0-9 13,-3 1 4-13,0 2 0 14,-6 2-1-14,8 0 3 14,0 0-7-14,-7 0 8 13,3 0-11-13,-2 2 15 14,-7 4-17-14,6-3 14 14,-3-3-4-9,-1 0 0-5,-3 0 0 14,-5 0-3-14,-8-5 5 13,-10 3-8-13,1 2 12 14,-4 0-13-14,-1 2 14 14,5 15-14-14,5 3 7 13,14 1 0-13,10-1 0 14,8-2 0-9,1-2-4-5,3-2 12 0,2-6-16 13,7-1 16-13,4-6-14 14,2 4 12-14,-2-5-8 13,-2 1 2-13,-7 2 0 14,-2-2-1-14,-7 3 5 13,-6 2-11-13,0-1 14 14,1 0-14-8,-1 2 16-6,6-3-14 13,6-3 7-13,2 2-2 14,8-2 0-14,3 3 0 14,-2 0-6-14,-5 5 12 13,-8 0-14-13,4 0 12 14,3 1-13-14,9-5 13 13,12-1-7-7,-2 3 3-6,-1-1-3 14,0 3 3-14,2 3-7 13,-2 0 2-13,3 1 7 14,0 5-10-14,-3 2 9 13,2-2-4-13,3 2-1 14,0 0 0-14,1-2 2 0,4-2 2 13,-1 0-3-8,7-4 9-5,7-1-16 14,-3-4 19-14,7-3-18 13,-4 4 13-13,-4-1-4 14,8-4 0-14,0 3 0 14,12-3-1-14,6-2 2 13,4 2-8-13,7-2 6 14,0 2-5-9,0-2-1-5,0 1 4 14,0-2-5-14,0 0 2 14,0 0 1-14,0 0 0 13,0 0 1-13,0 0 1 14,4 0-3-14,-1 0 12 14,0 0-8-14,-1 0 4 0,-2 0-2 19,0 0 0-19,0 0 0 13,0 0 0-13,0 0 5 0,0 0-11 13,0 0 13-13,0 0-13 14,0 0 12-14,2 0-10 13,0 0 4-13,0 0-3 14,-2 0 2-14,4 0 1 14,-1 0-6-9,-3 0 13-5,2 0-13 14,-2 0 15-14,0 0-17 13,2 0 12-13,-2 0-4 14,0 0 0-14,0 0-2 14,0 0 0-14,2 2 4 13,6 5-9-13,-4-2 16 14,2 1-16-9,1-1 14-5,-5-2-11 14,2 2 4-14,-2-5 0 14,-2 2 0-14,0-2 2 13,4 0-4-13,-4 0 8 0,0 0-10 13,0 0 12 1,0 0-14-14,0 0 6 0,0 0 0 13,0 0 0-7,6 0 0 8,3 4-2-14,1 1-2 0,4 2 1 13,4-1-8-13,-4 2 1 14,3 0-44-14</inkml:trace>
    </iact:actionData>
  </iact:action>
  <iact:action type="add" startTime="28971">
    <iact:property name="dataType"/>
    <iact:actionData xml:id="d1">
      <inkml:trace xmlns:inkml="http://www.w3.org/2003/InkML" xml:id="stk1" contextRef="#ctx0" brushRef="#br0">9540 5817 13 0,'-6'-8'22'1,"-1"0"1"13,1 3-12-13,-2 2 8 14,4 1-18-14,2 2-2 13,2 0 6-13,0 0-10 14,0 0 9-14,0-2-4 14,0-3 0-14,0 2 2 13,-2-1-4-7,-1 4 6-6,1 0-11 14,0 0 12-14,-2 0-11 13,-3 0 0-13,2 0 5 14,3 0-5-14,0 0 6 13,2 0 2-13,0 0 0 0,0 0-1 13,0 0 5 2,0 0-12-10,4 0 13-5,3-4-6 14,0-6 0-14,4-8 16 13,11-12-10-13,12-12-6 0,15-9 4 13,13 0-3-13,-1 0 0 14,1 3 3-14,0 2-8 13,-8 6 8-13,-10 2-5 14,-8 10 0-9,-14 10 0-5,-13 7 3 14,-9 9-3-14,0 2 10 14,0 0-8-14,-2 0 8 13,-11 0-7-13,-1 0 4 14,1 0-6-14,-1 0-2 14,-13 0-1-14,-4 15 2 13,-9 6-4-7,-6 8 3-6,-1 3-4 13,-3-2 10-13,4 2-13 14,1-1 10-14,7-4-4 14,5-1 2-14,2-1-1 13,10-8-1-13,6-5 4 14,9-6-7-14,6-3 12 0,0-3-7 19,4 0 5-19,13 0-8 0,1-12 3 13,5-14-1 1,15-13-2-14,22-9 6 0,18-4-8 13,10-3 11-13,0-1-12 13,-8 6 15-13,-13 4-14 14,-16 12 10-14,-19 10-6 20,-15 10 1-20,-12 11 0 14,-5 3 0-14,0 0-12 0,-5 0-3 12,-23 14 0-12,-15 18 13 14,-15 10 4-14,-9 4 2 14,5 0-3-14,4-4-1 13,8-2 0-13,4-4 1 14,3 0-2-9,3 0 3-5,0-4-9 14,14-8 14-14,5-10-14 14,15-7 15-14,6-7-8 0,0 0 2 12,0 0 2 3,10-7 1-15,11-15-5 0,10-12-5 13,12-10 4-13,12-8-6 20,17-2 14-20,-1 0-10 13,-4 4 5-13,-12 8-2 14,-13 9 0-14,-15 12 1 0,-11 10-2 13,-13 9 2-13,-3 2-6 13,0 2-30-13,-25 24 19 14,-15 14 16-14,-14 10 3 20,1 3 0-20,2-7 0 14,8-6-3-14,8-8 2 0,3-4-6 12,1-2 10-12,4-6-12 14,7-3 14-14,7-8-11 14,9-5 7-14,4-4-3 13,0 0 6-13,2 0-1 14,9 0 6-9,0 0-5-5,-4-8 18 14,-3 3-22-14,-2-2 8 14,0 5-9-14,-2 2 7 0,0 0-6 12,0 0-3-12,-4 0 0 14,-2 0 1 0,6 0-5-14,0 0 10 0,0 0-11 13,0 0 14-7,0 0-16-6,0 0 7 13,0 0 0-13,2 0 0 14,-2 0 0-14,2 0-1 14,-2 0 8-14,0 0-13 13,0 0 16-13,0 0-20 14,0 0 16-14,0 0-9 13,0 0 3-7,0 0 0-6,0 0 0 14,0 0 3-14,0 0-10 13,0 0 17-13,0 0-20 14,0 0 18-14,0 0-16 13,-2 0 8-13,0 0-1 14,-1 0 1-14,3 0 0 0,0 0-4 19,-2 0 10-19,2 0-13 0,0 0 13 13,-2 0-14-13,2 0 8 13,-2 0-3-13,2 0 2 14,0 0-2-14,0 0 2 14,0 0 1-14,0 0-8 13,0 0 16-13,0 0-14 14,0 0 14-8,0 0-15-6,-3 0 7 13,3 0 0-13,0 0-4 14,0 0-5-14,0 0 5 13,0 0-18-13,0 0 11 14,0 0-23-14,5-6-21 14</inkml:trace>
    </iact:actionData>
  </iact:action>
  <iact:action type="add" startTime="31571">
    <iact:property name="dataType"/>
    <iact:actionData xml:id="d2">
      <inkml:trace xmlns:inkml="http://www.w3.org/2003/InkML" xml:id="stk2" contextRef="#ctx0" brushRef="#br0">16045 5659 4 0,'0'0'19'1,"0"0"-13"13,0 0 1-13,-7 0-5 0,-6 0-1 13,2 0-2-13,2 0 5 13,4 0-5-13,5 0 5 14,0 0-4-14,7-2 2 14,11-5-2-14,-1-1 2 13,15-5 3-7,15-10 2-6,15-5-5 13,21-8 1-13,0 2 1 14,-10 0-5-14,-11 2 7 14,-15 8-4-14,-18 6-2 13,-18 10 6-13,-11 4 0 14,0 4-1-14,-2 0-5 14,-12 0-2-9,-13 12-3-5,-17 16 8 14,-23 11-6-14,-15 5 4 13,-1-3-2-13,-1-1 1 14,-1-1 0-14,2-6 0 14,-2-2 2 0,6-7-5-14,14-8 9 0,18-10-9 13,27-6 9-13,20 0-5 4,0 0 2 11,14-6 5-15,8-8-2 0,6-8-2 13,24-11-4-13,14-4 3 13,19-9-10-13,2 1 14 14,-6 1-13-14,-8 3 10 14,-11 6-4-14,-14 9 0 13,-17 8 1-7,-25 12-1-6,-6 4 2 13,0 2-5-13,-10 0-13 14,-9 0 16-14,-10 2-1 14,-6 12-1-14,-8 2 4 13,3 2-2-13,5 2 0 14,6-3 3-14,0 2-6 13,6-1 8-7,-2-6-12-6,6 0 14 14,7-6-14-14,12-4 12 13,0-2-7-13,8 0 2 14,13-2-6-14,18-22 5 13,21-10 2-13,20-7 3 0,15 0 0 13,-8 5-7 2,-8 2 11-15,-13 10-11 4,-18 8 4-4,-21 7-1 14,-21 9 0-14,-6 0-7 14,-4 0-5-14,-21 17-14 13,-10 12 25-13,-15 6 2 14,-6 3 6-14,2-6-2 13,10-6-5-13,13-6 1 14,11-4-1-8,7-4 0-6,3-4 6 13,10-2-11-13,0-6 11 14,0 0-2-14,0 0-3 13,10 0 11-13,-6 0-12 14,0 0 10-14,1 0-6 14,-5 0 1-14,0-1-9 13,0 1 10-7,0 0-12-6,-7 0 5 13,-1 0-3-13,0 0-5 14,4 0 8-14,4 3 1 0,0-1 0 13,0 0 5-13,0-2-3 13,0 0 6-13,0 0-5 14,0 0 4-14,0 0-3 14,0 0 4-9,0 0-8-5,0 0 2 14,0 0-2-14,0 5 2 13,0-3-6-13,0-2 6 14,0 1-8-14,0-1 10 14,0 0-12-14,0 0 12 13,0 2-6-13,0-2 2 14,0 0 0-9,0 0 0-5,0 0 2 14,0 0-4-14,0 0 8 14,0 0-12-14,0 0 12 13,0 0-12-13,0 0 6 14,0 2-4-14,0 5-5 0,0 5-34 13,-2-4-30 1</inkml:trace>
    </iact:actionData>
  </iact:action>
  <iact:action type="add" startTime="33449">
    <iact:property name="dataType"/>
    <iact:actionData xml:id="d3">
      <inkml:trace xmlns:inkml="http://www.w3.org/2003/InkML" xml:id="stk3" contextRef="#ctx0" brushRef="#br0">20947 5157 16 0,'6'-21'2'15,"-6"6"8"-14,0 1 0 0,-2 4-1 19,-6 2 1-19,-3 0-9 0,-1 5 5 13,1-2-1-13,3 3-7 14,0 0 9-14,4 2-12 13,2 0 7-13,2 0-2 14,-3 0 0-14,1 0 3 13,-2-2-6-13,-2 1 11 14,-4-4-13-8,-3 1 11-6,-5-2-9 13,-2 1 8-13,-2-2-6 14,-5 2 1-14,-6 0 0 14,-5 1-2-14,-14 4 5 13,-6 0-10-13,-6 0 15 14,-1 0-15-14,3 4 13 13,2 1-9-7,8 0 3-6,3-3 0 14,5-2 0-14,-4 0 0 13,9 0 1-13,3 0 4 14,7 0-2-14,6-7-2 0,-3-4 5 12,-3 1 1 3,-3 0-7-15,3 0 2 0,-2 0 0 19,0-2 0-19,-2 2 3 14,-5-2-6-14,-6 2 10 0,-14 3-18 13,-8 2 15-13,0 5-10 13,1 0 7-13,1 0-6 14,-1 0 3-14,-4 10 0 13,-9-2-3-13,3 0 10 14,3 0-14-8,7-2 16-6,9-2-16 13,0 1 12-13,-4 4-6 14,-2 1 1-14,-3 0 0 13,3 5-4-13,4-6 8 14,2 3-14-14,7 0 20 14,2-2-19-14,3 0 15 0,-3 0-9 19,-2-1 3-19,-4 3 0 14,-1-3 0-14,2-3 1 13,6-1-5-13,1-2 13 14,1 3-18-14,-3 0 18 0,0 5-19 12,-2 2 11-12,5 1-2 14,6 3 0-14,2-2 1 20,2 4-1-20,5-2 2 14,2-1-8-14,6-2 14 0,5 0-14 13,3-1 9-13,5-1-4 13,4 2-5-13,0 2 1 14,4 3 3-14,-2 4 1 13,2 0-3-13,0 4 10 14,0 1-12-8,0 7 12-6,0 0-13 13,0 4 13-13,0 1-6 14,0 0 2-14,0 2-1 14,0-4 0-14,0-1 3 13,0 2-9-13,0-1 13 14,6 1-14-14,10 4 10 0,-1 2-6 19,-1-2 4-19,-1 0-1 14,1-2 0-14,-3 0 2 0,3-5-5 12,-1-4 7-12,2-4-11 14,1-5 13-14,-3 0-13 13,1-5 11-13,-1-1-6 14,1-3 2-14,-2-1 0 20,7-1-1-20,0 0 6 14,4-1-11-14,4-3 14 0,4-1-14 12,2 1 12-12,5 1-7 14,0-4 2-14,2 4-1 14,7 1 0-14,4 0 2 13,7 4-5-13,4 1 9 14,3-1-9-9,3 1 10-5,-2 0-14 14,-1 4 11-14,-1 3-4 14,1-2 0-14,-1-2 2 13,6-4-4-13,-1-6 7 14,0 0-7-14,-5-1 8 0,3-2-10 13,-1-3 10-13,-2-2-8 20,1 0 3-20,3 0-1 13,3 0 0-13,-1 0 2 0,-1 0-4 13,-7-4 10-13,-6 1-16 14,-7 3 16-14,-4 0-13 13,-8 0 9-13,-1 0-4 14,-3-3 0-14,4 1 1 20,9-2-1-20,8-2 6 14,6-4-7-14,5 3 7 0,-1-5-10 12,-2 3 10-12,-1 1-8 14,1-4 4-14,0-5 1 14,1 5-3-14,-5-2 2 13,-9 5-4-13,-7-3 9 14,-5 1-12-9,-9-1 13-5,3-3-8 14,-2-4 5-14,2 0-4 14,3-4 0-14,-2 2 1 13,3-8-1-13,7-5 2 14,-2-2-4-14,3-4 8 0,-10 3-4 13,-6-2 3-13,-10 0-1 20,-3 1-2-20,-7-1 0 13,-7 5 4-13,0-2-5 0,0 2 11 13,0-1-11-13,-9 0 0 14,-3-2 4-14,-1 3-6 13,0 1 3-13,-3 1-6 14,-4 1 6-14,0 1-3 20,0-1 0-20,-3 3 3 14,4 5-9-14,-1 1 15 0,5 1-18 12,1 6 15-12,3-2-9 14,1 1 4-14,-1 0-1 13,1-2 0-13,-2 1 1 14,-1 0-3-14,-1 2 9 14,3-2-16-9,-2 5 19-5,-1 0-18 14,4 2 8-14,-2 0 0 14,1 1-2-14,0 2 2 0,-1-1-1 12,6 0 8-12,-3 2-8 14,3 0 8-14,-2 2-13 13,2-1 15-13,2 5-14 14,-1 0 5-8,3-2 0-6,2 2 0 13,0-1 1-13,0-1-6 14,0 2 15-14,-2 0-20 13,2 0 21-13,-2 0-17 14,2 0 10-14,-2-2-4 14,2 2 0-14,-2 0 0 13,2 0-2-7,0 0 7-6,0 0-13 13,0 0 17-13,0 0-18 14,0 0 14-14,0 0-12 14,0 0 7-14,0 0 0 13,0 0-2-13,0 0 2 0,0 0-4 13,0 0 12 2,0 0-18-10,0 0 20-5,0 0-17 0,0 0 10 13,0 0-3-13,0 0 0 13,0 0 0-13,0 0-1 14,0 0 2-14,0 0-8 14,0 0 14-14,0 0-17 13,0 0 17-13,0 0-11 14,0 0 4-9,0 0 0-5,0 0 0 14,0 0 1-14,0 0-5 14,0 0 10-14,0 0-16 13,0 0 17-13,0 0-17 14,0 0 13-14,0 0-3 14,0 0 0-14,0 0 0 13,0 0-2-7,0 0 2-6,0 0-6 13,0 0 11-13,0 2-16 14,0 0 19-14,0-2-11 0,0 1 3 13,0 1 0 1,0-2 0-14,0 0 2 0,0 0-5 13,0 0 11-13,0 0-16 13,0 0 17-7,0 0-16-6,0 0 12 14,0 0-7-14,0 0 2 13,0 0 0-13,0 0-1 14,0 0 6-14,0 0-13 14,0 0 18-14,0 0-18 13,0 0 16-13,0 0-11 14,0 0 3-9,0 0 0-5,0 0-1 14,0 0 2-14,0 0-5 14,0 0 13-14,0 0-17 13,0 0 18-13,0 0-15 14,0 0 9-14,0 0-5 0,0 0 1 12,0 0 0 3,0 0-2-9,0 0 6-6,0 0-14 13,0 0 20-13,0 0-20 14,0 0 19-14,0 0-14 0,0 0 5 12,0 0 0-12,0 0 0 14,0 0 1-14,0 0-6 14,0 0 14-14,0 0-20 13,0 0 22-7,0 0-18-6,0 0 10 13,0 0-3-13,0 0 0 14,0 0 0-14,0 0-2 14,0 0 4-14,0 0-10 13,0 0 16-13,0 0-18 14,0 0 15-14,0 0-9 14,0 0 4-9,0 0-1-5,0 0-1 14,0 0 4-14,0 0-10 13,0 0 14-13,0 0-14 14,0 0 10-14,0 0-9 14,0 0 6-14,0 0-1 0,0 0-2 12,0 0-5-12,0 0-2 20,0 5-19-20,0 3 21 0,0 0-15 13,4 0 11 2,0 0-28-15,1 2 19 0</inkml:trace>
    </iact:actionData>
  </iact:action>
  <iact:action type="add" startTime="38936">
    <iact:property name="dataType"/>
    <iact:actionData xml:id="d4">
      <inkml:trace xmlns:inkml="http://www.w3.org/2003/InkML" xml:id="stk4" contextRef="#ctx0" brushRef="#br0">8638 6684 6 0,'15'-7'23'15,"1"-11"0"-14,6-5-17 14,5-12-6-14,8-3 2 13,14-2-11-13,7-2 16 14,7 0-11-8,1-1 7-6,1 1-4 13,1 0 2-13,-3 2-1 14,-9 4 0-14,-5 8 3 13,-14 8-11-13,-6 8 16 14,-13 7-16-14,-9 2 7 14,-7 3-1-14,0 0-3 13,0 0-1-7,0 0 1-6,-10 0-6 14,2 8 5-14,-10 10 6 13,-12 10 0-13,-9 6 2 0,-8 2 3 13,-6 0-5-13,3-1 0 13,2-6 0 2,-2 4 1-15,8-4-3 0,4-2 6 19,9-8-10-19,14-4 12 0,6-10-10 13,9-2 8-13,0-3-2 13,0 0 3-13,0 0 1 14,0 0 5-14,4-12-3 14,7-9 7-14,7-8-11 13,7-5-8-13,11-4 10 14,-3 5-11-9,0 1 10-5,1 4-7 14,-5 4 2-14,2-2 0 14,2 2-1-14,-6 5 6 13,-2 7-12-13,-14 5 14 14,-11 7-14-14,0 0 7 0,-3 0-1 13,-12 4-15-13,-7 18 2 20,-12 8 14-20,-11 5 5 0,-7 6-1 12,-7-3 2-12,4-1-8 14,5-7 8-14,8-2-10 14,7-3 6-14,6-2-2 13,4-5 0-13,7-6 0 14,11-7-3-14,7-5 7 20,0 0-9-20,2 0 9 0,32-25-8 13,30-21 8-13,28-19-4 13,28-12 2-13,12 0-1 14,-3 3-1-14,0 5 1 14,-2 11-4-14,-9 16 10 13,-28 18-14-13,-39 15 10 14,-42 9-6-9,-9 4-17-5,-38 23-3 14,-26 12 23-14,-21 11 6 14,-13 4-2-14,-1 2-1 0,8 0-1 12,9-6 0-12,6-3 1 14,7-5 3-14,13-10-5 13,14-6-1-13,11-6 0 21,6-6 3-21,9-7-2 0,5 0 1 12,7-5 5-12,4-2-11 14,0 0 11-14,0 0-6 14,0 0 0-14,0 0 3 13,0 0 0-13,0 0 1 14,0 0 7-14,0 0-12 13,0 0 8-7,0 0-4-6,0-2-4 14,0-2 2-14,0 1-4 13,-7-1 1-13,-2 3-3 14,0-1-2-14,1 2-13 13,-1 0-3-13</inkml:trace>
    </iact:actionData>
  </iact:action>
  <iact:action type="add" startTime="42803">
    <iact:property name="dataType"/>
    <iact:actionData xml:id="d5">
      <inkml:trace xmlns:inkml="http://www.w3.org/2003/InkML" xml:id="stk5" contextRef="#ctx0" brushRef="#br0">10474 7250 4 0,'-13'-15'1'6,"-1"-3"7"-5,1-2-2 14,2 1 1-14,2 0-7 13,0 1 9-13,3 4-8 14,-6 2 5-14,6 3-5 14,-3 7-1-14,-1 1 2 13,4 1 1-13,2 0-6 0,-1 0 7 19,5 0-3-19,0 0 0 14,-2 0 5-14,2 0-6 0,0 0 1 13,0 0 1 1,0 0 0-14,0 0-4 0,0 0 4 13,0 0-6-13,0 0 7 14,0 0-6-14,5 0-3 13,1 0 1-7,3 0-4-6,5 0 1 13,3 0 8-13,5 1 0 14,-1 8-4-14,3-2 9 14,-2 1-7-14,3 3 4 13,6-1-2-13,8 2 2 14,7-2 1-14,5 0 2 14,5-2-4-9,-5 3-1-5,-2 1 3 14,3 3-6-14,-4 1 8 13,2-2-4-13,-2-1 0 14,2-2 0-14,-3-1 0 14,-1-2 2-14,4-2-1 13,2-3 0-13,9 4 2 14,8-3-4-9,7 2 2-5,0 0 2 14,-1 0-5-14,-1-1 1 0,-9 4 0 13,-1-6 0 1,3 0 1-14,0 0-1 0,9-2 3 13,1 1-5-13,6 2 7 13,2 3-8-13,-2 0 5 14,-1 1-2-8,0 2 0-6,3-2 1 13,0-4 0-13,-3 2 3 14,-1-6-4-14,-6 0 1 13,1 0 0-13,3 0 1 14,5 0 0-14,9 0-2 14,6 0 1-14,5-4-1 13,2-3 2-7,7 0-4-6,1-1 6 14,4 0-7-14,-9 6 6 13,-9 0-6-13,-8 2 5 14,-7 0-2-14,-8 0 0 13,-1 0 0-13,-7 0-1 14,-6 4 2-14,1-1-3 0,3-3 5 19,9 0 0-19,7 0-3 14,13-3 3-14,1-5 0 0,-1 0-3 12,0 1 0-12,-5-4 2 14,1-1-4-14,11-4 5 14,-3 2-6-14,-5 2 6 13,-3 4-5-13,-7 0 3 14,2-1-1-9,6 2 0-5,5 0 1 14,-4 0-3-14,-11 1 6 14,-12 3-7-14,-16-1 7 13,-9 3-5-13,-7-1 3 14,-7-2 1-14,-1 2 0 14,-9-3-1-14,-9 5-2 13,-6 0 3-7,-7 0-7-6,0 0 5 13,0 0-6-13,-5 0 10 0,-3 0-2 13,-1 0-2 2,-5 0 4-15,-5 0 4 0,-10 0-1 12,-10-1-8-12,-1-8 4 14,0 4-3-14,0-2 0 13,-7 2 0-7,-6 0 3-6,-14 4-5 14,-20 1 1-14,-15 0 0 13,-21 1 0-13,-9 13-3 14,-15 4 3-14,-7 0 0 14,-4 0 0-14,-4 1 5 13,6-5-7-13,13-2 4 14,12-2-2-9,14 0 0-5,6-2 0 14,-5-4 1-14,3-2 2 14,-4-2-4-14,4 0 4 13,-1 0-4-13,-7-6 4 14,1-6-3-14,-3-2 0 13,-6 2 0-13,4 0-1 0,5 4 4 20,6 5-6-20,12 3 6 13,-1 0-7-13,-4 0 5 0,-2 15-4 13,-12 3 4-13,-1-2-1 13,-3-4 0-13,2-1 0 14,-1-2-1-14,10-3 3 14,7-2-5-14,12-4 7 13,10 0-4-7,8 0 3-6,4 0-2 14,7 0-1-14,1 0 0 13,0 0 0-13,4 0-3 14,4 0 1-14,1 2 4 13,3 9-6-13,1-2 7 14,8 1-5-14,3 3 4 14,4-6-2-9,3-3 0-5,-1 0 1 14,3-2-3-14,8-2 3 13,3 0-2-13,8 0 2 14,3 0 0-14,0 0 2 14,4 0-1-14,1 0-2 0,1 0 0 12,2 0 0-12,0 0 0 14,-1 0-5-9,1 0 10-5,2 0-10 14,0 2 10-14,0-2-10 14,0 0 3-14,0 0-3 13,0 0-7-13,0 4-12 14,20 2 6-14,11 11 4 14,18 1 14-14,14 4 0 13,10-4 4-7,1-4-4-6,-1-2 3 13,-1-5-2-13,-7 0-1 14,1-1 1-14,5-2-1 14,8-3 1-14,12-1 3 13,9 0-4-13,14 0 0 14,13-1 2-14,6-13-2 13,6-4 0-7,-4 6 0-6,-5 2 0 14,-7 1 0-14,-5 4 3 13,-9 1-5-13,-4 4 6 0,-7 0-6 13,-2 0 4-13,4 0-2 14,9 0 0-14,5 5 1 13,15-5-1-13,12 0 1 20,5 0-3-20,11 0 5 0,-7 0-6 13,-15 0 8-13,-10 0-8 14,-17 4 3-14,-13 1 0 13,-15-1 0-13,-6 0 1 14,-1-4 1-14,6 0-1 13,8 0 6-13,-2 0-7 14,-8 0 2-8,-15-4 1-6,-19 1-3 13,-19 3 0-13,-12 0 0 14,-12 0-1-14,0 0 2 13,0 0 5-13,0 0-6 14,-10 0 9-14,2 0-8 0,1 0-1 13,1 0 0 1,1 0-4-8,-4 0 0-6,-2 0-1 0,-7 0 5 13,-4 3-19 1,-7 7-3-14,-2 3-27 0</inkml:trace>
    </iact:actionData>
  </iact:action>
  <iact:action type="add" startTime="45489">
    <iact:property name="dataType"/>
    <iact:actionData xml:id="d6">
      <inkml:trace xmlns:inkml="http://www.w3.org/2003/InkML" xml:id="stk6" contextRef="#ctx0" brushRef="#br0">21377 6525 9 0,'-9'-30'15'15,"3"2"-9"-14,-2 3-3 14,4 6-5-9,4 0 6-5,0 1-2 14,-2 2-2-14,2 0 10 14,-2 3-7-14,2-2 1 13,-2 3 4-13,2-2-4 14,0 5 7-14,0 0-9 13,0 5 5-13,0 1-3 14,0 3 7-8,0 0-11-6,0 0-2 13,0 0-14-13,0 17 1 14,0 15 13-14,2 18 2 0,2 15-3 12,-4 16 7 3,0 10-5-15,0 7 4 0,-11-4-2 13,-7 1 2-13,-4-7-1 20,2-4-2-20,-3-5 0 0,4-11 1 12,-1-12 3-12,6-16-5 14,5-11 2-14,5-6-2 14,2-11 4-14,2-6-5 13,0-6 2-13,0 0 0 14,0 0 3-14,0 0-1 14,0 0 8-9,0 0-5-5,0 0 3 14,0 0-7-14,0 0-2 13,-3 0-3-13,-1 3-11 14,0 8-27-14</inkml:trace>
    </iact:actionData>
  </iact:action>
  <iact:action type="add" startTime="46113">
    <iact:property name="dataType"/>
    <iact:actionData xml:id="d7">
      <inkml:trace xmlns:inkml="http://www.w3.org/2003/InkML" xml:id="stk7" contextRef="#ctx0" brushRef="#br0">22026 7128 52 0,'-5'0'16'6,"3"-1"-16"-5,0-4 2 14,-1 3 1-14,1 2-5 13,-4-2 4-13,1 2-2 14,1 0 2-14,2 0 2 0,2 0 7 13,0 0-7-13,0 0 3 13,4 0-3-13,7 0-8 14,16 0-9-9,33 0 13-5,36 2 2 14,43 0 7 1,27 0-9-15,11-2 2 0,7 0-3 12,-16 0 3 3,-22 0-4-15,-27 0 2 0,-34 0 0 13,-19 0 2-13,-14 0 2 13,-19 0-2-7,-12 0-1-6,-13 0-2 13,-8 0 1 2,0 0-3-15,0 0-1 0,0 0 4 13,0 0-7-13,0 7 7 13,0-4 0-13,2-1 1 14,0 1 0-14,1-3 2 0,-3 0-2 19,2 0 1-19,-2 0-3 14,2 2 5-14,0 2-7 13,-2 1 3-13,0 6-12 0,0 3-31 13</inkml:trace>
    </iact:actionData>
  </iact:action>
  <iact:action type="add" startTime="46688">
    <iact:property name="dataType"/>
    <iact:actionData xml:id="d8">
      <inkml:trace xmlns:inkml="http://www.w3.org/2003/InkML" xml:id="stk8" contextRef="#ctx0" brushRef="#br0">23910 6447 18 0,'0'0'33'1,"0"0"-10"13,0 0-23-13,0 0-4 14,-2 24-12-9,-6 20 16-5,-3 19 0 14,1 22 12-14,-4 9-12 14,3 5 2-14,4-5 1 13,2-6-3-13,5-2 0 14,0-6 4-14,0-5-4 13,0-14 4-13,0-10-7 14,0-10 7-8,0-15-5-6,0-5 1 13,0-8 0-13,0-8 0 14,0-5 2-14,0 0-3 13,0 0 4-13,0 0 4 14,0 0-5-14,0 0 6 14,0 0-6-14,0 0 2 13,0-2-1-7,0 2-1-6,0-2-4 14,0 2-3-14,0 0 5 13,0 0-12-13,0-1 5 14,10-1-45-14</inkml:trace>
    </iact:actionData>
  </iact:action>
  <iact:action type="add" startTime="47167">
    <iact:property name="dataType"/>
    <iact:actionData xml:id="d9">
      <inkml:trace xmlns:inkml="http://www.w3.org/2003/InkML" xml:id="stk9" contextRef="#ctx0" brushRef="#br0">24456 7106 11 0,'4'0'14'1,"7"-2"9"13,7-2-15-13,2 0-6 14,16-2 0-14,17 0-2 13,21 2 0-7,26-2 0-6,25-2 1 14,18 2 0-14,10-4 3 0,-3 2-1 12,-15 0 1-12,-12 2-3 14,-11 0 5-14,-8 0-4 13,-3 1 5 2,-1-2 5-15,-6 2-7 14,-12 2 7-14,-13 3-11 4,-13 0 1-4,-18 0 1 14,-11 0-6-14,-16 0 3 13,-6 0 0-13,-5 0 2 14,0 0-2-14,0 0 13 14,-5 0-10-14,-2 0 13 13,5 0-14-13,2 0 6 14,0 0-7-9,0 0-1-5,0 0-1 14,0 0-6-14,0 0 0 14,4 0-8-14,4 0-2 13,0 3-13-13,1 12 14 0,-3-5-57 13</inkml:trace>
    </iact:actionData>
  </iact:action>
  <iact:action type="add" startTime="47610">
    <iact:property name="dataType"/>
    <iact:actionData xml:id="d10">
      <inkml:trace xmlns:inkml="http://www.w3.org/2003/InkML" xml:id="stk10" contextRef="#ctx0" brushRef="#br0">26734 6679 1 0,'0'-9'-1'15,"0"1"2"-8,0 3 5-6,0-2 6 13,0 6 14-13,2 1 0 14,3 0-14-14,-1 0-12 14,-2 0-4-14,0 10-1 13,0 16-11-13,0 20 15 14,-2 16 2-14,0 13-3 13,0 7 6-7,-15 0-4-6,-3 3 1 14,1-10-1-14,1-9 1 13,5-9 1-13,5-12-4 14,2-6 6-14,4-6-8 13,0-8 9-13,0-4-5 0,0-14 0 13,0-2 0-13,4-5 0 14,-2 0 4-9,-2 0 15-5,0-2-4 14,0-3 16-14,0 1-14 13,0 0 8-13,0 0-19 14,0 3-6-14,0-4-1 14,0 5-12-14,0 0-4 13,0-1-35-13,0-5-26 14</inkml:trace>
    </iact:actionData>
  </iact:action>
  <iact:action type="add" startTime="48113">
    <iact:property name="dataType"/>
    <iact:actionData xml:id="d11">
      <inkml:trace xmlns:inkml="http://www.w3.org/2003/InkML" xml:id="stk11" contextRef="#ctx0" brushRef="#br0">27129 7141 43 0,'0'0'36'1,"0"0"-27"4,0 0-3-4,0 0-4 14,0 0 1-14,0 0-1 13,0 1-4-13,0 3 2 14,0-1-3-14,2-2-6 14,4 3-3-14,5 1 11 13,20-1 1-13,25-3 8 14,31-1-2-9,34 2 0-5,12 0-1 14,12 5-5-14,9-1 2 14,-3-5-2-14,-3 2 0 13,-12-3 1-13,-15 0-1 14,-8 2 4-14,-8 3 2 13,-9 6-1-13,-7 3 8 0,-16 2-11 13,-13 1-1-7,-10 0-1-6,-11-3 1 13,-10-4-1 2,-10-2 4-15,-11-4-6 0,-8-2 5 13,0-2 2-13,0 0-5 13,0 0 14-13,0 0 0 14,0 0 4-14,0 0-3 13,0 0-5-7,0 0 4-6,0 0-9 14,0 0 9-14,0 0-14 13,0 0 8-13,0 0-6 14,0 0 0-14,0 0 0 13,0 0-2-13,0 0 0 14,0 0-1-14,0 0-2 14,0 0 2-9,0 0-2-5,0 0 3 14,0 0-1-14,0 0 1 13,0 0 0-13,0 0 1 14,0 0 0-14,0 0 6 14,0 0-7-14,0 0 7 0,0 0-4 12,0 0-4 3,0 0 1-15,-2 0 0 5,-2-6-3-5,-5-4-5 13,-7-4-23-13,-9-11-71 14</inkml:trace>
    </iact:actionData>
  </iact:action>
  <iact:action type="add" startTime="54943">
    <iact:property name="dataType"/>
    <iact:actionData xml:id="d12">
      <inkml:trace xmlns:inkml="http://www.w3.org/2003/InkML" xml:id="stk12" contextRef="#ctx0" brushRef="#br0">4076 6145 9 0,'-2'0'21'1,"2"0"-9"13,0 0 6-13,0 0-12 0,0 0 3 13,0 0-3-13,0-3 1 13,0 1 4-13,0 2-9 14,0-2 6-14,0 2-8 14,0 0 2-14,0 0 0 13,0 0-4-7,0 0 0-6,0 0 2 13,0 0 0-13,0 0 2 14,0 0-4-14,0 0-1 14,0 0 2-14,0-2-5 13,4 2 3-13,2 0-6 14,2 0 3-14,12 0 4 14,14-3 2-9,12 0 3-5,19-3-2 14,2 0 1-14,5-1 1 13,-4 6-5-13,-1-1 4 14,0 2-3-14,-4-2 2 14,-1-3-1-14,1 3 0 0,1-3 0 12,3-2-1-12,0 2 3 20,-1-2-3-20,0 4 5 14,-4-3-4-14,-7 4 2 0,-5-2-3 13,-3 4 2-13,-10 0 0 13,-1 0-1-13,-1 0 1 14,-1 0-4-14,-1 0 5 14,6 6-4-14,-2 2 3 13,8-3-1-7,4 0 0-6,-3-3 2 13,2-1 1-13,-3-1-3 14,1 0 0-14,-1 0 1 14,-1 0-2-14,0 0 6 13,1 0-7-13,-3 0 4 14,-1 0-2-14,-5 0 0 13,-1 0 0-7,3 0 0-6,5 0 0 14,7 0-2-14,8 3 4 13,11 1-5-13,10-4 6 14,1 0-5-14,2 0 2 13,-4 0 0-13,-7 0 0 0,-8 2 0 13,-5-1 0-13,-11 1 2 20,-3 5-7-20,-1-3 10 14,-1 2-9-14,8 2 6 0,-2-4-4 12,10 1 3-12,4 2-1 14,-4-2 0-14,3-2 3 14,-3-1-5-14,-9-2 5 13,-7 0-6-13,1 0 7 14,-5 0-4-8,4 0 1-6,1-5 3 13,3-2-2-13,8-1-2 14,6 0 0-14,11-1 5 13,7 4-10-13,4 1 9 14,9-1-10-14,-1 2 6 14,-3 1 0-14,-5 0-2 13,-11 2 2-7,-8 0-2-6,-7-2 4 13,-5-1-4-13,-3 2 6 14,-6-1-4-14,-5 0 2 0,-4-1-4 13,-3 3 2-13,-4 0 0 13,-1 0 0-13,-5 0 0 14,-2 0-3-14,-6 0 6 20,-2 0-7-20,-1 0 8 14,-3 0-8-14,0 0 6 0,-2 0-2 12,-2 0 0-12,2 0 2 14,1 0-1-14,1 0 0 14,1 0 6-14,-2 0-7 13,-5 0 8-13,0 0-8 14,0 0 8-9,0 0-5-5,-5 0 5 14,-10 0 1-14,2 0-5 14,-3 0 8-14,-7 0-9 13,-4 0-3-13,-2 0 7 14,-2 0-12-14,5-1 6 0,1-5-2 12,-1 1 2-12,-3 4-2 21,-5-3-1-21,-9 2-1 13,-7 2 1-13,-11 0-3 14,-11 0 3-14,-5 0 2 0,-4 0-3 12,-4 0 3-12,2 0-2 14,-2 0 1-14,-5 4 1 14,-1-1-2-14,2 2 5 20,6 2-8-20,6-2 10 14,7 1-10-14,7 0 9 13,-3-1-5-13,-3 4 1 0,-12 1 0 13,-10 0 0-13,-11 2 0 13,-10-2-4-13,-11 0 8 14,-10-1-8-14,-1 0 8 14,0-1-3-9,5 0-1-5,11-1 1 14,2-2 0-14,8-1 0 13,13 0-2-13,10-4 7 14,12 0-11-14,8 0 10 14,-4 0-7-14,2 0 4 0,-2 0-4 12,-4 0 2-12,-4 0 0 20,-2 0 0-20,-4 0 2 14,7 0-8-14,3 6 12 14,8 1-12-14,5 0 10 0,4-1-8 12,4-2 7-12,2 0-3 14,0-2 0-14,1-2 0 14,1 0 1-14,0 0 2 13,4 0-3-7,1 0 4 8,10-3 5-14,6-8-5 0,8 2 2 13,0-3-3-13,6 5 3 14,6 0-6-14,5 2 3 13,2 1 3-13,0 1-5 14,0 3-2-14,2 0-4 13,5 0 1-7,2 0-10-6,14 0 0 14,16 0 14-14,17 9 0 13,15 1 1-13,12-3 1 14,11 2-4-14,3-3 6 0,5-4-7 12,-5-2 4 3,-7 0-1-15,-9 0 0 0,2 0 0 19,0-8 0-19,4 2 2 0,4 2-5 13,-1 4 8 2,3 0-10-15,3 0 10 0,6 1-9 12,8 11 6-12,6 1-4 14,6-1 1-14,7-2 1 13,10-4-1-13,7-1 5 14,8-2-7-8,-2-3 6-6,-5 0-6 13,-9 0 6-13,-8-8-1 14,-6-6-2-14,-1 0 0 13,9-6 0-13,3 4 1 14,2 1-2-14,-6-5 5 14,-2 5-10-14,-8-1 10 0,-10 1-6 19,-17 6 2-19,-17 3 0 13,-16 2-4-13,-14 2 4 14,-12-1 0-14,-16 3 5 14,-13 0-10-14,-6 0 9 0,0 0-9 12,0 0 8-12,0 0-3 14,0 0 2-14,0 0 0 14,0 0 5-9,0 0-4-5,-2 0 7 14,0 0-7-14,0 0 2 13,2 0-3-13,0 0-2 14,0 0 0-14,0 0 0 14,0 0 0-14,0 0-4 13,0 0 3-13,0 0-5 14,0 0 4-9,0 0 0-5,0 0-2 14,0 0 3-14,0 0 0 14,0 0-2-14,0 0 0 13,0 0 0-13,0 0-7 0,-3 0 1 13,-4 0-15 2,-2 12-8-15,-11 13 7 13,-6 1-21-7</inkml:trace>
    </iact:actionData>
  </iact:action>
  <iact:action type="add" startTime="60637">
    <iact:property name="dataType"/>
    <iact:actionData xml:id="d13">
      <inkml:trace xmlns:inkml="http://www.w3.org/2003/InkML" xml:id="stk13" contextRef="#ctx0" brushRef="#br0">11390 6067 0 0,'38'0'1'15,"3"0"-2"-14,-1 0 6 14,-3 0-9-9,0 0 6-5,2 11-2 14,3 1 0-14,12-3 1 14,13 3 0-14,9-1 0 13,13-3 2-13,5-2-1 14,2-4-1-14,4 2 3 14,-3-4-4-14,4 0 2 13,2 0-1-7,-3 0 2-6,-2 0-2 13,-6-4-1-13,-10 2 5 14,-6-1-7-14,5 0 5 14,-2 3 4-14,6-5-4 13,0 4 2-13,-3 1-1 14,0 0-1-14,3 0-3 0,2 0 5 19,3 0-9-19,3 0 9 14,3 0-8-14,-7 0 6 13,-4 0-3-13,-3 0 0 14,-2 0 1-14,3 0 5 0,0 0-4 13,1 0 2-13,-1 0-4 13,-3 0 3-13,-4 0 1 20,-4 4-7-20,-4 6 5 14,1-3-2-14,-2 4 0 0,5-3 0 13,-1-4 1-13,0-1 3 13,-4 0 1-13,-2-1-4 14,-5 2-2-14,0-2 4 13,1 2-4-13,-9 1 1 21,-7 0 0-21,-13-3 0 0,-8 3 0 12,-9-5-1-12,-3 0 2 14,-5 0 0-14,-1 0 3 14,-4 0-1-14,3 0 0 0,-3 0 3 12,-2 0 0-12,0 0 2 14,0 0 5-14,0 0-9 13,-13 0 10-7,2 0-12 9,-1 0 12-15,2 0-10 13,-2 0 8-13,-3 0-9 14,-6 0-2-14,0-9-1 0,-6-3 3 12,-4 1-8-12,-6-1 9 14,-13 3-9-14,-17 1 3 14,-18 6-1-9,-23 2 2 10,-5 0 1-15,-3 0 0 0,7 0 0 12,11 2-4-12,0 1 8 14,5 2-10-14,-6-1 10 14,-1-4-8-14,2 0 5 13,-5 0-1-13,5 0 0 20,-2 0-3-20,0 0 2 0,1-9 1 13,8 0-3-13,1-3 6 14,11 1-6-14,-6 8 6 13,-7 3-6-13,-1 0 0 14,-5 0 0-14,1 0 0 0,2 0 0 13,-14 3 2-13,-7 9-5 13,-11 1 5-7,2 1-1 8,11-2-2-14,5 0 6 14,7 3-3-14,-2 0 1 14,11 3-6-14,9 0 5 0,12-2 0 12,14-4-3-12,12-2 8 14,3-3-10-14,5-2 10 14,0-1-7-9,-5-4 6 10,2 0-3-15,-9 0 0 0,0 0 2 12,-2 0-4-12,3 0 8 14,7 0-9-14,6-1 6 14,9-2-5-14,7 2 4 13,7 1-4-13,2 0 0 20,4 0 2-20,2 0 0 0,3 0 0 13,2 0-2-13,0 0 5 0,0 0-8 13,0 0 2-13,0 0 2 13,0 0-14-13,0 0 5 14,4 0-7-14,6 0 6 13,5 1 4-13,12 7-1 14,17-1 3-8,16-4 10-6,14-3 1 13,18 0-5 2,-1 0 3-15,3 0-4 13,1-3 0-13,-1-6 0 0,2 3 1 13,-1 2-2-13,6 0 5 14,-3 2-7-14,0 0 6 13,-2 0-5-7,-3 2 3-6,0 0-1 14,0 0 0-14,-1 0 0 13,-3 0 0-13,-5 0 1 14,-4 0-3-14,5 0 7 13,9 0-8-13,6-3 7 14,14-2-4-14,2-1 1 14,-3 0-1-14,3 4 0 4,-4 2 1 11,2 0-4-15,-3 0 6 0,-2 0-6 12,-1 5 6 3,-8 4-5-15,-3-4 3 14,-5 4-1-14,-3-2 0 0,-6-6 0 12,1-1 0-12,3 0 5 14,2 0-4-9,5 0 2-5,-9 0-2 14,-9 0 1-14,-16-4-2 14,-12 3 0 0,-16 1 0-14,-12 0-1 0,-11 0-1 13,-9 0 0-13,0 0 2 14,0 0-3-14,-3 0 6 13,-1 0 1-7,0 0 1-6,0 0 4 13,-1 0 1-13,-4-5-2 14,-2-2-1-14,-7 0-6 0,-4 0-2 13,-7-2 3 1,-7 1-4-14,-13-2 3 14,-13 5-2-14,-19 5-2 14,-8 0-1-14,-9 0-1 4,2 0-1-4,5 5 5 14,2-1 0-14,-3 0-3 13,3-2 8 2,-4 0-8-15,-3 1 7 14,-7-2-3-14,-4 1 0 0,-9 0 0 12,-6 0-3-12,-7 3 5 14,-6-5-5-9,0 5 1-5,3-3-1 14,7-2 1-14,18 0 1 14,16 0 0 0,15 0 1-14,9 0-2 0,-6 0-3 13,-3 0 3-13,-2 0-17 14,0 4 3-14,-1-1-2 13,0 0 13-7,-4-1-7-6,0-2 9 13,3 0-1-13,4 0 4 0,12 0 0 13,10 0 3-13,18 0 5 14,12 0 1 0,13 0 9-14,7 0-10 0,4 0 3 13,0 0-11-13,0 0-7 13,0 0-7-7,13 0 5-6,5 0 5 14,7 0 8-14,-4 0-7 13,-1 0 6-13,-3 2-3 14,-7 0 2-14,-1 1 0 13,-3-3 2-13,0 0-3 14,-2 0 5-14,5 1-5 14,5-1 2-9,7 0-1-5,10 0-4 14,10 0 7-14,5 0-4 14,6-1 1-14,-6-6-1 13,-3 2-1-13,-9 0 2 14,-14 1-3-14,-9 4 5 13,-5-2-6-13,-6 2 6 0,0 0-3 20,0 0 0-20,0 0-1 0,0 0 1 12,0 0-1-12,0 0 5 14,0 0-4-14,0 0 1 13,0 0 0-13,0 0-1 14,0 0 2-14,0 0-3 14,0 0 0-14,0 0 1 13,0 0-1-7,0 0 1-6,0 0-2 13,0 0 1-13,0 0-3 14,0 0-1-14,0 0 4 14,0 0-9-14,0 0 8 13,0 0-1-13,0 0 1 14,2 0-3-14,3 0 6 14,-3 4-5-9,-2 0 6-5,2-1-6 14,1 2 4-14,-3-3-1 13,2 0 0-13,0-2-1 0,-2 0 0 13,0 0 2 2,0 0 1-15,3 0-1 0,-3 0 3 12,0 0-3-12,0 0-1 14,0 0 1-9,0 3-1-5,0-3 0 14,0 0 0-14,0 0-1 14,0 0 5-14,0 0-6 13,0 0 6-13,0 0-8 14,0 0 4-14,0 0-1 14,0 0-1-14,0 0 2 13,0 0-1-7,0 0 3-6,0 0-2 13,0 0 2-13,0 0 0 14,0 0 1-14,0 0-3 14,0 0 1-14,0 0-1 13,0 0 0-13,0 0 0 14,0 0-1-14,0 0 0 0,0 0 0 19,0 0-5-19,0 0 6 0,0 0-5 13,0 0 5-13,0 0 0 13,0 0 3-13,0 0 0 14,0 0-3-14,0 0 7 13,0 0-6-13,0 0 2 14,0 0 2-14,0 0-9 14,0 0 4-9,0 0 0-5,0 0 0 14,0 0 0-14,0 0 1 13,0 0 3-13,0 0-7 14,0 0 7-14,0 0-8 14,0 0 6-14,0 0-4 13,0 0 0-13,0 0 0 14,0 0 0-9,0 0-1-5,0 1 0 14,0 2 6-14,0-3-8 14,0 1 9-14,0-1-7 13,0 3 3-13,0-3 0 14,0 0 3-14,0 0-2 14,0 0 2-14,0 0-1 0,0 0-1 19,0 0 1-19,0 0-3 0,0 0 3 12,0 0-4-12,0 0 2 14,0 0 0-14,0 0 0 14,0 0 1-14,0 0-4 13,0 1 6-13,0-1-6 14,0 0 4-14,0 0-4 14,0 0 5-9,0 0-2-5,0 0 2 14,0 0-2-14,0 0 0 13,0 0 4-13,0 0-8 14,0 0 8-14,0 2-8 14,0-2 3-14,0 0 0 13,0 0-2-13,0 0 1 14,0 0 2-9,0 0-1-5,0 0-3 14,0 0 8-14,0 0-7 14,0 0 7-14,0 0-5 13,0 0 1-13,0 0-2 0,0 0 1 13,0 0 1-13,0 0-2 13,0 0 4-13,0 0-4 14,0 0 4-8,0 0 1-6,0 0-2 13,0 0 4-13,0 2-3 14,0-2 0-14,0 0 2 13,0 0-3-13,0 0-2 14,0 0 4-14,0 0-6 14,0 0-1-14,0 0 4 13,0 0-6-7,0 2 3-6,0 0 2 14,0 1 1-14,0-1 0 13,0-2 2-13,0 0 0 14,0 0 0-14,-3 0 5 13,1 0-6-13,2 0 6 14,-2 0-2-14,2 0-4 0,0 0-1 19,-3 0 1-19,3 0-3 14,0 0 2-14,0 1-3 0,0-1-4 12,0 4 5-12,-9 6-10 14,-4 7 6-14,-7 5-5 14,0-1-14-14</inkml:trace>
    </iact:actionData>
  </iact:action>
  <iact:action type="add" startTime="72089">
    <iact:property name="dataType"/>
    <iact:actionData xml:id="d14">
      <inkml:trace xmlns:inkml="http://www.w3.org/2003/InkML" xml:id="stk14" contextRef="#ctx0" brushRef="#br0">7423 6082 3 0,'-58'12'7'6,"-12"-5"1"-5,-9 0-8 0,-11-4 6 13,-8-3-2-13,-9 0-6 13,-5 0 7-13,1 0-3 14,8-3-2-14,12-6 2 14,18 2 6-14,19-1-2 13,19 3 8-13,14 1-13 14,15 3 1-9,6-1-2-5,0 2 0 14,0 0-23-14,8 0 9 14,17 6 7-14,13 10 7 13,9 1 2-13,11 0-2 14,2-5 9-14,3 0-9 13,-3 0 5-13,-7 0 0 14,-6 0-9-8,-10-2 6-6,-8 0-2 13,-8-2 0-13,-13-2 0 14,0-4-3-14,-8 0 2 0,0-2-3 12,0 0 8-12,0 0 3 14,0 0-1-14,-10 0 15 14,0 0 0-14,-11-16-14 20,-1-3-1-20,0-1-3 0,-1-1 8 12,7 3-10 3,8 4 6-15,6 4-4 0,2 3 6 13,0 3-9-13,0 4-3 13,22 0-9-13,30 0 12 14,14 0 2-14,21 0 0 14,-11 14-4-9,-7 7-3-5,-4-3 3 14,-12-2 0-14,-6-2-2 13,-11-3 4-13,-5-6 0 14,-9 2 0-14,-7-4 1 14,-5-1-6-14,-8 0 13 13,-2 0-14-13,0-2 13 0,0 2-12 19,0-2 5-19,0 0-4 0,0 2 1 13,0-2 3 2,0 0-5-15,0 0 3 0,9 0-4 12,11 1-17 3,14-1 23-15,5 3-10 14,11-3 4-14,3 4-18 13</inkml:trace>
    </iact:actionData>
  </iact:action>
  <iact:action type="add" startTime="73348">
    <iact:property name="dataType"/>
    <iact:actionData xml:id="d15">
      <inkml:trace xmlns:inkml="http://www.w3.org/2003/InkML" xml:id="stk15" contextRef="#ctx0" brushRef="#br0">13778 6078 12 0,'-64'-23'6'1,"-6"2"1"13,-6 4-3-13,-6 4-3 14,-8 4-2-14,-3 6 5 0,4 3-9 19,7 0 10-19,12 0-10 14,14 0 8-14,12 0-4 0,17 0 2 12,12 0-1-12,13 0 0 14,2 0 2-14,0 0-6 13,6 0-1-13,19 0 1 14,13 0 4-14,12 0 8 14,20-2 0-9,10-5-5-5,7 2-3 14,2-2 0-14,9 3 3 14,3 0 0-14,8 0-5 13,9 3 8-13,-6 1-5 14,-8 0 0-14,-15 0-1 13,-15 9 0-13,-14 3 0 14,-11 2-1-8,-16-1 2-6,-12-2-5 13,-13-3-4-13,-8-1 5 14,0-3-14-14,0 1 14 13,-27 2 3-13,-15 0 7 14,-20 2 0-14,-13-1-6 14,-8-2 6-14,-4-5-4 0,-7-1-1 12,3 0 0-6,2 3 0 8,-3-1 1-14,1 1-3 0,4 2 0 13,12-3 1-13,17 1 4 14,19-3-5-14,17 0 2 13,13 0 6-13,2 0-16 14,7 0 13-14,0 0-10 14,0 0 5-9,5 0-7-5,24 0 0 14,16 0 7-14,26 0 16 13,20 0-15-13,11-1 2 14,10-8 1-14,0 1-6 14,-6 3 6-14,-7 1-4 13,-17 0 0-13,-20 4 0 14,-17 0 0-9,-18 0 1-5,-14 0-5 14,-11 0 0-14,-2 4 3 0,0 0-18 13,-6 4 19 1,-36 6 0-14,-28 6 9 0,-28 4-3 13,-11 0-4-13,6-8 1 14,10-5 0-14,15-6 1 13,9-3-1-7,6 0-1-6,7-2 3 13,4 0-5-13,9 0 1 14,7 0 1-14,12-9 3 14,6 6-4-14,9-1 10 13,6 0-11-13,3 2 13 14,0 2-12-14,0 0 11 13,0 0-12-7,7 0-5-6,24-2-4 14,35 0 9-14,25-1 9 13,20-2-7-13,5-2-4 14,-11 4 9-14,-9-3-14 14,-14 1 13-14,-17 2-8 13,-21-1 3-13,-17 4-1 14,-16 0 0-9,-11 0-5-5,0 0 5 14,0 0-16-14,-6 0 11 0,-15 0-5 13,-12 7 10-13,-16 2 6 13,-9 3-1-13,-4-4-2 14,4-2-3-14,4-2 3 13,0-2 2-13,6 0-9 14,3-2 13-8,5 3-14-6,13-3 10 13,7 0-5-13,11 0 3 14,7 0 1-14,2 0-2 13,0 0 0-13,0 0 3 14,0 0-1-14,0 0-4 14,0 0 6-14,2 0-10 13,-2 0 4-7,0 0-2-6,0 0-1 14,0 0 3-14,0 0-4 13,0 0 8-13,0 0-10 14,0 0 11-14,0 0-11 13,0 0 4-13,0 0 2 14,0 0-4-14,0 0 4 14,0 0-2-14,0 0 6 4,0 0-6-4,0 0 7 14,0 0-6-14,0 0 6 13,0 0-7-13,0 0 4 14,0 0-2-14,0 0 0 14,0 0 0-14,0 0-3 13,0 0 8-13,0 0-12 14,0 0 14-9,0 0-11-5,0 0 9 14,0 0-5-14,0 0 1 14,0 0 2-14,0 0-3 13,0 0 3-13,0 0-7 14,0 0 8-14,0 0-10 14,0 0 12-14,0 0-7 13,0 0 2-7,0 0 0-6,0 0 1 13,0 0-2-13,0 0 0 14,0 0 6-14,0 0-14 14,0 0 16-14,0 0-13 13,0 0 7-13,0 0-3 0,0 0 1 13,0 0 0-13,0 0 0 14,0 0 2-9,0 0-2-5,0 0 5 14,0 0-6-14,0 0 8 13,0 0-6-13,0 0 0 14,0 0 1-14,0 0-1 14,0 0 1-14,0 0-1 13,0 0 4-13,0 0-1 14,0 0-1-9,0 0 5-5,0 0-6 14,0 0 5-14,0 0-4 14,0 0 0-14,0 0-2 13,0 0 2-13,0 0-4 14,0 0 7-14,0 0-11 13,0 0 12-13,0 0-11 14,0 0 4-8,0 0 0-6,0 0-1 13,0 0-2-13,0 0 1 14,0 0-1-14,0 0-1 0,0 0 3 13,0 0-4-13,0 0 5 13,0 0-1-13,0 0 2 14,0 0-1-14,0 0 0 13,0 0 3-7,0 0-7-6,0 0 11 14,0 0-14-14,0 0 11 13,0 0-10-13,0 0 4 14,0 0-1-14,0 0 0 13,0 0 3-13,0 0-6 14,0 0 12-14,0 0-14 14,0 0 16-9,0 0-14-5,0 0 12 14,0 0-7-14,0 0 2 13,0 0-1-13,0 0 0 14,0 0 3-14,0 0-3 14,0 0 5-14,0 0-6 0,0 0 8 12,0 0-9-12,0 0 2 20,0 0 0-20,0 0-1 0,0 0 1 13,0 0-4-13,0 0 9 14,0 0-13-14,0 0 16 13,0 0-15-13,0 0 10 14,0 0-3-14,0 0 0 14,0 0 0-14,0 0-1 13,0 0 5-7,0 0-8-6,0 0 10 13,0 0-12-13,0 0 13 14,0 0-10-14,0 0 3 14,0 0 0-14,0 0 0 13,0 0 2-13,0 0-4 14,0 0 7-14,0 0-13 14,0 0 16-9,0 0-16-5,0 0 12 14,0 0-5-14,0 0 1 13,0 0 0-13,0 0 0 0,0 0 2 13,0 0-7 2,0 0 13-15,0 0-16 0,0 3 16 12,0-3-14-12,0 0 7 20,0 0-1-20,0 0 0 0,0 0 0 13,0 0-3-13,0 0 8 14,0 0-11-14,0 0 12 13,0 0-13-13,0 0 12 14,0 0-6-14,0 0 1 13,0 0 0-13,0 0 0 14,0 0 1-8,0 0-7-6,0 0 12 13,0 0-11-13,0 0 11 14,0 0-10-14,0 0 6 14,0 0-2-14,0 0 0 13,0 0 1-13,0 0-2 14,0 0 7-14,0 0-14 13,0 0 16-7,0 0-16-6,0 0 10 14,0 0-4-14,0 0 2 13,0 0-1-13,0 0 0 0,0 0 2 13,0 0-7-13,0 0 13 13,0 0-11-13,0 0 11 14,0 0-11-14,0 0 7 14,0 0-3-9,0 0 0-5,0 0 1 14,0 0-4-14,0 0 7 13,0 0-10-13,0 0 7 14,0 0-7-14,0 0 8 14,0 0-5-14,0 0 3 13,0 0 0-13,0 0-1 14,0 0 5-9,0 0-10-5,0 0 14 14,0 0-16-14,0 0 15 14,0 0-16-14,0 0 9 13,0 0-5-13,0 4-7 14,0 1-18-14,0 8 16 14,0 0-42-14</inkml:trace>
    </iact:actionData>
  </iact:action>
  <iact:action type="add" startTime="78711">
    <iact:property name="dataType"/>
    <iact:actionData xml:id="d16">
      <inkml:trace xmlns:inkml="http://www.w3.org/2003/InkML" xml:id="stk16" contextRef="#ctx0" brushRef="#br0">12858 3892 0 0,'-52'-18'3'6,"-2"2"-2"-5,1-2 1 14,0 2 2-14,-5-1 5 13,0 6-4-13,-5 0-5 0,-3 6 0 13,-4 0 1-13,-1 5 3 14,2 0-4-14,-1 0 1 13,4 5 2-13,5 4-3 14,-1 2 2-9,8-1-1-5,-2 0 0 14,-1-2 1 1,2 1 3-15,-1-6-5 0,-5 0 6 12,1 0-5-12,0-3 9 14,-5 0-8-14,3 0 10 13,-2-8-7-13,-6-2 8 14,-1-1-6-8,-8 1-6-6,-2 1 0 13,-2 0 3-13,0 2-1 14,6-4 1-14,-2 2-3 14,4-4 2-14,-1-2 1 13,-7 1-4-13,3-3 5 14,2 2-4 0,2-2 0-14,10 3 5 5,2 0-3-5,10 4 5 14,0 2-7-14,-6 7 2 13,2 1-3-13,-5 0 0 0,-1 3 0 13,-3 9 0-13,-9 2-3 13,-7 0 7-13,-8-1-7 14,-14-2 8-14,-4-3-6 14,-6 1 5-9,1-8-4-5,8 2 0 14,6 1 0-14,5-3 0 13,1 3 2-13,0 2-7 14,5 1 10-14,2 1-9 14,4 4 7-14,6-2-4 13,-6 6 1-13,3 2 0 14,4 4-2-8,2-2 2-6,5 0-1 13,7-2 5-13,-3 0-8 14,-7 0 8-14,-5 2-8 13,-10-1 5-13,-9 0-3 14,-2-1 2-14,3-2 0 14,0 3 0-14,6-3 1 0,5 0-4 19,10 1 6-19,5 1-8 0,11 0 7 12,16-1-6-12,9-5 4 14,14-6-1-14,11-5-2 14,6-1 0-14,2 0 2 13,0 0-6-13,0 0 3 14,0 3-5-14,0 1 4 14,0 6-3-9,0 4 8-5,0 4 0 14,0 2 2-14,0 6-2 13,0 0 1-13,-12 3 3 14,-10-2-1-14,2 1-6 14,0 0 6-14,2 2-6 13,4 7 3-13,4 5 0 14,7 4 0-9,3 6 1-5,0 0-2 14,22-2-3-14,12 2-1 14,6 3 7-14,10 3-6 13,7 3 8-13,10 0-4 14,4-2 0-14,8-12 0 13,5-9-2-13,7-7 2 0,12-6 3 20,6-6 0-20,7-4-3 0,4-3 4 12,1 2-3 3,1 0 0-15,7 3 2 0,3 1-2 13,4 3-1-13,5 2 0 13,-4 3 3-13,0 2-7 14,-4 2 8-14,-8 4-8 13,-7 4 6-7,-6 3-2-6,-5 0 0 14,2-3 0-14,-1-1-1 13,0-7 3-13,8-6 1 14,3-4-2-14,8-6 1 13,-5-5 2-13,-2-4-6 14,-1-5 6-14,-3 0-6 14,0 0 4-9,-3-8-2-5,-1-5 0 14,-1 0 2-14,6-4 1 13,-2 0-1-13,1-4 0 14,-7-1 0-14,0 0 1 14,-4 0-2-14,0 0 1 13,-4 2-1-13,-6-1 1 0,-3 0 1 13,-1 3-3-8,3-4 4-5,-5 0 0 14,0 1-2-14,0 2-2 14,-9-3 0-14,3 0 0 13,6-2 0-13,0-3-2 14,5-1 7-14,-9 1-8 14,-8-4 7-14,-9-1-4 13,-6-4 2-7,-5-4 0-6,7-4 0 13,-4-2 2-13,2 4 1 14,-5 2-4-14,-10 8 4 14,-1 2-3-14,-11 7 0 13,-2 3 2-13,1 5-6 14,-7 1 2-14,-1 2-1 13,-6 1 1-7,-8 5 0-6,-4 0 1 14,-6 2 1-14,-2-1 7 0,0-6-5 12,0 1 5-12,0-8-6 14,0-3-1-14,0-4-2 13,0-3 6-13,0-4-6 14,-10-2 4-14,-13-4-1 14,-4-2 1-9,-6 0-5-5,-7-1 5 14,-5-1-4-14,-4 1 2 14,-4 0-2-14,1 3 0 13,-4 1-2-13,0 6 0 14,-4 3 1-14,-4 2-4 13,-7-1 6-13,-8 4-6 14,-5 0 7-8,-3-3-2-6,0 2 0 13,2 2 0-13,0 0-1 14,6 3 2-14,0-4-2 13,4 3 4-13,3-3-3 0,3 2 5 13,0-1-7 2,2 4 3-15,0 0-1 13,2 0 1-13,-3 0 0 5,-11 0-2 9,-3 0 0-14,0-3 0 0,-1 5 1 13,12 0 0-13,4 1 0 14,0 2 0-14,-2 1 0 13,2 2 0-13,-7-1 0 14,-1 0 1-14,-2-1-5 14,2 0 9-9,-3-6-7-5,-2 2 6 14,-9-2-6-14,-5 2 2 13,-4 2 0-13,-3 2 0 14,6 5 1-14,-1 7-4 14,0 0 4-14,1 0-5 13,3 5 5-13,5 4-5 14,9 0 7-9,7-3-5-5,4 0 2 14,-3-2 0-14,-3 3 0 14,-5 5 0-14,-4 2-4 13,-5 6 7-13,-2 1-8 0,-7 7 4 13,2 2-2-13,3 0 3 14,6 1 0-14,9-4-1 13,7-3 1-7,9 1-1-6,6-4 5 13,14 0-9-13,7-3 10 14,6-4-8-14,7-6 6 14,4 0-3-14,5-5 1 13,4 0 0-13,3 0 1 14,2-3 1-14,2 1-3 13,0-1 4-7,0 2-2-6,0-2 1 14,0 0-1-14,0 0 0 13,0 0-4-13,0 0 2 14,0 0 0-14,0 2-2 13,0 0 6-13,0-2-10 14,0 0 12-14,0 0-11 14,0 0 5-9,0 0 0-5,0 2-4 14,0-2 1-14,0 0 2 0,0 0 2 12,0 0-5-12,0 0 8 14,0 0-8-14,0 0 8 14,0 0-8-14,0 0 2 13,0 0-5-13,0 8-5 14,0 4-15-9,11 12 9-5,2 12-14 14,3 0-16-14</inkml:trace>
    </iact:actionData>
  </iact:action>
  <iact:action type="add" startTime="81626">
    <iact:property name="dataType"/>
    <iact:actionData xml:id="d17">
      <inkml:trace xmlns:inkml="http://www.w3.org/2003/InkML" xml:id="stk17" contextRef="#ctx0" brushRef="#br0">18910 5787 4 0,'-5'-5'3'1,"-4"2"1"0,0-1-1 12,-2-1-5-12,-3-2 4 14,-1 1-4-14,-1-2-1 13,3-3 3-13,7-1 0 14,6-2-6-14</inkml:trace>
    </iact:actionData>
  </iact:action>
  <iact:action type="add" startTime="82072">
    <iact:property name="dataType"/>
    <iact:actionData xml:id="d18">
      <inkml:trace xmlns:inkml="http://www.w3.org/2003/InkML" xml:id="stk18" contextRef="#ctx0" brushRef="#br0">20309 5194 1 0,'0'-5'8'1,"0"-2"5"0,0 0-6 12,0-1 11-12,-6 0-13 14,-8-1 10-14,-3 2-15 13,-4-3 0-7,-6 2 0-6,-2 2 0 14,-2 2-1-14,0 0 2 13,2-3-4-13,0 2 8 14,-2-2-1-14,0-4-4 14,-3 3 8-14,-1-4-7 13,-7 0 3-13,-8 2-4 14,-6 0 2-9,1 6-4-5,-6 2 5 14,-5 2-6-14,6 0 6 13,-1 0-3-13,3-6 1 14,8-4 5-14,-6 0-3 14,-2-4 2-14,4 0 2 13,2 4-6-13,4-4 11 0,-6 1-11 20,-8 6 1-20,-7-2 1 13,-9 7-5-13,-5 2 2 14,1 0-1-14,-3 7 1 0,0 11 0 12,10 2-2-12,-1 2 4 14,3 4-6-14,1-2 7 14,7 0-6-14,3-4 4 13,10-3-2-7,8-5 1 8,4 1 0-14,11-3 0 0,0 2 2 13,9-4-6-13,-1 0 8 14,-2 3-8-14,2-4 8 13,-4 5-8-13,-1 1 6 14,-1 0-4-14,-2 5 2 14,0 2 0-9,1 2-3-5,-1 3 5 14,2-1-8-14,-2 2 11 13,4 2-11-13,0 2 6 14,3 2 0-14,5 2-1 14,3-2 1-14,1 0-3 13,2 0 3-13,1-2-3 0,2-2 6 19,1-3-4-19,1-8 4 0,0-3-6 13,6-3 2 2,0 1-1-15,0 0 2 13,0 4 0-13,0 3-3 0,0 4 7 13,8 3-9-13,7 6 10 14,3 2-6-14,2 4 2 20,0 3-1-20,5-2 3 0,2 3-3 12,2-3-1-12,0-4 1 14,6-2 0-14,1-1 3 14,-1-5-1-14,8 2-2 13,1-3 7-13,8-2-7 14,4 1 3-14,6-6-2 13,5 1-1-7,4-1 6-6,5-7-4 0,1-3 2 13,0-1-3-13,-4 1 5 13,-4-1-3-13,-4 4-3 14,-2 0 1-14,3 2-1 13,1 2 0-13,4-2 3 14,1 2-4-14,-3 0 4 14,2 2-6-9,5-3 7-5,-1 2-4 14,4-5 2-14,-2-2-2 13,2 0 0-13,-1-2 1 14,2 0-2-14,-2-4 5 14,2-1-7-14,-6 2 9 13,-3-1-11-13,3-2 6 14,-5-2-1-9,-3 0 2-5,3 0-2 14,-3 0 2-14,-2 0 1 14,5-4-2-14,2-8 3 13,-1 2-2-13,-1-1 1 14,-5-2-3-14,-8 1 3 14,0-7-3-14,-3 2 1 0,1-7 1 12,4-2 3-6,-2-2-1-6,2-2 0 13,0 0-2-13,-2-4 1 14,-4-2 0 1,0-3-1-15,-3-5-1 0,-2-2-1 12,-8-2 0 3,-4 0 6-15,-6 3-2 0,-10 8-3 13,1 1 7-8,-7 7-7-5,-3 5 8 14,-6 2-3 0,-4 5-1-14,0-3 3 0,0-1-4 13,0-1 0-13,0-2-1 14,-9-2-6-14,-2 0 7 13,-2 0-7-13,-1-5 6 14,-1 3-3-9,-3-2 2-5,-3-4-2 14,0 0 0 1,-8-2-3-15,-10-6-1 0,-3 0 8 12,-7-2-8-12,-4 2 5 14,-3 0-5-14,-4 2 5 13,4 0-1-13,0 1 0 0,2-1 2 13,4 2-1-7,0 0 3-6,-3 3-8 13,-2 0 7 2,-5 3-7-15,-6 7 4 0,4 4-3 13,5 0 2 1,-9 5 0-14,4 3 0 0,-1-2 0 13,-3 4-4-13,-3 0 8 13,2 1-9-7,-7 2 8-6,-1 1-6 14,-2 0 4-14,4 1-1 13,4 1 0-13,2-2 1 14,0 5-3-14,-4-5 8 13,-1 7-10-13,-1 0 10 14,-3 0-10-14,-4 0 5 14,-7 0-1-9,-2 17 1-5,-7 7-2 14,3 1 1-14,6 2 1 13,8 0-5-13,12-1 9 14,9 2-9-14,2-2 6 14,10-4-6-14,5-4 5 13,4-4 0-13,1-4 0 0,1 4 1 13,-7 0-4-7,-8 2 4-6,-1 5-4 13,-5 2 4-13,1 3-6 14,1 3 4-14,-2 0-2 13,3 0 2-13,4-2 1 14,2 2 0-14,5-1 0 14,3-1-4-14,8 8 5 13,7 0-5-7,8 4-1-6,3 7 4 13,8 0-5-13,5 5 0 14,0 0 5-14,0 2-1 14,0-3 0-14,5-2 2 13,6-2-6-13,4-2 9 14,-1 0-9-14,1 0 5 14,4-2-1-14,-1 0 2 4,1-1 0-4,2-4 0 14,-4-2-1-14,3-1-2 13,1-2 6-13,1-3-6 14,2 5 6-14,3-2-6 14,4-1 1 0,0-3 2-14,5 2-3 0,0 2 3 13,0-4-3-8,3 5 8-5,7-1-10 14,0 0 10-14,3-2-10 14,0-2 11-14,2-2-6 13,1-2 2-13,2-4-2 14,3-2 0 1,10-4 4-15,9-2-7 0,11-1 9 12,4-6-9-6,7-1 7-6,0-4-4 13,5 0 0-13,6 0 0 14,2 0 0-14,10-4 2 0,-3-7 0 13,-6-1 0-13,-4 0-4 13,-10 0 7-13,-1-1-8 14,-8 1 7 0,-5 3-4-14,-3-1 1 5,-8-1 0-5,-3 0 2 14,-4-2-3-14,-3-5 10 13,1-2-10-13,1-4 6 14,-3-2-2-14,8-3-3 13,3-3 0-13,2 3 0 14,4-3-1-14,1 0 0 14,-2-1 0-9,-2 0 5-5,-9-4-7 14,-5-1 6-14,-10 1-2 13,-12-4 0-13,-5-2 3 14,-2-5-3-14,-1-3 0 14,-3-3-4-14,-2 1 4 13,-5 7-4-13,-7 2 4 14,-1 2 0-9,-5 5 3-5,-3 0 6 14,-4 1-11-14,-2 2 7 0,0 2 1 13,0 1-2-13,0-3-6 13,-10-2 5-13,-6-4-10 14,-4-2 10-14,-2-2-11 14,-3 0 7-14,-4 0-2 13,-7-1 0-7,-4-2-2-6,-9-4 2 13,-2 3-2-13,-7-4 0 14,-6 2 3-14,-4-2-3 14,-3 4 6-14,0 4-4 13,4 3 2-13,6 3-1 14,6 6 2-14,4 2-1 14,1 2-2-9,2 6 5-5,3 2-8 14,1 2 5-14,3 2-5 13,-1 2 2-13,0 4 2 14,-1-2-2-14,-3 4 0 14,1 0 1-14,1-2 1 13,-4 2-6-13,-2-1 12 0,-10 4-12 13,-8 1 11-8,-5 1-9-5,-6 2 6 14,2-2-2-14,-2 0 0 14,4-1 2-14,1-3-6 13,-1 6 9-13,-4-3-10 14,0 4 10-14,-8 0-11 13,-7 0 6-13,0 8-1 14,-2 10 0-8,4 2 0-6,11 0 0 13,-2-2 1-13,12 0-6 14,1 2 7-14,6 0-5 14,8 0 2-14,3 3 0 13,-1-2 0-13,-2 5 2 14,-2 2 0-14,-6 4-2 13,4 2 1-7,4 1-4-6,9-3 3 14,9-4 1-14,4-4-4 0,5-1 5 12,0-3-1-12,0 6 0 14,0 3 1-14,0 0-2 13,1 4 4-13,-1-1-7 14,0 2 8-14,2-4-7 14,-2 3 7-9,0-1-5-5,0-1 2 14,-2 1 0-14,4-1 0 13,2-5 2-13,6 0-5 14,3-2 5-14,3 4-6 14,1 6 6-14,2 2-5 13,1 6 0-13,1 3 2 14,4-6-1-9,4 2-2-5,0-4 2 14,0 1 2-14,0-1-4 14,0-1 8-14,0-2-7 13,0-2 6-13,0-4-5 14,0-1 4-14,0-6-2 14,0-3 0-14,0-1 0 13,2-1-2-7,3 1 2-6,4 3-5 13,4 1 7-13,-4 1-6 14,5-2 4-14,-4 0-2 0,4 1 0 13,4 0 2-13,2 5-1 13,0-1 2-13,0 4-2 14,-2-3 7-14,-7-2-12 14,1 1 12-9,-4-8-11-5,1 1 7 14,-5-4-2-14,4-1 0 13,0 0-4-13,-1 4 3 14,4 2-11-14,2 11-7 14,-2-7-51-14</inkml:trace>
    </iact:actionData>
  </iact:action>
  <iact:action type="add" startTime="100042">
    <iact:property name="dataType"/>
    <iact:actionData xml:id="d19">
      <inkml:trace xmlns:inkml="http://www.w3.org/2003/InkML" xml:id="stk19" contextRef="#ctx0" brushRef="#br0">5207 8504 6 0,'-14'-5'4'15,"8"5"-4"-14,2 0-1 14,1 0-8-14,1 0 9 13,-3 0 0-7</inkml:trace>
    </iact:actionData>
  </iact:action>
  <iact:action type="add" startTime="100231">
    <iact:property name="dataType"/>
    <iact:actionData xml:id="d20">
      <inkml:trace xmlns:inkml="http://www.w3.org/2003/InkML" xml:id="stk20" contextRef="#ctx0" brushRef="#br0">4926 8686 6 0,'0'0'14'1,"0"0"10"13,0 0-16-13,0 0 3 14,0 0-11-14,0 0-1 0,0 0 0 19,0 3 1-19,0-2-3 0,0-1 7 13,0 0-3-13,0 0 2 13,0 0-5-13,0 0 4 14,0 0-4-14,0 0 0 13,0 0 1-13,0 0 1 14,0 0 0-14,4 0-3 14,-2 0 5-9,1 0-5-5,2 3-4 14,5 4 6-14,4 5 1 13,8 2 0-13,-2 4 1 14,3 1-1-14,-2-3 0 14,2-1 2-14,-1 2-2 13,3 0 2-13,-1-5 2 14,3 3-1-9,2-5-1-5,0 2-1 14,2-3 2-14,2-2-1 14,6-1-2-14,3 2 5 13,2-4-4-13,8 3 4 14,1-4-3-14,3-1 3 14,2 2-4-14,0 1 4 0,-3-5-3 19,1 5-1-19,-4-1-1 0,4 2 3 12,0 0-1-12,-4 0-1 14,4 2-1-14,0-2 3 14,0 2-3-14,0-4 0 13,0 1 0-13,1-5 1 14,-1 0-1-14,4 0 1 13,2 0 3-7,6 0-2-6,3-11 2 14,-2-1-4-14,-5 4 2 13,-6 2-2-13,-6 4 0 14,-8 2 0-14,-3 0 0 13,-1 0 0-13,-3 0-5 14,4 0 10-14,7 0-7 14,8 0 5-9,9 0 0-5,2-2-3 14,0-3 1-14,-4 0-1 0,-3 1 2 12,-7 1-3 3,2-2 4-15,1 1-6 0,5 2 8 13,3-1-7 1,5-4 2-14,7 2 0 0,3-2 4 13,0 1-4-8,8-1 0-5,5 0 1 14,6 0-6-14,7-5 10 14,-5 1-6-14,-11 1 3 13,-6-4-3-13,-16 3 2 14,-9-2 1-14,-5 3-1 14,-2-2 1-14,0 3-2 13,7 0 4-7,3 1-8-6,-1 2 9 13,2-1-10-13,5 2 7 14,6-4-2-14,8 2 2 14,6-4-1-14,0-1-1 13,0-2 3-13,-7 0-4 14,-6 0 4-14,5-2-3 14,8 0 3-9,9 0-2-5,5 4-1 14,-3 0 0-14,-7 2 0 0,-6 2 2 12,-7 2-6-12,-6 3 9 14,-6 0-11-14,-1 3 11 14,-9 0-10-14,-5 0 7 13,-4 0-3-13,-4 0 1 14,1 0 0-9,5 0 0-5,-1 3 2 14,2-3-3-14,0 2 5 14,-4-1-8-14,-2 3 8 13,1 0-5-13,-3-4 1 14,-1 4 0-14,-8-2 0 14,-4 2 0-14,0 2-3 13,-2 2 4-7,1 3-4-6,4-2 5 13,1 1-7-13,1-2 7 14,6 2-2-14,5-1 1 14,7-2-1-14,9 0 0 0,3-2 3 12,2 2-6 3,-4-2 6-15,-2 2-6 0,-5-3 6 19,1 2-5-19,-7-1 3 14,-2 2-1-14,-2 1 0 0,-1-1 0 12,5 2-2-12,7-4 5 14,9 2-6-14,4-3 8 13,3-2-7-13,-6 2 5 14,1-1-3-14,-7 2 0 14,-2-3 0-9,-4 0 0-5,-1 0 1 14,0-2-2-14,3 0 4 13,2 0-5-13,-9 0 7 14,4 0-5-14,-1 0 0 14,0 0 0-14,-4 0 0 13,1 0 1-13,0 0-2 14,0 0 2-9,1 0-6-5,0 0 10 14,2 0-9-14,2 0 7 0,-3 0-3 13,-5 0 0 1,0 0 0-14,-7 0-2 0,-7 0 4 13,-10 0-5-13,-9 0 7 14,-6 0-9-14,-1 0 9 13,1 0-6-7,-2 0 4-6,-1 0 1 13,0 0-2-13,1 0 1 14,-1 0-2-14,1 0 2 14,-5 0-6-14,0 0 8 13,0 0-8-13,0 0 9 14,0 0-4-14,0 0 4 14,0 0 0-9,0 0-4-5,0 3 0 14,-2-3 3-14,-5 0-2 13,-2 0 4-13,-7 0-6 14,-8 0 12-14,-9 0-10 14,-16 0-1-14,-7 0 0 13,-7 0 1-13,-1 0-2 14,-3 0 3-9,3 0-4-5,3 0 5 14,5 0-3-14,9 0 2 0,1 0 2 13,-1-5 0-13,-5-7 1 13,-5-2-4-13,-17 1 1 14,-17 4-6-14,-16 9 4 13,-23 0-2-13,-12 0-6 14,3 9 5-8,4 5 0-6,19-1 2 13,13-1 0-13,13 0 0 14,6 0 0-14,10-4 2 14,10-3-4-14,4-2 6 13,11-3-1-13,-9 0 1 14,-4 0-6-14,-10 6 2 13,-15 4-2-7,-7 2 2-6,-6 4 0 14,-2 0-4-14,5-4 10 13,6 0-13-13,5-2 12 14,-1 0-10-14,-2 0 7 14,-5-4-3-14,7-1 1 0,2-3 0 12,2-2 0 3,8 0 4-10,-8 0-9-5,3 0 10 14,0 0-8-14,-3 0 9 0,8-7-7 13,1 0 1-13,1-2 0 13,-4 1 0-13,0 2 1 14,-6 2-4-14,3-1 7 13,4 5-9-13,4 0 5 14,3 0-4-8,3 0 4-6,-7 3-2 13,-8 1 2-13,-4 0 0 14,-4-2 0-14,2-2 3 13,5 0-6-13,4 0 6 14,4-2-6-14,-2-9 6 14,3 6-6-14,-1-2 5 13,-1 5-4-7,3-3 2-6,-4 3 0 14,3-3-2-14,-5 0 7 13,-3-1-8-13,-6 0 9 14,5-2-9-14,0-2 4 13,8 1-2-13,5 7 1 0,0-1-1 13,2 3-1 2,0 0 0-10,-2 0-3-5,2 10 8 0,2 2-8 13,1 0 7-13,2 0-4 13,3-2 2-13,-1-5 0 14,2-3 2-14,-2-2-1 14,-5 0-2-14,-6 0 6 13,-7 0-11-13,-7 3 8 14,-4 3-5-9,0 0 3-5,-3 0 0 14,-3-2 0-14,3-4 0 14,9 0 0-14,10 0 5 13,15 0-9-13,9 0 9 14,7-6-8-14,4-1 7 14,5 2-8-14,0 1 6 13,-6 1-4-7,-1 1 2-6,-2 2 0 13,-3-3-2-13,-1 1 6 14,-6 0-8-14,3 2 8 0,2 0-8 13,2 0 8-13,8 0-7 13,3 0 3-13,1 0-1 14,0 2 0-14,-3 10 0 20,-7-2-4-20,-1 2 10 14,-3-4-8-14,3-4 7 0,-1 1-5 12,1-5 3-12,-2 0-2 14,7 0 0-14,1 0 1 14,11 0-1-14,9 0 5 13,5 0-10-13,6 0 12 14,2 0-13-9,3 0 10-5,2 0-6 14,0 0 2-14,0 0-3 14,0 0 0-14,0 0-10 13,0 0 9-13,0 0-12 14,10 0 6-14,9 0-11 0,12 0 16 12,12 0 5-12,15 7 3 21,2 3-3-21,7 2 0 13,4 2-2-13,3 1 7 14,1-6-8-14,0 1 7 0,-2-3-8 13,-2-3 6-13,-1 0-3 13,3-3 1-13,3-1 0 14,1 0 3-14,6 0-2 20,6 0 1-20,11-8 1 0,10-3-3 13,1 0 1-13,3 3-2 13,0-1 1-13,2 0 0 14,-5 1 0-14,-2 0 0 13,-11 4 0-13,-9 1 0 14,-2-2-3-14,-2-1 6 14,5 0-6-9,3 0 6-5,3 3-3 14,0 3 0-14,1 0 0 13,9 0 0-13,0 0 0 14,2 0 0-14,-11 9 3 14,-12 3-6-14,-14-2 4 0,-4 2-4 12,-1-2 5-12,-2-4-2 20,9 0 0-20,8-1 0 14,6-3-2-14,4-2 4 14,1 0-4-14,-6 0 5 0,-1 0-3 12,-11-5 4-12,-5 1-5 14,-5 2 2-14,-4 2-1 14,-2-3 0-14,-2 0 0 20,4 1-1-20,7-2 5 0,16 2-5 12,15-4 4-12,11 0-3 14,9-3 0-14,-2 0 0 14,-2 1 0-14,-3 0 0 13,-6 0-2-13,-5 2 4 14,-6 2-6-14,-5 1 11 13,0 3-13-7,-2 0 11-6,0 0-7 14,0 0 2-14,-4 0 0 13,-4 0 0-13,-2 0 2 14,-4-3-2-14,3-3 4 13,2-2-7-13,7-1 8 0,2-4-4 13,-3 1 0-13,-4 0 0 20,-4 3-1-20,-2 0 0 14,0 3 0-14,3 1 2 14,-1 2-7-14,-2-1 11 0,2 4-11 12,-3-2 7-12,3 2-3 14,-3 0 1-14,2-3 0 13,-2-2 0-13,-2-2 1 14,-5 0-3-8,0 0 6 8,-4-5-7-14,-2 3 8 0,5 0-10 13,-3 5 6-13,5 1-2 13,0 3 1-13,5 0 0 14,-6 0-1-14,3 0 3 14,2 0-5-14,-3-4 8 0,7 0-9 19,6 0 8-19,6 0-7 13,0-3 3-13,-1 4 0 14,-8-4-1-14,-13 2 1 14,-9 0-2-14,-16 5 5 0,-9 0-7 12,-11 0 4-12,-7 0-3 14,-3 0-4-14,-2 0 2 14,-1 0 5-9,7 0 0-5,-3 0-1 14,1 0 4 0,2 0-6-14,-3 2 7 0,3-2-7 13,-5 3 7-13,1-2-6 14,0-1 2-14,-6 3 0 13,1-3-2-13,-5 1-7 14,0 2 4-9,0-2-11-5,0 2-3 14,-2-1-6-14,-19-1 23 14,-1 3 2-14,-4-1 9 13,3-3-2-13,-4 0 1 14,0 0 5-14,-2 0-8 13,-8-3 3-13,-6-2-7 0,-10 3 1 20,-15 2-1-20,-7 0-2 0,-12 0-1 12,-2 10 1 3,2 4 1-15,9-2 0 13,12-5-2-13,5 0 7 0,8-3-9 13,3-4 9 2,2 0-2-15,1 0-1 0,-1 0 5 12,0-7-3-6,-8 0-4-6,-6 3 0 13,-9 4 0 2,-12 0-2-15,-4 0 3 0,-2 0-7 13,-3 10 9-13,5-2-6 13,8 1 3-13,0-4 0 14,4-1 0-14,1-2 2 14,-2-2-2-9,-2 0 3-5,-7 0-4 14,-4 0 3-14,2-4-1 13,-2-3 2-13,0 2-3 14,-2 3 0-14,-6 2 0 14,8 0 0-14,7 0 0 13,10 7-4-13,10 4 7 0,4-3-8 13,3 4 7-8,-5-5-4-5,-3 4 2 14,-4-2 0-14,-4-2 0 14,-3 3 0 0,0-2-2-14,3 2 5 14,-3 1-8-14,5-2 9 0,-2 3-9 13,7-2 8-13,2-2-3 13,8 0 0-7,7-2 0-6,9-1 0 13,7-4 1-13,6-1-2 14,10 0 4-14,1 0-5 14,8 0 6-14,3 0-5 13,3 0 2-13,0 0-1 14,0 0 0-14,0 0 0 0,0 0-2 19,0 0 6-19,0 0-8 14,0 0 3-14,0 0-1 0,0 0-6 12,0 0 6-12,0 0-4 14,0 0 1-14,0 0 3 13,0 0-6-13,0 0 5 14,3 0 6-14,-1 0-6 14,2 0 7-9,-4 2-5-5,0-2 2 14,0 0 0-14,0 0-1 13,0 0 1-13,0 0-2 14,0 0 1-14,2 0-3 14,2 4 3-14,2 8-5 13,0 6-1-13,-6-2-19 14</inkml:trace>
    </iact:actionData>
  </iact:action>
  <iact:action type="add" startTime="107756">
    <iact:property name="dataType"/>
    <iact:actionData xml:id="d21">
      <inkml:trace xmlns:inkml="http://www.w3.org/2003/InkML" xml:id="stk21" contextRef="#ctx0" brushRef="#br0">22980 8879 7 0,'0'0'3'1,"0"0"-1"13,0 0-1-13,0 0 2 14,0 0 3-14,0 0-5 13,0 0 12-7,0 0-5-6,2 0 14 14,0 0-18-14,0 0 1 13,3 0-5-13,6 0-4 14,9 0 3-14,5 2 1 13,4 6 1-13,2-2 3 14,2 2-5-14,8-2 4 14,-1-4-3-9,9 2 3-5,6-4-3 14,7 0 1 1,10 0 1-15,4 0 0 0,-2 0 0 12,-3 0-2-12,-7 0 3 14,1 0-4-14,-1 0 5 13,2 0-4-13,0 0 1 0,-1 0 0 20,-5 0-1-20,0 0 1 0,-4 0 2 12,2 0-1-12,3 0-2 14,1 0 5-14,2-6-6 13,5-8 4-13,0-2-2 14,3 2 2-14,1 2-1 14,-4 2 1-14,1 0 0 20,-1 5-4-20,0 2 6 0,-7 3-8 13,-2 0 8-13,-4 0-6 13,4 0 2-13,5 3 0 14,-1 4-1-14,-1 1 1 13,-1 2 1-13,-4-3 0 14,4 2-4-14,1-4 6 0,7 2-5 19,3-2 6-19,1-5-4 14,1 0 3-14,-6 0-4 13,-1 0 0-13,-2 0 2 14,7 0-2-14,8-7 2 0,2-9 0 13,3 4 2-13,-6 4-5 13,-3 2 2-13,-4 4-1 20,-4-2 3-20,1 1-3 14,3 3 2-14,-2 0 2 0,3 0-6 13,-10 0 7-13,-3 0-10 13,-6 0 10-13,1 5-5 14,-3-1 0-14,5 2 0 14,4-2 0-14,8 0 1 20,-1-2-2-20,0 0 5 0,-5-2-8 12,-1 0 9-12,1 0-9 14,4 0 6-14,3 0-2 14,2-10 0-14,3-4 1 13,7 2-4-13,-5 2 7 14,-4 0-9-14,-3 2 11 0,-11-2-11 19,2 4 9-19,1 1-5 14,1 0 1-14,1 5 0 13,1 0-1-13,2 0 2 14,-10 0-5-14,-3 0 8 0,-1 0-8 12,-3 0 7-12,3 0-6 14,-3 0 6-14,0 0-3 20,5 0 0-20,-4 0 1 14,-2 0-2-14,2 0 4 0,-6 0-8 13,-1 0 10-13,-9 0-11 13,-12 0 9-13,-5 0-3 14,-9 0 0-14,3 0 0 13,1 0 0-13,-3 0 2 14,-7 0-3-8,-1 0 5-6,-3 0-8 13,0 0 0-13,0 0 4 14,0 0-9-14,0 0 2 13,0 0-1-13,-9 0 8 0,-4 0 6 13,-7 0-6-13,-5-2 10 14,-2 2-9-14,5-2 6 20,-7-3-4-20,-2 5-3 13,-10-3 0-13,-12 3 0 14,-2 0-3-14,-8 0 6 14,-8 0-6-14,2 0 7 0,4 0-8 12,7 0 9-12,9 0-7 14,2 0 3-14,-4 0-1 20,-7 0 0-20,-9 0 1 14,-6 0-3-14,-8 0 5 0,-10-2-8 12,-14-2 10-12,-4 0-10 14,-5 0 8-14,14 1-4 14,22 0 2-14,15-1-1 13,19-1 0-13,3 0 1 14,8-3-2-9,4 0 3-5,-2-2 4 14,-3-1-4-14,-10 2 0 14,-14 0-2-14,-22 6-2 13,-16 3-2-13,-18 0 2 14,-13 7 2-14,-6 18-3 0,-1-1-1 13,7-2 4-13,13-5-4 13,16-10 7-7,6 0-3 8,12-7 0-14,2 0 0 14,2 0 0-14,5 0 1 14,2-12 2-14,-1-2-1 0,2 1-4 12,-3 3 4-12,-8 4-4 14,2 3 2-14,-4 3-1 13,3 0-1-7,2 0 1 9,3 3-1-15,-3 11 4 0,-1 6-8 12,-2 1 12-12,1 3-12 14,0-4 7-14,0-6-2 14,-2-7 2-14,-3-5-1 13,-2-2 0-13,5 0 2 14,2 0-5-9,0-6 9-5,0-2-12 14,0 4 10-14,1 1-8 14,-2 3 1-14,1 0 2 13,0 0-4-13,-2 5-2 14,0 5 5-14,2-4-11 0,1 0 12 12,6-2 0-12,7 2-5 14,-1 4 9-8,3 6-6-6,-3 2 3 13,3 0-1 2,6-3 0-15,9-4 0 0,7-1-4 12,7 3 7-12,4-6-7 14,2 1 3-14,4-2 0 14,4-3 2-14,5-1 0 13,1-2 2-7,1 0-2-6,4 0 1 13,-1 0 2-13,3 0 0 14,0-2 0-14,4-3 7 14,2 3-7-14,0 0 6 13,0 1-9-13,0 1 0 14,0 0-5-14,14 0-5 14,13 0 10-9,13 0 0-5,18 0 2 0,13 0 4 13,11 1-6-13,8 5 0 13,3-1 0-13,1-2 0 14,-3-1 1-14,1 0-2 14,1-2 7-14,1 2-10 13,-3 1 8-13,3-3-6 14,-1 0 5-9,15 0-5-5,10-3 2 14,11-4 0-14,7 3 0 14,-2 4 1-14,-5 0-3 13,-11 0 4-13,-11 11-4 14,-13 1 6-14,-12 1-6 14,-8-1 4-14,-10-2-2 13,7 0 0-7,4 2 1-6,0 0 2 13,3-2 0-13,-7-3-4 14,-6 0 5-14,-7-1-4 0,-7-2 3 13,-3-3-3 1,-13-1 0-14,-6 0 0 0,-12-16 0 13,-10-3 2-13,-2 3-4 13,-5 3 7-7,0 5-5-6,0-1 4 14,0 2 3-14,0-1-4 13,0 2 10-13,0 0-4 14,0 1-1-14,0 2 5 13,0 1-10-13,0 0 13 14,0 0-10-14,0 2 10 14,0 0-15-9,0 0 7-5,0 0-5 14,0 0-2-14,0 0-1 13,0 0-5-13,0 0 3 14,0 0 4-14,-5 0-9 14,5 0 11-14,0 0-8 0,0 0 8 12,0 0-4-12,0-1 0 21,0 1 3-21,0 0-3 0,0-4 4 12,0-3-3 3,0-1 0-15,-7 0-2 0,-3-2-4 12,-6-1 3-12,-8 6-12 14,-17 5-27 1,-15 0-72-15</inkml:trace>
    </iact:actionData>
  </iact:action>
  <iact:action type="add" startTime="111476">
    <iact:property name="dataType"/>
    <iact:actionData xml:id="d22">
      <inkml:trace xmlns:inkml="http://www.w3.org/2003/InkML" xml:id="stk22" contextRef="#ctx0" brushRef="#br0">4101 9731 5 0,'0'0'5'1,"0"0"8"0,0 0-3 12,0 0 13-12,0 0-12 14,0 0 4-9,0 0-4-5,0 0 0 14,0 0-1-14,0 0-6 14,0 0-4-14,2 0-1 13,12 0-3-13,17 0 2 14,20 0 2-14,19 0 0 14,11-5 2-14,7-6-2 13,1-1 1-7,0-2-3-6,0 0 8 13,7-2-10-13,0 0 9 14,2 2-6-14,-4-2 4 14,-5 6-3-14,-9 2 0 13,-4 6 0-13,-5 2 0 14,2 0 0-14,1 0-2 13,2 0 6-7,2 8-8-6,3-2 9 14,-4 0-9-14,8-4 7 0,-2 0-3 12,-1-2 0-12,0 0 1 14,3 0-2-14,2-2 5 13,5-8-5-13,3-2 5 14,3 0-8-14,-2 2 6 14,-7 3-3-9,-8 2 1-5,-8 5-2 14,-5 0 2-14,-6 0 0 13,0 2-4-13,-1 8 8 14,1-3-8-14,0 0 8 14,3-2-6-14,-1 4 3 13,-1-5-1-13,-3 0 1 14,2-1 0-9,-4 2-1-5,-4-1 1 14,2 1-4-14,-8 2 6 14,4 3-6-14,0 0 5 13,0 4-3-13,8 3 1 0,5-5-1 13,7-1 1 2,5-2 0-15,6-8-1 0,2-1 4 12,-10 0-6-6,-5 0 5 8,-7 0-4-14,-8 0 4 0,-2 0-3 13,3 0 1-13,4 0 0 14,5 0 0-14,5 0 2 13,-2-1-7-13,1-4 10 14,-6-1-7-14,-3 0 4 13,-4-2-2-7,-5 1 0-6,0 2 0 14,-12 1 0-14,-10 2 2 13,-12-1-5-13,-9 3 8 14,0 0-10-14,-6 0 7 14,5 0-5-14,-3 0 3 13,5 0 0-13,-2 0 0 14,-1 0 0-9,1 0-1-5,-5 0 3 14,-2 0-4-14,0 0 5 0,0 0-5 13,0 0 5 1,0 0-6-14,0 0 2 0,0 0-5 13,-4 0 2-13,-1 0 4 13,-1 0 5-13,-6 0-4 14,-7 0 10-8,-8 0-9-6,-4 0 2 13,-3 0-4-13,-2 0 2 14,0 0 1-14,1 0-1 14,-3 0-2-14,-7 0 2 13,-8 7-4-13,-12 0 4 14,-13 5-7-14,-15 1 6 13,-17 3-2-7,-14 4 1-6,-10 0 0 14,-7 1 0-14,4-2 1 13,2 1-3-13,4 1 7 14,7-5-10-14,7 0 11 13,12-2-8-13,16-6 3 14,9-2-2-14,4-6 1 14,1 0 0-9,-6 0-2-5,-4 0 6 14,-1-4-8-14,-5-6 8 0,-6-2-6 12,-3 3 6-12,-2 1-5 14,-1 3 1-14,7 0 0 14,2 3 0-14,5 2 0 13,4 0-2-13,1 0 7 14,6 0-9-8,7 0 9-6,9 0-6 13,6 0 2-13,4 0-1 14,5-2 0-14,-2 1 0 13,-4 1 0-13,-1 0 0 14,-1 0-4-14,-1 0 8 14,5 0-8-14,1 0 8 13,4 0-5-7,1 0 1-6,-2 0-2 13,0 0 1-13,7 0 2 14,3 1-3-14,6-1 6 14,6 2-7-14,4-2 8 13,9 0-6-13,0 0 2 0,3 0-2 13,1 0 1-13,-4 0 0 14,3 0 0-9,3 0 2-5,-3 0-2 14,4 0 4-14,-2 0-3 13,1 0 1-13,-5 0-4 14,1 0 1-14,2 0 1 14,1 0-1-14,3 0 1 13,0 0-4-13,-2 0 6 14,2 2-5-9,-2 1 6-5,-3-1-5 14,-1 0 2-14,4 0 0 14,2-1 1-14,-1 2-1 13,3-2 0-13,0 2 3 14,2-3-8-14,0 0 10 14,0 0-9-14,0 0 6 13,0 0-4-7,0 0 2-6,0 0 0 13,0 0 0-13,0 0 0 14,0 0-4-14,0 0 8 0,0 0-8 13,0 0 7 1,0 0-8-14,0 0 3 0,0 1 0 13,0-1 0-13,0 0-1 13,0 0 3-7,0 0-3-6,0 0-2 14,0 0 10-14,0 0-6 13,2 0 3-13,-2 0-3 14,0 0 2-14,0 0-1 14,0 0 0-14,0 0 2 13,0 0-4-13,0 0 6 14,0 0-8-9,0 0 9-5,0 0-8 14,2 0 6-14,-2 0-3 14,2 0 0-14,-2 0 1 13,0 0 2-13,0 0-1 14,0 0 0-14,0 0 2 13,0 0-8-13,0 0 7 14,0 0-6-8,0 0 5-6,0 0-2 13,0 0 0-13,0 0 1 14,0 0-2-14,0 0 4 0,0 0-6 12,0 0 6-12,0 0-4 14,0 0 3-14,0 0-3 14,0 0 1-14,0 0 0 13,0 0 0-7,0 0 4-6,0 0-8 14,0 0 8-14,0 0-5 13,0 0 4-13,0 0-4 14,0 0 1-14,0 0 0 13,0 0 0-13,0 0 1 14,0 0-3-14,0 0 6 14,0 0-7-9,0 0 8-5,0 0-9 14,0 0 5-14,0 0-2 13,0 0 1-13,0 0-2 14,0 0 1-14,0 0-1 14,0 0 0-14,0 0-2 0,5 0 3 12,3 0-8-12,11 0 8 20,3 0-5-20,9 5-15 14,5 2-51-14</inkml:trace>
    </iact:actionData>
  </iact:action>
  <iact:action type="add" startTime="115540">
    <iact:property name="dataType"/>
    <iact:actionData xml:id="d23">
      <inkml:trace xmlns:inkml="http://www.w3.org/2003/InkML" xml:id="stk23" contextRef="#ctx0" brushRef="#br0">16237 9677 10 0,'0'0'1'15,"0"0"2"-14,0 0-1 14,0 0-4-14,0 0-2 13,0 0 0-13,0 0-2 14,0 0 6-14,0 0 0 14,0 0 0-14,0 0 0 13,4 0 0-7,0 0 0-6,8 0 0 14,1 3 0-14,5 4 0 13,6 0 0-13,3 2 1 14,4-3 1-14,5-1 5 13,2-2-5-13,4-1 8 14,8-2-8-14,0 0 7 14,4 0-6-9,0 4 0-5,-5-1 0 14,-7 4-2-14,0 2-1 13,1 1 4-13,1 1-7 14,10 3 7-14,6 2-3 14,9 1 1-14,7-4-1 0,4-1 4 12,7-1-5 3,0-3 0-10,-2-2 4-5,0-2-2 0,-3-3-1 13,-2-1 8-13,3 0-8 14,4 0 6-14,4 3-7 13,3 3 2-13,4 1 1 14,2 5-2-14,-5 5-1 14,6 3 3-14,-3 1-6 13,4 2 8-7,2-5-8-6,-6-4 7 13,6-2-3-13,3-4-1 14,3 0 5-14,3-4-5 14,-3 1 3-14,1-2-3 13,-2-3 4-13,-7 0-3 14,1 0 3-14,-11 0-3 13,-7 0 0-13,-6 0-1 5,0 0 4 10,1 0-4-15,4 0 1 0,1 0 4 12,-2 0-5-12,-4 0 2 14,0-6-2-14,1-3 3 13,4-2-3 2,6 2 0-15,1-3 0 14,4 5 0-14,-4 0 2 4,-3-2-6-4,1 3 8 14,-2 0-8-14,-2 0 8 14,2-1-4-14,1 2 0 13,-4-2 0-13,0 0 2 14,-1-1-2-14,4 0 0 13,5-1 4-13,5 0-6 14,7 1 7-8,-2-1-10-6,4-3 9 13,2 1-4-13,-1-3 0 14,2 3 0-14,-7-1 0 13,-1 1 2-13,-3 1-4 14,2-6 7-14,3 4-8 14,-3-3 8-14,-2 1-6 13,-9 2 2-13,-4 2-1 5,2 3 0-5,-2-2 1 13,-1 1-1-13,1-2 5 14,-5 5-9-14,-2-4 9 14,0 1-6-14,3 2 5 13,1-2-7-13,3 2 3 14,2 2 0 1,6-1 0-15,-4 2 1 4,-1 3-4-4,-8 0 8 14,-5 0-10-14,-1 0 10 13,2 0-8-13,-1 0 6 14,4 0-3-14,-8 0 3 14,-9 0-3-14,0-2 1 13,-1 0 5-13,-1 0-11 14,7 2 10-9,0-3-7-5,2 3 5 14,-2-2-4-14,-5 2 1 14,-2 0 0-14,-2 0 0 13,2 0 1-13,1-3-4 14,-3 1 9-14,2 0-10 0,-4 0 8 13,-7 2-8-13,-3 0 4 13,-6 0 0-7,1 0 0-6,1 0 0 13,1 0-2-13,-1 4 4 14,4 1-7-14,1-5 10 14,-5 2-7-14,-3-2 5 13,-12 0-4-13,-10 0 2 14,-8 0 1-14,-4 0 0 13,-5 0-1-7,0 0 6-6,0 0-4 14,-2 0-6-14,-1 0-4 13,-4 0 5-13,3 0-2 14,-5 0 4-14,-7 0 4 14,-5 0-3-14,-10 0 6 13,-4 0-7-13,-7 0 5 14,-11 0-3-9,-16-2-4-5,-14 2 1 0,-8 0 1 13,-5 0 0 2,7 11 0-15,-1-1 0 13,9-2 2-13,2 2-4 0,-1-3 5 13,2-2-6-13,-2-3 10 13,1-2-7-13,4 2 0 14,8-2 0-8,3 0 0-6,-1 3 0 13,0-1 0-13,-6 5 3 14,-5-2-9-14,-2 2 12 13,-14-3-11-13,-1-2 9 14,-9 2-5-14,-8 2 1 14,-2-2 0-14,-4 4 0 13,5-2 1-7,-2 1-5-6,-1 3 9 13,-9 1-11-13,-8 5 10 14,-6 6-8-14,-5 0 2 0,-7 2 2 13,-7-2-2 1,-14-1-1-14,-2-5 2 14,1-4 2-14,17-8-8 0,18-4 14 19,20 0-10-19,20 0 6 0,3-3-2 13,6-6-1-13,3-1 0 13,1 0 0-13,0 6 0 14,-4 4-7-14,-9 0 4 14,-8 0 3-14,-10 0-4 13,-4 6 1-13,0 0-4 14,6-6 7-9,10 0 0-5,8 0 0 14,5 0 1-14,4 0 2 14,-2-5-5-14,0 2 8 13,-9 3-11-13,-8 0 6 14,-6 0-1-14,2 0 0 14,-2-4 0-14,8-6 0 13,3-6 1-7,3-2-2-6,5-1 5 13,4 2-7-13,1 2 9 14,1-2-7-14,0 0 1 0,-4-5 0 13,-3 1 1-13,-6-4-1 13,-3 4 0-13,1 4 4 14,0 7-9-14,0 5 8 13,1 5-6-7,8 0 3-6,2 0-2 14,11 13 2-14,4-1-3 13,1-2 2-13,2-4 2 14,-5-1-3-14,3 2 6 14,1-2-8-14,5 4 8 13,7-1-8-13,6-2 5 14,8-2-1-9,10-4 3-5,9 2-3 14,9-2 6-14,12 0-6 14,-1 0 1-14,7 0 3 13,0 0-7-13,0 0 4 14,0 0-2-14,0 0-1 13,0 0-4-13,0 0-4 0,13 0-8 20,12 3 9-20,13 9 9 0,13-1 1 12,14 5 1-12,9 3-3 14,12-7 4-14,11-1-3 13,7-4 2-13,10-3-2 14,6-4 5-14,9 0-4 14,5 0-2-14,-4 0 5 13,-3 0-7-7,-7 0 5-6,-6 5-3 13,-1 7 1-13,-4 7 0 14,3 1 0-14,-1 4 2 14,3 0-5-14,4 0 8 13,0-2-10-13,3-5 10 14,-1-5-7-14,3-7 4 14,2-5-2-9,-1 0 2-5,1 0-2 14,2 0 2-14,3 0 2 13,8-5-6-13,5 2 5 0,-4 1-5 13,0 0 4-13,-6 2-3 14,-3 0 1 0,-5 0 0-14,-7 0-1 0,-5 0 6 19,-3 0-9-19,-6 0 8 0,2 0-4 13,2-2 3-13,13-6-1 14,9 2 0-14,1 0 1 13,-6 3-3-13,-11 3 0 14,-14 0 0-14,-9 5 0 13,-10 7-6-13,-13 0 12 14,-12-2-11-8,-14-3 10-6,-13 0-7 13,-8-3 4-13,-13-2-2 14,-6-2 0-14,-2 0 0 14,0 0 7-14,0 0-2 13,0 0 12-13,-6 0-4 14,-7 0 11-14,-10-13-10 13,1-6-12-7,-3 5-2-6,1 4-2 14,4 2 2-14,-7 6-14 13,-4 2 8-13,-9 0-16 14,-9 4 0-14,-9 16-27 0,-7 0-22 12</inkml:trace>
    </iact:actionData>
  </iact:action>
  <iact:action type="add" startTime="119208">
    <iact:property name="dataType"/>
    <iact:actionData xml:id="d24">
      <inkml:trace xmlns:inkml="http://www.w3.org/2003/InkML" xml:id="stk24" contextRef="#ctx0" brushRef="#br0">3995 10928 12 0,'0'0'6'15,"0"0"6"-14,0 0-11 14,0 0 5-14,0 0-4 4,0 0-3 11,0 0 1-15,0 0 0 0,0 0 0 13,0 0 1-13,0 0 1 13,0 0 0-13,0 0-4 14,0 0 5-14,0 0-4 13,0 0 1-13,0 0 0 14,0 0-2-8,2 0-3-6,0 0 4 13,0 0 1-13,0 0 1 14,0 0 1-14,-2 0-2 14,2 0 3-14,-2-2-6 13,7 2 3-13,11 0-3 14,16 0 3-14,19-5 4 13,25-6 7-7,15-5-9-6,17-4 2 14,4-3 0-14,4 0-4 13,3 0 1-13,-4 6-1 14,-1 5 0-14,-11 4 1 14,-11 7-1-14,-13 1 2 0,-2 0-5 12,-6 5 6 3,3 9-6-15,1 0 8 4,-4 0-8-4,-2-2 3 14,-7-4 0-14,2-2 0 14,0-4 1-14,3-2-1 13,8 0 3-13,-2 0-4 14,3 0 3-14,-5 0-4 13,-4 0 2-13,3 0 0 14,-1 0 1-8,10 0-1-6,3-3 0 13,5-4 1-13,2 1-5 14,1-1 9-14,-1 2-10 14,-8-2 8-14,-9 5-3 13,-17 2 0-13,-12 0 0 14,-16 0-1-14,-14 0 2 13,-7 0-4-7,-6 0 7-6,-2 0-3 14,0 0 0-14,0 0 10 13,-2 0-5-13,-8 0 8 14,-1 0 4-14,-7 0 1 0,-6 0-4 12,-10-7-11-12,-8-3-8 14,-7 6 6-14,-14 0-6 14,-8 4 3-9,-9 0 0 10,-12 0 1-15,-16 0 0 0,-13 0 0 12,-15 0 0-12,-8 0 0 14,-1 0 3-14,4 4-5 14,18 2 7-14,17-3-9 13,11 4 5-13,7 0-1 14,1 0 0-9,0-2 0-5,4-2-1 14,8-3 3-14,1 0-5 14,7 0 8-14,0 0-10 13,1 0 7-13,-4 0-4 14,3 0 2-14,-4 0 0 14,5-3 0-14,0 0 2 13,11-1-3-7,4 2 5-6,3-1-7 13,6 1 9-13,7 2-11 14,10 0 7-14,5 0-2 14,13 0 1-14,7 0-1 0,0 0-3 12,5 0-18-12,26 0-11 14,16 7 31-14,13 7 1 14,9 0 0-9,7-3 2-5,4 1-1 14,1-10-1-14,-6 4 2 13,-1-3-1 2,-7 0-1-15,-3-2 4 0,-2-1-7 13,3 0 9-13,5 0-9 13,1 0 6-13,0-1-3 14,9-11 1-9,3-2-1-5,6 2 1 14,7-5 3-14,2 7-8 14,0 3 9-14,-5 7-10 13,-14 0 8-13,-19 0-7 14,-18 0 4-14,-15 0-2 13,-13 2 2-13,-8 3-5 0,-4-1 4 13,-2-2-4-7,3-1 4-6,-3 2 2 13,2-1-2-13,-2-2 2 14,0 0-1-14,0 2 2 13,0-2 2-13,0 0 2 14,0 0-5-14,0 0 3 14,0 0-1-14,0 0-6 13,0 0-8-7,0 2-1-6,0 6-41 13</inkml:trace>
    </iact:actionData>
  </iact:action>
  <iact:action type="add" startTime="121332">
    <iact:property name="dataType"/>
    <iact:actionData xml:id="d25">
      <inkml:trace xmlns:inkml="http://www.w3.org/2003/InkML" xml:id="stk25" contextRef="#ctx0" brushRef="#br0">9534 10844 11 0,'0'0'25'15,"0"0"-16"-8,0 0 3-6,0 0-12 13,-7 0 0-13,-5 0 0 14,2 0-7-14,-8 2 6 14,-2 3 0-14,-1-2-4 0,-1-1 10 12,7 0-6 3,-3-2 3-15,2 0 1 0,5 0-1 19,0 0 2-19,7 0 5 0,4 0-5 13,0 0 13-13,0 0-13 13,0 0 3-13,0 0-4 14,0 0-4-14,2 0 2 13,0 0-1-13,-2 0 0 14,0 0-3-14,2 0 3 14,0 0-5-9,3 0 4-5,4 0 0 14,2 0-3-14,7 0 8 14,6 6-4-14,12 2 1 13,11 0-1-13,17-3 0 14,17 0 2-14,17-5-1 13,9 0 2-13,9 0-2 14,7 0 3-8,1-5-3-6,1-8 0 0,-11 1 1 12,-7 3 1 3,-10 0-2-15,-1 1 1 13,1 4 2-13,-1 0-4 0,6 4 5 13,5 0-5-13,6 0 2 14,5 2-3-14,3 12 2 13,-3 2-1-7,-10-2 0-6,-8-4 1 13,-7-2-4-13,-8-6 7 14,-8-2-7-14,-7 0 6 14,-7 0-3-14,-3 0 0 13,2 0 1-13,3 0-1 14,1 0 2-14,5 0-5 14,1 0 8-9,-3 0-11-5,-2 0 12 14,-9 0-10-14,-11 0 8 13,-11 0-4-13,-12 0 0 14,-4-4 1-14,-8 4-1 14,-4 0 4-14,-6 0-7 13,-2 0 7-13,0 0-4 0,0 0 3 19,0 0 2-19,0 0-4 0,0 0 3 13,0 0 3-13,0-3-2 14,0-8 3-14,0-3-6 13,0-4-4-13,0-2 4 14,-2 3-2-14,2-6 4 14,0-1-4-14,0-8 0 13,0-5 0-7,0-9-2-6,11-3 4 13,-4-10-6-13,0-5 10 14,-3-6-6-14,-2-6 3 14,3-9-1-14,-5-1-2 13,0 1 0-13,0 4 0 14,0 7 1-14,0 9-3 13,0 9 8-7,0 8-12-6,-11 8 11 14,-3 3-8-14,-3 5 6 13,-4 1-3-13,2 1 0 14,-1 4 0-14,-1 0 1 13,-1 4 1-13,-2 0-4 0,1 5 5 13,5 3-7-13,1 5 8 14,1 1-7-9,-2 0 3-5,0 1 0 14,-6 4-1-14,-8 1-1 13,-3 2-1-13,-9 0 6 14,-4 0-6-14,-1 0 8 14,-2 2-8-14,0 1 7 13,-5 2-4-13,-4-3 0 14,-5 0 1-8,-8-2-1-6,-10 0 2 13,-4 0-4-13,0 0 7 14,0 0-6-14,5 0 3 13,0 0-2-13,-3 0 2 14,-2 0-2-14,0 0 0 14,5 0 0-14,1 0-3 13,6 0 7-7,1 0-8-6,1 6 10 13,-2-1-12-13,2 2 9 0,-1 3-5 13,3-1 2-13,7 0 0 14,1-1-1-14,-1 2 4 13,-5 2-7-13,-12 4 9 14,-6 4-10-14,-2 2 7 14,2 0-4-9,4 0 2-5,8-3 0 14,10 0 0-14,5-4 1 13,4-3-2-13,5 2 5 14,2-5-10-14,4 1 12 14,8-2-9-14,5-2 7 13,3-2-4-13,5-2 2 14,-1-2-2-9,1 0 0-5,2 0 2 14,6 0-7-14,3 0 11 14,6 0-11-14,5 0 9 13,0 0-8-13,2 0 3 0,0 0-1 13,0 0 0 1,0 0-1-14,0 0 1 0,0 0-6 13,0 12 6-7,-3 4-5 8,-2 9 3-14,1 4 1 0,0 8 3 13,-1 4 0 2,3 8 0-15,-2 6-2 0,0 6 4 12,-2 8-7-12,4 6 10 14,2 14-12-14,-2 4 11 13,2 8-6-7,0-6 2-6,0-9 0 14,0-12 0-14,0-12 2 13,0-10-5-13,0-8 2 14,2-8-1-14,6-3 2 14,-2-7 0-14,-2-6-1 13,-1-3-2-13,1 0 3 14,0-5 0-9,-2 0 0-5,3-7 1 14,-5-5-4-14,3 0 6 0,-1 0 7 13,-2 0-4 1,0 0 14-14,0 0-11 0,0 0 4 13,0 0-3-13,0 0-6 13,0 0-2-13,0 0 2 14,0 0-8-8,0 0 4-6,0 0-4 13,0 0-1-13,0 0 3 14,0 0-6-14,0 0-1 13,4 0 0-13,1 0-8 14,8 7 13-14,11 3 4 14,16-1-1-14,16 0 2 13,22-5 5-7,18-2-6-6,12 0 3 14,2-2-2-14,0 0 2 13,-8 0-6-13,-4 0 6 14,-1 0-4-14,-6 0 2 13,0 0-2-13,5 0 5 14,6-6-4-14,10-8 0 14,9-2 0-9,-3 0 0-5,2 0 1 14,1 2-1-14,-1 4 4 0,0 3-8 12,-2 3 9-12,0 1-7 14,-2-4 2-14,4 2 0 14,-1 1 0-14,-3 4 0 13,-8 0-3-13,-2 0 7 14,-8 0-9-9,-5 0 10-5,-6 5-9 14,-6 4 7-14,-12-5-3 14,-9-4 0-14,-9 0 0 13,-6 0-1-13,-12 0 3 14,-4-2-1-14,-9-6 3 14,-2-2-1-14,-2-5-2 13,4-5 8-7,-1-2-8-6,4-5 0 13,2 2 1-13,-6 5 0 14,2 2-4-14,-5 4 7 14,-6 2-10-14,-1 4 10 13,-5 2-6-13,-4 0 5 0,3 0-1 13,-3-2-3-13,0-7 2 20,0-2-2-20,0-5 2 14,-3-6-5-14,-5-4 6 0,-3-4-5 12,-3-10 8-12,1-7-10 14,-3-3 5-14,1-4-2 14,-3 0 1-14,-2 3-4 13,-4 3 4-13,-6-1-9 20,-3-6 6-20,-8-3-3 0,-3-2 5 13,-3-1-5-13,-1 9 3 14,-4 8-8-14,-2 8 11 13,1 5-2-13,2 4 2 14,1 6-3-14,9 0 7 13,1 7-8-13,3 2 9 14,11 4-6-8,2 2 1-6,1-2 0 13,3 3 0-13,0-2 1 14,-2-1-2-14,3 2 4 0,4 2-6 13,1 1 1 1,4 2 0-14,1 2-5 0,3 0 7 13,0 2-1-13,0 2 0 20,-1 1 1-20,-3 0-5 0,-2 0 5 13,-1 0 0-13,-5 0-3 13,0 4 6-13,-6 4-3 14,-8-2 1-14,-1-3 1 13,-6 2-1-13,-5-5 0 14,-5 2 0-14,-7-2 3 14,-1 0-7-9,-11 0 9-5,2 2-9 14,-12 3 7-14,-7 0-5 14,-4 1 2-14,-2 0-1 13,4 1 0-13,4 4 2 14,3 0-8-14,-3 4 12 13,-6 1-14-13,-11-3 14 14,-9 1-10-8,-7-2 7-6,-7-1-3 13,0-1 0-13,1 1 1 14,4 3-1-14,1 5 3 0,5 9-6 12,0 6 6-12,0 3-8 14,14-4 9-14,13-8-6 14,21-11 4-14,22-10-1 20,13-4 6-20,15 0-5 0,7 0 6 12,5 0-6-12,2 0-4 14,0 0 2-14,0 0-3 14,0 0 1-14,0 0-1 13,0 0-3-13,0 2-4 14,0 1 7-14,0 6-4 14,0 3 4-9,0 4 6-5,0 0-9 14,0-4 6-14,0-2-1 13,0-2 0-13,0 2 1 14,0 6 0-14,0 8 1 14,0 12-2-14,0 6 4 0,0 10-6 12,0 4 8-12,0 7-8 20,0 0 3-20,0 6 0 14,0 0 0-14,0 1 0 14,0 0-2-14,0-6 4 0,0-4-5 12,4-8 7-12,-1-8-7 14,-3-5 8-14,2-10-8 14,-2-9 4-14,0-2-1 20,0-4 0-20,0-3-1 0,2-2-1 12,3-2 0-12,-3-2-2 14,3 0 8-14,-5-5-6 14,2 0 5-14,-2 0-3 13,0 0 2-13,0 0-1 14,0 0 3-14,0 0-2 13,0 0-2-7,0 0 5-6,0 0-9 14,0 0 8-14,0 0-8 13,0 0 4-13,4 4-3 0,5 19-8 13,0 16 2 1,-2-3-58-14</inkml:trace>
    </iact:actionData>
  </iact:action>
  <iact:action type="add" startTime="135702">
    <iact:property name="dataType"/>
    <iact:actionData xml:id="d26">
      <inkml:trace xmlns:inkml="http://www.w3.org/2003/InkML" xml:id="stk26" contextRef="#ctx0" brushRef="#br0">9768 7572 0 0,'2'-5'1'15,"0"3"5"-14,0 1-2 14,1-2-1-14,1 3 5 13,-4 0-7-13,0 0 11 14,0 0-8-14,0 0 11 14,0 0-8-14,0 0 7 13,0 0-3-7,0 0 2-6,0 0-3 13,0 0-1-13,0 0 5 14,0 0-12-14,0 0 5 0,0 0-4 13,0 0-6 1,0 0 0-14,0 0-3 0,0 0-5 13,0 11-3-13,0 11 3 14,0 12 11-9,0 9 4-5,-7 12-3 14,-1 7 4 0,-2 4-4-14,-3 3 4 0,-5 2-4 13,3 4-1-13,-6 7 0 14,-3 9 0-14,2-3 0 13,-3-6 0-13,5-12-1 14,1-16 2-9,3-10 4-5,-1-11-5 14,7-11 0 1,3-12 0-15,5-5 1 0,2-5-1 12,0 0 4-12,0 0-1 14,0 0-3-14,0 0 11 14,2-3-11-14,5-13 2 13,1-12-2-7,6-15-15-6,3-15-7 13,2-11-11-13,-3-6 9 14,-8-4 3-14,-3 5-3 14</inkml:trace>
    </iact:actionData>
  </iact:action>
  <iact:action type="add" startTime="136237">
    <iact:property name="dataType"/>
    <iact:actionData xml:id="d27">
      <inkml:trace xmlns:inkml="http://www.w3.org/2003/InkML" xml:id="stk27" contextRef="#ctx0" brushRef="#br0">9641 7703 16 0,'2'-9'4'15,"2"-2"-1"-14,1-1-3 14,-1 1 1-14,-2 1 6 13,5 0-5-13,-2 2 10 14,-1 0-8-8,3-1 11-6,-5 2-11 13,2 1 3-13,1 1-5 14,-5 2 1-14,0 1 6 13,0 2-3-13,0 0 11 14,0 0-10-14,0 0 1 14,2 0-5-14,5 0-6 0,24-5 2 12,26-4-7-6,26-5 7-6,29-7 2 13,13-1-1-13,10-2 5 14,15 1-10-14,-7 2 10 14,-17 12-9 0,-16 2 5-14,-16 7-2 14,-12 0 2-14,-6 0-1 0,-2 2 0 13,-3 6 1-8,4 3-3-5,12-2 6 14,16-2-6-14,10-6 6 13,8-1-3-13,9 0-1 14,-1 0 0 1,0-14 0-15,0 2 0 0,-3 4 0 12,-9 4 4-12,-1 2-6 14,-6 2 6-9,-13 0-8-5,-10 2 4 14,-13 13 0-14,-9-2-1 14,-8 1 1-14,-10 0-1 13,-5-4 3-13,-8 0-5 0,-10-2 2 13,-3 0-2 2,-8 2-1-15,3 1 4 0,-3-1-6 12,1-3 6-6,5 0 0-6,-3-2 0 13,7 2 0-13,-2-6 3 14,2 2 1-14,-1-3-2 14,-6 0 2-14,0 0-3 13,-8 0 1-13,-1 0-2 14,-7 0 0-14,3 0 0 13,-3 0 3-7,0 0-3-6,0 0 3 14,0 0-6-14,0 0 5 13,4 0-4-13,9 2 0 14,3 0 2-14,4 1 0 13,-2 2 0-13,-5-1-3 14,-4-2 4-14,-2 1-4 0,-3 4-2 19,3 7 0-19,1 11-4 14,2 16 9-14,-6 17 2 13,1 14 1-13,-5 11 0 14,0 6-1-14,0 12-2 14,0 3 5-14,-3-3-6 0,-3-9 4 12,-4-12-3 3,2-12 0-15,-3-6 0 4,-5-4 0-4,1 0 3 14,-6-1-6-14,1-3 6 14,1-3-4-14,0-7 5 13,6-7-6-13,-1-7 4 14,4-8-2-14,1-9 0 14,7-6 0-14,0-7 5 13,2 0-1-7,0 0 9-6,0 0-9 13,-3 0 13-13,-2 0-15 14,3 0 8-14,-2 0-9 14,2 0 2-14,-1 0-3 0,3 0-2 12,0 0 1 3,0 0-5-15,0 0 4 0,-2 0 0 19,2 0-1-19,0 0 5 14,0 0-3-14,0 0 1 0,0 0 0 12,0 0-1 3,0 0 1-15,-4 0-2 0,-14 0 0 13,-18 0-1-13,-15 0 6 13,-12 0-4 2,-8-1 1-15,-1-10 0 4,-7-3 0-4,-15 3 1 14,-13-3-4-14,-18 2 2 14,-15 1-1-14,-15 3-3 13,-5 2 5-13,-2 6-2 14,2 0 2-14,1 0 0 13,5 0 0-13,14 14-1 14,12-1 1-8,15 2-2-6,12 2 4 13,1-3-5-13,4 1 6 14,1-1-5-14,-1-3 2 13,3-4-1-13,3 0 1 0,10-7 0 13,13 0 1-13,13 0 0 14,9 0 1-14,10-7 1 13,6 0 0-7,2-6 0-6,3 3 0 13,4-2 0-13,-1-2 0 14,2 1 3-14,1-4-5 14,3 1 6-14,-4 4-6 13,6 2-1-13,-3-2 4 14,3 4-5-14,-1 2 1 14,-1 0-1-9,-1-2-2-5,3 4 3 14,2-2-1-14,2 2 5 13,5 0-6-13,-1 1 5 14,5-4 0-14,0 2 0 14,0 3-4-14,0-5 2 13,0 5-1-13,0-1 0 14,0 0 3-9,0 1-6-5,-4-4 6 14,-1-3-5-14,0-3 7 14,1-5-8-14,-2-5 6 13,-3-9-6-13,1-6 1 14,4-6 0-14,2-8 0 0,2-7 4 13,0-14-6-13,0-13 8 13,0-12-7-7,0-3 7-6,0 7-4 13,0 8 0-13,0 10 0 14,0 10-1-14,6 7 2 14,6 1-4-14,-1 7 5 13,3 0-7-13,1-1 8 14,-1-1-6-14,3 6 5 13,-1 8-2-7,-5 8 1-6,0 12-1 14,-4 6 0-14,-4 6 4 13,-3 6-9-13,0 0 5 14,0 0-1-14,0 0-8 13,0 0 5-13,0 0-5 14,0 0 4-14,0 0 2 14,6 0-2-14,5 8 1 4,11 7 6 11,12-2-4-15,19 1 4 0,25 2-3 12,25-4 2-12,20 1-1 14,12-4 2-14,10-6-2 14,2-3 0-14,1 0 2 13,-1-4-3-13,-3-13 3 14,3-1-2-9,-6-1 4-5,-14 0-6 14,-19 5 2-14,-27-2 0 14,-20 4 0-14,-23 2 3 13,-16 2-6-13,-16 6 8 14,-6-2-7-14,0 1 4 14,0 3 5-14,0-3-7 13,0 1 3-7,0-2-1-6,0 2-2 13,0-2 0-13,0 4-6 14,6 0 1-14,4 0-29 14,3 3-68-14</inkml:trace>
    </iact:actionData>
  </iact:action>
  <iact:action type="add" startTime="138855">
    <iact:property name="dataType"/>
    <iact:actionData xml:id="d28">
      <inkml:trace xmlns:inkml="http://www.w3.org/2003/InkML" xml:id="stk28" contextRef="#ctx0" brushRef="#br0">18978 6138 1 0,'-4'-13'17'1,"0"-11"-4"13,-5-10-1-13,-5 15 9 14,-8-1-10-14,-7 3-4 13,-7 3-7-7,-8 5 1-6,-1-1-3 14,-6 3 4-14,4 3 0 13,7 4-1-13,-1 0-2 14,6 0-4-14,-1 0 5 14,-1 14 0-14,3 2-1 13,8-2-2-13,9-5 3 14,13-5-3-9,4-4-4-5,0 0 2 14,18 5-11-14,40 2 16 14,38 5 6-14,35 4-1 0,21 4-4 12,4 4 4 3,-5 4-10-15,-14-5 6 0,-19 2-2 12,-22-3 1-12,-21-4 0 21,-15-2 0-21,-12 0 1 0,-11-4-1 12,-8-5 3-12,-8 2-6 14,-8-5 7-14,-4-1-5 14,-7-2 4-14,-2-1-3 13,0 0 0-13,0 0 5 14,-5 0 2-14,-21 0-2 20,-19 0 9-20,-17-5-14 0,-17-7 0 13,0 3 0-13,0 4 5 13,2 0-5-13,-2 3 1 14,-6 2-1-14,-4 0 0 13,-4 0 0-13,-3 0 0 14,-4 7 0-14,4-2 3 14,1 1-5-9,7 0 6-5,12 4-8 14,10-2 3-14,16 0 1 13,19-2-1-13,22-4 1 0,9-2-1 13,0 0-6-13,9 0 4 14,32 0 3-14,28 0 7 13,35-5-4-13,26-7-1 20,5 5 1-20,0 3-3 0,-8 0 0 13,-11 4 1-13,-10 0-4 14,-10 0 7-14,-13-2-3 13,-8-1 1-13,-7 3 2 14,-2-5 0-14,-1 3-3 14,1 0-1-14,-3 2 0 20,-7 0-1-20,-7 0 3 0,-20 0-7 12,-14 0 10-12,-8 0-7 14,-7 0 3-14,0 0-1 14,0 0 0-14,-11 0-4 13,-18 0 2-13,-29 0 2 14,-27 4 0-14,-13 4 5 14,-2-2-4-9,11-3 2-5,8-3-1 14,6 0-1-14,13 0 0 13,4 0 1-13,8 1-1 0,4 6-2 13,1 0 1-13,-2 7-3 14,-8 6 3-14,-12 9-4 13,-9 2 5-13,-3 8-2 20,13-7-2-20,19-11 3 0,20-6 0 13,23-11-11-13,4-3-7 14,40 4-9-14,43-5 27 13,33 0 6-13,30 0 4 14,3-14-10-14,-8 1 2 13,-14 3-2-13,-24 1 1 14,-27 4 0-8,-25 2 1-6,-22 3-2 13,-18 0 4-13,-9 0-8 14,-2 0 2-14,0 0 0 14,-2 0-8-14,-23 20-15 13,-21 6 20-13,-30 10 5 14,-29-4 8-14,-13-10-8 0,0-8 2 19,18-12 1-19,13-2 3 14,15-4 2-14,17-13-4 0,8 5 2 12,7-3-1-12,13 3-5 14,7 2 7-14,11 0-7 13,9 2 1-13,0 5-2 14,0-4 0-14,20 1 0 14,31-4-3-9,32-2 4-5,33-2 0 14,24 0 3-14,9 2-2 13,0-1 2-13,-12 4-5 14,-10-10 5-14,-11 4-3 14,-23-4 3-14,-22 5-1 13,-31 8 2-13,-19 2-4 14,-13 3 6-9,-8 1-5-5,0 0-1 14,0 0 3-14,0 0-6 14,-8 0-7-14,-21 0 10 13,-25 0 0-13,-30 1 6 14,-26 9-6-14,-8-1-1 14,-2-9 0-14,1 0 2 0,9 0-3 19,13 0 4-19,30 0-2 0,30-2 1 12,18 2 1-12,19 0-2 14,0-3-5-14,0 3-4 14,4-2-10-14,24-2 16 13,21-4 3-13,27-4 6 14,18-1-6-14,8-1 3 13,5 2-1-7,2 1-2-6,-4 2 3 14,-9 0-3-14,-14 4 1 13,-14-2 3-13,-14 3-6 14,-13 0 5-14,-14 2-3 13,-12 0 1-13,-10 2-1 14,-5 0 0-14,0 0-1 0,0 0-6 19,-30 0 7-19,-18 0 1 14,-24 0 2-14,-12 2-2 14,-1 3 1-14,7-4-1 13,7-1 0-13,8 0 1 0,3 0-1 13,2 0 1-13,7 0-4 13,11 0 5-13,13 0-6 21,18 0 6-21,9 0 0 0,0 0-3 12,0 0-11-12,20 0-7 14,38 0 15 0,31 0 3-14,25 0 2 0,4 0 5 13,-8 0-4-13,-24 0-1 14,-18-4-2-14,-20-6 9 20,-19 3-4-20,-13 2 5 0,-14 3 3 12,-2 2-6-12,0 0 9 14,-14 0-10-14,-15 0-6 14,-33 0-2-14,-25 0-5 13,-7 2-3-13,5 10 10 14,27-6 2-14,15-2 0 0,10 0-2 19,2-2 4-19,7-2-1 14,4 0-3-14,1 0 7 13,5 0-6-13,5 0 3 14,2-2-3-14,6-4 3 0,-2 2-3 13,5-2 0-13,2 4-1 13,0-1 2-13,0 3-2 14,0-3 5-9,0 3-10-5,0 0 5 14,0 0-5-14,0 0-3 14,0 0 1-14,0 0 6 13,0 0-4-13,0 0 4 14,0 0 0-14,-4 0-1 14,-2-2-3-14,-1 0 5 13,0-4-2-7,-4 2-3-6,0-2-1 13,1 3 5-13,4 0-2 14,4 1 6-14,0 0-6 14,2 2 2-14,0 0-13 0,0 0-53 12</inkml:trace>
    </iact:actionData>
  </iact:action>
  <iact:action type="add" startTime="147053">
    <iact:property name="dataType"/>
    <iact:actionData xml:id="d29">
      <inkml:trace xmlns:inkml="http://www.w3.org/2003/InkML" xml:id="stk29" contextRef="#ctx0" brushRef="#br0">13064 7465 6 0,'-17'-12'6'15,"-1"3"4"-14,5-2-10 14,-3-1 7-14,3 2-5 13,-5-4 0-13,-7 0 1 14,-6 0-3-14,-11-4-1 0,-21 0-1 19,-13 0 0-19,-15-1 4 14,-14 5-6-14,-6 2 8 13,-6 5-4-13,-2 0 0 14,-5 0 0-14,7 3 0 14,1 4 3-14,9 0-6 13,9 0 7-13,11 0-6 14,14 0 4-9,10 0-2-5,9-2 0 0,5-3 0 13,5 2 1-13,1 1 2 14,-1 2-6-14,0 0 6 13,-6 0-6-13,-6 3 2 14,-6 14-3-14,-5 0 4 14,-1 6 0-14,-4-5 0 13,1-1 0-7,2 2 0-6,-3-3 2 13,3-2-4-13,2 2 4 14,7-2-4-14,8 0 4 14,8 0-4-14,4 0 2 13,2 1 0-13,0 0-2 14,5 3 2-14,4 1-2 13,4-2 4-7,0 3-5-6,3 2 5 14,-2 0-6-14,-1 3 6 13,1-2-2-13,-1 2 0 0,-2 5 1 13,-2-1 0-13,2 3-1 13,4 2 0 2,2 1 3-15,1 2-7 0,5 0 6 13,3 8-4-8,5 0-1-5,7 10 1 14,0 3 2-14,3 6-1 14,19 0 0-14,3-3 2 13,-4-3-4-13,2-10 7 14,-3-2-8 0,1-6 6-14,-2-2-2 0,-1-4 1 13,2-2-1-7,2 0 0-6,3 3 1 13,6 4-5-13,9 6 8 14,7 5-2-14,16 2 1 13,6 2-4-13,11 0 1 14,5-4 0-14,2-5-2 14,-3-6 4-14,-1-2-1 13,-5-5 0-7,-5-4 0-6,1-6 3 13,-2-4-2-13,1-4-2 14,5-5 2-14,5-4 3 0,13-3-1 13,20-2 4-13,21 0-7 13,19-5 9-13,14-12-8 14,-3-1 0-14,-9 4 1 14,-15 3-6-9,-21 8 6-5,-12-3-3 14,-16 2 0-14,-7 0 1 13,-8-2-2-13,-3 0 3 14,5-4-2-14,7-7 4 14,20-5-2-14,14-4-1 13,10-6 1-13,2-6-2 14,-9-4 1-9,-9-6-1-5,-10-3 2 14,-17 5-1-14,-17-5 2 14,-17 3 5-14,-14-5-8 13,-12-3 14-13,-7-7-4 0,-11-12-2 13,-4-3 3 1,-7 4-4-14,0 4 3 14,-13 5-7-14,-12 11-1 5,-6 3 3 9,-2 6-4-14,-8 3 0 14,-1 0-1-14,-5-1 3 0,-4 2-3 13,0-4 2-13,-7 3 2 13,-3 1-3-13,-1 0 2 14,-5 1-4-14,-7 3 5 13,-12 3-8-7,-15 4 4-6,-13 6-2 14,-5 5-1-14,-11 6 3 13,-6 8-6-13,-11 2 12 14,-5 2-8-14,5-9 6 13,9-3-2-13,11 4-1 14,14 4 0-14,9 5-1 14,11 0-3-9,6 13 2-5,2 8-2 14,5 1-3-14,4 0 12 13,14-4-11-13,15-4 11 14,14-6-6-14,10-1 2 0,7-5-1 13,10-2-1-13,2 0 1 13,1 0-5-13,3 0 7 14,0 0-8-9,0 0 10-5,0 0-10 14,0 0 7-14,0 0-2 14,0 0 0-14,0 0 2 13,0 0-4-13,0 0 6 14,0 0-8-14,0 0 9 14,0 0-11-14,0 0 7 13,0 0-3-7,0 0-2-6,0 0 4 13,0 0-1-13,0 0 2 14,0 0-3-14,0 0 6 14,0 0-8-14,0 0 10 13,0 0-10-13,0 0 8 14,0 0-6-14,0 0 2 13,0 0-4-7,0 0 3-6,0 0-1 14,0 0-1-14,0 0 6 0,0 0-6 12,0 0 7-12,0 0-7 14,0 0 3-14,0 0 0 14,0 0 0-14,0 0 2 13,0 0-4-13,0 0 1 14,0 0-1-9,0 0-1-5,0 0 0 14,0 0 3-14,0 0 0 14,0 0 0-14,0 0 0 13,0 0 0-13,0 0 2 14,0 0-3-14,0 0 5 13,0 0-8-13,0 0 8 14,0 0-8-8,0 0 4-6,0 0-2 13,0 0-1-13,0 0 3 14,0 0-1-14,0 0 6 13,0 0-7-13,0 0 5 14,0 0 1-14,0 0-4 0,0 0 6 13,0 0-4-13,0 0 0 13,0 0-2-7,0 0 3-6,0 0-8 14,0 0 12-14,0 0-14 13,0 0 10-13,0 0-6 14,0 0 4-14,0 0-1 13,0 0 0-13,0 0 0 14,0 0-2-14,0 0 5 14,0 0-7-9,0 0 9-5,0 0-8 14,0 0 4-14,0 0-1 14,0 0 0-14,0 0 0 13,0 0-1-13,0 0 1 14,0 0-5-14,0 0 10 13,0 0-7-13,0 0 6 14,0 0-6-8,0 0 2-6,0 0 0 13,0 0 0-13,0 0 1 14,0 0-3-14,0 0 4 0,0 0-5 12,0 0 4-12,0 0-5 14,0 0 5-14,0 0-1 14,0 0 0-14,0 0 0 13,0 0 0-7,0 0 3-6,0 0-6 13,0 0 7-13,0 0-6 14,0 0 5-14,0 0-5 14,0 0 3-14,0 0-1 13,0 0 1-13,0 0-1 14,0 0 6-14,0 0-5 14,0 0 2-9,0 0 0-5,0 0-5 14,0 0 3-14,0 0-2 13,0 0-2-13,0 0-3 14,0 0 4-14,0 0-9 14,3 0 7-14,1 0-12 0,2 0 16 12,6 5-8-12,-1 4 1 20,5 0-13-20,1 4-10 0,4 4-12 13</inkml:trace>
    </iact:actionData>
  </iact:action>
  <iact:action type="add" startTime="150329">
    <iact:property name="dataType"/>
    <iact:actionData xml:id="d30">
      <inkml:trace xmlns:inkml="http://www.w3.org/2003/InkML" xml:id="stk30" contextRef="#ctx0" brushRef="#br0">25449 9189 5 0,'0'-13'5'6,"0"-1"-4"-5,0-4-1 14,0-2 3-14,-2-7-6 13,-2-5 4-13,-3-6-3 0,-3-1 3 13,-6-2-1-13,-5 1 0 14,-5 7 0-14,-1 2 0 13,1 9-1-13,3 8 0 14,8 4-8-9,1 4 9-5</inkml:trace>
    </iact:actionData>
  </iact:action>
  <iact:action type="add" startTime="150524">
    <iact:property name="dataType"/>
    <iact:actionData xml:id="d31">
      <inkml:trace xmlns:inkml="http://www.w3.org/2003/InkML" xml:id="stk31" contextRef="#ctx0" brushRef="#br0">25214 8789 0 0,'0'0'0'15,"0"0"0"-8,0 0 0-6,0 0 0 13,0 0 0-13,0 0 0 14,0 0 0-14,0 0 0 14</inkml:trace>
    </iact:actionData>
  </iact:action>
  <iact:action type="add" startTime="150669">
    <iact:property name="dataType"/>
    <iact:actionData xml:id="d32">
      <inkml:trace xmlns:inkml="http://www.w3.org/2003/InkML" xml:id="stk32" contextRef="#ctx0" brushRef="#br0">25214 8789 4 0,'29'0'1'1,"-25"0"0"0,1 0 0 12,-1 0-1-12,12 0 3 14,19 0 1-14,16 0 8 13,25 0-8-13,5 0 3 21,5 0-7-21,13 0 1 13,7 0 4-13,10-8-5 14,7 0 4-14,2 0-3 0,-3-1 1 12,5 2-2-12,-4-2 10 14,-9 5-8-14,-7-1 6 14,-9 5-5-14,-2 0 1 20,2 0-2-20,-7 0-2 0,-2 8 0 12,-4 9 0-12,-12-3-2 14,1 3 5-14,-1-5-6 14,2-2 7-14,2-4-2 13,2-2 1-13,3-2 1 14,16-2-1-14,23 0 0 0,10-6 1 19,14-7-3-19,-2 4-2 14,-6 1 6-14,2 0-9 13,-6-2 9-13,-8-1-6 14,-2 2 2-14,-11-2 0 0,-6 1 0 13,-5-1 2-13,-12 1-1 13,-9 1 2-13,-16 3-8 14,-19 1 11-9,-13 2-13 10,-19 2 9-15,-11-2-6 14,-2 3 1-14,0 0-1 0,0 0-1 12,-2 0-2-12,-5 0 3 14,3 0 3-14,0 0 3 14,-1 0-3-14,-4 0 12 13,-13 0-10-7,-7 0 6 8,-16-2-6-14,-13 1-1 0,-15 1-2 13,-27 0 4-13,-21 1-6 14,-20 16 1-14,-14-2 0 13,-11 1 2-13,-5-4-2 14,-1-4 2-14,12-5 0 0,10-3-3 19,14 0 3-19,9 0 6 14,9-12-2-14,-5-2-7 13,1 0 8-13,-5-3-10 14,-7 3 5-14,-2 4 0 0,5 3-4 13,10 2 4-13,14 1-3 13,18 4 7-13,5 0-9 14,-1 0-1-9,0 2 6-5,4 7-5 14,2-4 5 1,-4 2-1-15,0 1-1 0,-6 4 2 12,3 0 0-12,1 2-3 14,6-2 7-14,11-3-8 13,7-2 8-13,16-1-5 14,17-3 1-8,14-3 0-6,8 0 0 13,6 0-6-13,0 0 5 0,0 0-10 13,0 0 11-13,0 0-8 13,6 0 8-13,32 0-9 14,34 0 9 1,37 0 4-15,27 0-2 0,20 0-2 12,11 0 3-6,0 0-7 9,-11 0 8-15,-19 0-8 13,-29 0 8-13,-29 2-7 14,-26 5 6-14,-27 1-3 0,-16 0 0 12,-10 0 0-12,0-4-3 14,0 0 0-14,-7-2 3 14,-29 1 1-9,-20 2 13-5,-15 3-13 14,-14 2-2-14,10 4-2 13,1 0-5 2,5 5-18-15</inkml:trace>
    </iact:actionData>
  </iact:action>
  <iact:action type="add" startTime="152699">
    <iact:property name="dataType"/>
    <iact:actionData xml:id="d33">
      <inkml:trace xmlns:inkml="http://www.w3.org/2003/InkML" xml:id="stk33" contextRef="#ctx0" brushRef="#br0">4161 9763 3 0,'-2'0'0'15,"2"0"0"-14,0 0 0 14,0 0-3-14,0 0 3 13</inkml:trace>
    </iact:actionData>
  </iact:action>
  <iact:action type="add" startTime="152775">
    <iact:property name="dataType"/>
    <iact:actionData xml:id="d34">
      <inkml:trace xmlns:inkml="http://www.w3.org/2003/InkML" xml:id="stk34" contextRef="#ctx0" brushRef="#br0">4369 9793 0 0,'98'7'9'1,"16"-7"-7"0,8 0 3 12,19 0-4 3,7-14-1-15,4-3 3 0,-3 0 0 12,-8-4-2-12,-8-1 1 20,-2 0 2-20,2 3-4 0,-2-4 5 13,10 7-3-13,6 0-1 14,-2 4-1-14,5 1 1 13,1 4-3-13,1 2 4 14,-10 5-4-14,-12 0 3 14,-17 0-2-14,-12 0 1 13,-12 9 0-7,-7-3 0-6,-6 2 1 13,-1-4-1-13,8 1 1 14,9-2 2-14,8 1-2 14,7-2 0-14,4 1 0 13,5-3-2-13,-4 2 1 14,-6-2 0-14,-9 0 0 14,-22 0 1-9,-19 0-3-5,-18 0 4 14,-18 0-4-14,-9 0 4 13,-7 0-3-13,-4 0 2 0,0 0 2 13,0 0 0-13,0 0 3 14,0 0 14-14,0 0 2 13,0-2 15-13,-6-10-18 14,-9 1-16-9,-6-5-2-5,1-3-2 14,-9 2-2-14,-5-1 0 14,-7 0-2-14,-15 1-1 13,-20 6 5-13,-13 7-3 14,-23 4 2-14,-24 2 4 13,-13 23-5-13,-16 12 2 14,-9 3-5-8,-5 6 5-6,-10 2-1 13,-13 4 0-13,-15 3 2 14,1 1-2-14,2-4 6 14,14-5-6-14,19-8 4 13,23-11-1-13,24-12 0 14,22-7 0-14,16-9 1 0,17 0 0 19,11 0 4-19,13-13-5 0,12 1 1 13,16 0 2-13,12 3-1 13,15 4-2-13,0 1-1 14,0 2-4-14,0 0-11 13,13 0 4-13,26-4 11 14,23 0 3-14,26-2-2 14,20-3 3-9,8-2-1-5,17 1-3 14,19 0 0-14,15-2 2 13,16 4-2-13,11 0 2 14,0 2-7-14,-4 2 10 14,-12 1-10-14,-13 0 10 13,-18-4-9-13,-16 4 6 14,-15-2-2-9,-11 5 0-5,-9-1 2 14,-14 0-4-14,-12 2 6 14,-20 1-8-14,-16 0 4 0,-12 0-2 12,-10 0-5 3,-6 0 4-15,-1 5-9 0,-3 1-4 13,-2 1 12-13,2-6 4 20,0 1-3-20,-2-2 7 0,0 0-1 12,2 0-1-12,-2 0 5 14,3 0-2-14,-3 0 2 14,0 0 1-14,0 0-3 13,0 0 9-13,0 0-8 14,0 2 7-14,0-2-12 13,-3 0 6-7,3 0-7-6,-2 0 0 14,2 0 0-14,0 0 0 13,-2 0-2-13,2 0-5 14,0 0 6-14,0 0-11 14,0 0 3-14,0 7-26 13,0-4-28-13</inkml:trace>
    </iact:actionData>
  </iact:action>
  <iact:action type="add" startTime="154591">
    <iact:property name="dataType"/>
    <iact:actionData xml:id="d35">
      <inkml:trace xmlns:inkml="http://www.w3.org/2003/InkML" xml:id="stk35" contextRef="#ctx0" brushRef="#br0">9793 5666 3 0,'0'0'9'15,"0"0"7"-14,0 0-13 14,0 0-3-14,4 0 2 13,-4 0-5-13,0 0 4 14,0 0-3-8,0 0 4-6,0 0 2 13,0 2-4-13,0 5-6 0,-4-5 5 13,-4 3-11-13,4 0 8 13,-3 0 4-13,3 0-1 14,0-3 4-14,2-2 1 14,2 1 1-14,-3-1 2 13,3 0-1-7,0 0-5-6,0 0 7 14,0 0-2-14,0 0 16 13,0 0-10-13,0-3 2 14,0-2-13-14,0 5 1 13,0-1 0-13,0 1-1 14,0 0-2-14,0-2 2 14,0 0-6-9,0-3 4-5,7-2 1 14,18-14 3-14,17-9 0 13,22-16-1-13,23-7-2 14,15-5 0-14,6 0 1 0,4-2-4 13,-8 2 6 1,-13 5-7-14,-18 2 7 14,-19 14-5-9,-21 14 4-5,-16 11-2 14,-15 10 0-14,-2 2-1 0,0 0-4 13,0 0-19-13,-7 0 22 13,-9 0 2-13,-4 2 12 14,-8 7-11-14,-9 3-1 14,0 2-1-14,-10 11 1 13,-2 6 0-7,-5 3-2-6,-4 8 2 13,-4 5-5-13,-1 4 5 14,-1-1-5-14,2-4 1 14,-1-2 4-14,-1-4 0 13,-1-1 0-13,-5-6 0 14,-3-2-2-14,4-9 2 13,7-4-1-7,8-6 4-6,19-8-1 14,12-4-1-14,12 0 5 13,11 0-6-13,0 0-1 14,3 0-18-14,20 0-16 0,18-8 35 13,10-6 0-13,9-12 5 13,8-9-2-13,-6-5-6 20,-8 1 6-20,-12 0-3 0,-11 3 3 13,-4 2-1-13,-8 0 2 14,-1 3-3-14,-5 4 7 13,-7 7-7-13,-2 6 9 14,-4 8-8-14,0 4-2 13,0 2-4-13,0 0-12 14,-4 0 0-8,-28 15 6-6,-15 14 10 13,-20 8 5-13,-9 2 1 14,-1 3-4-14,8-5 2 13,11-8-3-13,15-5 0 14,18-7 1-14,10-8-2 14,11-5 0-14,4-4-4 13,0 0 2-7,0 0-9-6,33-10 11 14,25-22 9-14,22-9 1 13,19-14-7-13,3-5-2 0,-9 4-1 13,-8 0 2-13,-14 10 1 13,-19 14-3-13,-21 11 4 14,-18 13-2-14,-13 8-4 20,0 0-4-20,-9 17-25 0,-31 20 28 13,-18 18 3-13,-14 8 6 13,1-5-4-13,7-5-2 14,8-13 6-14,14-8-8 14,7-7 6-14,3-6-3 13,8-5-1-13,8-3 0 14,7-6 2-9,7-5-2-5,2 0 8 14,0 0 0-14,0 0 10 14,11-9-10-14,-2-12 4 13,8-3-12-13,8-8 0 14,6 0 0-14,7 4 1 14,-3 2-2-14,-5 6 3 13,-8 6-4-7,-6 4 7-6,-7 4-5 13,-7 6 2-13,-2 0-4 14,0 0-1-14,0 0-16 0,-11 2 11 13,-9 16 0-13,-14 6 6 13,-5 10 4-13,-9 1 1 14,6-4 0-14,4-4-3 20,9-10 0-20,7-5 0 0,10-7 2 13,8-1-2-13,4-4 4 13,0 0-3-13,4-3 0 14,17-15 6-14,6-10-3 14,6-5-1-14,16-6-3 13,2 3 0-13,-4 7 0 14,-11 8 0-9,-16 8 1-5,-13 13-3 14,-7 0-4-14,0 0-6 14,-7 0-13-14,-22 15 25 13,-14 7 7-13,-13 7-1 14,-4 0-5-14,3 0 3 0,10-3-4 12,7-3 0-12,11-5-5 21,11-3 8-21,9-8-7 13,9-4-2-13,0-3-5 0,2 0-22 13</inkml:trace>
    </iact:actionData>
  </iact:action>
  <iact:action type="add" startTime="157274">
    <iact:property name="dataType"/>
    <iact:actionData xml:id="d36">
      <inkml:trace xmlns:inkml="http://www.w3.org/2003/InkML" xml:id="stk36" contextRef="#ctx0" brushRef="#br0">16199 5375 7 0,'71'-46'4'1,"4"1"-3"13,22-8 0-13,-1 4-1 14,-9 3 3-14,-8 2-2 13,-12 11 0-13,-15 11-1 14,-23 10 2-14,-17 7 0 0,-12 5-1 19,-4 0 4-19,-11 0-5 0,-5 0 0 13,-9 14 0-13,-15 11 3 13,-14 8 1-13,-9 11-2 14,0-5-1 1,2-1 2-15,2-4-2 13,-1 3-1-13,-1-1 0 0,1-2 0 19,-1-2 1-19,10-4-2 14,10-4 4-14,11-9-6 14,13-1 5-14,4-2-5 0,7-1 1 12,1 1-1-12,-1-1 2 14,6-2-1-14,0-6 2 14,4 0-7-14,0-3 5 13,0 0-8-7,0 0 10-6,0 0-4 13,0 0 3-13,0 0 1 14,0 0-3-14,11 0 1 14,15-14 2-14,8-8 7 13,13-6-7-13,7-4 6 14,-1-5-4-14,2 2 1 14,-3-1-3-9,-4 5 1-5,-7 8 1 14,-14 9-2-14,-16 10 0 0,-11 4-7 12,0 0 1-12,0 7-6 14</inkml:trace>
    </iact:actionData>
  </iact:action>
  <iact:action type="add" startTime="157770">
    <iact:property name="dataType"/>
    <iact:actionData xml:id="d37">
      <inkml:trace xmlns:inkml="http://www.w3.org/2003/InkML" xml:id="stk37" contextRef="#ctx0" brushRef="#br0">15994 5629 1 0,'-40'24'2'15,"13"-11"-2"-14,13-6 2 14,12-7 0-14,2 0 1 13,0 0 7-13,29-16-4 14,29-23-3-14,21-10-1 14,23-12 2-14,12 1-8 0,-12 4 9 19,-9 4-10-19,-14 5 7 13,-19 11-2-13,-20 12 0 14,-18 12 2-14,-15 8 2 14,-7 4-4-14,0 0 0 0,-29 3 0 12,-15 17 3-12,-10 7 0 14,-6 8-5-14,4-1 4 14,4-4-2-9,6-1 0-5,1 0 0 14,-1-3-1-14,-4 3 4 13,4-2-6-13,7-5 6 14,16-5-6-14,9-8 6 14,12-4-6-14,2-5 2 13,0 0-1-13,0 0 2 14,4 0 0-9,14-18 16-5,11-15-16 14,9-5 0-14,6 0 0 14,3 4-3-14,-5 2 3 13,-5 8 0-13,-12 7 0 14,-8 8 2-14,-11 7-4 13,-6 2-3-13,0 0 0 14,0 0-17-8,-19 18 0-6,-14 13 22 13,-6 6 1-13,-5 4-1 14,1-6-1-14</inkml:trace>
    </iact:actionData>
  </iact:action>
  <iact:action type="add" startTime="161918">
    <iact:property name="dataType"/>
    <iact:actionData xml:id="d38">
      <inkml:trace xmlns:inkml="http://www.w3.org/2003/InkML" xml:id="stk38" contextRef="#ctx0" brushRef="#br0">21745 9760 3 0,'118'-11'0'1,"0"7"1"0,-2 1-1 12,-2 1 1-12,4 2-1 14,-3 0 2-14,8 0-2 13,14 0 2-7,-2 5-1 9,10 11 1-15,-4-2-2 0,-3-2 1 12,-8-3-1 3,-10-5 0-15,-16-3 3 0,-12 1-5 12,-7-2 6-12,-6 0-5 14,-2 0 3-14,12 0 2 14,2 0-1-9,1 0 4 10,14 0-7-15,-3 7 2 0,6 2-4 13,5 7 5-13,-2-2-8 13,-10 2 7-13,-1 0-5 14,-8-9 6-14,-1-3-3 13,-3-4 0-13,-7 0 0 14,-6 0 0-8,-9 0 2-6,-5-9-4 13,-2 7 5-13,0-1-6 14,5 3 6-14,-1 0-4 13,-6 0 1-13,-4 0-2 14,-10 0 2-14,-5-4 0 0,-6 2 0 13,-4-2 4-13,-7 1-8 13,-6 3 7-7,-10 0-6-6,-3 0 1 13,-3 0-4-13,0 3-3 14,0 7 2-14,-5 4-1 14,-10-2 8-14,-3 0 3 13,-7-2-2-13,-10-2 8 14,-3-3-6-14,-3-5 4 14,-1 0 2-9,7 0 0-5,-5-12 0 14,-1-3 0-14,-3-2 1 13,1 3-9-13,-7-6 1 14,-6 6 2-14,-9 7-8 14,-13 0 2-14,-14 7 1 13,-8 0-1-13,-7 4 2 14,-9 13-1-9,5-2 2-5,-1-1-6 14,6-4 10-14,5 1-7 14,9-8 5-14,7 2-3 13,4-1 0-13,4-4 0 14,-2 0 0-14,-10 0 1 0,-5 0-1 13,-11 0 4-13,-9-10-8 13,-11-1 9-7,-13 2-10-6,-7-3 6 13,-2 3-1-13,0 2 0 14,3 7 2 1,3 0-5-15,0 0 6 0,10 0-7 12,2 0 8-12,-1 11-7 14,7 1 7-14,-2 0-8 13,-4 7 3-7,-9 1-1-6,-18 4 2 14,-15 0-1-14,-1-2-3 13,2-4 8-13,16-7-9 14,12-4 10-14,10-2-8 13,17-5 7-13,5 3-5 14,10 1 1-14,11 3 0 14,0 5 0-14,0-1 0 4,4-1-4-4,4-6 8 14,8-4-4-14,8 0 2 14,5 0 0-14,2-12-2 13,-2-1 1 2,4-6 1-15,2 3-2 0,8 2 6 12,5 2-5-12,8 3 1 14,11 2 1-8,9 5-6-6,6 0 3 13,7 2-2-13,0 0 1 14,0 0-10-14,0 0-5 13,20 9-3-13,14 10 17 14,10 5 2-14,10-4 2 14,12-2 2-14,6-7-2 13,10-10 0-7,5-1 1-6,13 0 4 13,1-6-1-13,1-9 3 14,6 2-9-14,-6 5 4 14,4 3-1-14,11 0-5 13,10 3 6-13,9 2-5 14,18 0 1-14,6 0 0 14,5 0-1-14,-7 0 2 4,-12 7-5-4,-17 2 8 14,-9 1-7-14,-6 2 6 13,-3 3-3-13,7 0 0 14,7 1 0 1,7-1-1-15,1-3 4 0,2-5-6 12,2 1 5-12,-2-2-4 14,-9 2 4-9,-7-2-4-5,-15 1 4 14,-10-2-2-14,-10 1 0 14,-10 1 0-14,-16-4-1 13,-13-1 3-13,-18-2-4 14,-17 3 4-14,-5-3-2 0,-5 2 3 12,0-2 0-12,0 0 4 21,0 0 3-21,0 0 0 13,0 0-2-13,0 0 3 0,0 0-9 13,0 0 1-13,0 2 2 13,0-2-10-13,0 0 4 14,0 0 1-14,0 0-4 14,0 0-1-14,0 0 1 13,0 2-11-7,0 6 1-6,-5 7-24 13,-19 8-9-13</inkml:trace>
    </iact:actionData>
  </iact:action>
  <iact:action type="add" startTime="164270">
    <iact:property name="dataType"/>
    <iact:actionData xml:id="d39">
      <inkml:trace xmlns:inkml="http://www.w3.org/2003/InkML" xml:id="stk39" contextRef="#ctx0" brushRef="#br0">4948 10971 0 0,'-2'-9'7'6,"2"4"8"-5,0-2-8 14,0 1 6-14,0 5-10 13,0-6-1-13,29-3 0 14,23-6-2-14,23-4 0 0,14 1 2 13,7-1-4 1,0 9 4-14,-1 3-4 0,2 4 1 19,-8 2-2-19,-7 2 3 0,-4 0 0 13,0 0-1 2,0 0 2-15,1 0-2 13,-2 0 5-13,2 0-7 14,2 0 6-14,0 0-6 0,2 0 5 12,2 0-2-12,-4-4 0 14,-6-8 0-8,-13 4 0-6,-18 2 0 13,-15 3 0-13,-13 0 1 14,-11 1 3-14,-5 2 1 14,0 0 7-14,0 0 0 13,0 0 2-13,-14 0 2 14,-6-4 0-14,-7-4-16 0,-16-1 5 19,-12-4-9-19,-17 1 8 14,-9-2-4-14,-14-2 0 13,-7 0 0-13,-7 2 1 14,-5 1-1-14,0 8 0 13,8 3-1-13,9 2-1 14,6 0 4-14,2 6-7 0,-5 10 6 13,-2 3-3-8,-1 0 2-5,1-1 0 14,2 0 0-14,7-2-2 13,9 0 1-13,11-6 2 14,16 0-4-14,15-6 7 14,17-2-6-14,11-2 3 13,8 0-2-13,0 0 1 14,0 0-4-9,0 0 2-5,0 0-9 14,12 0 0-14,7 0-11 14,10 6 17-14,17 8-2 13,9-2 7-13,12-2 5 14,8 0-5-14,8-7 2 14,4-2 0-14,2-1 1 13,5 0-1-7,-3 2-3-6,-4 2 4 13,-2 3-4-13,-9-4 2 0,-3 3-1 13,5 2 0-13,3-1 0 14,8 1 0-14,5-3 2 13,1-1-5-13,1-2 3 14,0-2-2-14,-5 0-4 13,-6 0 6-7,-10 0-6-6,-9 0 5 14,-11-2 0-14,-8-3 2 13,-7 1-2-13,-5 1 3 14,-3 3-4-14,-6 0 5 14,-3 0-6-14,-5 0 4 13,-3 0-2-13,-5 0 1 14,-6 0-6-9,1 4 2-5,-5 0-17 14,0 0 9-14,0 2 2 14,-14 2 9-14,-22 5 2 13,-15 2 9-13,-20 2-9 0,-17 1 3 13,-16-4 0 1,-14-1-1-14,-11-2 3 0,-12-4-2 13,-4 6 4-7,-2-1-7 8,5 2 2-14,9 4-3 0,13-1 1 13,11-4 3-13,9-3-3 13,9-2 0-13,15-6 2 14,13-2-4-14,19 0 3 14,15 0 0-14,11 0 0 13,14 0 6-7,4 0 1-6,0 0-4 14,0 0-5-14,0 0-11 13,0 0 5-13,8 0-2 14,11 0 5-14,5 0 6 13,4 0 1-13,9 0-2 14,3-7 0-14,9-2 1 14,8-3 0-9,11 0-3-5,5 0 3 14,3 5-6-14,2 0 6 13,4 3-6-13,5 4 6 14,7-2-6-14,2 2 5 0,-9 0-4 13,-14 0 2-13,-17 0 0 13,-16 0-1-13,-14 0 4 14,-9 0-3-9,-11 0 3-5,-4 0-2 14,2 0 1-14,4 0-2 14,1 0 0-14,-1 0 0 13,-1 0-2-13,0 0 4 14,-5 0-6-14,-2 0 6 14,0 0-5-14,0 0 6 13,0 0-4-7,0 0 1-6,0 0 0 13,0 0 3-13,0 0-2 14,0 0 6-14,0 0-5 14,0 0 10-14,0 0-10 13,0 0 8-13,0 0-9 14,0 0-2-14,0 0 0 13,0 0-6-7,0 0 3-6,0 0-10 14,0 0 7-14,0 4-12 0,-2 5 2 12,-5 5-2-12,-4 3-8 14</inkml:trace>
    </iact:actionData>
  </iact:action>
  <iact:action type="add" startTime="171777">
    <iact:property name="dataType"/>
    <iact:actionData xml:id="d40">
      <inkml:trace xmlns:inkml="http://www.w3.org/2003/InkML" xml:id="stk40" contextRef="#ctx0" brushRef="#br0">10109 10768 9 0,'-25'-12'10'1,"-2"0"-3"0,6 3 0 12,0 4 7-6,3 1-13-6,1-1 8 13,3-1-8-13,3 3 12 14,2-3-7-14,2 1 5 14,3 4-4-14,1-3-3 13,3 0 6-13,0 1-8 14,0 3 1-14,0-3 2 13,3 3-10-7,1 0 0-6,-2 0 2 14,5 0-7-14,13 0-1 0,21 0 8 12,23 0 3-12,30 0 3 14,15 10-1 1,11 4-2-15,-2 6 2 0,-2 4-1 12,-8 6-1-12,-2 2 0 20,-3 3 0-20,2-1 0 14,0-9-1-14,10-3 6 0,10-11-6 13,5-8 4-13,-3-3-4 13,-5 0 5-13,3 0-4 14,-9-10 0-14,-10 4 0 13,-9 2 0-13,-19 4 0 21,-14 0-5-21,-8 0 10 0,-11 0-9 12,-12 0 9-12,-9 4-6 14,-12-2 1-14,-12 1 0 13,0-2-3-13,0 2 3 14,0-2-2-14,0 2 1 14,-2-3-2-14,0 0 3 13,-3 0 0-7,-4 0 3-6,-6 0 9 13,-17 0 3-13,-10 0-9 14,-17 0-6-14,-14 0 2 14,-14 0-3-14,-19 0 4 0,-17 5-6 12,-9 9 8-12,-8 3-7 14,-5 1 2-14,4-2 0 20,8 1 0-20,8 1 2 14,7 1-4-14,0-1 4 0,-5-2-7 12,-2-2 6-12,3-2-2 14,-3-3 2-14,3 0-1 14,3-1 0-14,12-2 0 13,9-2 0-13,15-2 2 14,14 1 2-9,16-3-2 10,15 0 3-15,18 0-3 0,11 0 4 13,7 0-6-13,2 0 0 13,0 0-2-13,4 0-2 14,5 0 1-14,0 0-1 0,4-3 1 13,12 3-11-13,13 0 13 20,18-2 2-20,10 0 1 13,8 0-2-13,12-4 3 14,9 1-6-14,14 0 6 0,9-7-3 13,13-4 2-13,12-6-2 13,6-4 2-13,5 0-3 14,0 3 2-14,0 6-1 13,-3 2 0-7,-10 5 2 9,-12 1-4-15,-15 2 6 0,-14 2-9 12,-9 3 10-12,-10 2-10 14,-6 0 8-14,-12 0-3 13,-5 0 0-13,-9 0 0 14,-11 0-2-14,-9 0 6 14,-11 0-9-9,-11 0 6-5,-7 0-3 14,0 0-3-14,0 0 5 14,0 2-8-14,0-2 8 0,-19 0 1 12,-8 2 5 3,-17-2 4-15,-16 0-8 0,-14 0-1 12,-14 0 3-12,-15 0-3 14,-11 0 0-8,-9 1 0-6,-10 1-1 13,-6 0 0 2,-1 4 0-15,4 1 3 13,7 1-8-13,4 2 10 0,-2-2-12 13,2 2 12-13,5-4-7 14,4 0 3-14,8-2-1 13,15-1 0-7,11 2 1-6,15-3-1 13,18 0 2-13,14-2-4 14,14 2 7-14,9-2-7 14,8 0 3-14,2 0-2 13,2 0 1-13,0 0-4 0,0 0-2 13,0 0-10-13,12 2 3 20,23-1-5-5,30 2 16-15,37-3 4 0,30 0 7 12,18-10-6-12,5-9 0 14,1 0-1-14,-8 1-1 14,-13 4-1-14,-1 2 3 0,-2 3-5 12,-8 2 7-12,-3-2-7 14,-14 4 4-9,-11-2-2-5,-9-1 0 14,-12 0 0 1,-10 0 0-15,-11 4 2 0,-15 4-4 12,-7 0 5-12,-10 0-6 14,-6 0 3-14,-5 0-2 14,-5 0 0-14,1 0 1 13,-5 0 0-7,0 0 1-6,-2 0-1 13,0 0 3-13,0 0-3 14,3 0 3-14,-3 0-2 14,0 0 2-14,0 0 2 13,0 0 0-13,0 0-3 0,0 0-1 13,0 0 2-13,0 0-5 20,0 0 7-20,0 0-7 0,0 0 8 13,0 0-4 1,0 0 0-14,0 0-1 0,0 0 1 13,0 0-1-13,0 0 0 13,0 0 4-13,0 0-8 14,0 0 8-14,0 0-6 14,0 0 6-9,0 0-4-5,0 0 0 14,0 0 0-14,0 0 4 14,0 0-4-14,0 0 8 13,0 0-7-13,0 0 5 14,0 0-4-14,0 0 0 13,0 0-2-13,0 0 0 14,0 0 0-8,0 0 0-6,0 0-3 13,0 0-2-13,0 0 5 14,0 0-7-14,0 0 6 13,0 0-8-13,-3 0 2 14,-3 9-15-14,-12 14-28 0,-17 13-1 13</inkml:trace>
    </iact:actionData>
  </iact:action>
  <iact:action type="add" startTime="177488">
    <iact:property name="dataType"/>
    <iact:actionData xml:id="d41">
      <inkml:trace xmlns:inkml="http://www.w3.org/2003/InkML" xml:id="stk41" contextRef="#ctx0" brushRef="#br0">13726 7714 7 0,'0'0'10'15,"0"0"2"-14,0 0-11 0,0 0-2 19,0 0 0-19,3 0-4 14,3 10-13-14,-1 15 16 0,0 12 2 13,-3 9 0 1,0 3 4-14,-2 2-1 0,0 6-4 13,0 3 4-13,0 6-4 13,-2 2 2-13,-12 1 0 21,1-7-1-21,2-11 1 0,2-9-1 12,4-10 3-12,1-11-6 14,0-7 7-14,1-3-8 14,-1-6 9-14,2-1-6 13,0-1 2-13,2-3 0 14,0 0 1-14,0 0-2 13,0 0 11-7,0 0 0-6,0-12 19 14,-3-15-15-14,-10-7-5 13,-5-8-10-13,-2-4 2 14,0-7 3-14,1 3-2 13,4 0-3-13,2 6 3 14,2 8-3-14,2 6 1 14,0 4 3-9,2 6-1-5,5 6 1 14,0 1-4-14,-3 7 2 0,5 5 2 13,-2 1-4-13,0 0 0 13,0 0-4 2,-2 0 3-15,-1 1-16 0,2 16 10 12,1 13-5-12,-5 16 11 14,1 14 1-8,-7 14 1-6,-3 3-1 13,3-1 3 2,-3-10-3-15,3-4 3 13,-1-9-5-13,5-10 5 0,1-6-4 13,0-13 1-13,6-7-1 14,2-8 0-14,0-9 1 13,0 0 6-7,0 0-1-6,0-21 12 14,18-19-15 0,9-18-1-14,2-14 0 0,3-12-1 13,-6-4 1-13,-2-1 0 13,-6 5-1-13,-9 10 3 14,1 14-1-14,-6 12 0 14,-4 12 4-9,0 12-5-5,0 12 7 14,0 5-6-14,0 5 4 0,0 2-6 12,0 0-11-12,0 2 4 14,0 24-13-14,0 17 18 14,0 20 3 0,0 21-2-14,0 11 2 0,2 2 0 13,0-1-1-8,0-14 0-5,1-10 0 14,-3-12 4-14,0-14-8 14,0-12 9 0,0-12-10-14,0-9 10 0,2-10-5 13,-2-3 1-13,4 0 10 14,0 0 2-14,-2-24 0 13,4-17-6-7,-4-22-4-6,0-7-6 13,2-3 6-13,3 6-6 14,-3 13 6-14,-2 13-3 14,1 13 3-14,0 14-3 13,-3 5 0-13,2 7-4 14,-2 2 2-14,0 0-8 0,0 0 2 13,0 32-16-8,0 21 15-5,-14 34-13 14,-28 19-1-14</inkml:trace>
    </iact:actionData>
  </iact:action>
  <iact:action type="add" startTime="186336">
    <iact:property name="dataType"/>
    <iact:actionData xml:id="d42">
      <inkml:trace xmlns:inkml="http://www.w3.org/2003/InkML" xml:id="stk42" contextRef="#ctx0" brushRef="#br0">5571 12302 25 0,'-37'-9'10'15,"0"-2"3"-8,-1-1-12-6,-7-2-2 13,-4 0 1-13,-4-4 0 14,-8-2 3-14,-5-2 0 14,-11 2 4-14,-4 1-5 13,-6 4 3-13,-7 1-5 14,7 4 7-14,2 3-6 13,12 3 2-7,5 4-1-6,4 0-1 14,-1 0-2-14,-1 4 5 13,1 14-8-13,-5 5 5 14,4 7-4-14,-3 3 1 13,2 6 2-13,-7 1 0 14,1-6 0-14,4-2-1 0,1-6 5 19,11-6-5-19,10 0 4 14,9-3-6-14,9 0 3 0,5 4 0 13,1 1-3 1,4 4 2-14,0 2-1 0,6 2-1 13,2 2 0-13,4-3 4 13,1 5-3-13,4-2 2 14,2-1-3-8,0 1 4-6,0 1-2 13,0-4 0-13,0 1 1 14,12-2-1-14,5 2 1 13,-2 1-1-13,7 1 2 14,3 4 1-14,4 4 1 14,4 0-3-14,5 1 2 13,2 2-2-7,7-2 1-6,7-2-1 13,1 0 5-13,3-3-3 14,7-4-2-14,2-3 3 14,6 0-1-14,10-5 0 0,4-2-2 12,2-1 3 3,2-1-2-15,-7-3-1 0,-1 4 5 19,2-1-9-19,9 1 8 14,6 6-6-14,3 2 7 0,-1 5-5 12,-4 5 0-12,-5-1 1 14,-1 1-1-14,-1 0 3 14,-4-7-7-14,0-6 9 13,2-10-6-13,3-8 2 14,11-8 5-9,6 0-4-5,9-8 7 14,4-15-5-14,-1 0-1 14,-3 0-3-14,0-2 3 13,-4 6-6-13,-9 5 6 14,-8 1-7-14,-5 3 7 14,-7 0-4-14,2-4 2 13,-4 0-1-7,-6-4 0-6,-3-2 1 13,-9-2 0-13,-5-5 3 14,-7 0-3-14,-6-2 3 14,-9 1 2-14,-7-2-4 0,-2-8 5 12,-4-8 0-12,-3-10-4 14,5-9 1-14,4-3 1 20,2 0-8-20,5 8 7 14,-9 14-6-14,-8 14 7 0,-4 8-3 12,-8 7 2-12,-4 4-2 14,-3 0 3-14,-2 0-3 13,0-6 6-13,-12-2-8 14,-7-4 3-14,-8-3 5 20,-2-4-5-20,-7-4 0 0,-5-2-3 13,-3 0 0-13,-3 0 2 14,3 2-5-14,-3 4 1 13,0 0-1-13,-4 4 3 14,-7 2-6-14,-7 3 7 13,-6 6-3-13,-9 0 1 0,-7 5-1 20,-3 2 2-20,1 3 0 13,3 3-1-13,-1-1 6 14,0 3-10-14,-2 2 8 0,-3 0-6 12,3 0 4-12,0 0-1 14,0 0 2-14,-1 0-1 14,3-2-1-14,6-2 5 20,2 0-8-20,10 3 8 13,7-4-10-13,4 3 9 0,4 0-4 13,5 2 0-13,-2 0 0 14,0 0-3-14,-1 0 7 13,-4 4-10-13,1 2 12 14,4-2-12-14,-1 0 13 14,10 0-10-9,7 1 6-5,6-3-3 14,12-2 5-14,11 0-3 13,2 0 3-13,4 0-4 14,0 0 9-14,0 0-10 14,0 0 9-14,0 0-7 0,0 0-4 12,0 0 1 3,0 0-2-15,0 0 2 4,0 0 2 11,0 0-2-15,0 0 7 0,0 0-12 13,0 0 0-13,0 0 2 13,0 5-18-13,0 17-15 14,0 16-7-14,0 6-17 14</inkml:trace>
    </iact:actionData>
  </iact:action>
  <iact:action type="add" startTime="188439">
    <iact:property name="dataType"/>
    <iact:actionData xml:id="d43">
      <inkml:trace xmlns:inkml="http://www.w3.org/2003/InkML" xml:id="stk43" contextRef="#ctx0" brushRef="#br0">14748 12176 5 0,'-14'-10'6'1,"-1"2"11"20,1-3-6-20,-1 2-1 0,-1 0 1 12,-2 3-3 3,2 0 0-15,-3 1-8 0,-4 1 3 13,-6 0 1-13,-4 0-5 13,-12-4 4-13,-4 1-3 14,-9 0 1-14,-6-2-1 13,-8 1 0-7,-3 2 3-6,-4-2-3 14,0 0 3-14,2-2 1 13,0 0-1 2,-2 1 0-15,4 2-1 0,-3 0-1 13,-1-1 0-13,2-1 0 13,-10 3 3-13,-5 0-1 14,1 3-5-9,-1 3 8-5,12 0-12 14,7 0 11-14,-1 0-9 14,0 0 4-14,-4 12 0 13,-8 1-1-13,-5 3 2 14,-8 4-5-14,-3 3 8 13,-6 0-8-13,-5 2 9 0,-3-2-7 20,0-1 3-20,4-1-1 13,3-1 0-13,12-1 1 0,2-2-2 13,7 0 7 1,9 4-12-14,6 3 11 14,3 1-11-14,4 9 6 0,-1 1-1 13,7 0 1-13,4-1 0 13,7-9 0-7,9-1 0-6,4-1-3 13,7-1 4-13,5 0-6 14,6 0 6-14,4-2-5 14,4 0 3-14,3 4 0 13,0 8-4-13,7 5 5 14,0 2-2-14,0 4 2 14,0-4-4-9,7 2 2-5,6-1 2 14,5-5-4-14,2 2 3 13,0-3 0-13,3-1 1 14,-2 2 0-14,6-1 2 14,4 1-1-14,5 4 1 13,7 2 0-13,3 0 1 14,6 5-3-9,6-1 4-5,2-1-3 0,9-2-1 13,3-6 0-13,1 2-1 14,-2-3 7 0,-4-5-10-14,-2-2 9 14,-1-5-5-14,-1 2 1 0,6-6 1 13,11-1 0-13,7-1-2 13,13-10 2-7,7 0 2-6,5-3-4 13,-1-4 6-13,3 0-11 14,-1 0 10-14,-3-2-5 14,-8-10 0-14,-3-4 1 13,-8 0-1-13,-2-2 2 14,0-4-4-14,4 0 8 13,4-2-10-7,-1-1 9-6,6 7-10 14,3-5 8-14,2 2-4 0,0-1 2 12,-11-2-1-12,-11-5 0 14,-16 2 1 0,-16-1-1-14,-13 2 3 14,-15 3 5-14,-14-4-7 14,-5-5 11-14,-4-8-6 4,-2-7 1-4,0-8 1 14,0-3-1-14,0-7-6 14,-13-1 5-14,-7-4-4 13,-4 0 3 2,-3 1-8-15,-2 2 10 0,-4 4-7 12,-8 7 0-12,-3 6 1 14,-10 3-3-8,-6 5 2-6,-11 6-3 13,-5 4 6-13,-9 4-8 14,1 2 8-14,1 6-4 13,0 2 1-13,4 3 0 14,0 3 0-14,1 3 3 14,3 5-7-14,4 3 8 13,1 1-10-7,1 0 9-6,-4 11-6 0,-6 9 4 12,-3 1-2-12,-2-1 1 14,-1-3 0-14,4-5 0 14,12-4 2-14,9-6-2 13,11-2 5 2,7 0-2-15,6 0-2 0,7 0 9 13,9 0-9-8,5-4 7-5,5 2-3 14,8 1-3-14,2 1 0 13,0 0 2-13,0 0-8 14,0 0 8-14,0 0-11 14,0 0 10-14,0 0-3 13,0 0 0-13,0 0 0 14,0 0 0-9,0 0 4-5,0 0-6 14,0 0 6-14,0 0-4 14,0 0 5-14,0 0-8 13,0 0 5-13,0 0-2 0,0 0 0 13,0 0-3-13,0 0 0 13,0 0-6-13,0 0 9 14,4 0-24-8,15 0-16-6,7 23-14 13,8 3-14-13</inkml:trace>
    </iact:actionData>
  </iact:action>
  <iact:action type="add" startTime="191092">
    <iact:property name="dataType"/>
    <iact:actionData xml:id="d44">
      <inkml:trace xmlns:inkml="http://www.w3.org/2003/InkML" xml:id="stk44" contextRef="#ctx0" brushRef="#br0">25481 13455 9 0,'0'-14'26'1,"2"3"-12"13,1 2-9-13,1 1 10 14,1 4-11-14,-3 2 11 0,-2-1-15 12,0 3 7-12,0 0-6 14,0 0 3-8,0 0 1-6,0 0-5 13,0 0 3-13,2 0 1 14,2 0-8-14,-4 0 0 13,9 0 2-13,11-5 4 14,11-3-2-14,19-4 3 14,12-2-3 0,7 2 0-14,12 2 4 5,8 0-4-5,4 3 2 13,9 6-4-13,4 1 5 14,0 0-4-14,6 0 1 14,-10 1 0-14,-2 7-1 13,-1 1 2-13,1-6-2 14,10 0 7-14,10-3-11 14,11 0 11-9,12 0-12-5,13 0 12 14,15 0-11-14,24 0 10 13,7 0-4-13,8 0-1 0,-3 0 3 13,-18 0-7 2,-15-3 9-15,-10-2-10 0,-8 5 10 12,-7 0-6-12,-7 0 1 14,-10 0 0-9,-17 5 0-5,-9 9 0 14,-15 1-4-14,-6-3 8 14,-16 0-10-14,-7-7 10 13,-10 0-6-13,-12-3 3 14,-1-2-1-14,-7 0 0 13,-3 0 3-13,-7 0-3 14,-9 0 1-8,-8 0-5-6,-5 0 9 13,0 0-5-13,0 0 2 14,-7 0-2-14,-4 0 6 14,-2 0 4-14,-7 0 2 13,-5 0-11-13,-2-2 2 0,-4-3-2 13,0 5-2 1,-7-5 5-8,-9 5-8-6,-6 0 4 14,-17 0 0-14,-7 0 0 13,-14 0 1-13,-21 5-3 0,-22 9 4 13,-27 9-6-13,-14 5 6 13,-22 2-7-13,-6-2 4 14,-3-6-1-14,-2-5 3 14,13-12-1-9,25-3 2-5,22-2 0 14,19 2 0-14,15 1 1 14,19-1-6-14,14-2 8 13,21 0-7-13,22 0 4 14,13 0-2-14,10 0 3 13,10 0 0-13,3 0 4 14,2 0-4-8,0 0 10-6,0-2-9 13,0-1 11-13,0 3-11 14,0 0 6-14,0 0-7 13,0 0-1-13,0 0-2 14,0 0 0-14,0 0-2 0,0 0-3 13,0 0 1-13,0 0 3 13,0 0-4-7,0 0 4-6,0 0 1 14,0 0-1-14,0 0 1 13,0 0 0-13,0 0 4 14,0 0-8-14,0 0 9 13,0 0-8-13,0 0 9 14,0 0-6-14,0 0 0 14,0 0 0-9,0 0 0-5,0 0 2 14,0 0-6-14,0 0 10 13,0 0-12-13,0 0 13 14,0 0-14-14,0 0 7 14,0 0-1-14,0 0-6 13,0 0-3-13,0 7-4 14,0 8-14-9,-7 2 10-5,-13-12-83 14</inkml:trace>
    </iact:actionData>
  </iact:action>
  <iact:action type="add" startTime="196491">
    <iact:property name="dataType"/>
    <iact:actionData xml:id="d45">
      <inkml:trace xmlns:inkml="http://www.w3.org/2003/InkML" xml:id="stk45" contextRef="#ctx0" brushRef="#br0">12042 14957 88 0,'-19'-24'11'6,"19"14"-8"-5,3 10-3 14,46 0-39-14</inkml:trace>
    </iact:actionData>
  </iact:action>
  <iact:action type="add" startTime="197063">
    <iact:property name="dataType"/>
    <iact:actionData xml:id="d46">
      <inkml:trace xmlns:inkml="http://www.w3.org/2003/InkML" xml:id="stk46" contextRef="#ctx0" brushRef="#br0">7637 15263 0 0,'-54'0'17'1,"11"0"-4"0,10 0 1 12,11-1 2-12,11-3-5 14,6-2 6-9,5 2-12-5,0 0-4 14,0 0-1-14,0 4 0 14,5-4-8-14,6 1 2 13,9 3 2-13,7-3 4 14,8-1 7-14,8-1-5 13,6-3-1-13,9 3 2 14,10-3-4-8,9-2 5 8,5 2-3-14,8-9-1 0,3-1 0 13,7-4 0-13,12-2 1 13,4-2 5-13,7-2-6 14,-3 1 4-14,-5 6-2 14,-3 1-2-14,-2 8 2 20,-6-2-2-20,-2 6 0 0,3 2 3 13,4-3-2-13,11 2 0 13,13-5-2-13,0 0 3 14,6 0-4-14,0-3 7 13,0 1-8-13,-1 2 3 0,-8 3 0 13,-10 1 0-13,-7 8 0 14,-5-4-1-9,-8 4 5 10,-7 0-8-15,-1 0 8 13,-3 4-2-13,4 6 0 14,8 2-2-14,4 2 2 0,4 0-2 13,4 2 0-13,6 2 0 13,8-1 1-13,2 3 3 14,-2-3-6-9,-6-5 6-5,-12 0-6 14,-2 0 2-14,-9 0 0 14,-5 0 0-14,-4-2 2 13,-4 0-5-13,-4-2 8 14,6 3-11-14,4-2 12 14,3-1-10-14,6-2 4 13,0 0 0-7,5 0 0-6,4-6 2 13,1 0-4-13,1 0 7 14,-4 0-11-14,-9 0 12 14,-7 0-11-14,-4 0 7 13,-6 0-4-13,1 0 2 0,-6 0 0 13,0 0 0-13,-3 0 4 13,-2 0-6-7,5 0 4 9,5 0-4-15,5 0 5 13,1-6-4-13,2 0 1 0,-1 0 0 13,-1-2 0-13,4 2 0 14,0 3 0-14,5-2 0 13,0-1-4-13,-3 5 8 14,1-2-8-9,-3 1 8 10,-6 2-4-15,0 0 0 0,-2 0-2 13,-8 0 2-13,1 0 0 13,-2 0-3-13,2-2 8 14,8-5-7-14,10-2 5 13,8 3-4-13,5-4 5 14,-4 6-7-8,-3 1 3-6,3 3 0 13,2 0 0-13,-1 0 3 14,-3 0-7-14,-5 0 9 13,-5 0-10-13,0 0 9 14,-1 0-6-14,-1 0 2 0,-4 0 0 13,-6 0 0-13,2 0 0 13,-4 0-2-7,8 0 8-6,2 0-12 13,7 0 12 2,0 0-10-15,-3 3 6 0,0-1-4 13,1-2 2-13,3 2 0 13,0 0 0-13,-2 1 3 14,-3 2-7-14,-9-5 8 14,-2 4-9-9,-2-2 9-5,0 0-8 14,-2-2 5-14,1 0-1 13,-3 0 0-13,-3 0 1 14,-3 0-3-14,-3 0 7 14,3 0-10-14,0 0 9 13,5 0-7-13,1 0 6 0,-4 0-3 19,-2 0 0-19,-6 0 0 14,-7 0-2-14,0 0 4 14,2 0-6-14,2 0 8 13,7-4-6-13,3 0 6 14,9-1-5-14,-4-2 1 0,1 2-1 13,-5-4 1-13,2 1 0 13,-1 2-2-7,-6-3 6-6,1 2-8 13,-1 0 8-13,3-5-6 14,-3 3 3-14,6-2-1 14,-3 4 0-14,2-1 0 13,7 2 0-13,4-2 1 14,9 2-5-14,9-1 10 13,1-2-10-7,5-1 7-6,-2-1-5 14,3-1 2-14,4-4 0 13,5 2 0-13,-9-2 1 14,-3 4-3-14,-8 0 6 13,-7 2-8-13,-2 5 6 14,-2-2-4-14,-4 2 3 0,2 0-1 19,-10 1 0-19,-2 1 0 14,-2 3-1-14,0-3 3 13,6 3-6-13,-3 0 8 14,-8-2-6-14,-7 2 5 14,-12 0-5-14,-7 0 2 0,-7 0 0 12,-9-2 0-12,-9 2 2 14,-7 0 3-8,-4 0-4-6,0 0 13 13,0 0-4-13,0 0 16 14,0 0-11-14,0 0 3 13,0 0-6-13,-2 0-8 14,0 0-4-14,0 0 5 14,2 0-9-14,0 0 9 0,0 0-6 19,0 0 7-19,0 0-5 13,0 0 0-13,0 0 3 14,0 0 2-14,0 0-4 0,0 0 10 13,0 0-11-13,0 0 7 13,0 0-4-13,-2 0-7 14,2 0 3-14,-3 0 0 14,3 0-3-9,-2 0-2-5,2 0 5 14,0 0-2-14,0 0-4 13,0 0 12-13,0 0-12 14,0 0 9-14,0 0-5 14,0 0 2-14,0 0-1 13,0 0 0-13,0 0 2 14,0 0-6-9,0 0 7-5,0 0-6 14,0 0 4-14,0 0-4 14,0 0-2-14,0 0 5 13,0 0-3-13,0 2-2 14,0 8 0-14,0 14-24 14,0 7-9-14,0-3-104 13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15:31.9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559">
    <iact:property name="dataType"/>
    <iact:actionData xml:id="d0">
      <inkml:trace xmlns:inkml="http://www.w3.org/2003/InkML" xml:id="stk0" contextRef="#ctx0" brushRef="#br0">6874 4002 4 0,'-2'-12'10'1,"-3"1"2"13,3-1-2-13,0 3 1 14,0 1-4-14,0 4 0 13,0 0-6-13,-1 0-1 14,1 1 6-14,0 3-5 14,-2-1 6-9,-2 1-3-5,2 0 5 14,2 0-6-14,2 0-2 13,0 0 0-13,0 0-1 14,0 0 0-14,0 0 0 14,0 0-2-14,0 0 4 13,0 0-6-13,0 0 3 14,0 0 1-8,0 0-1-6,0 0-1 13,0 0-1-13,2 0-4 14,5 0 7-14,4 0-3 13,4 10 1-13,8 1 4 14,4-2 1-14,6-1-2 14,9 0 1-14,8-4 2 13,8-1 1-7,6-3 1-6,5 0-6 13,1 0 5-13,-4 0-4 14,-3 0 0-14,-3 0 0 14,0 3-1-14,0 3 0 0,-1-2 2 12,5 0-1 3,3-4-1-15,2 0 3 0,2 0-2 13,0 0 1-8,0 0 0-5,4-11 3 14,0-2-5-14,3 0 3 13,3 1 1-13,-4 3-4 14,2 4 0-14,-6-1 0 14,-6 6-2-14,-5 0 4 13,-6 0-4-13,-4 0 2 14,-3 0 0-9,-3 0-2-5,-2 0 2 14,1 0 0-14,0 0 2 14,4 0 1-14,3 0-2 13,-4-9 2-13,1-3-1 0,-4 4-1 13,-3-2 2 1,-2 0-2-14,3 4-1 14,1 1 0-14,0 2 0 5,4 3 0-5,5 0-3 13,6 0 6-13,3 0-6 14,5 0 6-14,-3-2-4 14,5 0 1-14,5-3 0 13,3-2 0-13,6 1 1 14,4-2-4-14,-2 4 7 13,-5 0-8-7,-6 1 4-6,-5 3-1 14,-5 0 0-14,1 0 1 13,-5 0 0-13,2 0 0 14,1 0-2-14,-1 0 4 13,1 0-4-13,-2 0 5 14,-4 0-4-14,-1-1 1 14,0-5 0-9,2-2 1-5,2 4-1 14,0-3 0-14,0 4 1 0,-4 1-3 12,-2 0 6 3,-4 2-8-15,-2 0 5 0,-2 0-2 13,1 0 1 1,5 0 0-14,1 0 0 0,2 0 0 13,6 7-2-8,-3-7 4-5,0 5-4 14,-5-1 5-14,-4-2-6 14,0 4 5-14,3-3-4 13,-6 2 2-13,1 2 0 14,-2-2 0-14,-2-1 0 14,1 0-3-14,-2 0 6 13,1 2-6-7,3-3 8-6,3 4-9 13,1-3 6-13,-2 2-2 14,-1-2 0-14,0 1 0 14,0 1-2-14,-1-3 6 13,-3 3-8-13,-1-1 8 14,1 2-8-14,3 1 8 13,10 0-6-7,2 1 4-6,7-4-2 14,4-1 0-14,-5 1 0 0,4 0-4 12,-8 2 9-12,0-2-10 14,-2 5 9-14,-1 0-8 13,-3 0 3-13,0 1 0 14,-3-4 0-14,-4 1 1 14,2 1-1-9,-1 0 3-5,4-3-4 14,4 1 4-14,6-2-2 14,7-3 2-14,3 0-2 13,-3 3 0-13,-5-4 0 14,-8 6-1-14,-4-4 2 13,-8 0-3-13,0 2 6 14,-3-1-7-8,1 0 6-6,3 1-5 13,-1-1 4-13,8-3-2 14,4 3 0-14,0 0 2 13,3 0-4-13,1 3 5 14,0-4-8-14,4 4 9 14,-2-1-8-14,0-6 8 0,1 0-6 12,-1 0 4-6,5-6-2-6,4-4 0 13,3-1 0-13,-1 3 0 14,-2 1 4-14,-1-1-6 14,-4 1 5-14,1 6-4 13,0-2 1-13,-3 3-2 14,0 0 2-14,-7 0 0 14,3 0-1-9,-2 0 4-5,0 0-6 14,6-6 7-14,2 2-5 13,1 3 2-13,-1-4-1 14,1-1 0-14,-3 3 0 14,-3-4 0-14,-3 1 2 13,-2 1-4-13,-7-2 4 14,4-2-4-9,3 0 5-5,6 1-5 14,10-1 2-14,1 3-1 14,0 3 1-14,1 3 0 0,-7 0-4 12,-5 0 7 3,-3 0-7-15,-8 0 8 0,-5 0-7 13,0 0 6-13,-9 0-3 13,-4 0 0-7,-1-2 0-6,-3 1 1 13,6-4 0-13,12-1-2 14,0 2 4-14,4-1-6 14,1-2 5-14,-8 3-4 13,-3 1 2-13,-10 3 0 14,-9-3 0-14,-9 3 0 13,-6 0 0-7,-7-2 2-6,0 2 4 14,0 0-4-14,0-2 11 13,2 2-7-13,0-2 10 14,-2-4-7-14,0 0-5 14,5-5-4-14,-3-1 1 0,0 5-5 12,0-6 8 3,-2 2-8-10,3-9 4-5,-1-1-2 14,-2-6 0-14,0-3 2 0,0-4-5 13,-5-6 5-13,-4 0 1 13,3-8 1-13,2 5-3 14,1-3 5-14,3 2-7 13,0 4 6-13,0 0-3 14,0 4 0-8,0 1-1-6,0 3-1 13,0 3 0-13,0-2-1 14,0 3 1-14,-2-2 0 13,2-2 2-13,0 2-5 14,0 0 5-14,0 0 0 14,0 2 0-14,0 3 1 13,0 5 1-7,0 1 1-6,0 0-6 13,0-1 5-13,-5 1-6 14,-8 2-1-14,-5 1 0 14,1 2 5-14,0 0 2 13,-2 0-2-13,-3-2 1 0,-1 2-2 13,-6 0 5-13,2 0-8 20,-6-1 5-20,-3 8-2 14,-4-1-1-14,-9 6 1 0,-5 2 1 12,-6 0 0-12,-4 0 0 14,-5 0 0-14,0 0-3 14,-5 3 9-14,1 4-9 13,-6-1 6-13,-3 0-3 14,0-2 0-9,1-2 0-5,1 0 3 14,0-2-3-14,1 0 0 14,-7 0 4-14,-3 0-5 13,2 0 5-13,0 0-6 14,4 0 2-14,10-4 0 13,-3 0 0-13,3-1 4 14,-6 0-8-8,2 1 8-6,-4-1-9 13,-4 2 10-13,-2-1-10 14,1-1 5-14,-3 0 0 0,0-2 0 13,-5 4 1-13,-5-3-2 13,-1 2 2-13,-4 2-3 14,1-4 6-14,1 0-4 20,4-1 0-20,6 0 3 0,3 2-3 13,4-2 0-13,-4 1-1 13,0-1 3-13,-7 0-4 14,-2 0 7-14,-3 2-10 13,-3-2 9-13,-4 4-6 14,2-1 4-14,1-1-2 14,5 0 0-9,2 1 0-5,0 0-2 14,-3 0 5-14,-6 1-8 14,2-2 10-14,3 0-9 13,2 1 5-13,3-1-2 14,-1 0 2-14,-6 1-1 13,-6 1 0-13,-8 1 0 14,0-3-2-8,3 4 6-6,-3-3-8 13,4-4 9-13,2 3-8 14,1 0 5-14,6 1-2 0,0-1 0 12,2 1 1-12,5 1-2 14,3-2 3-14,5-1-7 14,3 0 10-14,2 2-9 20,-6-2 8-20,-7 2-4 0,0-2 0 12,-5 0 0-12,1 3-1 14,2-2 1-14,-7 3-3 14,-4 2 7-14,-3 0-8 13,-4 0 8-13,-3 0-8 14,-1 7 7-14,-1 2-3 14,0 4 0-9,5-1 0-5,2 0-4 14,2-3 5-14,1 3-5 13,1-2 8-13,3 0-6 14,4 2 4-14,3-3-2 14,1 3 0-14,1-1-1 0,2 1 1 12,7 0 0-12,2 2-1 20,2-2 3-20,-2 3-4 0,-3-1 6 13,-1 0-10-13,1 4 6 14,1-1-2-14,2 4 2 13,-1-1 0-13,-1-3-2 14,2 2 6-14,6-3-8 14,10-5 8-14,4-2-6 20,9-3 4-20,4-1-2 13,11-2 0-13,3-3 2 0,9 0 2 13,6 0-4-13,0 0 4 14,6 0-1-14,4 0-2 13,-3 0 1-13,-1-2-2 14,0 1 0-14,-2-2-1 13,3 3 0-7,3 0 0-6,-2 0-1 14,6 0-3-14,2 0 3 13,0 0-2-13,2 0 2 14,-3 14-3-14,2 4 2 0,1 5-4 12,7 2 1-12,2 8 3 14,0 1-3-14,0 2 2 20,0 3 8-20,0 2-8 0,0 3 9 13,0 2-8-13,0 0 5 14,0 1-2-14,0-2 1 13,0-3-1-13,0-2 0 14,0-1 0-14,0-3-4 13,0-4 7-13,0 0-6 14,4 1 3-8,1-2-1-6,1 4 1 13,0-4 0-13,0 2 0 14,-2 0 1-14,3 5-2 13,-3-1 5-13,-2 1-7 14,2 0 8-14,-2-6-9 14,8-2 4-14,-1-4-1 0,-1-4-2 19,4-2 3-19,-1-2-1 13,0 0 1-13,0 1-4 14,0-1 8-14,0 0-7 14,-1-3 6-14,0 2-5 0,1-1 2 12,3 2 0-12,3 0 0 14,4-3-1-14,-1 2 0 20,3-2-5-20,-2-1 5 14,0-5 2-14,1 3 0 0,0-4 4 12,3 2-5-12,4-2 4 14,8 0-3-14,6-2-1 14,6 3 1-14,6-2-1 13,6-3 3-13,7-2-4 14,9-2 6-9,1 0-4-5,0 0 0 14,4 0 1-14,1 0-2 14,3 0 1-14,11 0-1 13,-1 0 3-13,4 0-6 0,0 0 5 13,9 0-4 2,7 0 3-15,5-6-2 0,1-1 1 19,-6 0 0-19,-7 2 0 13,-4 2 1-13,-7 1-3 14,-4-2 4-14,-7 2-3 14,-4 1 4-14,-8 1-4 13,-2 0 1-13,3 0 0 0,5 0 0 13,3 0 1-13,7 0-3 20,-4 1 6-20,0 5-9 14,1-4 8-14,-1-2-5 0,4 0 2 12,3 0 0-12,-7 0 0 14,0 0 1-14,-6 0-2 13,0-2 3-13,0 0-4 14,-4 0 6-14,2 2-7 14,0-2 6-9,0 2-3-5,1 0 0 14,0 0 0-14,0 0 0 14,5 0 0-14,0 0-2 13,-1 0 6-13,-1 0-8 0,-2 0 7 13,-2 8-7-13,0-5 5 13,6-3-1-13,4 0 0 21,4 0 0-21,5 3-1 13,0-3 4-13,-2 2-7 14,-1-2 8-14,0 2-7 0,-4-2 6 12,-5 2-5-12,-1-2 2 14,-4 0 0-14,2 0 0 14,6 0 0-14,9 0-1 13,8 0 4-7,6-2-6 8,2-12 8-14,2-2-9 0,-3 0 6 13,1 2-4-13,-2 6 2 14,-6 6 0-14,-3 2-1 13,-5 0 2-13,-4 0-4 14,-3 0 6-14,1 5-5 14,-3-2 4-9,4-3-2-5,3 0 0 14,11 0 0-14,4 0 0 13,7-3 2-13,1 0-5 14,-3-8 7-14,-2-4-8 14,-1-2 7-14,1-3-7 0,-7 9 5 12,-9 3-1-12,-7 1 0 20,-4 4 0-20,1 1-1 14,1 2 5-14,-3 0-8 14,1 0 8-14,-4 0-8 0,-3 0 4 12,4 5-1-12,-1 6 1 14,-5-1-3-14,-4 2 3 13,-10-4-1-13,-2 0-2 14,3-2 6-8,7-6-5-6,3 0 5 13,8-12-1-13,2-6-1 14,4 8-1-14,0 3 0 13,3 2 1-13,-1 1-2 14,-4 2 3-14,-7-2-5 14,-2 1 6-14,-7 1-5 13,-11-3 3-7,-6 1-2-6,-10-4 1 13,-5 2 0-13,-4-1 0 14,-3-1 2-14,-6 5-3 14,-8-2 5-14,-2 0-4 13,-5-2 2-13,-3 2 1 0,6-3-3 13,-1-1 5-13,1 0-5 14,-5 1 1-9,-1-2 3-5,0 1-3 14,0 0 0-14,3-1 5 13,3-3-11 2,1-3 10-15,3 0-6 0,5-5 1 13,-1-2 0-13,0-3-2 13,1-4 4-13,-4-4-7 14,1-2 11-9,-3-6-11-5,-2 0 10 14,-1-3-8-14,-6-3 3 14,-1 0-2-14,-3-2 0 13,-4-5 2-13,0-4-2 14,0-3 1-14,0-1-2 0,-9 5 6 13,-9 6-6 1,-1 5 1-8,-4 1 2-6,1 7 2 0,-3 0-2 12,1 6 3-12,-3 1-2 14,-2 3 0 1,2 2 1-15,-2-2-4 0,-2 6 3 12,0-4-1-12,0 2 0 14,0 4 1-14,8-4 4 14,1 1-4-9,0 5 3-5,-1-3-1 14,-1 3-5-14,-3-1 5 13,-4 3-6-13,-7 1-7 14,-9 3 10-14,-8 5-2 14,-13 7 0-14,-5 1-1 13,-3 0 3-13,-4 0-1 14,0 0 2-9,-5 5-2-5,-7 2 4 14,-3-3-5-14,-5-1 4 14,4-3-1-14,0 0-1 13,-1 0 1-13,0 0 0 14,-1 0 0-14,0 0-1 13,-5-3 5-13,3-5-7 14,-2 0 5-8,-6-2-4-6,-2 0 2 0,2-2 0 12,-4-2-1-12,3-1 3 14,2 1-2-14,0 0 1 13,0 4-4-13,-5 0 7 14,1 2-8-14,-3 1 6 14,-2 2-3-14,2 1 0 13,1-1 0-7,-3 5-3-6,5-3 4 14,-14 3-4-14,-6 0-2 13,-8 0 4-13,-4 0 2 14,1 0-1-14,-5 0 0 13,4 0 1-13,-2-2-1 14,5-4 0-14,6-2 2 14,2 0 0-9,12-4-1-5,2-2 4 14,-3-2-6-14,-1 0 2 13,-7 0-1-13,-5 4 0 14,-2 0 0-14,-3 1-3 14,-3 4 3-14,1 0-2 13,4 4 4-13,-2-1-3 0,4-1 2 13,2 5-2-8,7-3 1-5,3 3 0 14,-6 0 0-14,-8 0 0 14,-7 0-2-14,-5 0 4 13,-1 10-4-13,1 0 3 14,2 4-3-14,2 1 2 14,-3 4 0-14,13-3 0 13,6-2 1-7,6 0-2-6,9-4 2 13,-4 1-5-13,0-6 8 14,-5 1-9-14,3-2 10 0,-1 1-6 13,3-2 1 1,2-3 0-14,10 2-1 14,5-2 2-14,5 0-2 13,7 2 3-7,-5 3-4-6,5-5 5 14,3 7-6-14,5 0 3 0,3 0-3 12,5 6 2-12,-4-1-1 14,0 3-1-14,-4-1 4 13,-1 3-4 2,-2-3 6-15,3 1-6 14,10-2 5-14,11-1-4 4,6-3 1-4,5 1-3 14,0 3 4-14,-7 1 0 13,5-2-5-13,4-1 10 14,14-2-8-14,4-1 6 14,2-2-3-14,5 2 0 13,-7 4-2-13,0 3 1 14,2 6-2-8,4-1 2-6,6 2-6 13,3 5 6-13,5 0-6 14,-1 7 4-14,-2 6 1 13,5 6 2-13,-1 5-1 14,6 1 1-14,-1 0-1 14,1-2 1-14,2 0-4 13,0 0 6-13,0-1-4 5,0-6 3-5,0-3-4 13,0-7 3-13,0-5-3 14,0-6 1-14,7-6 1 14,-3-2 0-14,3 0 2 13,-1 0-4-13,-1 0 6 14,2 4-3 1,1-1 2-15,-1 3-2 4,0-1 0-4,-2 5 0 14,-3 7-1-14,-2 5-6 13,0 15 6-13,-25 14-24 14,-24-3-50-14</inkml:trace>
    </iact:actionData>
  </iact:action>
  <iact:action type="add" startTime="22843">
    <iact:property name="dataType"/>
    <iact:actionData xml:id="d1">
      <inkml:trace xmlns:inkml="http://www.w3.org/2003/InkML" xml:id="stk1" contextRef="#ctx0" brushRef="#br0">16074 6162 5 0,'0'0'2'1,"-3"-3"7"13,3 3-7-7,0 0 4-6,0-2-1 13,0 2 1-13,0-3 4 14,-2 1-4-14,-2 0 6 14,-3-3-9-14,-3 2 2 13,-7-1-5-13,-3-1 0 14,-4 2-2-14,-3-2 2 13,-6 5 0-7,-2-3 0-6,-8 3-1 14,-1-2 3-14,-8-2-4 13,0 4 4-13,-3 0-4 14,-4-3 4-14,0 1-2 14,-8 1 0-14,-11-1 1 13,-7 0-2-13,-13-3 5 14,-3 1-5-9,-1-1 4-5,-2-1-6 14,-4-1 6-14,-6 3-4 14,-10 3 1-14,-12-3 0 0,-7 0-1 12,-4 0 3-12,-5 2-5 14,1 2 5-14,-3 0-8 13,0 0 7-13,3 0-2 14,3 0 2-8,9 0-1-6,-2 0 0 13,-2-3 1-13,-7-1-2 14,-12-1 5-14,-8-5-8 14,-3 0 8-14,-3-2-5 13,2-2 3-13,5 0 0 14,8 0-2-14,5 6 0 13,6 5-1-7,-1 3 2-6,-7 0-4 14,-17 11 2-14,-7 7-1 13,-10 7 1-13,-1 1 0 14,3 6 2-14,14-1-1 0,17-1 0 12,8 5 1 3,9-3-2-15,-4 5 1 0,4-2-1 13,6-1 2-8,8-7-2-5,13 2 3 14,8-2-2-14,9-1 0 13,15 1-1-13,10-1 1 14,10-2 0-14,12-2-2 14,11-5 5-14,13-5-5 13,11-5 4-13,10-1-4 14,6-4 0-9,-2 0-1-5,2 4-4 14,0 3 1-14,0 2 5 14,0 4-4-14,0 6 4 13,0 4 2-13,0 12-3 14,0 7 6-14,0 14-4 14,0 11 0-14,-9 13 1 13,1 12 0-7,0 13 1-6,-1 5-3 13,3 4 5-13,-4-2-7 14,6-7 8-14,4-6-7 14,0 1 4-14,0-9-2 0,6 7 0 12,12 3 0-12,5 5-2 14,0 2 5-14,0 1-8 14,0-1 10-9,-1 0-6-5,-2 3 3 14,-4-1-3-14,-1-2 1 13,-1-3 0-13,-1-5 0 14,1 0 0-14,-6 2 0 14,3 1 3-14,-1 1-6 13,-4 2 6-13,3 8-6 14,3 0 4-9,3 2-1-5,5 1 0 14,3-2 0-14,6 3 0 14,-1 1 3-14,3-1-6 13,-2-4 7-13,-2-8-6 14,-2 0 3-14,-5-1-2 13,-5 1 1-13,-3 2 0 0,-4 6 0 20,-3 3 2-20,-5-5-4 13,0-6 4-13,0-1-4 14,0 1 4-14,0 5-2 13,0 3 2-13,0-2-4 0,0-1 3 13,0-4-1-13,0 0 0 14,0 1 3-14,-5 4-8 20,-1 11 10-20,0 2-8 0,-2 8 7 13,2-2-7-13,6-9 3 13,0 1 0-13,0-8 0 14,6-1 0-14,10-7-1 13,1 0 4-13,0-3-5 14,1-4 5-14,-1-3-4 20,3-10 2-20,0-4-2 0,2-5-1 13,1-8 0-13,-1-8 2 13,2-9-2-13,-1-11-1 14,-3-12 2-14,-3-6-3 14,2-8 3-14,-3-3 0 0,3 0-1 12,4-7 1-12,4-2 1 14,12 2 0-9,9-4 5 10,12-2-5-15,6 0 2 14,10-2 1-14,7 0-3 13,1 0 1-13,10 0-1 0,6 0 2 13,12 7-2-13,6 0 0 14,5 7 2-14,8-2-4 13,1 4 4-7,4 2-6 8,6 2 6-14,-2 3-2 0,-1 0 0 13,-1 4 0-13,0-6 0 14,1 2 1-14,3 0-1 13,5 8 2-13,-2-4-3 14,-2 5 3-14,-3-3-3 14,-3 3 2-9,0 0-1-5,0-2 2 14,-6 2-2-14,-4 1 0 13,-9 1 1-13,-2-2-4 14,-9-1 7-14,-6 4-6 14,1-3 4-14,3-4-2 0,4 2 0 12,7-4 0-12,0-3 0 14,6-6 1-9,3 1-3 10,6 5 4-15,4-6-4 14,-6 5 5-14,-9 2-5 0,-4 2 2 12,-11 5 0-12,-8-3 0 14,-2-2 0-14,3-4 0 13,2 0 1-13,12-1-2 14,8-1 3-8,7 1-3-6,2-1 2 13,7 2-2-13,2 0 1 14,7 0 0-14,2 0 0 13,3-8 0-13,-3-2-1 14,-5-2 3-14,1-10-4 14,0 0 4-14,9 0 1 13,8-14-2-7,4-4 2-6,13 1-1 14,3 0-1-14,1 8-1 13,0-2 2-13,-5 3-2 14,-9 4 3-14,-4-5-5 0,1 4 5 12,4-4-3-12,5 0 0 14,12-5-1-14,5 2-1 14,2 3 2-9,-1-4-1-5,-8 3 2 14,-11-6-3 0,-2 0 4-14,5-4-4 0,6-2 6 13,20-2-4-13,17-8 0 14,2-3 1-14,2 5-1 13,-6 6 0-13,-16-2-3 14,-8 9 6-9,0-2-2-5,-7 1 0 14,8 0-1-14,8 0 0 14,-6-4 0-14,3 4 0 13,0-5 0-13,-10 2-2 14,-1-5 4-14,-2-2-4 14,-5-2 5-14,-8 2-5 13,-9-6 3-7,-14 5-2-6,-16 1 2 0,-12 6-1 12,-12 4 0-12,-11 2 1 14,-15 6-3 1,-10-3 4-15,-15 4-4 0,-13-5 5 12,-9 2-1-12,-12-5-2 14,0-10 4-14,-6-12 1 14,3-8-5-9,-4-11 5-5,-5-9-4 14,-4-5 11-14,-5-6-11 13,-1-8 12-13,-2-7-10 14,0-1-1-14,0 8 5 14,0 5-6-14,0 6-1 13,0 0 4-13,0-7-8 14,0-10 7-9,2-10-6-5,9-9 2 14,5-7 0-14,2-6 2 14,8-12-1-14,5-7 2 13,6-9 0-13,2-5 4 14,-1 7-3-14,0 12-1 13,-6 13 3-13,-4 10-5 14,-1 6 1-14,-5-4-1 5,1-1 0-5,2-2 2 13,6-7-2-13,-2-3 1 14,0-5-5 0,4-4 9-14,-4-10-10 0,5 1 6 13,-1 1-2-13,-6 5-1 14,0 8-3-14,-10-1 2 13,-1-2 3-7,-5 5 1-6,-7-3 1 14,-2 8 5-14,-2 7-6 13,0 5 16-13,0 11-11 14,-2 1 7-14,-11 7-6 13,-5 4-2-13,-5 12-5 14,0 8 0-14,-9 10-3 14,-2 0 1-9,-1-3-2-5,-10-1 1 14,-4-6 3-14,-2 0-1 0,-7 0 1 12,5-4 2 3,3-3 3-15,4-5 4 14,3-7-8-14,-1-6-2 13,-6-1 6-13,0 3-11 14,-8 3 5-14,-12 5 1 4,-10 4-6-4,-11 1 4 14,-14 13-2-14,-6 5-1 14,-12 6 3-14,-7 6 4 13,6-1-5-13,1 2 6 14,7-6-2-14,5-4-1 14,-5-4 3-14,4-3-1 13,4 0-1-7,2 2-2-6,4 3 4 13,-5 9-7-13,-12 4 3 14,-7 5 1-14,-6 4-4 14,-8 3 4-14,0 1-3 13,-3 6-2-13,4 3 3 14,6 0-7-14,-2-1 7 13,6 1-5-13,5-7 5 5,8-4 4-5,5-5-3 14,-1-1 2-14,-2-3 0 13,-4 5 0-13,-3-3 0 14,-3 2-1-14,-8 4 5 13,-6 1-10 2,7 7 9-15,-1 1-9 14,2-2 5-14,6 0 0 4,-1-4 0-4,7-1 0 14,5 0-1-14,-1 0 3 13,0-3-4-13,-2 1 6 14,-2 0-6-14,-1 0 7 14,0 4-8-14,-5 1 6 13,5-1-4-13,-5 1 1 14,7 1 0-8,3 2-2-6,-4 4 4 13,6-2-6-13,1 0 8 14,2 3-10-14,1 3 8 13,-3 1-2-13,0-4 0 14,-3-1 0-14,-1-4 0 14,1 1 0-14,-5-2 2 13,3 3 2-13,0 9-8 5,3 2 7-5,2 9-8 13,-3 6 5-13,-3 0-1 14,1 0-1-14,6 9 0 14,-2 10 0-14,-2 7-2 13,-3 2 1-13,-4 0 4 14,1-4-6 1,4-4 7-15,2-3-2 4,2 0 0-4,5-3 0 14,2 2 0-14,1 2 1 13,2 3-2-13,-4-1 4 14,4 2-5-14,3-3 6 14,6 1-8-14,11-1 5 13,8-3-2-13,9-2 1 14,14-2 0-9,5-6 2-5,4-1 0 0,3-2 1 13,3 1-3 2,3 1 1-15,0-5 3 13,2 3-4-13,2-1 0 0,4-2 1 13,4 2-1-13,4 0 0 13,5 2-1-13,4-4 4 14,3 0-6-8,5 0 5-6,0 0-5 13,0 0 2-13,0 0-1 14,0 0 1-14,0 0-4 14,0 2 5-14,0-2 0 13,0 0-4-13,0 0 5 14,0 2-3-14,0 6-3 13,0 2 5-7,-4 4 0-6,-2 4 0 14,-4 0 0-14,-1 1 1 13,1-3-3-13,-4 3 0 14,-1 2 1-14,-8 6-7 13,-8 10 3-13,-7-4-42 0</inkml:trace>
    </iact:actionData>
  </iact:action>
  <iact:action type="add" startTime="33491">
    <iact:property name="dataType"/>
    <iact:actionData xml:id="d2">
      <inkml:trace xmlns:inkml="http://www.w3.org/2003/InkML" xml:id="stk2" contextRef="#ctx0" brushRef="#br0">9066 11089 6 0,'0'0'6'1,"0"0"5"0,0 0-9 12,0 0 4-12,0 0-4 14,-2 0-4-14,0 1-1 13,-2 2-2-13,2 0 2 14,0-3 3-14,2 0 2 14,0 1 0-14,0-1 3 13,0 0-3-7,0 0 5-6,-2 0-6 14,2 0 2-14,-2 0-3 13,0 0-3-13,2 0 0 14,-3 0 0-14,3 2 1 13,0-2 4-13,0 0 2 14,0 0-2-14,0 0 4 14,0 0-2-9,0 0-1-5,0 0 2 14,0 0-4-14,0 0 2 0,0 0-2 12,0 0 1 3,0 0 0-15,0 0 1 0,0 0-2 13,-4 0 9-13,-2 0-4 13,-6 0-6-13,1 0 0 14,-1 0 2-8,-3 0-4-6,2 2 2 13,-3 2-3-13,1 4 2 14,1-2 0-14,1 2-1 13,-1 0 2-13,6-4-2 14,6 0 2-14,-1-2-2 14,3-2 2-14,0 0 0 13,0 0-7-7,0 0 7-6,0 0-7 14,3 0 4-14,3 0-4 13,-2 0 6-13,6 0-4 14,1 0-5-14,2 0 10 13,7 0 0-13,5 2 3 14,-1 6-2-14,2 2 2 14,3-2-3-9,0-1 0-5,5 2-1 14,-2-1 2-14,3-4-2 0,12-2 2 12,6-2 1 3,14 0 1-15,12-2 4 14,5-10-7-14,3 0 4 13,2 0-2-13,-4-2 0 0,-7-1 2 13,0 1-4-8,0-1 1-5,-5 4 1 14,3-2-4-14,-5 5 5 14,-2 2-5-14,3 1 2 13,1 5 0-13,2 0 0 14,0 0 0-14,-1 0-1 14,-1 0 4-14,-2 0-5 13,1 0 4-7,-5 0-3-6,-3 0 3 13,1-7-2-13,1-2 0 14,6 2 2-14,4-2-1 14,-2 0 0-14,-7-1 0 13,-12 1 3-13,-17 6-8 0,-18 1 8 13,-11 0-8-13,-9 2 5 14,0 0-1-9,0 0 3-5,-2 0-1 14,-5 0-2-14,0 0 4 13,3 0-2-13,-1 0-2 14,-1 0 5-14,-8 0-4 14,-10 2 1-14,-14 5-2 13,-11 5 0-13,-13 5 0 14,-6 3 0-9,-3 1-3-5,-4 6 6 14,-4-3-3-14,-10 2 4 14,-4-2-5-14,-12-1 1 13,-9 0 0-13,-6 1 1 14,-19 1-1-14,-8-1 1 13,-9-1 2-13,-4 1-6 14,4-2 6-8,13-6 0-6,23-5 1 13,26-7-1-13,27-4 2 14,20 0-1-14,12-3 1 0,8-9 0 12,5 0 6-12,4 1-10 14,5-1 5-14,1 3-4 14,6 2 2-14,4 0-2 13,0 7 2-7,2 0-2-6,-3 0-2 14,1 0 0-14,0 0 1 13,2 0-4-13,-2 0 5 14,2 0-7-14,0 0 10 13,-3 0-10-13,3 0 5 14,-2 0-2-14,2 0-3 14,-3 0-2-9,3 0 0-5,0 0-19 14,0 0-17-14</inkml:trace>
    </iact:actionData>
  </iact:action>
  <iact:action type="add" startTime="35826">
    <iact:property name="dataType"/>
    <iact:actionData xml:id="d3">
      <inkml:trace xmlns:inkml="http://www.w3.org/2003/InkML" xml:id="stk3" contextRef="#ctx0" brushRef="#br0">19462 15418 0 0,'21'-9'1'15,"-13"8"-1"-14,-8 1 2 14,0 0 2-14,0 0 0 0,-11 0 11 12,-3 0-5-12,-5 0 5 14,-6 0-3-14,-6 0-9 14,-4 0-2-9,-6 0 0-5,3 0 1 14,-2 0 1-14,2 0 1 13,0 0-4-13,-4 0 5 14,-3 0-5-14,-8 0 0 14,-7 14 0 0,-8 0 1-14,-11 4-2 0,-10 4 4 13,-3 1-7-8,-6 0 6-5,5 3-3 14,-2 5 2-14,-7-5-2 14,-10 6 1-14,-6-8 0 13,-7 2 0-13,3-4 1 14,1-4-2-14,8-4 2 14,8-2 5-14,12-2-6 13,5 2 4-7,9-6-3-6,3 6-1 13,2-8 0-13,2 3 0 14,8-7 5-14,-1 0-4 14,10 0 10-14,4 0-8 13,8-11 10-13,12-1-4 14,6 6 0-14,8-2-2 13,7 2-4-7,6 3 4-6,4 3-3 0,0 0 7 13,0-5-11-13,0 5 0 13,0 0-8-13,0 0 4 14,0 0-4-14,12 0-4 13,11 0 5 2,18 0 7-15,17-4 9 0,18-1-7 13,15-2 1-8,7 5 0-5,5-2-5 14,-5 4 2-14,0 0 0 14,-9 0-1-14,0 0 1 13,-2 0-1-13,-2-4 3 14,4-4-4-14,7-2 6 13,6 1-6-13,6-4 4 14,-4 3-2-9,1 2 0-5,-5 2 0 14,-2 6 0-14,3 0 0 14,-1 0-2-14,-8 0 2 0,-10 0-1 12,-11 0-2-12,-17 0 0 14,-12 0 2 1,-9 0 1-15,-12 0 0 13,-8 0 1-13,-7 0-1 5,-3 0 1-5,-3 0-4 13,0 0 6-13,0 0-6 14,0 0 3-14,0 0-1 14,0 0 2-14,0 0-1 13,0 0 2-13,0 0 1 14,0 0 4-14,0 0-5 14,0 0 5-9,0 0-7-5,0 0 5 14,0 0-5-14,0 0 0 13,0 0-1-13,0 0-2 14,0 0 3-14,0 0-3 14,0 0 2-14,0 0 2 13,0 0-5-13,0 0 4 0,0 0-1 13,0 0-1-8,0 0 2 10,0 0-1-15,0 0 2 0,0 0 2 13,0 0-2-13,0 0 9 13,0 0-7-13,0 0 10 14,0 0-7-14,0 0 4 13,0 0-4-13,0 0-4 14,0 0-2-8,0 0 1-6,0 0-3 13,0 0 1-13,0 0 0 14,0 0-2-14,0 0 2 14,0 0-3-14,0 0-1 13,0 0-5-13,0-4-12 14,0-10-14-14,-20-16-70 13</inkml:trace>
    </iact:actionData>
  </iact:action>
  <iact:action type="add" startTime="40813">
    <iact:property name="dataType"/>
    <iact:actionData xml:id="d4">
      <inkml:trace xmlns:inkml="http://www.w3.org/2003/InkML" xml:id="stk4" contextRef="#ctx0" brushRef="#br0">14683 4253 1 0,'-2'-4'-1'6,"0"0"2"-5,-1-3-2 14,-2 4 2-14,1-1-1 13,0-1 0-13,0 2 4 14,1-3 0-14,-1 2-4 14,2-2 0-14,0-1 3 13,-1 4-3-13,3-3 4 14,0 0-3-9,0 1 1-5,0 2-1 14,0-6 3-14,0 5 3 14,0-3-5-14,0-4-2 13,0 6 4-13,0-4-3 14,0 6 6-14,0 1-4 0,0 2-4 13,0 0 1-13,0 0 0 13,3 0 0-7,-3 0 1-6,0 0-2 13,0 0 3-13,4 0-7 14,0 0 9-14,1 0-7 14,-3 0 6-14,0 0-4 13,-2 0 1-13,0 0 0 14,0 0 0-14,2 0 2 14,0 0-6-9,3-3 9-5,2 3-10 14,2-2 8-14,-1 1-4 13,6-2 2-13,-1 2-1 14,1-2 0-14,-1-1 0 14,0 0 0-14,-1 3 3 13,-6-1-4-13,-1-1 5 14,-1 3-6-9,3-1 6-5,4-3-4 14,10 1 0-14,16-5 0 14,19 0 0-14,24-2 1 13,27-1-1-13,14-2 4 14,21 1-7-14,7 2 7 14,3 3-6-14,-5-2 2 13,-22 4 0-7,-16-2 0-6,-15 2 1 13,-18 0-2-13,-5 5 5 0,-6 0-8 13,3 0 8-13,-1 0-7 14,5 8 3-14,1 4 0 13,6 2 0 2,0-5 0-15,0-2 0 13,3-5 2-13,-4-2-1 5,-4 0 1-5,3-2 1 14,6-12-1-14,9-2 0 13,1 4-2-13,5 4 0 14,-1 6-3-14,-9 2 2 14,6 0-1-14,-5 0 4 13,-4 4-5-13,-5 4 6 14,-11-1-5-9,-9-4 3-5,-10-1-1 0,-11-2 1 13,-3 0 0 2,-7 0-1-15,0 0 4 0,-6 0-4 12,-8 0 3-12,-4 0-5 14,-4 0 6-14,-1 0-7 13,4 0 3-13,5 0 0 14,-2 0 0-8,1 0 1-6,-5 0-3 13,-5 0 6-13,-2 0-8 14,-2 0 9-14,0 0-2 13,0 0 1-13,0 0 8 14,-6 0-5-14,-3 0-2 14,2 0 1 0,0 0-3-14,3 0 9 5,2 0-12-5,-1 0 4 14,1 0-1-14,-4 0 3 13,-1 0-6-13,-7-4 2 14,-3-4 0-14,-5 0-1 13,-12-4-2-13,-3 0 3 14,-9-2-6-14,-5 2 3 14,-6 2-1-9,-11 7 3-5,-7-2-3 0,-8 5 2 13,-10 0-4-13,-3 0 3 13,-7 10 0-13,1 2-4 14,-3 0 9-14,2-4-8 14,7 1 8-14,9-6-6 13,8-1 4-13,7-2-2 14,-1 0 0-9,-2 0 0-5,2 0 0 14,-5 0 1-14,3 0-6 14,-4 0 9-14,-3 0-8 13,-11 10 5-13,-8 1-2 14,-4 4-4-14,2-3 5 14,8-7-2-14,5 0 5 13,9-5-5-7,2 0 6-6,4 0-8 13,5 0 8-13,3 0-8 14,5-5 4-14,-5 5 0 14,3 0 0-14,-6 0-5 0,1 0 3 12,2 0 1-12,-1 7 0 14,5 6-4-14,3 1 5 13,9-2-3-7,5-2 1-6,7 0 2 14,3-5 0-14,3-2 1 13,2 3 2-13,4 2-3 14,-4 0 3-14,4 0 1 13,0-5-2-13,-2-3 5 14,4 0-6-14,1 0 3 14,2 0-4-9,1 0 0-5,4 0-2 14,5 0 6-14,4 0-6 14,3 0 6-14,1 0-8 13,2 0 4-13,-1 0 0 14,3 0-6-14,0 0 0 13,0 0-1-13,0 0-7 0,0 0 1 20,12 0-12-20,10 0 7 13,14 13 18-13,12-1 2 14,18-1 0-14,2-2 0 13,10-1-1-13,-4-6-1 14,3-2 2-14,0 0 2 0,0 0-6 13,8 0 6-13,4 0-5 13,9 0 4-7,20 0-3-6,19 0 0 13,15-5 0-13,10 3 0 14,-4 2 0-14,-9 0-4 14,-14 0 9-14,-15 0-9 13,-9 0 8-13,-6-5-4 14,0-2 0-14,0 3 0 14,6-1 0-9,-2 0 1-5,10 0-2 14,-1-3 4-14,2 1-9 13,-2 4 12-13,-13 3-12 14,-16 0 9-14,-14 0-4 14,-14 0 1-14,-12 0 0 13,-9 8 0-13,-16-1 0 14,-5 0-4-9,-13-1 6-5,-4-5-8 14,0 2 11-14,3-3-5 0,1 0 0 13,6 1 1-13,3 3-1 13,6 1 0-13,-1-1 3 14,-3-1 0-14,-3-1-3 13,-7 1 3-13,-5-1-3 14,-2 0 2-8,0-2-2-6,0 0 1 13,0 2-1-13,0-2 0 14,0 0 3-14,0 1-2 14,0-1 1-14,0 0-1 13,0 0 3-13,0 0 1 14,0 0-4-14,0 0 6 13,0 0 1-7,0 0 2-6,0 0 10 14,-2 0-13-14,-5 0 10 13,0 0-16-13,0 0 7 14,1 0-5-14,-1 0-6 13,3 0 3-13,0 0-3 14,-2 0 1-14,4 0-7 0,-2 0 3 13,-5 0-28-8,-9 0-44-5</inkml:trace>
    </iact:actionData>
  </iact:action>
  <iact:action type="add" startTime="52335">
    <iact:property name="dataType"/>
    <iact:actionData xml:id="d5">
      <inkml:trace xmlns:inkml="http://www.w3.org/2003/InkML" xml:id="stk5" contextRef="#ctx0" brushRef="#br0">10590 11321 5 0,'-24'-11'20'1,"3"5"-9"13,6 3-11-7,-3 2 0-6,-7-6 0 13,-8-1 0-13,-9-4-1 14,-10-6 3-14,-6-2 5 14,-11-1-2-14,-2 1 6 13,3 6-4-13,0 5-3 14,6 3 8-14,6 2-10 13,9 0 1-7,10 2-2-6,10 0 6 14,15 2-4-14,12-2-2 0,0-2-1 12,2 0-12-12,21 3-5 14,20 1-3-14,21 0 20 14,26 0 1-14,18 0 5 13,10 0-3-13,1 0-1 14,-12 0 3-9,-11-7-4-5,-19-3-1 14,-10 0 2-14,-9-2 0 14,-4-1 0-14,-11 1 5 13,-3 1-6-13,-9 3 4 14,-11 1-1-14,-9 7-6 13,-7 0 2-13,-4 0 0 14,0 0 3-8,0 0-3-6,-8 0 12 13,-9 0-11-13,-12 0 18 14,-13 0-17-14,-20 0 3 14,-12 0-5-14,-6 3 0 13,-2 1 2-13,-3 1-2 14,3 4 0-14,6-1 3 13,11-4-7-7,18-2 8-6,18-2-2 14,18 0-1-14,11 0 4 13,0 0-5-13,4-2-4 0,15-2-10 13,12-6-4-13,25-4 9 13,17-8 9 2,23-7 2-15,1-1 3 0,-5 7-7 13,-9 6 4-8,-15 9-3-5,-12 6 1 14,-15 2-1-14,-12 0 1 13,-10 0-4-13,-9 2 3 14,-3 5-5-14,-7 1 6 14,0-3-13-14,0 2 3 13,-5 2 3-13,-28 6 7 14,-19 3 10-9,-14 2-10-5,-8-5 5 14,-2-4-4-14,2-7 5 14,7-4-5-14,7 0 6 13,11 0-6-13,11 0 8 14,11-6-4-14,10-5 3 14,7 4 1-14,8 1-8 13,2 2 2-7,0 2-3-6,0-3-2 0,0 5-15 12,6 0 6 3,4 0-2-15,11 0-1 0,5 17 9 13,8 15-1-13,4 6-14 13</inkml:trace>
    </iact:actionData>
  </iact:action>
  <iact:action type="add" startTime="54070">
    <iact:property name="dataType"/>
    <iact:actionData xml:id="d6">
      <inkml:trace xmlns:inkml="http://www.w3.org/2003/InkML" xml:id="stk6" contextRef="#ctx0" brushRef="#br0">18702 15629 6 0,'14'-22'33'15,"-10"-2"1"-14,-4 2-6 14,-2-1-20-14,-27 5 6 13,-16-2-13-13,-3 0 5 0,-8 2-4 13,2 0-1-13,0 3-1 14,0 1 3-14,2-1-3 13,-2 1 2-7,-4 2-4-6,-2 0 5 14,-7 7-6-14,-7-2-1 13,-4 3 4-13,-4 2-6 14,-8 0 4-14,-7-3 1 13,-9 5-2-13,-9-3 3 14,-3 3 0-14,4 0-6 14,14 0 12-9,26 0-5-5,32 0 4 14,28 0 6-14,14 0-11 13,7 0-5-13,31-4-21 14,22-1 26-14,27-8 6 14,29-1-5-14,9-8 0 13,0 4 2-13,-9-4-3 14,-14 7 0-9,-15-1 0-5,-4 6 0 14,-10 5 0-14,-4 1-3 14,-7 4 7-14,-14 0-8 13,-13 0 8-13,-17 0-8 0,-9 0 3 13,-9 0 1-13,0 0-5 14,0 0 2-14,-7 0 3 13,-24 0 4-7,-12 0 4-6,-15 0-6 13,-11 1 3-13,3-1-5 14,-5 0 3-14,-1 0-2 14,7 0-1-14,5 0 4 13,6 0-4-13,15 0 0 14,12 0 0-14,14-1-4 13,13 1 8-7,0-4-8-6,0 4 1 14,15-9-15-14,34-1 7 13,31-6 11-13,27-7 6 14,16-4-4-14,-5 1-1 14,-11 4 1-14,-13 4-3 13,-14 7 3-13,-11 2-3 0,-16 6 1 19,-10 3 0-19,-14 0 0 14,-14 0 1-14,-8 0-3 14,-7 0 2-14,0 0-1 0,0 0-3 12,0 0 3-12,0 0 2 14,0 0 2-14,0 0 2 13,-2 0 3-13,2 0-2 14,0 0-5-8,0 0 5-6,0 0-6 13,0 0 4-13,0 0-1 14,0 0-2-14,0 0 0 13,0 0 0-13,0 0 2 14,0 0-3-14,0 0 6 14,0 0-5-14,0 0 5 13,0 0-5-7,0 0 1-6,0 0 1 13,0 0-2-13,0 0 1 14,0 0-2-14,0 0 0 14,0 0-2-14,0 0 1 0,0 0-1 12,0 0 0 3,0 0 1-15,0 0 0 0,0 0 1 13,0 0 0-8,0 0 2 10,0 0-2-15,0 0 1 13,0 0 3-13,0 0-8 14,0 0 7-14,0 0-5 0,0 0 2 13,0 0-1-13,0 0 1 13,0 0-1-13,0 0-1 14,0 0-7-9,0 0-4-5,0 0-39 14</inkml:trace>
    </iact:actionData>
  </iact:action>
  <iact:action type="add" startTime="58442">
    <iact:property name="dataType"/>
    <iact:actionData xml:id="d7">
      <inkml:trace xmlns:inkml="http://www.w3.org/2003/InkML" xml:id="stk7" contextRef="#ctx0" brushRef="#br0">19329 9828 20 0,'-2'-17'24'15,"2"2"-7"-14,0-2-9 14,0-2-2-9,10 1-5-5,24-5-2 14,17 3-3-14,20 1 4 14,19 0-2-14,12 5 2 13,7 3 0-13,1 8-1 0,-12 3 1 13,-13 0 0 1,-8 0-1-14,-10 8 3 14,-7 2-4-8,-2 2 4-6,-6-2-2 13,-5-1 1-13,-5-2-1 0,-9 1 0 13,-6-2 0-13,-9 5 0 14,-7-2-2-14,-4 1 0 13,-3 4-12-13,-4 0-2 14,0 0-1-14,-29 0 9 13,-17 0 6-7,-17 1 2-6,-9-5 0 14,-3-3 0-14,-1-2 2 13,3-5-1-13,-1 0 3 14,0 0-4-14,3 0 3 14,-3 0 0-14,3 0-1 13,9 0-1-13,6 0-1 14,2 0 0-9,4 0 0-5,-2 4-2 14,5 3 3-14,13 0-1 14,17-5 0-14,15-2 5 13,2 0 1-13,0 0-6 0,27 0-10 13,28 0 1-13,34 0 9 13,34-18 4-13,22-5-1 14,0 2-1-8,-8-2-3 8,-14 8 2-14,-18 2-1 0,-20 8 0 13,-20-2 1-13,-21 7 3 14,-17 0-4-14,-13 0 0 13,-10 0-5-13,-4 8-3 14,0 10-2-14,-23 5 10 13,-16 0 3-7,-13 5 3-6,-8 1-4 14,-7-5-1-14,1-2 0 13,-2-6 2-13,5-8-2 14,-1-6 0-14,-3-2 3 13,-6 0-4-13,-7-9 2 14,-5-2-2-14,-5 1 0 14,-1 4-1-9,2 6 2-5,2 0-2 14,7 0 1-14,6 4-2 0,14 10 0 12,18 4 2 3,17-6-2-15,19 0 1 0,6 2-3 13,10 2-14-13,33 5 17 13,24 4 1-13,22-9 0 20,16-8 1-20,4-8 7 0,-2 0-4 13,-6 0-1-13,-22-3 0 14,-13-4-3-14,-18 0 3 13,-17 2-2-13,-12 1 5 14,-13 1-5-14,-6 3 5 14,0 0 1-14,-2 0 6 13,-9 0 5-7,2 0-3-6,-2 0 1 13,-3-3-12-13,1 1 6 14,0-4-9-14,1 2 5 14,6-1-6-14,1 5 1 13,1-3-1-13,4 3-2 14,0 0-6-14,0 0-22 14,0 0-45-9</inkml:trace>
    </iact:actionData>
  </iact:action>
  <iact:action type="add" startTime="78317">
    <iact:property name="dataType"/>
    <iact:actionData xml:id="d8">
      <inkml:trace xmlns:inkml="http://www.w3.org/2003/InkML" xml:id="stk8" contextRef="#ctx0" brushRef="#br0">18307 3174 0 0,'-2'0'0'1,"0"0"0"13,2 0 0-7,0 0 5-6,0 0 0 13,0 0 7-13,0 0-10 14,0 0 7-14,0 0-7 14,0 0 4-14,4 0-4 13,5 0-1-13,5-8 4 14,19-20 6-14,23-10-9 0,29-7 0 19,22-6 0-19,2 3 0 14,0 1-3-14,-4 3 2 13,-3 0-1-13,-4 4 1 14,-4 4-1-14,-20 8 1 0,-26 12 0 13,-25 7 5-13,-23 9-6 13,0 0 9-13,0 0-8 14,-2 0 0-9,-11 0 3-5,-14 0 3 14,-11 0-4-14,-11 7-3 14,-7 5 0-14,2 2 2 13,1 1-5-13,2 6 3 14,-5-1-2-14,0 6-2 14,-8 4 1-14,-7 4 1 13,-6 2 2-7,-2 3-1-6,2-1-2 13,9-1 2-13,7-3 2 14,12-8-5-14,9-1 7 14,7-9-5-14,10-4 4 13,15-8-2-13,3-4 2 14,5 0 5-14,0 0 0 0,2 0-3 19,9 0-8-19,0-6 5 14,12-10-2-14,16-12-7 0,22-5 8 12,21-4 0-12,10 3 1 14,6 1-1-14,5 1 2 13,-3 2-5-13,0 0 9 14,-9 2-10-14,-10 6 8 14,-19 4-4-9,-29 11 0-5,-19 2 1 14,-14 5 0-14,0 0-1 14,-11 0 0-14,-13 0-11 13,-23 14 4-13,-24 16 7 14,-16 9 6-14,-9-1-5 13,9-3-1-13,8-3 0 14,11-5 2-8,7-1-4-6,8-4 6 13,8-2-9-13,12-8 10 14,13-5-10-14,15-4 10 13,5-3-3-13,0 0-2 0,0 0-6 13,9 0-8-13,18-8 6 14,22-13 7-14,20-9 2 20,25-1 1-20,4-1 1 13,-5 0-5-13,-4 0 5 0,-4 3-3 13,-14 2 1-13,-13 8 0 14,-22 6 4-14,-24 10-5 13,-12 3 7-13,0 0-3 14,-19 0-4-14,-25 0-11 14,-26 26 11-9,-27 10 2-5,-20 11 0 14,-1-5-2-14,14-6 1 13,12-9-1-13,19-2 1 14,20-5-2-14,10 1 2 14,7-4-2-14,7-1 1 13,12-6-1-13,5-6-1 14,8-2 2-9,4-2 0-5,0 0-8 14,0 0 0-14,12-2 2 0,25-19 5 13,26-12 2 1,19-8 6-14,14 4-7 0,2 0 2 13,0 6-2-13,-5-3 0 14,-8 7 1-14,-12 3 2 20,-17 8-6-20,-31 8 8 0,-21 6-10 12,-4 2 2-12,-19 0-11 14,-28 16 10-14,-24 14 4 14,-23 8 4-14,-9 3 0 13,-1-1-2-13,12-7 1 14,12-4-3-14,15-7 4 13,19-6-3-7,11-4-1-6,16-4 0 14,7-3 0-14,10-5 0 13,2 0 5-13,0 0-5 14,0 0 0-14,14 0-4 14,15-15 4-14,13-9 1 13,18-4 5-13,13-4-5 14,10 2 2-9,0 2-2-5,-8 3 0 14,-5 6-1-14,-12 0 4 14,-5 3-7-14,-2 4 7 0,-15 9-8 12,-18 0 4-12,-16 3-3 14,-2 0-4-14,0 0-6 13,-18 3 1-13,-13 16 12 21,-9 3 4-21,-9 5 2 0,-9-6-2 12,3 2-2-12,1-5 1 14,5-4-2-14,9-2 0 13,4-2-1-13,18-4 2 14,7-5-6-14,7-1 8 14,4 0 0-14,0 0-4 13,0 0 0-7,0 0-2-6,0-5-7 13,2-2 2-13,0 5 7 14,-2 2-5-14,0 0 5 14,-4 2-30-14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2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0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83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5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7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17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82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95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98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26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78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7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11" Type="http://schemas.openxmlformats.org/officeDocument/2006/relationships/image" Target="../media/image5.png"/><Relationship Id="rId5" Type="http://schemas.openxmlformats.org/officeDocument/2006/relationships/customXml" Target="../ink/ink1.xml"/><Relationship Id="rId10" Type="http://schemas.openxmlformats.org/officeDocument/2006/relationships/image" Target="../media/image4.png"/><Relationship Id="rId4" Type="http://schemas.openxmlformats.org/officeDocument/2006/relationships/image" Target="../media/image1.emf"/><Relationship Id="rId9" Type="http://schemas.microsoft.com/office/2011/relationships/inkAction" Target="../ink/inkAction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microsoft.com/office/2011/relationships/inkAction" Target="../ink/inkAction10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microsoft.com/office/2011/relationships/inkAction" Target="../ink/inkAction3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microsoft.com/office/2011/relationships/inkAction" Target="../ink/inkAction4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microsoft.com/office/2011/relationships/inkAction" Target="../ink/inkAction5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microsoft.com/office/2011/relationships/inkAction" Target="../ink/inkAction6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microsoft.com/office/2011/relationships/inkAction" Target="../ink/inkAction7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microsoft.com/office/2011/relationships/inkAction" Target="../ink/inkAction8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microsoft.com/office/2011/relationships/inkAction" Target="../ink/inkAction9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017" y="708339"/>
            <a:ext cx="7266886" cy="54130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Tinta 4"/>
              <p14:cNvContentPartPr/>
              <p14:nvPr/>
            </p14:nvContentPartPr>
            <p14:xfrm>
              <a:off x="1532362" y="1234563"/>
              <a:ext cx="14760" cy="12600"/>
            </p14:xfrm>
          </p:contentPart>
        </mc:Choice>
        <mc:Fallback>
          <p:pic>
            <p:nvPicPr>
              <p:cNvPr id="5" name="Tinta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7322" y="1229523"/>
                <a:ext cx="244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Tinta 5"/>
              <p14:cNvContentPartPr/>
              <p14:nvPr/>
            </p14:nvContentPartPr>
            <p14:xfrm>
              <a:off x="1429402" y="1301163"/>
              <a:ext cx="2880" cy="7920"/>
            </p14:xfrm>
          </p:contentPart>
        </mc:Choice>
        <mc:Fallback>
          <p:pic>
            <p:nvPicPr>
              <p:cNvPr id="6" name="Tinta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5082" y="1297203"/>
                <a:ext cx="11520" cy="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7" name="Tinta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70800" y="588240"/>
              <a:ext cx="7178760" cy="5470920"/>
            </p14:xfrm>
          </p:contentPart>
        </mc:Choice>
        <mc:Fallback>
          <p:pic>
            <p:nvPicPr>
              <p:cNvPr id="7" name="Tinta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67920" y="584640"/>
                <a:ext cx="7184160" cy="5478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14"/>
    </mc:Choice>
    <mc:Fallback>
      <p:transition spd="slow" advTm="27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20" y="1326524"/>
            <a:ext cx="9024967" cy="43401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5400" y="1527480"/>
              <a:ext cx="9095040" cy="47451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1440" y="1522080"/>
                <a:ext cx="9104040" cy="4754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51"/>
    </mc:Choice>
    <mc:Fallback>
      <p:transition spd="slow" advTm="20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17" y="1300767"/>
            <a:ext cx="7842980" cy="45848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48600" y="843120"/>
              <a:ext cx="7962120" cy="50216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5000" y="839880"/>
                <a:ext cx="7970040" cy="5028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713"/>
    </mc:Choice>
    <mc:Fallback>
      <p:transition spd="slow" advTm="33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552" y="2009104"/>
            <a:ext cx="8920844" cy="26916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21760" y="2260800"/>
              <a:ext cx="7596000" cy="23270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8520" y="2256120"/>
                <a:ext cx="7603200" cy="2334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95"/>
    </mc:Choice>
    <mc:Fallback>
      <p:transition spd="slow" advTm="14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34" y="1545465"/>
            <a:ext cx="8742123" cy="37091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93600" y="1344240"/>
              <a:ext cx="8805600" cy="37764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1080" y="1339560"/>
                <a:ext cx="8812080" cy="3787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0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46"/>
    </mc:Choice>
    <mc:Fallback>
      <p:transition spd="slow" advTm="20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101" y="1571224"/>
            <a:ext cx="9443716" cy="37992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3520" y="1099800"/>
              <a:ext cx="9357120" cy="43225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9560" y="1096920"/>
                <a:ext cx="9365400" cy="4329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0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269"/>
    </mc:Choice>
    <mc:Fallback>
      <p:transition spd="slow" advTm="39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550" y="1159099"/>
            <a:ext cx="8588247" cy="45076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49960" y="1044000"/>
              <a:ext cx="8863920" cy="50410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6720" y="1038600"/>
                <a:ext cx="8871840" cy="5050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7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596"/>
    </mc:Choice>
    <mc:Fallback>
      <p:transition spd="slow" advTm="34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602" y="1210614"/>
            <a:ext cx="9358772" cy="43530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0160" y="1048320"/>
              <a:ext cx="9618480" cy="50299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5840" y="1043280"/>
                <a:ext cx="9627120" cy="5039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87"/>
    </mc:Choice>
    <mc:Fallback>
      <p:transition spd="slow" advTm="26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981" y="1442435"/>
            <a:ext cx="9349214" cy="39666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31920" y="1255680"/>
              <a:ext cx="9692640" cy="42393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8680" y="1249920"/>
                <a:ext cx="9700200" cy="424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5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31"/>
    </mc:Choice>
    <mc:Fallback>
      <p:transition spd="slow" advTm="20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118" y="1146220"/>
            <a:ext cx="7097961" cy="46492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9400" y="828720"/>
              <a:ext cx="7124760" cy="50389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6880" y="823680"/>
                <a:ext cx="7132320" cy="5047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4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74"/>
    </mc:Choice>
    <mc:Fallback>
      <p:transition spd="slow" advTm="8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0</Words>
  <Application>Microsoft Office PowerPoint</Application>
  <PresentationFormat>Widescreen</PresentationFormat>
  <Paragraphs>0</Paragraphs>
  <Slides>10</Slides>
  <Notes>0</Notes>
  <HiddenSlides>0</HiddenSlides>
  <MMClips>10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19</cp:revision>
  <dcterms:created xsi:type="dcterms:W3CDTF">2020-03-26T02:14:09Z</dcterms:created>
  <dcterms:modified xsi:type="dcterms:W3CDTF">2020-03-29T01:20:51Z</dcterms:modified>
</cp:coreProperties>
</file>