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1" r:id="rId2"/>
    <p:sldId id="258" r:id="rId3"/>
    <p:sldId id="275" r:id="rId4"/>
    <p:sldId id="276" r:id="rId5"/>
    <p:sldId id="277" r:id="rId6"/>
    <p:sldId id="272" r:id="rId7"/>
    <p:sldId id="273" r:id="rId8"/>
    <p:sldId id="274" r:id="rId9"/>
    <p:sldId id="278" r:id="rId10"/>
    <p:sldId id="281" r:id="rId11"/>
    <p:sldId id="284" r:id="rId12"/>
    <p:sldId id="279" r:id="rId13"/>
    <p:sldId id="285" r:id="rId14"/>
    <p:sldId id="282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Estilo Escuro 2 - Ênfase 3/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80000" autoAdjust="0"/>
  </p:normalViewPr>
  <p:slideViewPr>
    <p:cSldViewPr snapToGrid="0">
      <p:cViewPr>
        <p:scale>
          <a:sx n="50" d="100"/>
          <a:sy n="50" d="100"/>
        </p:scale>
        <p:origin x="380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a maidana" userId="fc9f46164daa4159" providerId="LiveId" clId="{348A3772-CC5C-4725-99F8-ABFCFAD9DF0F}"/>
    <pc:docChg chg="undo custSel modSld">
      <pc:chgData name="Nora maidana" userId="fc9f46164daa4159" providerId="LiveId" clId="{348A3772-CC5C-4725-99F8-ABFCFAD9DF0F}" dt="2020-03-26T13:47:54.225" v="552"/>
      <pc:docMkLst>
        <pc:docMk/>
      </pc:docMkLst>
      <pc:sldChg chg="modSp">
        <pc:chgData name="Nora maidana" userId="fc9f46164daa4159" providerId="LiveId" clId="{348A3772-CC5C-4725-99F8-ABFCFAD9DF0F}" dt="2020-03-26T12:59:17.011" v="1" actId="1076"/>
        <pc:sldMkLst>
          <pc:docMk/>
          <pc:sldMk cId="734700762" sldId="258"/>
        </pc:sldMkLst>
        <pc:picChg chg="mod">
          <ac:chgData name="Nora maidana" userId="fc9f46164daa4159" providerId="LiveId" clId="{348A3772-CC5C-4725-99F8-ABFCFAD9DF0F}" dt="2020-03-26T12:59:17.011" v="1" actId="1076"/>
          <ac:picMkLst>
            <pc:docMk/>
            <pc:sldMk cId="734700762" sldId="258"/>
            <ac:picMk id="2" creationId="{00000000-0000-0000-0000-000000000000}"/>
          </ac:picMkLst>
        </pc:picChg>
      </pc:sldChg>
      <pc:sldChg chg="modAnim">
        <pc:chgData name="Nora maidana" userId="fc9f46164daa4159" providerId="LiveId" clId="{348A3772-CC5C-4725-99F8-ABFCFAD9DF0F}" dt="2020-03-26T13:01:59.897" v="11"/>
        <pc:sldMkLst>
          <pc:docMk/>
          <pc:sldMk cId="2519262711" sldId="272"/>
        </pc:sldMkLst>
      </pc:sldChg>
      <pc:sldChg chg="addSp modSp modAnim">
        <pc:chgData name="Nora maidana" userId="fc9f46164daa4159" providerId="LiveId" clId="{348A3772-CC5C-4725-99F8-ABFCFAD9DF0F}" dt="2020-03-26T13:04:48.323" v="117" actId="1076"/>
        <pc:sldMkLst>
          <pc:docMk/>
          <pc:sldMk cId="1419522405" sldId="274"/>
        </pc:sldMkLst>
        <pc:spChg chg="add mod">
          <ac:chgData name="Nora maidana" userId="fc9f46164daa4159" providerId="LiveId" clId="{348A3772-CC5C-4725-99F8-ABFCFAD9DF0F}" dt="2020-03-26T13:04:48.323" v="117" actId="1076"/>
          <ac:spMkLst>
            <pc:docMk/>
            <pc:sldMk cId="1419522405" sldId="274"/>
            <ac:spMk id="11" creationId="{77256599-BEAE-40B7-B562-383CFD2A7E79}"/>
          </ac:spMkLst>
        </pc:spChg>
        <pc:spChg chg="mod">
          <ac:chgData name="Nora maidana" userId="fc9f46164daa4159" providerId="LiveId" clId="{348A3772-CC5C-4725-99F8-ABFCFAD9DF0F}" dt="2020-03-26T13:03:14.182" v="38" actId="1076"/>
          <ac:spMkLst>
            <pc:docMk/>
            <pc:sldMk cId="1419522405" sldId="274"/>
            <ac:spMk id="12" creationId="{00000000-0000-0000-0000-000000000000}"/>
          </ac:spMkLst>
        </pc:spChg>
        <pc:spChg chg="mod">
          <ac:chgData name="Nora maidana" userId="fc9f46164daa4159" providerId="LiveId" clId="{348A3772-CC5C-4725-99F8-ABFCFAD9DF0F}" dt="2020-03-26T13:03:23.649" v="40" actId="14100"/>
          <ac:spMkLst>
            <pc:docMk/>
            <pc:sldMk cId="1419522405" sldId="274"/>
            <ac:spMk id="19" creationId="{00000000-0000-0000-0000-000000000000}"/>
          </ac:spMkLst>
        </pc:spChg>
      </pc:sldChg>
      <pc:sldChg chg="modSp">
        <pc:chgData name="Nora maidana" userId="fc9f46164daa4159" providerId="LiveId" clId="{348A3772-CC5C-4725-99F8-ABFCFAD9DF0F}" dt="2020-03-26T12:59:24.631" v="3" actId="1076"/>
        <pc:sldMkLst>
          <pc:docMk/>
          <pc:sldMk cId="3970039538" sldId="276"/>
        </pc:sldMkLst>
        <pc:picChg chg="mod">
          <ac:chgData name="Nora maidana" userId="fc9f46164daa4159" providerId="LiveId" clId="{348A3772-CC5C-4725-99F8-ABFCFAD9DF0F}" dt="2020-03-26T12:59:24.631" v="3" actId="1076"/>
          <ac:picMkLst>
            <pc:docMk/>
            <pc:sldMk cId="3970039538" sldId="276"/>
            <ac:picMk id="24" creationId="{00000000-0000-0000-0000-000000000000}"/>
          </ac:picMkLst>
        </pc:picChg>
      </pc:sldChg>
      <pc:sldChg chg="modAnim">
        <pc:chgData name="Nora maidana" userId="fc9f46164daa4159" providerId="LiveId" clId="{348A3772-CC5C-4725-99F8-ABFCFAD9DF0F}" dt="2020-03-26T13:00:54.621" v="7"/>
        <pc:sldMkLst>
          <pc:docMk/>
          <pc:sldMk cId="3197313474" sldId="277"/>
        </pc:sldMkLst>
      </pc:sldChg>
      <pc:sldChg chg="addSp delSp modSp delAnim modAnim">
        <pc:chgData name="Nora maidana" userId="fc9f46164daa4159" providerId="LiveId" clId="{348A3772-CC5C-4725-99F8-ABFCFAD9DF0F}" dt="2020-03-26T13:32:35.263" v="397"/>
        <pc:sldMkLst>
          <pc:docMk/>
          <pc:sldMk cId="1277297393" sldId="278"/>
        </pc:sldMkLst>
        <pc:spChg chg="add mod">
          <ac:chgData name="Nora maidana" userId="fc9f46164daa4159" providerId="LiveId" clId="{348A3772-CC5C-4725-99F8-ABFCFAD9DF0F}" dt="2020-03-26T13:20:04.336" v="312" actId="1076"/>
          <ac:spMkLst>
            <pc:docMk/>
            <pc:sldMk cId="1277297393" sldId="278"/>
            <ac:spMk id="11" creationId="{00000000-0000-0000-0000-000000000000}"/>
          </ac:spMkLst>
        </pc:spChg>
        <pc:spChg chg="add mod">
          <ac:chgData name="Nora maidana" userId="fc9f46164daa4159" providerId="LiveId" clId="{348A3772-CC5C-4725-99F8-ABFCFAD9DF0F}" dt="2020-03-26T13:16:59.652" v="263" actId="164"/>
          <ac:spMkLst>
            <pc:docMk/>
            <pc:sldMk cId="1277297393" sldId="278"/>
            <ac:spMk id="14" creationId="{5925F9C4-3C99-4977-BE5B-E617660B719D}"/>
          </ac:spMkLst>
        </pc:spChg>
        <pc:spChg chg="mod">
          <ac:chgData name="Nora maidana" userId="fc9f46164daa4159" providerId="LiveId" clId="{348A3772-CC5C-4725-99F8-ABFCFAD9DF0F}" dt="2020-03-26T13:06:13.026" v="140" actId="1038"/>
          <ac:spMkLst>
            <pc:docMk/>
            <pc:sldMk cId="1277297393" sldId="278"/>
            <ac:spMk id="26" creationId="{00000000-0000-0000-0000-000000000000}"/>
          </ac:spMkLst>
        </pc:spChg>
        <pc:spChg chg="add del mod">
          <ac:chgData name="Nora maidana" userId="fc9f46164daa4159" providerId="LiveId" clId="{348A3772-CC5C-4725-99F8-ABFCFAD9DF0F}" dt="2020-03-26T13:09:10.325" v="165"/>
          <ac:spMkLst>
            <pc:docMk/>
            <pc:sldMk cId="1277297393" sldId="278"/>
            <ac:spMk id="27" creationId="{8208D3AD-9F6E-4DF3-BAA8-DD08C761E11B}"/>
          </ac:spMkLst>
        </pc:spChg>
        <pc:spChg chg="mod">
          <ac:chgData name="Nora maidana" userId="fc9f46164daa4159" providerId="LiveId" clId="{348A3772-CC5C-4725-99F8-ABFCFAD9DF0F}" dt="2020-03-26T13:06:13.026" v="140" actId="1038"/>
          <ac:spMkLst>
            <pc:docMk/>
            <pc:sldMk cId="1277297393" sldId="278"/>
            <ac:spMk id="29" creationId="{00000000-0000-0000-0000-000000000000}"/>
          </ac:spMkLst>
        </pc:spChg>
        <pc:spChg chg="mod">
          <ac:chgData name="Nora maidana" userId="fc9f46164daa4159" providerId="LiveId" clId="{348A3772-CC5C-4725-99F8-ABFCFAD9DF0F}" dt="2020-03-26T13:19:52.674" v="311" actId="1076"/>
          <ac:spMkLst>
            <pc:docMk/>
            <pc:sldMk cId="1277297393" sldId="278"/>
            <ac:spMk id="32" creationId="{00000000-0000-0000-0000-000000000000}"/>
          </ac:spMkLst>
        </pc:spChg>
        <pc:spChg chg="add mod">
          <ac:chgData name="Nora maidana" userId="fc9f46164daa4159" providerId="LiveId" clId="{348A3772-CC5C-4725-99F8-ABFCFAD9DF0F}" dt="2020-03-26T13:16:59.652" v="263" actId="164"/>
          <ac:spMkLst>
            <pc:docMk/>
            <pc:sldMk cId="1277297393" sldId="278"/>
            <ac:spMk id="33" creationId="{B7D0BD89-1FF7-4CF0-8E51-2117E0DECD46}"/>
          </ac:spMkLst>
        </pc:spChg>
        <pc:spChg chg="add mod">
          <ac:chgData name="Nora maidana" userId="fc9f46164daa4159" providerId="LiveId" clId="{348A3772-CC5C-4725-99F8-ABFCFAD9DF0F}" dt="2020-03-26T13:16:59.652" v="263" actId="164"/>
          <ac:spMkLst>
            <pc:docMk/>
            <pc:sldMk cId="1277297393" sldId="278"/>
            <ac:spMk id="36" creationId="{31D1173A-CC33-484A-AC51-3D58880E8F5B}"/>
          </ac:spMkLst>
        </pc:spChg>
        <pc:spChg chg="del">
          <ac:chgData name="Nora maidana" userId="fc9f46164daa4159" providerId="LiveId" clId="{348A3772-CC5C-4725-99F8-ABFCFAD9DF0F}" dt="2020-03-26T13:10:10.139" v="184" actId="478"/>
          <ac:spMkLst>
            <pc:docMk/>
            <pc:sldMk cId="1277297393" sldId="278"/>
            <ac:spMk id="37" creationId="{00000000-0000-0000-0000-000000000000}"/>
          </ac:spMkLst>
        </pc:spChg>
        <pc:spChg chg="del mod">
          <ac:chgData name="Nora maidana" userId="fc9f46164daa4159" providerId="LiveId" clId="{348A3772-CC5C-4725-99F8-ABFCFAD9DF0F}" dt="2020-03-26T13:10:47.854" v="191" actId="478"/>
          <ac:spMkLst>
            <pc:docMk/>
            <pc:sldMk cId="1277297393" sldId="278"/>
            <ac:spMk id="38" creationId="{00000000-0000-0000-0000-000000000000}"/>
          </ac:spMkLst>
        </pc:spChg>
        <pc:spChg chg="del mod">
          <ac:chgData name="Nora maidana" userId="fc9f46164daa4159" providerId="LiveId" clId="{348A3772-CC5C-4725-99F8-ABFCFAD9DF0F}" dt="2020-03-26T13:10:50.899" v="195" actId="478"/>
          <ac:spMkLst>
            <pc:docMk/>
            <pc:sldMk cId="1277297393" sldId="278"/>
            <ac:spMk id="39" creationId="{00000000-0000-0000-0000-000000000000}"/>
          </ac:spMkLst>
        </pc:spChg>
        <pc:spChg chg="del mod">
          <ac:chgData name="Nora maidana" userId="fc9f46164daa4159" providerId="LiveId" clId="{348A3772-CC5C-4725-99F8-ABFCFAD9DF0F}" dt="2020-03-26T13:10:58.550" v="199" actId="478"/>
          <ac:spMkLst>
            <pc:docMk/>
            <pc:sldMk cId="1277297393" sldId="278"/>
            <ac:spMk id="40" creationId="{00000000-0000-0000-0000-000000000000}"/>
          </ac:spMkLst>
        </pc:spChg>
        <pc:spChg chg="del mod">
          <ac:chgData name="Nora maidana" userId="fc9f46164daa4159" providerId="LiveId" clId="{348A3772-CC5C-4725-99F8-ABFCFAD9DF0F}" dt="2020-03-26T13:11:06.785" v="204" actId="478"/>
          <ac:spMkLst>
            <pc:docMk/>
            <pc:sldMk cId="1277297393" sldId="278"/>
            <ac:spMk id="42" creationId="{00000000-0000-0000-0000-000000000000}"/>
          </ac:spMkLst>
        </pc:spChg>
        <pc:spChg chg="del mod">
          <ac:chgData name="Nora maidana" userId="fc9f46164daa4159" providerId="LiveId" clId="{348A3772-CC5C-4725-99F8-ABFCFAD9DF0F}" dt="2020-03-26T13:11:58.507" v="208" actId="478"/>
          <ac:spMkLst>
            <pc:docMk/>
            <pc:sldMk cId="1277297393" sldId="278"/>
            <ac:spMk id="44" creationId="{00000000-0000-0000-0000-000000000000}"/>
          </ac:spMkLst>
        </pc:spChg>
        <pc:spChg chg="del">
          <ac:chgData name="Nora maidana" userId="fc9f46164daa4159" providerId="LiveId" clId="{348A3772-CC5C-4725-99F8-ABFCFAD9DF0F}" dt="2020-03-26T13:12:01.989" v="210" actId="478"/>
          <ac:spMkLst>
            <pc:docMk/>
            <pc:sldMk cId="1277297393" sldId="278"/>
            <ac:spMk id="45" creationId="{00000000-0000-0000-0000-000000000000}"/>
          </ac:spMkLst>
        </pc:spChg>
        <pc:spChg chg="add mod">
          <ac:chgData name="Nora maidana" userId="fc9f46164daa4159" providerId="LiveId" clId="{348A3772-CC5C-4725-99F8-ABFCFAD9DF0F}" dt="2020-03-26T13:17:25.223" v="299" actId="164"/>
          <ac:spMkLst>
            <pc:docMk/>
            <pc:sldMk cId="1277297393" sldId="278"/>
            <ac:spMk id="47" creationId="{B6F42903-9698-45C2-99BB-95FB0BD79D17}"/>
          </ac:spMkLst>
        </pc:spChg>
        <pc:spChg chg="mod topLvl">
          <ac:chgData name="Nora maidana" userId="fc9f46164daa4159" providerId="LiveId" clId="{348A3772-CC5C-4725-99F8-ABFCFAD9DF0F}" dt="2020-03-26T13:19:22.046" v="309" actId="20577"/>
          <ac:spMkLst>
            <pc:docMk/>
            <pc:sldMk cId="1277297393" sldId="278"/>
            <ac:spMk id="52" creationId="{68A86358-D049-4983-A0F0-5E504E5DEF65}"/>
          </ac:spMkLst>
        </pc:spChg>
        <pc:spChg chg="mod topLvl">
          <ac:chgData name="Nora maidana" userId="fc9f46164daa4159" providerId="LiveId" clId="{348A3772-CC5C-4725-99F8-ABFCFAD9DF0F}" dt="2020-03-26T13:18:55.008" v="306" actId="164"/>
          <ac:spMkLst>
            <pc:docMk/>
            <pc:sldMk cId="1277297393" sldId="278"/>
            <ac:spMk id="54" creationId="{F4C7B4EE-9931-44AC-A1D4-E79BAD758459}"/>
          </ac:spMkLst>
        </pc:spChg>
        <pc:spChg chg="mod topLvl">
          <ac:chgData name="Nora maidana" userId="fc9f46164daa4159" providerId="LiveId" clId="{348A3772-CC5C-4725-99F8-ABFCFAD9DF0F}" dt="2020-03-26T13:19:19.476" v="308" actId="20577"/>
          <ac:spMkLst>
            <pc:docMk/>
            <pc:sldMk cId="1277297393" sldId="278"/>
            <ac:spMk id="56" creationId="{DA81B86E-243F-4AD3-9680-16CC4CD2EA78}"/>
          </ac:spMkLst>
        </pc:spChg>
        <pc:spChg chg="mod topLvl">
          <ac:chgData name="Nora maidana" userId="fc9f46164daa4159" providerId="LiveId" clId="{348A3772-CC5C-4725-99F8-ABFCFAD9DF0F}" dt="2020-03-26T13:18:55.008" v="306" actId="164"/>
          <ac:spMkLst>
            <pc:docMk/>
            <pc:sldMk cId="1277297393" sldId="278"/>
            <ac:spMk id="58" creationId="{A0364152-10F4-49B3-B242-751172362BE7}"/>
          </ac:spMkLst>
        </pc:spChg>
        <pc:spChg chg="add mod">
          <ac:chgData name="Nora maidana" userId="fc9f46164daa4159" providerId="LiveId" clId="{348A3772-CC5C-4725-99F8-ABFCFAD9DF0F}" dt="2020-03-26T13:24:40.495" v="339" actId="164"/>
          <ac:spMkLst>
            <pc:docMk/>
            <pc:sldMk cId="1277297393" sldId="278"/>
            <ac:spMk id="61" creationId="{8A7903DF-9B82-411A-9B98-B0F812014240}"/>
          </ac:spMkLst>
        </pc:spChg>
        <pc:spChg chg="add mod">
          <ac:chgData name="Nora maidana" userId="fc9f46164daa4159" providerId="LiveId" clId="{348A3772-CC5C-4725-99F8-ABFCFAD9DF0F}" dt="2020-03-26T13:24:40.495" v="339" actId="164"/>
          <ac:spMkLst>
            <pc:docMk/>
            <pc:sldMk cId="1277297393" sldId="278"/>
            <ac:spMk id="67" creationId="{B14E0F2C-C660-4EAF-87CD-360C5CA13D60}"/>
          </ac:spMkLst>
        </pc:spChg>
        <pc:spChg chg="add mod">
          <ac:chgData name="Nora maidana" userId="fc9f46164daa4159" providerId="LiveId" clId="{348A3772-CC5C-4725-99F8-ABFCFAD9DF0F}" dt="2020-03-26T13:24:40.495" v="339" actId="164"/>
          <ac:spMkLst>
            <pc:docMk/>
            <pc:sldMk cId="1277297393" sldId="278"/>
            <ac:spMk id="68" creationId="{DC727BB4-A292-474D-964E-80527C0409AA}"/>
          </ac:spMkLst>
        </pc:spChg>
        <pc:spChg chg="add mod">
          <ac:chgData name="Nora maidana" userId="fc9f46164daa4159" providerId="LiveId" clId="{348A3772-CC5C-4725-99F8-ABFCFAD9DF0F}" dt="2020-03-26T13:27:10.333" v="358" actId="164"/>
          <ac:spMkLst>
            <pc:docMk/>
            <pc:sldMk cId="1277297393" sldId="278"/>
            <ac:spMk id="70" creationId="{E86919E0-C6D2-4F8C-A87B-F163487B178E}"/>
          </ac:spMkLst>
        </pc:spChg>
        <pc:spChg chg="add mod">
          <ac:chgData name="Nora maidana" userId="fc9f46164daa4159" providerId="LiveId" clId="{348A3772-CC5C-4725-99F8-ABFCFAD9DF0F}" dt="2020-03-26T13:27:20.163" v="359" actId="1076"/>
          <ac:spMkLst>
            <pc:docMk/>
            <pc:sldMk cId="1277297393" sldId="278"/>
            <ac:spMk id="71" creationId="{ADA50A3C-6177-4349-B8D4-3B6D31C0A2D5}"/>
          </ac:spMkLst>
        </pc:spChg>
        <pc:spChg chg="del">
          <ac:chgData name="Nora maidana" userId="fc9f46164daa4159" providerId="LiveId" clId="{348A3772-CC5C-4725-99F8-ABFCFAD9DF0F}" dt="2020-03-26T13:27:58.269" v="364" actId="478"/>
          <ac:spMkLst>
            <pc:docMk/>
            <pc:sldMk cId="1277297393" sldId="278"/>
            <ac:spMk id="79" creationId="{5B3305FF-A413-4799-9EF1-4A2849F39784}"/>
          </ac:spMkLst>
        </pc:spChg>
        <pc:grpChg chg="add mod">
          <ac:chgData name="Nora maidana" userId="fc9f46164daa4159" providerId="LiveId" clId="{348A3772-CC5C-4725-99F8-ABFCFAD9DF0F}" dt="2020-03-26T13:17:25.223" v="299" actId="164"/>
          <ac:grpSpMkLst>
            <pc:docMk/>
            <pc:sldMk cId="1277297393" sldId="278"/>
            <ac:grpSpMk id="49" creationId="{646B7A79-32B7-4406-861D-9214858104EB}"/>
          </ac:grpSpMkLst>
        </pc:grpChg>
        <pc:grpChg chg="add mod">
          <ac:chgData name="Nora maidana" userId="fc9f46164daa4159" providerId="LiveId" clId="{348A3772-CC5C-4725-99F8-ABFCFAD9DF0F}" dt="2020-03-26T13:17:25.223" v="299" actId="164"/>
          <ac:grpSpMkLst>
            <pc:docMk/>
            <pc:sldMk cId="1277297393" sldId="278"/>
            <ac:grpSpMk id="50" creationId="{26B31465-D237-49AF-AED7-A26D4C1F4886}"/>
          </ac:grpSpMkLst>
        </pc:grpChg>
        <pc:grpChg chg="add del mod">
          <ac:chgData name="Nora maidana" userId="fc9f46164daa4159" providerId="LiveId" clId="{348A3772-CC5C-4725-99F8-ABFCFAD9DF0F}" dt="2020-03-26T13:17:47.867" v="302" actId="165"/>
          <ac:grpSpMkLst>
            <pc:docMk/>
            <pc:sldMk cId="1277297393" sldId="278"/>
            <ac:grpSpMk id="51" creationId="{ECF84BA0-2556-45E2-BB6E-B6F2B6F4E14E}"/>
          </ac:grpSpMkLst>
        </pc:grpChg>
        <pc:grpChg chg="del mod topLvl">
          <ac:chgData name="Nora maidana" userId="fc9f46164daa4159" providerId="LiveId" clId="{348A3772-CC5C-4725-99F8-ABFCFAD9DF0F}" dt="2020-03-26T13:17:58.709" v="303" actId="165"/>
          <ac:grpSpMkLst>
            <pc:docMk/>
            <pc:sldMk cId="1277297393" sldId="278"/>
            <ac:grpSpMk id="53" creationId="{1457AF7B-422A-4125-96B5-10EA769BEFF1}"/>
          </ac:grpSpMkLst>
        </pc:grpChg>
        <pc:grpChg chg="add mod">
          <ac:chgData name="Nora maidana" userId="fc9f46164daa4159" providerId="LiveId" clId="{348A3772-CC5C-4725-99F8-ABFCFAD9DF0F}" dt="2020-03-26T13:19:04.112" v="307" actId="164"/>
          <ac:grpSpMkLst>
            <pc:docMk/>
            <pc:sldMk cId="1277297393" sldId="278"/>
            <ac:grpSpMk id="59" creationId="{59736B17-F9F1-49D5-9BE1-F310ACD5283F}"/>
          </ac:grpSpMkLst>
        </pc:grpChg>
        <pc:grpChg chg="add mod">
          <ac:chgData name="Nora maidana" userId="fc9f46164daa4159" providerId="LiveId" clId="{348A3772-CC5C-4725-99F8-ABFCFAD9DF0F}" dt="2020-03-26T13:25:22.457" v="345" actId="1076"/>
          <ac:grpSpMkLst>
            <pc:docMk/>
            <pc:sldMk cId="1277297393" sldId="278"/>
            <ac:grpSpMk id="60" creationId="{C7B02E30-D0F6-4140-8436-12BFD61760F7}"/>
          </ac:grpSpMkLst>
        </pc:grpChg>
        <pc:grpChg chg="add del mod">
          <ac:chgData name="Nora maidana" userId="fc9f46164daa4159" providerId="LiveId" clId="{348A3772-CC5C-4725-99F8-ABFCFAD9DF0F}" dt="2020-03-26T13:28:30.091" v="372" actId="478"/>
          <ac:grpSpMkLst>
            <pc:docMk/>
            <pc:sldMk cId="1277297393" sldId="278"/>
            <ac:grpSpMk id="69" creationId="{1DEA23EB-4683-452E-9248-BFE917453AC7}"/>
          </ac:grpSpMkLst>
        </pc:grpChg>
        <pc:grpChg chg="add mod">
          <ac:chgData name="Nora maidana" userId="fc9f46164daa4159" providerId="LiveId" clId="{348A3772-CC5C-4725-99F8-ABFCFAD9DF0F}" dt="2020-03-26T13:27:48.049" v="363" actId="164"/>
          <ac:grpSpMkLst>
            <pc:docMk/>
            <pc:sldMk cId="1277297393" sldId="278"/>
            <ac:grpSpMk id="72" creationId="{39E731E0-DE8A-4C4F-8618-F00DBE4A5B5B}"/>
          </ac:grpSpMkLst>
        </pc:grpChg>
        <pc:grpChg chg="add mod">
          <ac:chgData name="Nora maidana" userId="fc9f46164daa4159" providerId="LiveId" clId="{348A3772-CC5C-4725-99F8-ABFCFAD9DF0F}" dt="2020-03-26T13:27:48.049" v="363" actId="164"/>
          <ac:grpSpMkLst>
            <pc:docMk/>
            <pc:sldMk cId="1277297393" sldId="278"/>
            <ac:grpSpMk id="73" creationId="{2BE71140-C575-476D-8744-1EC38C2D078F}"/>
          </ac:grpSpMkLst>
        </pc:grpChg>
        <pc:grpChg chg="add del mod">
          <ac:chgData name="Nora maidana" userId="fc9f46164daa4159" providerId="LiveId" clId="{348A3772-CC5C-4725-99F8-ABFCFAD9DF0F}" dt="2020-03-26T13:27:36.351" v="362" actId="478"/>
          <ac:grpSpMkLst>
            <pc:docMk/>
            <pc:sldMk cId="1277297393" sldId="278"/>
            <ac:grpSpMk id="80" creationId="{442AC135-9A73-433C-B210-376D14D76B5D}"/>
          </ac:grpSpMkLst>
        </pc:grpChg>
        <pc:grpChg chg="add del mod">
          <ac:chgData name="Nora maidana" userId="fc9f46164daa4159" providerId="LiveId" clId="{348A3772-CC5C-4725-99F8-ABFCFAD9DF0F}" dt="2020-03-26T13:28:21.349" v="371" actId="478"/>
          <ac:grpSpMkLst>
            <pc:docMk/>
            <pc:sldMk cId="1277297393" sldId="278"/>
            <ac:grpSpMk id="83" creationId="{F4ADE9D2-A4F0-4397-8DE6-FA11FA13402E}"/>
          </ac:grpSpMkLst>
        </pc:grpChg>
        <pc:graphicFrameChg chg="mod">
          <ac:chgData name="Nora maidana" userId="fc9f46164daa4159" providerId="LiveId" clId="{348A3772-CC5C-4725-99F8-ABFCFAD9DF0F}" dt="2020-03-26T13:06:13.026" v="140" actId="1038"/>
          <ac:graphicFrameMkLst>
            <pc:docMk/>
            <pc:sldMk cId="1277297393" sldId="278"/>
            <ac:graphicFrameMk id="5" creationId="{00000000-0000-0000-0000-000000000000}"/>
          </ac:graphicFrameMkLst>
        </pc:graphicFrameChg>
        <pc:graphicFrameChg chg="mod">
          <ac:chgData name="Nora maidana" userId="fc9f46164daa4159" providerId="LiveId" clId="{348A3772-CC5C-4725-99F8-ABFCFAD9DF0F}" dt="2020-03-26T13:06:13.026" v="140" actId="1038"/>
          <ac:graphicFrameMkLst>
            <pc:docMk/>
            <pc:sldMk cId="1277297393" sldId="278"/>
            <ac:graphicFrameMk id="6" creationId="{00000000-0000-0000-0000-000000000000}"/>
          </ac:graphicFrameMkLst>
        </pc:graphicFrameChg>
        <pc:graphicFrameChg chg="mod">
          <ac:chgData name="Nora maidana" userId="fc9f46164daa4159" providerId="LiveId" clId="{348A3772-CC5C-4725-99F8-ABFCFAD9DF0F}" dt="2020-03-26T13:06:13.026" v="140" actId="1038"/>
          <ac:graphicFrameMkLst>
            <pc:docMk/>
            <pc:sldMk cId="1277297393" sldId="278"/>
            <ac:graphicFrameMk id="7" creationId="{00000000-0000-0000-0000-000000000000}"/>
          </ac:graphicFrameMkLst>
        </pc:graphicFrameChg>
        <pc:graphicFrameChg chg="mod">
          <ac:chgData name="Nora maidana" userId="fc9f46164daa4159" providerId="LiveId" clId="{348A3772-CC5C-4725-99F8-ABFCFAD9DF0F}" dt="2020-03-26T13:06:13.026" v="140" actId="1038"/>
          <ac:graphicFrameMkLst>
            <pc:docMk/>
            <pc:sldMk cId="1277297393" sldId="278"/>
            <ac:graphicFrameMk id="8" creationId="{00000000-0000-0000-0000-000000000000}"/>
          </ac:graphicFrameMkLst>
        </pc:graphicFrameChg>
        <pc:graphicFrameChg chg="mod">
          <ac:chgData name="Nora maidana" userId="fc9f46164daa4159" providerId="LiveId" clId="{348A3772-CC5C-4725-99F8-ABFCFAD9DF0F}" dt="2020-03-26T13:06:13.026" v="140" actId="1038"/>
          <ac:graphicFrameMkLst>
            <pc:docMk/>
            <pc:sldMk cId="1277297393" sldId="278"/>
            <ac:graphicFrameMk id="9" creationId="{00000000-0000-0000-0000-000000000000}"/>
          </ac:graphicFrameMkLst>
        </pc:graphicFrameChg>
        <pc:graphicFrameChg chg="mod">
          <ac:chgData name="Nora maidana" userId="fc9f46164daa4159" providerId="LiveId" clId="{348A3772-CC5C-4725-99F8-ABFCFAD9DF0F}" dt="2020-03-26T13:06:13.026" v="140" actId="1038"/>
          <ac:graphicFrameMkLst>
            <pc:docMk/>
            <pc:sldMk cId="1277297393" sldId="278"/>
            <ac:graphicFrameMk id="10" creationId="{00000000-0000-0000-0000-000000000000}"/>
          </ac:graphicFrameMkLst>
        </pc:graphicFrameChg>
        <pc:graphicFrameChg chg="mod">
          <ac:chgData name="Nora maidana" userId="fc9f46164daa4159" providerId="LiveId" clId="{348A3772-CC5C-4725-99F8-ABFCFAD9DF0F}" dt="2020-03-26T13:20:04.336" v="312" actId="1076"/>
          <ac:graphicFrameMkLst>
            <pc:docMk/>
            <pc:sldMk cId="1277297393" sldId="278"/>
            <ac:graphicFrameMk id="12" creationId="{00000000-0000-0000-0000-000000000000}"/>
          </ac:graphicFrameMkLst>
        </pc:graphicFrameChg>
        <pc:graphicFrameChg chg="del mod">
          <ac:chgData name="Nora maidana" userId="fc9f46164daa4159" providerId="LiveId" clId="{348A3772-CC5C-4725-99F8-ABFCFAD9DF0F}" dt="2020-03-26T13:10:44.401" v="187" actId="478"/>
          <ac:graphicFrameMkLst>
            <pc:docMk/>
            <pc:sldMk cId="1277297393" sldId="278"/>
            <ac:graphicFrameMk id="17" creationId="{00000000-0000-0000-0000-000000000000}"/>
          </ac:graphicFrameMkLst>
        </pc:graphicFrameChg>
        <pc:graphicFrameChg chg="del">
          <ac:chgData name="Nora maidana" userId="fc9f46164daa4159" providerId="LiveId" clId="{348A3772-CC5C-4725-99F8-ABFCFAD9DF0F}" dt="2020-03-26T13:10:54.251" v="196" actId="478"/>
          <ac:graphicFrameMkLst>
            <pc:docMk/>
            <pc:sldMk cId="1277297393" sldId="278"/>
            <ac:graphicFrameMk id="18" creationId="{00000000-0000-0000-0000-000000000000}"/>
          </ac:graphicFrameMkLst>
        </pc:graphicFrameChg>
        <pc:graphicFrameChg chg="del">
          <ac:chgData name="Nora maidana" userId="fc9f46164daa4159" providerId="LiveId" clId="{348A3772-CC5C-4725-99F8-ABFCFAD9DF0F}" dt="2020-03-26T13:11:02.150" v="201" actId="478"/>
          <ac:graphicFrameMkLst>
            <pc:docMk/>
            <pc:sldMk cId="1277297393" sldId="278"/>
            <ac:graphicFrameMk id="19" creationId="{00000000-0000-0000-0000-000000000000}"/>
          </ac:graphicFrameMkLst>
        </pc:graphicFrameChg>
        <pc:graphicFrameChg chg="del">
          <ac:chgData name="Nora maidana" userId="fc9f46164daa4159" providerId="LiveId" clId="{348A3772-CC5C-4725-99F8-ABFCFAD9DF0F}" dt="2020-03-26T13:11:00.409" v="200" actId="478"/>
          <ac:graphicFrameMkLst>
            <pc:docMk/>
            <pc:sldMk cId="1277297393" sldId="278"/>
            <ac:graphicFrameMk id="20" creationId="{00000000-0000-0000-0000-000000000000}"/>
          </ac:graphicFrameMkLst>
        </pc:graphicFrameChg>
        <pc:graphicFrameChg chg="del">
          <ac:chgData name="Nora maidana" userId="fc9f46164daa4159" providerId="LiveId" clId="{348A3772-CC5C-4725-99F8-ABFCFAD9DF0F}" dt="2020-03-26T13:11:54.371" v="205" actId="478"/>
          <ac:graphicFrameMkLst>
            <pc:docMk/>
            <pc:sldMk cId="1277297393" sldId="278"/>
            <ac:graphicFrameMk id="21" creationId="{00000000-0000-0000-0000-000000000000}"/>
          </ac:graphicFrameMkLst>
        </pc:graphicFrameChg>
        <pc:graphicFrameChg chg="del">
          <ac:chgData name="Nora maidana" userId="fc9f46164daa4159" providerId="LiveId" clId="{348A3772-CC5C-4725-99F8-ABFCFAD9DF0F}" dt="2020-03-26T13:11:55.626" v="206" actId="478"/>
          <ac:graphicFrameMkLst>
            <pc:docMk/>
            <pc:sldMk cId="1277297393" sldId="278"/>
            <ac:graphicFrameMk id="22" creationId="{00000000-0000-0000-0000-000000000000}"/>
          </ac:graphicFrameMkLst>
        </pc:graphicFrameChg>
        <pc:graphicFrameChg chg="del">
          <ac:chgData name="Nora maidana" userId="fc9f46164daa4159" providerId="LiveId" clId="{348A3772-CC5C-4725-99F8-ABFCFAD9DF0F}" dt="2020-03-26T13:11:59.842" v="209" actId="478"/>
          <ac:graphicFrameMkLst>
            <pc:docMk/>
            <pc:sldMk cId="1277297393" sldId="278"/>
            <ac:graphicFrameMk id="23" creationId="{00000000-0000-0000-0000-000000000000}"/>
          </ac:graphicFrameMkLst>
        </pc:graphicFrameChg>
        <pc:graphicFrameChg chg="del">
          <ac:chgData name="Nora maidana" userId="fc9f46164daa4159" providerId="LiveId" clId="{348A3772-CC5C-4725-99F8-ABFCFAD9DF0F}" dt="2020-03-26T13:12:03.614" v="211" actId="478"/>
          <ac:graphicFrameMkLst>
            <pc:docMk/>
            <pc:sldMk cId="1277297393" sldId="278"/>
            <ac:graphicFrameMk id="24" creationId="{00000000-0000-0000-0000-000000000000}"/>
          </ac:graphicFrameMkLst>
        </pc:graphicFrameChg>
        <pc:graphicFrameChg chg="del mod replId">
          <ac:chgData name="Nora maidana" userId="fc9f46164daa4159" providerId="LiveId" clId="{348A3772-CC5C-4725-99F8-ABFCFAD9DF0F}" dt="2020-03-26T13:09:01.752" v="162"/>
          <ac:graphicFrameMkLst>
            <pc:docMk/>
            <pc:sldMk cId="1277297393" sldId="278"/>
            <ac:graphicFrameMk id="30" creationId="{00000000-0000-0000-0000-000000000000}"/>
          </ac:graphicFrameMkLst>
        </pc:graphicFrameChg>
        <pc:cxnChg chg="add mod">
          <ac:chgData name="Nora maidana" userId="fc9f46164daa4159" providerId="LiveId" clId="{348A3772-CC5C-4725-99F8-ABFCFAD9DF0F}" dt="2020-03-26T13:16:59.652" v="263" actId="164"/>
          <ac:cxnSpMkLst>
            <pc:docMk/>
            <pc:sldMk cId="1277297393" sldId="278"/>
            <ac:cxnSpMk id="16" creationId="{0276BDF3-07FC-4CCE-8E54-4DFF52966D84}"/>
          </ac:cxnSpMkLst>
        </pc:cxnChg>
        <pc:cxnChg chg="add mod">
          <ac:chgData name="Nora maidana" userId="fc9f46164daa4159" providerId="LiveId" clId="{348A3772-CC5C-4725-99F8-ABFCFAD9DF0F}" dt="2020-03-26T13:16:59.652" v="263" actId="164"/>
          <ac:cxnSpMkLst>
            <pc:docMk/>
            <pc:sldMk cId="1277297393" sldId="278"/>
            <ac:cxnSpMk id="48" creationId="{08106844-F2B7-4D5C-BDE4-69080CD45C5F}"/>
          </ac:cxnSpMkLst>
        </pc:cxnChg>
        <pc:cxnChg chg="mod topLvl">
          <ac:chgData name="Nora maidana" userId="fc9f46164daa4159" providerId="LiveId" clId="{348A3772-CC5C-4725-99F8-ABFCFAD9DF0F}" dt="2020-03-26T13:18:55.008" v="306" actId="164"/>
          <ac:cxnSpMkLst>
            <pc:docMk/>
            <pc:sldMk cId="1277297393" sldId="278"/>
            <ac:cxnSpMk id="55" creationId="{050303CB-F8BD-4415-81A8-515D401B7420}"/>
          </ac:cxnSpMkLst>
        </pc:cxnChg>
        <pc:cxnChg chg="mod topLvl">
          <ac:chgData name="Nora maidana" userId="fc9f46164daa4159" providerId="LiveId" clId="{348A3772-CC5C-4725-99F8-ABFCFAD9DF0F}" dt="2020-03-26T13:18:55.008" v="306" actId="164"/>
          <ac:cxnSpMkLst>
            <pc:docMk/>
            <pc:sldMk cId="1277297393" sldId="278"/>
            <ac:cxnSpMk id="57" creationId="{56BDBD25-0594-468E-9869-D96105CB57E6}"/>
          </ac:cxnSpMkLst>
        </pc:cxnChg>
        <pc:cxnChg chg="add mod">
          <ac:chgData name="Nora maidana" userId="fc9f46164daa4159" providerId="LiveId" clId="{348A3772-CC5C-4725-99F8-ABFCFAD9DF0F}" dt="2020-03-26T13:28:30.091" v="372" actId="478"/>
          <ac:cxnSpMkLst>
            <pc:docMk/>
            <pc:sldMk cId="1277297393" sldId="278"/>
            <ac:cxnSpMk id="63" creationId="{05867896-A96E-4C93-9FEA-18C33F00BF03}"/>
          </ac:cxnSpMkLst>
        </pc:cxnChg>
        <pc:cxnChg chg="add mod">
          <ac:chgData name="Nora maidana" userId="fc9f46164daa4159" providerId="LiveId" clId="{348A3772-CC5C-4725-99F8-ABFCFAD9DF0F}" dt="2020-03-26T13:28:19.962" v="369" actId="1037"/>
          <ac:cxnSpMkLst>
            <pc:docMk/>
            <pc:sldMk cId="1277297393" sldId="278"/>
            <ac:cxnSpMk id="64" creationId="{66B739D3-6530-4A63-AC89-122785A9032D}"/>
          </ac:cxnSpMkLst>
        </pc:cxnChg>
        <pc:cxnChg chg="add mod">
          <ac:chgData name="Nora maidana" userId="fc9f46164daa4159" providerId="LiveId" clId="{348A3772-CC5C-4725-99F8-ABFCFAD9DF0F}" dt="2020-03-26T13:24:40.495" v="339" actId="164"/>
          <ac:cxnSpMkLst>
            <pc:docMk/>
            <pc:sldMk cId="1277297393" sldId="278"/>
            <ac:cxnSpMk id="66" creationId="{AF5F9E47-565C-45BF-95BB-68B15B56AFBD}"/>
          </ac:cxnSpMkLst>
        </pc:cxnChg>
        <pc:cxnChg chg="mod">
          <ac:chgData name="Nora maidana" userId="fc9f46164daa4159" providerId="LiveId" clId="{348A3772-CC5C-4725-99F8-ABFCFAD9DF0F}" dt="2020-03-26T13:28:21.349" v="371" actId="478"/>
          <ac:cxnSpMkLst>
            <pc:docMk/>
            <pc:sldMk cId="1277297393" sldId="278"/>
            <ac:cxnSpMk id="75" creationId="{B9F42352-479F-421F-9B5F-DC5407C081C5}"/>
          </ac:cxnSpMkLst>
        </pc:cxnChg>
        <pc:cxnChg chg="mod">
          <ac:chgData name="Nora maidana" userId="fc9f46164daa4159" providerId="LiveId" clId="{348A3772-CC5C-4725-99F8-ABFCFAD9DF0F}" dt="2020-03-26T13:28:38.452" v="373" actId="14100"/>
          <ac:cxnSpMkLst>
            <pc:docMk/>
            <pc:sldMk cId="1277297393" sldId="278"/>
            <ac:cxnSpMk id="77" creationId="{3D7C6F28-A9D5-4917-A58B-2352D32CCC26}"/>
          </ac:cxnSpMkLst>
        </pc:cxnChg>
      </pc:sldChg>
      <pc:sldChg chg="addSp delSp modSp delAnim modAnim">
        <pc:chgData name="Nora maidana" userId="fc9f46164daa4159" providerId="LiveId" clId="{348A3772-CC5C-4725-99F8-ABFCFAD9DF0F}" dt="2020-03-26T13:47:54.225" v="552"/>
        <pc:sldMkLst>
          <pc:docMk/>
          <pc:sldMk cId="344104894" sldId="282"/>
        </pc:sldMkLst>
        <pc:spChg chg="add mod">
          <ac:chgData name="Nora maidana" userId="fc9f46164daa4159" providerId="LiveId" clId="{348A3772-CC5C-4725-99F8-ABFCFAD9DF0F}" dt="2020-03-26T13:39:50.247" v="508" actId="1076"/>
          <ac:spMkLst>
            <pc:docMk/>
            <pc:sldMk cId="344104894" sldId="282"/>
            <ac:spMk id="6" creationId="{00000000-0000-0000-0000-000000000000}"/>
          </ac:spMkLst>
        </pc:spChg>
        <pc:spChg chg="add mod">
          <ac:chgData name="Nora maidana" userId="fc9f46164daa4159" providerId="LiveId" clId="{348A3772-CC5C-4725-99F8-ABFCFAD9DF0F}" dt="2020-03-26T13:38:47.228" v="490" actId="1076"/>
          <ac:spMkLst>
            <pc:docMk/>
            <pc:sldMk cId="344104894" sldId="282"/>
            <ac:spMk id="7" creationId="{00000000-0000-0000-0000-000000000000}"/>
          </ac:spMkLst>
        </pc:spChg>
        <pc:spChg chg="add mod">
          <ac:chgData name="Nora maidana" userId="fc9f46164daa4159" providerId="LiveId" clId="{348A3772-CC5C-4725-99F8-ABFCFAD9DF0F}" dt="2020-03-26T13:37:24.495" v="466" actId="164"/>
          <ac:spMkLst>
            <pc:docMk/>
            <pc:sldMk cId="344104894" sldId="282"/>
            <ac:spMk id="13" creationId="{F32A5176-46E1-43A5-B0B4-0E0EA06F7FC8}"/>
          </ac:spMkLst>
        </pc:spChg>
        <pc:spChg chg="add mod">
          <ac:chgData name="Nora maidana" userId="fc9f46164daa4159" providerId="LiveId" clId="{348A3772-CC5C-4725-99F8-ABFCFAD9DF0F}" dt="2020-03-26T13:36:49.724" v="461" actId="164"/>
          <ac:spMkLst>
            <pc:docMk/>
            <pc:sldMk cId="344104894" sldId="282"/>
            <ac:spMk id="16" creationId="{481B41FA-C70E-4E38-A00D-220A6FC4AA7F}"/>
          </ac:spMkLst>
        </pc:spChg>
        <pc:spChg chg="mod">
          <ac:chgData name="Nora maidana" userId="fc9f46164daa4159" providerId="LiveId" clId="{348A3772-CC5C-4725-99F8-ABFCFAD9DF0F}" dt="2020-03-26T13:33:49.590" v="443" actId="1038"/>
          <ac:spMkLst>
            <pc:docMk/>
            <pc:sldMk cId="344104894" sldId="282"/>
            <ac:spMk id="20" creationId="{00000000-0000-0000-0000-000000000000}"/>
          </ac:spMkLst>
        </pc:spChg>
        <pc:spChg chg="mod">
          <ac:chgData name="Nora maidana" userId="fc9f46164daa4159" providerId="LiveId" clId="{348A3772-CC5C-4725-99F8-ABFCFAD9DF0F}" dt="2020-03-26T13:33:49.590" v="443" actId="1038"/>
          <ac:spMkLst>
            <pc:docMk/>
            <pc:sldMk cId="344104894" sldId="282"/>
            <ac:spMk id="21" creationId="{00000000-0000-0000-0000-000000000000}"/>
          </ac:spMkLst>
        </pc:spChg>
        <pc:spChg chg="mod">
          <ac:chgData name="Nora maidana" userId="fc9f46164daa4159" providerId="LiveId" clId="{348A3772-CC5C-4725-99F8-ABFCFAD9DF0F}" dt="2020-03-26T13:41:33.321" v="520" actId="1076"/>
          <ac:spMkLst>
            <pc:docMk/>
            <pc:sldMk cId="344104894" sldId="282"/>
            <ac:spMk id="26" creationId="{00000000-0000-0000-0000-000000000000}"/>
          </ac:spMkLst>
        </pc:spChg>
        <pc:spChg chg="add mod">
          <ac:chgData name="Nora maidana" userId="fc9f46164daa4159" providerId="LiveId" clId="{348A3772-CC5C-4725-99F8-ABFCFAD9DF0F}" dt="2020-03-26T13:36:49.724" v="461" actId="164"/>
          <ac:spMkLst>
            <pc:docMk/>
            <pc:sldMk cId="344104894" sldId="282"/>
            <ac:spMk id="27" creationId="{EC1CC5B8-1FFA-442B-9DA1-5C0F860B60D3}"/>
          </ac:spMkLst>
        </pc:spChg>
        <pc:spChg chg="add mod">
          <ac:chgData name="Nora maidana" userId="fc9f46164daa4159" providerId="LiveId" clId="{348A3772-CC5C-4725-99F8-ABFCFAD9DF0F}" dt="2020-03-26T13:36:49.724" v="461" actId="164"/>
          <ac:spMkLst>
            <pc:docMk/>
            <pc:sldMk cId="344104894" sldId="282"/>
            <ac:spMk id="28" creationId="{74885DDB-18FB-48D3-A438-DAC29D6C9B54}"/>
          </ac:spMkLst>
        </pc:spChg>
        <pc:spChg chg="add mod">
          <ac:chgData name="Nora maidana" userId="fc9f46164daa4159" providerId="LiveId" clId="{348A3772-CC5C-4725-99F8-ABFCFAD9DF0F}" dt="2020-03-26T13:40:49.924" v="513" actId="1076"/>
          <ac:spMkLst>
            <pc:docMk/>
            <pc:sldMk cId="344104894" sldId="282"/>
            <ac:spMk id="34" creationId="{3FF8E84F-6A3D-4C02-8781-15EE7FE23774}"/>
          </ac:spMkLst>
        </pc:spChg>
        <pc:spChg chg="add mod">
          <ac:chgData name="Nora maidana" userId="fc9f46164daa4159" providerId="LiveId" clId="{348A3772-CC5C-4725-99F8-ABFCFAD9DF0F}" dt="2020-03-26T13:41:08.707" v="516" actId="20577"/>
          <ac:spMkLst>
            <pc:docMk/>
            <pc:sldMk cId="344104894" sldId="282"/>
            <ac:spMk id="35" creationId="{F75B38BA-19EA-4F8E-9E95-09E76CB77D56}"/>
          </ac:spMkLst>
        </pc:spChg>
        <pc:spChg chg="add mod">
          <ac:chgData name="Nora maidana" userId="fc9f46164daa4159" providerId="LiveId" clId="{348A3772-CC5C-4725-99F8-ABFCFAD9DF0F}" dt="2020-03-26T13:41:38.162" v="521" actId="1076"/>
          <ac:spMkLst>
            <pc:docMk/>
            <pc:sldMk cId="344104894" sldId="282"/>
            <ac:spMk id="36" creationId="{C09DB157-F37B-43DE-99DB-CC33C04540C9}"/>
          </ac:spMkLst>
        </pc:spChg>
        <pc:grpChg chg="add mod">
          <ac:chgData name="Nora maidana" userId="fc9f46164daa4159" providerId="LiveId" clId="{348A3772-CC5C-4725-99F8-ABFCFAD9DF0F}" dt="2020-03-26T13:37:24.495" v="466" actId="164"/>
          <ac:grpSpMkLst>
            <pc:docMk/>
            <pc:sldMk cId="344104894" sldId="282"/>
            <ac:grpSpMk id="17" creationId="{6C7BF5F8-34DB-4A7C-854D-DE1BD83A8EDE}"/>
          </ac:grpSpMkLst>
        </pc:grpChg>
        <pc:grpChg chg="add mod">
          <ac:chgData name="Nora maidana" userId="fc9f46164daa4159" providerId="LiveId" clId="{348A3772-CC5C-4725-99F8-ABFCFAD9DF0F}" dt="2020-03-26T13:43:58.015" v="536" actId="164"/>
          <ac:grpSpMkLst>
            <pc:docMk/>
            <pc:sldMk cId="344104894" sldId="282"/>
            <ac:grpSpMk id="18" creationId="{288740D5-A45F-4716-8306-E99B65BAF46F}"/>
          </ac:grpSpMkLst>
        </pc:grpChg>
        <pc:grpChg chg="add mod">
          <ac:chgData name="Nora maidana" userId="fc9f46164daa4159" providerId="LiveId" clId="{348A3772-CC5C-4725-99F8-ABFCFAD9DF0F}" dt="2020-03-26T13:43:58.015" v="536" actId="164"/>
          <ac:grpSpMkLst>
            <pc:docMk/>
            <pc:sldMk cId="344104894" sldId="282"/>
            <ac:grpSpMk id="37" creationId="{F8F17D21-2850-4BDC-9CEC-F2949E6F0BEA}"/>
          </ac:grpSpMkLst>
        </pc:grpChg>
        <pc:graphicFrameChg chg="mod">
          <ac:chgData name="Nora maidana" userId="fc9f46164daa4159" providerId="LiveId" clId="{348A3772-CC5C-4725-99F8-ABFCFAD9DF0F}" dt="2020-03-26T13:33:49.590" v="443" actId="1038"/>
          <ac:graphicFrameMkLst>
            <pc:docMk/>
            <pc:sldMk cId="344104894" sldId="282"/>
            <ac:graphicFrameMk id="4" creationId="{00000000-0000-0000-0000-000000000000}"/>
          </ac:graphicFrameMkLst>
        </pc:graphicFrameChg>
        <pc:graphicFrameChg chg="mod">
          <ac:chgData name="Nora maidana" userId="fc9f46164daa4159" providerId="LiveId" clId="{348A3772-CC5C-4725-99F8-ABFCFAD9DF0F}" dt="2020-03-26T13:33:49.590" v="443" actId="1038"/>
          <ac:graphicFrameMkLst>
            <pc:docMk/>
            <pc:sldMk cId="344104894" sldId="282"/>
            <ac:graphicFrameMk id="5" creationId="{00000000-0000-0000-0000-000000000000}"/>
          </ac:graphicFrameMkLst>
        </pc:graphicFrameChg>
        <pc:graphicFrameChg chg="mod">
          <ac:chgData name="Nora maidana" userId="fc9f46164daa4159" providerId="LiveId" clId="{348A3772-CC5C-4725-99F8-ABFCFAD9DF0F}" dt="2020-03-26T13:41:33.321" v="520" actId="1076"/>
          <ac:graphicFrameMkLst>
            <pc:docMk/>
            <pc:sldMk cId="344104894" sldId="282"/>
            <ac:graphicFrameMk id="10" creationId="{00000000-0000-0000-0000-000000000000}"/>
          </ac:graphicFrameMkLst>
        </pc:graphicFrameChg>
        <pc:graphicFrameChg chg="del mod replId">
          <ac:chgData name="Nora maidana" userId="fc9f46164daa4159" providerId="LiveId" clId="{348A3772-CC5C-4725-99F8-ABFCFAD9DF0F}" dt="2020-03-26T13:37:39.845" v="468"/>
          <ac:graphicFrameMkLst>
            <pc:docMk/>
            <pc:sldMk cId="344104894" sldId="282"/>
            <ac:graphicFrameMk id="19" creationId="{00000000-0000-0000-0000-000000000000}"/>
          </ac:graphicFrameMkLst>
        </pc:graphicFrameChg>
        <pc:graphicFrameChg chg="del mod replId">
          <ac:chgData name="Nora maidana" userId="fc9f46164daa4159" providerId="LiveId" clId="{348A3772-CC5C-4725-99F8-ABFCFAD9DF0F}" dt="2020-03-26T13:38:54.021" v="492"/>
          <ac:graphicFrameMkLst>
            <pc:docMk/>
            <pc:sldMk cId="344104894" sldId="282"/>
            <ac:graphicFrameMk id="32" creationId="{00000000-0000-0000-0000-000000000000}"/>
          </ac:graphicFrameMkLst>
        </pc:graphicFrameChg>
        <pc:cxnChg chg="add mod">
          <ac:chgData name="Nora maidana" userId="fc9f46164daa4159" providerId="LiveId" clId="{348A3772-CC5C-4725-99F8-ABFCFAD9DF0F}" dt="2020-03-26T13:43:58.015" v="536" actId="164"/>
          <ac:cxnSpMkLst>
            <pc:docMk/>
            <pc:sldMk cId="344104894" sldId="282"/>
            <ac:cxnSpMk id="12" creationId="{4A654318-147F-4561-A31E-57B85C5A9538}"/>
          </ac:cxnSpMkLst>
        </pc:cxnChg>
        <pc:cxnChg chg="add mod">
          <ac:chgData name="Nora maidana" userId="fc9f46164daa4159" providerId="LiveId" clId="{348A3772-CC5C-4725-99F8-ABFCFAD9DF0F}" dt="2020-03-26T13:36:49.724" v="461" actId="164"/>
          <ac:cxnSpMkLst>
            <pc:docMk/>
            <pc:sldMk cId="344104894" sldId="282"/>
            <ac:cxnSpMk id="29" creationId="{8F7FD123-FC69-4ECE-B9B2-42A2BAA8E77C}"/>
          </ac:cxnSpMkLst>
        </pc:cxnChg>
        <pc:cxnChg chg="add mod">
          <ac:chgData name="Nora maidana" userId="fc9f46164daa4159" providerId="LiveId" clId="{348A3772-CC5C-4725-99F8-ABFCFAD9DF0F}" dt="2020-03-26T13:36:49.724" v="461" actId="164"/>
          <ac:cxnSpMkLst>
            <pc:docMk/>
            <pc:sldMk cId="344104894" sldId="282"/>
            <ac:cxnSpMk id="30" creationId="{B53BBF2E-2BC8-429E-85FD-84A3D1FAE326}"/>
          </ac:cxnSpMkLst>
        </pc:cxnChg>
      </pc:sldChg>
      <pc:sldChg chg="modSp">
        <pc:chgData name="Nora maidana" userId="fc9f46164daa4159" providerId="LiveId" clId="{348A3772-CC5C-4725-99F8-ABFCFAD9DF0F}" dt="2020-03-26T13:33:13.470" v="398" actId="207"/>
        <pc:sldMkLst>
          <pc:docMk/>
          <pc:sldMk cId="909780287" sldId="284"/>
        </pc:sldMkLst>
        <pc:spChg chg="mod">
          <ac:chgData name="Nora maidana" userId="fc9f46164daa4159" providerId="LiveId" clId="{348A3772-CC5C-4725-99F8-ABFCFAD9DF0F}" dt="2020-03-26T13:33:13.470" v="398" actId="207"/>
          <ac:spMkLst>
            <pc:docMk/>
            <pc:sldMk cId="909780287" sldId="284"/>
            <ac:spMk id="15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FD22D-11D5-4310-B11E-81DAF8C1A710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84BC4-38F9-41B7-9179-ADD3A630AE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7556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9C6BE9-3B8E-4123-B3ED-EA61BA48B59B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81425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84BC4-38F9-41B7-9179-ADD3A630AE70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4527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D71A-2F0A-4437-900B-04054F15027A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0D80-7C4F-4E09-897E-3DBE892D33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425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D71A-2F0A-4437-900B-04054F15027A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0D80-7C4F-4E09-897E-3DBE892D33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160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D71A-2F0A-4437-900B-04054F15027A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0D80-7C4F-4E09-897E-3DBE892D33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6853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D71A-2F0A-4437-900B-04054F15027A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0D80-7C4F-4E09-897E-3DBE892D33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395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D71A-2F0A-4437-900B-04054F15027A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0D80-7C4F-4E09-897E-3DBE892D33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152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D71A-2F0A-4437-900B-04054F15027A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0D80-7C4F-4E09-897E-3DBE892D33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24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D71A-2F0A-4437-900B-04054F15027A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0D80-7C4F-4E09-897E-3DBE892D33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005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D71A-2F0A-4437-900B-04054F15027A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0D80-7C4F-4E09-897E-3DBE892D33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8334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D71A-2F0A-4437-900B-04054F15027A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0D80-7C4F-4E09-897E-3DBE892D33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2199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D71A-2F0A-4437-900B-04054F15027A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0D80-7C4F-4E09-897E-3DBE892D33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5920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D71A-2F0A-4437-900B-04054F15027A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0D80-7C4F-4E09-897E-3DBE892D33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073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2D71A-2F0A-4437-900B-04054F15027A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00D80-7C4F-4E09-897E-3DBE892D33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24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5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5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56.wmf"/><Relationship Id="rId3" Type="http://schemas.openxmlformats.org/officeDocument/2006/relationships/image" Target="../media/image59.png"/><Relationship Id="rId7" Type="http://schemas.openxmlformats.org/officeDocument/2006/relationships/image" Target="../media/image53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5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9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55.wmf"/><Relationship Id="rId5" Type="http://schemas.openxmlformats.org/officeDocument/2006/relationships/image" Target="../media/image52.wmf"/><Relationship Id="rId15" Type="http://schemas.openxmlformats.org/officeDocument/2006/relationships/image" Target="../media/image57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54.wmf"/><Relationship Id="rId14" Type="http://schemas.openxmlformats.org/officeDocument/2006/relationships/oleObject" Target="../embeddings/oleObject3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image" Target="../media/image59.png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6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4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68.wmf"/><Relationship Id="rId3" Type="http://schemas.openxmlformats.org/officeDocument/2006/relationships/image" Target="../media/image70.png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3.png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67.wmf"/><Relationship Id="rId5" Type="http://schemas.openxmlformats.org/officeDocument/2006/relationships/image" Target="../media/image65.wmf"/><Relationship Id="rId15" Type="http://schemas.openxmlformats.org/officeDocument/2006/relationships/image" Target="../media/image69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72.png"/><Relationship Id="rId14" Type="http://schemas.openxmlformats.org/officeDocument/2006/relationships/oleObject" Target="../embeddings/oleObject4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4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png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4.wmf"/><Relationship Id="rId10" Type="http://schemas.openxmlformats.org/officeDocument/2006/relationships/image" Target="../media/image11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png"/><Relationship Id="rId14" Type="http://schemas.openxmlformats.org/officeDocument/2006/relationships/image" Target="../media/image1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29.png"/><Relationship Id="rId3" Type="http://schemas.openxmlformats.org/officeDocument/2006/relationships/image" Target="../media/image25.png"/><Relationship Id="rId7" Type="http://schemas.openxmlformats.org/officeDocument/2006/relationships/image" Target="../media/image6.wmf"/><Relationship Id="rId12" Type="http://schemas.openxmlformats.org/officeDocument/2006/relationships/image" Target="../media/image28.png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27.png"/><Relationship Id="rId5" Type="http://schemas.openxmlformats.org/officeDocument/2006/relationships/image" Target="../media/image5.wmf"/><Relationship Id="rId15" Type="http://schemas.openxmlformats.org/officeDocument/2006/relationships/image" Target="../media/image8.wmf"/><Relationship Id="rId10" Type="http://schemas.openxmlformats.org/officeDocument/2006/relationships/image" Target="../media/image7.w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20.png"/><Relationship Id="rId7" Type="http://schemas.openxmlformats.org/officeDocument/2006/relationships/image" Target="../media/image11.wmf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10" Type="http://schemas.openxmlformats.org/officeDocument/2006/relationships/image" Target="../media/image35.png"/><Relationship Id="rId4" Type="http://schemas.openxmlformats.org/officeDocument/2006/relationships/oleObject" Target="../embeddings/oleObject7.bin"/><Relationship Id="rId9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18.bin"/><Relationship Id="rId18" Type="http://schemas.openxmlformats.org/officeDocument/2006/relationships/oleObject" Target="../embeddings/oleObject20.bin"/><Relationship Id="rId26" Type="http://schemas.openxmlformats.org/officeDocument/2006/relationships/image" Target="../media/image39.png"/><Relationship Id="rId3" Type="http://schemas.openxmlformats.org/officeDocument/2006/relationships/image" Target="../media/image32.png"/><Relationship Id="rId21" Type="http://schemas.openxmlformats.org/officeDocument/2006/relationships/image" Target="../media/image31.wmf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7.wmf"/><Relationship Id="rId17" Type="http://schemas.openxmlformats.org/officeDocument/2006/relationships/image" Target="../media/image33.png"/><Relationship Id="rId25" Type="http://schemas.openxmlformats.org/officeDocument/2006/relationships/image" Target="../media/image38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9.wmf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37.png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image" Target="../media/image36.png"/><Relationship Id="rId10" Type="http://schemas.openxmlformats.org/officeDocument/2006/relationships/image" Target="../media/image26.wmf"/><Relationship Id="rId19" Type="http://schemas.openxmlformats.org/officeDocument/2006/relationships/image" Target="../media/image30.wmf"/><Relationship Id="rId4" Type="http://schemas.openxmlformats.org/officeDocument/2006/relationships/image" Target="../media/image57.png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8.wmf"/><Relationship Id="rId22" Type="http://schemas.openxmlformats.org/officeDocument/2006/relationships/image" Target="../media/image34.png"/><Relationship Id="rId27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 idx="4294967295"/>
          </p:nvPr>
        </p:nvSpPr>
        <p:spPr>
          <a:xfrm>
            <a:off x="3765911" y="2702211"/>
            <a:ext cx="4587731" cy="863600"/>
          </a:xfrm>
        </p:spPr>
        <p:txBody>
          <a:bodyPr/>
          <a:lstStyle/>
          <a:p>
            <a:pPr algn="ctr" eaLnBrk="1" hangingPunct="1"/>
            <a:r>
              <a:rPr lang="pt-BR" alt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Disciplina 4300255 </a:t>
            </a:r>
            <a:endParaRPr lang="pt-BR" alt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Subtítulo 2"/>
          <p:cNvSpPr>
            <a:spLocks noGrp="1"/>
          </p:cNvSpPr>
          <p:nvPr>
            <p:ph type="subTitle" idx="4294967295"/>
          </p:nvPr>
        </p:nvSpPr>
        <p:spPr>
          <a:xfrm>
            <a:off x="1919577" y="3565811"/>
            <a:ext cx="8280400" cy="175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alt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Mecânica dos Corpos Rígidos e dos Fluidos</a:t>
            </a:r>
          </a:p>
        </p:txBody>
      </p:sp>
      <p:pic>
        <p:nvPicPr>
          <p:cNvPr id="3076" name="Picture 4" descr="simbolo%20para%20s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07" y="987715"/>
            <a:ext cx="10096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746395" y="1138527"/>
            <a:ext cx="3117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b="1" dirty="0">
                <a:solidFill>
                  <a:srgbClr val="274F77"/>
                </a:solidFill>
              </a:rPr>
              <a:t>Instituto de Física</a:t>
            </a:r>
          </a:p>
          <a:p>
            <a:pPr eaLnBrk="1" hangingPunct="1"/>
            <a:r>
              <a:rPr lang="pt-BR" altLang="pt-BR" b="1" dirty="0">
                <a:solidFill>
                  <a:srgbClr val="274F77"/>
                </a:solidFill>
              </a:rPr>
              <a:t>Universidade de São Paulo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3543299" y="4873336"/>
            <a:ext cx="5600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Times" pitchFamily="18" charset="0"/>
              </a:rPr>
              <a:t>Rolamentos</a:t>
            </a:r>
          </a:p>
        </p:txBody>
      </p:sp>
    </p:spTree>
    <p:extLst>
      <p:ext uri="{BB962C8B-B14F-4D97-AF65-F5344CB8AC3E}">
        <p14:creationId xmlns:p14="http://schemas.microsoft.com/office/powerpoint/2010/main" val="4213794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5493550"/>
              </p:ext>
            </p:extLst>
          </p:nvPr>
        </p:nvGraphicFramePr>
        <p:xfrm>
          <a:off x="634849" y="849086"/>
          <a:ext cx="3565550" cy="856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r:id="rId3" imgW="1574800" imgH="393700" progId="Equation.3">
                  <p:embed/>
                </p:oleObj>
              </mc:Choice>
              <mc:Fallback>
                <p:oleObj r:id="rId3" imgW="1574800" imgH="393700" progId="Equation.3">
                  <p:embed/>
                  <p:pic>
                    <p:nvPicPr>
                      <p:cNvPr id="2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849" y="849086"/>
                        <a:ext cx="3565550" cy="8565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183435"/>
              </p:ext>
            </p:extLst>
          </p:nvPr>
        </p:nvGraphicFramePr>
        <p:xfrm>
          <a:off x="604137" y="1522602"/>
          <a:ext cx="3915797" cy="19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r:id="rId5" imgW="2387600" imgH="1206500" progId="Equation.3">
                  <p:embed/>
                </p:oleObj>
              </mc:Choice>
              <mc:Fallback>
                <p:oleObj r:id="rId5" imgW="2387600" imgH="1206500" progId="Equation.3">
                  <p:embed/>
                  <p:pic>
                    <p:nvPicPr>
                      <p:cNvPr id="3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137" y="1522602"/>
                        <a:ext cx="3915797" cy="1989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474762"/>
              </p:ext>
            </p:extLst>
          </p:nvPr>
        </p:nvGraphicFramePr>
        <p:xfrm>
          <a:off x="604137" y="3652795"/>
          <a:ext cx="8943682" cy="1065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r:id="rId7" imgW="5181600" imgH="622300" progId="Equation.3">
                  <p:embed/>
                </p:oleObj>
              </mc:Choice>
              <mc:Fallback>
                <p:oleObj r:id="rId7" imgW="5181600" imgH="622300" progId="Equation.3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137" y="3652795"/>
                        <a:ext cx="8943682" cy="10650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457200" y="331828"/>
            <a:ext cx="56210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Substituindo </a:t>
            </a: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</a:t>
            </a: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</a:t>
            </a:r>
            <a:r>
              <a:rPr kumimoji="0" lang="pt-BR" altLang="pt-BR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temos: </a:t>
            </a:r>
            <a:endParaRPr kumimoji="0" lang="pt-BR" altLang="pt-B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5653376" y="982114"/>
            <a:ext cx="36343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Substituindo </a:t>
            </a: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pt-BR" altLang="pt-BR" sz="2000" b="1" i="0" u="none" strike="noStrike" cap="none" normalizeH="0" baseline="-3000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e </a:t>
            </a: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pt-BR" altLang="pt-BR" sz="2000" b="1" i="0" u="none" strike="noStrike" cap="none" normalizeH="0" baseline="-3000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, temos</a:t>
            </a:r>
            <a:endParaRPr kumimoji="0" lang="pt-BR" altLang="pt-BR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576040"/>
              </p:ext>
            </p:extLst>
          </p:nvPr>
        </p:nvGraphicFramePr>
        <p:xfrm>
          <a:off x="983809" y="5392214"/>
          <a:ext cx="3216589" cy="333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r:id="rId9" imgW="2298700" imgH="241300" progId="Equation.3">
                  <p:embed/>
                </p:oleObj>
              </mc:Choice>
              <mc:Fallback>
                <p:oleObj r:id="rId9" imgW="2298700" imgH="241300" progId="Equation.3">
                  <p:embed/>
                  <p:pic>
                    <p:nvPicPr>
                      <p:cNvPr id="8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3809" y="5392214"/>
                        <a:ext cx="3216589" cy="3336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946485"/>
              </p:ext>
            </p:extLst>
          </p:nvPr>
        </p:nvGraphicFramePr>
        <p:xfrm>
          <a:off x="873506" y="6126187"/>
          <a:ext cx="3377058" cy="35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r:id="rId11" imgW="2070100" imgH="215900" progId="Equation.3">
                  <p:embed/>
                </p:oleObj>
              </mc:Choice>
              <mc:Fallback>
                <p:oleObj r:id="rId11" imgW="2070100" imgH="215900" progId="Equation.3">
                  <p:embed/>
                  <p:pic>
                    <p:nvPicPr>
                      <p:cNvPr id="9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506" y="6126187"/>
                        <a:ext cx="3377058" cy="357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604137" y="5012323"/>
            <a:ext cx="38363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b) Substituindo </a:t>
            </a:r>
            <a:r>
              <a:rPr kumimoji="0" lang="pt-BR" altLang="pt-BR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na relação pata T1:</a:t>
            </a: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pt-BR" altLang="pt-B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25060" y="5787633"/>
            <a:ext cx="36739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6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Substituindo a na relação  para T2: 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4978703" y="5618355"/>
            <a:ext cx="467692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diferença entre as duas é igual a 0,002 N</a:t>
            </a:r>
            <a:endParaRPr kumimoji="0" lang="pt-BR" altLang="pt-BR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604137" y="2196119"/>
            <a:ext cx="3836307" cy="7212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634848" y="2917371"/>
            <a:ext cx="3836307" cy="7212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118549" y="3601432"/>
            <a:ext cx="3320009" cy="11164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3415973" y="3316965"/>
            <a:ext cx="6131846" cy="11164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33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 animBg="1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273236"/>
              </p:ext>
            </p:extLst>
          </p:nvPr>
        </p:nvGraphicFramePr>
        <p:xfrm>
          <a:off x="2558143" y="1508305"/>
          <a:ext cx="1953826" cy="449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r:id="rId3" imgW="952087" imgH="215806" progId="Equation.3">
                  <p:embed/>
                </p:oleObj>
              </mc:Choice>
              <mc:Fallback>
                <p:oleObj r:id="rId3" imgW="952087" imgH="215806" progId="Equation.3">
                  <p:embed/>
                  <p:pic>
                    <p:nvPicPr>
                      <p:cNvPr id="2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8143" y="1508305"/>
                        <a:ext cx="1953826" cy="4493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147983"/>
              </p:ext>
            </p:extLst>
          </p:nvPr>
        </p:nvGraphicFramePr>
        <p:xfrm>
          <a:off x="6368142" y="1503408"/>
          <a:ext cx="2318657" cy="498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r:id="rId5" imgW="1015559" imgH="215806" progId="Equation.3">
                  <p:embed/>
                </p:oleObj>
              </mc:Choice>
              <mc:Fallback>
                <p:oleObj r:id="rId5" imgW="1015559" imgH="215806" progId="Equation.3">
                  <p:embed/>
                  <p:pic>
                    <p:nvPicPr>
                      <p:cNvPr id="3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8142" y="1503408"/>
                        <a:ext cx="2318657" cy="4984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897692"/>
              </p:ext>
            </p:extLst>
          </p:nvPr>
        </p:nvGraphicFramePr>
        <p:xfrm>
          <a:off x="3341914" y="2336639"/>
          <a:ext cx="1248837" cy="732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7" imgW="558558" imgH="304668" progId="Equation.3">
                  <p:embed/>
                </p:oleObj>
              </mc:Choice>
              <mc:Fallback>
                <p:oleObj r:id="rId7" imgW="558558" imgH="304668" progId="Equation.3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1914" y="2336639"/>
                        <a:ext cx="1248837" cy="7320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646643"/>
              </p:ext>
            </p:extLst>
          </p:nvPr>
        </p:nvGraphicFramePr>
        <p:xfrm>
          <a:off x="2178120" y="3170128"/>
          <a:ext cx="8345704" cy="864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r:id="rId9" imgW="4241800" imgH="431800" progId="Equation.3">
                  <p:embed/>
                </p:oleObj>
              </mc:Choice>
              <mc:Fallback>
                <p:oleObj r:id="rId9" imgW="4241800" imgH="431800" progId="Equation.3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120" y="3170128"/>
                        <a:ext cx="8345704" cy="8646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383297"/>
              </p:ext>
            </p:extLst>
          </p:nvPr>
        </p:nvGraphicFramePr>
        <p:xfrm>
          <a:off x="3980090" y="5645459"/>
          <a:ext cx="3944985" cy="410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r:id="rId11" imgW="2286000" imgH="241300" progId="Equation.3">
                  <p:embed/>
                </p:oleObj>
              </mc:Choice>
              <mc:Fallback>
                <p:oleObj r:id="rId11" imgW="2286000" imgH="241300" progId="Equation.3">
                  <p:embed/>
                  <p:pic>
                    <p:nvPicPr>
                      <p:cNvPr id="6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0090" y="5645459"/>
                        <a:ext cx="3944985" cy="4109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721170"/>
              </p:ext>
            </p:extLst>
          </p:nvPr>
        </p:nvGraphicFramePr>
        <p:xfrm>
          <a:off x="3980090" y="6056396"/>
          <a:ext cx="4118883" cy="41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r:id="rId13" imgW="2387600" imgH="241300" progId="Equation.3">
                  <p:embed/>
                </p:oleObj>
              </mc:Choice>
              <mc:Fallback>
                <p:oleObj r:id="rId13" imgW="2387600" imgH="241300" progId="Equation.3">
                  <p:embed/>
                  <p:pic>
                    <p:nvPicPr>
                      <p:cNvPr id="7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0090" y="6056396"/>
                        <a:ext cx="4118883" cy="411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24543" y="629906"/>
            <a:ext cx="989245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c)</a:t>
            </a:r>
            <a:r>
              <a:rPr kumimoji="0" lang="pt-BR" altLang="pt-BR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Se d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esconsiderarmos a massa da polia não haveria diferença entre as duas tensões, assim:</a:t>
            </a:r>
            <a:endParaRPr kumimoji="0" lang="pt-BR" alt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360067" y="2676402"/>
            <a:ext cx="8771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como </a:t>
            </a:r>
            <a:endParaRPr kumimoji="0" lang="pt-BR" alt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24612" y="4933043"/>
            <a:ext cx="99296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aceleração seria a = 0,097 m/s, porque a massa da polia é 10% da massa de cada bloco</a:t>
            </a:r>
            <a:endParaRPr kumimoji="0" lang="pt-BR" alt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810988" y="6108451"/>
            <a:ext cx="304602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Substituindo </a:t>
            </a:r>
            <a:r>
              <a:rPr kumimoji="0" lang="pt-BR" altLang="pt-BR" sz="1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na relação para T2</a:t>
            </a:r>
            <a:endParaRPr kumimoji="0" lang="pt-BR" altLang="pt-BR" sz="1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667002" y="5614725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Assim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5007429" y="3045733"/>
            <a:ext cx="3298371" cy="116703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27"/>
          <p:cNvSpPr/>
          <p:nvPr/>
        </p:nvSpPr>
        <p:spPr>
          <a:xfrm>
            <a:off x="8305799" y="2981793"/>
            <a:ext cx="3223443" cy="1167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78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" y="377048"/>
            <a:ext cx="116812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pt-BR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Problema 5 lista 3.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(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Tipler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Cap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9, E 70) Um cilindro homogêneo, de massa M e raio R, tem uma corda enrolada na sua superfície. A corda tem uma ponta fixa e o cilindro cai verticalmente, como mostra a figura. a) Mostrar que a aceleração do cilindro está dirigida para baixo e tem módulo a = 2g/3. b) Calcular a tensão na corda.</a:t>
            </a:r>
            <a:endParaRPr lang="pt-BR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538" y="1737282"/>
            <a:ext cx="1447800" cy="2543175"/>
          </a:xfrm>
          <a:prstGeom prst="rect">
            <a:avLst/>
          </a:prstGeom>
        </p:spPr>
      </p:pic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628052"/>
              </p:ext>
            </p:extLst>
          </p:nvPr>
        </p:nvGraphicFramePr>
        <p:xfrm>
          <a:off x="3159078" y="2181076"/>
          <a:ext cx="1243068" cy="45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r:id="rId4" imgW="761669" imgH="266584" progId="Equation.3">
                  <p:embed/>
                </p:oleObj>
              </mc:Choice>
              <mc:Fallback>
                <p:oleObj r:id="rId4" imgW="761669" imgH="266584" progId="Equation.3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078" y="2181076"/>
                        <a:ext cx="1243068" cy="450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4368"/>
              </p:ext>
            </p:extLst>
          </p:nvPr>
        </p:nvGraphicFramePr>
        <p:xfrm>
          <a:off x="2831085" y="2609751"/>
          <a:ext cx="1627132" cy="375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r:id="rId6" imgW="990600" imgH="228600" progId="Equation.3">
                  <p:embed/>
                </p:oleObj>
              </mc:Choice>
              <mc:Fallback>
                <p:oleObj r:id="rId6" imgW="990600" imgH="228600" progId="Equation.3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1085" y="2609751"/>
                        <a:ext cx="1627132" cy="3754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442799"/>
              </p:ext>
            </p:extLst>
          </p:nvPr>
        </p:nvGraphicFramePr>
        <p:xfrm>
          <a:off x="2893668" y="3090946"/>
          <a:ext cx="1564550" cy="375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8" imgW="952087" imgH="228501" progId="Equation.3">
                  <p:embed/>
                </p:oleObj>
              </mc:Choice>
              <mc:Fallback>
                <p:oleObj r:id="rId8" imgW="952087" imgH="228501" progId="Equation.3">
                  <p:embed/>
                  <p:pic>
                    <p:nvPicPr>
                      <p:cNvPr id="6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3668" y="3090946"/>
                        <a:ext cx="1564550" cy="3754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132936"/>
              </p:ext>
            </p:extLst>
          </p:nvPr>
        </p:nvGraphicFramePr>
        <p:xfrm>
          <a:off x="6204031" y="2122410"/>
          <a:ext cx="1412437" cy="519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r:id="rId10" imgW="660113" imgH="241195" progId="Equation.3">
                  <p:embed/>
                </p:oleObj>
              </mc:Choice>
              <mc:Fallback>
                <p:oleObj r:id="rId10" imgW="660113" imgH="241195" progId="Equation.3">
                  <p:embed/>
                  <p:pic>
                    <p:nvPicPr>
                      <p:cNvPr id="7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4031" y="2122410"/>
                        <a:ext cx="1412437" cy="5192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2953682"/>
              </p:ext>
            </p:extLst>
          </p:nvPr>
        </p:nvGraphicFramePr>
        <p:xfrm>
          <a:off x="6204031" y="3120200"/>
          <a:ext cx="1412763" cy="397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r:id="rId12" imgW="672808" imgH="190417" progId="Equation.3">
                  <p:embed/>
                </p:oleObj>
              </mc:Choice>
              <mc:Fallback>
                <p:oleObj r:id="rId12" imgW="672808" imgH="190417" progId="Equation.3">
                  <p:embed/>
                  <p:pic>
                    <p:nvPicPr>
                      <p:cNvPr id="8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4031" y="3120200"/>
                        <a:ext cx="1412763" cy="3979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947650"/>
              </p:ext>
            </p:extLst>
          </p:nvPr>
        </p:nvGraphicFramePr>
        <p:xfrm>
          <a:off x="2475320" y="4574198"/>
          <a:ext cx="1142033" cy="818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r:id="rId14" imgW="571252" imgH="393529" progId="Equation.3">
                  <p:embed/>
                </p:oleObj>
              </mc:Choice>
              <mc:Fallback>
                <p:oleObj r:id="rId14" imgW="571252" imgH="393529" progId="Equation.3">
                  <p:embed/>
                  <p:pic>
                    <p:nvPicPr>
                      <p:cNvPr id="9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5320" y="4574198"/>
                        <a:ext cx="1142033" cy="8184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8110262"/>
              </p:ext>
            </p:extLst>
          </p:nvPr>
        </p:nvGraphicFramePr>
        <p:xfrm>
          <a:off x="5531564" y="5285651"/>
          <a:ext cx="5061851" cy="800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r:id="rId16" imgW="2603500" imgH="393700" progId="Equation.3">
                  <p:embed/>
                </p:oleObj>
              </mc:Choice>
              <mc:Fallback>
                <p:oleObj r:id="rId16" imgW="2603500" imgH="393700" progId="Equation.3">
                  <p:embed/>
                  <p:pic>
                    <p:nvPicPr>
                      <p:cNvPr id="10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1564" y="5285651"/>
                        <a:ext cx="5061851" cy="8002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2475320" y="1444646"/>
            <a:ext cx="412421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 análise das forças, temos: </a:t>
            </a:r>
            <a:endParaRPr kumimoji="0" lang="pt-BR" altLang="pt-BR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2951463" y="1905592"/>
            <a:ext cx="1665841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para a translação.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6204032" y="1855678"/>
            <a:ext cx="413027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Para a rotação, 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7905510" y="3057570"/>
            <a:ext cx="37212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Dado que não há escorregamento, o vínculo entre as duas acelerações é: 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2080621" y="3976574"/>
            <a:ext cx="10003349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1) Analisando desde o eixo instantâneo de rotação</a:t>
            </a: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Nesse ponto, a força T não faz torque, porque está diretamente aplicada no eixo de rotação, assim:</a:t>
            </a: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4537429" y="4627954"/>
            <a:ext cx="7356118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elo teorema dos eixos paralelos, considerando a inércia rotacional do centro de massa como à de um cilindro cujo eixo de rotação passa pelo centro e é perpendicular a base:</a:t>
            </a:r>
            <a:endParaRPr kumimoji="0" lang="pt-BR" altLang="pt-BR" sz="9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7905510" y="1954590"/>
            <a:ext cx="41784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1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que deverá ser analisado para um eixo de rotação que passa pelo centro de massa ou  pelo eixo instantâneo de rotação.</a:t>
            </a:r>
            <a:endParaRPr lang="pt-BR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2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20" grpId="0"/>
      <p:bldP spid="21" grpId="0"/>
      <p:bldP spid="22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426624"/>
              </p:ext>
            </p:extLst>
          </p:nvPr>
        </p:nvGraphicFramePr>
        <p:xfrm>
          <a:off x="2515894" y="1181068"/>
          <a:ext cx="2345391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r:id="rId3" imgW="1218671" imgH="241195" progId="Equation.3">
                  <p:embed/>
                </p:oleObj>
              </mc:Choice>
              <mc:Fallback>
                <p:oleObj r:id="rId3" imgW="1218671" imgH="241195" progId="Equation.3">
                  <p:embed/>
                  <p:pic>
                    <p:nvPicPr>
                      <p:cNvPr id="2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894" y="1181068"/>
                        <a:ext cx="2345391" cy="495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5172076"/>
              </p:ext>
            </p:extLst>
          </p:nvPr>
        </p:nvGraphicFramePr>
        <p:xfrm>
          <a:off x="6884062" y="1199831"/>
          <a:ext cx="2325940" cy="543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r:id="rId5" imgW="1333500" imgH="304800" progId="Equation.3">
                  <p:embed/>
                </p:oleObj>
              </mc:Choice>
              <mc:Fallback>
                <p:oleObj r:id="rId5" imgW="1333500" imgH="304800" progId="Equation.3">
                  <p:embed/>
                  <p:pic>
                    <p:nvPicPr>
                      <p:cNvPr id="3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4062" y="1199831"/>
                        <a:ext cx="2325940" cy="5437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867596"/>
              </p:ext>
            </p:extLst>
          </p:nvPr>
        </p:nvGraphicFramePr>
        <p:xfrm>
          <a:off x="2598554" y="1991062"/>
          <a:ext cx="3627180" cy="67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r:id="rId7" imgW="2159000" imgH="393700" progId="Equation.3">
                  <p:embed/>
                </p:oleObj>
              </mc:Choice>
              <mc:Fallback>
                <p:oleObj r:id="rId7" imgW="2159000" imgH="393700" progId="Equation.3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554" y="1991062"/>
                        <a:ext cx="3627180" cy="67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616009"/>
              </p:ext>
            </p:extLst>
          </p:nvPr>
        </p:nvGraphicFramePr>
        <p:xfrm>
          <a:off x="2598554" y="3682766"/>
          <a:ext cx="1846124" cy="486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r:id="rId9" imgW="863225" imgH="228501" progId="Equation.3">
                  <p:embed/>
                </p:oleObj>
              </mc:Choice>
              <mc:Fallback>
                <p:oleObj r:id="rId9" imgW="863225" imgH="228501" progId="Equation.3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554" y="3682766"/>
                        <a:ext cx="1846124" cy="4868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486127"/>
              </p:ext>
            </p:extLst>
          </p:nvPr>
        </p:nvGraphicFramePr>
        <p:xfrm>
          <a:off x="2962271" y="4334957"/>
          <a:ext cx="6526926" cy="1556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r:id="rId11" imgW="3517900" imgH="838200" progId="Equation.3">
                  <p:embed/>
                </p:oleObj>
              </mc:Choice>
              <mc:Fallback>
                <p:oleObj r:id="rId11" imgW="3517900" imgH="838200" progId="Equation.3">
                  <p:embed/>
                  <p:pic>
                    <p:nvPicPr>
                      <p:cNvPr id="6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1" y="4334957"/>
                        <a:ext cx="6526926" cy="15565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2413359" y="410270"/>
            <a:ext cx="89414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Quem produz torque em relação ao eixo instantâneo de rotação é o peso do cilindro, assim:       </a:t>
            </a:r>
            <a:endParaRPr kumimoji="0" lang="pt-BR" alt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2367060" y="3001670"/>
            <a:ext cx="81099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Conhecida a aceleração do corpo, pode ser determinada a tensão na corda,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esta vez nos posicionando no centro de massa: </a:t>
            </a:r>
            <a:endParaRPr kumimoji="0" lang="pt-BR" alt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29918" y="130591"/>
            <a:ext cx="1447800" cy="2543175"/>
          </a:xfrm>
          <a:prstGeom prst="rect">
            <a:avLst/>
          </a:prstGeom>
        </p:spPr>
      </p:pic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5268289" y="1264683"/>
            <a:ext cx="1369286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Substituindo: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757195" y="2064902"/>
            <a:ext cx="1562582" cy="7245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4079993" y="4334957"/>
            <a:ext cx="2239783" cy="883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6319776" y="4260195"/>
            <a:ext cx="3275637" cy="883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2515894" y="5218910"/>
            <a:ext cx="3275637" cy="883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40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78941" y="475902"/>
            <a:ext cx="114341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pt-BR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Problema 6 lista 3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(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Tipler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Cap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9, E 71) O cilindro do problema anterior é mantido por uma pessoa que segura a ponta da corda e acelera para cima, de modo que não há movimento do centro de massa do cilindro. Calcular: a) a tensão na corda, b) a aceleração angular do cilindro, c) a aceleração da corda para cima.</a:t>
            </a:r>
            <a:endParaRPr lang="pt-BR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941" y="1721429"/>
            <a:ext cx="1400175" cy="2409825"/>
          </a:xfrm>
          <a:prstGeom prst="rect">
            <a:avLst/>
          </a:prstGeom>
        </p:spPr>
      </p:pic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090443"/>
              </p:ext>
            </p:extLst>
          </p:nvPr>
        </p:nvGraphicFramePr>
        <p:xfrm>
          <a:off x="5502476" y="2038055"/>
          <a:ext cx="1902293" cy="472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r:id="rId4" imgW="914400" imgH="254000" progId="Equation.3">
                  <p:embed/>
                </p:oleObj>
              </mc:Choice>
              <mc:Fallback>
                <p:oleObj r:id="rId4" imgW="914400" imgH="254000" progId="Equation.3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2476" y="2038055"/>
                        <a:ext cx="1902293" cy="4723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056378"/>
              </p:ext>
            </p:extLst>
          </p:nvPr>
        </p:nvGraphicFramePr>
        <p:xfrm>
          <a:off x="5271445" y="2522902"/>
          <a:ext cx="2894058" cy="366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r:id="rId6" imgW="1511300" imgH="203200" progId="Equation.3">
                  <p:embed/>
                </p:oleObj>
              </mc:Choice>
              <mc:Fallback>
                <p:oleObj r:id="rId6" imgW="1511300" imgH="203200" progId="Equation.3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1445" y="2522902"/>
                        <a:ext cx="2894058" cy="3663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jeto 5"/>
              <p:cNvSpPr txBox="1"/>
              <p:nvPr/>
            </p:nvSpPr>
            <p:spPr bwMode="auto">
              <a:xfrm>
                <a:off x="5105594" y="3165899"/>
                <a:ext cx="1443037" cy="938516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</m:num>
                        <m:den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acc>
                        <m:accPr>
                          <m:chr m:val="⃗"/>
                          <m:ctrlPr>
                            <a:rPr lang="pt-BR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6" name="Obje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05594" y="3165899"/>
                <a:ext cx="1443037" cy="93851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jeto 6"/>
              <p:cNvSpPr txBox="1"/>
              <p:nvPr/>
            </p:nvSpPr>
            <p:spPr bwMode="auto">
              <a:xfrm>
                <a:off x="3058941" y="3105311"/>
                <a:ext cx="1281112" cy="995336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pt-BR" sz="28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</m:num>
                        <m:den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pt-BR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pt-BR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acc>
                    </m:oMath>
                  </m:oMathPara>
                </a14:m>
                <a:endParaRPr lang="pt-BR" sz="2800" dirty="0"/>
              </a:p>
            </p:txBody>
          </p:sp>
        </mc:Choice>
        <mc:Fallback>
          <p:sp>
            <p:nvSpPr>
              <p:cNvPr id="7" name="Obje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58941" y="3105311"/>
                <a:ext cx="1281112" cy="9953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708017"/>
              </p:ext>
            </p:extLst>
          </p:nvPr>
        </p:nvGraphicFramePr>
        <p:xfrm>
          <a:off x="2680566" y="4349054"/>
          <a:ext cx="2434562" cy="370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r:id="rId10" imgW="1167893" imgH="177723" progId="Equation.3">
                  <p:embed/>
                </p:oleObj>
              </mc:Choice>
              <mc:Fallback>
                <p:oleObj r:id="rId10" imgW="1167893" imgH="177723" progId="Equation.3">
                  <p:embed/>
                  <p:pic>
                    <p:nvPicPr>
                      <p:cNvPr id="8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0566" y="4349054"/>
                        <a:ext cx="2434562" cy="3700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300085"/>
              </p:ext>
            </p:extLst>
          </p:nvPr>
        </p:nvGraphicFramePr>
        <p:xfrm>
          <a:off x="2570402" y="4820439"/>
          <a:ext cx="3287468" cy="821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r:id="rId12" imgW="1511300" imgH="393700" progId="Equation.3">
                  <p:embed/>
                </p:oleObj>
              </mc:Choice>
              <mc:Fallback>
                <p:oleObj r:id="rId12" imgW="1511300" imgH="393700" progId="Equation.3">
                  <p:embed/>
                  <p:pic>
                    <p:nvPicPr>
                      <p:cNvPr id="9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0402" y="4820439"/>
                        <a:ext cx="3287468" cy="8218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958552"/>
              </p:ext>
            </p:extLst>
          </p:nvPr>
        </p:nvGraphicFramePr>
        <p:xfrm>
          <a:off x="4822704" y="5766633"/>
          <a:ext cx="2514950" cy="814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r:id="rId14" imgW="1269449" imgH="393529" progId="Equation.3">
                  <p:embed/>
                </p:oleObj>
              </mc:Choice>
              <mc:Fallback>
                <p:oleObj r:id="rId14" imgW="1269449" imgH="393529" progId="Equation.3">
                  <p:embed/>
                  <p:pic>
                    <p:nvPicPr>
                      <p:cNvPr id="10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2704" y="5766633"/>
                        <a:ext cx="2514950" cy="8147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5236046" y="1657448"/>
            <a:ext cx="33650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Pela segunda lei de Newton: </a:t>
            </a:r>
            <a:endParaRPr kumimoji="0" lang="pt-BR" altLang="pt-B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7788361" y="2094754"/>
            <a:ext cx="3565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de acordo com o enunciado, </a:t>
            </a:r>
            <a:r>
              <a:rPr kumimoji="0" lang="pt-BR" altLang="pt-BR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kumimoji="0" lang="pt-BR" altLang="pt-BR" sz="1600" b="0" i="0" u="none" strike="noStrike" cap="none" normalizeH="0" baseline="-3000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CM</a:t>
            </a: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2149843" y="3426062"/>
            <a:ext cx="68800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Mas: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4558019" y="3159336"/>
            <a:ext cx="37702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 </a:t>
            </a:r>
            <a:endParaRPr kumimoji="0" lang="pt-BR" alt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3824482" y="3962166"/>
            <a:ext cx="8771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como </a:t>
            </a:r>
            <a:endParaRPr kumimoji="0" lang="pt-BR" alt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1583800" y="5011422"/>
            <a:ext cx="8771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Assim: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pt-BR" alt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190588" y="5911891"/>
            <a:ext cx="23172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dado que </a:t>
            </a:r>
            <a:r>
              <a:rPr kumimoji="0" lang="pt-BR" altLang="pt-BR" sz="2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kumimoji="0" lang="pt-BR" altLang="pt-BR" sz="2000" b="0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</a:t>
            </a:r>
            <a:r>
              <a:rPr kumimoji="0" lang="pt-BR" altLang="pt-B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</a:t>
            </a:r>
            <a:r>
              <a:rPr kumimoji="0" lang="pt-BR" altLang="pt-B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pt-BR" altLang="pt-B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R,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0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Symbol" panose="05050102010706020507" pitchFamily="18" charset="2"/>
            </a:endParaRPr>
          </a:p>
        </p:txBody>
      </p:sp>
      <p:grpSp>
        <p:nvGrpSpPr>
          <p:cNvPr id="37" name="Agrupar 36">
            <a:extLst>
              <a:ext uri="{FF2B5EF4-FFF2-40B4-BE49-F238E27FC236}">
                <a16:creationId xmlns:a16="http://schemas.microsoft.com/office/drawing/2014/main" id="{F8F17D21-2850-4BDC-9CEC-F2949E6F0BEA}"/>
              </a:ext>
            </a:extLst>
          </p:cNvPr>
          <p:cNvGrpSpPr/>
          <p:nvPr/>
        </p:nvGrpSpPr>
        <p:grpSpPr>
          <a:xfrm>
            <a:off x="2006188" y="1453413"/>
            <a:ext cx="2026851" cy="1445793"/>
            <a:chOff x="2006188" y="1453413"/>
            <a:chExt cx="2026851" cy="1445793"/>
          </a:xfrm>
        </p:grpSpPr>
        <p:cxnSp>
          <p:nvCxnSpPr>
            <p:cNvPr id="12" name="Conector de Seta Reta 11">
              <a:extLst>
                <a:ext uri="{FF2B5EF4-FFF2-40B4-BE49-F238E27FC236}">
                  <a16:creationId xmlns:a16="http://schemas.microsoft.com/office/drawing/2014/main" id="{4A654318-147F-4561-A31E-57B85C5A9538}"/>
                </a:ext>
              </a:extLst>
            </p:cNvPr>
            <p:cNvCxnSpPr/>
            <p:nvPr/>
          </p:nvCxnSpPr>
          <p:spPr>
            <a:xfrm flipV="1">
              <a:off x="3474598" y="1491219"/>
              <a:ext cx="0" cy="129316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8" name="Agrupar 17">
              <a:extLst>
                <a:ext uri="{FF2B5EF4-FFF2-40B4-BE49-F238E27FC236}">
                  <a16:creationId xmlns:a16="http://schemas.microsoft.com/office/drawing/2014/main" id="{288740D5-A45F-4716-8306-E99B65BAF46F}"/>
                </a:ext>
              </a:extLst>
            </p:cNvPr>
            <p:cNvGrpSpPr/>
            <p:nvPr/>
          </p:nvGrpSpPr>
          <p:grpSpPr>
            <a:xfrm>
              <a:off x="2006188" y="1453413"/>
              <a:ext cx="2026851" cy="1445793"/>
              <a:chOff x="2006188" y="1453413"/>
              <a:chExt cx="2026851" cy="1445793"/>
            </a:xfrm>
          </p:grpSpPr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F32A5176-46E1-43A5-B0B4-0E0EA06F7FC8}"/>
                  </a:ext>
                </a:extLst>
              </p:cNvPr>
              <p:cNvSpPr txBox="1"/>
              <p:nvPr/>
            </p:nvSpPr>
            <p:spPr>
              <a:xfrm>
                <a:off x="3498500" y="1453413"/>
                <a:ext cx="5345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+</a:t>
                </a:r>
              </a:p>
            </p:txBody>
          </p:sp>
          <p:grpSp>
            <p:nvGrpSpPr>
              <p:cNvPr id="17" name="Agrupar 16">
                <a:extLst>
                  <a:ext uri="{FF2B5EF4-FFF2-40B4-BE49-F238E27FC236}">
                    <a16:creationId xmlns:a16="http://schemas.microsoft.com/office/drawing/2014/main" id="{6C7BF5F8-34DB-4A7C-854D-DE1BD83A8EDE}"/>
                  </a:ext>
                </a:extLst>
              </p:cNvPr>
              <p:cNvGrpSpPr/>
              <p:nvPr/>
            </p:nvGrpSpPr>
            <p:grpSpPr>
              <a:xfrm>
                <a:off x="2006188" y="1489501"/>
                <a:ext cx="1128428" cy="1409705"/>
                <a:chOff x="3039667" y="1479533"/>
                <a:chExt cx="1128428" cy="1409705"/>
              </a:xfrm>
            </p:grpSpPr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27" name="Retângulo 26">
                      <a:extLst>
                        <a:ext uri="{FF2B5EF4-FFF2-40B4-BE49-F238E27FC236}">
                          <a16:creationId xmlns:a16="http://schemas.microsoft.com/office/drawing/2014/main" id="{EC1CC5B8-1FFA-442B-9DA1-5C0F860B60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39667" y="1712296"/>
                      <a:ext cx="299238" cy="584775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pt-BR" sz="3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</m:oMath>
                        </m:oMathPara>
                      </a14:m>
                      <a:endParaRPr lang="pt-BR" sz="3200" dirty="0"/>
                    </a:p>
                  </p:txBody>
                </p:sp>
              </mc:Choice>
              <mc:Fallback>
                <p:sp>
                  <p:nvSpPr>
                    <p:cNvPr id="27" name="Retângulo 26">
                      <a:extLst>
                        <a:ext uri="{FF2B5EF4-FFF2-40B4-BE49-F238E27FC236}">
                          <a16:creationId xmlns:a16="http://schemas.microsoft.com/office/drawing/2014/main" id="{EC1CC5B8-1FFA-442B-9DA1-5C0F860B60D3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039667" y="1712296"/>
                      <a:ext cx="299238" cy="584775"/>
                    </a:xfrm>
                    <a:prstGeom prst="rect">
                      <a:avLst/>
                    </a:prstGeom>
                    <a:blipFill>
                      <a:blip r:embed="rId1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pt-B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8" name="Elipse 27">
                  <a:extLst>
                    <a:ext uri="{FF2B5EF4-FFF2-40B4-BE49-F238E27FC236}">
                      <a16:creationId xmlns:a16="http://schemas.microsoft.com/office/drawing/2014/main" id="{74885DDB-18FB-48D3-A438-DAC29D6C9B54}"/>
                    </a:ext>
                  </a:extLst>
                </p:cNvPr>
                <p:cNvSpPr/>
                <p:nvPr/>
              </p:nvSpPr>
              <p:spPr>
                <a:xfrm>
                  <a:off x="3451323" y="1877351"/>
                  <a:ext cx="711692" cy="78820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cxnSp>
              <p:nvCxnSpPr>
                <p:cNvPr id="29" name="Conector de Seta Reta 28">
                  <a:extLst>
                    <a:ext uri="{FF2B5EF4-FFF2-40B4-BE49-F238E27FC236}">
                      <a16:creationId xmlns:a16="http://schemas.microsoft.com/office/drawing/2014/main" id="{8F7FD123-FC69-4ECE-B9B2-42A2BAA8E7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168095" y="1479533"/>
                  <a:ext cx="0" cy="78513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de Seta Reta 29">
                  <a:extLst>
                    <a:ext uri="{FF2B5EF4-FFF2-40B4-BE49-F238E27FC236}">
                      <a16:creationId xmlns:a16="http://schemas.microsoft.com/office/drawing/2014/main" id="{B53BBF2E-2BC8-429E-85FD-84A3D1FAE3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24482" y="2210031"/>
                  <a:ext cx="0" cy="679207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Elipse 15">
                  <a:extLst>
                    <a:ext uri="{FF2B5EF4-FFF2-40B4-BE49-F238E27FC236}">
                      <a16:creationId xmlns:a16="http://schemas.microsoft.com/office/drawing/2014/main" id="{481B41FA-C70E-4E38-A00D-220A6FC4AA7F}"/>
                    </a:ext>
                  </a:extLst>
                </p:cNvPr>
                <p:cNvSpPr/>
                <p:nvPr/>
              </p:nvSpPr>
              <p:spPr>
                <a:xfrm>
                  <a:off x="3059380" y="1927723"/>
                  <a:ext cx="279525" cy="336948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</p:grpSp>
      </p:grp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3FF8E84F-6A3D-4C02-8781-15EE7FE23774}"/>
              </a:ext>
            </a:extLst>
          </p:cNvPr>
          <p:cNvSpPr txBox="1"/>
          <p:nvPr/>
        </p:nvSpPr>
        <p:spPr>
          <a:xfrm>
            <a:off x="4591876" y="1860903"/>
            <a:ext cx="487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a)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F75B38BA-19EA-4F8E-9E95-09E76CB77D56}"/>
              </a:ext>
            </a:extLst>
          </p:cNvPr>
          <p:cNvSpPr txBox="1"/>
          <p:nvPr/>
        </p:nvSpPr>
        <p:spPr>
          <a:xfrm>
            <a:off x="1170378" y="4147011"/>
            <a:ext cx="487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b)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C09DB157-F37B-43DE-99DB-CC33C04540C9}"/>
              </a:ext>
            </a:extLst>
          </p:cNvPr>
          <p:cNvSpPr txBox="1"/>
          <p:nvPr/>
        </p:nvSpPr>
        <p:spPr>
          <a:xfrm>
            <a:off x="1079028" y="5911891"/>
            <a:ext cx="487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c)</a:t>
            </a:r>
          </a:p>
        </p:txBody>
      </p:sp>
    </p:spTree>
    <p:extLst>
      <p:ext uri="{BB962C8B-B14F-4D97-AF65-F5344CB8AC3E}">
        <p14:creationId xmlns:p14="http://schemas.microsoft.com/office/powerpoint/2010/main" val="34410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34" grpId="0"/>
      <p:bldP spid="3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71500" y="421275"/>
            <a:ext cx="4007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pt-B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Rotação sem escorregamento</a:t>
            </a:r>
            <a:endParaRPr lang="pt-B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71500" y="1440777"/>
            <a:ext cx="79005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Há muitas situações em que se puxa uma corda enrolada em torno de um cilindro.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jeto 12"/>
              <p:cNvSpPr txBox="1"/>
              <p:nvPr/>
            </p:nvSpPr>
            <p:spPr bwMode="auto">
              <a:xfrm>
                <a:off x="2751138" y="3008206"/>
                <a:ext cx="1981200" cy="7239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t-BR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pt-BR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pt-BR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acc>
                      <m:r>
                        <a:rPr lang="pt-BR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pt-BR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3" name="Obje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51138" y="3008206"/>
                <a:ext cx="1981200" cy="7239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585356" y="4233382"/>
            <a:ext cx="75046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Podemos também, analisar da seguinte maneira: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8391" y="2337168"/>
            <a:ext cx="3519329" cy="4123551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9338348" y="446529"/>
            <a:ext cx="1519416" cy="1519416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X</a:t>
            </a:r>
          </a:p>
        </p:txBody>
      </p:sp>
      <p:cxnSp>
        <p:nvCxnSpPr>
          <p:cNvPr id="7" name="Conector de seta reta 6"/>
          <p:cNvCxnSpPr/>
          <p:nvPr/>
        </p:nvCxnSpPr>
        <p:spPr>
          <a:xfrm>
            <a:off x="10877212" y="1238374"/>
            <a:ext cx="20626" cy="145514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>
            <a:stCxn id="5" idx="6"/>
          </p:cNvCxnSpPr>
          <p:nvPr/>
        </p:nvCxnSpPr>
        <p:spPr>
          <a:xfrm>
            <a:off x="10857764" y="1206237"/>
            <a:ext cx="0" cy="145514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tângulo 47"/>
          <p:cNvSpPr/>
          <p:nvPr/>
        </p:nvSpPr>
        <p:spPr>
          <a:xfrm>
            <a:off x="571500" y="2167235"/>
            <a:ext cx="76892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latin typeface="Arial" panose="020B0604020202020204" pitchFamily="34" charset="0"/>
                <a:ea typeface="Times New Roman" panose="02020603050405020304" pitchFamily="18" charset="0"/>
              </a:rPr>
              <a:t>Se a corda não escorregar no cilindro,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latin typeface="Arial" panose="020B0604020202020204" pitchFamily="34" charset="0"/>
                <a:ea typeface="Times New Roman" panose="02020603050405020304" pitchFamily="18" charset="0"/>
              </a:rPr>
              <a:t>sua velocidade linear deve ser igual á velocidade tangencial na borda do cilindro: </a:t>
            </a:r>
            <a:endParaRPr lang="pt-BR" altLang="pt-BR" sz="2000" dirty="0">
              <a:latin typeface="Arial" panose="020B0604020202020204" pitchFamily="34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617538" y="5001724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alt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deslocamento do corpo para baixo corresponderá ao ângulo </a:t>
            </a:r>
            <a:r>
              <a:rPr lang="pt-BR" altLang="pt-BR" sz="16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</a:t>
            </a:r>
            <a:r>
              <a:rPr lang="pt-BR" alt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 </a:t>
            </a:r>
            <a:r>
              <a:rPr lang="pt-BR" alt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que a polia descreverá, </a:t>
            </a:r>
            <a:r>
              <a:rPr lang="pt-BR" altLang="pt-BR" sz="16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</a:t>
            </a:r>
            <a:r>
              <a:rPr lang="pt-BR" altLang="pt-BR" sz="16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S/R </a:t>
            </a:r>
            <a:r>
              <a:rPr lang="pt-BR" alt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 </a:t>
            </a:r>
            <a:r>
              <a:rPr lang="pt-BR" altLang="pt-BR" sz="16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S=</a:t>
            </a:r>
            <a:r>
              <a:rPr lang="pt-BR" altLang="pt-BR" sz="16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</a:t>
            </a:r>
            <a:r>
              <a:rPr lang="pt-BR" altLang="pt-BR" sz="16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pt-BR" alt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cuja derivada fornece as velocidades linear e angular: </a:t>
            </a:r>
            <a:r>
              <a:rPr lang="pt-BR" altLang="pt-BR" sz="16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 = </a:t>
            </a:r>
            <a:r>
              <a:rPr lang="pt-BR" altLang="pt-BR" sz="16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</a:t>
            </a:r>
            <a:r>
              <a:rPr lang="pt-BR" altLang="pt-BR" sz="16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 </a:t>
            </a:r>
            <a:r>
              <a:rPr lang="pt-BR" alt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tratando-se de um eixo fixo, na </a:t>
            </a:r>
            <a:r>
              <a:rPr lang="pt-BR" altLang="pt-BR" sz="16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ausência de escorregamento.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73470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-0.00078 0.2025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1011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5" grpId="0" animBg="1"/>
      <p:bldP spid="5" grpId="1" animBg="1"/>
      <p:bldP spid="48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616163" y="421073"/>
            <a:ext cx="4383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pt-B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 ausência de escorregamento </a:t>
            </a:r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616163" y="1206006"/>
            <a:ext cx="766156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 derivarmos a expressão em relação ao tempo,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6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encontramos a relação entre a aceleração tangencial 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aceleração linear da corda motriz.</a:t>
            </a: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617369" y="2749252"/>
            <a:ext cx="7402359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Vejamos o caso de um corpo pendurado por uma corda que passa por uma polia cujo momento de inércia em relação ao próprio eixo seja </a:t>
            </a:r>
            <a:r>
              <a:rPr kumimoji="0" lang="pt-BR" altLang="pt-B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 um raio </a:t>
            </a:r>
            <a:r>
              <a:rPr kumimoji="0" lang="pt-BR" altLang="pt-B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Não existe atrito entre a polia e o seu rolamento entanto que a corda não escorrega na borda da polia.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/>
              <p:cNvSpPr/>
              <p:nvPr/>
            </p:nvSpPr>
            <p:spPr>
              <a:xfrm>
                <a:off x="1118937" y="4817695"/>
                <a:ext cx="10686390" cy="16685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altLang="pt-BR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O corpo desce com aceleração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pt-B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pt-BR" altLang="pt-BR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constante para baixo. </a:t>
                </a:r>
              </a:p>
              <a:p>
                <a:pPr lvl="0" algn="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pt-BR" altLang="pt-BR" sz="20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lvl="0" algn="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altLang="pt-BR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 polia gira com aceleração constante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acc>
                  </m:oMath>
                </a14:m>
                <a:r>
                  <a:rPr lang="pt-BR" altLang="pt-BR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(que de acordo com a convenção, entra na folha) . </a:t>
                </a:r>
              </a:p>
              <a:p>
                <a:pPr lvl="0" algn="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pt-BR" altLang="pt-BR" sz="20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lvl="0" algn="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altLang="pt-BR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Como a corda se desenrola sem escorregar, vale a relação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pt-B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pt-B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acc>
                    <m:r>
                      <a:rPr lang="pt-B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</m:oMath>
                </a14:m>
                <a:r>
                  <a:rPr lang="pt-BR" altLang="pt-BR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</a:t>
                </a:r>
                <a:endParaRPr lang="pt-BR" altLang="pt-BR" sz="2000" i="1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937" y="4817695"/>
                <a:ext cx="10686390" cy="1668598"/>
              </a:xfrm>
              <a:prstGeom prst="rect">
                <a:avLst/>
              </a:prstGeom>
              <a:blipFill>
                <a:blip r:embed="rId2"/>
                <a:stretch>
                  <a:fillRect t="-3650" r="-1198" b="-583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tângulo 2"/>
          <p:cNvSpPr/>
          <p:nvPr/>
        </p:nvSpPr>
        <p:spPr>
          <a:xfrm>
            <a:off x="8372567" y="4093302"/>
            <a:ext cx="3432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Como calcular a tensão na corda e a aceleração no corpo?</a:t>
            </a:r>
          </a:p>
        </p:txBody>
      </p:sp>
      <p:sp>
        <p:nvSpPr>
          <p:cNvPr id="16" name="Elipse 15"/>
          <p:cNvSpPr/>
          <p:nvPr/>
        </p:nvSpPr>
        <p:spPr>
          <a:xfrm>
            <a:off x="9102350" y="1345726"/>
            <a:ext cx="1519416" cy="1519416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</p:txBody>
      </p:sp>
      <p:cxnSp>
        <p:nvCxnSpPr>
          <p:cNvPr id="18" name="Conector reto 17"/>
          <p:cNvCxnSpPr/>
          <p:nvPr/>
        </p:nvCxnSpPr>
        <p:spPr>
          <a:xfrm>
            <a:off x="10637808" y="2105434"/>
            <a:ext cx="0" cy="145514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ângulo 4"/>
          <p:cNvSpPr/>
          <p:nvPr/>
        </p:nvSpPr>
        <p:spPr>
          <a:xfrm>
            <a:off x="10400569" y="3526480"/>
            <a:ext cx="513347" cy="532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baixo 5"/>
          <p:cNvSpPr/>
          <p:nvPr/>
        </p:nvSpPr>
        <p:spPr>
          <a:xfrm>
            <a:off x="11151155" y="3266210"/>
            <a:ext cx="248927" cy="50382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9829974" y="2080849"/>
            <a:ext cx="121416" cy="1214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jeto 12">
                <a:extLst>
                  <a:ext uri="{FF2B5EF4-FFF2-40B4-BE49-F238E27FC236}">
                    <a16:creationId xmlns:a16="http://schemas.microsoft.com/office/drawing/2014/main" id="{C836422F-717B-4D0F-BB77-8745FB8D5FED}"/>
                  </a:ext>
                </a:extLst>
              </p:cNvPr>
              <p:cNvSpPr txBox="1"/>
              <p:nvPr/>
            </p:nvSpPr>
            <p:spPr bwMode="auto">
              <a:xfrm>
                <a:off x="5950031" y="1057188"/>
                <a:ext cx="2183051" cy="810537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pt-BR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pt-BR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pt-BR" sz="3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acc>
                      <m:r>
                        <a:rPr lang="pt-BR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pt-BR" sz="3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pt-BR" sz="3200" dirty="0"/>
              </a:p>
            </p:txBody>
          </p:sp>
        </mc:Choice>
        <mc:Fallback xmlns="">
          <p:sp>
            <p:nvSpPr>
              <p:cNvPr id="14" name="Objeto 12">
                <a:extLst>
                  <a:ext uri="{FF2B5EF4-FFF2-40B4-BE49-F238E27FC236}">
                    <a16:creationId xmlns:a16="http://schemas.microsoft.com/office/drawing/2014/main" id="{C836422F-717B-4D0F-BB77-8745FB8D5F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50031" y="1057188"/>
                <a:ext cx="2183051" cy="8105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jeto 12">
                <a:extLst>
                  <a:ext uri="{FF2B5EF4-FFF2-40B4-BE49-F238E27FC236}">
                    <a16:creationId xmlns:a16="http://schemas.microsoft.com/office/drawing/2014/main" id="{34651A1D-2E9E-4A84-A9E3-8386825E2B0F}"/>
                  </a:ext>
                </a:extLst>
              </p:cNvPr>
              <p:cNvSpPr txBox="1"/>
              <p:nvPr/>
            </p:nvSpPr>
            <p:spPr bwMode="auto">
              <a:xfrm>
                <a:off x="5973144" y="1736288"/>
                <a:ext cx="2183051" cy="810537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3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pt-BR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pt-BR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pt-BR" sz="3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3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  <m:r>
                        <a:rPr lang="pt-BR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pt-BR" sz="3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pt-BR" sz="3200" dirty="0"/>
              </a:p>
            </p:txBody>
          </p:sp>
        </mc:Choice>
        <mc:Fallback xmlns="">
          <p:sp>
            <p:nvSpPr>
              <p:cNvPr id="17" name="Objeto 12">
                <a:extLst>
                  <a:ext uri="{FF2B5EF4-FFF2-40B4-BE49-F238E27FC236}">
                    <a16:creationId xmlns:a16="http://schemas.microsoft.com/office/drawing/2014/main" id="{34651A1D-2E9E-4A84-A9E3-8386825E2B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73144" y="1736288"/>
                <a:ext cx="2183051" cy="8105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791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" grpId="0"/>
      <p:bldP spid="3" grpId="0"/>
      <p:bldP spid="16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462351"/>
              </p:ext>
            </p:extLst>
          </p:nvPr>
        </p:nvGraphicFramePr>
        <p:xfrm>
          <a:off x="9358068" y="2347483"/>
          <a:ext cx="2610304" cy="663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4" imgW="774364" imgH="304668" progId="Equation.3">
                  <p:embed/>
                </p:oleObj>
              </mc:Choice>
              <mc:Fallback>
                <p:oleObj r:id="rId4" imgW="774364" imgH="304668" progId="Equation.3">
                  <p:embed/>
                  <p:pic>
                    <p:nvPicPr>
                      <p:cNvPr id="21" name="Objeto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8068" y="2347483"/>
                        <a:ext cx="2610304" cy="6638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2822550" y="227247"/>
            <a:ext cx="883553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 sistemas de coordenadas a adotar são: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polia, o sistema anti-horário positivo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 para o corpo, a orientação positiva para cima.</a:t>
            </a:r>
          </a:p>
        </p:txBody>
      </p:sp>
      <p:sp>
        <p:nvSpPr>
          <p:cNvPr id="11" name="Elipse 10"/>
          <p:cNvSpPr/>
          <p:nvPr/>
        </p:nvSpPr>
        <p:spPr>
          <a:xfrm>
            <a:off x="332423" y="223508"/>
            <a:ext cx="1519416" cy="1519416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</p:txBody>
      </p:sp>
      <p:cxnSp>
        <p:nvCxnSpPr>
          <p:cNvPr id="16" name="Conector reto 15"/>
          <p:cNvCxnSpPr/>
          <p:nvPr/>
        </p:nvCxnSpPr>
        <p:spPr>
          <a:xfrm>
            <a:off x="1867881" y="983216"/>
            <a:ext cx="0" cy="145514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>
            <a:off x="1630642" y="2404262"/>
            <a:ext cx="513347" cy="532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1060047" y="958631"/>
            <a:ext cx="121416" cy="1214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" name="Conector de seta reta 2"/>
          <p:cNvCxnSpPr/>
          <p:nvPr/>
        </p:nvCxnSpPr>
        <p:spPr>
          <a:xfrm>
            <a:off x="913212" y="2128999"/>
            <a:ext cx="0" cy="7045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913212" y="2253691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g</a:t>
            </a:r>
          </a:p>
        </p:txBody>
      </p:sp>
      <p:sp>
        <p:nvSpPr>
          <p:cNvPr id="7" name="Seta em curva para baixo 6"/>
          <p:cNvSpPr/>
          <p:nvPr/>
        </p:nvSpPr>
        <p:spPr>
          <a:xfrm rot="2053746">
            <a:off x="1743216" y="286859"/>
            <a:ext cx="493089" cy="248529"/>
          </a:xfrm>
          <a:prstGeom prst="curvedDownArrow">
            <a:avLst>
              <a:gd name="adj1" fmla="val 8788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ângulo 7"/>
              <p:cNvSpPr/>
              <p:nvPr/>
            </p:nvSpPr>
            <p:spPr>
              <a:xfrm>
                <a:off x="2831564" y="1627649"/>
                <a:ext cx="7694035" cy="1678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altLang="pt-BR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  <a:sym typeface="Symbol" panose="05050102010706020507" pitchFamily="18" charset="2"/>
                  </a:rPr>
                  <a:t>Aplicando a Segunda Lei de Newton para rotação: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pt-BR" altLang="pt-BR" sz="20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altLang="pt-BR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  <a:sym typeface="Symbol" panose="05050102010706020507" pitchFamily="18" charset="2"/>
                  </a:rPr>
                  <a:t>Há uma única força agindo na polia, que é a força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  <m:r>
                          <a:rPr lang="pt-B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´</m:t>
                        </m:r>
                      </m:e>
                    </m:acc>
                    <m:r>
                      <a:rPr lang="pt-BR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altLang="pt-BR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  <a:sym typeface="Symbol" panose="05050102010706020507" pitchFamily="18" charset="2"/>
                  </a:rPr>
                  <a:t>. 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altLang="pt-BR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  <a:sym typeface="Symbol" panose="05050102010706020507" pitchFamily="18" charset="2"/>
                  </a:rPr>
                  <a:t>Assim, a força vezes o braço de alavanca é igual a I</a:t>
                </a:r>
                <a:r>
                  <a:rPr lang="pt-BR" altLang="pt-BR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considerando</a:t>
                </a:r>
                <a:r>
                  <a:rPr lang="pt-BR" altLang="pt-BR" sz="16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pt-BR" altLang="pt-BR" sz="16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8" name="Retâ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1564" y="1627649"/>
                <a:ext cx="7694035" cy="1678216"/>
              </a:xfrm>
              <a:prstGeom prst="rect">
                <a:avLst/>
              </a:prstGeom>
              <a:blipFill>
                <a:blip r:embed="rId6"/>
                <a:stretch>
                  <a:fillRect l="-792" t="-1455" b="-581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8889183" y="1431820"/>
                <a:ext cx="1396473" cy="8943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acc>
                        </m:e>
                      </m:nary>
                      <m:r>
                        <a:rPr lang="pt-BR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  <m:acc>
                        <m:accPr>
                          <m:chr m:val="⃗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9183" y="1431820"/>
                <a:ext cx="1396473" cy="89434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Imagem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1905" y="3302401"/>
            <a:ext cx="2970058" cy="347997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/>
              <p:cNvSpPr txBox="1"/>
              <p:nvPr/>
            </p:nvSpPr>
            <p:spPr>
              <a:xfrm>
                <a:off x="4415940" y="3189001"/>
                <a:ext cx="1386726" cy="16330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nary>
                      <m:r>
                        <a:rPr lang="pt-BR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pt-BR" sz="2400" b="0" dirty="0">
                  <a:ea typeface="Cambria Math" panose="02040503050406030204" pitchFamily="18" charset="0"/>
                </a:endParaRPr>
              </a:p>
              <a:p>
                <a:pPr algn="ctr"/>
                <a:r>
                  <a:rPr lang="pt-BR" sz="2400" i="1" dirty="0"/>
                  <a:t>-R T = </a:t>
                </a:r>
                <a14:m>
                  <m:oMath xmlns:m="http://schemas.openxmlformats.org/officeDocument/2006/math">
                    <m:r>
                      <a:rPr lang="pt-BR" sz="240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pt-BR" sz="2400" i="1" dirty="0">
                  <a:ea typeface="Cambria Math" panose="02040503050406030204" pitchFamily="18" charset="0"/>
                </a:endParaRPr>
              </a:p>
              <a:p>
                <a:r>
                  <a:rPr lang="pt-BR" sz="2400" dirty="0"/>
                  <a:t> </a:t>
                </a:r>
              </a:p>
            </p:txBody>
          </p:sp>
        </mc:Choice>
        <mc:Fallback xmlns="">
          <p:sp>
            <p:nvSpPr>
              <p:cNvPr id="25" name="CaixaDe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5940" y="3189001"/>
                <a:ext cx="1386726" cy="1633011"/>
              </a:xfrm>
              <a:prstGeom prst="rect">
                <a:avLst/>
              </a:prstGeom>
              <a:blipFill>
                <a:blip r:embed="rId9"/>
                <a:stretch>
                  <a:fillRect l="-219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ixaDeTexto 9"/>
          <p:cNvSpPr txBox="1"/>
          <p:nvPr/>
        </p:nvSpPr>
        <p:spPr>
          <a:xfrm>
            <a:off x="3230055" y="3352979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Então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7087924" y="3248597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 corpo pendurado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/>
              <p:cNvSpPr txBox="1"/>
              <p:nvPr/>
            </p:nvSpPr>
            <p:spPr>
              <a:xfrm>
                <a:off x="9418719" y="2939870"/>
                <a:ext cx="1465594" cy="1360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</m:nary>
                      <m:r>
                        <a:rPr lang="pt-BR" sz="2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⃗"/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pt-BR" sz="2000" b="0" dirty="0">
                  <a:ea typeface="Cambria Math" panose="02040503050406030204" pitchFamily="18" charset="0"/>
                </a:endParaRPr>
              </a:p>
              <a:p>
                <a:pPr algn="ctr"/>
                <a:r>
                  <a:rPr lang="pt-BR" sz="2000" i="1" dirty="0"/>
                  <a:t>-mg+ T = </a:t>
                </a:r>
                <a:r>
                  <a:rPr lang="pt-BR" sz="2000" i="1" dirty="0" err="1"/>
                  <a:t>ma</a:t>
                </a:r>
                <a:endParaRPr lang="pt-BR" sz="2000" i="1" dirty="0">
                  <a:ea typeface="Cambria Math" panose="02040503050406030204" pitchFamily="18" charset="0"/>
                </a:endParaRPr>
              </a:p>
              <a:p>
                <a:r>
                  <a:rPr lang="pt-BR" sz="2000" dirty="0"/>
                  <a:t> </a:t>
                </a:r>
              </a:p>
            </p:txBody>
          </p:sp>
        </mc:Choice>
        <mc:Fallback xmlns="">
          <p:sp>
            <p:nvSpPr>
              <p:cNvPr id="27" name="CaixaDe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8719" y="2939870"/>
                <a:ext cx="1465594" cy="1360885"/>
              </a:xfrm>
              <a:prstGeom prst="rect">
                <a:avLst/>
              </a:prstGeom>
              <a:blipFill>
                <a:blip r:embed="rId10"/>
                <a:stretch>
                  <a:fillRect l="-4583" r="-5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/>
              <p:cNvSpPr txBox="1"/>
              <p:nvPr/>
            </p:nvSpPr>
            <p:spPr>
              <a:xfrm>
                <a:off x="5849464" y="4029039"/>
                <a:ext cx="2777875" cy="12311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pt-BR" sz="20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ausência de escorregamento</a:t>
                </a:r>
              </a:p>
              <a:p>
                <a:pPr algn="ctr"/>
                <a:r>
                  <a:rPr lang="pt-BR" sz="2000" b="1" i="1" dirty="0">
                    <a:solidFill>
                      <a:srgbClr val="FF0000"/>
                    </a:solidFill>
                    <a:latin typeface="Times" panose="02020603050405020304" pitchFamily="18" charset="0"/>
                    <a:cs typeface="Times" panose="02020603050405020304" pitchFamily="18" charset="0"/>
                  </a:rPr>
                  <a:t>a = R</a:t>
                </a:r>
                <a14:m>
                  <m:oMath xmlns:m="http://schemas.openxmlformats.org/officeDocument/2006/math">
                    <m:r>
                      <a:rPr lang="pt-BR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endParaRPr lang="pt-BR" sz="2000" b="1" dirty="0">
                  <a:solidFill>
                    <a:srgbClr val="FF0000"/>
                  </a:solidFill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pt-BR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CaixaDeTex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9464" y="4029039"/>
                <a:ext cx="2777875" cy="1231106"/>
              </a:xfrm>
              <a:prstGeom prst="rect">
                <a:avLst/>
              </a:prstGeom>
              <a:blipFill>
                <a:blip r:embed="rId11"/>
                <a:stretch>
                  <a:fillRect t="-5941" b="-841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aixaDeTexto 28"/>
              <p:cNvSpPr txBox="1"/>
              <p:nvPr/>
            </p:nvSpPr>
            <p:spPr>
              <a:xfrm>
                <a:off x="4598298" y="4522290"/>
                <a:ext cx="1386726" cy="12309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pt-BR" i="1" dirty="0"/>
                  <a:t>-</a:t>
                </a:r>
                <a:r>
                  <a:rPr lang="pt-BR" sz="2400" i="1" dirty="0">
                    <a:latin typeface="Calibri "/>
                  </a:rPr>
                  <a:t>R T = </a:t>
                </a:r>
                <a14:m>
                  <m:oMath xmlns:m="http://schemas.openxmlformats.org/officeDocument/2006/math">
                    <m:r>
                      <a:rPr lang="pt-BR" sz="2400" i="1">
                        <a:latin typeface="Cambria Math" panose="02040503050406030204" pitchFamily="18" charset="0"/>
                      </a:rPr>
                      <m:t>𝐼</m:t>
                    </m:r>
                    <m:f>
                      <m:fPr>
                        <m:ctrlPr>
                          <a:rPr lang="pt-BR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pt-BR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endParaRPr lang="pt-BR" sz="2400" b="0" i="1" dirty="0">
                  <a:solidFill>
                    <a:srgbClr val="FF0000"/>
                  </a:solidFill>
                  <a:latin typeface="Calibri "/>
                </a:endParaRPr>
              </a:p>
              <a:p>
                <a:r>
                  <a:rPr lang="pt-BR" sz="2400" i="1" dirty="0">
                    <a:latin typeface="Calibri "/>
                    <a:ea typeface="Cambria Math" panose="02040503050406030204" pitchFamily="18" charset="0"/>
                    <a:cs typeface="Arial" panose="020B0604020202020204" pitchFamily="34" charset="0"/>
                  </a:rPr>
                  <a:t>a = - </a:t>
                </a:r>
                <a:r>
                  <a:rPr lang="pt-BR" sz="2400" i="1" u="sng" dirty="0">
                    <a:latin typeface="Calibri "/>
                    <a:ea typeface="Cambria Math" panose="02040503050406030204" pitchFamily="18" charset="0"/>
                    <a:cs typeface="Arial" panose="020B0604020202020204" pitchFamily="34" charset="0"/>
                  </a:rPr>
                  <a:t>TR</a:t>
                </a:r>
                <a:r>
                  <a:rPr lang="pt-BR" sz="2400" i="1" u="sng" baseline="30000" dirty="0">
                    <a:latin typeface="Calibri "/>
                    <a:ea typeface="Cambria Math" panose="02040503050406030204" pitchFamily="18" charset="0"/>
                    <a:cs typeface="Arial" panose="020B0604020202020204" pitchFamily="34" charset="0"/>
                  </a:rPr>
                  <a:t>2</a:t>
                </a:r>
                <a:endParaRPr lang="pt-BR" sz="2400" i="1" u="sng" dirty="0">
                  <a:latin typeface="Calibri 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pt-BR" sz="2400" i="1" dirty="0">
                    <a:latin typeface="Calibri "/>
                    <a:ea typeface="Cambria Math" panose="02040503050406030204" pitchFamily="18" charset="0"/>
                    <a:cs typeface="Arial" panose="020B0604020202020204" pitchFamily="34" charset="0"/>
                  </a:rPr>
                  <a:t>          I</a:t>
                </a:r>
                <a:r>
                  <a:rPr lang="pt-BR" sz="2400" dirty="0"/>
                  <a:t> </a:t>
                </a:r>
              </a:p>
            </p:txBody>
          </p:sp>
        </mc:Choice>
        <mc:Fallback xmlns="">
          <p:sp>
            <p:nvSpPr>
              <p:cNvPr id="29" name="CaixaDeTex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8298" y="4522290"/>
                <a:ext cx="1386726" cy="1230914"/>
              </a:xfrm>
              <a:prstGeom prst="rect">
                <a:avLst/>
              </a:prstGeom>
              <a:blipFill>
                <a:blip r:embed="rId12"/>
                <a:stretch>
                  <a:fillRect l="-13158" t="-3960" b="-1386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CaixaDeTexto 29"/>
          <p:cNvSpPr txBox="1"/>
          <p:nvPr/>
        </p:nvSpPr>
        <p:spPr>
          <a:xfrm>
            <a:off x="9512323" y="4064468"/>
            <a:ext cx="1779333" cy="184665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pt-BR" sz="2000" i="1" dirty="0"/>
              <a:t>-mg+ T = </a:t>
            </a:r>
            <a:r>
              <a:rPr lang="pt-BR" sz="2000" i="1" dirty="0">
                <a:solidFill>
                  <a:srgbClr val="0070C0"/>
                </a:solidFill>
              </a:rPr>
              <a:t>-</a:t>
            </a:r>
            <a:r>
              <a:rPr lang="pt-BR" sz="2000" i="1" dirty="0"/>
              <a:t>m</a:t>
            </a:r>
            <a:r>
              <a:rPr lang="pt-BR" sz="2000" i="1" u="sng" dirty="0">
                <a:solidFill>
                  <a:srgbClr val="0070C0"/>
                </a:solidFill>
              </a:rPr>
              <a:t>TR</a:t>
            </a:r>
            <a:r>
              <a:rPr lang="pt-BR" sz="2000" i="1" u="sng" baseline="30000" dirty="0">
                <a:solidFill>
                  <a:srgbClr val="0070C0"/>
                </a:solidFill>
              </a:rPr>
              <a:t>2</a:t>
            </a:r>
            <a:endParaRPr lang="pt-BR" sz="2000" i="1" u="sng" baseline="30000" dirty="0">
              <a:solidFill>
                <a:srgbClr val="0070C0"/>
              </a:solidFill>
              <a:ea typeface="Cambria Math" panose="02040503050406030204" pitchFamily="18" charset="0"/>
            </a:endParaRPr>
          </a:p>
          <a:p>
            <a:r>
              <a:rPr lang="pt-BR" sz="2000" dirty="0"/>
              <a:t>                       </a:t>
            </a:r>
            <a:r>
              <a:rPr lang="pt-BR" sz="2000" i="1" dirty="0">
                <a:solidFill>
                  <a:srgbClr val="0070C0"/>
                </a:solidFill>
              </a:rPr>
              <a:t>I</a:t>
            </a:r>
          </a:p>
          <a:p>
            <a:r>
              <a:rPr lang="pt-BR" sz="2000" i="1" dirty="0"/>
              <a:t>T + m</a:t>
            </a:r>
            <a:r>
              <a:rPr lang="pt-BR" sz="2000" i="1" u="sng" dirty="0"/>
              <a:t>TR</a:t>
            </a:r>
            <a:r>
              <a:rPr lang="pt-BR" sz="2000" i="1" u="sng" baseline="30000" dirty="0"/>
              <a:t>2 </a:t>
            </a:r>
            <a:r>
              <a:rPr lang="pt-BR" sz="2000" i="1" dirty="0"/>
              <a:t>= mg</a:t>
            </a:r>
            <a:endParaRPr lang="pt-BR" sz="2000" i="1" baseline="30000" dirty="0">
              <a:ea typeface="Cambria Math" panose="02040503050406030204" pitchFamily="18" charset="0"/>
            </a:endParaRPr>
          </a:p>
          <a:p>
            <a:r>
              <a:rPr lang="pt-BR" sz="2000" dirty="0"/>
              <a:t>            </a:t>
            </a:r>
            <a:r>
              <a:rPr lang="pt-BR" sz="2000" i="1" dirty="0"/>
              <a:t>I</a:t>
            </a:r>
          </a:p>
          <a:p>
            <a:r>
              <a:rPr lang="pt-BR" sz="2000" i="1" dirty="0"/>
              <a:t>T (1 + </a:t>
            </a:r>
            <a:r>
              <a:rPr lang="pt-BR" sz="2000" i="1" u="sng" dirty="0"/>
              <a:t>mR</a:t>
            </a:r>
            <a:r>
              <a:rPr lang="pt-BR" sz="2000" i="1" u="sng" baseline="30000" dirty="0"/>
              <a:t>2</a:t>
            </a:r>
            <a:r>
              <a:rPr lang="pt-BR" sz="2000" i="1" dirty="0"/>
              <a:t> ) = mg</a:t>
            </a:r>
            <a:endParaRPr lang="pt-BR" sz="2000" i="1" baseline="30000" dirty="0">
              <a:ea typeface="Cambria Math" panose="02040503050406030204" pitchFamily="18" charset="0"/>
            </a:endParaRPr>
          </a:p>
          <a:p>
            <a:r>
              <a:rPr lang="pt-BR" sz="2000" dirty="0"/>
              <a:t>            </a:t>
            </a:r>
            <a:r>
              <a:rPr lang="pt-BR" sz="2000" i="1" dirty="0"/>
              <a:t>I</a:t>
            </a:r>
            <a:endParaRPr lang="pt-BR" sz="2000" i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aixaDeTexto 30"/>
              <p:cNvSpPr txBox="1"/>
              <p:nvPr/>
            </p:nvSpPr>
            <p:spPr>
              <a:xfrm>
                <a:off x="7959334" y="5693713"/>
                <a:ext cx="1552989" cy="7362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𝑚𝑔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(1+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den>
                          </m:f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1" name="CaixaDeTexto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9334" y="5693713"/>
                <a:ext cx="1552989" cy="73629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/>
              <p:cNvSpPr txBox="1"/>
              <p:nvPr/>
            </p:nvSpPr>
            <p:spPr>
              <a:xfrm>
                <a:off x="10121819" y="5862285"/>
                <a:ext cx="1520223" cy="567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𝑚𝑔𝐼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2" name="CaixaDeTexto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1819" y="5862285"/>
                <a:ext cx="1520223" cy="56772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aixaDeTexto 32"/>
          <p:cNvSpPr txBox="1"/>
          <p:nvPr/>
        </p:nvSpPr>
        <p:spPr>
          <a:xfrm>
            <a:off x="3230055" y="5629376"/>
            <a:ext cx="4700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FF0000"/>
                </a:solidFill>
              </a:rPr>
              <a:t>Veja que T sai com sinal positivo, quer dizer que o sinal que escolhemos está certo!!! </a:t>
            </a:r>
          </a:p>
        </p:txBody>
      </p:sp>
      <p:sp>
        <p:nvSpPr>
          <p:cNvPr id="34" name="Retângulo de cantos arredondados 33"/>
          <p:cNvSpPr/>
          <p:nvPr/>
        </p:nvSpPr>
        <p:spPr>
          <a:xfrm>
            <a:off x="10072203" y="5862285"/>
            <a:ext cx="1771064" cy="73629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" name="Conector de Seta Reta 3">
            <a:extLst>
              <a:ext uri="{FF2B5EF4-FFF2-40B4-BE49-F238E27FC236}">
                <a16:creationId xmlns:a16="http://schemas.microsoft.com/office/drawing/2014/main" id="{2284AB96-64C8-44D4-BCCC-278BBBEAC698}"/>
              </a:ext>
            </a:extLst>
          </p:cNvPr>
          <p:cNvCxnSpPr/>
          <p:nvPr/>
        </p:nvCxnSpPr>
        <p:spPr>
          <a:xfrm flipV="1">
            <a:off x="2263502" y="652547"/>
            <a:ext cx="0" cy="129656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626386E7-5760-4BD8-9A43-32DFCC541506}"/>
              </a:ext>
            </a:extLst>
          </p:cNvPr>
          <p:cNvSpPr txBox="1"/>
          <p:nvPr/>
        </p:nvSpPr>
        <p:spPr>
          <a:xfrm>
            <a:off x="2379862" y="4692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97003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9" grpId="0"/>
      <p:bldP spid="25" grpId="0"/>
      <p:bldP spid="10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 animBg="1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332423" y="223508"/>
            <a:ext cx="1519416" cy="1519416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</p:txBody>
      </p:sp>
      <p:cxnSp>
        <p:nvCxnSpPr>
          <p:cNvPr id="16" name="Conector reto 15"/>
          <p:cNvCxnSpPr/>
          <p:nvPr/>
        </p:nvCxnSpPr>
        <p:spPr>
          <a:xfrm>
            <a:off x="1867881" y="983216"/>
            <a:ext cx="0" cy="145514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>
            <a:off x="1630642" y="2404262"/>
            <a:ext cx="513347" cy="532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1060047" y="958631"/>
            <a:ext cx="121416" cy="1214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" name="Conector de seta reta 2"/>
          <p:cNvCxnSpPr/>
          <p:nvPr/>
        </p:nvCxnSpPr>
        <p:spPr>
          <a:xfrm>
            <a:off x="913212" y="2128999"/>
            <a:ext cx="0" cy="7045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913212" y="2253691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g</a:t>
            </a:r>
          </a:p>
        </p:txBody>
      </p:sp>
      <p:sp>
        <p:nvSpPr>
          <p:cNvPr id="7" name="Seta em curva para baixo 6"/>
          <p:cNvSpPr/>
          <p:nvPr/>
        </p:nvSpPr>
        <p:spPr>
          <a:xfrm rot="2053746">
            <a:off x="1743216" y="286859"/>
            <a:ext cx="493089" cy="248529"/>
          </a:xfrm>
          <a:prstGeom prst="curvedDownArrow">
            <a:avLst>
              <a:gd name="adj1" fmla="val 8788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24" name="Imagem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13" y="3347016"/>
            <a:ext cx="2970058" cy="347997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/>
              <p:cNvSpPr txBox="1"/>
              <p:nvPr/>
            </p:nvSpPr>
            <p:spPr>
              <a:xfrm>
                <a:off x="4484180" y="2331272"/>
                <a:ext cx="1157303" cy="10531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nary>
                      <m:r>
                        <a:rPr lang="pt-BR" sz="2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pt-BR" sz="2000" b="0" dirty="0">
                  <a:ea typeface="Cambria Math" panose="02040503050406030204" pitchFamily="18" charset="0"/>
                </a:endParaRPr>
              </a:p>
              <a:p>
                <a:pPr algn="ctr"/>
                <a:r>
                  <a:rPr lang="pt-BR" sz="2000" i="1" dirty="0"/>
                  <a:t>-R T = </a:t>
                </a:r>
                <a14:m>
                  <m:oMath xmlns:m="http://schemas.openxmlformats.org/officeDocument/2006/math">
                    <m:r>
                      <a:rPr lang="pt-BR" sz="200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pt-BR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pt-BR" sz="2000" dirty="0"/>
                  <a:t> </a:t>
                </a:r>
              </a:p>
            </p:txBody>
          </p:sp>
        </mc:Choice>
        <mc:Fallback xmlns="">
          <p:sp>
            <p:nvSpPr>
              <p:cNvPr id="25" name="CaixaDe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180" y="2331272"/>
                <a:ext cx="1157303" cy="1053109"/>
              </a:xfrm>
              <a:prstGeom prst="rect">
                <a:avLst/>
              </a:prstGeom>
              <a:blipFill>
                <a:blip r:embed="rId3"/>
                <a:stretch>
                  <a:fillRect l="-4762" b="-1387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ixaDeTexto 9"/>
          <p:cNvSpPr txBox="1"/>
          <p:nvPr/>
        </p:nvSpPr>
        <p:spPr>
          <a:xfrm>
            <a:off x="3588234" y="2425828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Então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aixaDeTexto 28"/>
              <p:cNvSpPr txBox="1"/>
              <p:nvPr/>
            </p:nvSpPr>
            <p:spPr>
              <a:xfrm>
                <a:off x="4601743" y="3614941"/>
                <a:ext cx="922176" cy="10257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pt-BR" sz="2000" i="1" dirty="0"/>
                  <a:t>-</a:t>
                </a:r>
                <a:r>
                  <a:rPr lang="pt-BR" sz="2000" i="1" dirty="0">
                    <a:latin typeface="Calibri "/>
                  </a:rPr>
                  <a:t>R T = </a:t>
                </a:r>
                <a14:m>
                  <m:oMath xmlns:m="http://schemas.openxmlformats.org/officeDocument/2006/math">
                    <m:r>
                      <a:rPr lang="pt-BR" sz="2000" i="1">
                        <a:latin typeface="Cambria Math" panose="02040503050406030204" pitchFamily="18" charset="0"/>
                      </a:rPr>
                      <m:t>𝐼</m:t>
                    </m:r>
                    <m:f>
                      <m:fPr>
                        <m:ctrlPr>
                          <a:rPr lang="pt-BR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pt-BR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endParaRPr lang="pt-BR" sz="2000" b="0" i="1" dirty="0">
                  <a:solidFill>
                    <a:srgbClr val="FF0000"/>
                  </a:solidFill>
                  <a:latin typeface="Calibri "/>
                </a:endParaRPr>
              </a:p>
              <a:p>
                <a:r>
                  <a:rPr lang="pt-BR" sz="2000" i="1" dirty="0">
                    <a:latin typeface="Calibri "/>
                    <a:ea typeface="Cambria Math" panose="02040503050406030204" pitchFamily="18" charset="0"/>
                    <a:cs typeface="Arial" panose="020B0604020202020204" pitchFamily="34" charset="0"/>
                  </a:rPr>
                  <a:t>a = - </a:t>
                </a:r>
                <a:r>
                  <a:rPr lang="pt-BR" sz="2000" i="1" u="sng" dirty="0">
                    <a:latin typeface="Calibri "/>
                    <a:ea typeface="Cambria Math" panose="02040503050406030204" pitchFamily="18" charset="0"/>
                    <a:cs typeface="Arial" panose="020B0604020202020204" pitchFamily="34" charset="0"/>
                  </a:rPr>
                  <a:t>TR</a:t>
                </a:r>
                <a:r>
                  <a:rPr lang="pt-BR" sz="2000" i="1" u="sng" baseline="30000" dirty="0">
                    <a:latin typeface="Calibri "/>
                    <a:ea typeface="Cambria Math" panose="02040503050406030204" pitchFamily="18" charset="0"/>
                    <a:cs typeface="Arial" panose="020B0604020202020204" pitchFamily="34" charset="0"/>
                  </a:rPr>
                  <a:t>2</a:t>
                </a:r>
                <a:endParaRPr lang="pt-BR" sz="2000" i="1" u="sng" dirty="0">
                  <a:latin typeface="Calibri 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pt-BR" sz="2000" i="1" dirty="0">
                    <a:latin typeface="Calibri "/>
                    <a:ea typeface="Cambria Math" panose="02040503050406030204" pitchFamily="18" charset="0"/>
                    <a:cs typeface="Arial" panose="020B0604020202020204" pitchFamily="34" charset="0"/>
                  </a:rPr>
                  <a:t>          I</a:t>
                </a:r>
                <a:r>
                  <a:rPr lang="pt-BR" sz="2000" dirty="0"/>
                  <a:t> </a:t>
                </a:r>
              </a:p>
            </p:txBody>
          </p:sp>
        </mc:Choice>
        <mc:Fallback xmlns="">
          <p:sp>
            <p:nvSpPr>
              <p:cNvPr id="29" name="CaixaDeTex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1743" y="3614941"/>
                <a:ext cx="922176" cy="1025794"/>
              </a:xfrm>
              <a:prstGeom prst="rect">
                <a:avLst/>
              </a:prstGeom>
              <a:blipFill>
                <a:blip r:embed="rId4"/>
                <a:stretch>
                  <a:fillRect l="-17219" t="-3571" r="-5298" b="-1488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/>
              <p:cNvSpPr txBox="1"/>
              <p:nvPr/>
            </p:nvSpPr>
            <p:spPr>
              <a:xfrm>
                <a:off x="8239537" y="337140"/>
                <a:ext cx="2357662" cy="6308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pt-BR" sz="20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𝑚𝑔𝐼</m:t>
                          </m:r>
                        </m:num>
                        <m:den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pt-BR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CaixaDeTexto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9537" y="337140"/>
                <a:ext cx="2357662" cy="6308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tângulo 1"/>
          <p:cNvSpPr/>
          <p:nvPr/>
        </p:nvSpPr>
        <p:spPr>
          <a:xfrm>
            <a:off x="5868132" y="421558"/>
            <a:ext cx="31902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 o valor de </a:t>
            </a:r>
            <a:r>
              <a:rPr lang="pt-BR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</a:p>
          <a:p>
            <a:endParaRPr lang="pt-BR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aceleração do corpo fica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/>
              <p:cNvSpPr txBox="1"/>
              <p:nvPr/>
            </p:nvSpPr>
            <p:spPr>
              <a:xfrm>
                <a:off x="3811461" y="4688033"/>
                <a:ext cx="2256580" cy="672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𝑚𝑔𝐼</m:t>
                          </m:r>
                        </m:num>
                        <m:den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f>
                        <m:f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</m:oMath>
                  </m:oMathPara>
                </a14:m>
                <a:endParaRPr lang="pt-BR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CaixaDeTexto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1461" y="4688033"/>
                <a:ext cx="2256580" cy="6721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/>
              <p:cNvSpPr txBox="1"/>
              <p:nvPr/>
            </p:nvSpPr>
            <p:spPr>
              <a:xfrm>
                <a:off x="3861834" y="5557642"/>
                <a:ext cx="1923155" cy="672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𝑚𝑔</m:t>
                          </m:r>
                          <m:sSup>
                            <m:sSup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pt-BR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CaixaDe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834" y="5557642"/>
                <a:ext cx="1923155" cy="67217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tângulo 3"/>
          <p:cNvSpPr/>
          <p:nvPr/>
        </p:nvSpPr>
        <p:spPr>
          <a:xfrm>
            <a:off x="6678583" y="2349832"/>
            <a:ext cx="42433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hangingPunct="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Está certo já que o corpo acelera contra o referencial adotado.</a:t>
            </a:r>
            <a:endParaRPr lang="pt-BR" sz="2000" dirty="0">
              <a:solidFill>
                <a:srgbClr val="000099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531153" y="3260998"/>
            <a:ext cx="43907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hangingPunct="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</a:t>
            </a:r>
            <a:r>
              <a:rPr lang="pt-BR" sz="2000" i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000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0, pela expressão, então </a:t>
            </a:r>
            <a:r>
              <a:rPr lang="pt-BR" sz="2000" i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sz="2000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0, e </a:t>
            </a:r>
            <a:r>
              <a:rPr lang="pt-BR" sz="2000" i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= g</a:t>
            </a:r>
            <a:r>
              <a:rPr lang="pt-BR" sz="2000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como esperávamos.</a:t>
            </a:r>
            <a:endParaRPr lang="pt-BR" sz="2000" dirty="0">
              <a:solidFill>
                <a:srgbClr val="000099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248012" y="4213705"/>
            <a:ext cx="56208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</a:t>
            </a:r>
            <a:r>
              <a:rPr lang="pt-BR" sz="2000" i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000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tender </a:t>
            </a:r>
            <a:r>
              <a:rPr lang="pt-BR" sz="2000" i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000" i="1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∞ </a:t>
            </a:r>
            <a:r>
              <a:rPr lang="pt-BR" sz="2000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pt-BR" sz="2000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pt-BR" sz="2000" i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I&gt;&gt;MR</a:t>
            </a:r>
            <a:r>
              <a:rPr lang="pt-BR" sz="2000" i="1" baseline="300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000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pt-BR" sz="2000" i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pt-BR" sz="2000" i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pt-BR" sz="2000" i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Mg  </a:t>
            </a:r>
            <a:r>
              <a:rPr lang="pt-BR" sz="2000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 </a:t>
            </a:r>
            <a:r>
              <a:rPr lang="pt-BR" sz="2000" i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000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pt-BR" sz="2000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0</a:t>
            </a:r>
            <a:endParaRPr lang="pt-BR" sz="20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6531153" y="4857446"/>
            <a:ext cx="51796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hangingPunct="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melhor aproximação de uma polia é que ela seja um disco. Assim: </a:t>
            </a:r>
            <a:r>
              <a:rPr lang="pt-BR" sz="2000" i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=mR</a:t>
            </a:r>
            <a:r>
              <a:rPr lang="pt-BR" sz="2000" i="1" baseline="300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000" i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r>
              <a:rPr lang="pt-BR" sz="2000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285750" indent="-285750" algn="just" hangingPunct="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Substituindo, obtemos </a:t>
            </a:r>
          </a:p>
          <a:p>
            <a:pPr marL="285750" indent="-285750" algn="just" hangingPunct="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2000" i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= (mR</a:t>
            </a:r>
            <a:r>
              <a:rPr lang="pt-BR" sz="2000" i="1" baseline="300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000" i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/2)Mg/( mR</a:t>
            </a:r>
            <a:r>
              <a:rPr lang="pt-BR" sz="2000" i="1" baseline="300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000" i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/2+MR</a:t>
            </a:r>
            <a:r>
              <a:rPr lang="pt-BR" sz="2000" i="1" baseline="300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000" i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sz="2000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t-BR" sz="2000" dirty="0">
              <a:solidFill>
                <a:srgbClr val="000099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31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0" grpId="0"/>
      <p:bldP spid="29" grpId="0"/>
      <p:bldP spid="32" grpId="0"/>
      <p:bldP spid="2" grpId="0"/>
      <p:bldP spid="35" grpId="0"/>
      <p:bldP spid="36" grpId="0"/>
      <p:bldP spid="4" grpId="0"/>
      <p:bldP spid="6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94013" y="396182"/>
            <a:ext cx="1311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pt-B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Potência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to 3"/>
              <p:cNvSpPr txBox="1"/>
              <p:nvPr/>
            </p:nvSpPr>
            <p:spPr bwMode="auto">
              <a:xfrm>
                <a:off x="10072688" y="888956"/>
                <a:ext cx="1438731" cy="628587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" name="Obje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072688" y="888956"/>
                <a:ext cx="1438731" cy="628587"/>
              </a:xfrm>
              <a:prstGeom prst="rect">
                <a:avLst/>
              </a:prstGeom>
              <a:blipFill>
                <a:blip r:embed="rId3"/>
                <a:stretch>
                  <a:fillRect l="-8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742877"/>
              </p:ext>
            </p:extLst>
          </p:nvPr>
        </p:nvGraphicFramePr>
        <p:xfrm>
          <a:off x="8199096" y="1743012"/>
          <a:ext cx="2884416" cy="813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4" imgW="1485255" imgH="406224" progId="Equation.3">
                  <p:embed/>
                </p:oleObj>
              </mc:Choice>
              <mc:Fallback>
                <p:oleObj r:id="rId4" imgW="1485255" imgH="406224" progId="Equation.3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9096" y="1743012"/>
                        <a:ext cx="2884416" cy="8135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092508"/>
              </p:ext>
            </p:extLst>
          </p:nvPr>
        </p:nvGraphicFramePr>
        <p:xfrm>
          <a:off x="8988964" y="2834739"/>
          <a:ext cx="1953568" cy="754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6" imgW="1079032" imgH="393529" progId="Equation.3">
                  <p:embed/>
                </p:oleObj>
              </mc:Choice>
              <mc:Fallback>
                <p:oleObj r:id="rId6" imgW="1079032" imgH="393529" progId="Equation.3">
                  <p:embed/>
                  <p:pic>
                    <p:nvPicPr>
                      <p:cNvPr id="6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8964" y="2834739"/>
                        <a:ext cx="1953568" cy="7540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to 7"/>
              <p:cNvSpPr txBox="1"/>
              <p:nvPr/>
            </p:nvSpPr>
            <p:spPr bwMode="auto">
              <a:xfrm>
                <a:off x="446088" y="4883150"/>
                <a:ext cx="4249737" cy="52863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  <m:sSub>
                        <m:sSub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Obje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6088" y="4883150"/>
                <a:ext cx="4249737" cy="528638"/>
              </a:xfrm>
              <a:prstGeom prst="rect">
                <a:avLst/>
              </a:prstGeom>
              <a:blipFill>
                <a:blip r:embed="rId8"/>
                <a:stretch>
                  <a:fillRect l="-4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7372359"/>
              </p:ext>
            </p:extLst>
          </p:nvPr>
        </p:nvGraphicFramePr>
        <p:xfrm>
          <a:off x="3460771" y="6192329"/>
          <a:ext cx="1799661" cy="467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r:id="rId9" imgW="723586" imgH="203112" progId="Equation.3">
                  <p:embed/>
                </p:oleObj>
              </mc:Choice>
              <mc:Fallback>
                <p:oleObj r:id="rId9" imgW="723586" imgH="203112" progId="Equation.3">
                  <p:embed/>
                  <p:pic>
                    <p:nvPicPr>
                      <p:cNvPr id="9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71" y="6192329"/>
                        <a:ext cx="1799661" cy="4674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44368" y="890795"/>
            <a:ext cx="914856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Lembremos que para alterar a energia cinética de um corpo deve ser executado um trabalho sobre ele, e que o trabalho de uma força é dado por: </a:t>
            </a: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44368" y="1716141"/>
            <a:ext cx="695254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 que potência de uma força pode ser calculada como o trabalho exercido por unidade de tempo da seguinte maneira</a:t>
            </a: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9"/>
              <p:cNvSpPr>
                <a:spLocks noChangeArrowheads="1"/>
              </p:cNvSpPr>
              <p:nvPr/>
            </p:nvSpPr>
            <p:spPr bwMode="auto">
              <a:xfrm>
                <a:off x="344368" y="2742456"/>
                <a:ext cx="8032469" cy="16971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Para generalizar estas deduções ao movimento de rotação, podemos pensar que quando se gira um corpo se faz trabalho sobre ele para aumentar a energia cinética. </a:t>
                </a:r>
              </a:p>
              <a:p>
                <a:pPr lvl="0"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pt-BR" altLang="pt-BR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Se a força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t-BR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pt-BR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kumimoji="0" lang="pt-BR" altLang="pt-BR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atua sobre a i-</a:t>
                </a:r>
                <a:r>
                  <a:rPr kumimoji="0" lang="pt-BR" altLang="pt-BR" sz="20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esima</a:t>
                </a:r>
                <a:r>
                  <a:rPr kumimoji="0" lang="pt-BR" altLang="pt-BR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partícula de um corpo girante, lembrando que </a:t>
                </a:r>
                <a:endParaRPr kumimoji="0" lang="pt-BR" altLang="pt-BR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4368" y="2742456"/>
                <a:ext cx="8032469" cy="1697131"/>
              </a:xfrm>
              <a:prstGeom prst="rect">
                <a:avLst/>
              </a:prstGeom>
              <a:blipFill>
                <a:blip r:embed="rId11"/>
                <a:stretch>
                  <a:fillRect l="-759" t="-360" r="-835" b="-575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2"/>
              <p:cNvSpPr>
                <a:spLocks noChangeArrowheads="1"/>
              </p:cNvSpPr>
              <p:nvPr/>
            </p:nvSpPr>
            <p:spPr bwMode="auto">
              <a:xfrm>
                <a:off x="344368" y="5515208"/>
                <a:ext cx="4640991" cy="12618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pt-BR" altLang="pt-BR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Generalizando, o trabalho do torque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</m:acc>
                  </m:oMath>
                </a14:m>
                <a:r>
                  <a:rPr kumimoji="0" lang="pt-BR" altLang="pt-BR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quando um corpo gira varrendo um pequeno ângulo </a:t>
                </a:r>
                <a:r>
                  <a:rPr kumimoji="0" lang="pt-BR" altLang="pt-BR" sz="20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</a:t>
                </a:r>
                <a:r>
                  <a:rPr kumimoji="0" lang="pt-BR" altLang="pt-BR" sz="20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  <a:sym typeface="Symbol" panose="05050102010706020507" pitchFamily="18" charset="2"/>
                  </a:rPr>
                  <a:t></a:t>
                </a:r>
                <a:r>
                  <a:rPr kumimoji="0" lang="pt-BR" altLang="pt-BR" sz="20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:r>
                  <a:rPr kumimoji="0" lang="pt-BR" altLang="pt-BR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é</a:t>
                </a:r>
                <a:endParaRPr kumimoji="0" lang="pt-BR" altLang="pt-BR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altLang="pt-BR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15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4368" y="5515208"/>
                <a:ext cx="4640991" cy="1261884"/>
              </a:xfrm>
              <a:prstGeom prst="rect">
                <a:avLst/>
              </a:prstGeom>
              <a:blipFill>
                <a:blip r:embed="rId12"/>
                <a:stretch>
                  <a:fillRect l="-1312" t="-4348" r="-275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5644001" y="5403490"/>
            <a:ext cx="384893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a taxa temporal do trabalho efetuado pelo torque é a potência do torque</a:t>
            </a:r>
            <a:r>
              <a:rPr lang="pt-BR" altLang="pt-B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produto escalar)</a:t>
            </a: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44368" y="4462106"/>
            <a:ext cx="4453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Desta forma,  o trabalho da força fica</a:t>
            </a:r>
            <a:r>
              <a:rPr lang="pt-BR" alt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pt-BR" alt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8433856" y="3752122"/>
            <a:ext cx="348693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então, quando o corpo varre um ângulo </a:t>
            </a:r>
            <a:r>
              <a:rPr lang="pt-BR" altLang="pt-BR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altLang="pt-BR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</a:t>
            </a:r>
            <a:r>
              <a:rPr lang="pt-BR" altLang="pt-B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 partícula cobre uma distância </a:t>
            </a:r>
            <a:r>
              <a:rPr lang="pt-BR" altLang="pt-B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pt-BR" altLang="pt-BR" sz="24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tângulo 17"/>
              <p:cNvSpPr/>
              <p:nvPr/>
            </p:nvSpPr>
            <p:spPr>
              <a:xfrm>
                <a:off x="5277052" y="4882649"/>
                <a:ext cx="4436664" cy="506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altLang="pt-BR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pt-BR" altLang="pt-BR" sz="24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onde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pt-BR" sz="2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</m:acc>
                      </m:e>
                      <m:sub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altLang="pt-BR" sz="24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é o torque da força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altLang="pt-BR" sz="24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</a:t>
                </a:r>
                <a:endParaRPr lang="pt-BR" dirty="0"/>
              </a:p>
            </p:txBody>
          </p:sp>
        </mc:Choice>
        <mc:Fallback xmlns="">
          <p:sp>
            <p:nvSpPr>
              <p:cNvPr id="18" name="Retâ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7052" y="4882649"/>
                <a:ext cx="4436664" cy="506421"/>
              </a:xfrm>
              <a:prstGeom prst="rect">
                <a:avLst/>
              </a:prstGeom>
              <a:blipFill>
                <a:blip r:embed="rId13"/>
                <a:stretch>
                  <a:fillRect l="-825" t="-2410" r="-1238" b="-2530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1" name="Objeto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292993"/>
              </p:ext>
            </p:extLst>
          </p:nvPr>
        </p:nvGraphicFramePr>
        <p:xfrm>
          <a:off x="9641304" y="5302738"/>
          <a:ext cx="2044727" cy="754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r:id="rId14" imgW="1016000" imgH="393700" progId="Equation.3">
                  <p:embed/>
                </p:oleObj>
              </mc:Choice>
              <mc:Fallback>
                <p:oleObj r:id="rId14" imgW="1016000" imgH="393700" progId="Equation.3">
                  <p:embed/>
                  <p:pic>
                    <p:nvPicPr>
                      <p:cNvPr id="51" name="Objeto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41304" y="5302738"/>
                        <a:ext cx="2044727" cy="7541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to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016093"/>
              </p:ext>
            </p:extLst>
          </p:nvPr>
        </p:nvGraphicFramePr>
        <p:xfrm>
          <a:off x="10121306" y="6125671"/>
          <a:ext cx="1341297" cy="515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r:id="rId16" imgW="507780" imgH="203112" progId="Equation.3">
                  <p:embed/>
                </p:oleObj>
              </mc:Choice>
              <mc:Fallback>
                <p:oleObj r:id="rId16" imgW="507780" imgH="203112" progId="Equation.3">
                  <p:embed/>
                  <p:pic>
                    <p:nvPicPr>
                      <p:cNvPr id="52" name="Objeto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1306" y="6125671"/>
                        <a:ext cx="1341297" cy="5158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926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5" grpId="0"/>
      <p:bldP spid="16" grpId="0"/>
      <p:bldP spid="2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6252" y="306139"/>
            <a:ext cx="119192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 </a:t>
            </a:r>
            <a:r>
              <a:rPr lang="pt-BR" b="1" dirty="0"/>
              <a:t>Problema 3 lista 3.</a:t>
            </a:r>
            <a:r>
              <a:rPr lang="pt-BR" dirty="0"/>
              <a:t> (</a:t>
            </a:r>
            <a:r>
              <a:rPr lang="pt-BR" dirty="0" err="1"/>
              <a:t>Tipler</a:t>
            </a:r>
            <a:r>
              <a:rPr lang="pt-BR" dirty="0"/>
              <a:t> </a:t>
            </a:r>
            <a:r>
              <a:rPr lang="pt-BR" dirty="0" err="1"/>
              <a:t>Cap</a:t>
            </a:r>
            <a:r>
              <a:rPr lang="pt-BR" dirty="0"/>
              <a:t> 9, E 54) Uma carga de 2000 kg é içada, à velocidade constante de 8 cm/s, por um cabo de aço que passa por uma polia de massa desprezível e que é tracionado pelo tambor de um guincho, como mostra a figura ao lado. O raio do tambor é de 30 cm. a) Que força deve exercer o cabo sobre a carga? b) Que torque deve exercer o cabo sobre o tambor do guincho? c) Qual a velocidade angular de rotação do tambor? d) Com que potência o motor aciona o tambor?</a:t>
            </a:r>
          </a:p>
          <a:p>
            <a:pPr algn="just"/>
            <a:endParaRPr lang="pt-BR" dirty="0"/>
          </a:p>
        </p:txBody>
      </p:sp>
      <p:sp>
        <p:nvSpPr>
          <p:cNvPr id="29" name="Rectangle 58"/>
          <p:cNvSpPr>
            <a:spLocks noChangeArrowheads="1"/>
          </p:cNvSpPr>
          <p:nvPr/>
        </p:nvSpPr>
        <p:spPr bwMode="auto">
          <a:xfrm>
            <a:off x="1732548" y="177532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3" name="Rectangle 63"/>
          <p:cNvSpPr>
            <a:spLocks noChangeArrowheads="1"/>
          </p:cNvSpPr>
          <p:nvPr/>
        </p:nvSpPr>
        <p:spPr bwMode="auto">
          <a:xfrm>
            <a:off x="1732548" y="37184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5" name="Imagem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977" y="1600557"/>
            <a:ext cx="3333750" cy="2562225"/>
          </a:xfrm>
          <a:prstGeom prst="rect">
            <a:avLst/>
          </a:prstGeom>
        </p:spPr>
      </p:pic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069725"/>
              </p:ext>
            </p:extLst>
          </p:nvPr>
        </p:nvGraphicFramePr>
        <p:xfrm>
          <a:off x="7990184" y="2938355"/>
          <a:ext cx="1840906" cy="628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r:id="rId4" imgW="787058" imgH="253890" progId="Equation.3">
                  <p:embed/>
                </p:oleObj>
              </mc:Choice>
              <mc:Fallback>
                <p:oleObj r:id="rId4" imgW="787058" imgH="253890" progId="Equation.3">
                  <p:embed/>
                  <p:pic>
                    <p:nvPicPr>
                      <p:cNvPr id="6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0184" y="2938355"/>
                        <a:ext cx="1840906" cy="6286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277776"/>
              </p:ext>
            </p:extLst>
          </p:nvPr>
        </p:nvGraphicFramePr>
        <p:xfrm>
          <a:off x="7174176" y="4497146"/>
          <a:ext cx="2720448" cy="643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r:id="rId6" imgW="837836" imgH="203112" progId="Equation.3">
                  <p:embed/>
                </p:oleObj>
              </mc:Choice>
              <mc:Fallback>
                <p:oleObj r:id="rId6" imgW="837836" imgH="203112" progId="Equation.3">
                  <p:embed/>
                  <p:pic>
                    <p:nvPicPr>
                      <p:cNvPr id="7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4176" y="4497146"/>
                        <a:ext cx="2720448" cy="6430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245674"/>
              </p:ext>
            </p:extLst>
          </p:nvPr>
        </p:nvGraphicFramePr>
        <p:xfrm>
          <a:off x="7008241" y="5370002"/>
          <a:ext cx="2868836" cy="568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r:id="rId8" imgW="1028254" imgH="203112" progId="Equation.3">
                  <p:embed/>
                </p:oleObj>
              </mc:Choice>
              <mc:Fallback>
                <p:oleObj r:id="rId8" imgW="1028254" imgH="203112" progId="Equation.3">
                  <p:embed/>
                  <p:pic>
                    <p:nvPicPr>
                      <p:cNvPr id="8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8241" y="5370002"/>
                        <a:ext cx="2868836" cy="5688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522913" y="1954674"/>
            <a:ext cx="749262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a) Adotando o referencial positivo para cima na carga e anti-horário no tambor, temos as seguintes equações de movimento:</a:t>
            </a: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4409381" y="3534759"/>
            <a:ext cx="730941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Como a carga sobe com velocidade constante, a aceleração linear é nula e a angular é só aceleração centrípeta do tambor</a:t>
            </a:r>
            <a:r>
              <a:rPr lang="pt-BR" altLang="pt-BR" sz="16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6371283" y="5970860"/>
            <a:ext cx="483438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Então, a força que o cabo deve exercer sobre a carga é de ~20000 </a:t>
            </a:r>
            <a:r>
              <a:rPr kumimoji="0" lang="pt-BR" altLang="pt-BR" sz="20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kg.m</a:t>
            </a:r>
            <a:r>
              <a:rPr kumimoji="0" lang="pt-BR" altLang="pt-BR" sz="20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/s</a:t>
            </a:r>
            <a:r>
              <a:rPr kumimoji="0" lang="pt-BR" altLang="pt-BR" sz="2000" i="0" u="none" strike="noStrike" cap="none" normalizeH="0" baseline="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pt-BR" altLang="pt-BR" sz="20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kumimoji="0" lang="pt-BR" altLang="pt-BR" sz="20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to 11"/>
              <p:cNvSpPr txBox="1"/>
              <p:nvPr/>
            </p:nvSpPr>
            <p:spPr bwMode="auto">
              <a:xfrm>
                <a:off x="1425575" y="4213225"/>
                <a:ext cx="1978025" cy="568325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pt-BR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pt-BR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pt-BR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" name="Obje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5575" y="4213225"/>
                <a:ext cx="1978025" cy="5683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631126"/>
              </p:ext>
            </p:extLst>
          </p:nvPr>
        </p:nvGraphicFramePr>
        <p:xfrm>
          <a:off x="1152974" y="5970860"/>
          <a:ext cx="2250551" cy="816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r:id="rId11" imgW="863225" imgH="304668" progId="Equation.3">
                  <p:embed/>
                </p:oleObj>
              </mc:Choice>
              <mc:Fallback>
                <p:oleObj r:id="rId11" imgW="863225" imgH="304668" progId="Equation.3">
                  <p:embed/>
                  <p:pic>
                    <p:nvPicPr>
                      <p:cNvPr id="13" name="Obje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974" y="5970860"/>
                        <a:ext cx="2250551" cy="8161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305628" y="4714488"/>
            <a:ext cx="598243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As tensões possuem igual módulo, por se tratar de uma polia de massa desprezível, que vira a orientação do cabo, e aplicando os sinais dos referenciais adotados, sabendo que 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05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0753"/>
              </p:ext>
            </p:extLst>
          </p:nvPr>
        </p:nvGraphicFramePr>
        <p:xfrm>
          <a:off x="438085" y="1100061"/>
          <a:ext cx="5996730" cy="517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r:id="rId3" imgW="2552700" imgH="228600" progId="Equation.3">
                  <p:embed/>
                </p:oleObj>
              </mc:Choice>
              <mc:Fallback>
                <p:oleObj r:id="rId3" imgW="2552700" imgH="228600" progId="Equation.3">
                  <p:embed/>
                  <p:pic>
                    <p:nvPicPr>
                      <p:cNvPr id="8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085" y="1100061"/>
                        <a:ext cx="5996730" cy="5177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559465"/>
              </p:ext>
            </p:extLst>
          </p:nvPr>
        </p:nvGraphicFramePr>
        <p:xfrm>
          <a:off x="688032" y="3394628"/>
          <a:ext cx="5404286" cy="965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r:id="rId5" imgW="2298700" imgH="406400" progId="Equation.3">
                  <p:embed/>
                </p:oleObj>
              </mc:Choice>
              <mc:Fallback>
                <p:oleObj r:id="rId5" imgW="2298700" imgH="406400" progId="Equation.3">
                  <p:embed/>
                  <p:pic>
                    <p:nvPicPr>
                      <p:cNvPr id="9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032" y="3394628"/>
                        <a:ext cx="5404286" cy="9650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006851"/>
              </p:ext>
            </p:extLst>
          </p:nvPr>
        </p:nvGraphicFramePr>
        <p:xfrm>
          <a:off x="489600" y="5464515"/>
          <a:ext cx="6147585" cy="801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r:id="rId7" imgW="3797300" imgH="495300" progId="Equation.3">
                  <p:embed/>
                </p:oleObj>
              </mc:Choice>
              <mc:Fallback>
                <p:oleObj r:id="rId7" imgW="3797300" imgH="495300" progId="Equation.3">
                  <p:embed/>
                  <p:pic>
                    <p:nvPicPr>
                      <p:cNvPr id="10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600" y="5464515"/>
                        <a:ext cx="6147585" cy="8011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344258" y="2483900"/>
            <a:ext cx="735342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c) Conhecemos a velocidade com que a carga é içada, portanto sabemos a velocidade tangencial no tambor. Assim: </a:t>
            </a: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344258" y="4918818"/>
            <a:ext cx="67204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d) O torque e a velocidade angular são constantes, então:</a:t>
            </a: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38085" y="590506"/>
            <a:ext cx="59041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</a:rPr>
              <a:t>b) </a:t>
            </a:r>
            <a:r>
              <a:rPr lang="pt-BR" altLang="pt-BR" sz="2000" dirty="0">
                <a:latin typeface="Arial" panose="020B0604020202020204" pitchFamily="34" charset="0"/>
                <a:ea typeface="Times New Roman" panose="02020603050405020304" pitchFamily="18" charset="0"/>
              </a:rPr>
              <a:t>O torque do cabo sobre o tambor do guincho é: </a:t>
            </a:r>
            <a:endParaRPr lang="pt-BR" altLang="pt-BR" sz="1050" dirty="0">
              <a:latin typeface="Arial" panose="020B0604020202020204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6881556" y="912498"/>
            <a:ext cx="3464944" cy="705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Direção e sentido do torque da corda sobre o tambor</a:t>
            </a:r>
            <a:endParaRPr lang="pt-BR" altLang="pt-BR" sz="11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443873" y="1074071"/>
            <a:ext cx="4437682" cy="5177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438085" y="6265704"/>
            <a:ext cx="4437682" cy="5177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77256599-BEAE-40B7-B562-383CFD2A7E79}"/>
              </a:ext>
            </a:extLst>
          </p:cNvPr>
          <p:cNvSpPr/>
          <p:nvPr/>
        </p:nvSpPr>
        <p:spPr>
          <a:xfrm>
            <a:off x="7253980" y="5511166"/>
            <a:ext cx="45862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Positivo, porque é o motor quem está fazendo a força para enrolar a corda</a:t>
            </a:r>
            <a:endParaRPr lang="pt-BR" altLang="pt-BR" sz="11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52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12" grpId="0" animBg="1"/>
      <p:bldP spid="20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96561" y="370702"/>
            <a:ext cx="115988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Problema 4 lista 3.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Tipler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9, E 68) Os dois corpos de uma máquina de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Atwood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têm as massas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= 500 g e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= 510 g, respectivamente, e estão ligados por um fio de massa desprezível que passa por uma roldana sem atrito com  o eixo, como mostra a figura à direita. A roldana é um disco homogêneo de 50 g de massa e 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4 cm de raio. Não há escorregamento do fio sobre a roldana. a) Calcular a aceleração dos dois corpos. b) Qual a tensão do ramo do fio que suporta a massa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? E no ramo que suporta a massa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? Qual a diferença entre as duas? c) Quais seriam as respostas anteriores se fosse desprezada a massa da polia?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561" y="2388844"/>
            <a:ext cx="2657475" cy="30194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to 3"/>
              <p:cNvSpPr txBox="1"/>
              <p:nvPr/>
            </p:nvSpPr>
            <p:spPr bwMode="auto">
              <a:xfrm>
                <a:off x="6349458" y="2760850"/>
                <a:ext cx="3937000" cy="550862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|"/>
                          <m:endChr m:val="|"/>
                          <m:ctrlPr>
                            <a:rPr lang="pt-BR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pt-BR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pt-BR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Obje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49458" y="2760850"/>
                <a:ext cx="3937000" cy="550862"/>
              </a:xfrm>
              <a:prstGeom prst="rect">
                <a:avLst/>
              </a:prstGeom>
              <a:blipFill>
                <a:blip r:embed="rId4"/>
                <a:stretch>
                  <a:fillRect t="-122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734299"/>
              </p:ext>
            </p:extLst>
          </p:nvPr>
        </p:nvGraphicFramePr>
        <p:xfrm>
          <a:off x="4970555" y="3548985"/>
          <a:ext cx="1385954" cy="376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r:id="rId5" imgW="876300" imgH="241300" progId="Equation.3">
                  <p:embed/>
                </p:oleObj>
              </mc:Choice>
              <mc:Fallback>
                <p:oleObj r:id="rId5" imgW="876300" imgH="241300" progId="Equation.3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555" y="3548985"/>
                        <a:ext cx="1385954" cy="3766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914651"/>
              </p:ext>
            </p:extLst>
          </p:nvPr>
        </p:nvGraphicFramePr>
        <p:xfrm>
          <a:off x="4844455" y="3987134"/>
          <a:ext cx="1509149" cy="333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r:id="rId7" imgW="990170" imgH="215806" progId="Equation.3">
                  <p:embed/>
                </p:oleObj>
              </mc:Choice>
              <mc:Fallback>
                <p:oleObj r:id="rId7" imgW="990170" imgH="215806" progId="Equation.3">
                  <p:embed/>
                  <p:pic>
                    <p:nvPicPr>
                      <p:cNvPr id="6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4455" y="3987134"/>
                        <a:ext cx="1509149" cy="3337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286365"/>
              </p:ext>
            </p:extLst>
          </p:nvPr>
        </p:nvGraphicFramePr>
        <p:xfrm>
          <a:off x="4890795" y="4402515"/>
          <a:ext cx="1674870" cy="381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r:id="rId9" imgW="964781" imgH="215806" progId="Equation.3">
                  <p:embed/>
                </p:oleObj>
              </mc:Choice>
              <mc:Fallback>
                <p:oleObj r:id="rId9" imgW="964781" imgH="215806" progId="Equation.3">
                  <p:embed/>
                  <p:pic>
                    <p:nvPicPr>
                      <p:cNvPr id="7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0795" y="4402515"/>
                        <a:ext cx="1674870" cy="3814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975301"/>
              </p:ext>
            </p:extLst>
          </p:nvPr>
        </p:nvGraphicFramePr>
        <p:xfrm>
          <a:off x="7642914" y="3595636"/>
          <a:ext cx="1581939" cy="395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r:id="rId11" imgW="939392" imgH="241195" progId="Equation.3">
                  <p:embed/>
                </p:oleObj>
              </mc:Choice>
              <mc:Fallback>
                <p:oleObj r:id="rId11" imgW="939392" imgH="241195" progId="Equation.3">
                  <p:embed/>
                  <p:pic>
                    <p:nvPicPr>
                      <p:cNvPr id="8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2914" y="3595636"/>
                        <a:ext cx="1581939" cy="3954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421208"/>
              </p:ext>
            </p:extLst>
          </p:nvPr>
        </p:nvGraphicFramePr>
        <p:xfrm>
          <a:off x="7509275" y="4037119"/>
          <a:ext cx="1848135" cy="372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r:id="rId13" imgW="1091726" imgH="215806" progId="Equation.3">
                  <p:embed/>
                </p:oleObj>
              </mc:Choice>
              <mc:Fallback>
                <p:oleObj r:id="rId13" imgW="1091726" imgH="215806" progId="Equation.3">
                  <p:embed/>
                  <p:pic>
                    <p:nvPicPr>
                      <p:cNvPr id="9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9275" y="4037119"/>
                        <a:ext cx="1848135" cy="3728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163977"/>
              </p:ext>
            </p:extLst>
          </p:nvPr>
        </p:nvGraphicFramePr>
        <p:xfrm>
          <a:off x="7509275" y="4489926"/>
          <a:ext cx="1614583" cy="347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r:id="rId15" imgW="1015559" imgH="215806" progId="Equation.3">
                  <p:embed/>
                </p:oleObj>
              </mc:Choice>
              <mc:Fallback>
                <p:oleObj r:id="rId15" imgW="1015559" imgH="215806" progId="Equation.3">
                  <p:embed/>
                  <p:pic>
                    <p:nvPicPr>
                      <p:cNvPr id="10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9275" y="4489926"/>
                        <a:ext cx="1614583" cy="3470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1" name="Objeto 10"/>
              <p:cNvSpPr txBox="1"/>
              <p:nvPr/>
            </p:nvSpPr>
            <p:spPr bwMode="auto">
              <a:xfrm>
                <a:off x="5736407" y="4808881"/>
                <a:ext cx="4333074" cy="779207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</m:acc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d>
                        <m:d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acc>
                        <m:accPr>
                          <m:chr m:val="⃗"/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</m:oMath>
                  </m:oMathPara>
                </a14:m>
                <a:endParaRPr lang="pt-BR" sz="2000" dirty="0"/>
              </a:p>
            </p:txBody>
          </p:sp>
        </mc:Choice>
        <mc:Fallback>
          <p:sp>
            <p:nvSpPr>
              <p:cNvPr id="11" name="Obje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36407" y="4808881"/>
                <a:ext cx="4333074" cy="77920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255780"/>
              </p:ext>
            </p:extLst>
          </p:nvPr>
        </p:nvGraphicFramePr>
        <p:xfrm>
          <a:off x="6477170" y="5423919"/>
          <a:ext cx="1871517" cy="430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r:id="rId18" imgW="926698" imgH="215806" progId="Equation.3">
                  <p:embed/>
                </p:oleObj>
              </mc:Choice>
              <mc:Fallback>
                <p:oleObj r:id="rId18" imgW="926698" imgH="215806" progId="Equation.3">
                  <p:embed/>
                  <p:pic>
                    <p:nvPicPr>
                      <p:cNvPr id="12" name="Obje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170" y="5423919"/>
                        <a:ext cx="1871517" cy="4304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98788"/>
              </p:ext>
            </p:extLst>
          </p:nvPr>
        </p:nvGraphicFramePr>
        <p:xfrm>
          <a:off x="6500975" y="5932393"/>
          <a:ext cx="2826394" cy="644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r:id="rId20" imgW="1345616" imgH="304668" progId="Equation.3">
                  <p:embed/>
                </p:oleObj>
              </mc:Choice>
              <mc:Fallback>
                <p:oleObj r:id="rId20" imgW="1345616" imgH="304668" progId="Equation.3">
                  <p:embed/>
                  <p:pic>
                    <p:nvPicPr>
                      <p:cNvPr id="13" name="Obje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975" y="5932393"/>
                        <a:ext cx="2826394" cy="6449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2609537" y="2476905"/>
            <a:ext cx="768056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1) Analisando cada corpo individualmente</a:t>
            </a:r>
            <a:endParaRPr kumimoji="0" lang="pt-BR" altLang="pt-BR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Quando 1 sobe, 2 desce assim: </a:t>
            </a:r>
            <a:endParaRPr kumimoji="0" lang="pt-BR" altLang="pt-BR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4637089" y="3237539"/>
            <a:ext cx="23762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Então, no bloco 1 vale:  </a:t>
            </a:r>
            <a:endParaRPr kumimoji="0" lang="pt-BR" altLang="pt-B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954036" y="3624847"/>
            <a:ext cx="284052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pt-BR" alt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7697666" y="3237539"/>
            <a:ext cx="177484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No corpo 2:          </a:t>
            </a:r>
            <a:endParaRPr kumimoji="0" lang="pt-BR" altLang="pt-B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2472558" y="4770865"/>
            <a:ext cx="323319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Dado que não há escorregamento do fio sobre a roldana,  </a:t>
            </a:r>
            <a:endParaRPr kumimoji="0" lang="pt-BR" altLang="pt-BR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822845" y="5821621"/>
            <a:ext cx="540259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Sempre imaginando que o corpo 1 sobe, a polia girará em sentido horário, portanto: </a:t>
            </a:r>
            <a:endParaRPr kumimoji="0" lang="pt-BR" altLang="pt-BR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38"/>
          <p:cNvSpPr>
            <a:spLocks noChangeArrowheads="1"/>
          </p:cNvSpPr>
          <p:nvPr/>
        </p:nvSpPr>
        <p:spPr bwMode="auto">
          <a:xfrm>
            <a:off x="2954036" y="1005428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40"/>
          <p:cNvSpPr>
            <a:spLocks noChangeArrowheads="1"/>
          </p:cNvSpPr>
          <p:nvPr/>
        </p:nvSpPr>
        <p:spPr bwMode="auto">
          <a:xfrm>
            <a:off x="2954036" y="1059720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endParaRPr kumimoji="0" lang="pt-BR" altLang="pt-BR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tângulo 45"/>
          <p:cNvSpPr/>
          <p:nvPr/>
        </p:nvSpPr>
        <p:spPr>
          <a:xfrm>
            <a:off x="2947273" y="2112780"/>
            <a:ext cx="79937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Adotaremos o referencial positivo para cima e anti-horário na polia.</a:t>
            </a:r>
            <a:endParaRPr lang="pt-BR" altLang="pt-BR" sz="2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pSp>
        <p:nvGrpSpPr>
          <p:cNvPr id="50" name="Agrupar 49">
            <a:extLst>
              <a:ext uri="{FF2B5EF4-FFF2-40B4-BE49-F238E27FC236}">
                <a16:creationId xmlns:a16="http://schemas.microsoft.com/office/drawing/2014/main" id="{26B31465-D237-49AF-AED7-A26D4C1F4886}"/>
              </a:ext>
            </a:extLst>
          </p:cNvPr>
          <p:cNvGrpSpPr/>
          <p:nvPr/>
        </p:nvGrpSpPr>
        <p:grpSpPr>
          <a:xfrm>
            <a:off x="2297252" y="3205225"/>
            <a:ext cx="1350583" cy="1305503"/>
            <a:chOff x="2297252" y="3205225"/>
            <a:chExt cx="1350583" cy="130550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7" name="CaixaDeTexto 46">
                  <a:extLst>
                    <a:ext uri="{FF2B5EF4-FFF2-40B4-BE49-F238E27FC236}">
                      <a16:creationId xmlns:a16="http://schemas.microsoft.com/office/drawing/2014/main" id="{B6F42903-9698-45C2-99BB-95FB0BD79D17}"/>
                    </a:ext>
                  </a:extLst>
                </p:cNvPr>
                <p:cNvSpPr txBox="1"/>
                <p:nvPr/>
              </p:nvSpPr>
              <p:spPr>
                <a:xfrm>
                  <a:off x="2362785" y="4141396"/>
                  <a:ext cx="94361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pt-BR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pt-BR" dirty="0"/>
                </a:p>
              </p:txBody>
            </p:sp>
          </mc:Choice>
          <mc:Fallback>
            <p:sp>
              <p:nvSpPr>
                <p:cNvPr id="47" name="CaixaDeTexto 46">
                  <a:extLst>
                    <a:ext uri="{FF2B5EF4-FFF2-40B4-BE49-F238E27FC236}">
                      <a16:creationId xmlns:a16="http://schemas.microsoft.com/office/drawing/2014/main" id="{B6F42903-9698-45C2-99BB-95FB0BD79D1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62785" y="4141396"/>
                  <a:ext cx="943610" cy="369332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9" name="Agrupar 48">
              <a:extLst>
                <a:ext uri="{FF2B5EF4-FFF2-40B4-BE49-F238E27FC236}">
                  <a16:creationId xmlns:a16="http://schemas.microsoft.com/office/drawing/2014/main" id="{646B7A79-32B7-4406-861D-9214858104EB}"/>
                </a:ext>
              </a:extLst>
            </p:cNvPr>
            <p:cNvGrpSpPr/>
            <p:nvPr/>
          </p:nvGrpSpPr>
          <p:grpSpPr>
            <a:xfrm>
              <a:off x="2297252" y="3205225"/>
              <a:ext cx="1350583" cy="1166201"/>
              <a:chOff x="2425588" y="3141057"/>
              <a:chExt cx="1350583" cy="1166201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5925F9C4-3C99-4977-BE5B-E617660B719D}"/>
                  </a:ext>
                </a:extLst>
              </p:cNvPr>
              <p:cNvSpPr/>
              <p:nvPr/>
            </p:nvSpPr>
            <p:spPr>
              <a:xfrm>
                <a:off x="2929874" y="3645385"/>
                <a:ext cx="423638" cy="437932"/>
              </a:xfrm>
              <a:prstGeom prst="rect">
                <a:avLst/>
              </a:prstGeom>
              <a:pattFill prst="pct25">
                <a:fgClr>
                  <a:schemeClr val="dk1"/>
                </a:fgClr>
                <a:bgClr>
                  <a:schemeClr val="bg1"/>
                </a:bgClr>
              </a:patt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16" name="Conector de Seta Reta 15">
                <a:extLst>
                  <a:ext uri="{FF2B5EF4-FFF2-40B4-BE49-F238E27FC236}">
                    <a16:creationId xmlns:a16="http://schemas.microsoft.com/office/drawing/2014/main" id="{0276BDF3-07FC-4CCE-8E54-4DFF52966D8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65896" y="3361175"/>
                <a:ext cx="1" cy="935026"/>
              </a:xfrm>
              <a:prstGeom prst="straightConnector1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3" name="CaixaDeTexto 32">
                    <a:extLst>
                      <a:ext uri="{FF2B5EF4-FFF2-40B4-BE49-F238E27FC236}">
                        <a16:creationId xmlns:a16="http://schemas.microsoft.com/office/drawing/2014/main" id="{B7D0BD89-1FF7-4CF0-8E51-2117E0DECD46}"/>
                      </a:ext>
                    </a:extLst>
                  </p:cNvPr>
                  <p:cNvSpPr txBox="1"/>
                  <p:nvPr/>
                </p:nvSpPr>
                <p:spPr>
                  <a:xfrm>
                    <a:off x="2425588" y="3141057"/>
                    <a:ext cx="943610" cy="4029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t-BR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pt-BR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>
              <p:sp>
                <p:nvSpPr>
                  <p:cNvPr id="33" name="CaixaDeTexto 32">
                    <a:extLst>
                      <a:ext uri="{FF2B5EF4-FFF2-40B4-BE49-F238E27FC236}">
                        <a16:creationId xmlns:a16="http://schemas.microsoft.com/office/drawing/2014/main" id="{B7D0BD89-1FF7-4CF0-8E51-2117E0DECD4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25588" y="3141057"/>
                    <a:ext cx="943610" cy="402931"/>
                  </a:xfrm>
                  <a:prstGeom prst="rect">
                    <a:avLst/>
                  </a:prstGeom>
                  <a:blipFill>
                    <a:blip r:embed="rId23"/>
                    <a:stretch>
                      <a:fillRect t="-22727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8" name="Conector de Seta Reta 47">
                <a:extLst>
                  <a:ext uri="{FF2B5EF4-FFF2-40B4-BE49-F238E27FC236}">
                    <a16:creationId xmlns:a16="http://schemas.microsoft.com/office/drawing/2014/main" id="{08106844-F2B7-4D5C-BDE4-69080CD45C5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545286" y="3372232"/>
                <a:ext cx="1" cy="935026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31D1173A-CC33-484A-AC51-3D58880E8F5B}"/>
                  </a:ext>
                </a:extLst>
              </p:cNvPr>
              <p:cNvSpPr txBox="1"/>
              <p:nvPr/>
            </p:nvSpPr>
            <p:spPr>
              <a:xfrm>
                <a:off x="3256297" y="3253352"/>
                <a:ext cx="5198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+</a:t>
                </a:r>
              </a:p>
            </p:txBody>
          </p:sp>
        </p:grpSp>
      </p:grpSp>
      <p:grpSp>
        <p:nvGrpSpPr>
          <p:cNvPr id="60" name="Agrupar 59">
            <a:extLst>
              <a:ext uri="{FF2B5EF4-FFF2-40B4-BE49-F238E27FC236}">
                <a16:creationId xmlns:a16="http://schemas.microsoft.com/office/drawing/2014/main" id="{C7B02E30-D0F6-4140-8436-12BFD61760F7}"/>
              </a:ext>
            </a:extLst>
          </p:cNvPr>
          <p:cNvGrpSpPr/>
          <p:nvPr/>
        </p:nvGrpSpPr>
        <p:grpSpPr>
          <a:xfrm>
            <a:off x="9546143" y="3311712"/>
            <a:ext cx="1350583" cy="1305503"/>
            <a:chOff x="9481549" y="3197532"/>
            <a:chExt cx="1350583" cy="130550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6" name="CaixaDeTexto 55">
                  <a:extLst>
                    <a:ext uri="{FF2B5EF4-FFF2-40B4-BE49-F238E27FC236}">
                      <a16:creationId xmlns:a16="http://schemas.microsoft.com/office/drawing/2014/main" id="{DA81B86E-243F-4AD3-9680-16CC4CD2EA78}"/>
                    </a:ext>
                  </a:extLst>
                </p:cNvPr>
                <p:cNvSpPr txBox="1"/>
                <p:nvPr/>
              </p:nvSpPr>
              <p:spPr>
                <a:xfrm>
                  <a:off x="9481549" y="3197532"/>
                  <a:ext cx="943610" cy="4029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</m:acc>
                          </m:e>
                          <m:sub>
                            <m:r>
                              <a:rPr lang="pt-BR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pt-BR" dirty="0"/>
                </a:p>
              </p:txBody>
            </p:sp>
          </mc:Choice>
          <mc:Fallback>
            <p:sp>
              <p:nvSpPr>
                <p:cNvPr id="56" name="CaixaDeTexto 55">
                  <a:extLst>
                    <a:ext uri="{FF2B5EF4-FFF2-40B4-BE49-F238E27FC236}">
                      <a16:creationId xmlns:a16="http://schemas.microsoft.com/office/drawing/2014/main" id="{DA81B86E-243F-4AD3-9680-16CC4CD2EA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81549" y="3197532"/>
                  <a:ext cx="943610" cy="402931"/>
                </a:xfrm>
                <a:prstGeom prst="rect">
                  <a:avLst/>
                </a:prstGeom>
                <a:blipFill>
                  <a:blip r:embed="rId24"/>
                  <a:stretch>
                    <a:fillRect t="-22727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9" name="Agrupar 58">
              <a:extLst>
                <a:ext uri="{FF2B5EF4-FFF2-40B4-BE49-F238E27FC236}">
                  <a16:creationId xmlns:a16="http://schemas.microsoft.com/office/drawing/2014/main" id="{59736B17-F9F1-49D5-9BE1-F310ACD5283F}"/>
                </a:ext>
              </a:extLst>
            </p:cNvPr>
            <p:cNvGrpSpPr/>
            <p:nvPr/>
          </p:nvGrpSpPr>
          <p:grpSpPr>
            <a:xfrm>
              <a:off x="9547082" y="3309827"/>
              <a:ext cx="1285050" cy="1193208"/>
              <a:chOff x="9547082" y="3309827"/>
              <a:chExt cx="1285050" cy="1193208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2" name="CaixaDeTexto 51">
                    <a:extLst>
                      <a:ext uri="{FF2B5EF4-FFF2-40B4-BE49-F238E27FC236}">
                        <a16:creationId xmlns:a16="http://schemas.microsoft.com/office/drawing/2014/main" id="{68A86358-D049-4983-A0F0-5E504E5DEF65}"/>
                      </a:ext>
                    </a:extLst>
                  </p:cNvPr>
                  <p:cNvSpPr txBox="1"/>
                  <p:nvPr/>
                </p:nvSpPr>
                <p:spPr>
                  <a:xfrm>
                    <a:off x="9547082" y="4133703"/>
                    <a:ext cx="94361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t-BR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>
              <p:sp>
                <p:nvSpPr>
                  <p:cNvPr id="52" name="CaixaDeTexto 51">
                    <a:extLst>
                      <a:ext uri="{FF2B5EF4-FFF2-40B4-BE49-F238E27FC236}">
                        <a16:creationId xmlns:a16="http://schemas.microsoft.com/office/drawing/2014/main" id="{68A86358-D049-4983-A0F0-5E504E5DEF6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47082" y="4133703"/>
                    <a:ext cx="943610" cy="369332"/>
                  </a:xfrm>
                  <a:prstGeom prst="rect">
                    <a:avLst/>
                  </a:prstGeom>
                  <a:blipFill>
                    <a:blip r:embed="rId2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4" name="Retângulo 53">
                <a:extLst>
                  <a:ext uri="{FF2B5EF4-FFF2-40B4-BE49-F238E27FC236}">
                    <a16:creationId xmlns:a16="http://schemas.microsoft.com/office/drawing/2014/main" id="{F4C7B4EE-9931-44AC-A1D4-E79BAD758459}"/>
                  </a:ext>
                </a:extLst>
              </p:cNvPr>
              <p:cNvSpPr/>
              <p:nvPr/>
            </p:nvSpPr>
            <p:spPr>
              <a:xfrm>
                <a:off x="9985835" y="3701860"/>
                <a:ext cx="423638" cy="437932"/>
              </a:xfrm>
              <a:prstGeom prst="rect">
                <a:avLst/>
              </a:prstGeom>
              <a:pattFill prst="pct70">
                <a:fgClr>
                  <a:schemeClr val="dk1"/>
                </a:fgClr>
                <a:bgClr>
                  <a:schemeClr val="bg1"/>
                </a:bgClr>
              </a:patt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55" name="Conector de Seta Reta 54">
                <a:extLst>
                  <a:ext uri="{FF2B5EF4-FFF2-40B4-BE49-F238E27FC236}">
                    <a16:creationId xmlns:a16="http://schemas.microsoft.com/office/drawing/2014/main" id="{050303CB-F8BD-4415-81A8-515D401B742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221857" y="3417650"/>
                <a:ext cx="1" cy="935026"/>
              </a:xfrm>
              <a:prstGeom prst="straightConnector1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Conector de Seta Reta 56">
                <a:extLst>
                  <a:ext uri="{FF2B5EF4-FFF2-40B4-BE49-F238E27FC236}">
                    <a16:creationId xmlns:a16="http://schemas.microsoft.com/office/drawing/2014/main" id="{56BDBD25-0594-468E-9869-D96105CB57E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601247" y="3428707"/>
                <a:ext cx="1" cy="935026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A0364152-10F4-49B3-B242-751172362BE7}"/>
                  </a:ext>
                </a:extLst>
              </p:cNvPr>
              <p:cNvSpPr txBox="1"/>
              <p:nvPr/>
            </p:nvSpPr>
            <p:spPr>
              <a:xfrm>
                <a:off x="10312258" y="3309827"/>
                <a:ext cx="5198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+</a:t>
                </a:r>
              </a:p>
            </p:txBody>
          </p:sp>
        </p:grpSp>
      </p:grpSp>
      <p:grpSp>
        <p:nvGrpSpPr>
          <p:cNvPr id="83" name="Agrupar 82">
            <a:extLst>
              <a:ext uri="{FF2B5EF4-FFF2-40B4-BE49-F238E27FC236}">
                <a16:creationId xmlns:a16="http://schemas.microsoft.com/office/drawing/2014/main" id="{F4ADE9D2-A4F0-4397-8DE6-FA11FA13402E}"/>
              </a:ext>
            </a:extLst>
          </p:cNvPr>
          <p:cNvGrpSpPr/>
          <p:nvPr/>
        </p:nvGrpSpPr>
        <p:grpSpPr>
          <a:xfrm>
            <a:off x="9611676" y="4721721"/>
            <a:ext cx="1794042" cy="1511596"/>
            <a:chOff x="9596361" y="4719507"/>
            <a:chExt cx="1794042" cy="1511596"/>
          </a:xfrm>
        </p:grpSpPr>
        <p:grpSp>
          <p:nvGrpSpPr>
            <p:cNvPr id="72" name="Agrupar 71">
              <a:extLst>
                <a:ext uri="{FF2B5EF4-FFF2-40B4-BE49-F238E27FC236}">
                  <a16:creationId xmlns:a16="http://schemas.microsoft.com/office/drawing/2014/main" id="{39E731E0-DE8A-4C4F-8618-F00DBE4A5B5B}"/>
                </a:ext>
              </a:extLst>
            </p:cNvPr>
            <p:cNvGrpSpPr/>
            <p:nvPr/>
          </p:nvGrpSpPr>
          <p:grpSpPr>
            <a:xfrm>
              <a:off x="9596361" y="4719507"/>
              <a:ext cx="299238" cy="584775"/>
              <a:chOff x="9596361" y="4719507"/>
              <a:chExt cx="299238" cy="584775"/>
            </a:xfrm>
          </p:grpSpPr>
          <p:sp>
            <p:nvSpPr>
              <p:cNvPr id="70" name="Elipse 69">
                <a:extLst>
                  <a:ext uri="{FF2B5EF4-FFF2-40B4-BE49-F238E27FC236}">
                    <a16:creationId xmlns:a16="http://schemas.microsoft.com/office/drawing/2014/main" id="{E86919E0-C6D2-4F8C-A87B-F163487B178E}"/>
                  </a:ext>
                </a:extLst>
              </p:cNvPr>
              <p:cNvSpPr/>
              <p:nvPr/>
            </p:nvSpPr>
            <p:spPr>
              <a:xfrm>
                <a:off x="9667240" y="5045959"/>
                <a:ext cx="157480" cy="15596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1" name="Retângulo 70">
                    <a:extLst>
                      <a:ext uri="{FF2B5EF4-FFF2-40B4-BE49-F238E27FC236}">
                        <a16:creationId xmlns:a16="http://schemas.microsoft.com/office/drawing/2014/main" id="{ADA50A3C-6177-4349-B8D4-3B6D31C0A2D5}"/>
                      </a:ext>
                    </a:extLst>
                  </p:cNvPr>
                  <p:cNvSpPr/>
                  <p:nvPr/>
                </p:nvSpPr>
                <p:spPr>
                  <a:xfrm>
                    <a:off x="9596361" y="4719507"/>
                    <a:ext cx="299238" cy="58477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pt-BR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oMath>
                      </m:oMathPara>
                    </a14:m>
                    <a:endParaRPr lang="pt-BR" sz="3200" dirty="0"/>
                  </a:p>
                </p:txBody>
              </p:sp>
            </mc:Choice>
            <mc:Fallback>
              <p:sp>
                <p:nvSpPr>
                  <p:cNvPr id="71" name="Retângulo 70">
                    <a:extLst>
                      <a:ext uri="{FF2B5EF4-FFF2-40B4-BE49-F238E27FC236}">
                        <a16:creationId xmlns:a16="http://schemas.microsoft.com/office/drawing/2014/main" id="{ADA50A3C-6177-4349-B8D4-3B6D31C0A2D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96361" y="4719507"/>
                    <a:ext cx="299238" cy="584775"/>
                  </a:xfrm>
                  <a:prstGeom prst="rect">
                    <a:avLst/>
                  </a:prstGeom>
                  <a:blipFill>
                    <a:blip r:embed="rId2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3" name="Agrupar 72">
              <a:extLst>
                <a:ext uri="{FF2B5EF4-FFF2-40B4-BE49-F238E27FC236}">
                  <a16:creationId xmlns:a16="http://schemas.microsoft.com/office/drawing/2014/main" id="{2BE71140-C575-476D-8744-1EC38C2D078F}"/>
                </a:ext>
              </a:extLst>
            </p:cNvPr>
            <p:cNvGrpSpPr/>
            <p:nvPr/>
          </p:nvGrpSpPr>
          <p:grpSpPr>
            <a:xfrm>
              <a:off x="10008017" y="4884562"/>
              <a:ext cx="1382386" cy="1346541"/>
              <a:chOff x="9779000" y="4978400"/>
              <a:chExt cx="1382386" cy="1346541"/>
            </a:xfrm>
          </p:grpSpPr>
          <p:sp>
            <p:nvSpPr>
              <p:cNvPr id="74" name="Elipse 73">
                <a:extLst>
                  <a:ext uri="{FF2B5EF4-FFF2-40B4-BE49-F238E27FC236}">
                    <a16:creationId xmlns:a16="http://schemas.microsoft.com/office/drawing/2014/main" id="{37A02C2D-206E-45BE-97CA-376A15E81154}"/>
                  </a:ext>
                </a:extLst>
              </p:cNvPr>
              <p:cNvSpPr/>
              <p:nvPr/>
            </p:nvSpPr>
            <p:spPr>
              <a:xfrm>
                <a:off x="9779000" y="4978400"/>
                <a:ext cx="711692" cy="78820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75" name="Conector de Seta Reta 74">
                <a:extLst>
                  <a:ext uri="{FF2B5EF4-FFF2-40B4-BE49-F238E27FC236}">
                    <a16:creationId xmlns:a16="http://schemas.microsoft.com/office/drawing/2014/main" id="{B9F42352-479F-421F-9B5F-DC5407C081C5}"/>
                  </a:ext>
                </a:extLst>
              </p:cNvPr>
              <p:cNvCxnSpPr>
                <a:cxnSpLocks/>
                <a:stCxn id="74" idx="2"/>
              </p:cNvCxnSpPr>
              <p:nvPr/>
            </p:nvCxnSpPr>
            <p:spPr>
              <a:xfrm>
                <a:off x="9779000" y="5372500"/>
                <a:ext cx="0" cy="95244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ector de Seta Reta 75">
                <a:extLst>
                  <a:ext uri="{FF2B5EF4-FFF2-40B4-BE49-F238E27FC236}">
                    <a16:creationId xmlns:a16="http://schemas.microsoft.com/office/drawing/2014/main" id="{39005015-4881-497D-B740-152124EFF30F}"/>
                  </a:ext>
                </a:extLst>
              </p:cNvPr>
              <p:cNvCxnSpPr/>
              <p:nvPr/>
            </p:nvCxnSpPr>
            <p:spPr>
              <a:xfrm>
                <a:off x="10495772" y="5365720"/>
                <a:ext cx="0" cy="95244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de Seta Reta 76">
                <a:extLst>
                  <a:ext uri="{FF2B5EF4-FFF2-40B4-BE49-F238E27FC236}">
                    <a16:creationId xmlns:a16="http://schemas.microsoft.com/office/drawing/2014/main" id="{3D7C6F28-A9D5-4917-A58B-2352D32CCC2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32520" y="4978400"/>
                <a:ext cx="89337" cy="38526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8" name="CaixaDeTexto 77">
                    <a:extLst>
                      <a:ext uri="{FF2B5EF4-FFF2-40B4-BE49-F238E27FC236}">
                        <a16:creationId xmlns:a16="http://schemas.microsoft.com/office/drawing/2014/main" id="{2E70ACA9-DD01-4E92-9235-60B5F3BB3DB3}"/>
                      </a:ext>
                    </a:extLst>
                  </p:cNvPr>
                  <p:cNvSpPr txBox="1"/>
                  <p:nvPr/>
                </p:nvSpPr>
                <p:spPr>
                  <a:xfrm>
                    <a:off x="10217776" y="5503060"/>
                    <a:ext cx="943610" cy="4029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t-BR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pt-BR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</m:acc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  <m:sub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>
              <p:sp>
                <p:nvSpPr>
                  <p:cNvPr id="78" name="CaixaDeTexto 77">
                    <a:extLst>
                      <a:ext uri="{FF2B5EF4-FFF2-40B4-BE49-F238E27FC236}">
                        <a16:creationId xmlns:a16="http://schemas.microsoft.com/office/drawing/2014/main" id="{2E70ACA9-DD01-4E92-9235-60B5F3BB3DB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217776" y="5503060"/>
                    <a:ext cx="943610" cy="402931"/>
                  </a:xfrm>
                  <a:prstGeom prst="rect">
                    <a:avLst/>
                  </a:prstGeom>
                  <a:blipFill>
                    <a:blip r:embed="rId27"/>
                    <a:stretch>
                      <a:fillRect t="-22727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127729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25" grpId="0"/>
      <p:bldP spid="26" grpId="0"/>
      <p:bldP spid="29" grpId="0"/>
      <p:bldP spid="32" grpId="0"/>
      <p:bldP spid="34" grpId="0"/>
      <p:bldP spid="46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1738</Words>
  <Application>Microsoft Office PowerPoint</Application>
  <PresentationFormat>Widescreen</PresentationFormat>
  <Paragraphs>167</Paragraphs>
  <Slides>14</Slides>
  <Notes>2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</vt:lpstr>
      <vt:lpstr>Calibri Light</vt:lpstr>
      <vt:lpstr>Cambria Math</vt:lpstr>
      <vt:lpstr>Times</vt:lpstr>
      <vt:lpstr>Times New Roman</vt:lpstr>
      <vt:lpstr>Wingdings</vt:lpstr>
      <vt:lpstr>Tema do Office</vt:lpstr>
      <vt:lpstr>Equation.3</vt:lpstr>
      <vt:lpstr>Disciplina 4300255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10ª Aula dia 23/03/2020</dc:title>
  <dc:creator>Nora maidana</dc:creator>
  <cp:lastModifiedBy>Nora maidana</cp:lastModifiedBy>
  <cp:revision>120</cp:revision>
  <dcterms:created xsi:type="dcterms:W3CDTF">2020-03-20T13:12:17Z</dcterms:created>
  <dcterms:modified xsi:type="dcterms:W3CDTF">2020-03-26T13:48:16Z</dcterms:modified>
</cp:coreProperties>
</file>