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2" r:id="rId3"/>
    <p:sldId id="266" r:id="rId4"/>
    <p:sldId id="263" r:id="rId5"/>
    <p:sldId id="273" r:id="rId6"/>
    <p:sldId id="268" r:id="rId7"/>
    <p:sldId id="267" r:id="rId8"/>
    <p:sldId id="256" r:id="rId9"/>
    <p:sldId id="257" r:id="rId10"/>
    <p:sldId id="258" r:id="rId11"/>
    <p:sldId id="269" r:id="rId12"/>
    <p:sldId id="260" r:id="rId13"/>
    <p:sldId id="270" r:id="rId14"/>
    <p:sldId id="278" r:id="rId15"/>
    <p:sldId id="265" r:id="rId16"/>
    <p:sldId id="274" r:id="rId17"/>
    <p:sldId id="275" r:id="rId18"/>
    <p:sldId id="276" r:id="rId19"/>
    <p:sldId id="264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3223-5DE0-4C75-81EC-7B5404E0910B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24F0E-B5D4-4A33-8EC3-DB2CB28E64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69247-0593-4A96-BA5C-724DB062D098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228600" indent="-228600"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8383D-C5F1-4EBC-BCC8-C75DF5989F9C}" type="slidenum">
              <a:rPr lang="en-US"/>
              <a:pPr/>
              <a:t>12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199"/>
            <a:ext cx="5029200" cy="4115201"/>
          </a:xfrm>
          <a:noFill/>
          <a:ln/>
        </p:spPr>
        <p:txBody>
          <a:bodyPr/>
          <a:lstStyle/>
          <a:p>
            <a:pPr eaLnBrk="1" hangingPunct="1"/>
            <a:endParaRPr lang="pt-BR" b="1" i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9CE26-7634-4598-B919-B618DD9CAFC0}" type="datetimeFigureOut">
              <a:rPr lang="pt-BR" smtClean="0"/>
              <a:pPr/>
              <a:t>10/03/2013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ocarlos.sp.gov.br/index.php/conheca-sao-carlos/153923-mapa-da-cidad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marcodejacob.com/uploads/1/6/2/6/16264412/italo-calvino-as-cidades-invisivei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ocarlos.sp.gov.br/index.php/conheca-sao-carlos/153923-mapa-da-cidade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al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476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285820" y="6000768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smtClean="0">
                <a:hlinkClick r:id="rId3"/>
              </a:rPr>
              <a:t>Mapeando São Carlos -2012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500034" y="5214950"/>
            <a:ext cx="8286808" cy="3571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hristoph_wal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94"/>
            <a:ext cx="5143536" cy="68545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5008" y="5715016"/>
            <a:ext cx="3383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Mapa_</a:t>
            </a:r>
            <a:r>
              <a:rPr lang="pt-BR" dirty="0" smtClean="0"/>
              <a:t> São Carlos a muitas mãos, </a:t>
            </a:r>
          </a:p>
          <a:p>
            <a:r>
              <a:rPr lang="pt-BR" dirty="0" smtClean="0"/>
              <a:t>de Christoph </a:t>
            </a:r>
            <a:r>
              <a:rPr lang="pt-BR" dirty="0" err="1" smtClean="0"/>
              <a:t>Walth</a:t>
            </a:r>
            <a:r>
              <a:rPr lang="pt-BR" dirty="0" smtClean="0"/>
              <a:t>, </a:t>
            </a:r>
            <a:br>
              <a:rPr lang="pt-BR" dirty="0" smtClean="0"/>
            </a:br>
            <a:r>
              <a:rPr lang="pt-BR" dirty="0" smtClean="0"/>
              <a:t>aluno de Intercambio -2011.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jeffrey_bik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pic>
        <p:nvPicPr>
          <p:cNvPr id="2" name="Imagem 1" descr="jeffrey_b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3677" y="0"/>
            <a:ext cx="3150323" cy="2461190"/>
          </a:xfrm>
          <a:prstGeom prst="rect">
            <a:avLst/>
          </a:prstGeom>
        </p:spPr>
      </p:pic>
      <p:pic>
        <p:nvPicPr>
          <p:cNvPr id="4" name="Imagem 3" descr="jeff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59046"/>
            <a:ext cx="3032679" cy="23698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5929330"/>
            <a:ext cx="338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Jeffrey Shaw, </a:t>
            </a:r>
            <a:r>
              <a:rPr lang="pt-BR" dirty="0" err="1" smtClean="0"/>
              <a:t>Biking</a:t>
            </a:r>
            <a:r>
              <a:rPr lang="pt-BR" dirty="0" smtClean="0"/>
              <a:t> in Amsterdam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haw_pag142_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-369888"/>
            <a:ext cx="9201150" cy="759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28600" y="26670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838200" y="0"/>
            <a:ext cx="0" cy="266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362200" y="2667000"/>
            <a:ext cx="0" cy="419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495800" y="4038600"/>
            <a:ext cx="0" cy="2819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6725" y="2860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t-BR" sz="2400">
              <a:latin typeface="Times New Roman" pitchFamily="18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04800" y="40386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81000" y="60960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827088" y="2781300"/>
            <a:ext cx="14239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400" i="1">
                <a:solidFill>
                  <a:schemeClr val="bg1"/>
                </a:solidFill>
              </a:rPr>
              <a:t>Place, a manual</a:t>
            </a:r>
          </a:p>
          <a:p>
            <a:pPr eaLnBrk="0" hangingPunct="0"/>
            <a:r>
              <a:rPr lang="pt-BR" sz="1200">
                <a:solidFill>
                  <a:schemeClr val="bg1"/>
                </a:solidFill>
              </a:rPr>
              <a:t>por Jeffrey Shaw, ZKM</a:t>
            </a: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8443" name="Picture 11" descr="virtuellekunst_tafelXV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076700"/>
            <a:ext cx="25923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shaw_pag144_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827713"/>
            <a:ext cx="37211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haveli_pag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076700"/>
            <a:ext cx="1066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effre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357188"/>
            <a:ext cx="9235471" cy="7215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990600"/>
            <a:ext cx="863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lv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785818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1400" dirty="0" smtClean="0"/>
              <a:t> Calvino, Ítalo, Cidades invisíveis  &gt; </a:t>
            </a:r>
            <a:br>
              <a:rPr lang="pt-BR" sz="1400" dirty="0" smtClean="0"/>
            </a:br>
            <a:r>
              <a:rPr lang="pt-BR" sz="1600" dirty="0" err="1" smtClean="0"/>
              <a:t>Zenóbia</a:t>
            </a:r>
            <a:r>
              <a:rPr lang="pt-BR" sz="1600" dirty="0" smtClean="0"/>
              <a:t> é uma das </a:t>
            </a:r>
            <a:r>
              <a:rPr lang="pt-BR" sz="1600" b="1" dirty="0" smtClean="0"/>
              <a:t>cidades invisíveis</a:t>
            </a:r>
            <a:r>
              <a:rPr lang="pt-BR" sz="1600" dirty="0" smtClean="0"/>
              <a:t> escrita por </a:t>
            </a:r>
            <a:r>
              <a:rPr lang="pt-BR" sz="1600" b="1" dirty="0" smtClean="0"/>
              <a:t>Ítalo Calvino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err="1" smtClean="0"/>
              <a:t>italostephanarquiteto</a:t>
            </a:r>
            <a:r>
              <a:rPr lang="pt-BR" sz="1600" dirty="0" smtClean="0"/>
              <a:t>.blogspot.com</a:t>
            </a:r>
            <a:br>
              <a:rPr lang="pt-BR" sz="16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Google </a:t>
            </a:r>
            <a:r>
              <a:rPr lang="pt-BR" dirty="0" err="1" smtClean="0"/>
              <a:t>map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prefeitura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Definir temas e </a:t>
            </a:r>
            <a:r>
              <a:rPr lang="pt-BR" dirty="0" err="1" smtClean="0"/>
              <a:t>metodos</a:t>
            </a:r>
            <a:r>
              <a:rPr lang="pt-BR" dirty="0" smtClean="0"/>
              <a:t> de pesquisa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5716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smtClean="0">
                <a:hlinkClick r:id="rId2"/>
              </a:rPr>
              <a:t>Mapeando São Carlos -2012</a:t>
            </a:r>
            <a:endParaRPr lang="pt-BR" sz="4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4282" y="2643182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introdução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referencias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	&gt; alimento para o cérebro, estimulo e aberturas de referencias e 	direcionamento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exercício</a:t>
            </a:r>
          </a:p>
          <a:p>
            <a:r>
              <a:rPr lang="pt-BR" dirty="0" smtClean="0"/>
              <a:t>	&gt; hora das perguntas!</a:t>
            </a:r>
            <a:br>
              <a:rPr lang="pt-BR" dirty="0" smtClean="0"/>
            </a:br>
            <a:r>
              <a:rPr lang="pt-BR" dirty="0" smtClean="0"/>
              <a:t>plano de trabalho</a:t>
            </a:r>
          </a:p>
          <a:p>
            <a:r>
              <a:rPr lang="pt-BR" dirty="0" smtClean="0"/>
              <a:t>	&gt;divisão dos grupos</a:t>
            </a:r>
          </a:p>
          <a:p>
            <a:r>
              <a:rPr lang="pt-BR" dirty="0" smtClean="0"/>
              <a:t>	&gt;entender o problema e objetivos, cronograma</a:t>
            </a:r>
          </a:p>
          <a:p>
            <a:pPr lvl="1"/>
            <a:r>
              <a:rPr lang="pt-BR" dirty="0" smtClean="0"/>
              <a:t>	&gt;organizar o trabalho: dividir tarefas, pesquisa, levantamento</a:t>
            </a:r>
          </a:p>
          <a:p>
            <a:r>
              <a:rPr lang="pt-BR" dirty="0" smtClean="0"/>
              <a:t>	&gt;analise do material, </a:t>
            </a:r>
            <a:r>
              <a:rPr lang="pt-BR" dirty="0" err="1" smtClean="0"/>
              <a:t>coletato</a:t>
            </a:r>
            <a:r>
              <a:rPr lang="pt-BR" dirty="0" smtClean="0"/>
              <a:t>, discussões, seleção, </a:t>
            </a:r>
            <a:r>
              <a:rPr lang="pt-BR" dirty="0" err="1" smtClean="0"/>
              <a:t>sintetização</a:t>
            </a:r>
            <a:endParaRPr lang="pt-BR" dirty="0" smtClean="0"/>
          </a:p>
          <a:p>
            <a:r>
              <a:rPr lang="pt-BR" dirty="0" smtClean="0"/>
              <a:t>	&gt;representação e treinamento da apresentação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30718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introdução</a:t>
            </a:r>
            <a:br>
              <a:rPr lang="pt-BR" dirty="0" smtClean="0"/>
            </a:br>
            <a:r>
              <a:rPr lang="pt-BR" dirty="0" smtClean="0"/>
              <a:t>referencias</a:t>
            </a:r>
            <a:br>
              <a:rPr lang="pt-BR" dirty="0" smtClean="0"/>
            </a:b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exercício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plano de trabalho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ar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001056" cy="625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hemi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115519" cy="3097546"/>
          </a:xfrm>
          <a:prstGeom prst="rect">
            <a:avLst/>
          </a:prstGeom>
        </p:spPr>
      </p:pic>
      <p:pic>
        <p:nvPicPr>
          <p:cNvPr id="3" name="Imagem 2" descr="ci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857496"/>
            <a:ext cx="1189394" cy="435769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5720" y="535782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Arte da Memória</a:t>
            </a:r>
            <a:r>
              <a:rPr lang="pt-BR" dirty="0" smtClean="0"/>
              <a:t>, técnica da antiguidade para organizar informações em estruturais mentais ou construídas </a:t>
            </a:r>
          </a:p>
          <a:p>
            <a:r>
              <a:rPr lang="pt-BR" dirty="0" smtClean="0"/>
              <a:t>&gt; ver </a:t>
            </a:r>
            <a:r>
              <a:rPr lang="pt-BR" b="1" dirty="0" smtClean="0"/>
              <a:t>Francis </a:t>
            </a:r>
            <a:r>
              <a:rPr lang="pt-BR" b="1" dirty="0" err="1" smtClean="0"/>
              <a:t>Yates</a:t>
            </a:r>
            <a:r>
              <a:rPr lang="pt-BR" dirty="0" smtClean="0"/>
              <a:t>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unstforum_92_pag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6375" y="-1368425"/>
            <a:ext cx="10620375" cy="822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Giotto_marianativita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6713" y="1989138"/>
            <a:ext cx="156686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kunstforum_94_pag186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4365625"/>
            <a:ext cx="8937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79613" y="6405563"/>
            <a:ext cx="6748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“Toda memória é, de certa forma, espacial</a:t>
            </a:r>
            <a:r>
              <a:rPr lang="en-US" sz="1600"/>
              <a:t>” [HOFFMANN-AXTHELM] </a:t>
            </a:r>
          </a:p>
        </p:txBody>
      </p:sp>
      <p:pic>
        <p:nvPicPr>
          <p:cNvPr id="14343" name="Picture 7" descr="kunstforum_94_pag187a"/>
          <p:cNvPicPr>
            <a:picLocks noChangeAspect="1" noChangeArrowheads="1"/>
          </p:cNvPicPr>
          <p:nvPr/>
        </p:nvPicPr>
        <p:blipFill>
          <a:blip r:embed="rId6" cstate="print"/>
          <a:srcRect b="33702"/>
          <a:stretch>
            <a:fillRect/>
          </a:stretch>
        </p:blipFill>
        <p:spPr bwMode="auto">
          <a:xfrm>
            <a:off x="3779838" y="4365625"/>
            <a:ext cx="12239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aveli_pag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78438" y="47625"/>
            <a:ext cx="13811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kunstforum_94_pag186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0"/>
            <a:ext cx="181133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Roob_pag34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" y="-26988"/>
            <a:ext cx="1957388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Roob_pag699"/>
          <p:cNvPicPr>
            <a:picLocks noChangeAspect="1" noChangeArrowheads="1"/>
          </p:cNvPicPr>
          <p:nvPr/>
        </p:nvPicPr>
        <p:blipFill>
          <a:blip r:embed="rId10" cstate="print"/>
          <a:srcRect b="6429"/>
          <a:stretch>
            <a:fillRect/>
          </a:stretch>
        </p:blipFill>
        <p:spPr bwMode="auto">
          <a:xfrm>
            <a:off x="2051050" y="-23813"/>
            <a:ext cx="1295400" cy="195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kunstforum_94_pag18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60950" y="4365625"/>
            <a:ext cx="102393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kunstforum_94_pag18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49838" y="4327525"/>
            <a:ext cx="10763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47663" y="1844675"/>
            <a:ext cx="134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>
                <a:solidFill>
                  <a:schemeClr val="bg1"/>
                </a:solidFill>
                <a:latin typeface="Tahoma" pitchFamily="34" charset="0"/>
              </a:rPr>
              <a:t>mnemônica</a:t>
            </a:r>
          </a:p>
        </p:txBody>
      </p:sp>
      <p:pic>
        <p:nvPicPr>
          <p:cNvPr id="14351" name="Picture 15" descr="yates_pag361_tafel5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8038" y="1700213"/>
            <a:ext cx="11144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yates_pag377_tafel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1773238"/>
            <a:ext cx="10556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om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8660" y="0"/>
            <a:ext cx="5143500" cy="6858000"/>
          </a:xfrm>
          <a:prstGeom prst="rect">
            <a:avLst/>
          </a:prstGeom>
        </p:spPr>
      </p:pic>
      <p:pic>
        <p:nvPicPr>
          <p:cNvPr id="3" name="Imagem 2" descr="r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0"/>
            <a:ext cx="5486408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iti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6217933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onvite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3" name="CaixaDeTexto 2"/>
          <p:cNvSpPr txBox="1"/>
          <p:nvPr/>
        </p:nvSpPr>
        <p:spPr>
          <a:xfrm>
            <a:off x="5643570" y="6143644"/>
            <a:ext cx="348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Giuliu</a:t>
            </a:r>
            <a:r>
              <a:rPr lang="pt-BR" dirty="0" smtClean="0"/>
              <a:t> </a:t>
            </a:r>
            <a:r>
              <a:rPr lang="pt-BR" dirty="0" err="1" smtClean="0"/>
              <a:t>Camillo</a:t>
            </a:r>
            <a:r>
              <a:rPr lang="pt-BR" dirty="0" smtClean="0"/>
              <a:t>, teatro da memória,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92</Words>
  <Application>Microsoft Office PowerPoint</Application>
  <PresentationFormat>Apresentação na tela (4:3)</PresentationFormat>
  <Paragraphs>27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 introdução referencias exercício plano de trabalho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Calvino, Ítalo, Cidades invisíveis  &gt;  Zenóbia é uma das cidades invisíveis escrita por Ítalo Calvino italostephanarquiteto.blogspot.com  </vt:lpstr>
      <vt:lpstr>Google map</vt:lpstr>
      <vt:lpstr>Site prefeitura</vt:lpstr>
      <vt:lpstr>Slide 18</vt:lpstr>
      <vt:lpstr>Slide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Anja</dc:creator>
  <cp:lastModifiedBy>Anja</cp:lastModifiedBy>
  <cp:revision>13</cp:revision>
  <dcterms:created xsi:type="dcterms:W3CDTF">2012-03-07T17:35:46Z</dcterms:created>
  <dcterms:modified xsi:type="dcterms:W3CDTF">2013-03-10T13:32:05Z</dcterms:modified>
</cp:coreProperties>
</file>