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6" r:id="rId5"/>
    <p:sldId id="272" r:id="rId6"/>
    <p:sldId id="260" r:id="rId7"/>
    <p:sldId id="261" r:id="rId8"/>
    <p:sldId id="262" r:id="rId9"/>
    <p:sldId id="263" r:id="rId10"/>
    <p:sldId id="264" r:id="rId11"/>
    <p:sldId id="269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8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7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7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8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0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doestudante.abril.com.br/estudo/resumo-de-biologia-ecossistema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eca.usp.br/tecnologiasedu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Tecnologias da Comunicação &amp; </a:t>
            </a:r>
            <a:r>
              <a:rPr lang="pt-BR" dirty="0" err="1" smtClean="0"/>
              <a:t>Educomunicação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Proposta da disciplina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4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a serem desenvolvidas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Convergência </a:t>
            </a:r>
            <a:r>
              <a:rPr lang="pt-BR" dirty="0"/>
              <a:t>entre os pontos de contato das </a:t>
            </a:r>
            <a:r>
              <a:rPr lang="pt-BR" dirty="0" smtClean="0"/>
              <a:t>disciplinas para </a:t>
            </a:r>
            <a:r>
              <a:rPr lang="pt-BR" dirty="0"/>
              <a:t>a produção de produtos de comunicação e registro de narrativas </a:t>
            </a:r>
            <a:r>
              <a:rPr lang="pt-BR" dirty="0" err="1"/>
              <a:t>transmídia</a:t>
            </a:r>
            <a:r>
              <a:rPr lang="pt-BR" dirty="0"/>
              <a:t> que acontecerão durante o semestre </a:t>
            </a:r>
            <a:r>
              <a:rPr lang="pt-BR" dirty="0" smtClean="0"/>
              <a:t>2018/2 com </a:t>
            </a:r>
            <a:r>
              <a:rPr lang="pt-BR" b="1" dirty="0" smtClean="0"/>
              <a:t>a criação e desenvolvimento de um site</a:t>
            </a:r>
            <a:r>
              <a:rPr lang="pt-BR" dirty="0" smtClean="0"/>
              <a:t>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Posteriormente</a:t>
            </a:r>
            <a:r>
              <a:rPr lang="pt-BR" dirty="0"/>
              <a:t>, utilizaremos métodos específicos da comunicação digital para produção e espalhamento destas narrativas: redação de conteúdos em diversas mídias (texto, áudio, vídeo) e articulação de formatos nas redes sociais digitais: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, Instagram, </a:t>
            </a:r>
            <a:r>
              <a:rPr lang="pt-BR" dirty="0" err="1"/>
              <a:t>You</a:t>
            </a:r>
            <a:r>
              <a:rPr lang="pt-BR" dirty="0"/>
              <a:t> Tube, </a:t>
            </a:r>
            <a:r>
              <a:rPr lang="pt-BR" dirty="0" err="1"/>
              <a:t>Sound</a:t>
            </a:r>
            <a:r>
              <a:rPr lang="pt-BR" dirty="0"/>
              <a:t> </a:t>
            </a:r>
            <a:r>
              <a:rPr lang="pt-BR" dirty="0" err="1"/>
              <a:t>Cloud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2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Transmídia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Narrativas </a:t>
            </a:r>
            <a:r>
              <a:rPr lang="pt-BR" dirty="0" err="1" smtClean="0"/>
              <a:t>transmídia</a:t>
            </a:r>
            <a:r>
              <a:rPr lang="pt-BR" dirty="0" smtClean="0"/>
              <a:t>: a linguagem forma cultural bases de dados x forma cultural narrativa</a:t>
            </a:r>
          </a:p>
          <a:p>
            <a:r>
              <a:rPr lang="pt-BR" dirty="0" smtClean="0"/>
              <a:t>- Henry </a:t>
            </a:r>
            <a:r>
              <a:rPr lang="pt-BR" dirty="0" err="1" smtClean="0"/>
              <a:t>Jenkins</a:t>
            </a:r>
            <a:r>
              <a:rPr lang="pt-BR" dirty="0" smtClean="0"/>
              <a:t>;</a:t>
            </a:r>
          </a:p>
          <a:p>
            <a:r>
              <a:rPr lang="pt-BR" dirty="0" smtClean="0"/>
              <a:t>- Umberto Eco: “Universo enciclopédico”.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73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r="5394"/>
          <a:stretch/>
        </p:blipFill>
        <p:spPr>
          <a:xfrm>
            <a:off x="1524000" y="216128"/>
            <a:ext cx="8650778" cy="65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9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6" t="2667" r="13303" b="6060"/>
          <a:stretch/>
        </p:blipFill>
        <p:spPr>
          <a:xfrm>
            <a:off x="3483034" y="116376"/>
            <a:ext cx="5128953" cy="6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em grupo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Alunos se reúnem em grupos de 4 ou 5 pessoas para discutirem o que para o grupo as seguintes questões:</a:t>
            </a:r>
          </a:p>
          <a:p>
            <a:r>
              <a:rPr lang="pt-BR" dirty="0" smtClean="0"/>
              <a:t>- O que, para vocês, é “ecossistema comunicativo digital”?</a:t>
            </a:r>
          </a:p>
          <a:p>
            <a:r>
              <a:rPr lang="pt-BR" dirty="0" smtClean="0"/>
              <a:t>- </a:t>
            </a:r>
            <a:r>
              <a:rPr lang="pt-BR" dirty="0"/>
              <a:t>O </a:t>
            </a:r>
            <a:r>
              <a:rPr lang="pt-BR" dirty="0" smtClean="0"/>
              <a:t>que (temas, assuntos, </a:t>
            </a:r>
            <a:r>
              <a:rPr lang="pt-BR" dirty="0" err="1" smtClean="0"/>
              <a:t>etc</a:t>
            </a:r>
            <a:r>
              <a:rPr lang="pt-BR" dirty="0" smtClean="0"/>
              <a:t>), </a:t>
            </a:r>
            <a:r>
              <a:rPr lang="pt-BR" dirty="0"/>
              <a:t>para vocês, é </a:t>
            </a:r>
            <a:r>
              <a:rPr lang="pt-BR" dirty="0" smtClean="0"/>
              <a:t> importante conhecer / estudar para entender melhor, criar produtos digitais </a:t>
            </a:r>
            <a:r>
              <a:rPr lang="pt-BR" dirty="0" err="1" smtClean="0"/>
              <a:t>educomunicativos</a:t>
            </a:r>
            <a:r>
              <a:rPr lang="pt-BR" dirty="0" smtClean="0"/>
              <a:t> e intervir no “ecossistema </a:t>
            </a:r>
            <a:r>
              <a:rPr lang="pt-BR" dirty="0"/>
              <a:t>comunicativo digital</a:t>
            </a:r>
            <a:r>
              <a:rPr lang="pt-BR" dirty="0" smtClean="0"/>
              <a:t>”?</a:t>
            </a:r>
          </a:p>
          <a:p>
            <a:r>
              <a:rPr lang="pt-BR" dirty="0" smtClean="0"/>
              <a:t>- Grupos tem 20 minutos para esta conversa e ao final um aluno de cada grupo apresenta uma síntese do que foi discutido, objetivamente.</a:t>
            </a:r>
          </a:p>
          <a:p>
            <a:r>
              <a:rPr lang="pt-BR" dirty="0" smtClean="0"/>
              <a:t>- Objetivo é entender as demandas do grupo para que sejam incorporadas ao programa de aula do semestre.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51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CAFÉ EDUCOM - 27 Agosto - 2a. feira - 19h30 - 22h30. Sala 212</a:t>
            </a:r>
            <a:endParaRPr lang="pt-BR" dirty="0"/>
          </a:p>
          <a:p>
            <a:r>
              <a:rPr lang="pt-BR" dirty="0"/>
              <a:t>Encontro entre docentes e discentes da Licenciatura em </a:t>
            </a:r>
            <a:r>
              <a:rPr lang="pt-BR" dirty="0" err="1"/>
              <a:t>Educomunicação</a:t>
            </a:r>
            <a:r>
              <a:rPr lang="pt-BR" dirty="0"/>
              <a:t> para roda de conversa avaliativa sobre o curso e suas ações. Debate sobre temas importantes sobre currículo, práticas e produções acadêmicas.</a:t>
            </a:r>
          </a:p>
          <a:p>
            <a:r>
              <a:rPr lang="pt-BR" dirty="0"/>
              <a:t>Convidamos a todos docentes a participarem, e solicitamos aos que ministram disciplinas no dia que considerem a atividade como sendo letiva e colabore no envolvimento dos discentes. Trata-se de uma das ações da Avaliação Institucional em andamento.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33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Recorte: contexto </a:t>
            </a:r>
            <a:r>
              <a:rPr lang="pt-BR" dirty="0" err="1" smtClean="0"/>
              <a:t>Educomunicação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anos 2000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 NCE/USP = 1997/1999 = pesquisa acadêmica reconhece uma prática social e perfil do profissional especializado para atuar neste fenômeno social;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 Contexto dos Movimentos Populares – opção nova educação para comunicação;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Abordagem teórica e metodológica é diferente da abordagem tecnicista, </a:t>
            </a:r>
            <a:r>
              <a:rPr lang="pt-BR" altLang="pt-BR" sz="1400" dirty="0" err="1">
                <a:latin typeface="Arial" panose="020B0604020202020204" pitchFamily="34" charset="0"/>
              </a:rPr>
              <a:t>conteudista</a:t>
            </a:r>
            <a:r>
              <a:rPr lang="pt-BR" altLang="pt-BR" sz="1400" dirty="0">
                <a:latin typeface="Arial" panose="020B0604020202020204" pitchFamily="34" charset="0"/>
              </a:rPr>
              <a:t>, funcionalista;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Novo Paradigma: espaço do agir social, da cidadania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 Práticas sociais de educação para a comunicação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Negociações de sentidos;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Acesso aos meios;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Domínio de sua linguagem;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Gestão dos processos comunicacionais de forma democrática;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 Entrevistas com 176 coordenadores projetos em 12 países;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Em busca do perfil profissional da interface (</a:t>
            </a:r>
            <a:r>
              <a:rPr lang="pt-BR" altLang="pt-BR" sz="1400" dirty="0" err="1">
                <a:latin typeface="Arial" panose="020B0604020202020204" pitchFamily="34" charset="0"/>
              </a:rPr>
              <a:t>educomunicador</a:t>
            </a:r>
            <a:r>
              <a:rPr lang="pt-BR" altLang="pt-BR" sz="1400" dirty="0">
                <a:latin typeface="Arial" panose="020B0604020202020204" pitchFamily="34" charset="0"/>
              </a:rPr>
              <a:t>);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Novo sentido para o fazer comunicacional – social educativo;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Permanente processo de construção da cidadania pela universalização de práticas </a:t>
            </a:r>
            <a:r>
              <a:rPr lang="pt-BR" altLang="pt-BR" sz="1400" dirty="0" err="1">
                <a:latin typeface="Arial" panose="020B0604020202020204" pitchFamily="34" charset="0"/>
              </a:rPr>
              <a:t>educomunicativas</a:t>
            </a:r>
            <a:r>
              <a:rPr lang="pt-BR" altLang="pt-BR" sz="1400" dirty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 </a:t>
            </a:r>
            <a:r>
              <a:rPr lang="pt-BR" altLang="pt-BR" sz="1400" b="1" dirty="0">
                <a:latin typeface="Arial" panose="020B0604020202020204" pitchFamily="34" charset="0"/>
              </a:rPr>
              <a:t>QUESTÃO: como sujeitos sociais criam “ecossistemas comunicativos”?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400" dirty="0">
                <a:latin typeface="Arial" panose="020B0604020202020204" pitchFamily="34" charset="0"/>
              </a:rPr>
              <a:t> 	- Questão existencial dos indivíduos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pt-BR" altLang="pt-BR" dirty="0">
                <a:latin typeface="Arial" panose="020B0604020202020204" pitchFamily="34" charset="0"/>
              </a:rPr>
              <a:t>Questão política nas coletividades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Ecossistema Comunicativo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endParaRPr lang="pt-BR" altLang="pt-BR" sz="16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Arial" panose="020B0604020202020204" pitchFamily="34" charset="0"/>
              </a:rPr>
              <a:t> Organização do ambiente;</a:t>
            </a:r>
            <a:br>
              <a:rPr lang="pt-BR" altLang="pt-BR" sz="2400" dirty="0" smtClean="0">
                <a:latin typeface="Arial" panose="020B0604020202020204" pitchFamily="34" charset="0"/>
              </a:rPr>
            </a:br>
            <a:endParaRPr lang="pt-BR" altLang="pt-BR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Arial" panose="020B0604020202020204" pitchFamily="34" charset="0"/>
              </a:rPr>
              <a:t>Disponibilização </a:t>
            </a:r>
            <a:r>
              <a:rPr lang="pt-BR" altLang="pt-BR" sz="2400" dirty="0">
                <a:latin typeface="Arial" panose="020B0604020202020204" pitchFamily="34" charset="0"/>
              </a:rPr>
              <a:t>de recursos</a:t>
            </a:r>
            <a:r>
              <a:rPr lang="pt-BR" altLang="pt-BR" sz="24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i="1" dirty="0">
                <a:latin typeface="Arial" panose="020B0604020202020204" pitchFamily="34" charset="0"/>
              </a:rPr>
              <a:t>Modus faciendi </a:t>
            </a:r>
            <a:r>
              <a:rPr lang="pt-BR" altLang="pt-BR" sz="2400" dirty="0">
                <a:latin typeface="Arial" panose="020B0604020202020204" pitchFamily="34" charset="0"/>
              </a:rPr>
              <a:t>dos sujeitos</a:t>
            </a:r>
            <a:r>
              <a:rPr lang="pt-BR" altLang="pt-BR" sz="24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panose="020B0604020202020204" pitchFamily="34" charset="0"/>
              </a:rPr>
              <a:t>Ações do fato </a:t>
            </a:r>
            <a:r>
              <a:rPr lang="pt-BR" altLang="pt-BR" sz="2400" dirty="0" smtClean="0">
                <a:latin typeface="Arial" panose="020B0604020202020204" pitchFamily="34" charset="0"/>
              </a:rPr>
              <a:t>comunicacional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panose="020B0604020202020204" pitchFamily="34" charset="0"/>
              </a:rPr>
              <a:t>Grupos sociais criam diferentes ecossistemas comunicativos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9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24" y="0"/>
            <a:ext cx="915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1898" t="27202" r="47454" b="18231"/>
          <a:stretch/>
        </p:blipFill>
        <p:spPr>
          <a:xfrm>
            <a:off x="362989" y="428412"/>
            <a:ext cx="7433733" cy="56134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930342" y="523702"/>
            <a:ext cx="38487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“O </a:t>
            </a:r>
            <a:r>
              <a:rPr lang="pt-BR" dirty="0"/>
              <a:t>ecossistema pode ser definido como um sistema composto pelos seres vivos (meio biótico) e o local onde eles vivem (meio abiótico, onde estão inseridos todos os componentes não vivos do ecossistema como os minerais, as pedras, o clima, a própria luz solar, e etc.) e todas as relações destes com o meio e entre si</a:t>
            </a:r>
            <a:r>
              <a:rPr lang="pt-BR" dirty="0" smtClean="0"/>
              <a:t>.”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https://guiadoestudante.abril.com.br/estudo/resumo-de-biologia-ecossistemas/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262" y="266007"/>
            <a:ext cx="1141337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>
                <a:latin typeface="Arial" charset="0"/>
                <a:cs typeface="Arial" charset="0"/>
              </a:rPr>
              <a:t>Áreas de Intervenção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b="1" dirty="0">
                <a:latin typeface="Arial" charset="0"/>
                <a:cs typeface="Arial" charset="0"/>
              </a:rPr>
              <a:t>Gestão dos processos e recursos da comunicação nos espaços educativos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Estabelece convivência colaborativa dos sujeitos sociais;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Sustentação às demais áreas</a:t>
            </a:r>
          </a:p>
          <a:p>
            <a:pPr lvl="1">
              <a:buFont typeface="Wingdings" pitchFamily="2" charset="2"/>
              <a:buChar char="v"/>
              <a:defRPr/>
            </a:pPr>
            <a:endParaRPr lang="pt-BR" sz="14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b="1" dirty="0">
                <a:latin typeface="Arial" charset="0"/>
                <a:cs typeface="Arial" charset="0"/>
              </a:rPr>
              <a:t>Expressão Comunicativa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Potencializa o coeficiente comunicativo dos agentes do processo educativo;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Domínio diferentes linguagens;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Apropriação manifestações artísticas do cotidiano;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 protagonismo dos sujeitos sociais na produção e circulação significados (sentidos);</a:t>
            </a:r>
          </a:p>
          <a:p>
            <a:pPr lvl="1">
              <a:buFont typeface="Wingdings" pitchFamily="2" charset="2"/>
              <a:buChar char="v"/>
              <a:defRPr/>
            </a:pPr>
            <a:endParaRPr lang="pt-BR" sz="14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pt-BR" sz="1400" b="1" dirty="0">
                <a:latin typeface="Arial" charset="0"/>
                <a:cs typeface="Arial" charset="0"/>
              </a:rPr>
              <a:t> A Educação para Comunicação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Práticas sistemáticas de recepção midiática;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 Privilegia contextos de produção e análise das mediações nos processos de apropriação dos bens simbólicos;</a:t>
            </a:r>
          </a:p>
          <a:p>
            <a:pPr lvl="1">
              <a:buFont typeface="Wingdings" pitchFamily="2" charset="2"/>
              <a:buChar char="v"/>
              <a:defRPr/>
            </a:pPr>
            <a:endParaRPr lang="pt-BR" sz="14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b="1" dirty="0">
                <a:latin typeface="Arial" charset="0"/>
                <a:cs typeface="Arial" charset="0"/>
              </a:rPr>
              <a:t>A mediação tecnológica nos espaços educativos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Incidência das tecnologias nas relações entre as pessoas e cultura;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Acesso e domínio da tecnologia a serviço da gestão democrática;</a:t>
            </a:r>
          </a:p>
          <a:p>
            <a:pPr>
              <a:buFont typeface="Wingdings" pitchFamily="2" charset="2"/>
              <a:buChar char="v"/>
              <a:defRPr/>
            </a:pPr>
            <a:endParaRPr lang="pt-BR" sz="14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pt-BR" sz="1400" b="1" dirty="0">
                <a:latin typeface="Arial" charset="0"/>
                <a:cs typeface="Arial" charset="0"/>
              </a:rPr>
              <a:t> Reflexão epistemológica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Esforço de pensar relação comunicação/educação;</a:t>
            </a:r>
          </a:p>
          <a:p>
            <a:pPr>
              <a:buFont typeface="Wingdings" pitchFamily="2" charset="2"/>
              <a:buChar char="v"/>
              <a:defRPr/>
            </a:pPr>
            <a:endParaRPr lang="pt-BR" sz="14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 </a:t>
            </a:r>
            <a:r>
              <a:rPr lang="pt-BR" sz="1400" b="1" dirty="0">
                <a:latin typeface="Arial" charset="0"/>
                <a:cs typeface="Arial" charset="0"/>
              </a:rPr>
              <a:t>Pedagogia da Comunicação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Campo de intervenção na prática pedagógica (Heloisa Dupas Penteado / Claudemir Viana)</a:t>
            </a:r>
          </a:p>
          <a:p>
            <a:pPr>
              <a:buFont typeface="Wingdings" pitchFamily="2" charset="2"/>
              <a:buChar char="v"/>
              <a:defRPr/>
            </a:pPr>
            <a:endParaRPr lang="pt-BR" sz="1400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pt-BR" sz="1400" b="1" dirty="0">
                <a:latin typeface="Arial" charset="0"/>
                <a:cs typeface="Arial" charset="0"/>
              </a:rPr>
              <a:t> Produção midiática voltada à educação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pt-BR" sz="1400" dirty="0">
                <a:latin typeface="Arial" charset="0"/>
                <a:cs typeface="Arial" charset="0"/>
              </a:rPr>
              <a:t>Exercidas pelos MCM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9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PUB – 2 bolsas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“</a:t>
            </a:r>
            <a:r>
              <a:rPr lang="pt-BR" b="1" dirty="0" err="1" smtClean="0"/>
              <a:t>Interdisciplinariedade</a:t>
            </a:r>
            <a:r>
              <a:rPr lang="pt-BR" b="1" dirty="0" smtClean="0"/>
              <a:t> </a:t>
            </a:r>
            <a:r>
              <a:rPr lang="pt-BR" b="1" dirty="0"/>
              <a:t>como estratégia de ensino na </a:t>
            </a:r>
            <a:r>
              <a:rPr lang="pt-BR" b="1" dirty="0" smtClean="0"/>
              <a:t>graduação”</a:t>
            </a:r>
            <a:endParaRPr lang="pt-BR" dirty="0"/>
          </a:p>
          <a:p>
            <a:r>
              <a:rPr lang="pt-BR" dirty="0" smtClean="0"/>
              <a:t>- </a:t>
            </a:r>
            <a:r>
              <a:rPr lang="pt-BR" u="sng" dirty="0">
                <a:hlinkClick r:id="rId2"/>
              </a:rPr>
              <a:t>http://www2.eca.usp.br/tecnologiaseducom</a:t>
            </a:r>
            <a:r>
              <a:rPr lang="pt-BR" u="sng" dirty="0" smtClean="0">
                <a:hlinkClick r:id="rId2"/>
              </a:rPr>
              <a:t>/</a:t>
            </a:r>
            <a:endParaRPr lang="pt-BR" u="sng" dirty="0" smtClean="0"/>
          </a:p>
          <a:p>
            <a:endParaRPr lang="pt-BR" u="sng" dirty="0" smtClean="0"/>
          </a:p>
          <a:p>
            <a:r>
              <a:rPr lang="pt-BR" dirty="0" smtClean="0"/>
              <a:t>Este semestre: </a:t>
            </a:r>
            <a:r>
              <a:rPr lang="pt-BR" dirty="0" err="1" smtClean="0"/>
              <a:t>interdisciplinariedade</a:t>
            </a:r>
            <a:r>
              <a:rPr lang="pt-BR" dirty="0" smtClean="0"/>
              <a:t> entre:</a:t>
            </a:r>
          </a:p>
          <a:p>
            <a:r>
              <a:rPr lang="pt-BR" dirty="0" smtClean="0"/>
              <a:t>- Fundamentos </a:t>
            </a:r>
            <a:r>
              <a:rPr lang="pt-BR" dirty="0"/>
              <a:t>Epistemológicos da </a:t>
            </a:r>
            <a:r>
              <a:rPr lang="pt-BR" dirty="0" err="1" smtClean="0"/>
              <a:t>Educomunicação</a:t>
            </a:r>
            <a:r>
              <a:rPr lang="pt-BR" dirty="0" smtClean="0"/>
              <a:t>,  </a:t>
            </a:r>
            <a:r>
              <a:rPr lang="pt-BR" dirty="0"/>
              <a:t>(CCA 0287) </a:t>
            </a:r>
            <a:r>
              <a:rPr lang="pt-BR" dirty="0" smtClean="0"/>
              <a:t>- </a:t>
            </a:r>
            <a:r>
              <a:rPr lang="pt-BR" dirty="0"/>
              <a:t>Prof. Dr. Claudemir </a:t>
            </a:r>
            <a:r>
              <a:rPr lang="pt-BR" dirty="0" smtClean="0"/>
              <a:t>Viana;</a:t>
            </a:r>
          </a:p>
          <a:p>
            <a:r>
              <a:rPr lang="pt-BR" dirty="0" smtClean="0"/>
              <a:t>-  </a:t>
            </a:r>
            <a:r>
              <a:rPr lang="pt-BR" dirty="0"/>
              <a:t>Atividades Acadêmicas, Científicas e Culturais II (ACC </a:t>
            </a:r>
            <a:r>
              <a:rPr lang="pt-BR" dirty="0" smtClean="0"/>
              <a:t>II - CCA0299),  </a:t>
            </a:r>
            <a:r>
              <a:rPr lang="pt-BR" dirty="0"/>
              <a:t>ministrada pelo Professor Dr. Richard </a:t>
            </a:r>
            <a:r>
              <a:rPr lang="pt-BR" dirty="0" err="1" smtClean="0"/>
              <a:t>Romancini</a:t>
            </a:r>
            <a:r>
              <a:rPr lang="pt-BR" dirty="0" smtClean="0"/>
              <a:t>.</a:t>
            </a:r>
            <a:endParaRPr lang="pt-BR" dirty="0"/>
          </a:p>
          <a:p>
            <a:endParaRPr lang="pt-BR" u="sng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Objetivos</a:t>
            </a:r>
            <a:br>
              <a:rPr lang="pt-BR" b="1" dirty="0"/>
            </a:br>
            <a:endParaRPr lang="pt-BR" dirty="0"/>
          </a:p>
          <a:p>
            <a:r>
              <a:rPr lang="pt-BR" b="1" dirty="0"/>
              <a:t>Principal:</a:t>
            </a:r>
            <a:endParaRPr lang="pt-BR" dirty="0"/>
          </a:p>
          <a:p>
            <a:r>
              <a:rPr lang="pt-BR" dirty="0"/>
              <a:t>- Inovar e consolidar processos de </a:t>
            </a:r>
            <a:r>
              <a:rPr lang="pt-BR" dirty="0" err="1"/>
              <a:t>interdisplinariedade</a:t>
            </a:r>
            <a:r>
              <a:rPr lang="pt-BR" dirty="0"/>
              <a:t> no ensino de graduação utilizando as tecnologias da comunicação digital.</a:t>
            </a:r>
          </a:p>
          <a:p>
            <a:r>
              <a:rPr lang="pt-BR" b="1" dirty="0"/>
              <a:t>Secundários:</a:t>
            </a:r>
            <a:endParaRPr lang="pt-BR" dirty="0"/>
          </a:p>
          <a:p>
            <a:r>
              <a:rPr lang="pt-BR" dirty="0"/>
              <a:t>- Produção de narrativas </a:t>
            </a:r>
            <a:r>
              <a:rPr lang="pt-BR" dirty="0" err="1"/>
              <a:t>transmidiáticas</a:t>
            </a:r>
            <a:r>
              <a:rPr lang="pt-BR" dirty="0"/>
              <a:t> entre as três disciplinas envolvidas no projeto;</a:t>
            </a:r>
          </a:p>
          <a:p>
            <a:r>
              <a:rPr lang="pt-BR" dirty="0"/>
              <a:t>- Registro da experiência para ampla consulta na internet e demais dispositivos;</a:t>
            </a:r>
          </a:p>
          <a:p>
            <a:r>
              <a:rPr lang="pt-BR" dirty="0"/>
              <a:t>- Reflexão pontual, a ser desenvolvida pelos três professores e bolsistas envolvidos no projeto, em formato de artigo acadêmico.</a:t>
            </a:r>
          </a:p>
          <a:p>
            <a:r>
              <a:rPr lang="pt-BR" dirty="0"/>
              <a:t>- Fornecer modelos e exemplos de produtos resultantes da implementação de processos de </a:t>
            </a:r>
            <a:r>
              <a:rPr lang="pt-BR" dirty="0" err="1"/>
              <a:t>interdisciplinariedade</a:t>
            </a:r>
            <a:r>
              <a:rPr lang="pt-BR" dirty="0"/>
              <a:t> para os cursos de graduação da Universidade de São Paulo.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2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Convergência </a:t>
            </a:r>
            <a:r>
              <a:rPr lang="pt-BR" dirty="0"/>
              <a:t>entre os pontos de contato das </a:t>
            </a:r>
            <a:r>
              <a:rPr lang="pt-BR" dirty="0" smtClean="0"/>
              <a:t>disciplinas para </a:t>
            </a:r>
            <a:r>
              <a:rPr lang="pt-BR" dirty="0"/>
              <a:t>a produção de produtos de comunicação e registro de narrativas </a:t>
            </a:r>
            <a:r>
              <a:rPr lang="pt-BR" dirty="0" err="1"/>
              <a:t>transmídia</a:t>
            </a:r>
            <a:r>
              <a:rPr lang="pt-BR" dirty="0"/>
              <a:t> que acontecerão durante o semestre 2018/2.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Posteriormente</a:t>
            </a:r>
            <a:r>
              <a:rPr lang="pt-BR" dirty="0"/>
              <a:t>, utilizaremos métodos específicos da comunicação digital para produção e espalhamento destas narrativas: redação de conteúdos em diversas mídias (texto, áudio, vídeo) e articulação de formatos nas redes sociais digitais: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, Instagram, </a:t>
            </a:r>
            <a:r>
              <a:rPr lang="pt-BR" dirty="0" err="1"/>
              <a:t>You</a:t>
            </a:r>
            <a:r>
              <a:rPr lang="pt-BR" dirty="0"/>
              <a:t> Tube, </a:t>
            </a:r>
            <a:r>
              <a:rPr lang="pt-BR" dirty="0" err="1"/>
              <a:t>Sound</a:t>
            </a:r>
            <a:r>
              <a:rPr lang="pt-BR" dirty="0"/>
              <a:t> </a:t>
            </a:r>
            <a:r>
              <a:rPr lang="pt-BR" dirty="0" err="1"/>
              <a:t>Cloud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5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611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Retrospectiva</vt:lpstr>
      <vt:lpstr>Tecnologias da Comunicação &amp; Educomunicação</vt:lpstr>
      <vt:lpstr>Recorte: contexto Educomunicação  anos 2000</vt:lpstr>
      <vt:lpstr>Ecossistema Comunicativo</vt:lpstr>
      <vt:lpstr>Apresentação do PowerPoint</vt:lpstr>
      <vt:lpstr>Apresentação do PowerPoint</vt:lpstr>
      <vt:lpstr>Apresentação do PowerPoint</vt:lpstr>
      <vt:lpstr>Projeto PUB – 2 bolsas</vt:lpstr>
      <vt:lpstr>Objetivos do projeto</vt:lpstr>
      <vt:lpstr>Método</vt:lpstr>
      <vt:lpstr>Atividades a serem desenvolvidas</vt:lpstr>
      <vt:lpstr>Transmídia </vt:lpstr>
      <vt:lpstr>Apresentação do PowerPoint</vt:lpstr>
      <vt:lpstr>Apresentação do PowerPoint</vt:lpstr>
      <vt:lpstr>Atividade em grupo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da Comunicação &amp; educomunicação</dc:title>
  <dc:creator>User</dc:creator>
  <cp:lastModifiedBy>User</cp:lastModifiedBy>
  <cp:revision>29</cp:revision>
  <dcterms:created xsi:type="dcterms:W3CDTF">2018-08-13T19:15:27Z</dcterms:created>
  <dcterms:modified xsi:type="dcterms:W3CDTF">2018-08-13T21:03:59Z</dcterms:modified>
</cp:coreProperties>
</file>