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31"/>
  </p:normalViewPr>
  <p:slideViewPr>
    <p:cSldViewPr snapToGrid="0" snapToObjects="1">
      <p:cViewPr varScale="1">
        <p:scale>
          <a:sx n="79" d="100"/>
          <a:sy n="79" d="100"/>
        </p:scale>
        <p:origin x="1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499F-7C58-6D2B-4CA5-0107F2BCD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C5311-ADD0-4C5C-7C93-4482426C8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51227-6786-C282-6E83-8A91B5DA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C7BC7-A375-3FF5-8A59-B348B605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B413A-6545-0B02-27F7-BFE2A7E03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1948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2EC7-553D-83A5-4D77-A824CA74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A64C0-92D6-7A2A-96B7-96ED945E0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9C16B-E27A-3E08-3947-16A93D8C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2D80-A5AB-020A-31A2-A6B13E48F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BBAA7-4F96-287E-BD85-F85D1BDB7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3306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5F904B-5A89-54F6-13D8-BA908B88CC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20B56-7024-B4A2-1076-A95DE6341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89FA-5888-2B25-5909-6DE61BA3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2024-B892-7F79-DA6B-4CDAD0DB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9EF13-4975-EB10-2DE2-B064B605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1878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4E1B1-A05B-0658-9568-6110A871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6BD10-6A81-BF70-51F5-372F314B0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1AFC-EED8-6E1A-28B8-DA49A17A4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8722F-2E69-B7D1-E83E-89D41618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1E731-280E-9E67-CDFA-80DB9441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08995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611E7-286E-3537-D375-7BC2466D8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2AEE1-A770-93A6-C295-5519E3E28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5F937-0F81-E941-E0D2-018634F1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46C48-0734-7778-05A5-3ADAA6FF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098E0-CCCD-B7AB-43A5-198A3BBB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2626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1B297-A529-10F4-EBE5-B56C30DDC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8AC9A-3170-1CC4-2C68-CC89D5AA1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BD8BF-368E-9780-8643-9AEB8687E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0E7C5-A210-75F5-2752-C6EFC7B8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A5B07-EB80-908D-F967-56BB41D0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E967C-4603-791B-3FEC-F5BA28AF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36152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E565C-022D-DC23-E71E-0DBD49FF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EEBE-CF12-7746-2036-82D508139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7604A-BC88-CAD9-94AA-DF3FDD550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653389-3030-EF48-6D93-805610963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524BF0-8881-0710-002F-CF1F747EF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5109E4-C65F-D884-FCA7-CCE40B61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1C942-6280-60DA-F069-B5B01D24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4201D-C927-5B9D-F184-D2D5B740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29392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9E3D3-2422-D1D2-8A9F-993C3821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30319-666C-96FA-7F2F-8764282A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B76B6-3E15-97F9-B7C8-0E6EE262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F1259A-BA0B-6B4B-407C-D58454E0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2397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99686-60F3-BA71-DA25-C8545C10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ECB03-3116-FF1C-1296-280283FC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F3F4C-D41C-785B-E46A-E0A46E52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3765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67CB-790C-6911-AA67-8B8B3070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416E7-1A51-0B0E-B184-1779D9050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10AD8-664B-EBD8-A6E2-9EB6F62B7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1609C-A6B9-C596-6C5E-57AE38CB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D54E4-7552-627C-215E-5F00BF70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ED06F-68DF-33A6-8DE0-3BF97677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1762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B578A-536A-5172-289E-AE088032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BBBB95-309F-B50B-38AF-E0A60DD51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58EF4-8B08-D22C-5790-83DE27932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E75B3-77AD-E05B-528E-64C546BA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D1977-5E85-C49D-7304-F5FEDB51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DCA34-3F69-E56D-33C7-5313FDCA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27672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C9BAEB-1A08-0D82-1900-C7AA08F1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FE1CB-D5FE-6BFF-BE51-D92814011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0F325-5BD0-3514-E8D1-2E7A36C77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8423-7DC6-1442-B81C-3A746B2E40A9}" type="datetimeFigureOut">
              <a:rPr lang="en-BR" smtClean="0"/>
              <a:t>11/05/22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1E423-3DE5-AFD5-D5DD-252477E51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BEE2F-BF31-3E27-B278-BD7082C7E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E1DA-F5A7-3D40-8113-BB2F30E701B6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9288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652AAE2-0424-FC06-08D3-41BA67E88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1655762"/>
          </a:xfrm>
        </p:spPr>
        <p:txBody>
          <a:bodyPr/>
          <a:lstStyle/>
          <a:p>
            <a:r>
              <a:rPr lang="en-BR" dirty="0"/>
              <a:t>Imagens do genoma de SARS Cov- coronavírus</a:t>
            </a:r>
          </a:p>
        </p:txBody>
      </p:sp>
      <p:pic>
        <p:nvPicPr>
          <p:cNvPr id="1026" name="Picture 2" descr="Frontiers | SARS-CoV-2 Accessory Proteins in Viral Pathogenesis: Knowns and  Unknowns | Immunology">
            <a:extLst>
              <a:ext uri="{FF2B5EF4-FFF2-40B4-BE49-F238E27FC236}">
                <a16:creationId xmlns:a16="http://schemas.microsoft.com/office/drawing/2014/main" id="{1B15DF1D-4711-4EBD-2261-F8CF379C6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27881"/>
            <a:ext cx="914400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70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2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251BB70E-30AB-200A-F7AB-E27ADC82C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481" y="114300"/>
            <a:ext cx="9652697" cy="6032937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945154E9-CBD1-870F-F076-279EB515B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825006"/>
            <a:ext cx="4334898" cy="3201156"/>
          </a:xfrm>
          <a:prstGeom prst="rect">
            <a:avLst/>
          </a:prstGeom>
        </p:spPr>
      </p:pic>
      <p:sp>
        <p:nvSpPr>
          <p:cNvPr id="10" name="Subtitle 9">
            <a:extLst>
              <a:ext uri="{FF2B5EF4-FFF2-40B4-BE49-F238E27FC236}">
                <a16:creationId xmlns:a16="http://schemas.microsoft.com/office/drawing/2014/main" id="{271A48BE-AAE0-5DC3-C09C-94163DAD89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85244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F M Menck</dc:creator>
  <cp:lastModifiedBy>Carlos F M Menck</cp:lastModifiedBy>
  <cp:revision>1</cp:revision>
  <dcterms:created xsi:type="dcterms:W3CDTF">2022-05-11T14:40:31Z</dcterms:created>
  <dcterms:modified xsi:type="dcterms:W3CDTF">2022-05-11T14:44:56Z</dcterms:modified>
</cp:coreProperties>
</file>