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01" r:id="rId2"/>
    <p:sldId id="530" r:id="rId3"/>
    <p:sldId id="548" r:id="rId4"/>
    <p:sldId id="553" r:id="rId5"/>
    <p:sldId id="554" r:id="rId6"/>
    <p:sldId id="555" r:id="rId7"/>
    <p:sldId id="552" r:id="rId8"/>
    <p:sldId id="549" r:id="rId9"/>
    <p:sldId id="550" r:id="rId10"/>
    <p:sldId id="507" r:id="rId11"/>
    <p:sldId id="558" r:id="rId12"/>
    <p:sldId id="557" r:id="rId13"/>
    <p:sldId id="551" r:id="rId14"/>
    <p:sldId id="556" r:id="rId15"/>
    <p:sldId id="529" r:id="rId16"/>
    <p:sldId id="503" r:id="rId17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32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  <a:srgbClr val="FF2F92"/>
    <a:srgbClr val="46E5FA"/>
    <a:srgbClr val="39FAD2"/>
    <a:srgbClr val="00FA00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/>
    <p:restoredTop sz="96327"/>
  </p:normalViewPr>
  <p:slideViewPr>
    <p:cSldViewPr snapToGrid="0" snapToObjects="1" showGuides="1">
      <p:cViewPr varScale="1">
        <p:scale>
          <a:sx n="97" d="100"/>
          <a:sy n="97" d="100"/>
        </p:scale>
        <p:origin x="1128" y="184"/>
      </p:cViewPr>
      <p:guideLst>
        <p:guide pos="3432"/>
        <p:guide orient="horz" pos="1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EA44-C37E-AD41-BDA5-1837F4EF4681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8B4-CA77-2749-A829-D7A609EFB4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61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45CE-713B-3E4C-86E6-BC5ED5352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2C9ED-AC07-2F4F-8989-D729D7F5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5B6D-BF38-D249-8FBC-67D8479A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1AF3-B976-A643-A110-9DB4ED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C11B-69A5-1343-BE52-B75D14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385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457-825D-504D-A230-7C77796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288F8-7CCC-1844-8BF9-96064FA3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62AF-5989-1649-86AA-8F1A628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CCB5-DC5A-004E-99C4-E938F97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B507-AFCC-9444-B68D-847BE17B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1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25964-30BD-AE42-9498-7582713F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6CBB8-118D-014F-98D9-9D2D729A6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7E3E-7586-5043-8B9E-2E5CD924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5B70-46A6-104C-87E7-36338863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6482-0A11-8D49-9296-93F5B4B4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291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F3D-B0D0-7C4E-91B3-B59A8423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7A1A-BCA2-1B4F-AEE8-F1320582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ED25-E8D0-F54A-B013-488C425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787E-C3D2-F14B-AF89-7579BC33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BD39-EC18-0F41-8C36-7E0642A3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439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1B12-249F-3D4E-A933-CAF64639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FC3A-D746-4E4E-8263-9C3AA246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B8F8-B31F-514D-B3D5-DF41E55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CF3-9392-2245-98F4-9B6DAAB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339F-7277-4D4F-98C6-C2AEC6BF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710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1A1E-D413-6941-B42B-F55892BD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B4C3-C9E1-7048-A8DA-60BA82DE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B30E-B6F5-B44E-BCA8-ACAB4875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B6E1C-C668-8845-859B-714BCD1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24D08-3E99-094A-98A4-0162F20E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2F45-BF2F-4D45-98FC-0AAC594B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0259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05AD-E83D-6A41-8A2A-433BD08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5887-9414-D644-B093-3EE91D44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E4A7-0B10-AA40-9A2C-9F2CEB0F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D5B1-0477-E04E-B23A-52EAC5D37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ECD5-E2EA-A34E-A005-72C4CC1DD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80E0-4344-A446-AAB3-0C19287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2F3FC-E41A-4242-ACD7-604A0368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2A17A-0884-2B45-B3AE-9B92D79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782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336-1E37-D34D-8D93-27E36E2D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01ECD-4239-514F-9B01-1429F224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C8E5F-A134-C34A-ADCF-48A7042F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A999-2BA3-AA4B-888C-E76CBBE4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09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9DD8F-A7E5-6249-ABA7-F8603703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C3E8F-E132-AD40-B659-FA9DAB05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E8FC-F35D-8045-B843-2BB0CB5B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637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03B-233E-144D-8282-BB87F3D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122B-94B5-4241-A0A5-5D231DDA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D345-E1F0-CB4D-A289-83A6E23E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B5D2-62A2-E345-BFAE-07B58AE0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77D0-0FFD-BB45-9A81-D4201197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C02B8-6624-A547-ADDB-0AAA5C4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418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530-2633-F748-AD38-0C65819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A0CC3-750B-C84D-8A7F-9A433CDE6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67FC2-2317-234F-A28A-00FDB1DC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55F5-FAD0-8C45-8661-5F3337A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1CA4-9723-B744-95B8-0A504F5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BA51-9EF2-E34F-85A8-2E992DE8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499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5AB1-316E-6348-9226-D55A2120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A655-752B-6D41-960F-954E36AD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E1875-EBF7-BE4B-90B6-993C8145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5B4B-E04E-F549-BD65-BDD4A878942C}" type="datetimeFigureOut">
              <a:rPr lang="en-CL" smtClean="0"/>
              <a:t>18-09-23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3DE5-AAF6-F54C-90D7-F2885B58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46AF-C67E-BC40-8BE2-E8D70D1C4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344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8304F-AE90-8244-80AA-4AF993912AAF}"/>
              </a:ext>
            </a:extLst>
          </p:cNvPr>
          <p:cNvSpPr txBox="1"/>
          <p:nvPr/>
        </p:nvSpPr>
        <p:spPr>
          <a:xfrm>
            <a:off x="-16626" y="0"/>
            <a:ext cx="12208625" cy="15411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de oxidantes e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radicais derivados do nitrogênio</a:t>
            </a:r>
            <a:endParaRPr lang="pt-BR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D69C3-BA26-064B-B225-059345E9F1E7}"/>
              </a:ext>
            </a:extLst>
          </p:cNvPr>
          <p:cNvSpPr txBox="1"/>
          <p:nvPr/>
        </p:nvSpPr>
        <p:spPr>
          <a:xfrm>
            <a:off x="145774" y="1715786"/>
            <a:ext cx="58044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QBQ2509: Bioquímica Redox</a:t>
            </a:r>
          </a:p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QBQ5893: Processos Redox em Bioquímica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Dr. Danilo B.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Medinas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169A-A4B6-1943-8BF2-D2BAE819E06E}"/>
              </a:ext>
            </a:extLst>
          </p:cNvPr>
          <p:cNvSpPr txBox="1"/>
          <p:nvPr/>
        </p:nvSpPr>
        <p:spPr>
          <a:xfrm>
            <a:off x="426619" y="3746485"/>
            <a:ext cx="5242761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estudo para prova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Halliwell: Capítulo 2 e 5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Manuscritos citados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8F428-1873-1FFC-65DD-FF7B83EDD3E4}"/>
              </a:ext>
            </a:extLst>
          </p:cNvPr>
          <p:cNvSpPr txBox="1"/>
          <p:nvPr/>
        </p:nvSpPr>
        <p:spPr>
          <a:xfrm>
            <a:off x="6444759" y="6200688"/>
            <a:ext cx="5242761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poluída com óxidos de nitrogênio </a:t>
            </a:r>
            <a:endParaRPr lang="pt-BR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itrogen Dioxide News, Articles | The Scientist Magazine®">
            <a:extLst>
              <a:ext uri="{FF2B5EF4-FFF2-40B4-BE49-F238E27FC236}">
                <a16:creationId xmlns:a16="http://schemas.microsoft.com/office/drawing/2014/main" id="{E2DC7A3C-4F6F-02E1-36C5-4D9BA5E8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51" y="1823913"/>
            <a:ext cx="4376775" cy="43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1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122086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como </a:t>
            </a:r>
            <a:r>
              <a:rPr lang="pt-BR" sz="4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hidroxilações</a:t>
            </a:r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OH</a:t>
            </a:r>
            <a:r>
              <a:rPr lang="pt-BR" sz="40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BR" sz="4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nitrações</a:t>
            </a:r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deixam um rastro molecular da produção do NO</a:t>
            </a:r>
            <a:r>
              <a:rPr lang="pt-BR" sz="4000" b="1" baseline="-25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14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C05ED-7221-EAEA-C41E-AD0E2E03A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64" y="1315302"/>
            <a:ext cx="8422341" cy="5394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do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8421901" y="6542722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</p:spTree>
    <p:extLst>
      <p:ext uri="{BB962C8B-B14F-4D97-AF65-F5344CB8AC3E}">
        <p14:creationId xmlns:p14="http://schemas.microsoft.com/office/powerpoint/2010/main" val="235983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4649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radical carbonato não pode ser produzido pela oxidação de bicarbonato por peroxidases devido ao seu alto potencial de redução.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453C0-A471-0A74-0CFB-800C908B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09" y="1289725"/>
            <a:ext cx="6355404" cy="42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6D02E72-F920-96BF-2F12-5D355EEA5816}"/>
              </a:ext>
            </a:extLst>
          </p:cNvPr>
          <p:cNvGrpSpPr/>
          <p:nvPr/>
        </p:nvGrpSpPr>
        <p:grpSpPr>
          <a:xfrm>
            <a:off x="1947810" y="1247446"/>
            <a:ext cx="8296379" cy="5610554"/>
            <a:chOff x="1894264" y="1247565"/>
            <a:chExt cx="8296379" cy="56105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F1A6E1-DB28-2D5F-1F9E-23BEAF44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4264" y="1247565"/>
              <a:ext cx="8296379" cy="54923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A7C1AA-7810-A0C7-1265-FFAD3B8300EA}"/>
                </a:ext>
              </a:extLst>
            </p:cNvPr>
            <p:cNvSpPr txBox="1"/>
            <p:nvPr/>
          </p:nvSpPr>
          <p:spPr>
            <a:xfrm>
              <a:off x="8224682" y="6596509"/>
              <a:ext cx="18758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L" sz="1100" dirty="0">
                  <a:latin typeface="Arial" panose="020B0604020202020204" pitchFamily="34" charset="0"/>
                  <a:cs typeface="Arial" panose="020B0604020202020204" pitchFamily="34" charset="0"/>
                </a:rPr>
                <a:t>Augusto </a:t>
              </a:r>
              <a:r>
                <a:rPr lang="en-CL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n-CL" sz="1100" dirty="0">
                  <a:latin typeface="Arial" panose="020B0604020202020204" pitchFamily="34" charset="0"/>
                  <a:cs typeface="Arial" panose="020B0604020202020204" pitchFamily="34" charset="0"/>
                </a:rPr>
                <a:t>, FRBM, 2002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reatividade do CO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E1B9CB-E1F6-A9EA-28C3-06787224F955}"/>
              </a:ext>
            </a:extLst>
          </p:cNvPr>
          <p:cNvGrpSpPr/>
          <p:nvPr/>
        </p:nvGrpSpPr>
        <p:grpSpPr>
          <a:xfrm>
            <a:off x="1574883" y="4399041"/>
            <a:ext cx="372927" cy="1596571"/>
            <a:chOff x="1574883" y="4399041"/>
            <a:chExt cx="372927" cy="15965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1E3AFA-BE9A-59B8-AAB1-D53E475E4999}"/>
                </a:ext>
              </a:extLst>
            </p:cNvPr>
            <p:cNvCxnSpPr/>
            <p:nvPr/>
          </p:nvCxnSpPr>
          <p:spPr>
            <a:xfrm>
              <a:off x="1574883" y="4399041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B70514-92A7-F8CD-F87D-EC48DEE7E89B}"/>
                </a:ext>
              </a:extLst>
            </p:cNvPr>
            <p:cNvCxnSpPr/>
            <p:nvPr/>
          </p:nvCxnSpPr>
          <p:spPr>
            <a:xfrm>
              <a:off x="1574883" y="4653041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7C0A3C9-B94B-A7CF-9392-841C07B29B86}"/>
                </a:ext>
              </a:extLst>
            </p:cNvPr>
            <p:cNvCxnSpPr/>
            <p:nvPr/>
          </p:nvCxnSpPr>
          <p:spPr>
            <a:xfrm>
              <a:off x="1574883" y="5995612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D82164F-3220-2609-C84F-C7B00F1A396F}"/>
                </a:ext>
              </a:extLst>
            </p:cNvPr>
            <p:cNvCxnSpPr/>
            <p:nvPr/>
          </p:nvCxnSpPr>
          <p:spPr>
            <a:xfrm>
              <a:off x="1574883" y="5777898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2CEC1D-9BBA-350E-8886-BFD4D07CAB33}"/>
                </a:ext>
              </a:extLst>
            </p:cNvPr>
            <p:cNvCxnSpPr/>
            <p:nvPr/>
          </p:nvCxnSpPr>
          <p:spPr>
            <a:xfrm>
              <a:off x="1574883" y="5560184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1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do 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seus radicais derivados 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7880F-0252-9E58-1693-83E03C14DC02}"/>
              </a:ext>
            </a:extLst>
          </p:cNvPr>
          <p:cNvSpPr txBox="1"/>
          <p:nvPr/>
        </p:nvSpPr>
        <p:spPr>
          <a:xfrm>
            <a:off x="135054" y="1434455"/>
            <a:ext cx="70138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presença de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nitrosotióis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derivados do oxido nítrico.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 mitocôndrias e envolvidas no controle metabólico estão enriquecidas dentre proteínas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S-nitrosadas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Metade depende de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Geralmente localizada em resíduos de cisteína expostos ao solvente, na vizinhança de aminoácidos carregados e em hélices α.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S-transnitrosação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envolvendo glutationa 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tioredoxina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 prover um mecanismo para especific1dade desta modificação.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B1FB4-2776-6465-9016-0768781F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786" y="1665288"/>
            <a:ext cx="3755017" cy="4898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2C19D8-B6B7-7B9B-5FA6-C1928742B151}"/>
              </a:ext>
            </a:extLst>
          </p:cNvPr>
          <p:cNvSpPr txBox="1"/>
          <p:nvPr/>
        </p:nvSpPr>
        <p:spPr>
          <a:xfrm>
            <a:off x="7603385" y="1298699"/>
            <a:ext cx="38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L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edox proteome of Cys modifications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1A359-C06D-0442-C2B0-680BB4016BAD}"/>
              </a:ext>
            </a:extLst>
          </p:cNvPr>
          <p:cNvSpPr txBox="1"/>
          <p:nvPr/>
        </p:nvSpPr>
        <p:spPr>
          <a:xfrm>
            <a:off x="8739432" y="6563918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Gould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JBC, 2013</a:t>
            </a:r>
          </a:p>
        </p:txBody>
      </p:sp>
    </p:spTree>
    <p:extLst>
      <p:ext uri="{BB962C8B-B14F-4D97-AF65-F5344CB8AC3E}">
        <p14:creationId xmlns:p14="http://schemas.microsoft.com/office/powerpoint/2010/main" val="23625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e Exercícios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1" y="1290154"/>
            <a:ext cx="1200949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Sabendo que a concentração da enzima superóxido dismutase atinge níveis de 10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use a reação de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dismutação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ânion radical superóxido catalisada pela SOD (k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1,6 x10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a reação de formação do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=1,2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para avaliar a formação de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a concentração de estado estacionário do NO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de 15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150nM e 15nM. a) Escreva as reações e as equações de velocidade para cada condição);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Qual reação será prevalente em cada caso? Justifique.</a:t>
            </a:r>
          </a:p>
          <a:p>
            <a:pPr marL="514350" indent="-514350">
              <a:buFont typeface="+mj-lt"/>
              <a:buAutoNum type="arabicPeriod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 as possíveis rotas de formação do radical NO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</a:t>
            </a:r>
            <a:r>
              <a:rPr lang="pt-BR" sz="19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Esquematize reações em que o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atue como oxidante de 2 e</a:t>
            </a:r>
            <a:r>
              <a:rPr lang="pt-BR" sz="19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 contribuir para a peroxidação lipídica? </a:t>
            </a:r>
          </a:p>
          <a:p>
            <a:pPr marL="514350" indent="-514350">
              <a:buFont typeface="+mj-lt"/>
              <a:buAutoNum type="arabicPeriod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 alguns fatores relacionados com a dificuldade de provar a existência do radical carbonato em células e organismos.</a:t>
            </a:r>
          </a:p>
          <a:p>
            <a:pPr marL="514350" indent="-514350">
              <a:buFont typeface="+mj-lt"/>
              <a:buAutoNum type="arabicPeriod"/>
            </a:pPr>
            <a:endParaRPr lang="pt-BR" sz="19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diferença entre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nitração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9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nitrosação</a:t>
            </a:r>
            <a:r>
              <a:rPr lang="pt-BR" sz="19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Explique mencionando as espécies oxidantes envolvidas, as biomoléculas alvo e modificações introduzidas com os mecanismos de reação associados.</a:t>
            </a:r>
          </a:p>
        </p:txBody>
      </p:sp>
    </p:spTree>
    <p:extLst>
      <p:ext uri="{BB962C8B-B14F-4D97-AF65-F5344CB8AC3E}">
        <p14:creationId xmlns:p14="http://schemas.microsoft.com/office/powerpoint/2010/main" val="185284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876367"/>
            <a:ext cx="1157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Halliwell and </a:t>
            </a: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Gutteridge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Free Radicals in Biology and Medicine, 5</a:t>
            </a:r>
            <a:r>
              <a:rPr lang="en-US" sz="28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Edition, 2015.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Manuscritos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citados</a:t>
            </a:r>
            <a:r>
              <a:rPr lang="en-US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9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033CF8-5233-3BE3-AC0C-6DC6F6DB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87" y="1338162"/>
            <a:ext cx="9069025" cy="5519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 de oxidantes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derivados do nitrogênio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8A73B-0E9C-5810-AD53-92D595F5575F}"/>
              </a:ext>
            </a:extLst>
          </p:cNvPr>
          <p:cNvSpPr txBox="1"/>
          <p:nvPr/>
        </p:nvSpPr>
        <p:spPr>
          <a:xfrm>
            <a:off x="1615274" y="6417216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</p:spTree>
    <p:extLst>
      <p:ext uri="{BB962C8B-B14F-4D97-AF65-F5344CB8AC3E}">
        <p14:creationId xmlns:p14="http://schemas.microsoft.com/office/powerpoint/2010/main" val="217702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C05ED-7221-EAEA-C41E-AD0E2E03A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64" y="1315302"/>
            <a:ext cx="8422341" cy="5394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do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8421901" y="6542722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</p:spTree>
    <p:extLst>
      <p:ext uri="{BB962C8B-B14F-4D97-AF65-F5344CB8AC3E}">
        <p14:creationId xmlns:p14="http://schemas.microsoft.com/office/powerpoint/2010/main" val="20379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do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9894403" y="6542722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A9B43-16D9-AF54-7442-87E910E9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7" y="1878853"/>
            <a:ext cx="8375575" cy="830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0D658-F08F-3FC8-8B04-8671C09AD63A}"/>
              </a:ext>
            </a:extLst>
          </p:cNvPr>
          <p:cNvSpPr txBox="1"/>
          <p:nvPr/>
        </p:nvSpPr>
        <p:spPr>
          <a:xfrm>
            <a:off x="5499" y="1475636"/>
            <a:ext cx="837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com centros Fe-heme.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BD4C6-4ADA-17E7-C209-1BDAE8A6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9" y="2536876"/>
            <a:ext cx="8322564" cy="851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D2824D-C69A-D576-C423-948A8F8ECE00}"/>
              </a:ext>
            </a:extLst>
          </p:cNvPr>
          <p:cNvSpPr txBox="1"/>
          <p:nvPr/>
        </p:nvSpPr>
        <p:spPr>
          <a:xfrm>
            <a:off x="8442951" y="2709850"/>
            <a:ext cx="342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clorinante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597EB-6832-369A-9441-C4755BE1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18" y="3346087"/>
            <a:ext cx="8300720" cy="742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A2F3C0-8054-C714-A5B7-648F9ADF4534}"/>
              </a:ext>
            </a:extLst>
          </p:cNvPr>
          <p:cNvSpPr txBox="1"/>
          <p:nvPr/>
        </p:nvSpPr>
        <p:spPr>
          <a:xfrm>
            <a:off x="8442951" y="3486602"/>
            <a:ext cx="342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8725-1A14-3ACC-DC6B-D38D6791F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8" y="4204506"/>
            <a:ext cx="8235188" cy="677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810644-90A6-8C7E-636A-00C404BC8DD0}"/>
              </a:ext>
            </a:extLst>
          </p:cNvPr>
          <p:cNvSpPr txBox="1"/>
          <p:nvPr/>
        </p:nvSpPr>
        <p:spPr>
          <a:xfrm>
            <a:off x="8442951" y="4258293"/>
            <a:ext cx="342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nitrante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3D154-A5C8-B862-2D9E-98A70085B1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581"/>
          <a:stretch/>
        </p:blipFill>
        <p:spPr>
          <a:xfrm>
            <a:off x="199342" y="4997393"/>
            <a:ext cx="8300720" cy="742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58F3C-CB61-964C-AAA5-4E2F336CA3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" t="51522" r="-353" b="21059"/>
          <a:stretch/>
        </p:blipFill>
        <p:spPr>
          <a:xfrm>
            <a:off x="232592" y="5748055"/>
            <a:ext cx="8300720" cy="742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519F30-4C21-FC05-40F8-34EDA38DDC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62" t="22398" r="-157" b="50183"/>
          <a:stretch/>
        </p:blipFill>
        <p:spPr>
          <a:xfrm>
            <a:off x="7675126" y="4965095"/>
            <a:ext cx="2290570" cy="7426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1D3EF0-0F78-4559-3584-A794FBBAA0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271" t="74077" r="-468" b="-1496"/>
          <a:stretch/>
        </p:blipFill>
        <p:spPr>
          <a:xfrm>
            <a:off x="8002587" y="5747575"/>
            <a:ext cx="929418" cy="7426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CE0B04-8EF0-2137-D956-32AB006D29F7}"/>
              </a:ext>
            </a:extLst>
          </p:cNvPr>
          <p:cNvSpPr txBox="1"/>
          <p:nvPr/>
        </p:nvSpPr>
        <p:spPr>
          <a:xfrm>
            <a:off x="9855489" y="5134605"/>
            <a:ext cx="342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nitrante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093BD-7D9A-039E-DCE7-69CDEEE3BD3D}"/>
              </a:ext>
            </a:extLst>
          </p:cNvPr>
          <p:cNvSpPr txBox="1"/>
          <p:nvPr/>
        </p:nvSpPr>
        <p:spPr>
          <a:xfrm>
            <a:off x="8776363" y="5888090"/>
            <a:ext cx="342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nitrante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8EF8D1-8F8D-AB90-9CC6-D436DA8D6B43}"/>
              </a:ext>
            </a:extLst>
          </p:cNvPr>
          <p:cNvSpPr txBox="1"/>
          <p:nvPr/>
        </p:nvSpPr>
        <p:spPr>
          <a:xfrm>
            <a:off x="-81825" y="1982882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❖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15BA86-2B4D-FED1-FED7-2E0B17A651D7}"/>
              </a:ext>
            </a:extLst>
          </p:cNvPr>
          <p:cNvSpPr txBox="1"/>
          <p:nvPr/>
        </p:nvSpPr>
        <p:spPr>
          <a:xfrm>
            <a:off x="-81825" y="4258293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❖</a:t>
            </a:r>
          </a:p>
        </p:txBody>
      </p:sp>
    </p:spTree>
    <p:extLst>
      <p:ext uri="{BB962C8B-B14F-4D97-AF65-F5344CB8AC3E}">
        <p14:creationId xmlns:p14="http://schemas.microsoft.com/office/powerpoint/2010/main" val="33322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4359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do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7374889" y="6633808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Szabó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Nat Rev Drug Discov, 2007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C6CD3-7071-8E63-8C96-C9FC198B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225" y="127165"/>
            <a:ext cx="4121061" cy="65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8A1E6-3A0D-DD73-A245-F7A7FEC8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01" y="1168400"/>
            <a:ext cx="6565900" cy="568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4359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Reatividade do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peroxinitrito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(ONOO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9958871" y="6425990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7428A-EADB-0FD4-56A4-DFB5D4691029}"/>
              </a:ext>
            </a:extLst>
          </p:cNvPr>
          <p:cNvSpPr txBox="1"/>
          <p:nvPr/>
        </p:nvSpPr>
        <p:spPr>
          <a:xfrm>
            <a:off x="5771084" y="547559"/>
            <a:ext cx="837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de seus radicais derivados.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35F6FAE-EE19-44B4-276C-399D384A3510}"/>
              </a:ext>
            </a:extLst>
          </p:cNvPr>
          <p:cNvSpPr/>
          <p:nvPr/>
        </p:nvSpPr>
        <p:spPr>
          <a:xfrm>
            <a:off x="7201938" y="3773931"/>
            <a:ext cx="1628984" cy="769970"/>
          </a:xfrm>
          <a:custGeom>
            <a:avLst/>
            <a:gdLst>
              <a:gd name="connsiteX0" fmla="*/ 968991 w 1624084"/>
              <a:gd name="connsiteY0" fmla="*/ 54591 h 791570"/>
              <a:gd name="connsiteX1" fmla="*/ 395786 w 1624084"/>
              <a:gd name="connsiteY1" fmla="*/ 81887 h 791570"/>
              <a:gd name="connsiteX2" fmla="*/ 245660 w 1624084"/>
              <a:gd name="connsiteY2" fmla="*/ 122830 h 791570"/>
              <a:gd name="connsiteX3" fmla="*/ 204717 w 1624084"/>
              <a:gd name="connsiteY3" fmla="*/ 136478 h 791570"/>
              <a:gd name="connsiteX4" fmla="*/ 122830 w 1624084"/>
              <a:gd name="connsiteY4" fmla="*/ 177421 h 791570"/>
              <a:gd name="connsiteX5" fmla="*/ 27296 w 1624084"/>
              <a:gd name="connsiteY5" fmla="*/ 300251 h 791570"/>
              <a:gd name="connsiteX6" fmla="*/ 0 w 1624084"/>
              <a:gd name="connsiteY6" fmla="*/ 382138 h 791570"/>
              <a:gd name="connsiteX7" fmla="*/ 13648 w 1624084"/>
              <a:gd name="connsiteY7" fmla="*/ 518615 h 791570"/>
              <a:gd name="connsiteX8" fmla="*/ 27296 w 1624084"/>
              <a:gd name="connsiteY8" fmla="*/ 559558 h 791570"/>
              <a:gd name="connsiteX9" fmla="*/ 191069 w 1624084"/>
              <a:gd name="connsiteY9" fmla="*/ 696036 h 791570"/>
              <a:gd name="connsiteX10" fmla="*/ 232012 w 1624084"/>
              <a:gd name="connsiteY10" fmla="*/ 709684 h 791570"/>
              <a:gd name="connsiteX11" fmla="*/ 272956 w 1624084"/>
              <a:gd name="connsiteY11" fmla="*/ 736979 h 791570"/>
              <a:gd name="connsiteX12" fmla="*/ 354842 w 1624084"/>
              <a:gd name="connsiteY12" fmla="*/ 764275 h 791570"/>
              <a:gd name="connsiteX13" fmla="*/ 450377 w 1624084"/>
              <a:gd name="connsiteY13" fmla="*/ 791570 h 791570"/>
              <a:gd name="connsiteX14" fmla="*/ 1037230 w 1624084"/>
              <a:gd name="connsiteY14" fmla="*/ 750627 h 791570"/>
              <a:gd name="connsiteX15" fmla="*/ 1214651 w 1624084"/>
              <a:gd name="connsiteY15" fmla="*/ 709684 h 791570"/>
              <a:gd name="connsiteX16" fmla="*/ 1296538 w 1624084"/>
              <a:gd name="connsiteY16" fmla="*/ 682388 h 791570"/>
              <a:gd name="connsiteX17" fmla="*/ 1337481 w 1624084"/>
              <a:gd name="connsiteY17" fmla="*/ 668741 h 791570"/>
              <a:gd name="connsiteX18" fmla="*/ 1378424 w 1624084"/>
              <a:gd name="connsiteY18" fmla="*/ 641445 h 791570"/>
              <a:gd name="connsiteX19" fmla="*/ 1460311 w 1624084"/>
              <a:gd name="connsiteY19" fmla="*/ 614150 h 791570"/>
              <a:gd name="connsiteX20" fmla="*/ 1501254 w 1624084"/>
              <a:gd name="connsiteY20" fmla="*/ 586854 h 791570"/>
              <a:gd name="connsiteX21" fmla="*/ 1569493 w 1624084"/>
              <a:gd name="connsiteY21" fmla="*/ 504967 h 791570"/>
              <a:gd name="connsiteX22" fmla="*/ 1583141 w 1624084"/>
              <a:gd name="connsiteY22" fmla="*/ 464024 h 791570"/>
              <a:gd name="connsiteX23" fmla="*/ 1596788 w 1624084"/>
              <a:gd name="connsiteY23" fmla="*/ 409433 h 791570"/>
              <a:gd name="connsiteX24" fmla="*/ 1624084 w 1624084"/>
              <a:gd name="connsiteY24" fmla="*/ 327547 h 791570"/>
              <a:gd name="connsiteX25" fmla="*/ 1610436 w 1624084"/>
              <a:gd name="connsiteY25" fmla="*/ 109182 h 791570"/>
              <a:gd name="connsiteX26" fmla="*/ 1569493 w 1624084"/>
              <a:gd name="connsiteY26" fmla="*/ 81887 h 791570"/>
              <a:gd name="connsiteX27" fmla="*/ 1487606 w 1624084"/>
              <a:gd name="connsiteY27" fmla="*/ 54591 h 791570"/>
              <a:gd name="connsiteX28" fmla="*/ 1405720 w 1624084"/>
              <a:gd name="connsiteY28" fmla="*/ 27296 h 791570"/>
              <a:gd name="connsiteX29" fmla="*/ 1364777 w 1624084"/>
              <a:gd name="connsiteY29" fmla="*/ 13648 h 791570"/>
              <a:gd name="connsiteX30" fmla="*/ 1255594 w 1624084"/>
              <a:gd name="connsiteY30" fmla="*/ 0 h 791570"/>
              <a:gd name="connsiteX31" fmla="*/ 1050878 w 1624084"/>
              <a:gd name="connsiteY31" fmla="*/ 13648 h 791570"/>
              <a:gd name="connsiteX32" fmla="*/ 968991 w 1624084"/>
              <a:gd name="connsiteY32" fmla="*/ 40944 h 791570"/>
              <a:gd name="connsiteX33" fmla="*/ 928048 w 1624084"/>
              <a:gd name="connsiteY33" fmla="*/ 54591 h 791570"/>
              <a:gd name="connsiteX34" fmla="*/ 887105 w 1624084"/>
              <a:gd name="connsiteY34" fmla="*/ 68239 h 791570"/>
              <a:gd name="connsiteX0" fmla="*/ 968991 w 1624084"/>
              <a:gd name="connsiteY0" fmla="*/ 54591 h 791570"/>
              <a:gd name="connsiteX1" fmla="*/ 395786 w 1624084"/>
              <a:gd name="connsiteY1" fmla="*/ 81887 h 791570"/>
              <a:gd name="connsiteX2" fmla="*/ 245660 w 1624084"/>
              <a:gd name="connsiteY2" fmla="*/ 122830 h 791570"/>
              <a:gd name="connsiteX3" fmla="*/ 204717 w 1624084"/>
              <a:gd name="connsiteY3" fmla="*/ 136478 h 791570"/>
              <a:gd name="connsiteX4" fmla="*/ 122830 w 1624084"/>
              <a:gd name="connsiteY4" fmla="*/ 177421 h 791570"/>
              <a:gd name="connsiteX5" fmla="*/ 27296 w 1624084"/>
              <a:gd name="connsiteY5" fmla="*/ 300251 h 791570"/>
              <a:gd name="connsiteX6" fmla="*/ 0 w 1624084"/>
              <a:gd name="connsiteY6" fmla="*/ 382138 h 791570"/>
              <a:gd name="connsiteX7" fmla="*/ 13648 w 1624084"/>
              <a:gd name="connsiteY7" fmla="*/ 518615 h 791570"/>
              <a:gd name="connsiteX8" fmla="*/ 27296 w 1624084"/>
              <a:gd name="connsiteY8" fmla="*/ 559558 h 791570"/>
              <a:gd name="connsiteX9" fmla="*/ 191069 w 1624084"/>
              <a:gd name="connsiteY9" fmla="*/ 696036 h 791570"/>
              <a:gd name="connsiteX10" fmla="*/ 232012 w 1624084"/>
              <a:gd name="connsiteY10" fmla="*/ 709684 h 791570"/>
              <a:gd name="connsiteX11" fmla="*/ 272956 w 1624084"/>
              <a:gd name="connsiteY11" fmla="*/ 736979 h 791570"/>
              <a:gd name="connsiteX12" fmla="*/ 354842 w 1624084"/>
              <a:gd name="connsiteY12" fmla="*/ 764275 h 791570"/>
              <a:gd name="connsiteX13" fmla="*/ 450377 w 1624084"/>
              <a:gd name="connsiteY13" fmla="*/ 791570 h 791570"/>
              <a:gd name="connsiteX14" fmla="*/ 1037230 w 1624084"/>
              <a:gd name="connsiteY14" fmla="*/ 750627 h 791570"/>
              <a:gd name="connsiteX15" fmla="*/ 1214651 w 1624084"/>
              <a:gd name="connsiteY15" fmla="*/ 709684 h 791570"/>
              <a:gd name="connsiteX16" fmla="*/ 1296538 w 1624084"/>
              <a:gd name="connsiteY16" fmla="*/ 682388 h 791570"/>
              <a:gd name="connsiteX17" fmla="*/ 1337481 w 1624084"/>
              <a:gd name="connsiteY17" fmla="*/ 668741 h 791570"/>
              <a:gd name="connsiteX18" fmla="*/ 1378424 w 1624084"/>
              <a:gd name="connsiteY18" fmla="*/ 641445 h 791570"/>
              <a:gd name="connsiteX19" fmla="*/ 1460311 w 1624084"/>
              <a:gd name="connsiteY19" fmla="*/ 614150 h 791570"/>
              <a:gd name="connsiteX20" fmla="*/ 1501254 w 1624084"/>
              <a:gd name="connsiteY20" fmla="*/ 586854 h 791570"/>
              <a:gd name="connsiteX21" fmla="*/ 1569493 w 1624084"/>
              <a:gd name="connsiteY21" fmla="*/ 504967 h 791570"/>
              <a:gd name="connsiteX22" fmla="*/ 1583141 w 1624084"/>
              <a:gd name="connsiteY22" fmla="*/ 464024 h 791570"/>
              <a:gd name="connsiteX23" fmla="*/ 1596788 w 1624084"/>
              <a:gd name="connsiteY23" fmla="*/ 409433 h 791570"/>
              <a:gd name="connsiteX24" fmla="*/ 1624084 w 1624084"/>
              <a:gd name="connsiteY24" fmla="*/ 327547 h 791570"/>
              <a:gd name="connsiteX25" fmla="*/ 1596036 w 1624084"/>
              <a:gd name="connsiteY25" fmla="*/ 145182 h 791570"/>
              <a:gd name="connsiteX26" fmla="*/ 1569493 w 1624084"/>
              <a:gd name="connsiteY26" fmla="*/ 81887 h 791570"/>
              <a:gd name="connsiteX27" fmla="*/ 1487606 w 1624084"/>
              <a:gd name="connsiteY27" fmla="*/ 54591 h 791570"/>
              <a:gd name="connsiteX28" fmla="*/ 1405720 w 1624084"/>
              <a:gd name="connsiteY28" fmla="*/ 27296 h 791570"/>
              <a:gd name="connsiteX29" fmla="*/ 1364777 w 1624084"/>
              <a:gd name="connsiteY29" fmla="*/ 13648 h 791570"/>
              <a:gd name="connsiteX30" fmla="*/ 1255594 w 1624084"/>
              <a:gd name="connsiteY30" fmla="*/ 0 h 791570"/>
              <a:gd name="connsiteX31" fmla="*/ 1050878 w 1624084"/>
              <a:gd name="connsiteY31" fmla="*/ 13648 h 791570"/>
              <a:gd name="connsiteX32" fmla="*/ 968991 w 1624084"/>
              <a:gd name="connsiteY32" fmla="*/ 40944 h 791570"/>
              <a:gd name="connsiteX33" fmla="*/ 928048 w 1624084"/>
              <a:gd name="connsiteY33" fmla="*/ 54591 h 791570"/>
              <a:gd name="connsiteX34" fmla="*/ 887105 w 1624084"/>
              <a:gd name="connsiteY34" fmla="*/ 68239 h 791570"/>
              <a:gd name="connsiteX0" fmla="*/ 968991 w 1624084"/>
              <a:gd name="connsiteY0" fmla="*/ 54591 h 791570"/>
              <a:gd name="connsiteX1" fmla="*/ 395786 w 1624084"/>
              <a:gd name="connsiteY1" fmla="*/ 81887 h 791570"/>
              <a:gd name="connsiteX2" fmla="*/ 245660 w 1624084"/>
              <a:gd name="connsiteY2" fmla="*/ 122830 h 791570"/>
              <a:gd name="connsiteX3" fmla="*/ 204717 w 1624084"/>
              <a:gd name="connsiteY3" fmla="*/ 136478 h 791570"/>
              <a:gd name="connsiteX4" fmla="*/ 122830 w 1624084"/>
              <a:gd name="connsiteY4" fmla="*/ 177421 h 791570"/>
              <a:gd name="connsiteX5" fmla="*/ 27296 w 1624084"/>
              <a:gd name="connsiteY5" fmla="*/ 300251 h 791570"/>
              <a:gd name="connsiteX6" fmla="*/ 0 w 1624084"/>
              <a:gd name="connsiteY6" fmla="*/ 382138 h 791570"/>
              <a:gd name="connsiteX7" fmla="*/ 13648 w 1624084"/>
              <a:gd name="connsiteY7" fmla="*/ 518615 h 791570"/>
              <a:gd name="connsiteX8" fmla="*/ 27296 w 1624084"/>
              <a:gd name="connsiteY8" fmla="*/ 559558 h 791570"/>
              <a:gd name="connsiteX9" fmla="*/ 191069 w 1624084"/>
              <a:gd name="connsiteY9" fmla="*/ 696036 h 791570"/>
              <a:gd name="connsiteX10" fmla="*/ 232012 w 1624084"/>
              <a:gd name="connsiteY10" fmla="*/ 709684 h 791570"/>
              <a:gd name="connsiteX11" fmla="*/ 272956 w 1624084"/>
              <a:gd name="connsiteY11" fmla="*/ 736979 h 791570"/>
              <a:gd name="connsiteX12" fmla="*/ 354842 w 1624084"/>
              <a:gd name="connsiteY12" fmla="*/ 764275 h 791570"/>
              <a:gd name="connsiteX13" fmla="*/ 450377 w 1624084"/>
              <a:gd name="connsiteY13" fmla="*/ 791570 h 791570"/>
              <a:gd name="connsiteX14" fmla="*/ 1037230 w 1624084"/>
              <a:gd name="connsiteY14" fmla="*/ 750627 h 791570"/>
              <a:gd name="connsiteX15" fmla="*/ 1214651 w 1624084"/>
              <a:gd name="connsiteY15" fmla="*/ 709684 h 791570"/>
              <a:gd name="connsiteX16" fmla="*/ 1296538 w 1624084"/>
              <a:gd name="connsiteY16" fmla="*/ 682388 h 791570"/>
              <a:gd name="connsiteX17" fmla="*/ 1337481 w 1624084"/>
              <a:gd name="connsiteY17" fmla="*/ 668741 h 791570"/>
              <a:gd name="connsiteX18" fmla="*/ 1378424 w 1624084"/>
              <a:gd name="connsiteY18" fmla="*/ 641445 h 791570"/>
              <a:gd name="connsiteX19" fmla="*/ 1460311 w 1624084"/>
              <a:gd name="connsiteY19" fmla="*/ 614150 h 791570"/>
              <a:gd name="connsiteX20" fmla="*/ 1501254 w 1624084"/>
              <a:gd name="connsiteY20" fmla="*/ 586854 h 791570"/>
              <a:gd name="connsiteX21" fmla="*/ 1569493 w 1624084"/>
              <a:gd name="connsiteY21" fmla="*/ 504967 h 791570"/>
              <a:gd name="connsiteX22" fmla="*/ 1583141 w 1624084"/>
              <a:gd name="connsiteY22" fmla="*/ 464024 h 791570"/>
              <a:gd name="connsiteX23" fmla="*/ 1596788 w 1624084"/>
              <a:gd name="connsiteY23" fmla="*/ 409433 h 791570"/>
              <a:gd name="connsiteX24" fmla="*/ 1624084 w 1624084"/>
              <a:gd name="connsiteY24" fmla="*/ 327547 h 791570"/>
              <a:gd name="connsiteX25" fmla="*/ 1596036 w 1624084"/>
              <a:gd name="connsiteY25" fmla="*/ 145182 h 791570"/>
              <a:gd name="connsiteX26" fmla="*/ 1569493 w 1624084"/>
              <a:gd name="connsiteY26" fmla="*/ 81887 h 791570"/>
              <a:gd name="connsiteX27" fmla="*/ 1487606 w 1624084"/>
              <a:gd name="connsiteY27" fmla="*/ 54591 h 791570"/>
              <a:gd name="connsiteX28" fmla="*/ 1405720 w 1624084"/>
              <a:gd name="connsiteY28" fmla="*/ 27296 h 791570"/>
              <a:gd name="connsiteX29" fmla="*/ 1364777 w 1624084"/>
              <a:gd name="connsiteY29" fmla="*/ 13648 h 791570"/>
              <a:gd name="connsiteX30" fmla="*/ 1255594 w 1624084"/>
              <a:gd name="connsiteY30" fmla="*/ 0 h 791570"/>
              <a:gd name="connsiteX31" fmla="*/ 1050878 w 1624084"/>
              <a:gd name="connsiteY31" fmla="*/ 13648 h 791570"/>
              <a:gd name="connsiteX32" fmla="*/ 968991 w 1624084"/>
              <a:gd name="connsiteY32" fmla="*/ 40944 h 791570"/>
              <a:gd name="connsiteX33" fmla="*/ 928048 w 1624084"/>
              <a:gd name="connsiteY33" fmla="*/ 54591 h 791570"/>
              <a:gd name="connsiteX34" fmla="*/ 613505 w 1624084"/>
              <a:gd name="connsiteY34" fmla="*/ 82639 h 791570"/>
              <a:gd name="connsiteX0" fmla="*/ 968991 w 1624084"/>
              <a:gd name="connsiteY0" fmla="*/ 54591 h 791570"/>
              <a:gd name="connsiteX1" fmla="*/ 395786 w 1624084"/>
              <a:gd name="connsiteY1" fmla="*/ 81887 h 791570"/>
              <a:gd name="connsiteX2" fmla="*/ 245660 w 1624084"/>
              <a:gd name="connsiteY2" fmla="*/ 122830 h 791570"/>
              <a:gd name="connsiteX3" fmla="*/ 204717 w 1624084"/>
              <a:gd name="connsiteY3" fmla="*/ 136478 h 791570"/>
              <a:gd name="connsiteX4" fmla="*/ 122830 w 1624084"/>
              <a:gd name="connsiteY4" fmla="*/ 177421 h 791570"/>
              <a:gd name="connsiteX5" fmla="*/ 27296 w 1624084"/>
              <a:gd name="connsiteY5" fmla="*/ 300251 h 791570"/>
              <a:gd name="connsiteX6" fmla="*/ 0 w 1624084"/>
              <a:gd name="connsiteY6" fmla="*/ 382138 h 791570"/>
              <a:gd name="connsiteX7" fmla="*/ 13648 w 1624084"/>
              <a:gd name="connsiteY7" fmla="*/ 518615 h 791570"/>
              <a:gd name="connsiteX8" fmla="*/ 27296 w 1624084"/>
              <a:gd name="connsiteY8" fmla="*/ 559558 h 791570"/>
              <a:gd name="connsiteX9" fmla="*/ 191069 w 1624084"/>
              <a:gd name="connsiteY9" fmla="*/ 696036 h 791570"/>
              <a:gd name="connsiteX10" fmla="*/ 232012 w 1624084"/>
              <a:gd name="connsiteY10" fmla="*/ 709684 h 791570"/>
              <a:gd name="connsiteX11" fmla="*/ 272956 w 1624084"/>
              <a:gd name="connsiteY11" fmla="*/ 736979 h 791570"/>
              <a:gd name="connsiteX12" fmla="*/ 354842 w 1624084"/>
              <a:gd name="connsiteY12" fmla="*/ 764275 h 791570"/>
              <a:gd name="connsiteX13" fmla="*/ 450377 w 1624084"/>
              <a:gd name="connsiteY13" fmla="*/ 791570 h 791570"/>
              <a:gd name="connsiteX14" fmla="*/ 1037230 w 1624084"/>
              <a:gd name="connsiteY14" fmla="*/ 750627 h 791570"/>
              <a:gd name="connsiteX15" fmla="*/ 1214651 w 1624084"/>
              <a:gd name="connsiteY15" fmla="*/ 709684 h 791570"/>
              <a:gd name="connsiteX16" fmla="*/ 1296538 w 1624084"/>
              <a:gd name="connsiteY16" fmla="*/ 682388 h 791570"/>
              <a:gd name="connsiteX17" fmla="*/ 1337481 w 1624084"/>
              <a:gd name="connsiteY17" fmla="*/ 668741 h 791570"/>
              <a:gd name="connsiteX18" fmla="*/ 1378424 w 1624084"/>
              <a:gd name="connsiteY18" fmla="*/ 641445 h 791570"/>
              <a:gd name="connsiteX19" fmla="*/ 1460311 w 1624084"/>
              <a:gd name="connsiteY19" fmla="*/ 614150 h 791570"/>
              <a:gd name="connsiteX20" fmla="*/ 1501254 w 1624084"/>
              <a:gd name="connsiteY20" fmla="*/ 586854 h 791570"/>
              <a:gd name="connsiteX21" fmla="*/ 1569493 w 1624084"/>
              <a:gd name="connsiteY21" fmla="*/ 504967 h 791570"/>
              <a:gd name="connsiteX22" fmla="*/ 1583141 w 1624084"/>
              <a:gd name="connsiteY22" fmla="*/ 464024 h 791570"/>
              <a:gd name="connsiteX23" fmla="*/ 1596788 w 1624084"/>
              <a:gd name="connsiteY23" fmla="*/ 409433 h 791570"/>
              <a:gd name="connsiteX24" fmla="*/ 1624084 w 1624084"/>
              <a:gd name="connsiteY24" fmla="*/ 327547 h 791570"/>
              <a:gd name="connsiteX25" fmla="*/ 1596036 w 1624084"/>
              <a:gd name="connsiteY25" fmla="*/ 145182 h 791570"/>
              <a:gd name="connsiteX26" fmla="*/ 1569493 w 1624084"/>
              <a:gd name="connsiteY26" fmla="*/ 81887 h 791570"/>
              <a:gd name="connsiteX27" fmla="*/ 1487606 w 1624084"/>
              <a:gd name="connsiteY27" fmla="*/ 54591 h 791570"/>
              <a:gd name="connsiteX28" fmla="*/ 1405720 w 1624084"/>
              <a:gd name="connsiteY28" fmla="*/ 27296 h 791570"/>
              <a:gd name="connsiteX29" fmla="*/ 1364777 w 1624084"/>
              <a:gd name="connsiteY29" fmla="*/ 13648 h 791570"/>
              <a:gd name="connsiteX30" fmla="*/ 1255594 w 1624084"/>
              <a:gd name="connsiteY30" fmla="*/ 0 h 791570"/>
              <a:gd name="connsiteX31" fmla="*/ 1050878 w 1624084"/>
              <a:gd name="connsiteY31" fmla="*/ 13648 h 791570"/>
              <a:gd name="connsiteX32" fmla="*/ 968991 w 1624084"/>
              <a:gd name="connsiteY32" fmla="*/ 40944 h 791570"/>
              <a:gd name="connsiteX33" fmla="*/ 812848 w 1624084"/>
              <a:gd name="connsiteY33" fmla="*/ 68991 h 791570"/>
              <a:gd name="connsiteX34" fmla="*/ 613505 w 1624084"/>
              <a:gd name="connsiteY34" fmla="*/ 82639 h 791570"/>
              <a:gd name="connsiteX0" fmla="*/ 968991 w 1624084"/>
              <a:gd name="connsiteY0" fmla="*/ 54591 h 791570"/>
              <a:gd name="connsiteX1" fmla="*/ 395786 w 1624084"/>
              <a:gd name="connsiteY1" fmla="*/ 81887 h 791570"/>
              <a:gd name="connsiteX2" fmla="*/ 245660 w 1624084"/>
              <a:gd name="connsiteY2" fmla="*/ 122830 h 791570"/>
              <a:gd name="connsiteX3" fmla="*/ 204717 w 1624084"/>
              <a:gd name="connsiteY3" fmla="*/ 136478 h 791570"/>
              <a:gd name="connsiteX4" fmla="*/ 122830 w 1624084"/>
              <a:gd name="connsiteY4" fmla="*/ 177421 h 791570"/>
              <a:gd name="connsiteX5" fmla="*/ 27296 w 1624084"/>
              <a:gd name="connsiteY5" fmla="*/ 300251 h 791570"/>
              <a:gd name="connsiteX6" fmla="*/ 0 w 1624084"/>
              <a:gd name="connsiteY6" fmla="*/ 382138 h 791570"/>
              <a:gd name="connsiteX7" fmla="*/ 13648 w 1624084"/>
              <a:gd name="connsiteY7" fmla="*/ 518615 h 791570"/>
              <a:gd name="connsiteX8" fmla="*/ 27296 w 1624084"/>
              <a:gd name="connsiteY8" fmla="*/ 559558 h 791570"/>
              <a:gd name="connsiteX9" fmla="*/ 191069 w 1624084"/>
              <a:gd name="connsiteY9" fmla="*/ 696036 h 791570"/>
              <a:gd name="connsiteX10" fmla="*/ 232012 w 1624084"/>
              <a:gd name="connsiteY10" fmla="*/ 709684 h 791570"/>
              <a:gd name="connsiteX11" fmla="*/ 272956 w 1624084"/>
              <a:gd name="connsiteY11" fmla="*/ 736979 h 791570"/>
              <a:gd name="connsiteX12" fmla="*/ 354842 w 1624084"/>
              <a:gd name="connsiteY12" fmla="*/ 764275 h 791570"/>
              <a:gd name="connsiteX13" fmla="*/ 450377 w 1624084"/>
              <a:gd name="connsiteY13" fmla="*/ 791570 h 791570"/>
              <a:gd name="connsiteX14" fmla="*/ 1037230 w 1624084"/>
              <a:gd name="connsiteY14" fmla="*/ 750627 h 791570"/>
              <a:gd name="connsiteX15" fmla="*/ 1214651 w 1624084"/>
              <a:gd name="connsiteY15" fmla="*/ 709684 h 791570"/>
              <a:gd name="connsiteX16" fmla="*/ 1296538 w 1624084"/>
              <a:gd name="connsiteY16" fmla="*/ 682388 h 791570"/>
              <a:gd name="connsiteX17" fmla="*/ 1337481 w 1624084"/>
              <a:gd name="connsiteY17" fmla="*/ 668741 h 791570"/>
              <a:gd name="connsiteX18" fmla="*/ 1378424 w 1624084"/>
              <a:gd name="connsiteY18" fmla="*/ 641445 h 791570"/>
              <a:gd name="connsiteX19" fmla="*/ 1460311 w 1624084"/>
              <a:gd name="connsiteY19" fmla="*/ 614150 h 791570"/>
              <a:gd name="connsiteX20" fmla="*/ 1501254 w 1624084"/>
              <a:gd name="connsiteY20" fmla="*/ 586854 h 791570"/>
              <a:gd name="connsiteX21" fmla="*/ 1569493 w 1624084"/>
              <a:gd name="connsiteY21" fmla="*/ 504967 h 791570"/>
              <a:gd name="connsiteX22" fmla="*/ 1583141 w 1624084"/>
              <a:gd name="connsiteY22" fmla="*/ 464024 h 791570"/>
              <a:gd name="connsiteX23" fmla="*/ 1596788 w 1624084"/>
              <a:gd name="connsiteY23" fmla="*/ 409433 h 791570"/>
              <a:gd name="connsiteX24" fmla="*/ 1624084 w 1624084"/>
              <a:gd name="connsiteY24" fmla="*/ 327547 h 791570"/>
              <a:gd name="connsiteX25" fmla="*/ 1596036 w 1624084"/>
              <a:gd name="connsiteY25" fmla="*/ 145182 h 791570"/>
              <a:gd name="connsiteX26" fmla="*/ 1569493 w 1624084"/>
              <a:gd name="connsiteY26" fmla="*/ 81887 h 791570"/>
              <a:gd name="connsiteX27" fmla="*/ 1487606 w 1624084"/>
              <a:gd name="connsiteY27" fmla="*/ 54591 h 791570"/>
              <a:gd name="connsiteX28" fmla="*/ 1405720 w 1624084"/>
              <a:gd name="connsiteY28" fmla="*/ 27296 h 791570"/>
              <a:gd name="connsiteX29" fmla="*/ 1364777 w 1624084"/>
              <a:gd name="connsiteY29" fmla="*/ 13648 h 791570"/>
              <a:gd name="connsiteX30" fmla="*/ 1255594 w 1624084"/>
              <a:gd name="connsiteY30" fmla="*/ 0 h 791570"/>
              <a:gd name="connsiteX31" fmla="*/ 1115678 w 1624084"/>
              <a:gd name="connsiteY31" fmla="*/ 42448 h 791570"/>
              <a:gd name="connsiteX32" fmla="*/ 968991 w 1624084"/>
              <a:gd name="connsiteY32" fmla="*/ 40944 h 791570"/>
              <a:gd name="connsiteX33" fmla="*/ 812848 w 1624084"/>
              <a:gd name="connsiteY33" fmla="*/ 68991 h 791570"/>
              <a:gd name="connsiteX34" fmla="*/ 613505 w 1624084"/>
              <a:gd name="connsiteY34" fmla="*/ 82639 h 791570"/>
              <a:gd name="connsiteX0" fmla="*/ 968991 w 1624084"/>
              <a:gd name="connsiteY0" fmla="*/ 40943 h 777922"/>
              <a:gd name="connsiteX1" fmla="*/ 395786 w 1624084"/>
              <a:gd name="connsiteY1" fmla="*/ 68239 h 777922"/>
              <a:gd name="connsiteX2" fmla="*/ 245660 w 1624084"/>
              <a:gd name="connsiteY2" fmla="*/ 109182 h 777922"/>
              <a:gd name="connsiteX3" fmla="*/ 204717 w 1624084"/>
              <a:gd name="connsiteY3" fmla="*/ 122830 h 777922"/>
              <a:gd name="connsiteX4" fmla="*/ 122830 w 1624084"/>
              <a:gd name="connsiteY4" fmla="*/ 163773 h 777922"/>
              <a:gd name="connsiteX5" fmla="*/ 27296 w 1624084"/>
              <a:gd name="connsiteY5" fmla="*/ 286603 h 777922"/>
              <a:gd name="connsiteX6" fmla="*/ 0 w 1624084"/>
              <a:gd name="connsiteY6" fmla="*/ 368490 h 777922"/>
              <a:gd name="connsiteX7" fmla="*/ 13648 w 1624084"/>
              <a:gd name="connsiteY7" fmla="*/ 504967 h 777922"/>
              <a:gd name="connsiteX8" fmla="*/ 27296 w 1624084"/>
              <a:gd name="connsiteY8" fmla="*/ 545910 h 777922"/>
              <a:gd name="connsiteX9" fmla="*/ 191069 w 1624084"/>
              <a:gd name="connsiteY9" fmla="*/ 682388 h 777922"/>
              <a:gd name="connsiteX10" fmla="*/ 232012 w 1624084"/>
              <a:gd name="connsiteY10" fmla="*/ 696036 h 777922"/>
              <a:gd name="connsiteX11" fmla="*/ 272956 w 1624084"/>
              <a:gd name="connsiteY11" fmla="*/ 723331 h 777922"/>
              <a:gd name="connsiteX12" fmla="*/ 354842 w 1624084"/>
              <a:gd name="connsiteY12" fmla="*/ 750627 h 777922"/>
              <a:gd name="connsiteX13" fmla="*/ 450377 w 1624084"/>
              <a:gd name="connsiteY13" fmla="*/ 777922 h 777922"/>
              <a:gd name="connsiteX14" fmla="*/ 1037230 w 1624084"/>
              <a:gd name="connsiteY14" fmla="*/ 736979 h 777922"/>
              <a:gd name="connsiteX15" fmla="*/ 1214651 w 1624084"/>
              <a:gd name="connsiteY15" fmla="*/ 696036 h 777922"/>
              <a:gd name="connsiteX16" fmla="*/ 1296538 w 1624084"/>
              <a:gd name="connsiteY16" fmla="*/ 668740 h 777922"/>
              <a:gd name="connsiteX17" fmla="*/ 1337481 w 1624084"/>
              <a:gd name="connsiteY17" fmla="*/ 655093 h 777922"/>
              <a:gd name="connsiteX18" fmla="*/ 1378424 w 1624084"/>
              <a:gd name="connsiteY18" fmla="*/ 627797 h 777922"/>
              <a:gd name="connsiteX19" fmla="*/ 1460311 w 1624084"/>
              <a:gd name="connsiteY19" fmla="*/ 600502 h 777922"/>
              <a:gd name="connsiteX20" fmla="*/ 1501254 w 1624084"/>
              <a:gd name="connsiteY20" fmla="*/ 573206 h 777922"/>
              <a:gd name="connsiteX21" fmla="*/ 1569493 w 1624084"/>
              <a:gd name="connsiteY21" fmla="*/ 491319 h 777922"/>
              <a:gd name="connsiteX22" fmla="*/ 1583141 w 1624084"/>
              <a:gd name="connsiteY22" fmla="*/ 450376 h 777922"/>
              <a:gd name="connsiteX23" fmla="*/ 1596788 w 1624084"/>
              <a:gd name="connsiteY23" fmla="*/ 395785 h 777922"/>
              <a:gd name="connsiteX24" fmla="*/ 1624084 w 1624084"/>
              <a:gd name="connsiteY24" fmla="*/ 313899 h 777922"/>
              <a:gd name="connsiteX25" fmla="*/ 1596036 w 1624084"/>
              <a:gd name="connsiteY25" fmla="*/ 131534 h 777922"/>
              <a:gd name="connsiteX26" fmla="*/ 1569493 w 1624084"/>
              <a:gd name="connsiteY26" fmla="*/ 68239 h 777922"/>
              <a:gd name="connsiteX27" fmla="*/ 1487606 w 1624084"/>
              <a:gd name="connsiteY27" fmla="*/ 40943 h 777922"/>
              <a:gd name="connsiteX28" fmla="*/ 1405720 w 1624084"/>
              <a:gd name="connsiteY28" fmla="*/ 13648 h 777922"/>
              <a:gd name="connsiteX29" fmla="*/ 1364777 w 1624084"/>
              <a:gd name="connsiteY29" fmla="*/ 0 h 777922"/>
              <a:gd name="connsiteX30" fmla="*/ 1262794 w 1624084"/>
              <a:gd name="connsiteY30" fmla="*/ 7952 h 777922"/>
              <a:gd name="connsiteX31" fmla="*/ 1115678 w 1624084"/>
              <a:gd name="connsiteY31" fmla="*/ 28800 h 777922"/>
              <a:gd name="connsiteX32" fmla="*/ 968991 w 1624084"/>
              <a:gd name="connsiteY32" fmla="*/ 27296 h 777922"/>
              <a:gd name="connsiteX33" fmla="*/ 812848 w 1624084"/>
              <a:gd name="connsiteY33" fmla="*/ 55343 h 777922"/>
              <a:gd name="connsiteX34" fmla="*/ 613505 w 1624084"/>
              <a:gd name="connsiteY34" fmla="*/ 68991 h 777922"/>
              <a:gd name="connsiteX0" fmla="*/ 968991 w 1628097"/>
              <a:gd name="connsiteY0" fmla="*/ 40943 h 777922"/>
              <a:gd name="connsiteX1" fmla="*/ 395786 w 1628097"/>
              <a:gd name="connsiteY1" fmla="*/ 68239 h 777922"/>
              <a:gd name="connsiteX2" fmla="*/ 245660 w 1628097"/>
              <a:gd name="connsiteY2" fmla="*/ 109182 h 777922"/>
              <a:gd name="connsiteX3" fmla="*/ 204717 w 1628097"/>
              <a:gd name="connsiteY3" fmla="*/ 122830 h 777922"/>
              <a:gd name="connsiteX4" fmla="*/ 122830 w 1628097"/>
              <a:gd name="connsiteY4" fmla="*/ 163773 h 777922"/>
              <a:gd name="connsiteX5" fmla="*/ 27296 w 1628097"/>
              <a:gd name="connsiteY5" fmla="*/ 286603 h 777922"/>
              <a:gd name="connsiteX6" fmla="*/ 0 w 1628097"/>
              <a:gd name="connsiteY6" fmla="*/ 368490 h 777922"/>
              <a:gd name="connsiteX7" fmla="*/ 13648 w 1628097"/>
              <a:gd name="connsiteY7" fmla="*/ 504967 h 777922"/>
              <a:gd name="connsiteX8" fmla="*/ 27296 w 1628097"/>
              <a:gd name="connsiteY8" fmla="*/ 545910 h 777922"/>
              <a:gd name="connsiteX9" fmla="*/ 191069 w 1628097"/>
              <a:gd name="connsiteY9" fmla="*/ 682388 h 777922"/>
              <a:gd name="connsiteX10" fmla="*/ 232012 w 1628097"/>
              <a:gd name="connsiteY10" fmla="*/ 696036 h 777922"/>
              <a:gd name="connsiteX11" fmla="*/ 272956 w 1628097"/>
              <a:gd name="connsiteY11" fmla="*/ 723331 h 777922"/>
              <a:gd name="connsiteX12" fmla="*/ 354842 w 1628097"/>
              <a:gd name="connsiteY12" fmla="*/ 750627 h 777922"/>
              <a:gd name="connsiteX13" fmla="*/ 450377 w 1628097"/>
              <a:gd name="connsiteY13" fmla="*/ 777922 h 777922"/>
              <a:gd name="connsiteX14" fmla="*/ 1037230 w 1628097"/>
              <a:gd name="connsiteY14" fmla="*/ 736979 h 777922"/>
              <a:gd name="connsiteX15" fmla="*/ 1214651 w 1628097"/>
              <a:gd name="connsiteY15" fmla="*/ 696036 h 777922"/>
              <a:gd name="connsiteX16" fmla="*/ 1296538 w 1628097"/>
              <a:gd name="connsiteY16" fmla="*/ 668740 h 777922"/>
              <a:gd name="connsiteX17" fmla="*/ 1337481 w 1628097"/>
              <a:gd name="connsiteY17" fmla="*/ 655093 h 777922"/>
              <a:gd name="connsiteX18" fmla="*/ 1378424 w 1628097"/>
              <a:gd name="connsiteY18" fmla="*/ 627797 h 777922"/>
              <a:gd name="connsiteX19" fmla="*/ 1460311 w 1628097"/>
              <a:gd name="connsiteY19" fmla="*/ 600502 h 777922"/>
              <a:gd name="connsiteX20" fmla="*/ 1501254 w 1628097"/>
              <a:gd name="connsiteY20" fmla="*/ 573206 h 777922"/>
              <a:gd name="connsiteX21" fmla="*/ 1569493 w 1628097"/>
              <a:gd name="connsiteY21" fmla="*/ 491319 h 777922"/>
              <a:gd name="connsiteX22" fmla="*/ 1583141 w 1628097"/>
              <a:gd name="connsiteY22" fmla="*/ 450376 h 777922"/>
              <a:gd name="connsiteX23" fmla="*/ 1596788 w 1628097"/>
              <a:gd name="connsiteY23" fmla="*/ 395785 h 777922"/>
              <a:gd name="connsiteX24" fmla="*/ 1624084 w 1628097"/>
              <a:gd name="connsiteY24" fmla="*/ 313899 h 777922"/>
              <a:gd name="connsiteX25" fmla="*/ 1617636 w 1628097"/>
              <a:gd name="connsiteY25" fmla="*/ 189134 h 777922"/>
              <a:gd name="connsiteX26" fmla="*/ 1569493 w 1628097"/>
              <a:gd name="connsiteY26" fmla="*/ 68239 h 777922"/>
              <a:gd name="connsiteX27" fmla="*/ 1487606 w 1628097"/>
              <a:gd name="connsiteY27" fmla="*/ 40943 h 777922"/>
              <a:gd name="connsiteX28" fmla="*/ 1405720 w 1628097"/>
              <a:gd name="connsiteY28" fmla="*/ 13648 h 777922"/>
              <a:gd name="connsiteX29" fmla="*/ 1364777 w 1628097"/>
              <a:gd name="connsiteY29" fmla="*/ 0 h 777922"/>
              <a:gd name="connsiteX30" fmla="*/ 1262794 w 1628097"/>
              <a:gd name="connsiteY30" fmla="*/ 7952 h 777922"/>
              <a:gd name="connsiteX31" fmla="*/ 1115678 w 1628097"/>
              <a:gd name="connsiteY31" fmla="*/ 28800 h 777922"/>
              <a:gd name="connsiteX32" fmla="*/ 968991 w 1628097"/>
              <a:gd name="connsiteY32" fmla="*/ 27296 h 777922"/>
              <a:gd name="connsiteX33" fmla="*/ 812848 w 1628097"/>
              <a:gd name="connsiteY33" fmla="*/ 55343 h 777922"/>
              <a:gd name="connsiteX34" fmla="*/ 613505 w 1628097"/>
              <a:gd name="connsiteY34" fmla="*/ 68991 h 777922"/>
              <a:gd name="connsiteX0" fmla="*/ 968991 w 1628097"/>
              <a:gd name="connsiteY0" fmla="*/ 40943 h 777922"/>
              <a:gd name="connsiteX1" fmla="*/ 395786 w 1628097"/>
              <a:gd name="connsiteY1" fmla="*/ 68239 h 777922"/>
              <a:gd name="connsiteX2" fmla="*/ 245660 w 1628097"/>
              <a:gd name="connsiteY2" fmla="*/ 109182 h 777922"/>
              <a:gd name="connsiteX3" fmla="*/ 204717 w 1628097"/>
              <a:gd name="connsiteY3" fmla="*/ 122830 h 777922"/>
              <a:gd name="connsiteX4" fmla="*/ 122830 w 1628097"/>
              <a:gd name="connsiteY4" fmla="*/ 163773 h 777922"/>
              <a:gd name="connsiteX5" fmla="*/ 27296 w 1628097"/>
              <a:gd name="connsiteY5" fmla="*/ 286603 h 777922"/>
              <a:gd name="connsiteX6" fmla="*/ 0 w 1628097"/>
              <a:gd name="connsiteY6" fmla="*/ 368490 h 777922"/>
              <a:gd name="connsiteX7" fmla="*/ 13648 w 1628097"/>
              <a:gd name="connsiteY7" fmla="*/ 504967 h 777922"/>
              <a:gd name="connsiteX8" fmla="*/ 27296 w 1628097"/>
              <a:gd name="connsiteY8" fmla="*/ 545910 h 777922"/>
              <a:gd name="connsiteX9" fmla="*/ 191069 w 1628097"/>
              <a:gd name="connsiteY9" fmla="*/ 682388 h 777922"/>
              <a:gd name="connsiteX10" fmla="*/ 232012 w 1628097"/>
              <a:gd name="connsiteY10" fmla="*/ 696036 h 777922"/>
              <a:gd name="connsiteX11" fmla="*/ 272956 w 1628097"/>
              <a:gd name="connsiteY11" fmla="*/ 723331 h 777922"/>
              <a:gd name="connsiteX12" fmla="*/ 354842 w 1628097"/>
              <a:gd name="connsiteY12" fmla="*/ 750627 h 777922"/>
              <a:gd name="connsiteX13" fmla="*/ 450377 w 1628097"/>
              <a:gd name="connsiteY13" fmla="*/ 777922 h 777922"/>
              <a:gd name="connsiteX14" fmla="*/ 1037230 w 1628097"/>
              <a:gd name="connsiteY14" fmla="*/ 736979 h 777922"/>
              <a:gd name="connsiteX15" fmla="*/ 1214651 w 1628097"/>
              <a:gd name="connsiteY15" fmla="*/ 696036 h 777922"/>
              <a:gd name="connsiteX16" fmla="*/ 1296538 w 1628097"/>
              <a:gd name="connsiteY16" fmla="*/ 668740 h 777922"/>
              <a:gd name="connsiteX17" fmla="*/ 1337481 w 1628097"/>
              <a:gd name="connsiteY17" fmla="*/ 655093 h 777922"/>
              <a:gd name="connsiteX18" fmla="*/ 1378424 w 1628097"/>
              <a:gd name="connsiteY18" fmla="*/ 627797 h 777922"/>
              <a:gd name="connsiteX19" fmla="*/ 1460311 w 1628097"/>
              <a:gd name="connsiteY19" fmla="*/ 600502 h 777922"/>
              <a:gd name="connsiteX20" fmla="*/ 1501254 w 1628097"/>
              <a:gd name="connsiteY20" fmla="*/ 573206 h 777922"/>
              <a:gd name="connsiteX21" fmla="*/ 1569493 w 1628097"/>
              <a:gd name="connsiteY21" fmla="*/ 491319 h 777922"/>
              <a:gd name="connsiteX22" fmla="*/ 1583141 w 1628097"/>
              <a:gd name="connsiteY22" fmla="*/ 450376 h 777922"/>
              <a:gd name="connsiteX23" fmla="*/ 1596788 w 1628097"/>
              <a:gd name="connsiteY23" fmla="*/ 395785 h 777922"/>
              <a:gd name="connsiteX24" fmla="*/ 1624084 w 1628097"/>
              <a:gd name="connsiteY24" fmla="*/ 313899 h 777922"/>
              <a:gd name="connsiteX25" fmla="*/ 1617636 w 1628097"/>
              <a:gd name="connsiteY25" fmla="*/ 189134 h 777922"/>
              <a:gd name="connsiteX26" fmla="*/ 1569493 w 1628097"/>
              <a:gd name="connsiteY26" fmla="*/ 68239 h 777922"/>
              <a:gd name="connsiteX27" fmla="*/ 1487606 w 1628097"/>
              <a:gd name="connsiteY27" fmla="*/ 40943 h 777922"/>
              <a:gd name="connsiteX28" fmla="*/ 1405720 w 1628097"/>
              <a:gd name="connsiteY28" fmla="*/ 13648 h 777922"/>
              <a:gd name="connsiteX29" fmla="*/ 1364777 w 1628097"/>
              <a:gd name="connsiteY29" fmla="*/ 0 h 777922"/>
              <a:gd name="connsiteX30" fmla="*/ 1262794 w 1628097"/>
              <a:gd name="connsiteY30" fmla="*/ 7952 h 777922"/>
              <a:gd name="connsiteX31" fmla="*/ 1115678 w 1628097"/>
              <a:gd name="connsiteY31" fmla="*/ 28800 h 777922"/>
              <a:gd name="connsiteX32" fmla="*/ 982438 w 1628097"/>
              <a:gd name="connsiteY32" fmla="*/ 36261 h 777922"/>
              <a:gd name="connsiteX33" fmla="*/ 812848 w 1628097"/>
              <a:gd name="connsiteY33" fmla="*/ 55343 h 777922"/>
              <a:gd name="connsiteX34" fmla="*/ 613505 w 1628097"/>
              <a:gd name="connsiteY34" fmla="*/ 68991 h 777922"/>
              <a:gd name="connsiteX0" fmla="*/ 968991 w 1628097"/>
              <a:gd name="connsiteY0" fmla="*/ 40943 h 777922"/>
              <a:gd name="connsiteX1" fmla="*/ 395786 w 1628097"/>
              <a:gd name="connsiteY1" fmla="*/ 68239 h 777922"/>
              <a:gd name="connsiteX2" fmla="*/ 245660 w 1628097"/>
              <a:gd name="connsiteY2" fmla="*/ 109182 h 777922"/>
              <a:gd name="connsiteX3" fmla="*/ 204717 w 1628097"/>
              <a:gd name="connsiteY3" fmla="*/ 122830 h 777922"/>
              <a:gd name="connsiteX4" fmla="*/ 122830 w 1628097"/>
              <a:gd name="connsiteY4" fmla="*/ 163773 h 777922"/>
              <a:gd name="connsiteX5" fmla="*/ 27296 w 1628097"/>
              <a:gd name="connsiteY5" fmla="*/ 286603 h 777922"/>
              <a:gd name="connsiteX6" fmla="*/ 0 w 1628097"/>
              <a:gd name="connsiteY6" fmla="*/ 368490 h 777922"/>
              <a:gd name="connsiteX7" fmla="*/ 13648 w 1628097"/>
              <a:gd name="connsiteY7" fmla="*/ 504967 h 777922"/>
              <a:gd name="connsiteX8" fmla="*/ 27296 w 1628097"/>
              <a:gd name="connsiteY8" fmla="*/ 545910 h 777922"/>
              <a:gd name="connsiteX9" fmla="*/ 191069 w 1628097"/>
              <a:gd name="connsiteY9" fmla="*/ 682388 h 777922"/>
              <a:gd name="connsiteX10" fmla="*/ 232012 w 1628097"/>
              <a:gd name="connsiteY10" fmla="*/ 696036 h 777922"/>
              <a:gd name="connsiteX11" fmla="*/ 272956 w 1628097"/>
              <a:gd name="connsiteY11" fmla="*/ 723331 h 777922"/>
              <a:gd name="connsiteX12" fmla="*/ 354842 w 1628097"/>
              <a:gd name="connsiteY12" fmla="*/ 750627 h 777922"/>
              <a:gd name="connsiteX13" fmla="*/ 450377 w 1628097"/>
              <a:gd name="connsiteY13" fmla="*/ 777922 h 777922"/>
              <a:gd name="connsiteX14" fmla="*/ 1037230 w 1628097"/>
              <a:gd name="connsiteY14" fmla="*/ 736979 h 777922"/>
              <a:gd name="connsiteX15" fmla="*/ 1214651 w 1628097"/>
              <a:gd name="connsiteY15" fmla="*/ 696036 h 777922"/>
              <a:gd name="connsiteX16" fmla="*/ 1296538 w 1628097"/>
              <a:gd name="connsiteY16" fmla="*/ 668740 h 777922"/>
              <a:gd name="connsiteX17" fmla="*/ 1337481 w 1628097"/>
              <a:gd name="connsiteY17" fmla="*/ 655093 h 777922"/>
              <a:gd name="connsiteX18" fmla="*/ 1378424 w 1628097"/>
              <a:gd name="connsiteY18" fmla="*/ 627797 h 777922"/>
              <a:gd name="connsiteX19" fmla="*/ 1460311 w 1628097"/>
              <a:gd name="connsiteY19" fmla="*/ 600502 h 777922"/>
              <a:gd name="connsiteX20" fmla="*/ 1501254 w 1628097"/>
              <a:gd name="connsiteY20" fmla="*/ 573206 h 777922"/>
              <a:gd name="connsiteX21" fmla="*/ 1569493 w 1628097"/>
              <a:gd name="connsiteY21" fmla="*/ 491319 h 777922"/>
              <a:gd name="connsiteX22" fmla="*/ 1583141 w 1628097"/>
              <a:gd name="connsiteY22" fmla="*/ 450376 h 777922"/>
              <a:gd name="connsiteX23" fmla="*/ 1596788 w 1628097"/>
              <a:gd name="connsiteY23" fmla="*/ 395785 h 777922"/>
              <a:gd name="connsiteX24" fmla="*/ 1624084 w 1628097"/>
              <a:gd name="connsiteY24" fmla="*/ 313899 h 777922"/>
              <a:gd name="connsiteX25" fmla="*/ 1617636 w 1628097"/>
              <a:gd name="connsiteY25" fmla="*/ 189134 h 777922"/>
              <a:gd name="connsiteX26" fmla="*/ 1569493 w 1628097"/>
              <a:gd name="connsiteY26" fmla="*/ 68239 h 777922"/>
              <a:gd name="connsiteX27" fmla="*/ 1487606 w 1628097"/>
              <a:gd name="connsiteY27" fmla="*/ 40943 h 777922"/>
              <a:gd name="connsiteX28" fmla="*/ 1405720 w 1628097"/>
              <a:gd name="connsiteY28" fmla="*/ 13648 h 777922"/>
              <a:gd name="connsiteX29" fmla="*/ 1364777 w 1628097"/>
              <a:gd name="connsiteY29" fmla="*/ 0 h 777922"/>
              <a:gd name="connsiteX30" fmla="*/ 1262794 w 1628097"/>
              <a:gd name="connsiteY30" fmla="*/ 7952 h 777922"/>
              <a:gd name="connsiteX31" fmla="*/ 1115678 w 1628097"/>
              <a:gd name="connsiteY31" fmla="*/ 28800 h 777922"/>
              <a:gd name="connsiteX32" fmla="*/ 812848 w 1628097"/>
              <a:gd name="connsiteY32" fmla="*/ 55343 h 777922"/>
              <a:gd name="connsiteX33" fmla="*/ 613505 w 1628097"/>
              <a:gd name="connsiteY33" fmla="*/ 68991 h 777922"/>
              <a:gd name="connsiteX0" fmla="*/ 968991 w 1628984"/>
              <a:gd name="connsiteY0" fmla="*/ 40943 h 777922"/>
              <a:gd name="connsiteX1" fmla="*/ 395786 w 1628984"/>
              <a:gd name="connsiteY1" fmla="*/ 68239 h 777922"/>
              <a:gd name="connsiteX2" fmla="*/ 245660 w 1628984"/>
              <a:gd name="connsiteY2" fmla="*/ 109182 h 777922"/>
              <a:gd name="connsiteX3" fmla="*/ 204717 w 1628984"/>
              <a:gd name="connsiteY3" fmla="*/ 122830 h 777922"/>
              <a:gd name="connsiteX4" fmla="*/ 122830 w 1628984"/>
              <a:gd name="connsiteY4" fmla="*/ 163773 h 777922"/>
              <a:gd name="connsiteX5" fmla="*/ 27296 w 1628984"/>
              <a:gd name="connsiteY5" fmla="*/ 286603 h 777922"/>
              <a:gd name="connsiteX6" fmla="*/ 0 w 1628984"/>
              <a:gd name="connsiteY6" fmla="*/ 368490 h 777922"/>
              <a:gd name="connsiteX7" fmla="*/ 13648 w 1628984"/>
              <a:gd name="connsiteY7" fmla="*/ 504967 h 777922"/>
              <a:gd name="connsiteX8" fmla="*/ 27296 w 1628984"/>
              <a:gd name="connsiteY8" fmla="*/ 545910 h 777922"/>
              <a:gd name="connsiteX9" fmla="*/ 191069 w 1628984"/>
              <a:gd name="connsiteY9" fmla="*/ 682388 h 777922"/>
              <a:gd name="connsiteX10" fmla="*/ 232012 w 1628984"/>
              <a:gd name="connsiteY10" fmla="*/ 696036 h 777922"/>
              <a:gd name="connsiteX11" fmla="*/ 272956 w 1628984"/>
              <a:gd name="connsiteY11" fmla="*/ 723331 h 777922"/>
              <a:gd name="connsiteX12" fmla="*/ 354842 w 1628984"/>
              <a:gd name="connsiteY12" fmla="*/ 750627 h 777922"/>
              <a:gd name="connsiteX13" fmla="*/ 450377 w 1628984"/>
              <a:gd name="connsiteY13" fmla="*/ 777922 h 777922"/>
              <a:gd name="connsiteX14" fmla="*/ 1037230 w 1628984"/>
              <a:gd name="connsiteY14" fmla="*/ 736979 h 777922"/>
              <a:gd name="connsiteX15" fmla="*/ 1214651 w 1628984"/>
              <a:gd name="connsiteY15" fmla="*/ 696036 h 777922"/>
              <a:gd name="connsiteX16" fmla="*/ 1296538 w 1628984"/>
              <a:gd name="connsiteY16" fmla="*/ 668740 h 777922"/>
              <a:gd name="connsiteX17" fmla="*/ 1337481 w 1628984"/>
              <a:gd name="connsiteY17" fmla="*/ 655093 h 777922"/>
              <a:gd name="connsiteX18" fmla="*/ 1378424 w 1628984"/>
              <a:gd name="connsiteY18" fmla="*/ 627797 h 777922"/>
              <a:gd name="connsiteX19" fmla="*/ 1460311 w 1628984"/>
              <a:gd name="connsiteY19" fmla="*/ 600502 h 777922"/>
              <a:gd name="connsiteX20" fmla="*/ 1501254 w 1628984"/>
              <a:gd name="connsiteY20" fmla="*/ 573206 h 777922"/>
              <a:gd name="connsiteX21" fmla="*/ 1569493 w 1628984"/>
              <a:gd name="connsiteY21" fmla="*/ 491319 h 777922"/>
              <a:gd name="connsiteX22" fmla="*/ 1583141 w 1628984"/>
              <a:gd name="connsiteY22" fmla="*/ 450376 h 777922"/>
              <a:gd name="connsiteX23" fmla="*/ 1624084 w 1628984"/>
              <a:gd name="connsiteY23" fmla="*/ 313899 h 777922"/>
              <a:gd name="connsiteX24" fmla="*/ 1617636 w 1628984"/>
              <a:gd name="connsiteY24" fmla="*/ 189134 h 777922"/>
              <a:gd name="connsiteX25" fmla="*/ 1569493 w 1628984"/>
              <a:gd name="connsiteY25" fmla="*/ 68239 h 777922"/>
              <a:gd name="connsiteX26" fmla="*/ 1487606 w 1628984"/>
              <a:gd name="connsiteY26" fmla="*/ 40943 h 777922"/>
              <a:gd name="connsiteX27" fmla="*/ 1405720 w 1628984"/>
              <a:gd name="connsiteY27" fmla="*/ 13648 h 777922"/>
              <a:gd name="connsiteX28" fmla="*/ 1364777 w 1628984"/>
              <a:gd name="connsiteY28" fmla="*/ 0 h 777922"/>
              <a:gd name="connsiteX29" fmla="*/ 1262794 w 1628984"/>
              <a:gd name="connsiteY29" fmla="*/ 7952 h 777922"/>
              <a:gd name="connsiteX30" fmla="*/ 1115678 w 1628984"/>
              <a:gd name="connsiteY30" fmla="*/ 28800 h 777922"/>
              <a:gd name="connsiteX31" fmla="*/ 812848 w 1628984"/>
              <a:gd name="connsiteY31" fmla="*/ 55343 h 777922"/>
              <a:gd name="connsiteX32" fmla="*/ 613505 w 1628984"/>
              <a:gd name="connsiteY32" fmla="*/ 68991 h 777922"/>
              <a:gd name="connsiteX0" fmla="*/ 968991 w 1628984"/>
              <a:gd name="connsiteY0" fmla="*/ 40943 h 777922"/>
              <a:gd name="connsiteX1" fmla="*/ 395786 w 1628984"/>
              <a:gd name="connsiteY1" fmla="*/ 68239 h 777922"/>
              <a:gd name="connsiteX2" fmla="*/ 245660 w 1628984"/>
              <a:gd name="connsiteY2" fmla="*/ 109182 h 777922"/>
              <a:gd name="connsiteX3" fmla="*/ 204717 w 1628984"/>
              <a:gd name="connsiteY3" fmla="*/ 122830 h 777922"/>
              <a:gd name="connsiteX4" fmla="*/ 122830 w 1628984"/>
              <a:gd name="connsiteY4" fmla="*/ 163773 h 777922"/>
              <a:gd name="connsiteX5" fmla="*/ 27296 w 1628984"/>
              <a:gd name="connsiteY5" fmla="*/ 286603 h 777922"/>
              <a:gd name="connsiteX6" fmla="*/ 0 w 1628984"/>
              <a:gd name="connsiteY6" fmla="*/ 368490 h 777922"/>
              <a:gd name="connsiteX7" fmla="*/ 13648 w 1628984"/>
              <a:gd name="connsiteY7" fmla="*/ 504967 h 777922"/>
              <a:gd name="connsiteX8" fmla="*/ 27296 w 1628984"/>
              <a:gd name="connsiteY8" fmla="*/ 545910 h 777922"/>
              <a:gd name="connsiteX9" fmla="*/ 191069 w 1628984"/>
              <a:gd name="connsiteY9" fmla="*/ 682388 h 777922"/>
              <a:gd name="connsiteX10" fmla="*/ 232012 w 1628984"/>
              <a:gd name="connsiteY10" fmla="*/ 696036 h 777922"/>
              <a:gd name="connsiteX11" fmla="*/ 272956 w 1628984"/>
              <a:gd name="connsiteY11" fmla="*/ 723331 h 777922"/>
              <a:gd name="connsiteX12" fmla="*/ 354842 w 1628984"/>
              <a:gd name="connsiteY12" fmla="*/ 750627 h 777922"/>
              <a:gd name="connsiteX13" fmla="*/ 450377 w 1628984"/>
              <a:gd name="connsiteY13" fmla="*/ 777922 h 777922"/>
              <a:gd name="connsiteX14" fmla="*/ 1037230 w 1628984"/>
              <a:gd name="connsiteY14" fmla="*/ 736979 h 777922"/>
              <a:gd name="connsiteX15" fmla="*/ 1214651 w 1628984"/>
              <a:gd name="connsiteY15" fmla="*/ 696036 h 777922"/>
              <a:gd name="connsiteX16" fmla="*/ 1296538 w 1628984"/>
              <a:gd name="connsiteY16" fmla="*/ 668740 h 777922"/>
              <a:gd name="connsiteX17" fmla="*/ 1337481 w 1628984"/>
              <a:gd name="connsiteY17" fmla="*/ 655093 h 777922"/>
              <a:gd name="connsiteX18" fmla="*/ 1378424 w 1628984"/>
              <a:gd name="connsiteY18" fmla="*/ 627797 h 777922"/>
              <a:gd name="connsiteX19" fmla="*/ 1460311 w 1628984"/>
              <a:gd name="connsiteY19" fmla="*/ 600502 h 777922"/>
              <a:gd name="connsiteX20" fmla="*/ 1501254 w 1628984"/>
              <a:gd name="connsiteY20" fmla="*/ 573206 h 777922"/>
              <a:gd name="connsiteX21" fmla="*/ 1569493 w 1628984"/>
              <a:gd name="connsiteY21" fmla="*/ 491319 h 777922"/>
              <a:gd name="connsiteX22" fmla="*/ 1583141 w 1628984"/>
              <a:gd name="connsiteY22" fmla="*/ 450376 h 777922"/>
              <a:gd name="connsiteX23" fmla="*/ 1624084 w 1628984"/>
              <a:gd name="connsiteY23" fmla="*/ 313899 h 777922"/>
              <a:gd name="connsiteX24" fmla="*/ 1617636 w 1628984"/>
              <a:gd name="connsiteY24" fmla="*/ 189134 h 777922"/>
              <a:gd name="connsiteX25" fmla="*/ 1569493 w 1628984"/>
              <a:gd name="connsiteY25" fmla="*/ 68239 h 777922"/>
              <a:gd name="connsiteX26" fmla="*/ 1487606 w 1628984"/>
              <a:gd name="connsiteY26" fmla="*/ 40943 h 777922"/>
              <a:gd name="connsiteX27" fmla="*/ 1364777 w 1628984"/>
              <a:gd name="connsiteY27" fmla="*/ 0 h 777922"/>
              <a:gd name="connsiteX28" fmla="*/ 1262794 w 1628984"/>
              <a:gd name="connsiteY28" fmla="*/ 7952 h 777922"/>
              <a:gd name="connsiteX29" fmla="*/ 1115678 w 1628984"/>
              <a:gd name="connsiteY29" fmla="*/ 28800 h 777922"/>
              <a:gd name="connsiteX30" fmla="*/ 812848 w 1628984"/>
              <a:gd name="connsiteY30" fmla="*/ 55343 h 777922"/>
              <a:gd name="connsiteX31" fmla="*/ 613505 w 1628984"/>
              <a:gd name="connsiteY31" fmla="*/ 68991 h 777922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204717 w 1628984"/>
              <a:gd name="connsiteY3" fmla="*/ 114878 h 769970"/>
              <a:gd name="connsiteX4" fmla="*/ 122830 w 1628984"/>
              <a:gd name="connsiteY4" fmla="*/ 155821 h 769970"/>
              <a:gd name="connsiteX5" fmla="*/ 27296 w 1628984"/>
              <a:gd name="connsiteY5" fmla="*/ 278651 h 769970"/>
              <a:gd name="connsiteX6" fmla="*/ 0 w 1628984"/>
              <a:gd name="connsiteY6" fmla="*/ 360538 h 769970"/>
              <a:gd name="connsiteX7" fmla="*/ 13648 w 1628984"/>
              <a:gd name="connsiteY7" fmla="*/ 497015 h 769970"/>
              <a:gd name="connsiteX8" fmla="*/ 27296 w 1628984"/>
              <a:gd name="connsiteY8" fmla="*/ 537958 h 769970"/>
              <a:gd name="connsiteX9" fmla="*/ 191069 w 1628984"/>
              <a:gd name="connsiteY9" fmla="*/ 674436 h 769970"/>
              <a:gd name="connsiteX10" fmla="*/ 232012 w 1628984"/>
              <a:gd name="connsiteY10" fmla="*/ 688084 h 769970"/>
              <a:gd name="connsiteX11" fmla="*/ 272956 w 1628984"/>
              <a:gd name="connsiteY11" fmla="*/ 715379 h 769970"/>
              <a:gd name="connsiteX12" fmla="*/ 354842 w 1628984"/>
              <a:gd name="connsiteY12" fmla="*/ 742675 h 769970"/>
              <a:gd name="connsiteX13" fmla="*/ 450377 w 1628984"/>
              <a:gd name="connsiteY13" fmla="*/ 769970 h 769970"/>
              <a:gd name="connsiteX14" fmla="*/ 1037230 w 1628984"/>
              <a:gd name="connsiteY14" fmla="*/ 729027 h 769970"/>
              <a:gd name="connsiteX15" fmla="*/ 1214651 w 1628984"/>
              <a:gd name="connsiteY15" fmla="*/ 688084 h 769970"/>
              <a:gd name="connsiteX16" fmla="*/ 1296538 w 1628984"/>
              <a:gd name="connsiteY16" fmla="*/ 660788 h 769970"/>
              <a:gd name="connsiteX17" fmla="*/ 1337481 w 1628984"/>
              <a:gd name="connsiteY17" fmla="*/ 647141 h 769970"/>
              <a:gd name="connsiteX18" fmla="*/ 1378424 w 1628984"/>
              <a:gd name="connsiteY18" fmla="*/ 619845 h 769970"/>
              <a:gd name="connsiteX19" fmla="*/ 1460311 w 1628984"/>
              <a:gd name="connsiteY19" fmla="*/ 592550 h 769970"/>
              <a:gd name="connsiteX20" fmla="*/ 1501254 w 1628984"/>
              <a:gd name="connsiteY20" fmla="*/ 565254 h 769970"/>
              <a:gd name="connsiteX21" fmla="*/ 1569493 w 1628984"/>
              <a:gd name="connsiteY21" fmla="*/ 483367 h 769970"/>
              <a:gd name="connsiteX22" fmla="*/ 1583141 w 1628984"/>
              <a:gd name="connsiteY22" fmla="*/ 442424 h 769970"/>
              <a:gd name="connsiteX23" fmla="*/ 1624084 w 1628984"/>
              <a:gd name="connsiteY23" fmla="*/ 305947 h 769970"/>
              <a:gd name="connsiteX24" fmla="*/ 1617636 w 1628984"/>
              <a:gd name="connsiteY24" fmla="*/ 181182 h 769970"/>
              <a:gd name="connsiteX25" fmla="*/ 1569493 w 1628984"/>
              <a:gd name="connsiteY25" fmla="*/ 60287 h 769970"/>
              <a:gd name="connsiteX26" fmla="*/ 1487606 w 1628984"/>
              <a:gd name="connsiteY26" fmla="*/ 32991 h 769970"/>
              <a:gd name="connsiteX27" fmla="*/ 1360295 w 1628984"/>
              <a:gd name="connsiteY27" fmla="*/ 1013 h 769970"/>
              <a:gd name="connsiteX28" fmla="*/ 1262794 w 1628984"/>
              <a:gd name="connsiteY28" fmla="*/ 0 h 769970"/>
              <a:gd name="connsiteX29" fmla="*/ 1115678 w 1628984"/>
              <a:gd name="connsiteY29" fmla="*/ 20848 h 769970"/>
              <a:gd name="connsiteX30" fmla="*/ 812848 w 1628984"/>
              <a:gd name="connsiteY30" fmla="*/ 47391 h 769970"/>
              <a:gd name="connsiteX31" fmla="*/ 613505 w 1628984"/>
              <a:gd name="connsiteY31" fmla="*/ 61039 h 769970"/>
              <a:gd name="connsiteX0" fmla="*/ 968991 w 1628984"/>
              <a:gd name="connsiteY0" fmla="*/ 32991 h 769972"/>
              <a:gd name="connsiteX1" fmla="*/ 395786 w 1628984"/>
              <a:gd name="connsiteY1" fmla="*/ 60287 h 769972"/>
              <a:gd name="connsiteX2" fmla="*/ 245660 w 1628984"/>
              <a:gd name="connsiteY2" fmla="*/ 101230 h 769972"/>
              <a:gd name="connsiteX3" fmla="*/ 204717 w 1628984"/>
              <a:gd name="connsiteY3" fmla="*/ 114878 h 769972"/>
              <a:gd name="connsiteX4" fmla="*/ 122830 w 1628984"/>
              <a:gd name="connsiteY4" fmla="*/ 155821 h 769972"/>
              <a:gd name="connsiteX5" fmla="*/ 27296 w 1628984"/>
              <a:gd name="connsiteY5" fmla="*/ 278651 h 769972"/>
              <a:gd name="connsiteX6" fmla="*/ 0 w 1628984"/>
              <a:gd name="connsiteY6" fmla="*/ 360538 h 769972"/>
              <a:gd name="connsiteX7" fmla="*/ 13648 w 1628984"/>
              <a:gd name="connsiteY7" fmla="*/ 497015 h 769972"/>
              <a:gd name="connsiteX8" fmla="*/ 27296 w 1628984"/>
              <a:gd name="connsiteY8" fmla="*/ 537958 h 769972"/>
              <a:gd name="connsiteX9" fmla="*/ 191069 w 1628984"/>
              <a:gd name="connsiteY9" fmla="*/ 674436 h 769972"/>
              <a:gd name="connsiteX10" fmla="*/ 232012 w 1628984"/>
              <a:gd name="connsiteY10" fmla="*/ 688084 h 769972"/>
              <a:gd name="connsiteX11" fmla="*/ 272956 w 1628984"/>
              <a:gd name="connsiteY11" fmla="*/ 715379 h 769972"/>
              <a:gd name="connsiteX12" fmla="*/ 354842 w 1628984"/>
              <a:gd name="connsiteY12" fmla="*/ 742675 h 769972"/>
              <a:gd name="connsiteX13" fmla="*/ 450377 w 1628984"/>
              <a:gd name="connsiteY13" fmla="*/ 769970 h 769972"/>
              <a:gd name="connsiteX14" fmla="*/ 924568 w 1628984"/>
              <a:gd name="connsiteY14" fmla="*/ 744281 h 769972"/>
              <a:gd name="connsiteX15" fmla="*/ 1037230 w 1628984"/>
              <a:gd name="connsiteY15" fmla="*/ 729027 h 769972"/>
              <a:gd name="connsiteX16" fmla="*/ 1214651 w 1628984"/>
              <a:gd name="connsiteY16" fmla="*/ 688084 h 769972"/>
              <a:gd name="connsiteX17" fmla="*/ 1296538 w 1628984"/>
              <a:gd name="connsiteY17" fmla="*/ 660788 h 769972"/>
              <a:gd name="connsiteX18" fmla="*/ 1337481 w 1628984"/>
              <a:gd name="connsiteY18" fmla="*/ 647141 h 769972"/>
              <a:gd name="connsiteX19" fmla="*/ 1378424 w 1628984"/>
              <a:gd name="connsiteY19" fmla="*/ 619845 h 769972"/>
              <a:gd name="connsiteX20" fmla="*/ 1460311 w 1628984"/>
              <a:gd name="connsiteY20" fmla="*/ 592550 h 769972"/>
              <a:gd name="connsiteX21" fmla="*/ 1501254 w 1628984"/>
              <a:gd name="connsiteY21" fmla="*/ 565254 h 769972"/>
              <a:gd name="connsiteX22" fmla="*/ 1569493 w 1628984"/>
              <a:gd name="connsiteY22" fmla="*/ 483367 h 769972"/>
              <a:gd name="connsiteX23" fmla="*/ 1583141 w 1628984"/>
              <a:gd name="connsiteY23" fmla="*/ 442424 h 769972"/>
              <a:gd name="connsiteX24" fmla="*/ 1624084 w 1628984"/>
              <a:gd name="connsiteY24" fmla="*/ 305947 h 769972"/>
              <a:gd name="connsiteX25" fmla="*/ 1617636 w 1628984"/>
              <a:gd name="connsiteY25" fmla="*/ 181182 h 769972"/>
              <a:gd name="connsiteX26" fmla="*/ 1569493 w 1628984"/>
              <a:gd name="connsiteY26" fmla="*/ 60287 h 769972"/>
              <a:gd name="connsiteX27" fmla="*/ 1487606 w 1628984"/>
              <a:gd name="connsiteY27" fmla="*/ 32991 h 769972"/>
              <a:gd name="connsiteX28" fmla="*/ 1360295 w 1628984"/>
              <a:gd name="connsiteY28" fmla="*/ 1013 h 769972"/>
              <a:gd name="connsiteX29" fmla="*/ 1262794 w 1628984"/>
              <a:gd name="connsiteY29" fmla="*/ 0 h 769972"/>
              <a:gd name="connsiteX30" fmla="*/ 1115678 w 1628984"/>
              <a:gd name="connsiteY30" fmla="*/ 20848 h 769972"/>
              <a:gd name="connsiteX31" fmla="*/ 812848 w 1628984"/>
              <a:gd name="connsiteY31" fmla="*/ 47391 h 769972"/>
              <a:gd name="connsiteX32" fmla="*/ 613505 w 1628984"/>
              <a:gd name="connsiteY32" fmla="*/ 61039 h 769972"/>
              <a:gd name="connsiteX0" fmla="*/ 968991 w 1628984"/>
              <a:gd name="connsiteY0" fmla="*/ 32991 h 769972"/>
              <a:gd name="connsiteX1" fmla="*/ 395786 w 1628984"/>
              <a:gd name="connsiteY1" fmla="*/ 60287 h 769972"/>
              <a:gd name="connsiteX2" fmla="*/ 245660 w 1628984"/>
              <a:gd name="connsiteY2" fmla="*/ 101230 h 769972"/>
              <a:gd name="connsiteX3" fmla="*/ 204717 w 1628984"/>
              <a:gd name="connsiteY3" fmla="*/ 114878 h 769972"/>
              <a:gd name="connsiteX4" fmla="*/ 122830 w 1628984"/>
              <a:gd name="connsiteY4" fmla="*/ 155821 h 769972"/>
              <a:gd name="connsiteX5" fmla="*/ 27296 w 1628984"/>
              <a:gd name="connsiteY5" fmla="*/ 278651 h 769972"/>
              <a:gd name="connsiteX6" fmla="*/ 0 w 1628984"/>
              <a:gd name="connsiteY6" fmla="*/ 360538 h 769972"/>
              <a:gd name="connsiteX7" fmla="*/ 13648 w 1628984"/>
              <a:gd name="connsiteY7" fmla="*/ 497015 h 769972"/>
              <a:gd name="connsiteX8" fmla="*/ 27296 w 1628984"/>
              <a:gd name="connsiteY8" fmla="*/ 537958 h 769972"/>
              <a:gd name="connsiteX9" fmla="*/ 191069 w 1628984"/>
              <a:gd name="connsiteY9" fmla="*/ 674436 h 769972"/>
              <a:gd name="connsiteX10" fmla="*/ 272956 w 1628984"/>
              <a:gd name="connsiteY10" fmla="*/ 715379 h 769972"/>
              <a:gd name="connsiteX11" fmla="*/ 354842 w 1628984"/>
              <a:gd name="connsiteY11" fmla="*/ 742675 h 769972"/>
              <a:gd name="connsiteX12" fmla="*/ 450377 w 1628984"/>
              <a:gd name="connsiteY12" fmla="*/ 769970 h 769972"/>
              <a:gd name="connsiteX13" fmla="*/ 924568 w 1628984"/>
              <a:gd name="connsiteY13" fmla="*/ 744281 h 769972"/>
              <a:gd name="connsiteX14" fmla="*/ 1037230 w 1628984"/>
              <a:gd name="connsiteY14" fmla="*/ 729027 h 769972"/>
              <a:gd name="connsiteX15" fmla="*/ 1214651 w 1628984"/>
              <a:gd name="connsiteY15" fmla="*/ 688084 h 769972"/>
              <a:gd name="connsiteX16" fmla="*/ 1296538 w 1628984"/>
              <a:gd name="connsiteY16" fmla="*/ 660788 h 769972"/>
              <a:gd name="connsiteX17" fmla="*/ 1337481 w 1628984"/>
              <a:gd name="connsiteY17" fmla="*/ 647141 h 769972"/>
              <a:gd name="connsiteX18" fmla="*/ 1378424 w 1628984"/>
              <a:gd name="connsiteY18" fmla="*/ 619845 h 769972"/>
              <a:gd name="connsiteX19" fmla="*/ 1460311 w 1628984"/>
              <a:gd name="connsiteY19" fmla="*/ 592550 h 769972"/>
              <a:gd name="connsiteX20" fmla="*/ 1501254 w 1628984"/>
              <a:gd name="connsiteY20" fmla="*/ 565254 h 769972"/>
              <a:gd name="connsiteX21" fmla="*/ 1569493 w 1628984"/>
              <a:gd name="connsiteY21" fmla="*/ 483367 h 769972"/>
              <a:gd name="connsiteX22" fmla="*/ 1583141 w 1628984"/>
              <a:gd name="connsiteY22" fmla="*/ 442424 h 769972"/>
              <a:gd name="connsiteX23" fmla="*/ 1624084 w 1628984"/>
              <a:gd name="connsiteY23" fmla="*/ 305947 h 769972"/>
              <a:gd name="connsiteX24" fmla="*/ 1617636 w 1628984"/>
              <a:gd name="connsiteY24" fmla="*/ 181182 h 769972"/>
              <a:gd name="connsiteX25" fmla="*/ 1569493 w 1628984"/>
              <a:gd name="connsiteY25" fmla="*/ 60287 h 769972"/>
              <a:gd name="connsiteX26" fmla="*/ 1487606 w 1628984"/>
              <a:gd name="connsiteY26" fmla="*/ 32991 h 769972"/>
              <a:gd name="connsiteX27" fmla="*/ 1360295 w 1628984"/>
              <a:gd name="connsiteY27" fmla="*/ 1013 h 769972"/>
              <a:gd name="connsiteX28" fmla="*/ 1262794 w 1628984"/>
              <a:gd name="connsiteY28" fmla="*/ 0 h 769972"/>
              <a:gd name="connsiteX29" fmla="*/ 1115678 w 1628984"/>
              <a:gd name="connsiteY29" fmla="*/ 20848 h 769972"/>
              <a:gd name="connsiteX30" fmla="*/ 812848 w 1628984"/>
              <a:gd name="connsiteY30" fmla="*/ 47391 h 769972"/>
              <a:gd name="connsiteX31" fmla="*/ 613505 w 1628984"/>
              <a:gd name="connsiteY31" fmla="*/ 61039 h 769972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204717 w 1628984"/>
              <a:gd name="connsiteY3" fmla="*/ 114878 h 769970"/>
              <a:gd name="connsiteX4" fmla="*/ 122830 w 1628984"/>
              <a:gd name="connsiteY4" fmla="*/ 155821 h 769970"/>
              <a:gd name="connsiteX5" fmla="*/ 27296 w 1628984"/>
              <a:gd name="connsiteY5" fmla="*/ 278651 h 769970"/>
              <a:gd name="connsiteX6" fmla="*/ 0 w 1628984"/>
              <a:gd name="connsiteY6" fmla="*/ 360538 h 769970"/>
              <a:gd name="connsiteX7" fmla="*/ 13648 w 1628984"/>
              <a:gd name="connsiteY7" fmla="*/ 497015 h 769970"/>
              <a:gd name="connsiteX8" fmla="*/ 27296 w 1628984"/>
              <a:gd name="connsiteY8" fmla="*/ 537958 h 769970"/>
              <a:gd name="connsiteX9" fmla="*/ 191069 w 1628984"/>
              <a:gd name="connsiteY9" fmla="*/ 674436 h 769970"/>
              <a:gd name="connsiteX10" fmla="*/ 272956 w 1628984"/>
              <a:gd name="connsiteY10" fmla="*/ 715379 h 769970"/>
              <a:gd name="connsiteX11" fmla="*/ 450377 w 1628984"/>
              <a:gd name="connsiteY11" fmla="*/ 769970 h 769970"/>
              <a:gd name="connsiteX12" fmla="*/ 924568 w 1628984"/>
              <a:gd name="connsiteY12" fmla="*/ 744281 h 769970"/>
              <a:gd name="connsiteX13" fmla="*/ 1037230 w 1628984"/>
              <a:gd name="connsiteY13" fmla="*/ 729027 h 769970"/>
              <a:gd name="connsiteX14" fmla="*/ 1214651 w 1628984"/>
              <a:gd name="connsiteY14" fmla="*/ 688084 h 769970"/>
              <a:gd name="connsiteX15" fmla="*/ 1296538 w 1628984"/>
              <a:gd name="connsiteY15" fmla="*/ 660788 h 769970"/>
              <a:gd name="connsiteX16" fmla="*/ 1337481 w 1628984"/>
              <a:gd name="connsiteY16" fmla="*/ 647141 h 769970"/>
              <a:gd name="connsiteX17" fmla="*/ 1378424 w 1628984"/>
              <a:gd name="connsiteY17" fmla="*/ 619845 h 769970"/>
              <a:gd name="connsiteX18" fmla="*/ 1460311 w 1628984"/>
              <a:gd name="connsiteY18" fmla="*/ 592550 h 769970"/>
              <a:gd name="connsiteX19" fmla="*/ 1501254 w 1628984"/>
              <a:gd name="connsiteY19" fmla="*/ 565254 h 769970"/>
              <a:gd name="connsiteX20" fmla="*/ 1569493 w 1628984"/>
              <a:gd name="connsiteY20" fmla="*/ 483367 h 769970"/>
              <a:gd name="connsiteX21" fmla="*/ 1583141 w 1628984"/>
              <a:gd name="connsiteY21" fmla="*/ 442424 h 769970"/>
              <a:gd name="connsiteX22" fmla="*/ 1624084 w 1628984"/>
              <a:gd name="connsiteY22" fmla="*/ 305947 h 769970"/>
              <a:gd name="connsiteX23" fmla="*/ 1617636 w 1628984"/>
              <a:gd name="connsiteY23" fmla="*/ 181182 h 769970"/>
              <a:gd name="connsiteX24" fmla="*/ 1569493 w 1628984"/>
              <a:gd name="connsiteY24" fmla="*/ 60287 h 769970"/>
              <a:gd name="connsiteX25" fmla="*/ 1487606 w 1628984"/>
              <a:gd name="connsiteY25" fmla="*/ 32991 h 769970"/>
              <a:gd name="connsiteX26" fmla="*/ 1360295 w 1628984"/>
              <a:gd name="connsiteY26" fmla="*/ 1013 h 769970"/>
              <a:gd name="connsiteX27" fmla="*/ 1262794 w 1628984"/>
              <a:gd name="connsiteY27" fmla="*/ 0 h 769970"/>
              <a:gd name="connsiteX28" fmla="*/ 1115678 w 1628984"/>
              <a:gd name="connsiteY28" fmla="*/ 20848 h 769970"/>
              <a:gd name="connsiteX29" fmla="*/ 812848 w 1628984"/>
              <a:gd name="connsiteY29" fmla="*/ 47391 h 769970"/>
              <a:gd name="connsiteX30" fmla="*/ 613505 w 1628984"/>
              <a:gd name="connsiteY30" fmla="*/ 61039 h 769970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186788 w 1628984"/>
              <a:gd name="connsiteY3" fmla="*/ 114878 h 769970"/>
              <a:gd name="connsiteX4" fmla="*/ 122830 w 1628984"/>
              <a:gd name="connsiteY4" fmla="*/ 155821 h 769970"/>
              <a:gd name="connsiteX5" fmla="*/ 27296 w 1628984"/>
              <a:gd name="connsiteY5" fmla="*/ 278651 h 769970"/>
              <a:gd name="connsiteX6" fmla="*/ 0 w 1628984"/>
              <a:gd name="connsiteY6" fmla="*/ 360538 h 769970"/>
              <a:gd name="connsiteX7" fmla="*/ 13648 w 1628984"/>
              <a:gd name="connsiteY7" fmla="*/ 497015 h 769970"/>
              <a:gd name="connsiteX8" fmla="*/ 27296 w 1628984"/>
              <a:gd name="connsiteY8" fmla="*/ 537958 h 769970"/>
              <a:gd name="connsiteX9" fmla="*/ 191069 w 1628984"/>
              <a:gd name="connsiteY9" fmla="*/ 674436 h 769970"/>
              <a:gd name="connsiteX10" fmla="*/ 272956 w 1628984"/>
              <a:gd name="connsiteY10" fmla="*/ 715379 h 769970"/>
              <a:gd name="connsiteX11" fmla="*/ 450377 w 1628984"/>
              <a:gd name="connsiteY11" fmla="*/ 769970 h 769970"/>
              <a:gd name="connsiteX12" fmla="*/ 924568 w 1628984"/>
              <a:gd name="connsiteY12" fmla="*/ 744281 h 769970"/>
              <a:gd name="connsiteX13" fmla="*/ 1037230 w 1628984"/>
              <a:gd name="connsiteY13" fmla="*/ 729027 h 769970"/>
              <a:gd name="connsiteX14" fmla="*/ 1214651 w 1628984"/>
              <a:gd name="connsiteY14" fmla="*/ 688084 h 769970"/>
              <a:gd name="connsiteX15" fmla="*/ 1296538 w 1628984"/>
              <a:gd name="connsiteY15" fmla="*/ 660788 h 769970"/>
              <a:gd name="connsiteX16" fmla="*/ 1337481 w 1628984"/>
              <a:gd name="connsiteY16" fmla="*/ 647141 h 769970"/>
              <a:gd name="connsiteX17" fmla="*/ 1378424 w 1628984"/>
              <a:gd name="connsiteY17" fmla="*/ 619845 h 769970"/>
              <a:gd name="connsiteX18" fmla="*/ 1460311 w 1628984"/>
              <a:gd name="connsiteY18" fmla="*/ 592550 h 769970"/>
              <a:gd name="connsiteX19" fmla="*/ 1501254 w 1628984"/>
              <a:gd name="connsiteY19" fmla="*/ 565254 h 769970"/>
              <a:gd name="connsiteX20" fmla="*/ 1569493 w 1628984"/>
              <a:gd name="connsiteY20" fmla="*/ 483367 h 769970"/>
              <a:gd name="connsiteX21" fmla="*/ 1583141 w 1628984"/>
              <a:gd name="connsiteY21" fmla="*/ 442424 h 769970"/>
              <a:gd name="connsiteX22" fmla="*/ 1624084 w 1628984"/>
              <a:gd name="connsiteY22" fmla="*/ 305947 h 769970"/>
              <a:gd name="connsiteX23" fmla="*/ 1617636 w 1628984"/>
              <a:gd name="connsiteY23" fmla="*/ 181182 h 769970"/>
              <a:gd name="connsiteX24" fmla="*/ 1569493 w 1628984"/>
              <a:gd name="connsiteY24" fmla="*/ 60287 h 769970"/>
              <a:gd name="connsiteX25" fmla="*/ 1487606 w 1628984"/>
              <a:gd name="connsiteY25" fmla="*/ 32991 h 769970"/>
              <a:gd name="connsiteX26" fmla="*/ 1360295 w 1628984"/>
              <a:gd name="connsiteY26" fmla="*/ 1013 h 769970"/>
              <a:gd name="connsiteX27" fmla="*/ 1262794 w 1628984"/>
              <a:gd name="connsiteY27" fmla="*/ 0 h 769970"/>
              <a:gd name="connsiteX28" fmla="*/ 1115678 w 1628984"/>
              <a:gd name="connsiteY28" fmla="*/ 20848 h 769970"/>
              <a:gd name="connsiteX29" fmla="*/ 812848 w 1628984"/>
              <a:gd name="connsiteY29" fmla="*/ 47391 h 769970"/>
              <a:gd name="connsiteX30" fmla="*/ 613505 w 1628984"/>
              <a:gd name="connsiteY30" fmla="*/ 61039 h 769970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122830 w 1628984"/>
              <a:gd name="connsiteY3" fmla="*/ 155821 h 769970"/>
              <a:gd name="connsiteX4" fmla="*/ 27296 w 1628984"/>
              <a:gd name="connsiteY4" fmla="*/ 278651 h 769970"/>
              <a:gd name="connsiteX5" fmla="*/ 0 w 1628984"/>
              <a:gd name="connsiteY5" fmla="*/ 360538 h 769970"/>
              <a:gd name="connsiteX6" fmla="*/ 13648 w 1628984"/>
              <a:gd name="connsiteY6" fmla="*/ 497015 h 769970"/>
              <a:gd name="connsiteX7" fmla="*/ 27296 w 1628984"/>
              <a:gd name="connsiteY7" fmla="*/ 537958 h 769970"/>
              <a:gd name="connsiteX8" fmla="*/ 191069 w 1628984"/>
              <a:gd name="connsiteY8" fmla="*/ 674436 h 769970"/>
              <a:gd name="connsiteX9" fmla="*/ 272956 w 1628984"/>
              <a:gd name="connsiteY9" fmla="*/ 715379 h 769970"/>
              <a:gd name="connsiteX10" fmla="*/ 450377 w 1628984"/>
              <a:gd name="connsiteY10" fmla="*/ 769970 h 769970"/>
              <a:gd name="connsiteX11" fmla="*/ 924568 w 1628984"/>
              <a:gd name="connsiteY11" fmla="*/ 744281 h 769970"/>
              <a:gd name="connsiteX12" fmla="*/ 1037230 w 1628984"/>
              <a:gd name="connsiteY12" fmla="*/ 729027 h 769970"/>
              <a:gd name="connsiteX13" fmla="*/ 1214651 w 1628984"/>
              <a:gd name="connsiteY13" fmla="*/ 688084 h 769970"/>
              <a:gd name="connsiteX14" fmla="*/ 1296538 w 1628984"/>
              <a:gd name="connsiteY14" fmla="*/ 660788 h 769970"/>
              <a:gd name="connsiteX15" fmla="*/ 1337481 w 1628984"/>
              <a:gd name="connsiteY15" fmla="*/ 647141 h 769970"/>
              <a:gd name="connsiteX16" fmla="*/ 1378424 w 1628984"/>
              <a:gd name="connsiteY16" fmla="*/ 619845 h 769970"/>
              <a:gd name="connsiteX17" fmla="*/ 1460311 w 1628984"/>
              <a:gd name="connsiteY17" fmla="*/ 592550 h 769970"/>
              <a:gd name="connsiteX18" fmla="*/ 1501254 w 1628984"/>
              <a:gd name="connsiteY18" fmla="*/ 565254 h 769970"/>
              <a:gd name="connsiteX19" fmla="*/ 1569493 w 1628984"/>
              <a:gd name="connsiteY19" fmla="*/ 483367 h 769970"/>
              <a:gd name="connsiteX20" fmla="*/ 1583141 w 1628984"/>
              <a:gd name="connsiteY20" fmla="*/ 442424 h 769970"/>
              <a:gd name="connsiteX21" fmla="*/ 1624084 w 1628984"/>
              <a:gd name="connsiteY21" fmla="*/ 305947 h 769970"/>
              <a:gd name="connsiteX22" fmla="*/ 1617636 w 1628984"/>
              <a:gd name="connsiteY22" fmla="*/ 181182 h 769970"/>
              <a:gd name="connsiteX23" fmla="*/ 1569493 w 1628984"/>
              <a:gd name="connsiteY23" fmla="*/ 60287 h 769970"/>
              <a:gd name="connsiteX24" fmla="*/ 1487606 w 1628984"/>
              <a:gd name="connsiteY24" fmla="*/ 32991 h 769970"/>
              <a:gd name="connsiteX25" fmla="*/ 1360295 w 1628984"/>
              <a:gd name="connsiteY25" fmla="*/ 1013 h 769970"/>
              <a:gd name="connsiteX26" fmla="*/ 1262794 w 1628984"/>
              <a:gd name="connsiteY26" fmla="*/ 0 h 769970"/>
              <a:gd name="connsiteX27" fmla="*/ 1115678 w 1628984"/>
              <a:gd name="connsiteY27" fmla="*/ 20848 h 769970"/>
              <a:gd name="connsiteX28" fmla="*/ 812848 w 1628984"/>
              <a:gd name="connsiteY28" fmla="*/ 47391 h 769970"/>
              <a:gd name="connsiteX29" fmla="*/ 613505 w 1628984"/>
              <a:gd name="connsiteY29" fmla="*/ 61039 h 769970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122830 w 1628984"/>
              <a:gd name="connsiteY3" fmla="*/ 155821 h 769970"/>
              <a:gd name="connsiteX4" fmla="*/ 27296 w 1628984"/>
              <a:gd name="connsiteY4" fmla="*/ 278651 h 769970"/>
              <a:gd name="connsiteX5" fmla="*/ 0 w 1628984"/>
              <a:gd name="connsiteY5" fmla="*/ 360538 h 769970"/>
              <a:gd name="connsiteX6" fmla="*/ 13648 w 1628984"/>
              <a:gd name="connsiteY6" fmla="*/ 497015 h 769970"/>
              <a:gd name="connsiteX7" fmla="*/ 27296 w 1628984"/>
              <a:gd name="connsiteY7" fmla="*/ 537958 h 769970"/>
              <a:gd name="connsiteX8" fmla="*/ 191069 w 1628984"/>
              <a:gd name="connsiteY8" fmla="*/ 674436 h 769970"/>
              <a:gd name="connsiteX9" fmla="*/ 272956 w 1628984"/>
              <a:gd name="connsiteY9" fmla="*/ 715379 h 769970"/>
              <a:gd name="connsiteX10" fmla="*/ 450377 w 1628984"/>
              <a:gd name="connsiteY10" fmla="*/ 769970 h 769970"/>
              <a:gd name="connsiteX11" fmla="*/ 924568 w 1628984"/>
              <a:gd name="connsiteY11" fmla="*/ 744281 h 769970"/>
              <a:gd name="connsiteX12" fmla="*/ 1037230 w 1628984"/>
              <a:gd name="connsiteY12" fmla="*/ 729027 h 769970"/>
              <a:gd name="connsiteX13" fmla="*/ 1214651 w 1628984"/>
              <a:gd name="connsiteY13" fmla="*/ 688084 h 769970"/>
              <a:gd name="connsiteX14" fmla="*/ 1296538 w 1628984"/>
              <a:gd name="connsiteY14" fmla="*/ 660788 h 769970"/>
              <a:gd name="connsiteX15" fmla="*/ 1337481 w 1628984"/>
              <a:gd name="connsiteY15" fmla="*/ 647141 h 769970"/>
              <a:gd name="connsiteX16" fmla="*/ 1460311 w 1628984"/>
              <a:gd name="connsiteY16" fmla="*/ 592550 h 769970"/>
              <a:gd name="connsiteX17" fmla="*/ 1501254 w 1628984"/>
              <a:gd name="connsiteY17" fmla="*/ 565254 h 769970"/>
              <a:gd name="connsiteX18" fmla="*/ 1569493 w 1628984"/>
              <a:gd name="connsiteY18" fmla="*/ 483367 h 769970"/>
              <a:gd name="connsiteX19" fmla="*/ 1583141 w 1628984"/>
              <a:gd name="connsiteY19" fmla="*/ 442424 h 769970"/>
              <a:gd name="connsiteX20" fmla="*/ 1624084 w 1628984"/>
              <a:gd name="connsiteY20" fmla="*/ 305947 h 769970"/>
              <a:gd name="connsiteX21" fmla="*/ 1617636 w 1628984"/>
              <a:gd name="connsiteY21" fmla="*/ 181182 h 769970"/>
              <a:gd name="connsiteX22" fmla="*/ 1569493 w 1628984"/>
              <a:gd name="connsiteY22" fmla="*/ 60287 h 769970"/>
              <a:gd name="connsiteX23" fmla="*/ 1487606 w 1628984"/>
              <a:gd name="connsiteY23" fmla="*/ 32991 h 769970"/>
              <a:gd name="connsiteX24" fmla="*/ 1360295 w 1628984"/>
              <a:gd name="connsiteY24" fmla="*/ 1013 h 769970"/>
              <a:gd name="connsiteX25" fmla="*/ 1262794 w 1628984"/>
              <a:gd name="connsiteY25" fmla="*/ 0 h 769970"/>
              <a:gd name="connsiteX26" fmla="*/ 1115678 w 1628984"/>
              <a:gd name="connsiteY26" fmla="*/ 20848 h 769970"/>
              <a:gd name="connsiteX27" fmla="*/ 812848 w 1628984"/>
              <a:gd name="connsiteY27" fmla="*/ 47391 h 769970"/>
              <a:gd name="connsiteX28" fmla="*/ 613505 w 1628984"/>
              <a:gd name="connsiteY28" fmla="*/ 61039 h 769970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122830 w 1628984"/>
              <a:gd name="connsiteY3" fmla="*/ 155821 h 769970"/>
              <a:gd name="connsiteX4" fmla="*/ 27296 w 1628984"/>
              <a:gd name="connsiteY4" fmla="*/ 278651 h 769970"/>
              <a:gd name="connsiteX5" fmla="*/ 0 w 1628984"/>
              <a:gd name="connsiteY5" fmla="*/ 360538 h 769970"/>
              <a:gd name="connsiteX6" fmla="*/ 13648 w 1628984"/>
              <a:gd name="connsiteY6" fmla="*/ 497015 h 769970"/>
              <a:gd name="connsiteX7" fmla="*/ 27296 w 1628984"/>
              <a:gd name="connsiteY7" fmla="*/ 537958 h 769970"/>
              <a:gd name="connsiteX8" fmla="*/ 191069 w 1628984"/>
              <a:gd name="connsiteY8" fmla="*/ 674436 h 769970"/>
              <a:gd name="connsiteX9" fmla="*/ 272956 w 1628984"/>
              <a:gd name="connsiteY9" fmla="*/ 715379 h 769970"/>
              <a:gd name="connsiteX10" fmla="*/ 450377 w 1628984"/>
              <a:gd name="connsiteY10" fmla="*/ 769970 h 769970"/>
              <a:gd name="connsiteX11" fmla="*/ 924568 w 1628984"/>
              <a:gd name="connsiteY11" fmla="*/ 744281 h 769970"/>
              <a:gd name="connsiteX12" fmla="*/ 1037230 w 1628984"/>
              <a:gd name="connsiteY12" fmla="*/ 729027 h 769970"/>
              <a:gd name="connsiteX13" fmla="*/ 1214651 w 1628984"/>
              <a:gd name="connsiteY13" fmla="*/ 688084 h 769970"/>
              <a:gd name="connsiteX14" fmla="*/ 1296538 w 1628984"/>
              <a:gd name="connsiteY14" fmla="*/ 660788 h 769970"/>
              <a:gd name="connsiteX15" fmla="*/ 1337481 w 1628984"/>
              <a:gd name="connsiteY15" fmla="*/ 647141 h 769970"/>
              <a:gd name="connsiteX16" fmla="*/ 1460311 w 1628984"/>
              <a:gd name="connsiteY16" fmla="*/ 592550 h 769970"/>
              <a:gd name="connsiteX17" fmla="*/ 1501254 w 1628984"/>
              <a:gd name="connsiteY17" fmla="*/ 565254 h 769970"/>
              <a:gd name="connsiteX18" fmla="*/ 1569493 w 1628984"/>
              <a:gd name="connsiteY18" fmla="*/ 483367 h 769970"/>
              <a:gd name="connsiteX19" fmla="*/ 1583141 w 1628984"/>
              <a:gd name="connsiteY19" fmla="*/ 442424 h 769970"/>
              <a:gd name="connsiteX20" fmla="*/ 1624084 w 1628984"/>
              <a:gd name="connsiteY20" fmla="*/ 305947 h 769970"/>
              <a:gd name="connsiteX21" fmla="*/ 1617636 w 1628984"/>
              <a:gd name="connsiteY21" fmla="*/ 181182 h 769970"/>
              <a:gd name="connsiteX22" fmla="*/ 1569493 w 1628984"/>
              <a:gd name="connsiteY22" fmla="*/ 60287 h 769970"/>
              <a:gd name="connsiteX23" fmla="*/ 1360295 w 1628984"/>
              <a:gd name="connsiteY23" fmla="*/ 1013 h 769970"/>
              <a:gd name="connsiteX24" fmla="*/ 1262794 w 1628984"/>
              <a:gd name="connsiteY24" fmla="*/ 0 h 769970"/>
              <a:gd name="connsiteX25" fmla="*/ 1115678 w 1628984"/>
              <a:gd name="connsiteY25" fmla="*/ 20848 h 769970"/>
              <a:gd name="connsiteX26" fmla="*/ 812848 w 1628984"/>
              <a:gd name="connsiteY26" fmla="*/ 47391 h 769970"/>
              <a:gd name="connsiteX27" fmla="*/ 613505 w 1628984"/>
              <a:gd name="connsiteY27" fmla="*/ 61039 h 769970"/>
              <a:gd name="connsiteX0" fmla="*/ 968991 w 1628984"/>
              <a:gd name="connsiteY0" fmla="*/ 32991 h 769970"/>
              <a:gd name="connsiteX1" fmla="*/ 395786 w 1628984"/>
              <a:gd name="connsiteY1" fmla="*/ 60287 h 769970"/>
              <a:gd name="connsiteX2" fmla="*/ 245660 w 1628984"/>
              <a:gd name="connsiteY2" fmla="*/ 101230 h 769970"/>
              <a:gd name="connsiteX3" fmla="*/ 122830 w 1628984"/>
              <a:gd name="connsiteY3" fmla="*/ 155821 h 769970"/>
              <a:gd name="connsiteX4" fmla="*/ 27296 w 1628984"/>
              <a:gd name="connsiteY4" fmla="*/ 278651 h 769970"/>
              <a:gd name="connsiteX5" fmla="*/ 0 w 1628984"/>
              <a:gd name="connsiteY5" fmla="*/ 360538 h 769970"/>
              <a:gd name="connsiteX6" fmla="*/ 13648 w 1628984"/>
              <a:gd name="connsiteY6" fmla="*/ 497015 h 769970"/>
              <a:gd name="connsiteX7" fmla="*/ 27296 w 1628984"/>
              <a:gd name="connsiteY7" fmla="*/ 537958 h 769970"/>
              <a:gd name="connsiteX8" fmla="*/ 191069 w 1628984"/>
              <a:gd name="connsiteY8" fmla="*/ 674436 h 769970"/>
              <a:gd name="connsiteX9" fmla="*/ 272956 w 1628984"/>
              <a:gd name="connsiteY9" fmla="*/ 715379 h 769970"/>
              <a:gd name="connsiteX10" fmla="*/ 450377 w 1628984"/>
              <a:gd name="connsiteY10" fmla="*/ 769970 h 769970"/>
              <a:gd name="connsiteX11" fmla="*/ 924568 w 1628984"/>
              <a:gd name="connsiteY11" fmla="*/ 744281 h 769970"/>
              <a:gd name="connsiteX12" fmla="*/ 1037230 w 1628984"/>
              <a:gd name="connsiteY12" fmla="*/ 729027 h 769970"/>
              <a:gd name="connsiteX13" fmla="*/ 1214651 w 1628984"/>
              <a:gd name="connsiteY13" fmla="*/ 688084 h 769970"/>
              <a:gd name="connsiteX14" fmla="*/ 1296538 w 1628984"/>
              <a:gd name="connsiteY14" fmla="*/ 660788 h 769970"/>
              <a:gd name="connsiteX15" fmla="*/ 1337481 w 1628984"/>
              <a:gd name="connsiteY15" fmla="*/ 647141 h 769970"/>
              <a:gd name="connsiteX16" fmla="*/ 1460311 w 1628984"/>
              <a:gd name="connsiteY16" fmla="*/ 592550 h 769970"/>
              <a:gd name="connsiteX17" fmla="*/ 1501254 w 1628984"/>
              <a:gd name="connsiteY17" fmla="*/ 565254 h 769970"/>
              <a:gd name="connsiteX18" fmla="*/ 1569493 w 1628984"/>
              <a:gd name="connsiteY18" fmla="*/ 483367 h 769970"/>
              <a:gd name="connsiteX19" fmla="*/ 1583141 w 1628984"/>
              <a:gd name="connsiteY19" fmla="*/ 442424 h 769970"/>
              <a:gd name="connsiteX20" fmla="*/ 1624084 w 1628984"/>
              <a:gd name="connsiteY20" fmla="*/ 305947 h 769970"/>
              <a:gd name="connsiteX21" fmla="*/ 1617636 w 1628984"/>
              <a:gd name="connsiteY21" fmla="*/ 181182 h 769970"/>
              <a:gd name="connsiteX22" fmla="*/ 1569493 w 1628984"/>
              <a:gd name="connsiteY22" fmla="*/ 60287 h 769970"/>
              <a:gd name="connsiteX23" fmla="*/ 1360295 w 1628984"/>
              <a:gd name="connsiteY23" fmla="*/ 1013 h 769970"/>
              <a:gd name="connsiteX24" fmla="*/ 1262794 w 1628984"/>
              <a:gd name="connsiteY24" fmla="*/ 0 h 769970"/>
              <a:gd name="connsiteX25" fmla="*/ 1115678 w 1628984"/>
              <a:gd name="connsiteY25" fmla="*/ 20848 h 769970"/>
              <a:gd name="connsiteX26" fmla="*/ 812848 w 1628984"/>
              <a:gd name="connsiteY26" fmla="*/ 47391 h 769970"/>
              <a:gd name="connsiteX27" fmla="*/ 586611 w 1628984"/>
              <a:gd name="connsiteY27" fmla="*/ 52074 h 7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28984" h="769970">
                <a:moveTo>
                  <a:pt x="968991" y="32991"/>
                </a:moveTo>
                <a:cubicBezTo>
                  <a:pt x="692010" y="72561"/>
                  <a:pt x="1023263" y="28913"/>
                  <a:pt x="395786" y="60287"/>
                </a:cubicBezTo>
                <a:cubicBezTo>
                  <a:pt x="350400" y="62556"/>
                  <a:pt x="291153" y="85308"/>
                  <a:pt x="245660" y="101230"/>
                </a:cubicBezTo>
                <a:cubicBezTo>
                  <a:pt x="200167" y="117152"/>
                  <a:pt x="159224" y="126251"/>
                  <a:pt x="122830" y="155821"/>
                </a:cubicBezTo>
                <a:cubicBezTo>
                  <a:pt x="87503" y="191148"/>
                  <a:pt x="43621" y="229677"/>
                  <a:pt x="27296" y="278651"/>
                </a:cubicBezTo>
                <a:lnTo>
                  <a:pt x="0" y="360538"/>
                </a:lnTo>
                <a:cubicBezTo>
                  <a:pt x="4549" y="406030"/>
                  <a:pt x="6696" y="451827"/>
                  <a:pt x="13648" y="497015"/>
                </a:cubicBezTo>
                <a:cubicBezTo>
                  <a:pt x="15836" y="511234"/>
                  <a:pt x="18464" y="526602"/>
                  <a:pt x="27296" y="537958"/>
                </a:cubicBezTo>
                <a:cubicBezTo>
                  <a:pt x="53902" y="572166"/>
                  <a:pt x="150126" y="644866"/>
                  <a:pt x="191069" y="674436"/>
                </a:cubicBezTo>
                <a:cubicBezTo>
                  <a:pt x="232012" y="704006"/>
                  <a:pt x="229738" y="699457"/>
                  <a:pt x="272956" y="715379"/>
                </a:cubicBezTo>
                <a:cubicBezTo>
                  <a:pt x="316174" y="731301"/>
                  <a:pt x="341775" y="765153"/>
                  <a:pt x="450377" y="769970"/>
                </a:cubicBezTo>
                <a:lnTo>
                  <a:pt x="924568" y="744281"/>
                </a:lnTo>
                <a:cubicBezTo>
                  <a:pt x="1022377" y="737457"/>
                  <a:pt x="988883" y="738393"/>
                  <a:pt x="1037230" y="729027"/>
                </a:cubicBezTo>
                <a:cubicBezTo>
                  <a:pt x="1085577" y="719661"/>
                  <a:pt x="1165277" y="704542"/>
                  <a:pt x="1214651" y="688084"/>
                </a:cubicBezTo>
                <a:lnTo>
                  <a:pt x="1296538" y="660788"/>
                </a:lnTo>
                <a:lnTo>
                  <a:pt x="1337481" y="647141"/>
                </a:lnTo>
                <a:cubicBezTo>
                  <a:pt x="1364776" y="635768"/>
                  <a:pt x="1433016" y="606198"/>
                  <a:pt x="1460311" y="592550"/>
                </a:cubicBezTo>
                <a:cubicBezTo>
                  <a:pt x="1487607" y="578902"/>
                  <a:pt x="1488653" y="575755"/>
                  <a:pt x="1501254" y="565254"/>
                </a:cubicBezTo>
                <a:cubicBezTo>
                  <a:pt x="1527126" y="543694"/>
                  <a:pt x="1554156" y="514041"/>
                  <a:pt x="1569493" y="483367"/>
                </a:cubicBezTo>
                <a:cubicBezTo>
                  <a:pt x="1575927" y="470500"/>
                  <a:pt x="1574042" y="471994"/>
                  <a:pt x="1583141" y="442424"/>
                </a:cubicBezTo>
                <a:cubicBezTo>
                  <a:pt x="1592240" y="412854"/>
                  <a:pt x="1618335" y="349487"/>
                  <a:pt x="1624084" y="305947"/>
                </a:cubicBezTo>
                <a:cubicBezTo>
                  <a:pt x="1629833" y="262407"/>
                  <a:pt x="1633457" y="252376"/>
                  <a:pt x="1617636" y="181182"/>
                </a:cubicBezTo>
                <a:cubicBezTo>
                  <a:pt x="1614078" y="165170"/>
                  <a:pt x="1612383" y="90315"/>
                  <a:pt x="1569493" y="60287"/>
                </a:cubicBezTo>
                <a:cubicBezTo>
                  <a:pt x="1526603" y="30259"/>
                  <a:pt x="1411411" y="11061"/>
                  <a:pt x="1360295" y="1013"/>
                </a:cubicBezTo>
                <a:lnTo>
                  <a:pt x="1262794" y="0"/>
                </a:lnTo>
                <a:cubicBezTo>
                  <a:pt x="1194555" y="4549"/>
                  <a:pt x="1190669" y="12949"/>
                  <a:pt x="1115678" y="20848"/>
                </a:cubicBezTo>
                <a:cubicBezTo>
                  <a:pt x="1040687" y="28747"/>
                  <a:pt x="896543" y="40693"/>
                  <a:pt x="812848" y="47391"/>
                </a:cubicBezTo>
                <a:lnTo>
                  <a:pt x="586611" y="52074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705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reatividade do NO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8421901" y="6542722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70DC2-B209-94C0-4BC0-6D0FB822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36" y="1444635"/>
            <a:ext cx="8420100" cy="51023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9F511C-5EAB-4BA9-6906-5BDEB8D34784}"/>
              </a:ext>
            </a:extLst>
          </p:cNvPr>
          <p:cNvGrpSpPr/>
          <p:nvPr/>
        </p:nvGrpSpPr>
        <p:grpSpPr>
          <a:xfrm>
            <a:off x="1504709" y="4190035"/>
            <a:ext cx="372927" cy="1398608"/>
            <a:chOff x="1504709" y="4190035"/>
            <a:chExt cx="372927" cy="139860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20B95B4-AB05-F0B5-FBB9-0C4B05555C2B}"/>
                </a:ext>
              </a:extLst>
            </p:cNvPr>
            <p:cNvCxnSpPr/>
            <p:nvPr/>
          </p:nvCxnSpPr>
          <p:spPr>
            <a:xfrm>
              <a:off x="1504709" y="4190035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89E520-6D32-D171-A248-E8D7997E2D30}"/>
                </a:ext>
              </a:extLst>
            </p:cNvPr>
            <p:cNvCxnSpPr/>
            <p:nvPr/>
          </p:nvCxnSpPr>
          <p:spPr>
            <a:xfrm>
              <a:off x="1504709" y="4446607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84594D5-FDC9-E742-158C-40A637CD9546}"/>
                </a:ext>
              </a:extLst>
            </p:cNvPr>
            <p:cNvCxnSpPr/>
            <p:nvPr/>
          </p:nvCxnSpPr>
          <p:spPr>
            <a:xfrm>
              <a:off x="1504709" y="4668455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421799-3C2F-B26E-32C8-3BD78AD05656}"/>
                </a:ext>
              </a:extLst>
            </p:cNvPr>
            <p:cNvCxnSpPr/>
            <p:nvPr/>
          </p:nvCxnSpPr>
          <p:spPr>
            <a:xfrm>
              <a:off x="1504709" y="4890303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B5E4693-B2D0-7A2D-A65C-141446588875}"/>
                </a:ext>
              </a:extLst>
            </p:cNvPr>
            <p:cNvCxnSpPr/>
            <p:nvPr/>
          </p:nvCxnSpPr>
          <p:spPr>
            <a:xfrm>
              <a:off x="1504709" y="5343645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1DA8177-84B2-C4B1-D0D3-10D28D3682E0}"/>
                </a:ext>
              </a:extLst>
            </p:cNvPr>
            <p:cNvCxnSpPr/>
            <p:nvPr/>
          </p:nvCxnSpPr>
          <p:spPr>
            <a:xfrm>
              <a:off x="1504709" y="5588643"/>
              <a:ext cx="37292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D54278-899A-90CD-74CF-DC1AB75C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69" y="1263535"/>
            <a:ext cx="8260976" cy="542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peroxidação lipídica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9333408" y="6559555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E6592-79DD-A7DE-76CC-A3010C48B412}"/>
              </a:ext>
            </a:extLst>
          </p:cNvPr>
          <p:cNvSpPr txBox="1"/>
          <p:nvPr/>
        </p:nvSpPr>
        <p:spPr>
          <a:xfrm>
            <a:off x="116375" y="3563140"/>
            <a:ext cx="3325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Nitrated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peroxisome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proliferator-activated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receptor-</a:t>
            </a:r>
            <a:r>
              <a:rPr lang="el-G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 (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lang="el-G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γ)-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PPAR</a:t>
            </a:r>
            <a:r>
              <a:rPr lang="el-G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61B27-F7EB-ADBC-09C3-6CA43348AB93}"/>
              </a:ext>
            </a:extLst>
          </p:cNvPr>
          <p:cNvSpPr txBox="1"/>
          <p:nvPr/>
        </p:nvSpPr>
        <p:spPr>
          <a:xfrm>
            <a:off x="116375" y="6019302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Szabó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Nat Rev Drug Discov, 2007</a:t>
            </a:r>
          </a:p>
        </p:txBody>
      </p:sp>
    </p:spTree>
    <p:extLst>
      <p:ext uri="{BB962C8B-B14F-4D97-AF65-F5344CB8AC3E}">
        <p14:creationId xmlns:p14="http://schemas.microsoft.com/office/powerpoint/2010/main" val="127240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4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nitração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proteínas</a:t>
            </a:r>
            <a:endParaRPr lang="pt-BR" sz="4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C5428-6FE6-B440-AAE8-E4B2465A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83" y="1665288"/>
            <a:ext cx="8263234" cy="4657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7C1AA-7810-A0C7-1265-FFAD3B8300EA}"/>
              </a:ext>
            </a:extLst>
          </p:cNvPr>
          <p:cNvSpPr txBox="1"/>
          <p:nvPr/>
        </p:nvSpPr>
        <p:spPr>
          <a:xfrm>
            <a:off x="8351782" y="5932025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Augusto </a:t>
            </a:r>
            <a:r>
              <a:rPr lang="en-CL" sz="11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L" sz="1100" dirty="0">
                <a:latin typeface="Arial" panose="020B0604020202020204" pitchFamily="34" charset="0"/>
                <a:cs typeface="Arial" panose="020B0604020202020204" pitchFamily="34" charset="0"/>
              </a:rPr>
              <a:t>, FRBM, 2002</a:t>
            </a:r>
          </a:p>
        </p:txBody>
      </p:sp>
    </p:spTree>
    <p:extLst>
      <p:ext uri="{BB962C8B-B14F-4D97-AF65-F5344CB8AC3E}">
        <p14:creationId xmlns:p14="http://schemas.microsoft.com/office/powerpoint/2010/main" val="244545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56157</TotalTime>
  <Words>559</Words>
  <Application>Microsoft Macintosh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Bilches Medinas</dc:creator>
  <cp:lastModifiedBy>Danilo Bilches Medinas</cp:lastModifiedBy>
  <cp:revision>707</cp:revision>
  <dcterms:created xsi:type="dcterms:W3CDTF">2022-04-06T18:25:04Z</dcterms:created>
  <dcterms:modified xsi:type="dcterms:W3CDTF">2023-09-19T00:42:50Z</dcterms:modified>
</cp:coreProperties>
</file>