
<file path=[Content_Types].xml><?xml version="1.0" encoding="utf-8"?>
<Types xmlns="http://schemas.openxmlformats.org/package/2006/content-types">
  <Default Extension="jpeg" ContentType="image/jpeg"/>
  <Default Extension="m4a" ContentType="audi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5" d="100"/>
          <a:sy n="65" d="100"/>
        </p:scale>
        <p:origin x="96" y="4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869F1B-682D-42B7-AC50-6D1AF5101E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F2CFFB7A-BA3F-47FA-BF92-A56840C542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E67B391-E549-49D9-8642-4517F58F81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F3B7944-A627-4209-93D0-2D51E0B6C8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1F9BE68-BA02-4310-85D7-13D38CDDA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3697384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83B01C-1667-4F43-8038-5D924A7E29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F632532A-1AD6-4D2A-BDF4-51480671E9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4D1A067-79C7-4554-831C-180A52D8C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672699F2-ED4B-4863-817D-2A93B25ABA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37D12589-643D-4C03-8DF3-3BDFB62C70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31249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787B34A-E8A4-44B8-8241-0CEE398409C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ED6074C4-7481-4E94-A419-F4194F173E7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8C03D5E2-1960-4739-9FF6-7AC4FD66F4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78B9FCC6-66CB-4672-A593-D9BC2F1AA5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11B62EE9-BECF-4BC5-9631-80E6CF223B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021255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FD4FFAA-179D-4F30-A3F6-59D9C35000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D08384-1E15-40AD-8DE1-4411DC577C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8B88B7B-2A13-4B79-9514-2D510D9FD6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2E284CEF-527D-49BF-86E1-5C82BFD30E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70115D15-FE51-448E-9069-AAEC9AA2B2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329306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17B91C-D39C-459D-B7EB-DA7907106D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02ECCE95-77C3-42A5-AA01-28C386F8AC2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310F9A9-7CF7-4AFC-922E-980CA5C82D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530CFB32-906E-47EF-B2A0-59D17BF54B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5B89EE61-95C8-4521-9216-B359AEEEE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21127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B9ECDDF-7C84-496B-A6D3-111F844947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3DB4BA-66EC-42FE-8B14-43B5D2677B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ECC3804-DBAC-4CEC-BDCA-E2478CEC89E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9CDF5A4D-AC8B-4A61-9A06-7B9BC223CA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B2FA0335-F2E1-4E91-9352-096E2067E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9B9F0DA7-E31E-45A4-90DB-81AECEEBF1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1294818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3010D01-B522-45BF-809E-C53DAE3D7D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1D8DBAAC-0C24-4DBD-8410-F595AA08D47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B12BBFB4-5D84-4308-B1E1-CE9616C3DC7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D613FB1-3D95-49B2-86F9-77867EE8877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67323801-D7BE-43F8-A5B3-02BC3B0A345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8F59260A-3726-4213-9757-1571881E11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86681DED-5C8E-44F7-B169-1396BC62A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ACAFB70D-7AB9-4F5D-B300-617FC04A05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63225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CF51BB-AAB1-4474-A5A3-86332588E1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9D5D6B3-9BFC-44F3-A650-71439E4596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AA35AA98-7D0F-4E9E-ADD3-ADAABDCA60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8D8AD27B-6AD0-4639-8176-688268E292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922647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1FDF00A-4C6F-4AE7-8A56-5C1AE55418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8FD6F612-A1FD-4D09-A46C-D682F6D8B2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7EAED63-5B3E-4886-876D-E8E7C8AA11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29711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4BC6724-442F-4AE1-8F93-1F29CBB821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B3147AA8-0B0E-42AD-8D8E-E42523DAAD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7BA9EB3D-43B3-4452-8B7F-ADC75B5835D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BE8C54AB-8F03-4FC8-89C9-60B8CED6DC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4F147A87-B5DD-4DC2-9E70-3B217F33A7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14981694-B2B0-4D2B-AAEC-E1E625E15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096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6984670-E139-4FF4-A6A9-81B3C471F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2D36517D-75FF-420B-9B10-1EFE56D87A5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83BECEF5-2C08-4AD6-8105-D17B72CB5D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E2DC4008-08DD-496E-AEB9-72DBBA6E9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27C26552-00DF-4CED-87D4-CC88329673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8E13482C-29A4-40A4-8723-C1BF72A302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310563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5D36BA4B-C88E-49AD-AAEF-07D4B3FEE4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D233CA2-2BB8-4F38-8027-02DFC23F50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0B100D9-2E6B-4D66-97A9-E68783B484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AC49E-A038-4394-8810-2DF6C01684DF}" type="datetimeFigureOut">
              <a:rPr lang="pt-BR" smtClean="0"/>
              <a:t>03/07/2020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E923C9BE-974E-4FDC-B0EF-A702136EBB9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9AD8DE-44D0-4D79-B114-D110856CAB3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DD083-7115-4677-A381-38DDE9BED62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81271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921AE0-D098-43F9-8BF2-5B007A13B04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168F9D2-9BB0-4F8B-BF0A-07EE33E6693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endParaRPr lang="pt-BR" dirty="0"/>
          </a:p>
        </p:txBody>
      </p:sp>
      <p:pic>
        <p:nvPicPr>
          <p:cNvPr id="16" name="Picture 4" descr="Cubos de madeira com título de ética Foto gratuita">
            <a:extLst>
              <a:ext uri="{FF2B5EF4-FFF2-40B4-BE49-F238E27FC236}">
                <a16:creationId xmlns:a16="http://schemas.microsoft.com/office/drawing/2014/main" id="{CAA72CE7-11E0-4644-B235-FB063512D3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317" b="13918"/>
          <a:stretch/>
        </p:blipFill>
        <p:spPr bwMode="auto">
          <a:xfrm>
            <a:off x="20" y="10"/>
            <a:ext cx="12191979" cy="4196972"/>
          </a:xfrm>
          <a:custGeom>
            <a:avLst/>
            <a:gdLst/>
            <a:ahLst/>
            <a:cxnLst/>
            <a:rect l="l" t="t" r="r" b="b"/>
            <a:pathLst>
              <a:path w="12191999" h="4196982">
                <a:moveTo>
                  <a:pt x="0" y="0"/>
                </a:moveTo>
                <a:lnTo>
                  <a:pt x="12191999" y="0"/>
                </a:lnTo>
                <a:lnTo>
                  <a:pt x="12191999" y="4170459"/>
                </a:lnTo>
                <a:lnTo>
                  <a:pt x="11986461" y="4175111"/>
                </a:lnTo>
                <a:cubicBezTo>
                  <a:pt x="11912297" y="4174136"/>
                  <a:pt x="11838168" y="4170508"/>
                  <a:pt x="11764214" y="4164231"/>
                </a:cubicBezTo>
                <a:cubicBezTo>
                  <a:pt x="11656850" y="4156227"/>
                  <a:pt x="11548596" y="4145173"/>
                  <a:pt x="11441995" y="4165502"/>
                </a:cubicBezTo>
                <a:cubicBezTo>
                  <a:pt x="11324975" y="4187991"/>
                  <a:pt x="11208081" y="4188118"/>
                  <a:pt x="11090044" y="4182401"/>
                </a:cubicBezTo>
                <a:cubicBezTo>
                  <a:pt x="10989160" y="4177573"/>
                  <a:pt x="10888657" y="4152161"/>
                  <a:pt x="10787011" y="4178970"/>
                </a:cubicBezTo>
                <a:cubicBezTo>
                  <a:pt x="10776897" y="4180444"/>
                  <a:pt x="10766592" y="4180012"/>
                  <a:pt x="10756643" y="4177700"/>
                </a:cubicBezTo>
                <a:cubicBezTo>
                  <a:pt x="10645468" y="4162326"/>
                  <a:pt x="10533530" y="4174904"/>
                  <a:pt x="10421973" y="4170584"/>
                </a:cubicBezTo>
                <a:cubicBezTo>
                  <a:pt x="10370515" y="4168551"/>
                  <a:pt x="10318040" y="4169695"/>
                  <a:pt x="10267216" y="4164231"/>
                </a:cubicBezTo>
                <a:cubicBezTo>
                  <a:pt x="10150577" y="4151780"/>
                  <a:pt x="10034192" y="4145173"/>
                  <a:pt x="9918824" y="4174523"/>
                </a:cubicBezTo>
                <a:cubicBezTo>
                  <a:pt x="9885153" y="4182439"/>
                  <a:pt x="9850745" y="4186695"/>
                  <a:pt x="9816160" y="4187229"/>
                </a:cubicBezTo>
                <a:cubicBezTo>
                  <a:pt x="9703206" y="4191295"/>
                  <a:pt x="9590632" y="4183544"/>
                  <a:pt x="9478059" y="4177191"/>
                </a:cubicBezTo>
                <a:cubicBezTo>
                  <a:pt x="9399918" y="4172744"/>
                  <a:pt x="9321904" y="4163088"/>
                  <a:pt x="9243637" y="4171220"/>
                </a:cubicBezTo>
                <a:cubicBezTo>
                  <a:pt x="9198150" y="4175921"/>
                  <a:pt x="9152282" y="4175921"/>
                  <a:pt x="9106795" y="4171220"/>
                </a:cubicBezTo>
                <a:cubicBezTo>
                  <a:pt x="9022962" y="4161398"/>
                  <a:pt x="8938380" y="4159568"/>
                  <a:pt x="8854204" y="4165756"/>
                </a:cubicBezTo>
                <a:cubicBezTo>
                  <a:pt x="8728543" y="4176556"/>
                  <a:pt x="8603010" y="4185577"/>
                  <a:pt x="8476969" y="4168424"/>
                </a:cubicBezTo>
                <a:cubicBezTo>
                  <a:pt x="8405486" y="4157192"/>
                  <a:pt x="8332808" y="4155871"/>
                  <a:pt x="8260970" y="4164486"/>
                </a:cubicBezTo>
                <a:cubicBezTo>
                  <a:pt x="8089823" y="4188500"/>
                  <a:pt x="7918295" y="4180749"/>
                  <a:pt x="7746767" y="4170839"/>
                </a:cubicBezTo>
                <a:cubicBezTo>
                  <a:pt x="7632160" y="4164104"/>
                  <a:pt x="7517046" y="4151780"/>
                  <a:pt x="7402693" y="4168043"/>
                </a:cubicBezTo>
                <a:cubicBezTo>
                  <a:pt x="7256831" y="4188372"/>
                  <a:pt x="7110841" y="4181638"/>
                  <a:pt x="6964597" y="4175667"/>
                </a:cubicBezTo>
                <a:cubicBezTo>
                  <a:pt x="6857233" y="4171220"/>
                  <a:pt x="6749742" y="4157751"/>
                  <a:pt x="6642124" y="4174396"/>
                </a:cubicBezTo>
                <a:cubicBezTo>
                  <a:pt x="6631045" y="4175908"/>
                  <a:pt x="6619775" y="4174777"/>
                  <a:pt x="6609216" y="4171093"/>
                </a:cubicBezTo>
                <a:cubicBezTo>
                  <a:pt x="6568379" y="4157650"/>
                  <a:pt x="6524595" y="4155846"/>
                  <a:pt x="6482793" y="4165883"/>
                </a:cubicBezTo>
                <a:cubicBezTo>
                  <a:pt x="6405669" y="4182782"/>
                  <a:pt x="6328672" y="4190151"/>
                  <a:pt x="6250150" y="4174777"/>
                </a:cubicBezTo>
                <a:cubicBezTo>
                  <a:pt x="6217254" y="4167891"/>
                  <a:pt x="6183521" y="4165883"/>
                  <a:pt x="6150028" y="4168806"/>
                </a:cubicBezTo>
                <a:cubicBezTo>
                  <a:pt x="6020175" y="4181766"/>
                  <a:pt x="5890068" y="4176683"/>
                  <a:pt x="5760087" y="4174142"/>
                </a:cubicBezTo>
                <a:cubicBezTo>
                  <a:pt x="5521345" y="4169695"/>
                  <a:pt x="5282477" y="4174142"/>
                  <a:pt x="5044242" y="4151399"/>
                </a:cubicBezTo>
                <a:cubicBezTo>
                  <a:pt x="4979506" y="4145237"/>
                  <a:pt x="4914326" y="4141297"/>
                  <a:pt x="4849272" y="4142076"/>
                </a:cubicBezTo>
                <a:cubicBezTo>
                  <a:pt x="4784218" y="4142854"/>
                  <a:pt x="4719291" y="4148349"/>
                  <a:pt x="4655063" y="4161055"/>
                </a:cubicBezTo>
                <a:cubicBezTo>
                  <a:pt x="4447578" y="4201332"/>
                  <a:pt x="4239457" y="4203874"/>
                  <a:pt x="4029811" y="4187610"/>
                </a:cubicBezTo>
                <a:cubicBezTo>
                  <a:pt x="3943792" y="4180876"/>
                  <a:pt x="3857774" y="4169695"/>
                  <a:pt x="3771375" y="4171855"/>
                </a:cubicBezTo>
                <a:cubicBezTo>
                  <a:pt x="3623225" y="4175794"/>
                  <a:pt x="3474948" y="4167789"/>
                  <a:pt x="3326672" y="4169822"/>
                </a:cubicBezTo>
                <a:cubicBezTo>
                  <a:pt x="3322669" y="4170394"/>
                  <a:pt x="3318578" y="4169860"/>
                  <a:pt x="3314855" y="4168297"/>
                </a:cubicBezTo>
                <a:cubicBezTo>
                  <a:pt x="3278008" y="4143013"/>
                  <a:pt x="3237604" y="4152796"/>
                  <a:pt x="3199487" y="4159403"/>
                </a:cubicBezTo>
                <a:cubicBezTo>
                  <a:pt x="3072810" y="4181384"/>
                  <a:pt x="2946260" y="4192184"/>
                  <a:pt x="2817550" y="4175158"/>
                </a:cubicBezTo>
                <a:cubicBezTo>
                  <a:pt x="2694647" y="4157332"/>
                  <a:pt x="2569990" y="4155109"/>
                  <a:pt x="2446541" y="4168551"/>
                </a:cubicBezTo>
                <a:cubicBezTo>
                  <a:pt x="2276791" y="4188372"/>
                  <a:pt x="2107677" y="4184179"/>
                  <a:pt x="1938308" y="4168551"/>
                </a:cubicBezTo>
                <a:cubicBezTo>
                  <a:pt x="1869570" y="4162199"/>
                  <a:pt x="1799815" y="4151399"/>
                  <a:pt x="1731712" y="4167281"/>
                </a:cubicBezTo>
                <a:cubicBezTo>
                  <a:pt x="1647854" y="4186721"/>
                  <a:pt x="1564250" y="4180368"/>
                  <a:pt x="1480137" y="4176048"/>
                </a:cubicBezTo>
                <a:cubicBezTo>
                  <a:pt x="1373663" y="4170457"/>
                  <a:pt x="1267442" y="4154321"/>
                  <a:pt x="1160586" y="4167027"/>
                </a:cubicBezTo>
                <a:cubicBezTo>
                  <a:pt x="1111161" y="4172871"/>
                  <a:pt x="1062116" y="4182147"/>
                  <a:pt x="1012055" y="4179733"/>
                </a:cubicBezTo>
                <a:cubicBezTo>
                  <a:pt x="873562" y="4173380"/>
                  <a:pt x="735196" y="4165883"/>
                  <a:pt x="596449" y="4167027"/>
                </a:cubicBezTo>
                <a:cubicBezTo>
                  <a:pt x="538383" y="4167408"/>
                  <a:pt x="480699" y="4169314"/>
                  <a:pt x="422887" y="4173507"/>
                </a:cubicBezTo>
                <a:cubicBezTo>
                  <a:pt x="315015" y="4181384"/>
                  <a:pt x="207524" y="4170711"/>
                  <a:pt x="100033" y="4166900"/>
                </a:cubicBezTo>
                <a:lnTo>
                  <a:pt x="0" y="4171381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tângulo 4">
            <a:extLst>
              <a:ext uri="{FF2B5EF4-FFF2-40B4-BE49-F238E27FC236}">
                <a16:creationId xmlns:a16="http://schemas.microsoft.com/office/drawing/2014/main" id="{FB736613-35FF-47EC-9CB7-77F2AEF849A9}"/>
              </a:ext>
            </a:extLst>
          </p:cNvPr>
          <p:cNvSpPr/>
          <p:nvPr/>
        </p:nvSpPr>
        <p:spPr>
          <a:xfrm>
            <a:off x="1004244" y="4429919"/>
            <a:ext cx="7498488" cy="200054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pt-BR" sz="6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Boa Prova!</a:t>
            </a:r>
            <a:br>
              <a:rPr lang="pt-BR" sz="6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</a:br>
            <a:r>
              <a:rPr lang="pt-BR" sz="6200" b="0" cap="none" spc="0" dirty="0">
                <a:ln w="0"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          Ótimas férias!</a:t>
            </a:r>
          </a:p>
        </p:txBody>
      </p:sp>
      <p:pic>
        <p:nvPicPr>
          <p:cNvPr id="7" name="Som gravado">
            <a:hlinkClick r:id="" action="ppaction://media"/>
            <a:extLst>
              <a:ext uri="{FF2B5EF4-FFF2-40B4-BE49-F238E27FC236}">
                <a16:creationId xmlns:a16="http://schemas.microsoft.com/office/drawing/2014/main" id="{B3569738-3E6A-4080-9E61-8A6C02C6D4B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026712" y="523453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578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1597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8</Words>
  <Application>Microsoft Office PowerPoint</Application>
  <PresentationFormat>Widescreen</PresentationFormat>
  <Paragraphs>1</Paragraphs>
  <Slides>1</Slides>
  <Notes>0</Notes>
  <HiddenSlides>0</HiddenSlides>
  <MMClips>1</MMClips>
  <ScaleCrop>false</ScaleCrop>
  <HeadingPairs>
    <vt:vector size="6" baseType="variant">
      <vt:variant>
        <vt:lpstr>Fontes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Tema do Office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Tatiane Jorge</dc:creator>
  <cp:lastModifiedBy>Tatiane Jorge</cp:lastModifiedBy>
  <cp:revision>3</cp:revision>
  <dcterms:created xsi:type="dcterms:W3CDTF">2020-07-03T12:28:27Z</dcterms:created>
  <dcterms:modified xsi:type="dcterms:W3CDTF">2020-07-03T12:54:13Z</dcterms:modified>
</cp:coreProperties>
</file>