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21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03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39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5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4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55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3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40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27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28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66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025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38D0-4F4E-436F-BA5B-3951709F5BA1}" type="datetimeFigureOut">
              <a:rPr lang="pt-BR" smtClean="0"/>
              <a:t>17/03/2020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D0DA-AE81-4C42-A3FF-C15FF61FF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80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16185" y="41565"/>
            <a:ext cx="4211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de coleta: 09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da foto: 16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51" y="792526"/>
            <a:ext cx="3240000" cy="432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87" y="806378"/>
            <a:ext cx="3240000" cy="4320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6" y="5378381"/>
            <a:ext cx="3240000" cy="4320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496" y="5378381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20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14</Words>
  <Application>Microsoft Office PowerPoint</Application>
  <PresentationFormat>Papel A4 (210 x 297 mm)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FCH</dc:creator>
  <cp:lastModifiedBy>FCH</cp:lastModifiedBy>
  <cp:revision>1</cp:revision>
  <dcterms:created xsi:type="dcterms:W3CDTF">2020-03-17T13:47:46Z</dcterms:created>
  <dcterms:modified xsi:type="dcterms:W3CDTF">2020-03-17T13:53:57Z</dcterms:modified>
</cp:coreProperties>
</file>