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411" r:id="rId4"/>
    <p:sldId id="263" r:id="rId5"/>
    <p:sldId id="264" r:id="rId6"/>
    <p:sldId id="412" r:id="rId7"/>
    <p:sldId id="258" r:id="rId8"/>
    <p:sldId id="287" r:id="rId9"/>
    <p:sldId id="288" r:id="rId10"/>
    <p:sldId id="286" r:id="rId11"/>
    <p:sldId id="265" r:id="rId12"/>
    <p:sldId id="266" r:id="rId13"/>
    <p:sldId id="262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5" r:id="rId28"/>
    <p:sldId id="281" r:id="rId29"/>
    <p:sldId id="289" r:id="rId30"/>
    <p:sldId id="282" r:id="rId31"/>
    <p:sldId id="409" r:id="rId32"/>
    <p:sldId id="410" r:id="rId33"/>
    <p:sldId id="3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C8601-7775-49AB-800B-37120B755E1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1CAE1-83B0-467D-AFE8-AA51E7E5BB1F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1 – Info </a:t>
          </a:r>
          <a:r>
            <a:rPr lang="pt-BR" b="1" dirty="0" err="1">
              <a:solidFill>
                <a:schemeClr val="tx1"/>
              </a:solidFill>
            </a:rPr>
            <a:t>about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the</a:t>
          </a:r>
          <a:r>
            <a:rPr lang="pt-BR" b="1" dirty="0">
              <a:solidFill>
                <a:schemeClr val="tx1"/>
              </a:solidFill>
            </a:rPr>
            <a:t> discipline (</a:t>
          </a:r>
          <a:r>
            <a:rPr lang="pt-BR" b="1" dirty="0" err="1">
              <a:solidFill>
                <a:schemeClr val="tx1"/>
              </a:solidFill>
            </a:rPr>
            <a:t>questions</a:t>
          </a:r>
          <a:r>
            <a:rPr lang="pt-BR" b="1" dirty="0">
              <a:solidFill>
                <a:schemeClr val="tx1"/>
              </a:solidFill>
            </a:rPr>
            <a:t>?, </a:t>
          </a:r>
          <a:r>
            <a:rPr lang="pt-BR" b="1" dirty="0" err="1">
              <a:solidFill>
                <a:schemeClr val="tx1"/>
              </a:solidFill>
            </a:rPr>
            <a:t>presence</a:t>
          </a:r>
          <a:r>
            <a:rPr lang="pt-BR" b="1" dirty="0">
              <a:solidFill>
                <a:schemeClr val="tx1"/>
              </a:solidFill>
            </a:rPr>
            <a:t>)</a:t>
          </a:r>
          <a:endParaRPr lang="en-US" b="1" dirty="0">
            <a:solidFill>
              <a:schemeClr val="tx1"/>
            </a:solidFill>
          </a:endParaRPr>
        </a:p>
      </dgm:t>
    </dgm:pt>
    <dgm:pt modelId="{2948CFA8-74D3-481B-830D-D49B5DFB5E27}" type="parTrans" cxnId="{B991BB37-8135-4DF8-A3EA-A971E8FDE4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D33A31-A342-4729-BF9C-C4B609105960}" type="sibTrans" cxnId="{B991BB37-8135-4DF8-A3EA-A971E8FDE4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E4987CF-FCAA-4815-B5EB-30A603A14CA1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Part 2 – Volunteers to intro themselves with objects</a:t>
          </a:r>
          <a:endParaRPr lang="en-US" b="1">
            <a:solidFill>
              <a:schemeClr val="tx1"/>
            </a:solidFill>
          </a:endParaRPr>
        </a:p>
      </dgm:t>
    </dgm:pt>
    <dgm:pt modelId="{03AABE3E-AF46-4F10-BAEC-5E90D049E51C}" type="parTrans" cxnId="{DCC890EA-BD68-4686-9658-271E71BC00B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294295-2876-4C8E-85E3-D46797C67567}" type="sibTrans" cxnId="{DCC890EA-BD68-4686-9658-271E71BC00B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5FC2BF-0B2A-4B96-A77B-2F0A793BCE31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3 – </a:t>
          </a:r>
          <a:r>
            <a:rPr lang="pt-BR" b="1" dirty="0" err="1">
              <a:solidFill>
                <a:schemeClr val="tx1"/>
              </a:solidFill>
            </a:rPr>
            <a:t>Video</a:t>
          </a:r>
          <a:r>
            <a:rPr lang="pt-BR" b="1" dirty="0">
              <a:solidFill>
                <a:schemeClr val="tx1"/>
              </a:solidFill>
            </a:rPr>
            <a:t> – </a:t>
          </a:r>
          <a:r>
            <a:rPr lang="pt-BR" b="1" dirty="0" err="1">
              <a:solidFill>
                <a:schemeClr val="tx1"/>
              </a:solidFill>
            </a:rPr>
            <a:t>Structuralism</a:t>
          </a:r>
          <a:endParaRPr lang="en-US" b="1" dirty="0">
            <a:solidFill>
              <a:schemeClr val="tx1"/>
            </a:solidFill>
          </a:endParaRPr>
        </a:p>
      </dgm:t>
    </dgm:pt>
    <dgm:pt modelId="{F5953516-3C37-4A5B-AACF-D87274DF96D1}" type="parTrans" cxnId="{117A58C8-B05E-43D3-9B3A-FB5842C27D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93EB8B-6462-4988-8F03-B49EAE600DB9}" type="sibTrans" cxnId="{117A58C8-B05E-43D3-9B3A-FB5842C27D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E45BB2-1A55-4474-9F2D-991AF157B078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3 – TEXT</a:t>
          </a:r>
          <a:endParaRPr lang="en-US" b="1" dirty="0">
            <a:solidFill>
              <a:schemeClr val="tx1"/>
            </a:solidFill>
          </a:endParaRPr>
        </a:p>
      </dgm:t>
    </dgm:pt>
    <dgm:pt modelId="{E943A0FF-23C8-4BB3-B731-039C574B53CB}" type="parTrans" cxnId="{8214FD24-E064-40A5-A9C8-86829484348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B200933-1D8F-422D-9295-C25F514C50A9}" type="sibTrans" cxnId="{8214FD24-E064-40A5-A9C8-86829484348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930F572-1DFF-48CB-91DD-CADFF01DBF10}">
      <dgm:prSet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Part</a:t>
          </a:r>
          <a:r>
            <a:rPr lang="pt-BR" b="1" dirty="0">
              <a:solidFill>
                <a:schemeClr val="tx1"/>
              </a:solidFill>
            </a:rPr>
            <a:t> 5? - </a:t>
          </a:r>
          <a:r>
            <a:rPr lang="pt-BR" b="1" dirty="0" err="1">
              <a:solidFill>
                <a:schemeClr val="tx1"/>
              </a:solidFill>
            </a:rPr>
            <a:t>Practice</a:t>
          </a:r>
          <a:endParaRPr lang="en-US" b="1" dirty="0">
            <a:solidFill>
              <a:schemeClr val="tx1"/>
            </a:solidFill>
          </a:endParaRPr>
        </a:p>
      </dgm:t>
    </dgm:pt>
    <dgm:pt modelId="{C5F5AA7F-53E8-49C2-8EA1-F861D49EAF0C}" type="parTrans" cxnId="{DF438010-4F96-4C19-9F8B-E6848E5BBB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880057A-014F-4857-B892-7EE028F97E6B}" type="sibTrans" cxnId="{DF438010-4F96-4C19-9F8B-E6848E5BBB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2374ACB-D208-465F-8C29-BE72A19BE992}" type="pres">
      <dgm:prSet presAssocID="{FAAC8601-7775-49AB-800B-37120B755E12}" presName="Name0" presStyleCnt="0">
        <dgm:presLayoutVars>
          <dgm:dir/>
          <dgm:resizeHandles val="exact"/>
        </dgm:presLayoutVars>
      </dgm:prSet>
      <dgm:spPr/>
    </dgm:pt>
    <dgm:pt modelId="{C2B99CEA-8458-46F3-B1AC-436AF759F1EE}" type="pres">
      <dgm:prSet presAssocID="{C4A1CAE1-83B0-467D-AFE8-AA51E7E5BB1F}" presName="node" presStyleLbl="node1" presStyleIdx="0" presStyleCnt="5">
        <dgm:presLayoutVars>
          <dgm:bulletEnabled val="1"/>
        </dgm:presLayoutVars>
      </dgm:prSet>
      <dgm:spPr/>
    </dgm:pt>
    <dgm:pt modelId="{BAA90EF4-7971-4443-ABD8-B2226F4F7963}" type="pres">
      <dgm:prSet presAssocID="{4CD33A31-A342-4729-BF9C-C4B609105960}" presName="sibTrans" presStyleLbl="sibTrans1D1" presStyleIdx="0" presStyleCnt="4"/>
      <dgm:spPr/>
    </dgm:pt>
    <dgm:pt modelId="{43DC73A4-9536-4B4E-9316-B68296F616D1}" type="pres">
      <dgm:prSet presAssocID="{4CD33A31-A342-4729-BF9C-C4B609105960}" presName="connectorText" presStyleLbl="sibTrans1D1" presStyleIdx="0" presStyleCnt="4"/>
      <dgm:spPr/>
    </dgm:pt>
    <dgm:pt modelId="{AE7C87B3-F822-4C12-9B2D-1BD1A843C017}" type="pres">
      <dgm:prSet presAssocID="{9E4987CF-FCAA-4815-B5EB-30A603A14CA1}" presName="node" presStyleLbl="node1" presStyleIdx="1" presStyleCnt="5">
        <dgm:presLayoutVars>
          <dgm:bulletEnabled val="1"/>
        </dgm:presLayoutVars>
      </dgm:prSet>
      <dgm:spPr/>
    </dgm:pt>
    <dgm:pt modelId="{7327F131-636A-4D26-8F3D-F8870ACF3F86}" type="pres">
      <dgm:prSet presAssocID="{AB294295-2876-4C8E-85E3-D46797C67567}" presName="sibTrans" presStyleLbl="sibTrans1D1" presStyleIdx="1" presStyleCnt="4"/>
      <dgm:spPr/>
    </dgm:pt>
    <dgm:pt modelId="{9AE2CE10-14C7-472C-A162-B56A1650888D}" type="pres">
      <dgm:prSet presAssocID="{AB294295-2876-4C8E-85E3-D46797C67567}" presName="connectorText" presStyleLbl="sibTrans1D1" presStyleIdx="1" presStyleCnt="4"/>
      <dgm:spPr/>
    </dgm:pt>
    <dgm:pt modelId="{945ACBC3-3086-43F9-806E-FD8BC266AA48}" type="pres">
      <dgm:prSet presAssocID="{995FC2BF-0B2A-4B96-A77B-2F0A793BCE31}" presName="node" presStyleLbl="node1" presStyleIdx="2" presStyleCnt="5">
        <dgm:presLayoutVars>
          <dgm:bulletEnabled val="1"/>
        </dgm:presLayoutVars>
      </dgm:prSet>
      <dgm:spPr/>
    </dgm:pt>
    <dgm:pt modelId="{9E427177-FCE7-4C27-89CD-71CE58154388}" type="pres">
      <dgm:prSet presAssocID="{2E93EB8B-6462-4988-8F03-B49EAE600DB9}" presName="sibTrans" presStyleLbl="sibTrans1D1" presStyleIdx="2" presStyleCnt="4"/>
      <dgm:spPr/>
    </dgm:pt>
    <dgm:pt modelId="{744073C0-5E07-4698-A34B-5988AFC8E4D4}" type="pres">
      <dgm:prSet presAssocID="{2E93EB8B-6462-4988-8F03-B49EAE600DB9}" presName="connectorText" presStyleLbl="sibTrans1D1" presStyleIdx="2" presStyleCnt="4"/>
      <dgm:spPr/>
    </dgm:pt>
    <dgm:pt modelId="{5C6F1AC8-633A-441F-85BF-5E47463ED419}" type="pres">
      <dgm:prSet presAssocID="{51E45BB2-1A55-4474-9F2D-991AF157B078}" presName="node" presStyleLbl="node1" presStyleIdx="3" presStyleCnt="5">
        <dgm:presLayoutVars>
          <dgm:bulletEnabled val="1"/>
        </dgm:presLayoutVars>
      </dgm:prSet>
      <dgm:spPr/>
    </dgm:pt>
    <dgm:pt modelId="{A9FA70EA-8AF8-4A21-A4DB-CAFDB5CE808D}" type="pres">
      <dgm:prSet presAssocID="{0B200933-1D8F-422D-9295-C25F514C50A9}" presName="sibTrans" presStyleLbl="sibTrans1D1" presStyleIdx="3" presStyleCnt="4"/>
      <dgm:spPr/>
    </dgm:pt>
    <dgm:pt modelId="{9FE6037C-A1A7-469E-9B7E-62D02418B398}" type="pres">
      <dgm:prSet presAssocID="{0B200933-1D8F-422D-9295-C25F514C50A9}" presName="connectorText" presStyleLbl="sibTrans1D1" presStyleIdx="3" presStyleCnt="4"/>
      <dgm:spPr/>
    </dgm:pt>
    <dgm:pt modelId="{DC779CDD-23E0-4D9B-9EAC-99E49B7B4CB7}" type="pres">
      <dgm:prSet presAssocID="{E930F572-1DFF-48CB-91DD-CADFF01DBF10}" presName="node" presStyleLbl="node1" presStyleIdx="4" presStyleCnt="5">
        <dgm:presLayoutVars>
          <dgm:bulletEnabled val="1"/>
        </dgm:presLayoutVars>
      </dgm:prSet>
      <dgm:spPr/>
    </dgm:pt>
  </dgm:ptLst>
  <dgm:cxnLst>
    <dgm:cxn modelId="{DF438010-4F96-4C19-9F8B-E6848E5BBB74}" srcId="{FAAC8601-7775-49AB-800B-37120B755E12}" destId="{E930F572-1DFF-48CB-91DD-CADFF01DBF10}" srcOrd="4" destOrd="0" parTransId="{C5F5AA7F-53E8-49C2-8EA1-F861D49EAF0C}" sibTransId="{8880057A-014F-4857-B892-7EE028F97E6B}"/>
    <dgm:cxn modelId="{68982417-5967-409F-8C10-E1DDAC5003FF}" type="presOf" srcId="{4CD33A31-A342-4729-BF9C-C4B609105960}" destId="{43DC73A4-9536-4B4E-9316-B68296F616D1}" srcOrd="1" destOrd="0" presId="urn:microsoft.com/office/officeart/2016/7/layout/RepeatingBendingProcessNew"/>
    <dgm:cxn modelId="{8214FD24-E064-40A5-A9C8-86829484348E}" srcId="{FAAC8601-7775-49AB-800B-37120B755E12}" destId="{51E45BB2-1A55-4474-9F2D-991AF157B078}" srcOrd="3" destOrd="0" parTransId="{E943A0FF-23C8-4BB3-B731-039C574B53CB}" sibTransId="{0B200933-1D8F-422D-9295-C25F514C50A9}"/>
    <dgm:cxn modelId="{B991BB37-8135-4DF8-A3EA-A971E8FDE499}" srcId="{FAAC8601-7775-49AB-800B-37120B755E12}" destId="{C4A1CAE1-83B0-467D-AFE8-AA51E7E5BB1F}" srcOrd="0" destOrd="0" parTransId="{2948CFA8-74D3-481B-830D-D49B5DFB5E27}" sibTransId="{4CD33A31-A342-4729-BF9C-C4B609105960}"/>
    <dgm:cxn modelId="{4A64796C-AEF7-42A7-93D3-6996A66C2E2C}" type="presOf" srcId="{E930F572-1DFF-48CB-91DD-CADFF01DBF10}" destId="{DC779CDD-23E0-4D9B-9EAC-99E49B7B4CB7}" srcOrd="0" destOrd="0" presId="urn:microsoft.com/office/officeart/2016/7/layout/RepeatingBendingProcessNew"/>
    <dgm:cxn modelId="{20356953-04CC-4007-8092-8BDFC2E54E27}" type="presOf" srcId="{C4A1CAE1-83B0-467D-AFE8-AA51E7E5BB1F}" destId="{C2B99CEA-8458-46F3-B1AC-436AF759F1EE}" srcOrd="0" destOrd="0" presId="urn:microsoft.com/office/officeart/2016/7/layout/RepeatingBendingProcessNew"/>
    <dgm:cxn modelId="{54821054-59E1-4D17-BA35-63F1618814FC}" type="presOf" srcId="{0B200933-1D8F-422D-9295-C25F514C50A9}" destId="{9FE6037C-A1A7-469E-9B7E-62D02418B398}" srcOrd="1" destOrd="0" presId="urn:microsoft.com/office/officeart/2016/7/layout/RepeatingBendingProcessNew"/>
    <dgm:cxn modelId="{426E037B-A382-43E1-BE3C-28B3215B265B}" type="presOf" srcId="{2E93EB8B-6462-4988-8F03-B49EAE600DB9}" destId="{744073C0-5E07-4698-A34B-5988AFC8E4D4}" srcOrd="1" destOrd="0" presId="urn:microsoft.com/office/officeart/2016/7/layout/RepeatingBendingProcessNew"/>
    <dgm:cxn modelId="{0039DB7D-E9A3-44E9-9EAB-B8808C35969F}" type="presOf" srcId="{AB294295-2876-4C8E-85E3-D46797C67567}" destId="{9AE2CE10-14C7-472C-A162-B56A1650888D}" srcOrd="1" destOrd="0" presId="urn:microsoft.com/office/officeart/2016/7/layout/RepeatingBendingProcessNew"/>
    <dgm:cxn modelId="{22275497-E0FA-4661-A85C-B594EFA9EB66}" type="presOf" srcId="{FAAC8601-7775-49AB-800B-37120B755E12}" destId="{D2374ACB-D208-465F-8C29-BE72A19BE992}" srcOrd="0" destOrd="0" presId="urn:microsoft.com/office/officeart/2016/7/layout/RepeatingBendingProcessNew"/>
    <dgm:cxn modelId="{A779F5A5-EBE4-4351-99B4-95CDB7E8D1DA}" type="presOf" srcId="{0B200933-1D8F-422D-9295-C25F514C50A9}" destId="{A9FA70EA-8AF8-4A21-A4DB-CAFDB5CE808D}" srcOrd="0" destOrd="0" presId="urn:microsoft.com/office/officeart/2016/7/layout/RepeatingBendingProcessNew"/>
    <dgm:cxn modelId="{7A88C9A6-E562-4590-BF8A-09C3B5C289A5}" type="presOf" srcId="{51E45BB2-1A55-4474-9F2D-991AF157B078}" destId="{5C6F1AC8-633A-441F-85BF-5E47463ED419}" srcOrd="0" destOrd="0" presId="urn:microsoft.com/office/officeart/2016/7/layout/RepeatingBendingProcessNew"/>
    <dgm:cxn modelId="{AEE729BD-15BD-4312-9DAB-288EB4D9D5C5}" type="presOf" srcId="{AB294295-2876-4C8E-85E3-D46797C67567}" destId="{7327F131-636A-4D26-8F3D-F8870ACF3F86}" srcOrd="0" destOrd="0" presId="urn:microsoft.com/office/officeart/2016/7/layout/RepeatingBendingProcessNew"/>
    <dgm:cxn modelId="{C1FE70C7-5569-4E76-A3F9-A01E78176776}" type="presOf" srcId="{9E4987CF-FCAA-4815-B5EB-30A603A14CA1}" destId="{AE7C87B3-F822-4C12-9B2D-1BD1A843C017}" srcOrd="0" destOrd="0" presId="urn:microsoft.com/office/officeart/2016/7/layout/RepeatingBendingProcessNew"/>
    <dgm:cxn modelId="{117A58C8-B05E-43D3-9B3A-FB5842C27D5C}" srcId="{FAAC8601-7775-49AB-800B-37120B755E12}" destId="{995FC2BF-0B2A-4B96-A77B-2F0A793BCE31}" srcOrd="2" destOrd="0" parTransId="{F5953516-3C37-4A5B-AACF-D87274DF96D1}" sibTransId="{2E93EB8B-6462-4988-8F03-B49EAE600DB9}"/>
    <dgm:cxn modelId="{DCC890EA-BD68-4686-9658-271E71BC00B2}" srcId="{FAAC8601-7775-49AB-800B-37120B755E12}" destId="{9E4987CF-FCAA-4815-B5EB-30A603A14CA1}" srcOrd="1" destOrd="0" parTransId="{03AABE3E-AF46-4F10-BAEC-5E90D049E51C}" sibTransId="{AB294295-2876-4C8E-85E3-D46797C67567}"/>
    <dgm:cxn modelId="{7B6556EB-15A8-4898-97E0-C74BF23BAA43}" type="presOf" srcId="{4CD33A31-A342-4729-BF9C-C4B609105960}" destId="{BAA90EF4-7971-4443-ABD8-B2226F4F7963}" srcOrd="0" destOrd="0" presId="urn:microsoft.com/office/officeart/2016/7/layout/RepeatingBendingProcessNew"/>
    <dgm:cxn modelId="{A395D2EE-FD46-4D89-AA56-85D69B9F7C41}" type="presOf" srcId="{995FC2BF-0B2A-4B96-A77B-2F0A793BCE31}" destId="{945ACBC3-3086-43F9-806E-FD8BC266AA48}" srcOrd="0" destOrd="0" presId="urn:microsoft.com/office/officeart/2016/7/layout/RepeatingBendingProcessNew"/>
    <dgm:cxn modelId="{421D5BF3-911E-44F6-AD4D-438637F86597}" type="presOf" srcId="{2E93EB8B-6462-4988-8F03-B49EAE600DB9}" destId="{9E427177-FCE7-4C27-89CD-71CE58154388}" srcOrd="0" destOrd="0" presId="urn:microsoft.com/office/officeart/2016/7/layout/RepeatingBendingProcessNew"/>
    <dgm:cxn modelId="{78AF228A-DEE7-4EFA-84EF-B69334624AA5}" type="presParOf" srcId="{D2374ACB-D208-465F-8C29-BE72A19BE992}" destId="{C2B99CEA-8458-46F3-B1AC-436AF759F1EE}" srcOrd="0" destOrd="0" presId="urn:microsoft.com/office/officeart/2016/7/layout/RepeatingBendingProcessNew"/>
    <dgm:cxn modelId="{3FEA9F03-02B3-4623-A1C3-8B40565D978B}" type="presParOf" srcId="{D2374ACB-D208-465F-8C29-BE72A19BE992}" destId="{BAA90EF4-7971-4443-ABD8-B2226F4F7963}" srcOrd="1" destOrd="0" presId="urn:microsoft.com/office/officeart/2016/7/layout/RepeatingBendingProcessNew"/>
    <dgm:cxn modelId="{F70322A9-D9A0-4CD9-B87A-CC8F1E3B18FE}" type="presParOf" srcId="{BAA90EF4-7971-4443-ABD8-B2226F4F7963}" destId="{43DC73A4-9536-4B4E-9316-B68296F616D1}" srcOrd="0" destOrd="0" presId="urn:microsoft.com/office/officeart/2016/7/layout/RepeatingBendingProcessNew"/>
    <dgm:cxn modelId="{40DC62A0-82B4-4962-8105-B9E6CD2868D2}" type="presParOf" srcId="{D2374ACB-D208-465F-8C29-BE72A19BE992}" destId="{AE7C87B3-F822-4C12-9B2D-1BD1A843C017}" srcOrd="2" destOrd="0" presId="urn:microsoft.com/office/officeart/2016/7/layout/RepeatingBendingProcessNew"/>
    <dgm:cxn modelId="{E4398DC9-DCB9-4BB4-92A5-C3D10421DAF9}" type="presParOf" srcId="{D2374ACB-D208-465F-8C29-BE72A19BE992}" destId="{7327F131-636A-4D26-8F3D-F8870ACF3F86}" srcOrd="3" destOrd="0" presId="urn:microsoft.com/office/officeart/2016/7/layout/RepeatingBendingProcessNew"/>
    <dgm:cxn modelId="{1B794737-4ECA-4F48-BB53-694B6E092DC7}" type="presParOf" srcId="{7327F131-636A-4D26-8F3D-F8870ACF3F86}" destId="{9AE2CE10-14C7-472C-A162-B56A1650888D}" srcOrd="0" destOrd="0" presId="urn:microsoft.com/office/officeart/2016/7/layout/RepeatingBendingProcessNew"/>
    <dgm:cxn modelId="{28F5F4E6-610E-45D0-8E5F-66F12D1CA572}" type="presParOf" srcId="{D2374ACB-D208-465F-8C29-BE72A19BE992}" destId="{945ACBC3-3086-43F9-806E-FD8BC266AA48}" srcOrd="4" destOrd="0" presId="urn:microsoft.com/office/officeart/2016/7/layout/RepeatingBendingProcessNew"/>
    <dgm:cxn modelId="{64FCE5F6-A334-40C3-8F08-B2CBE34521FD}" type="presParOf" srcId="{D2374ACB-D208-465F-8C29-BE72A19BE992}" destId="{9E427177-FCE7-4C27-89CD-71CE58154388}" srcOrd="5" destOrd="0" presId="urn:microsoft.com/office/officeart/2016/7/layout/RepeatingBendingProcessNew"/>
    <dgm:cxn modelId="{A462081B-4A7E-4787-B651-015C82F284BD}" type="presParOf" srcId="{9E427177-FCE7-4C27-89CD-71CE58154388}" destId="{744073C0-5E07-4698-A34B-5988AFC8E4D4}" srcOrd="0" destOrd="0" presId="urn:microsoft.com/office/officeart/2016/7/layout/RepeatingBendingProcessNew"/>
    <dgm:cxn modelId="{C9C16B29-DBD9-4C05-9F36-B33BB697485D}" type="presParOf" srcId="{D2374ACB-D208-465F-8C29-BE72A19BE992}" destId="{5C6F1AC8-633A-441F-85BF-5E47463ED419}" srcOrd="6" destOrd="0" presId="urn:microsoft.com/office/officeart/2016/7/layout/RepeatingBendingProcessNew"/>
    <dgm:cxn modelId="{AF266029-420A-48D2-847C-880088854A3F}" type="presParOf" srcId="{D2374ACB-D208-465F-8C29-BE72A19BE992}" destId="{A9FA70EA-8AF8-4A21-A4DB-CAFDB5CE808D}" srcOrd="7" destOrd="0" presId="urn:microsoft.com/office/officeart/2016/7/layout/RepeatingBendingProcessNew"/>
    <dgm:cxn modelId="{A2517D2D-9D32-4112-8583-C5083D798BC5}" type="presParOf" srcId="{A9FA70EA-8AF8-4A21-A4DB-CAFDB5CE808D}" destId="{9FE6037C-A1A7-469E-9B7E-62D02418B398}" srcOrd="0" destOrd="0" presId="urn:microsoft.com/office/officeart/2016/7/layout/RepeatingBendingProcessNew"/>
    <dgm:cxn modelId="{F3EB5C1A-8AE4-4C45-AAA7-4EA7CD51DEC0}" type="presParOf" srcId="{D2374ACB-D208-465F-8C29-BE72A19BE992}" destId="{DC779CDD-23E0-4D9B-9EAC-99E49B7B4CB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814CD-151D-461C-B9F6-14408DFC50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D39481-274C-4EA1-AF20-AEA861125CEC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VOLUNTEERS TO INTRO WITH OBJECTS?</a:t>
          </a:r>
          <a:endParaRPr lang="en-US">
            <a:solidFill>
              <a:schemeClr val="tx1"/>
            </a:solidFill>
          </a:endParaRPr>
        </a:p>
      </dgm:t>
    </dgm:pt>
    <dgm:pt modelId="{98385040-303E-4451-A45D-D1A47312702B}" type="parTrans" cxnId="{E03593AB-459B-4307-8F42-3EEA0BA2DA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159463-BF04-4411-AE8F-D08302052AD7}" type="sibTrans" cxnId="{E03593AB-459B-4307-8F42-3EEA0BA2DA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6CA003-BD4A-489A-8BE5-D39770B26276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(ALSO, PLEASE COMMENT IN THE CHAT, HELP YOUR CLASSMATES GO ON)</a:t>
          </a:r>
          <a:endParaRPr lang="en-US">
            <a:solidFill>
              <a:schemeClr val="tx1"/>
            </a:solidFill>
          </a:endParaRPr>
        </a:p>
      </dgm:t>
    </dgm:pt>
    <dgm:pt modelId="{78FD52EF-FB36-4ED6-B702-E2396D912FB3}" type="parTrans" cxnId="{2DDF3C6D-8E9B-4B85-BE32-6F8BB358AA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D01B27-47BB-44CB-934C-1333977B9E54}" type="sibTrans" cxnId="{2DDF3C6D-8E9B-4B85-BE32-6F8BB358AA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3211F3-E3F6-420C-8033-967503BD52EC}" type="pres">
      <dgm:prSet presAssocID="{E72814CD-151D-461C-B9F6-14408DFC5052}" presName="linear" presStyleCnt="0">
        <dgm:presLayoutVars>
          <dgm:animLvl val="lvl"/>
          <dgm:resizeHandles val="exact"/>
        </dgm:presLayoutVars>
      </dgm:prSet>
      <dgm:spPr/>
    </dgm:pt>
    <dgm:pt modelId="{D7334BF4-46F7-4D0E-9466-DA0C86C60AE8}" type="pres">
      <dgm:prSet presAssocID="{ABD39481-274C-4EA1-AF20-AEA861125C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0329D1-4E65-4C69-B202-75625A81252F}" type="pres">
      <dgm:prSet presAssocID="{E8159463-BF04-4411-AE8F-D08302052AD7}" presName="spacer" presStyleCnt="0"/>
      <dgm:spPr/>
    </dgm:pt>
    <dgm:pt modelId="{2CCE8258-5A91-4115-938F-9635EEC000BB}" type="pres">
      <dgm:prSet presAssocID="{E56CA003-BD4A-489A-8BE5-D39770B262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DDF3C6D-8E9B-4B85-BE32-6F8BB358AA75}" srcId="{E72814CD-151D-461C-B9F6-14408DFC5052}" destId="{E56CA003-BD4A-489A-8BE5-D39770B26276}" srcOrd="1" destOrd="0" parTransId="{78FD52EF-FB36-4ED6-B702-E2396D912FB3}" sibTransId="{09D01B27-47BB-44CB-934C-1333977B9E54}"/>
    <dgm:cxn modelId="{FBB6D282-C736-498E-9566-106AB88D6122}" type="presOf" srcId="{E56CA003-BD4A-489A-8BE5-D39770B26276}" destId="{2CCE8258-5A91-4115-938F-9635EEC000BB}" srcOrd="0" destOrd="0" presId="urn:microsoft.com/office/officeart/2005/8/layout/vList2"/>
    <dgm:cxn modelId="{518E8C9D-7A2C-4BFF-A55B-EFCD6036121D}" type="presOf" srcId="{E72814CD-151D-461C-B9F6-14408DFC5052}" destId="{BD3211F3-E3F6-420C-8033-967503BD52EC}" srcOrd="0" destOrd="0" presId="urn:microsoft.com/office/officeart/2005/8/layout/vList2"/>
    <dgm:cxn modelId="{E03593AB-459B-4307-8F42-3EEA0BA2DA61}" srcId="{E72814CD-151D-461C-B9F6-14408DFC5052}" destId="{ABD39481-274C-4EA1-AF20-AEA861125CEC}" srcOrd="0" destOrd="0" parTransId="{98385040-303E-4451-A45D-D1A47312702B}" sibTransId="{E8159463-BF04-4411-AE8F-D08302052AD7}"/>
    <dgm:cxn modelId="{784C84DE-D009-4880-9EA6-80DDBD97DBF4}" type="presOf" srcId="{ABD39481-274C-4EA1-AF20-AEA861125CEC}" destId="{D7334BF4-46F7-4D0E-9466-DA0C86C60AE8}" srcOrd="0" destOrd="0" presId="urn:microsoft.com/office/officeart/2005/8/layout/vList2"/>
    <dgm:cxn modelId="{E771D0DB-1FE6-4884-B580-1F9FA6DA54F7}" type="presParOf" srcId="{BD3211F3-E3F6-420C-8033-967503BD52EC}" destId="{D7334BF4-46F7-4D0E-9466-DA0C86C60AE8}" srcOrd="0" destOrd="0" presId="urn:microsoft.com/office/officeart/2005/8/layout/vList2"/>
    <dgm:cxn modelId="{B19F60CB-EAAF-4420-A921-70B4CD87C28E}" type="presParOf" srcId="{BD3211F3-E3F6-420C-8033-967503BD52EC}" destId="{BF0329D1-4E65-4C69-B202-75625A81252F}" srcOrd="1" destOrd="0" presId="urn:microsoft.com/office/officeart/2005/8/layout/vList2"/>
    <dgm:cxn modelId="{24F11A52-71A9-4987-BB4F-35F34AA273E3}" type="presParOf" srcId="{BD3211F3-E3F6-420C-8033-967503BD52EC}" destId="{2CCE8258-5A91-4115-938F-9635EEC000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80995-98D9-4728-99AF-423B2671D7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14CAC1-6E44-42D0-A70F-CE42458A9F67}">
      <dgm:prSet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- IRONY 1 – MEANING IS NOT A PRODUCT OF HUMAN DESIRE (if not, what is it then?)</a:t>
          </a:r>
          <a:endParaRPr lang="en-US" b="1">
            <a:solidFill>
              <a:schemeClr val="tx1"/>
            </a:solidFill>
          </a:endParaRPr>
        </a:p>
      </dgm:t>
    </dgm:pt>
    <dgm:pt modelId="{21FA8450-B995-4E14-9073-294145821116}" type="parTrans" cxnId="{8FD6954E-9650-40A7-93E1-56638B440CC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38804FE-1DB8-44C0-96EB-BE967FA59659}" type="sibTrans" cxnId="{8FD6954E-9650-40A7-93E1-56638B440CC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DCBB3B6-B94A-47C9-8E22-D69FD00A8424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- IRONY 2 – REJECTION OF ALL ONTOLOGICAL AND EPISTEMOLOGICAL CENTERS </a:t>
          </a:r>
          <a:endParaRPr lang="en-US" b="1" dirty="0">
            <a:solidFill>
              <a:schemeClr val="tx1"/>
            </a:solidFill>
          </a:endParaRPr>
        </a:p>
      </dgm:t>
    </dgm:pt>
    <dgm:pt modelId="{0D42937B-AB0E-4AB9-8835-AD0FD0ED335A}" type="parTrans" cxnId="{2D37B367-8431-4739-AEE3-64F6F8F4F99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5F38B2-EB20-4E76-ABF6-EDBD000A0FF4}" type="sibTrans" cxnId="{2D37B367-8431-4739-AEE3-64F6F8F4F99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3402A6-509E-4D2F-B900-DC381FA2C930}" type="pres">
      <dgm:prSet presAssocID="{E3E80995-98D9-4728-99AF-423B2671D701}" presName="root" presStyleCnt="0">
        <dgm:presLayoutVars>
          <dgm:dir/>
          <dgm:resizeHandles val="exact"/>
        </dgm:presLayoutVars>
      </dgm:prSet>
      <dgm:spPr/>
    </dgm:pt>
    <dgm:pt modelId="{E50D8ACF-1674-46DC-BDDB-B36F6D6B299A}" type="pres">
      <dgm:prSet presAssocID="{1014CAC1-6E44-42D0-A70F-CE42458A9F67}" presName="compNode" presStyleCnt="0"/>
      <dgm:spPr/>
    </dgm:pt>
    <dgm:pt modelId="{11000BC2-7D35-45BA-B9AD-B9AC0352425C}" type="pres">
      <dgm:prSet presAssocID="{1014CAC1-6E44-42D0-A70F-CE42458A9F67}" presName="bgRect" presStyleLbl="bgShp" presStyleIdx="0" presStyleCnt="2"/>
      <dgm:spPr/>
    </dgm:pt>
    <dgm:pt modelId="{E5A83A62-699E-45C3-96D2-5B71A090933C}" type="pres">
      <dgm:prSet presAssocID="{1014CAC1-6E44-42D0-A70F-CE42458A9F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70BAE117-250A-4F59-AB7B-96C2801CC6A1}" type="pres">
      <dgm:prSet presAssocID="{1014CAC1-6E44-42D0-A70F-CE42458A9F67}" presName="spaceRect" presStyleCnt="0"/>
      <dgm:spPr/>
    </dgm:pt>
    <dgm:pt modelId="{4B1C56C9-BE03-42BB-BF59-779CE2A15282}" type="pres">
      <dgm:prSet presAssocID="{1014CAC1-6E44-42D0-A70F-CE42458A9F67}" presName="parTx" presStyleLbl="revTx" presStyleIdx="0" presStyleCnt="2">
        <dgm:presLayoutVars>
          <dgm:chMax val="0"/>
          <dgm:chPref val="0"/>
        </dgm:presLayoutVars>
      </dgm:prSet>
      <dgm:spPr/>
    </dgm:pt>
    <dgm:pt modelId="{1A8D4632-610A-4CBE-83C1-C38B19BB6324}" type="pres">
      <dgm:prSet presAssocID="{638804FE-1DB8-44C0-96EB-BE967FA59659}" presName="sibTrans" presStyleCnt="0"/>
      <dgm:spPr/>
    </dgm:pt>
    <dgm:pt modelId="{64F8FBFB-3B16-4F7B-98BD-040EC9630E57}" type="pres">
      <dgm:prSet presAssocID="{EDCBB3B6-B94A-47C9-8E22-D69FD00A8424}" presName="compNode" presStyleCnt="0"/>
      <dgm:spPr/>
    </dgm:pt>
    <dgm:pt modelId="{341E4497-25D0-4681-81F3-BA43EF1ABD89}" type="pres">
      <dgm:prSet presAssocID="{EDCBB3B6-B94A-47C9-8E22-D69FD00A8424}" presName="bgRect" presStyleLbl="bgShp" presStyleIdx="1" presStyleCnt="2"/>
      <dgm:spPr/>
    </dgm:pt>
    <dgm:pt modelId="{436FA945-4F20-4910-A0EA-1FC2D22A0A8E}" type="pres">
      <dgm:prSet presAssocID="{EDCBB3B6-B94A-47C9-8E22-D69FD00A84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6F862F89-D77B-4E0A-A40B-3336436A3493}" type="pres">
      <dgm:prSet presAssocID="{EDCBB3B6-B94A-47C9-8E22-D69FD00A8424}" presName="spaceRect" presStyleCnt="0"/>
      <dgm:spPr/>
    </dgm:pt>
    <dgm:pt modelId="{4E346157-8D91-4322-91C8-8009139146F1}" type="pres">
      <dgm:prSet presAssocID="{EDCBB3B6-B94A-47C9-8E22-D69FD00A842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D37B367-8431-4739-AEE3-64F6F8F4F994}" srcId="{E3E80995-98D9-4728-99AF-423B2671D701}" destId="{EDCBB3B6-B94A-47C9-8E22-D69FD00A8424}" srcOrd="1" destOrd="0" parTransId="{0D42937B-AB0E-4AB9-8835-AD0FD0ED335A}" sibTransId="{BB5F38B2-EB20-4E76-ABF6-EDBD000A0FF4}"/>
    <dgm:cxn modelId="{8FD6954E-9650-40A7-93E1-56638B440CC0}" srcId="{E3E80995-98D9-4728-99AF-423B2671D701}" destId="{1014CAC1-6E44-42D0-A70F-CE42458A9F67}" srcOrd="0" destOrd="0" parTransId="{21FA8450-B995-4E14-9073-294145821116}" sibTransId="{638804FE-1DB8-44C0-96EB-BE967FA59659}"/>
    <dgm:cxn modelId="{FE3CB582-2C84-4F02-B97E-6829A67442EA}" type="presOf" srcId="{EDCBB3B6-B94A-47C9-8E22-D69FD00A8424}" destId="{4E346157-8D91-4322-91C8-8009139146F1}" srcOrd="0" destOrd="0" presId="urn:microsoft.com/office/officeart/2018/2/layout/IconVerticalSolidList"/>
    <dgm:cxn modelId="{B6FDC8AC-DBFF-4735-9AE1-3BC3BECA9BB0}" type="presOf" srcId="{E3E80995-98D9-4728-99AF-423B2671D701}" destId="{AB3402A6-509E-4D2F-B900-DC381FA2C930}" srcOrd="0" destOrd="0" presId="urn:microsoft.com/office/officeart/2018/2/layout/IconVerticalSolidList"/>
    <dgm:cxn modelId="{8D7275D9-3C74-4D19-AF76-78B4645046BA}" type="presOf" srcId="{1014CAC1-6E44-42D0-A70F-CE42458A9F67}" destId="{4B1C56C9-BE03-42BB-BF59-779CE2A15282}" srcOrd="0" destOrd="0" presId="urn:microsoft.com/office/officeart/2018/2/layout/IconVerticalSolidList"/>
    <dgm:cxn modelId="{C43D9C74-8895-4033-9242-103A9B79BC65}" type="presParOf" srcId="{AB3402A6-509E-4D2F-B900-DC381FA2C930}" destId="{E50D8ACF-1674-46DC-BDDB-B36F6D6B299A}" srcOrd="0" destOrd="0" presId="urn:microsoft.com/office/officeart/2018/2/layout/IconVerticalSolidList"/>
    <dgm:cxn modelId="{92E5E1D3-E774-49B8-BBB9-668DE6EA6215}" type="presParOf" srcId="{E50D8ACF-1674-46DC-BDDB-B36F6D6B299A}" destId="{11000BC2-7D35-45BA-B9AD-B9AC0352425C}" srcOrd="0" destOrd="0" presId="urn:microsoft.com/office/officeart/2018/2/layout/IconVerticalSolidList"/>
    <dgm:cxn modelId="{804F6CA4-87AC-496A-BFBA-4E9C4ADEEEE5}" type="presParOf" srcId="{E50D8ACF-1674-46DC-BDDB-B36F6D6B299A}" destId="{E5A83A62-699E-45C3-96D2-5B71A090933C}" srcOrd="1" destOrd="0" presId="urn:microsoft.com/office/officeart/2018/2/layout/IconVerticalSolidList"/>
    <dgm:cxn modelId="{4F88D9D8-16D9-41BE-ACF0-FE6A51A7F473}" type="presParOf" srcId="{E50D8ACF-1674-46DC-BDDB-B36F6D6B299A}" destId="{70BAE117-250A-4F59-AB7B-96C2801CC6A1}" srcOrd="2" destOrd="0" presId="urn:microsoft.com/office/officeart/2018/2/layout/IconVerticalSolidList"/>
    <dgm:cxn modelId="{4EE16E7C-6C4C-4248-8267-9AC3900F4D75}" type="presParOf" srcId="{E50D8ACF-1674-46DC-BDDB-B36F6D6B299A}" destId="{4B1C56C9-BE03-42BB-BF59-779CE2A15282}" srcOrd="3" destOrd="0" presId="urn:microsoft.com/office/officeart/2018/2/layout/IconVerticalSolidList"/>
    <dgm:cxn modelId="{DF65D892-1758-41AD-9348-26E9358FA7A8}" type="presParOf" srcId="{AB3402A6-509E-4D2F-B900-DC381FA2C930}" destId="{1A8D4632-610A-4CBE-83C1-C38B19BB6324}" srcOrd="1" destOrd="0" presId="urn:microsoft.com/office/officeart/2018/2/layout/IconVerticalSolidList"/>
    <dgm:cxn modelId="{E1B56B7D-A180-411D-99F4-6D3A4015FF14}" type="presParOf" srcId="{AB3402A6-509E-4D2F-B900-DC381FA2C930}" destId="{64F8FBFB-3B16-4F7B-98BD-040EC9630E57}" srcOrd="2" destOrd="0" presId="urn:microsoft.com/office/officeart/2018/2/layout/IconVerticalSolidList"/>
    <dgm:cxn modelId="{70EEF39E-528F-4E02-828C-152CBB30E88C}" type="presParOf" srcId="{64F8FBFB-3B16-4F7B-98BD-040EC9630E57}" destId="{341E4497-25D0-4681-81F3-BA43EF1ABD89}" srcOrd="0" destOrd="0" presId="urn:microsoft.com/office/officeart/2018/2/layout/IconVerticalSolidList"/>
    <dgm:cxn modelId="{CD2AC306-8620-4B7E-AEA2-90ACCC31236D}" type="presParOf" srcId="{64F8FBFB-3B16-4F7B-98BD-040EC9630E57}" destId="{436FA945-4F20-4910-A0EA-1FC2D22A0A8E}" srcOrd="1" destOrd="0" presId="urn:microsoft.com/office/officeart/2018/2/layout/IconVerticalSolidList"/>
    <dgm:cxn modelId="{EAF4BBB9-F7F2-4A52-93C3-FE6D86603BE6}" type="presParOf" srcId="{64F8FBFB-3B16-4F7B-98BD-040EC9630E57}" destId="{6F862F89-D77B-4E0A-A40B-3336436A3493}" srcOrd="2" destOrd="0" presId="urn:microsoft.com/office/officeart/2018/2/layout/IconVerticalSolidList"/>
    <dgm:cxn modelId="{632E3DC7-F5C5-4C6D-A551-A2F169553E7B}" type="presParOf" srcId="{64F8FBFB-3B16-4F7B-98BD-040EC9630E57}" destId="{4E346157-8D91-4322-91C8-8009139146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6E86F-0F35-4CA3-8FA8-E1EFE72366A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5C4EBD-3522-4531-B421-0465C31EE7F5}">
      <dgm:prSet/>
      <dgm:spPr/>
      <dgm:t>
        <a:bodyPr/>
        <a:lstStyle/>
        <a:p>
          <a:r>
            <a:rPr lang="en-US"/>
            <a:t>1. How and why do languages resemble each other?</a:t>
          </a:r>
        </a:p>
      </dgm:t>
    </dgm:pt>
    <dgm:pt modelId="{A8CF61C4-771C-4939-A350-ED12D105D5B9}" type="parTrans" cxnId="{4C1F2B82-CE76-49D8-8120-78E63EB4B091}">
      <dgm:prSet/>
      <dgm:spPr/>
      <dgm:t>
        <a:bodyPr/>
        <a:lstStyle/>
        <a:p>
          <a:endParaRPr lang="en-US"/>
        </a:p>
      </dgm:t>
    </dgm:pt>
    <dgm:pt modelId="{AF501B2F-00BD-46CC-A932-F6950C72C59B}" type="sibTrans" cxnId="{4C1F2B82-CE76-49D8-8120-78E63EB4B091}">
      <dgm:prSet/>
      <dgm:spPr/>
      <dgm:t>
        <a:bodyPr/>
        <a:lstStyle/>
        <a:p>
          <a:endParaRPr lang="en-US"/>
        </a:p>
      </dgm:t>
    </dgm:pt>
    <dgm:pt modelId="{C446C5B1-7352-45D2-96D1-0554EA2A2BE6}">
      <dgm:prSet/>
      <dgm:spPr/>
      <dgm:t>
        <a:bodyPr/>
        <a:lstStyle/>
        <a:p>
          <a:r>
            <a:rPr lang="en-US"/>
            <a:t>2. How and why do languages differ from each other?</a:t>
          </a:r>
        </a:p>
      </dgm:t>
    </dgm:pt>
    <dgm:pt modelId="{A0D2D48A-7A6C-4236-BFE4-40470900D4AA}" type="parTrans" cxnId="{7912CB55-AF54-43C3-B89A-AD940BACDB67}">
      <dgm:prSet/>
      <dgm:spPr/>
      <dgm:t>
        <a:bodyPr/>
        <a:lstStyle/>
        <a:p>
          <a:endParaRPr lang="en-US"/>
        </a:p>
      </dgm:t>
    </dgm:pt>
    <dgm:pt modelId="{7732ABDE-3D05-41B2-9865-B3757EC09447}" type="sibTrans" cxnId="{7912CB55-AF54-43C3-B89A-AD940BACDB67}">
      <dgm:prSet/>
      <dgm:spPr/>
      <dgm:t>
        <a:bodyPr/>
        <a:lstStyle/>
        <a:p>
          <a:endParaRPr lang="en-US"/>
        </a:p>
      </dgm:t>
    </dgm:pt>
    <dgm:pt modelId="{5478B976-E7B4-4844-9C23-9484E31AEF0F}" type="pres">
      <dgm:prSet presAssocID="{1376E86F-0F35-4CA3-8FA8-E1EFE72366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76958B-DC5C-4776-AC75-E55A50B1C169}" type="pres">
      <dgm:prSet presAssocID="{EB5C4EBD-3522-4531-B421-0465C31EE7F5}" presName="hierRoot1" presStyleCnt="0"/>
      <dgm:spPr/>
    </dgm:pt>
    <dgm:pt modelId="{BE663687-EF2E-43DD-B479-694F31646AD1}" type="pres">
      <dgm:prSet presAssocID="{EB5C4EBD-3522-4531-B421-0465C31EE7F5}" presName="composite" presStyleCnt="0"/>
      <dgm:spPr/>
    </dgm:pt>
    <dgm:pt modelId="{139F1798-2384-4BF6-8C68-3848C6A40F47}" type="pres">
      <dgm:prSet presAssocID="{EB5C4EBD-3522-4531-B421-0465C31EE7F5}" presName="background" presStyleLbl="node0" presStyleIdx="0" presStyleCnt="2"/>
      <dgm:spPr/>
    </dgm:pt>
    <dgm:pt modelId="{81CB6143-C100-436F-9906-6D9C8F6DE574}" type="pres">
      <dgm:prSet presAssocID="{EB5C4EBD-3522-4531-B421-0465C31EE7F5}" presName="text" presStyleLbl="fgAcc0" presStyleIdx="0" presStyleCnt="2">
        <dgm:presLayoutVars>
          <dgm:chPref val="3"/>
        </dgm:presLayoutVars>
      </dgm:prSet>
      <dgm:spPr/>
    </dgm:pt>
    <dgm:pt modelId="{BF8D30F3-94B8-4F05-87F9-616DADECAF38}" type="pres">
      <dgm:prSet presAssocID="{EB5C4EBD-3522-4531-B421-0465C31EE7F5}" presName="hierChild2" presStyleCnt="0"/>
      <dgm:spPr/>
    </dgm:pt>
    <dgm:pt modelId="{5806A1DA-5F7E-4461-80C9-67C27E6F8AB0}" type="pres">
      <dgm:prSet presAssocID="{C446C5B1-7352-45D2-96D1-0554EA2A2BE6}" presName="hierRoot1" presStyleCnt="0"/>
      <dgm:spPr/>
    </dgm:pt>
    <dgm:pt modelId="{ED24E20A-9D39-4E90-A3DC-8621DCE9E5B2}" type="pres">
      <dgm:prSet presAssocID="{C446C5B1-7352-45D2-96D1-0554EA2A2BE6}" presName="composite" presStyleCnt="0"/>
      <dgm:spPr/>
    </dgm:pt>
    <dgm:pt modelId="{6CEA4DC0-A7E9-4009-AEAE-061B72C84682}" type="pres">
      <dgm:prSet presAssocID="{C446C5B1-7352-45D2-96D1-0554EA2A2BE6}" presName="background" presStyleLbl="node0" presStyleIdx="1" presStyleCnt="2"/>
      <dgm:spPr/>
    </dgm:pt>
    <dgm:pt modelId="{1968FAF0-7245-44EC-B247-A82559183722}" type="pres">
      <dgm:prSet presAssocID="{C446C5B1-7352-45D2-96D1-0554EA2A2BE6}" presName="text" presStyleLbl="fgAcc0" presStyleIdx="1" presStyleCnt="2">
        <dgm:presLayoutVars>
          <dgm:chPref val="3"/>
        </dgm:presLayoutVars>
      </dgm:prSet>
      <dgm:spPr/>
    </dgm:pt>
    <dgm:pt modelId="{1B465A52-F8D7-42E5-AE06-E0C198F3B4F4}" type="pres">
      <dgm:prSet presAssocID="{C446C5B1-7352-45D2-96D1-0554EA2A2BE6}" presName="hierChild2" presStyleCnt="0"/>
      <dgm:spPr/>
    </dgm:pt>
  </dgm:ptLst>
  <dgm:cxnLst>
    <dgm:cxn modelId="{69A6533A-D065-4D4D-BBF8-583995264181}" type="presOf" srcId="{1376E86F-0F35-4CA3-8FA8-E1EFE72366A9}" destId="{5478B976-E7B4-4844-9C23-9484E31AEF0F}" srcOrd="0" destOrd="0" presId="urn:microsoft.com/office/officeart/2005/8/layout/hierarchy1"/>
    <dgm:cxn modelId="{7912CB55-AF54-43C3-B89A-AD940BACDB67}" srcId="{1376E86F-0F35-4CA3-8FA8-E1EFE72366A9}" destId="{C446C5B1-7352-45D2-96D1-0554EA2A2BE6}" srcOrd="1" destOrd="0" parTransId="{A0D2D48A-7A6C-4236-BFE4-40470900D4AA}" sibTransId="{7732ABDE-3D05-41B2-9865-B3757EC09447}"/>
    <dgm:cxn modelId="{60C4C97F-362B-4D24-A49C-095CC9DD75BC}" type="presOf" srcId="{C446C5B1-7352-45D2-96D1-0554EA2A2BE6}" destId="{1968FAF0-7245-44EC-B247-A82559183722}" srcOrd="0" destOrd="0" presId="urn:microsoft.com/office/officeart/2005/8/layout/hierarchy1"/>
    <dgm:cxn modelId="{4C1F2B82-CE76-49D8-8120-78E63EB4B091}" srcId="{1376E86F-0F35-4CA3-8FA8-E1EFE72366A9}" destId="{EB5C4EBD-3522-4531-B421-0465C31EE7F5}" srcOrd="0" destOrd="0" parTransId="{A8CF61C4-771C-4939-A350-ED12D105D5B9}" sibTransId="{AF501B2F-00BD-46CC-A932-F6950C72C59B}"/>
    <dgm:cxn modelId="{CF5AA6C9-E1DA-4DE8-BAD7-6CC185CB2B04}" type="presOf" srcId="{EB5C4EBD-3522-4531-B421-0465C31EE7F5}" destId="{81CB6143-C100-436F-9906-6D9C8F6DE574}" srcOrd="0" destOrd="0" presId="urn:microsoft.com/office/officeart/2005/8/layout/hierarchy1"/>
    <dgm:cxn modelId="{24142FB8-BFB0-4BC3-8267-66F28CE53567}" type="presParOf" srcId="{5478B976-E7B4-4844-9C23-9484E31AEF0F}" destId="{8876958B-DC5C-4776-AC75-E55A50B1C169}" srcOrd="0" destOrd="0" presId="urn:microsoft.com/office/officeart/2005/8/layout/hierarchy1"/>
    <dgm:cxn modelId="{DECDA77E-2A7E-42AB-AA63-F6C55C72CADD}" type="presParOf" srcId="{8876958B-DC5C-4776-AC75-E55A50B1C169}" destId="{BE663687-EF2E-43DD-B479-694F31646AD1}" srcOrd="0" destOrd="0" presId="urn:microsoft.com/office/officeart/2005/8/layout/hierarchy1"/>
    <dgm:cxn modelId="{6E79F7F6-FC1A-43BF-807B-EF6704505DE6}" type="presParOf" srcId="{BE663687-EF2E-43DD-B479-694F31646AD1}" destId="{139F1798-2384-4BF6-8C68-3848C6A40F47}" srcOrd="0" destOrd="0" presId="urn:microsoft.com/office/officeart/2005/8/layout/hierarchy1"/>
    <dgm:cxn modelId="{48F116CA-9F1A-4C4D-8B7D-8A18FC7C7820}" type="presParOf" srcId="{BE663687-EF2E-43DD-B479-694F31646AD1}" destId="{81CB6143-C100-436F-9906-6D9C8F6DE574}" srcOrd="1" destOrd="0" presId="urn:microsoft.com/office/officeart/2005/8/layout/hierarchy1"/>
    <dgm:cxn modelId="{EE6B77B4-D13C-4194-B960-EA0B1FA0A41C}" type="presParOf" srcId="{8876958B-DC5C-4776-AC75-E55A50B1C169}" destId="{BF8D30F3-94B8-4F05-87F9-616DADECAF38}" srcOrd="1" destOrd="0" presId="urn:microsoft.com/office/officeart/2005/8/layout/hierarchy1"/>
    <dgm:cxn modelId="{A82451E9-25D4-4666-884C-6D26C1A42A94}" type="presParOf" srcId="{5478B976-E7B4-4844-9C23-9484E31AEF0F}" destId="{5806A1DA-5F7E-4461-80C9-67C27E6F8AB0}" srcOrd="1" destOrd="0" presId="urn:microsoft.com/office/officeart/2005/8/layout/hierarchy1"/>
    <dgm:cxn modelId="{F71AD648-15C2-45E4-ADA5-15BC01300118}" type="presParOf" srcId="{5806A1DA-5F7E-4461-80C9-67C27E6F8AB0}" destId="{ED24E20A-9D39-4E90-A3DC-8621DCE9E5B2}" srcOrd="0" destOrd="0" presId="urn:microsoft.com/office/officeart/2005/8/layout/hierarchy1"/>
    <dgm:cxn modelId="{888D8BF2-23BE-41E3-A385-5020E8B2AAA7}" type="presParOf" srcId="{ED24E20A-9D39-4E90-A3DC-8621DCE9E5B2}" destId="{6CEA4DC0-A7E9-4009-AEAE-061B72C84682}" srcOrd="0" destOrd="0" presId="urn:microsoft.com/office/officeart/2005/8/layout/hierarchy1"/>
    <dgm:cxn modelId="{AD351B12-E9EA-469B-A7C0-64AB5312E683}" type="presParOf" srcId="{ED24E20A-9D39-4E90-A3DC-8621DCE9E5B2}" destId="{1968FAF0-7245-44EC-B247-A82559183722}" srcOrd="1" destOrd="0" presId="urn:microsoft.com/office/officeart/2005/8/layout/hierarchy1"/>
    <dgm:cxn modelId="{798499C0-B550-43B2-9246-243B44512BB1}" type="presParOf" srcId="{5806A1DA-5F7E-4461-80C9-67C27E6F8AB0}" destId="{1B465A52-F8D7-42E5-AE06-E0C198F3B4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A6F48-0599-4700-B550-1530F2CC39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3BB267-C4CE-455C-A067-19DC61AAEF98}">
      <dgm:prSet/>
      <dgm:spPr/>
      <dgm:t>
        <a:bodyPr/>
        <a:lstStyle/>
        <a:p>
          <a:r>
            <a:rPr lang="pt-BR" b="1"/>
            <a:t>- WHAT IS STRUCTURALISM ? WHAT OS LANGUAGE?</a:t>
          </a:r>
          <a:endParaRPr lang="en-US"/>
        </a:p>
      </dgm:t>
    </dgm:pt>
    <dgm:pt modelId="{C1CF4906-3AC1-4739-A40F-3386CC36F69C}" type="parTrans" cxnId="{8E0E9AF9-6873-4499-A900-7359402395A5}">
      <dgm:prSet/>
      <dgm:spPr/>
      <dgm:t>
        <a:bodyPr/>
        <a:lstStyle/>
        <a:p>
          <a:endParaRPr lang="en-US"/>
        </a:p>
      </dgm:t>
    </dgm:pt>
    <dgm:pt modelId="{2D990297-10E5-44F2-975B-83273ABC080F}" type="sibTrans" cxnId="{8E0E9AF9-6873-4499-A900-7359402395A5}">
      <dgm:prSet/>
      <dgm:spPr/>
      <dgm:t>
        <a:bodyPr/>
        <a:lstStyle/>
        <a:p>
          <a:endParaRPr lang="en-US"/>
        </a:p>
      </dgm:t>
    </dgm:pt>
    <dgm:pt modelId="{7A73C74B-D79F-4046-9607-85586E3EC6E6}">
      <dgm:prSet/>
      <dgm:spPr/>
      <dgm:t>
        <a:bodyPr/>
        <a:lstStyle/>
        <a:p>
          <a:r>
            <a:rPr lang="pt-BR" b="1"/>
            <a:t>- WHAT IS THE IMPORTANCE OF STRUCTURALISM?</a:t>
          </a:r>
          <a:endParaRPr lang="en-US"/>
        </a:p>
      </dgm:t>
    </dgm:pt>
    <dgm:pt modelId="{1A18F396-0FFE-46F4-9426-FF6890165E42}" type="parTrans" cxnId="{23972678-27CF-421C-A157-82647C761547}">
      <dgm:prSet/>
      <dgm:spPr/>
      <dgm:t>
        <a:bodyPr/>
        <a:lstStyle/>
        <a:p>
          <a:endParaRPr lang="en-US"/>
        </a:p>
      </dgm:t>
    </dgm:pt>
    <dgm:pt modelId="{04F51553-4EC6-44B4-929E-ABC40430A3C3}" type="sibTrans" cxnId="{23972678-27CF-421C-A157-82647C761547}">
      <dgm:prSet/>
      <dgm:spPr/>
      <dgm:t>
        <a:bodyPr/>
        <a:lstStyle/>
        <a:p>
          <a:endParaRPr lang="en-US"/>
        </a:p>
      </dgm:t>
    </dgm:pt>
    <dgm:pt modelId="{27F464C3-92B8-4267-9E89-2906AB831B38}">
      <dgm:prSet/>
      <dgm:spPr/>
      <dgm:t>
        <a:bodyPr/>
        <a:lstStyle/>
        <a:p>
          <a:r>
            <a:rPr lang="pt-BR" b="1"/>
            <a:t>- DOES IT MAKE SENSE FOR YOU AS A SPEAKER OF 2 LANGUAGES?</a:t>
          </a:r>
          <a:endParaRPr lang="en-US"/>
        </a:p>
      </dgm:t>
    </dgm:pt>
    <dgm:pt modelId="{F3E2F4D8-87AD-4AAD-A2E6-04669C61B29E}" type="parTrans" cxnId="{B5EACCBA-6008-4181-AF2B-5F109DC27E0D}">
      <dgm:prSet/>
      <dgm:spPr/>
      <dgm:t>
        <a:bodyPr/>
        <a:lstStyle/>
        <a:p>
          <a:endParaRPr lang="en-US"/>
        </a:p>
      </dgm:t>
    </dgm:pt>
    <dgm:pt modelId="{F79B8F69-DF84-404F-B7B3-29017793712D}" type="sibTrans" cxnId="{B5EACCBA-6008-4181-AF2B-5F109DC27E0D}">
      <dgm:prSet/>
      <dgm:spPr/>
      <dgm:t>
        <a:bodyPr/>
        <a:lstStyle/>
        <a:p>
          <a:endParaRPr lang="en-US"/>
        </a:p>
      </dgm:t>
    </dgm:pt>
    <dgm:pt modelId="{4F577039-9F25-409F-BD0F-79EC864D42B2}">
      <dgm:prSet/>
      <dgm:spPr/>
      <dgm:t>
        <a:bodyPr/>
        <a:lstStyle/>
        <a:p>
          <a:r>
            <a:rPr lang="pt-BR" b="1"/>
            <a:t>- WHAT IS THE CONNECTION OF THIS VIEW OF LANGUAGE TO ENGLISH LANGUAGE TEACHING?</a:t>
          </a:r>
          <a:endParaRPr lang="en-US"/>
        </a:p>
      </dgm:t>
    </dgm:pt>
    <dgm:pt modelId="{135EF463-DFFD-4286-85E4-D3133DD206A3}" type="parTrans" cxnId="{853220B7-3DEC-437E-BC0F-97EAE354362E}">
      <dgm:prSet/>
      <dgm:spPr/>
      <dgm:t>
        <a:bodyPr/>
        <a:lstStyle/>
        <a:p>
          <a:endParaRPr lang="en-US"/>
        </a:p>
      </dgm:t>
    </dgm:pt>
    <dgm:pt modelId="{87A52754-3AF7-444E-9189-1ED67F62B4E8}" type="sibTrans" cxnId="{853220B7-3DEC-437E-BC0F-97EAE354362E}">
      <dgm:prSet/>
      <dgm:spPr/>
      <dgm:t>
        <a:bodyPr/>
        <a:lstStyle/>
        <a:p>
          <a:endParaRPr lang="en-US"/>
        </a:p>
      </dgm:t>
    </dgm:pt>
    <dgm:pt modelId="{CDA03308-4C08-4DB7-9C05-55899AF05C09}" type="pres">
      <dgm:prSet presAssocID="{044A6F48-0599-4700-B550-1530F2CC3954}" presName="root" presStyleCnt="0">
        <dgm:presLayoutVars>
          <dgm:dir/>
          <dgm:resizeHandles val="exact"/>
        </dgm:presLayoutVars>
      </dgm:prSet>
      <dgm:spPr/>
    </dgm:pt>
    <dgm:pt modelId="{66A38F15-D7C7-42D5-A18A-8DB9E946CCAF}" type="pres">
      <dgm:prSet presAssocID="{773BB267-C4CE-455C-A067-19DC61AAEF98}" presName="compNode" presStyleCnt="0"/>
      <dgm:spPr/>
    </dgm:pt>
    <dgm:pt modelId="{0B5F72AA-63D2-45FA-B988-C898EB3A9742}" type="pres">
      <dgm:prSet presAssocID="{773BB267-C4CE-455C-A067-19DC61AAEF98}" presName="bgRect" presStyleLbl="bgShp" presStyleIdx="0" presStyleCnt="4"/>
      <dgm:spPr/>
    </dgm:pt>
    <dgm:pt modelId="{61E4635B-2715-4DC1-9401-13996789744B}" type="pres">
      <dgm:prSet presAssocID="{773BB267-C4CE-455C-A067-19DC61AAEF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F23D91E-7BFA-4AD0-9A09-0DC0A31FD1C3}" type="pres">
      <dgm:prSet presAssocID="{773BB267-C4CE-455C-A067-19DC61AAEF98}" presName="spaceRect" presStyleCnt="0"/>
      <dgm:spPr/>
    </dgm:pt>
    <dgm:pt modelId="{56EF3D2C-567B-47C2-AF98-557E2BD0C863}" type="pres">
      <dgm:prSet presAssocID="{773BB267-C4CE-455C-A067-19DC61AAEF98}" presName="parTx" presStyleLbl="revTx" presStyleIdx="0" presStyleCnt="4">
        <dgm:presLayoutVars>
          <dgm:chMax val="0"/>
          <dgm:chPref val="0"/>
        </dgm:presLayoutVars>
      </dgm:prSet>
      <dgm:spPr/>
    </dgm:pt>
    <dgm:pt modelId="{9C462B52-7AF5-47AC-8952-2D4EA707BC2A}" type="pres">
      <dgm:prSet presAssocID="{2D990297-10E5-44F2-975B-83273ABC080F}" presName="sibTrans" presStyleCnt="0"/>
      <dgm:spPr/>
    </dgm:pt>
    <dgm:pt modelId="{609B1E91-A9D0-483D-8BD5-498C6821A15E}" type="pres">
      <dgm:prSet presAssocID="{7A73C74B-D79F-4046-9607-85586E3EC6E6}" presName="compNode" presStyleCnt="0"/>
      <dgm:spPr/>
    </dgm:pt>
    <dgm:pt modelId="{85D40A78-FFBC-4ABE-84CE-7C892D237E4B}" type="pres">
      <dgm:prSet presAssocID="{7A73C74B-D79F-4046-9607-85586E3EC6E6}" presName="bgRect" presStyleLbl="bgShp" presStyleIdx="1" presStyleCnt="4"/>
      <dgm:spPr/>
    </dgm:pt>
    <dgm:pt modelId="{E699F86C-DC7F-4A2B-B7F5-C05AF96979AE}" type="pres">
      <dgm:prSet presAssocID="{7A73C74B-D79F-4046-9607-85586E3EC6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gendas"/>
        </a:ext>
      </dgm:extLst>
    </dgm:pt>
    <dgm:pt modelId="{A9E80FD4-2476-4CAD-ACFA-F133CD4E6704}" type="pres">
      <dgm:prSet presAssocID="{7A73C74B-D79F-4046-9607-85586E3EC6E6}" presName="spaceRect" presStyleCnt="0"/>
      <dgm:spPr/>
    </dgm:pt>
    <dgm:pt modelId="{04679387-D81C-4F6C-A343-CCFBBD4DAFB8}" type="pres">
      <dgm:prSet presAssocID="{7A73C74B-D79F-4046-9607-85586E3EC6E6}" presName="parTx" presStyleLbl="revTx" presStyleIdx="1" presStyleCnt="4">
        <dgm:presLayoutVars>
          <dgm:chMax val="0"/>
          <dgm:chPref val="0"/>
        </dgm:presLayoutVars>
      </dgm:prSet>
      <dgm:spPr/>
    </dgm:pt>
    <dgm:pt modelId="{DB43FA53-4157-4670-BF85-E55107322484}" type="pres">
      <dgm:prSet presAssocID="{04F51553-4EC6-44B4-929E-ABC40430A3C3}" presName="sibTrans" presStyleCnt="0"/>
      <dgm:spPr/>
    </dgm:pt>
    <dgm:pt modelId="{E9A6EA04-A5F2-4B21-8BE4-9C3B6D6BD517}" type="pres">
      <dgm:prSet presAssocID="{27F464C3-92B8-4267-9E89-2906AB831B38}" presName="compNode" presStyleCnt="0"/>
      <dgm:spPr/>
    </dgm:pt>
    <dgm:pt modelId="{78080739-B9A7-4790-B319-5427BC0AA48E}" type="pres">
      <dgm:prSet presAssocID="{27F464C3-92B8-4267-9E89-2906AB831B38}" presName="bgRect" presStyleLbl="bgShp" presStyleIdx="2" presStyleCnt="4"/>
      <dgm:spPr/>
    </dgm:pt>
    <dgm:pt modelId="{BDD9868B-B8D6-4EEB-A5F2-0F87326E262A}" type="pres">
      <dgm:prSet presAssocID="{27F464C3-92B8-4267-9E89-2906AB831B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íngua"/>
        </a:ext>
      </dgm:extLst>
    </dgm:pt>
    <dgm:pt modelId="{F864CBF2-62BE-4C5C-9704-4C642CB3729B}" type="pres">
      <dgm:prSet presAssocID="{27F464C3-92B8-4267-9E89-2906AB831B38}" presName="spaceRect" presStyleCnt="0"/>
      <dgm:spPr/>
    </dgm:pt>
    <dgm:pt modelId="{FB3FEEC5-B977-46E8-9CA6-FBA0E086598C}" type="pres">
      <dgm:prSet presAssocID="{27F464C3-92B8-4267-9E89-2906AB831B38}" presName="parTx" presStyleLbl="revTx" presStyleIdx="2" presStyleCnt="4">
        <dgm:presLayoutVars>
          <dgm:chMax val="0"/>
          <dgm:chPref val="0"/>
        </dgm:presLayoutVars>
      </dgm:prSet>
      <dgm:spPr/>
    </dgm:pt>
    <dgm:pt modelId="{3F7B8D78-5B33-410D-BCBA-CEEF5A0CBD6F}" type="pres">
      <dgm:prSet presAssocID="{F79B8F69-DF84-404F-B7B3-29017793712D}" presName="sibTrans" presStyleCnt="0"/>
      <dgm:spPr/>
    </dgm:pt>
    <dgm:pt modelId="{BC46707F-936E-4BF2-ACDA-6BD9D6945947}" type="pres">
      <dgm:prSet presAssocID="{4F577039-9F25-409F-BD0F-79EC864D42B2}" presName="compNode" presStyleCnt="0"/>
      <dgm:spPr/>
    </dgm:pt>
    <dgm:pt modelId="{CF0A2E13-D91C-4766-A9EA-94AA105B72FB}" type="pres">
      <dgm:prSet presAssocID="{4F577039-9F25-409F-BD0F-79EC864D42B2}" presName="bgRect" presStyleLbl="bgShp" presStyleIdx="3" presStyleCnt="4"/>
      <dgm:spPr/>
    </dgm:pt>
    <dgm:pt modelId="{654B8B05-2514-4E56-B858-42A5679F207A}" type="pres">
      <dgm:prSet presAssocID="{4F577039-9F25-409F-BD0F-79EC864D42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CD6F4416-5B64-46CB-BB5C-4AE0DD6402CC}" type="pres">
      <dgm:prSet presAssocID="{4F577039-9F25-409F-BD0F-79EC864D42B2}" presName="spaceRect" presStyleCnt="0"/>
      <dgm:spPr/>
    </dgm:pt>
    <dgm:pt modelId="{C0A7D3E2-C5D1-4AEB-AE64-0258015A4120}" type="pres">
      <dgm:prSet presAssocID="{4F577039-9F25-409F-BD0F-79EC864D42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B251B0D-69F1-4EF2-9644-28BCEB471259}" type="presOf" srcId="{773BB267-C4CE-455C-A067-19DC61AAEF98}" destId="{56EF3D2C-567B-47C2-AF98-557E2BD0C863}" srcOrd="0" destOrd="0" presId="urn:microsoft.com/office/officeart/2018/2/layout/IconVerticalSolidList"/>
    <dgm:cxn modelId="{A51A2D33-B396-4E1B-9D9B-7AF2B77DAB53}" type="presOf" srcId="{27F464C3-92B8-4267-9E89-2906AB831B38}" destId="{FB3FEEC5-B977-46E8-9CA6-FBA0E086598C}" srcOrd="0" destOrd="0" presId="urn:microsoft.com/office/officeart/2018/2/layout/IconVerticalSolidList"/>
    <dgm:cxn modelId="{FFCE2868-5A2F-44BC-9680-F400B2B011D7}" type="presOf" srcId="{7A73C74B-D79F-4046-9607-85586E3EC6E6}" destId="{04679387-D81C-4F6C-A343-CCFBBD4DAFB8}" srcOrd="0" destOrd="0" presId="urn:microsoft.com/office/officeart/2018/2/layout/IconVerticalSolidList"/>
    <dgm:cxn modelId="{23972678-27CF-421C-A157-82647C761547}" srcId="{044A6F48-0599-4700-B550-1530F2CC3954}" destId="{7A73C74B-D79F-4046-9607-85586E3EC6E6}" srcOrd="1" destOrd="0" parTransId="{1A18F396-0FFE-46F4-9426-FF6890165E42}" sibTransId="{04F51553-4EC6-44B4-929E-ABC40430A3C3}"/>
    <dgm:cxn modelId="{853220B7-3DEC-437E-BC0F-97EAE354362E}" srcId="{044A6F48-0599-4700-B550-1530F2CC3954}" destId="{4F577039-9F25-409F-BD0F-79EC864D42B2}" srcOrd="3" destOrd="0" parTransId="{135EF463-DFFD-4286-85E4-D3133DD206A3}" sibTransId="{87A52754-3AF7-444E-9189-1ED67F62B4E8}"/>
    <dgm:cxn modelId="{B5EACCBA-6008-4181-AF2B-5F109DC27E0D}" srcId="{044A6F48-0599-4700-B550-1530F2CC3954}" destId="{27F464C3-92B8-4267-9E89-2906AB831B38}" srcOrd="2" destOrd="0" parTransId="{F3E2F4D8-87AD-4AAD-A2E6-04669C61B29E}" sibTransId="{F79B8F69-DF84-404F-B7B3-29017793712D}"/>
    <dgm:cxn modelId="{698A7BC5-05E2-42B0-A9B5-66F132B331F0}" type="presOf" srcId="{044A6F48-0599-4700-B550-1530F2CC3954}" destId="{CDA03308-4C08-4DB7-9C05-55899AF05C09}" srcOrd="0" destOrd="0" presId="urn:microsoft.com/office/officeart/2018/2/layout/IconVerticalSolidList"/>
    <dgm:cxn modelId="{8E0E9AF9-6873-4499-A900-7359402395A5}" srcId="{044A6F48-0599-4700-B550-1530F2CC3954}" destId="{773BB267-C4CE-455C-A067-19DC61AAEF98}" srcOrd="0" destOrd="0" parTransId="{C1CF4906-3AC1-4739-A40F-3386CC36F69C}" sibTransId="{2D990297-10E5-44F2-975B-83273ABC080F}"/>
    <dgm:cxn modelId="{561CFCFB-2D94-4096-9477-C2DA20E00B97}" type="presOf" srcId="{4F577039-9F25-409F-BD0F-79EC864D42B2}" destId="{C0A7D3E2-C5D1-4AEB-AE64-0258015A4120}" srcOrd="0" destOrd="0" presId="urn:microsoft.com/office/officeart/2018/2/layout/IconVerticalSolidList"/>
    <dgm:cxn modelId="{7017371E-3811-4BD5-AECA-08B3449282FE}" type="presParOf" srcId="{CDA03308-4C08-4DB7-9C05-55899AF05C09}" destId="{66A38F15-D7C7-42D5-A18A-8DB9E946CCAF}" srcOrd="0" destOrd="0" presId="urn:microsoft.com/office/officeart/2018/2/layout/IconVerticalSolidList"/>
    <dgm:cxn modelId="{AB638D75-9BDD-4A00-8877-5BC7491ADE4F}" type="presParOf" srcId="{66A38F15-D7C7-42D5-A18A-8DB9E946CCAF}" destId="{0B5F72AA-63D2-45FA-B988-C898EB3A9742}" srcOrd="0" destOrd="0" presId="urn:microsoft.com/office/officeart/2018/2/layout/IconVerticalSolidList"/>
    <dgm:cxn modelId="{4D54979B-EBB8-48BA-A63A-257947FF313A}" type="presParOf" srcId="{66A38F15-D7C7-42D5-A18A-8DB9E946CCAF}" destId="{61E4635B-2715-4DC1-9401-13996789744B}" srcOrd="1" destOrd="0" presId="urn:microsoft.com/office/officeart/2018/2/layout/IconVerticalSolidList"/>
    <dgm:cxn modelId="{27E04A32-0B24-4132-A741-3F4CE1E92561}" type="presParOf" srcId="{66A38F15-D7C7-42D5-A18A-8DB9E946CCAF}" destId="{DF23D91E-7BFA-4AD0-9A09-0DC0A31FD1C3}" srcOrd="2" destOrd="0" presId="urn:microsoft.com/office/officeart/2018/2/layout/IconVerticalSolidList"/>
    <dgm:cxn modelId="{E32209C6-6258-479E-BAD0-4DA6E65C729A}" type="presParOf" srcId="{66A38F15-D7C7-42D5-A18A-8DB9E946CCAF}" destId="{56EF3D2C-567B-47C2-AF98-557E2BD0C863}" srcOrd="3" destOrd="0" presId="urn:microsoft.com/office/officeart/2018/2/layout/IconVerticalSolidList"/>
    <dgm:cxn modelId="{AEF07720-FF1F-4D3E-9C8F-3A88D4BFE43C}" type="presParOf" srcId="{CDA03308-4C08-4DB7-9C05-55899AF05C09}" destId="{9C462B52-7AF5-47AC-8952-2D4EA707BC2A}" srcOrd="1" destOrd="0" presId="urn:microsoft.com/office/officeart/2018/2/layout/IconVerticalSolidList"/>
    <dgm:cxn modelId="{AEBADC7A-3A88-4843-AF19-AD25CD0603C1}" type="presParOf" srcId="{CDA03308-4C08-4DB7-9C05-55899AF05C09}" destId="{609B1E91-A9D0-483D-8BD5-498C6821A15E}" srcOrd="2" destOrd="0" presId="urn:microsoft.com/office/officeart/2018/2/layout/IconVerticalSolidList"/>
    <dgm:cxn modelId="{29ACB5B4-6C26-41AF-BC45-790D866B67EB}" type="presParOf" srcId="{609B1E91-A9D0-483D-8BD5-498C6821A15E}" destId="{85D40A78-FFBC-4ABE-84CE-7C892D237E4B}" srcOrd="0" destOrd="0" presId="urn:microsoft.com/office/officeart/2018/2/layout/IconVerticalSolidList"/>
    <dgm:cxn modelId="{F8F4C0DE-88D7-4CDE-BE39-5509908A5D16}" type="presParOf" srcId="{609B1E91-A9D0-483D-8BD5-498C6821A15E}" destId="{E699F86C-DC7F-4A2B-B7F5-C05AF96979AE}" srcOrd="1" destOrd="0" presId="urn:microsoft.com/office/officeart/2018/2/layout/IconVerticalSolidList"/>
    <dgm:cxn modelId="{B1A1FECA-21EF-48FE-87DA-4A3FF1CEFC0A}" type="presParOf" srcId="{609B1E91-A9D0-483D-8BD5-498C6821A15E}" destId="{A9E80FD4-2476-4CAD-ACFA-F133CD4E6704}" srcOrd="2" destOrd="0" presId="urn:microsoft.com/office/officeart/2018/2/layout/IconVerticalSolidList"/>
    <dgm:cxn modelId="{F05555C3-AA3C-4829-A2E7-7E0812429DD4}" type="presParOf" srcId="{609B1E91-A9D0-483D-8BD5-498C6821A15E}" destId="{04679387-D81C-4F6C-A343-CCFBBD4DAFB8}" srcOrd="3" destOrd="0" presId="urn:microsoft.com/office/officeart/2018/2/layout/IconVerticalSolidList"/>
    <dgm:cxn modelId="{EED262C9-1E92-4EE2-B6C0-C16128665C79}" type="presParOf" srcId="{CDA03308-4C08-4DB7-9C05-55899AF05C09}" destId="{DB43FA53-4157-4670-BF85-E55107322484}" srcOrd="3" destOrd="0" presId="urn:microsoft.com/office/officeart/2018/2/layout/IconVerticalSolidList"/>
    <dgm:cxn modelId="{3B6C0D30-5282-4C81-8B4F-2AAA7EF4DEF5}" type="presParOf" srcId="{CDA03308-4C08-4DB7-9C05-55899AF05C09}" destId="{E9A6EA04-A5F2-4B21-8BE4-9C3B6D6BD517}" srcOrd="4" destOrd="0" presId="urn:microsoft.com/office/officeart/2018/2/layout/IconVerticalSolidList"/>
    <dgm:cxn modelId="{6A6BF551-83CE-4BF9-BA74-27BD4097106C}" type="presParOf" srcId="{E9A6EA04-A5F2-4B21-8BE4-9C3B6D6BD517}" destId="{78080739-B9A7-4790-B319-5427BC0AA48E}" srcOrd="0" destOrd="0" presId="urn:microsoft.com/office/officeart/2018/2/layout/IconVerticalSolidList"/>
    <dgm:cxn modelId="{2902858F-2C13-4F27-951C-5398C0193992}" type="presParOf" srcId="{E9A6EA04-A5F2-4B21-8BE4-9C3B6D6BD517}" destId="{BDD9868B-B8D6-4EEB-A5F2-0F87326E262A}" srcOrd="1" destOrd="0" presId="urn:microsoft.com/office/officeart/2018/2/layout/IconVerticalSolidList"/>
    <dgm:cxn modelId="{9AFC6D6A-A236-42FA-AAC3-1EBA4F95BC33}" type="presParOf" srcId="{E9A6EA04-A5F2-4B21-8BE4-9C3B6D6BD517}" destId="{F864CBF2-62BE-4C5C-9704-4C642CB3729B}" srcOrd="2" destOrd="0" presId="urn:microsoft.com/office/officeart/2018/2/layout/IconVerticalSolidList"/>
    <dgm:cxn modelId="{FD5447DE-1A42-4690-8B91-3C129E5C37C5}" type="presParOf" srcId="{E9A6EA04-A5F2-4B21-8BE4-9C3B6D6BD517}" destId="{FB3FEEC5-B977-46E8-9CA6-FBA0E086598C}" srcOrd="3" destOrd="0" presId="urn:microsoft.com/office/officeart/2018/2/layout/IconVerticalSolidList"/>
    <dgm:cxn modelId="{6AA08832-FE06-46BC-8E43-903E1C863C59}" type="presParOf" srcId="{CDA03308-4C08-4DB7-9C05-55899AF05C09}" destId="{3F7B8D78-5B33-410D-BCBA-CEEF5A0CBD6F}" srcOrd="5" destOrd="0" presId="urn:microsoft.com/office/officeart/2018/2/layout/IconVerticalSolidList"/>
    <dgm:cxn modelId="{42C84DAD-C321-4AE4-8E56-4E2F24FB7B16}" type="presParOf" srcId="{CDA03308-4C08-4DB7-9C05-55899AF05C09}" destId="{BC46707F-936E-4BF2-ACDA-6BD9D6945947}" srcOrd="6" destOrd="0" presId="urn:microsoft.com/office/officeart/2018/2/layout/IconVerticalSolidList"/>
    <dgm:cxn modelId="{5A372BEE-42A7-4561-982C-2AA7E21AAFC5}" type="presParOf" srcId="{BC46707F-936E-4BF2-ACDA-6BD9D6945947}" destId="{CF0A2E13-D91C-4766-A9EA-94AA105B72FB}" srcOrd="0" destOrd="0" presId="urn:microsoft.com/office/officeart/2018/2/layout/IconVerticalSolidList"/>
    <dgm:cxn modelId="{56B30166-211F-4C84-BB0B-043A3AE8901D}" type="presParOf" srcId="{BC46707F-936E-4BF2-ACDA-6BD9D6945947}" destId="{654B8B05-2514-4E56-B858-42A5679F207A}" srcOrd="1" destOrd="0" presId="urn:microsoft.com/office/officeart/2018/2/layout/IconVerticalSolidList"/>
    <dgm:cxn modelId="{20D5CEB0-5184-4A6C-B337-0F7327172F84}" type="presParOf" srcId="{BC46707F-936E-4BF2-ACDA-6BD9D6945947}" destId="{CD6F4416-5B64-46CB-BB5C-4AE0DD6402CC}" srcOrd="2" destOrd="0" presId="urn:microsoft.com/office/officeart/2018/2/layout/IconVerticalSolidList"/>
    <dgm:cxn modelId="{38380BDA-CDC6-4778-947D-66849FB7D816}" type="presParOf" srcId="{BC46707F-936E-4BF2-ACDA-6BD9D6945947}" destId="{C0A7D3E2-C5D1-4AEB-AE64-0258015A41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0EF4-7971-4443-ABD8-B2226F4F7963}">
      <dsp:nvSpPr>
        <dsp:cNvPr id="0" name=""/>
        <dsp:cNvSpPr/>
      </dsp:nvSpPr>
      <dsp:spPr>
        <a:xfrm>
          <a:off x="3562800" y="978649"/>
          <a:ext cx="75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18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919175" y="1020456"/>
        <a:ext cx="39123" cy="7824"/>
      </dsp:txXfrm>
    </dsp:sp>
    <dsp:sp modelId="{C2B99CEA-8458-46F3-B1AC-436AF759F1EE}">
      <dsp:nvSpPr>
        <dsp:cNvPr id="0" name=""/>
        <dsp:cNvSpPr/>
      </dsp:nvSpPr>
      <dsp:spPr>
        <a:xfrm>
          <a:off x="162542" y="3751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1 – Info </a:t>
          </a:r>
          <a:r>
            <a:rPr lang="pt-BR" sz="3000" b="1" kern="1200" dirty="0" err="1">
              <a:solidFill>
                <a:schemeClr val="tx1"/>
              </a:solidFill>
            </a:rPr>
            <a:t>about</a:t>
          </a:r>
          <a:r>
            <a:rPr lang="pt-BR" sz="3000" b="1" kern="1200" dirty="0">
              <a:solidFill>
                <a:schemeClr val="tx1"/>
              </a:solidFill>
            </a:rPr>
            <a:t> </a:t>
          </a:r>
          <a:r>
            <a:rPr lang="pt-BR" sz="3000" b="1" kern="1200" dirty="0" err="1">
              <a:solidFill>
                <a:schemeClr val="tx1"/>
              </a:solidFill>
            </a:rPr>
            <a:t>the</a:t>
          </a:r>
          <a:r>
            <a:rPr lang="pt-BR" sz="3000" b="1" kern="1200" dirty="0">
              <a:solidFill>
                <a:schemeClr val="tx1"/>
              </a:solidFill>
            </a:rPr>
            <a:t> discipline (</a:t>
          </a:r>
          <a:r>
            <a:rPr lang="pt-BR" sz="3000" b="1" kern="1200" dirty="0" err="1">
              <a:solidFill>
                <a:schemeClr val="tx1"/>
              </a:solidFill>
            </a:rPr>
            <a:t>questions</a:t>
          </a:r>
          <a:r>
            <a:rPr lang="pt-BR" sz="3000" b="1" kern="1200" dirty="0">
              <a:solidFill>
                <a:schemeClr val="tx1"/>
              </a:solidFill>
            </a:rPr>
            <a:t>?, </a:t>
          </a:r>
          <a:r>
            <a:rPr lang="pt-BR" sz="3000" b="1" kern="1200" dirty="0" err="1">
              <a:solidFill>
                <a:schemeClr val="tx1"/>
              </a:solidFill>
            </a:rPr>
            <a:t>presence</a:t>
          </a:r>
          <a:r>
            <a:rPr lang="pt-BR" sz="3000" b="1" kern="1200" dirty="0">
              <a:solidFill>
                <a:schemeClr val="tx1"/>
              </a:solidFill>
            </a:rPr>
            <a:t>)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162542" y="3751"/>
        <a:ext cx="3402057" cy="2041234"/>
      </dsp:txXfrm>
    </dsp:sp>
    <dsp:sp modelId="{7327F131-636A-4D26-8F3D-F8870ACF3F86}">
      <dsp:nvSpPr>
        <dsp:cNvPr id="0" name=""/>
        <dsp:cNvSpPr/>
      </dsp:nvSpPr>
      <dsp:spPr>
        <a:xfrm>
          <a:off x="7747331" y="978649"/>
          <a:ext cx="75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18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8103706" y="1020456"/>
        <a:ext cx="39123" cy="7824"/>
      </dsp:txXfrm>
    </dsp:sp>
    <dsp:sp modelId="{AE7C87B3-F822-4C12-9B2D-1BD1A843C017}">
      <dsp:nvSpPr>
        <dsp:cNvPr id="0" name=""/>
        <dsp:cNvSpPr/>
      </dsp:nvSpPr>
      <dsp:spPr>
        <a:xfrm>
          <a:off x="4347073" y="3751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>
              <a:solidFill>
                <a:schemeClr val="tx1"/>
              </a:solidFill>
            </a:rPr>
            <a:t>Part 2 – Volunteers to intro themselves with objects</a:t>
          </a:r>
          <a:endParaRPr lang="en-US" sz="3000" b="1" kern="1200">
            <a:solidFill>
              <a:schemeClr val="tx1"/>
            </a:solidFill>
          </a:endParaRPr>
        </a:p>
      </dsp:txBody>
      <dsp:txXfrm>
        <a:off x="4347073" y="3751"/>
        <a:ext cx="3402057" cy="2041234"/>
      </dsp:txXfrm>
    </dsp:sp>
    <dsp:sp modelId="{9E427177-FCE7-4C27-89CD-71CE58154388}">
      <dsp:nvSpPr>
        <dsp:cNvPr id="0" name=""/>
        <dsp:cNvSpPr/>
      </dsp:nvSpPr>
      <dsp:spPr>
        <a:xfrm>
          <a:off x="1863571" y="2043186"/>
          <a:ext cx="8369061" cy="751873"/>
        </a:xfrm>
        <a:custGeom>
          <a:avLst/>
          <a:gdLst/>
          <a:ahLst/>
          <a:cxnLst/>
          <a:rect l="0" t="0" r="0" b="0"/>
          <a:pathLst>
            <a:path>
              <a:moveTo>
                <a:pt x="8369061" y="0"/>
              </a:moveTo>
              <a:lnTo>
                <a:pt x="8369061" y="393036"/>
              </a:lnTo>
              <a:lnTo>
                <a:pt x="0" y="393036"/>
              </a:lnTo>
              <a:lnTo>
                <a:pt x="0" y="75187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5837963" y="2415210"/>
        <a:ext cx="420278" cy="7824"/>
      </dsp:txXfrm>
    </dsp:sp>
    <dsp:sp modelId="{945ACBC3-3086-43F9-806E-FD8BC266AA48}">
      <dsp:nvSpPr>
        <dsp:cNvPr id="0" name=""/>
        <dsp:cNvSpPr/>
      </dsp:nvSpPr>
      <dsp:spPr>
        <a:xfrm>
          <a:off x="8531604" y="3751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3 – </a:t>
          </a:r>
          <a:r>
            <a:rPr lang="pt-BR" sz="3000" b="1" kern="1200" dirty="0" err="1">
              <a:solidFill>
                <a:schemeClr val="tx1"/>
              </a:solidFill>
            </a:rPr>
            <a:t>Video</a:t>
          </a:r>
          <a:r>
            <a:rPr lang="pt-BR" sz="3000" b="1" kern="1200" dirty="0">
              <a:solidFill>
                <a:schemeClr val="tx1"/>
              </a:solidFill>
            </a:rPr>
            <a:t> – </a:t>
          </a:r>
          <a:r>
            <a:rPr lang="pt-BR" sz="3000" b="1" kern="1200" dirty="0" err="1">
              <a:solidFill>
                <a:schemeClr val="tx1"/>
              </a:solidFill>
            </a:rPr>
            <a:t>Structuralism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8531604" y="3751"/>
        <a:ext cx="3402057" cy="2041234"/>
      </dsp:txXfrm>
    </dsp:sp>
    <dsp:sp modelId="{A9FA70EA-8AF8-4A21-A4DB-CAFDB5CE808D}">
      <dsp:nvSpPr>
        <dsp:cNvPr id="0" name=""/>
        <dsp:cNvSpPr/>
      </dsp:nvSpPr>
      <dsp:spPr>
        <a:xfrm>
          <a:off x="3562800" y="3802356"/>
          <a:ext cx="751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187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</a:endParaRPr>
        </a:p>
      </dsp:txBody>
      <dsp:txXfrm>
        <a:off x="3919175" y="3844164"/>
        <a:ext cx="39123" cy="7824"/>
      </dsp:txXfrm>
    </dsp:sp>
    <dsp:sp modelId="{5C6F1AC8-633A-441F-85BF-5E47463ED419}">
      <dsp:nvSpPr>
        <dsp:cNvPr id="0" name=""/>
        <dsp:cNvSpPr/>
      </dsp:nvSpPr>
      <dsp:spPr>
        <a:xfrm>
          <a:off x="162542" y="2827459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3 – TEXT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162542" y="2827459"/>
        <a:ext cx="3402057" cy="2041234"/>
      </dsp:txXfrm>
    </dsp:sp>
    <dsp:sp modelId="{DC779CDD-23E0-4D9B-9EAC-99E49B7B4CB7}">
      <dsp:nvSpPr>
        <dsp:cNvPr id="0" name=""/>
        <dsp:cNvSpPr/>
      </dsp:nvSpPr>
      <dsp:spPr>
        <a:xfrm>
          <a:off x="4347073" y="2827459"/>
          <a:ext cx="3402057" cy="204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04" tIns="174985" rIns="166704" bIns="17498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solidFill>
                <a:schemeClr val="tx1"/>
              </a:solidFill>
            </a:rPr>
            <a:t>Part</a:t>
          </a:r>
          <a:r>
            <a:rPr lang="pt-BR" sz="3000" b="1" kern="1200" dirty="0">
              <a:solidFill>
                <a:schemeClr val="tx1"/>
              </a:solidFill>
            </a:rPr>
            <a:t> 5? - </a:t>
          </a:r>
          <a:r>
            <a:rPr lang="pt-BR" sz="3000" b="1" kern="1200" dirty="0" err="1">
              <a:solidFill>
                <a:schemeClr val="tx1"/>
              </a:solidFill>
            </a:rPr>
            <a:t>Practice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347073" y="2827459"/>
        <a:ext cx="3402057" cy="2041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34BF4-46F7-4D0E-9466-DA0C86C60AE8}">
      <dsp:nvSpPr>
        <dsp:cNvPr id="0" name=""/>
        <dsp:cNvSpPr/>
      </dsp:nvSpPr>
      <dsp:spPr>
        <a:xfrm>
          <a:off x="0" y="46912"/>
          <a:ext cx="6428994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>
              <a:solidFill>
                <a:schemeClr val="tx1"/>
              </a:solidFill>
            </a:rPr>
            <a:t>VOLUNTEERS TO INTRO WITH OBJECTS?</a:t>
          </a:r>
          <a:endParaRPr lang="en-US" sz="3200" kern="1200">
            <a:solidFill>
              <a:schemeClr val="tx1"/>
            </a:solidFill>
          </a:endParaRPr>
        </a:p>
      </dsp:txBody>
      <dsp:txXfrm>
        <a:off x="87385" y="134297"/>
        <a:ext cx="6254224" cy="1615330"/>
      </dsp:txXfrm>
    </dsp:sp>
    <dsp:sp modelId="{2CCE8258-5A91-4115-938F-9635EEC000BB}">
      <dsp:nvSpPr>
        <dsp:cNvPr id="0" name=""/>
        <dsp:cNvSpPr/>
      </dsp:nvSpPr>
      <dsp:spPr>
        <a:xfrm>
          <a:off x="0" y="1929172"/>
          <a:ext cx="6428994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>
              <a:solidFill>
                <a:schemeClr val="tx1"/>
              </a:solidFill>
            </a:rPr>
            <a:t>(ALSO, PLEASE COMMENT IN THE CHAT, HELP YOUR CLASSMATES GO ON)</a:t>
          </a:r>
          <a:endParaRPr lang="en-US" sz="3200" kern="1200">
            <a:solidFill>
              <a:schemeClr val="tx1"/>
            </a:solidFill>
          </a:endParaRPr>
        </a:p>
      </dsp:txBody>
      <dsp:txXfrm>
        <a:off x="87385" y="2016557"/>
        <a:ext cx="6254224" cy="1615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00BC2-7D35-45BA-B9AD-B9AC0352425C}">
      <dsp:nvSpPr>
        <dsp:cNvPr id="0" name=""/>
        <dsp:cNvSpPr/>
      </dsp:nvSpPr>
      <dsp:spPr>
        <a:xfrm>
          <a:off x="0" y="584875"/>
          <a:ext cx="10753725" cy="10797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83A62-699E-45C3-96D2-5B71A090933C}">
      <dsp:nvSpPr>
        <dsp:cNvPr id="0" name=""/>
        <dsp:cNvSpPr/>
      </dsp:nvSpPr>
      <dsp:spPr>
        <a:xfrm>
          <a:off x="326630" y="827823"/>
          <a:ext cx="593873" cy="593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C56C9-BE03-42BB-BF59-779CE2A15282}">
      <dsp:nvSpPr>
        <dsp:cNvPr id="0" name=""/>
        <dsp:cNvSpPr/>
      </dsp:nvSpPr>
      <dsp:spPr>
        <a:xfrm>
          <a:off x="1247134" y="584875"/>
          <a:ext cx="9506590" cy="107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76" tIns="114276" rIns="114276" bIns="11427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>
              <a:solidFill>
                <a:schemeClr val="tx1"/>
              </a:solidFill>
            </a:rPr>
            <a:t>- IRONY 1 – MEANING IS NOT A PRODUCT OF HUMAN DESIRE (if not, what is it then?)</a:t>
          </a:r>
          <a:endParaRPr lang="en-US" sz="2500" b="1" kern="1200">
            <a:solidFill>
              <a:schemeClr val="tx1"/>
            </a:solidFill>
          </a:endParaRPr>
        </a:p>
      </dsp:txBody>
      <dsp:txXfrm>
        <a:off x="1247134" y="584875"/>
        <a:ext cx="9506590" cy="1079770"/>
      </dsp:txXfrm>
    </dsp:sp>
    <dsp:sp modelId="{341E4497-25D0-4681-81F3-BA43EF1ABD89}">
      <dsp:nvSpPr>
        <dsp:cNvPr id="0" name=""/>
        <dsp:cNvSpPr/>
      </dsp:nvSpPr>
      <dsp:spPr>
        <a:xfrm>
          <a:off x="0" y="1934588"/>
          <a:ext cx="10753725" cy="10797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FA945-4F20-4910-A0EA-1FC2D22A0A8E}">
      <dsp:nvSpPr>
        <dsp:cNvPr id="0" name=""/>
        <dsp:cNvSpPr/>
      </dsp:nvSpPr>
      <dsp:spPr>
        <a:xfrm>
          <a:off x="326630" y="2177536"/>
          <a:ext cx="593873" cy="593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46157-8D91-4322-91C8-8009139146F1}">
      <dsp:nvSpPr>
        <dsp:cNvPr id="0" name=""/>
        <dsp:cNvSpPr/>
      </dsp:nvSpPr>
      <dsp:spPr>
        <a:xfrm>
          <a:off x="1247134" y="1934588"/>
          <a:ext cx="9506590" cy="1079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76" tIns="114276" rIns="114276" bIns="11427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tx1"/>
              </a:solidFill>
            </a:rPr>
            <a:t>- IRONY 2 – REJECTION OF ALL ONTOLOGICAL AND EPISTEMOLOGICAL CENTERS 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1247134" y="1934588"/>
        <a:ext cx="9506590" cy="1079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F1798-2384-4BF6-8C68-3848C6A40F47}">
      <dsp:nvSpPr>
        <dsp:cNvPr id="0" name=""/>
        <dsp:cNvSpPr/>
      </dsp:nvSpPr>
      <dsp:spPr>
        <a:xfrm>
          <a:off x="1312" y="93519"/>
          <a:ext cx="4607614" cy="2925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B6143-C100-436F-9906-6D9C8F6DE574}">
      <dsp:nvSpPr>
        <dsp:cNvPr id="0" name=""/>
        <dsp:cNvSpPr/>
      </dsp:nvSpPr>
      <dsp:spPr>
        <a:xfrm>
          <a:off x="513269" y="579879"/>
          <a:ext cx="4607614" cy="292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1. How and why do languages resemble each other?</a:t>
          </a:r>
        </a:p>
      </dsp:txBody>
      <dsp:txXfrm>
        <a:off x="598964" y="665574"/>
        <a:ext cx="4436224" cy="2754444"/>
      </dsp:txXfrm>
    </dsp:sp>
    <dsp:sp modelId="{6CEA4DC0-A7E9-4009-AEAE-061B72C84682}">
      <dsp:nvSpPr>
        <dsp:cNvPr id="0" name=""/>
        <dsp:cNvSpPr/>
      </dsp:nvSpPr>
      <dsp:spPr>
        <a:xfrm>
          <a:off x="5632841" y="93519"/>
          <a:ext cx="4607614" cy="2925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FAF0-7245-44EC-B247-A82559183722}">
      <dsp:nvSpPr>
        <dsp:cNvPr id="0" name=""/>
        <dsp:cNvSpPr/>
      </dsp:nvSpPr>
      <dsp:spPr>
        <a:xfrm>
          <a:off x="6144798" y="579879"/>
          <a:ext cx="4607614" cy="292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2. How and why do languages differ from each other?</a:t>
          </a:r>
        </a:p>
      </dsp:txBody>
      <dsp:txXfrm>
        <a:off x="6230493" y="665574"/>
        <a:ext cx="4436224" cy="2754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72AA-63D2-45FA-B988-C898EB3A9742}">
      <dsp:nvSpPr>
        <dsp:cNvPr id="0" name=""/>
        <dsp:cNvSpPr/>
      </dsp:nvSpPr>
      <dsp:spPr>
        <a:xfrm>
          <a:off x="0" y="2279"/>
          <a:ext cx="6254724" cy="1155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4635B-2715-4DC1-9401-13996789744B}">
      <dsp:nvSpPr>
        <dsp:cNvPr id="0" name=""/>
        <dsp:cNvSpPr/>
      </dsp:nvSpPr>
      <dsp:spPr>
        <a:xfrm>
          <a:off x="349511" y="262246"/>
          <a:ext cx="635474" cy="635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F3D2C-567B-47C2-AF98-557E2BD0C863}">
      <dsp:nvSpPr>
        <dsp:cNvPr id="0" name=""/>
        <dsp:cNvSpPr/>
      </dsp:nvSpPr>
      <dsp:spPr>
        <a:xfrm>
          <a:off x="1334496" y="2279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- WHAT IS STRUCTURALISM ? WHAT OS LANGUAGE?</a:t>
          </a:r>
          <a:endParaRPr lang="en-US" sz="2100" kern="1200"/>
        </a:p>
      </dsp:txBody>
      <dsp:txXfrm>
        <a:off x="1334496" y="2279"/>
        <a:ext cx="4920227" cy="1155408"/>
      </dsp:txXfrm>
    </dsp:sp>
    <dsp:sp modelId="{85D40A78-FFBC-4ABE-84CE-7C892D237E4B}">
      <dsp:nvSpPr>
        <dsp:cNvPr id="0" name=""/>
        <dsp:cNvSpPr/>
      </dsp:nvSpPr>
      <dsp:spPr>
        <a:xfrm>
          <a:off x="0" y="1446540"/>
          <a:ext cx="6254724" cy="11554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9F86C-DC7F-4A2B-B7F5-C05AF96979AE}">
      <dsp:nvSpPr>
        <dsp:cNvPr id="0" name=""/>
        <dsp:cNvSpPr/>
      </dsp:nvSpPr>
      <dsp:spPr>
        <a:xfrm>
          <a:off x="349511" y="1706507"/>
          <a:ext cx="635474" cy="635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79387-D81C-4F6C-A343-CCFBBD4DAFB8}">
      <dsp:nvSpPr>
        <dsp:cNvPr id="0" name=""/>
        <dsp:cNvSpPr/>
      </dsp:nvSpPr>
      <dsp:spPr>
        <a:xfrm>
          <a:off x="1334496" y="1446540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- WHAT IS THE IMPORTANCE OF STRUCTURALISM?</a:t>
          </a:r>
          <a:endParaRPr lang="en-US" sz="2100" kern="1200"/>
        </a:p>
      </dsp:txBody>
      <dsp:txXfrm>
        <a:off x="1334496" y="1446540"/>
        <a:ext cx="4920227" cy="1155408"/>
      </dsp:txXfrm>
    </dsp:sp>
    <dsp:sp modelId="{78080739-B9A7-4790-B319-5427BC0AA48E}">
      <dsp:nvSpPr>
        <dsp:cNvPr id="0" name=""/>
        <dsp:cNvSpPr/>
      </dsp:nvSpPr>
      <dsp:spPr>
        <a:xfrm>
          <a:off x="0" y="2890801"/>
          <a:ext cx="6254724" cy="11554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9868B-B8D6-4EEB-A5F2-0F87326E262A}">
      <dsp:nvSpPr>
        <dsp:cNvPr id="0" name=""/>
        <dsp:cNvSpPr/>
      </dsp:nvSpPr>
      <dsp:spPr>
        <a:xfrm>
          <a:off x="349511" y="3150767"/>
          <a:ext cx="635474" cy="635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FEEC5-B977-46E8-9CA6-FBA0E086598C}">
      <dsp:nvSpPr>
        <dsp:cNvPr id="0" name=""/>
        <dsp:cNvSpPr/>
      </dsp:nvSpPr>
      <dsp:spPr>
        <a:xfrm>
          <a:off x="1334496" y="2890801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- DOES IT MAKE SENSE FOR YOU AS A SPEAKER OF 2 LANGUAGES?</a:t>
          </a:r>
          <a:endParaRPr lang="en-US" sz="2100" kern="1200"/>
        </a:p>
      </dsp:txBody>
      <dsp:txXfrm>
        <a:off x="1334496" y="2890801"/>
        <a:ext cx="4920227" cy="1155408"/>
      </dsp:txXfrm>
    </dsp:sp>
    <dsp:sp modelId="{CF0A2E13-D91C-4766-A9EA-94AA105B72FB}">
      <dsp:nvSpPr>
        <dsp:cNvPr id="0" name=""/>
        <dsp:cNvSpPr/>
      </dsp:nvSpPr>
      <dsp:spPr>
        <a:xfrm>
          <a:off x="0" y="4335061"/>
          <a:ext cx="6254724" cy="11554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B8B05-2514-4E56-B858-42A5679F207A}">
      <dsp:nvSpPr>
        <dsp:cNvPr id="0" name=""/>
        <dsp:cNvSpPr/>
      </dsp:nvSpPr>
      <dsp:spPr>
        <a:xfrm>
          <a:off x="349511" y="4595028"/>
          <a:ext cx="635474" cy="635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7D3E2-C5D1-4AEB-AE64-0258015A4120}">
      <dsp:nvSpPr>
        <dsp:cNvPr id="0" name=""/>
        <dsp:cNvSpPr/>
      </dsp:nvSpPr>
      <dsp:spPr>
        <a:xfrm>
          <a:off x="1334496" y="4335061"/>
          <a:ext cx="4920227" cy="115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81" tIns="122281" rIns="122281" bIns="1222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- WHAT IS THE CONNECTION OF THIS VIEW OF LANGUAGE TO ENGLISH LANGUAGE TEACHING?</a:t>
          </a:r>
          <a:endParaRPr lang="en-US" sz="2100" kern="1200"/>
        </a:p>
      </dsp:txBody>
      <dsp:txXfrm>
        <a:off x="1334496" y="4335061"/>
        <a:ext cx="4920227" cy="115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22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29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2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8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39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30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83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21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14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C91697-26A4-4AD6-A605-915B28E63ED2}" type="datetimeFigureOut">
              <a:rPr lang="pt-BR" smtClean="0"/>
              <a:t>21/09/2020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D21A0FE-C8BC-45F3-AE7D-C388A6F27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7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@usp.b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ojidick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2299948462/posts/3309023652517600/?extid=i6Z8TVSBmwmiT1W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Dc8d8LiSw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95BF0-8E87-4ECF-904C-D047955C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BB7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C58EFB-9AA9-4106-83E9-9DA5865B2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81" y="4564445"/>
            <a:ext cx="10923638" cy="131764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 err="1"/>
              <a:t>Topics</a:t>
            </a:r>
            <a:r>
              <a:rPr lang="pt-BR" sz="7200" dirty="0"/>
              <a:t> </a:t>
            </a:r>
            <a:r>
              <a:rPr lang="pt-BR" sz="7200" dirty="0" err="1"/>
              <a:t>of</a:t>
            </a:r>
            <a:r>
              <a:rPr lang="pt-BR" sz="7200" dirty="0"/>
              <a:t> </a:t>
            </a:r>
            <a:r>
              <a:rPr lang="pt-BR" sz="7200" dirty="0" err="1"/>
              <a:t>Language</a:t>
            </a:r>
            <a:r>
              <a:rPr lang="pt-BR" sz="7200" dirty="0"/>
              <a:t> </a:t>
            </a:r>
            <a:r>
              <a:rPr lang="pt-BR" sz="7200" dirty="0" err="1"/>
              <a:t>and</a:t>
            </a:r>
            <a:r>
              <a:rPr lang="pt-BR" sz="7200" dirty="0"/>
              <a:t> </a:t>
            </a:r>
            <a:r>
              <a:rPr lang="pt-BR" sz="7200" dirty="0" err="1"/>
              <a:t>Culture</a:t>
            </a:r>
            <a:r>
              <a:rPr lang="pt-BR" sz="7200" dirty="0"/>
              <a:t> – </a:t>
            </a:r>
            <a:r>
              <a:rPr lang="pt-BR" sz="7200" dirty="0" err="1"/>
              <a:t>Class</a:t>
            </a:r>
            <a:r>
              <a:rPr lang="pt-BR" sz="7200" dirty="0"/>
              <a:t> 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D1DACA-35AA-4EE9-ACB5-08F620DA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Prof. Dr. Daniel Ferraz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98480-3EB7-4B03-8903-436B28D85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27" b="18957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Uma imagem contendo rua, cidade, lado, placa&#10;&#10;Descrição gerada automaticamente">
            <a:extLst>
              <a:ext uri="{FF2B5EF4-FFF2-40B4-BE49-F238E27FC236}">
                <a16:creationId xmlns:a16="http://schemas.microsoft.com/office/drawing/2014/main" id="{A5C1E63C-73F0-410D-B94C-375285697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8"/>
          <a:stretch/>
        </p:blipFill>
        <p:spPr>
          <a:xfrm>
            <a:off x="389484" y="1988542"/>
            <a:ext cx="11413032" cy="33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02BB4-8560-4CB9-8E66-34654D4B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pt-BR" dirty="0" err="1"/>
              <a:t>Ironies</a:t>
            </a:r>
            <a:r>
              <a:rPr lang="pt-BR" dirty="0"/>
              <a:t> + </a:t>
            </a:r>
            <a:r>
              <a:rPr lang="pt-BR" dirty="0" err="1"/>
              <a:t>discussion</a:t>
            </a:r>
            <a:r>
              <a:rPr lang="pt-BR" dirty="0"/>
              <a:t> (</a:t>
            </a:r>
            <a:r>
              <a:rPr lang="pt-BR" dirty="0" err="1"/>
              <a:t>maybe</a:t>
            </a:r>
            <a:r>
              <a:rPr lang="pt-BR" dirty="0"/>
              <a:t> food for </a:t>
            </a:r>
            <a:r>
              <a:rPr lang="pt-BR" dirty="0" err="1"/>
              <a:t>thought</a:t>
            </a:r>
            <a:r>
              <a:rPr lang="pt-BR" dirty="0"/>
              <a:t>...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week</a:t>
            </a:r>
            <a:r>
              <a:rPr lang="pt-BR" dirty="0"/>
              <a:t>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E957AA-76B1-4973-BAD9-5A58698CB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259278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3D5C282A-A073-4B0F-9949-DC1B24111BF7}"/>
              </a:ext>
            </a:extLst>
          </p:cNvPr>
          <p:cNvSpPr/>
          <p:nvPr/>
        </p:nvSpPr>
        <p:spPr>
          <a:xfrm>
            <a:off x="7694023" y="1567543"/>
            <a:ext cx="2939143" cy="14369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ARE WE PRE-PROGRAMED FOR LANGUAGE OR ARE WE BUILDING IT AS WE GO?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28A3D55-D54E-4DAE-9242-34EBD513FD9B}"/>
              </a:ext>
            </a:extLst>
          </p:cNvPr>
          <p:cNvSpPr/>
          <p:nvPr/>
        </p:nvSpPr>
        <p:spPr>
          <a:xfrm>
            <a:off x="3200399" y="5003074"/>
            <a:ext cx="3069772" cy="18549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IS LANGUAGE DETERMINED AND THAT IS IT? WHAT ABOUT CONTEXT, AUTONOMY AND FREE WILL?</a:t>
            </a:r>
          </a:p>
        </p:txBody>
      </p:sp>
    </p:spTree>
    <p:extLst>
      <p:ext uri="{BB962C8B-B14F-4D97-AF65-F5344CB8AC3E}">
        <p14:creationId xmlns:p14="http://schemas.microsoft.com/office/powerpoint/2010/main" val="8180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29CD5C-BF17-4B24-B6C2-A87B5AC4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64553F"/>
                </a:solidFill>
              </a:rPr>
              <a:t>PAUSE&gt;&gt;WHY IS THE WATER BOILING? LET S THINK OF EXAMPLES?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F67798-BEF7-40AE-B4E4-4EEE95CBC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85" t="12890" r="22857" b="4548"/>
          <a:stretch/>
        </p:blipFill>
        <p:spPr>
          <a:xfrm>
            <a:off x="643192" y="896516"/>
            <a:ext cx="5451627" cy="474492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C6E1C-0550-4FB1-92E0-3427CFDF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3864732"/>
          </a:xfrm>
        </p:spPr>
        <p:txBody>
          <a:bodyPr>
            <a:normAutofit/>
          </a:bodyPr>
          <a:lstStyle/>
          <a:p>
            <a:endParaRPr lang="pt-BR" sz="1900" dirty="0"/>
          </a:p>
          <a:p>
            <a:r>
              <a:rPr lang="pt-BR" sz="1900" dirty="0"/>
              <a:t>- </a:t>
            </a:r>
            <a:r>
              <a:rPr lang="pt-BR" sz="1900" b="1" dirty="0"/>
              <a:t>SYSTEM</a:t>
            </a:r>
          </a:p>
          <a:p>
            <a:r>
              <a:rPr lang="pt-BR" sz="1900" b="1" dirty="0"/>
              <a:t>- WORDS AND SENTENCES</a:t>
            </a:r>
          </a:p>
          <a:p>
            <a:r>
              <a:rPr lang="pt-BR" sz="1900" b="1" dirty="0"/>
              <a:t>- FORM AND MEANING</a:t>
            </a:r>
          </a:p>
          <a:p>
            <a:r>
              <a:rPr lang="pt-BR" sz="1900" b="1" dirty="0"/>
              <a:t>- ARBITRARINESS</a:t>
            </a:r>
          </a:p>
          <a:p>
            <a:endParaRPr lang="pt-BR" sz="1900" b="1" dirty="0"/>
          </a:p>
          <a:p>
            <a:r>
              <a:rPr lang="pt-BR" sz="1900" b="1" dirty="0"/>
              <a:t>- CONTEXT</a:t>
            </a:r>
          </a:p>
          <a:p>
            <a:r>
              <a:rPr lang="pt-BR" sz="1900" b="1" dirty="0"/>
              <a:t>- WHO (AGENT)? WHEN? WHERE? WHY?</a:t>
            </a:r>
          </a:p>
          <a:p>
            <a:r>
              <a:rPr lang="pt-BR" sz="1900" b="1" dirty="0"/>
              <a:t>- HISTORY</a:t>
            </a:r>
          </a:p>
          <a:p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0688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7257E-B1C0-412E-BA6B-FB584DAC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pt-BR" dirty="0" err="1"/>
              <a:t>Part</a:t>
            </a:r>
            <a:r>
              <a:rPr lang="pt-BR" dirty="0"/>
              <a:t> 4 –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strike="sngStrike" dirty="0"/>
              <a:t>? (LLOYD?)</a:t>
            </a:r>
            <a:br>
              <a:rPr lang="pt-BR" strike="sngStrike" dirty="0"/>
            </a:br>
            <a:r>
              <a:rPr lang="pt-BR" dirty="0"/>
              <a:t>EIFFRING AND THEIL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F7A159F-2A66-4C47-B2A4-C874D4C4E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692388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42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F4580CB-F1F6-470B-AAC9-F1C9E93F8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146639"/>
              </p:ext>
            </p:extLst>
          </p:nvPr>
        </p:nvGraphicFramePr>
        <p:xfrm>
          <a:off x="786388" y="1132463"/>
          <a:ext cx="10619226" cy="4594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613">
                  <a:extLst>
                    <a:ext uri="{9D8B030D-6E8A-4147-A177-3AD203B41FA5}">
                      <a16:colId xmlns:a16="http://schemas.microsoft.com/office/drawing/2014/main" val="3252283548"/>
                    </a:ext>
                  </a:extLst>
                </a:gridCol>
                <a:gridCol w="5309613">
                  <a:extLst>
                    <a:ext uri="{9D8B030D-6E8A-4147-A177-3AD203B41FA5}">
                      <a16:colId xmlns:a16="http://schemas.microsoft.com/office/drawing/2014/main" val="3340828441"/>
                    </a:ext>
                  </a:extLst>
                </a:gridCol>
              </a:tblGrid>
              <a:tr h="547798">
                <a:tc>
                  <a:txBody>
                    <a:bodyPr/>
                    <a:lstStyle/>
                    <a:p>
                      <a:r>
                        <a:rPr lang="pt-BR" sz="2800" dirty="0"/>
                        <a:t>LINGUAGEM</a:t>
                      </a:r>
                    </a:p>
                  </a:txBody>
                  <a:tcPr marL="90296" marR="90296" marT="45148" marB="45148"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LÍNGUA</a:t>
                      </a:r>
                    </a:p>
                  </a:txBody>
                  <a:tcPr marL="90296" marR="90296" marT="45148" marB="45148"/>
                </a:tc>
                <a:extLst>
                  <a:ext uri="{0D108BD9-81ED-4DB2-BD59-A6C34878D82A}">
                    <a16:rowId xmlns:a16="http://schemas.microsoft.com/office/drawing/2014/main" val="2182120780"/>
                  </a:ext>
                </a:extLst>
              </a:tr>
              <a:tr h="3076096">
                <a:tc>
                  <a:txBody>
                    <a:bodyPr/>
                    <a:lstStyle/>
                    <a:p>
                      <a:r>
                        <a:rPr lang="pt-BR" sz="2800" dirty="0"/>
                        <a:t>LANGUAGE  (GENERAL) </a:t>
                      </a:r>
                    </a:p>
                    <a:p>
                      <a:r>
                        <a:rPr lang="pt-BR" sz="2800" dirty="0"/>
                        <a:t>WE CAN</a:t>
                      </a:r>
                    </a:p>
                    <a:p>
                      <a:r>
                        <a:rPr lang="pt-BR" sz="2800" dirty="0"/>
                        <a:t>SPEAK AND WRITE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“We can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laugh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express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amusement, happiness, or disrespect, we can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smile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express amusement”</a:t>
                      </a:r>
                      <a:endParaRPr lang="pt-BR" sz="2800" dirty="0"/>
                    </a:p>
                  </a:txBody>
                  <a:tcPr marL="90296" marR="90296" marT="45148" marB="45148"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LANGUAGE </a:t>
                      </a:r>
                    </a:p>
                    <a:p>
                      <a:r>
                        <a:rPr lang="pt-BR" sz="2800" dirty="0"/>
                        <a:t>SPEAK AND WRITE (for </a:t>
                      </a:r>
                      <a:r>
                        <a:rPr lang="pt-BR" sz="2800" dirty="0" err="1"/>
                        <a:t>today</a:t>
                      </a:r>
                      <a:r>
                        <a:rPr lang="pt-BR" sz="2800" dirty="0"/>
                        <a:t>)</a:t>
                      </a:r>
                    </a:p>
                  </a:txBody>
                  <a:tcPr marL="90296" marR="90296" marT="45148" marB="45148"/>
                </a:tc>
                <a:extLst>
                  <a:ext uri="{0D108BD9-81ED-4DB2-BD59-A6C34878D82A}">
                    <a16:rowId xmlns:a16="http://schemas.microsoft.com/office/drawing/2014/main" val="923285538"/>
                  </a:ext>
                </a:extLst>
              </a:tr>
              <a:tr h="969181">
                <a:tc>
                  <a:txBody>
                    <a:bodyPr/>
                    <a:lstStyle/>
                    <a:p>
                      <a:r>
                        <a:rPr lang="pt-BR" sz="2800" dirty="0"/>
                        <a:t>Non-</a:t>
                      </a:r>
                      <a:r>
                        <a:rPr lang="pt-BR" sz="2800" dirty="0" err="1"/>
                        <a:t>linguistic</a:t>
                      </a:r>
                      <a:r>
                        <a:rPr lang="pt-BR" sz="2800" dirty="0"/>
                        <a:t> communication</a:t>
                      </a:r>
                    </a:p>
                    <a:p>
                      <a:endParaRPr lang="pt-BR" sz="2800" dirty="0"/>
                    </a:p>
                  </a:txBody>
                  <a:tcPr marL="90296" marR="90296" marT="45148" marB="45148"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LINGUISTIC COMMUNICATION</a:t>
                      </a:r>
                    </a:p>
                  </a:txBody>
                  <a:tcPr marL="90296" marR="90296" marT="45148" marB="45148"/>
                </a:tc>
                <a:extLst>
                  <a:ext uri="{0D108BD9-81ED-4DB2-BD59-A6C34878D82A}">
                    <a16:rowId xmlns:a16="http://schemas.microsoft.com/office/drawing/2014/main" val="393202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15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D8B95-DF6C-45D5-94E5-813D4230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DOUBLE ARTICULATION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C8A78FA-F29C-4320-A860-456752B27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39" t="23161" r="12479" b="7754"/>
          <a:stretch/>
        </p:blipFill>
        <p:spPr>
          <a:xfrm>
            <a:off x="2124222" y="1871003"/>
            <a:ext cx="8553158" cy="42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DAE69D-B32C-49F4-88D1-56C3DD70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>
            <a:normAutofit/>
          </a:bodyPr>
          <a:lstStyle/>
          <a:p>
            <a:r>
              <a:rPr lang="pt-BR" sz="4200">
                <a:solidFill>
                  <a:srgbClr val="FFFFFF"/>
                </a:solidFill>
              </a:rPr>
              <a:t>PRODUCTIVE....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F3CC54-E519-4FA0-A30A-4DFAFC86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91" y="1031634"/>
            <a:ext cx="6140590" cy="474623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Languages have tens of thousands of signs, and the term </a:t>
            </a:r>
            <a:r>
              <a:rPr lang="en-US" sz="3600" b="1" dirty="0"/>
              <a:t>double articulation </a:t>
            </a:r>
            <a:r>
              <a:rPr lang="en-US" sz="3600" dirty="0"/>
              <a:t>refers to the fact that the formal sides of these sign are built from a relatively small repertoire – usually between 10 and 100 – of meaningless sounds.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1658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E4DE79-036E-4A9B-BD52-A854053F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pt-BR" sz="4400">
                <a:solidFill>
                  <a:srgbClr val="FFFFFF"/>
                </a:solidFill>
              </a:rPr>
              <a:t>SYNTAX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085022-E852-4D00-8788-383D857B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The principle of double articulation has enabled human beings to create languages with an impressively large number of signs, but the inventory of signs in a language is by necessity finite. Since the number of sounds in a language usually is between 10 and 100, we could not have hundreds of thousands of different signs  …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707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745BC-D733-41EF-B883-A79ED30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SYNTAX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F53AA-C161-43DE-A71E-9A070ED8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The ingenious invention that enabled human beings to talk about everything they can imagine, is </a:t>
            </a:r>
            <a:r>
              <a:rPr lang="en-US" sz="4400" b="1" dirty="0"/>
              <a:t>syntax</a:t>
            </a:r>
            <a:r>
              <a:rPr lang="en-US" sz="4400" dirty="0"/>
              <a:t>. Syntax is used to put together signs expressing relatively simple meanings into sign combinations expressing more complex meanings.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76137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C99CD-D851-4360-B5D7-EBFE17DA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ORIGINS OF LANGUAGE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8C962C-9338-434C-8905-2128C11EF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SUMMARY</a:t>
            </a:r>
          </a:p>
          <a:p>
            <a:r>
              <a:rPr lang="pt-BR" dirty="0"/>
              <a:t>- LANGUAGE (AS LINGUAGEM) &gt;&gt; 2MILLION YEARS OLD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B2B14-0263-4250-A808-A962F710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14" y="0"/>
            <a:ext cx="10772775" cy="1658198"/>
          </a:xfrm>
        </p:spPr>
        <p:txBody>
          <a:bodyPr>
            <a:normAutofit/>
          </a:bodyPr>
          <a:lstStyle/>
          <a:p>
            <a:r>
              <a:rPr lang="pt-BR" dirty="0" err="1"/>
              <a:t>Outline</a:t>
            </a:r>
            <a:r>
              <a:rPr lang="pt-BR" dirty="0"/>
              <a:t>  (big review, </a:t>
            </a:r>
            <a:r>
              <a:rPr lang="pt-BR" dirty="0" err="1"/>
              <a:t>correct</a:t>
            </a:r>
            <a:r>
              <a:rPr lang="pt-BR" dirty="0"/>
              <a:t>?)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B264559-7F7E-4EDD-AD44-1D536D189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26985"/>
              </p:ext>
            </p:extLst>
          </p:nvPr>
        </p:nvGraphicFramePr>
        <p:xfrm>
          <a:off x="0" y="1515291"/>
          <a:ext cx="12096205" cy="487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31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400D0-5689-4DFD-A402-4F655F83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WRITING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D90FBB0-77A4-40DB-8665-45A809B9B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39" t="17933" r="10169" b="28622"/>
          <a:stretch/>
        </p:blipFill>
        <p:spPr>
          <a:xfrm>
            <a:off x="267286" y="1786597"/>
            <a:ext cx="12490393" cy="45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A3284-1990-4156-B9F5-C703D2A0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LANGUAGES TODAY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A53688-6551-4165-8114-82BE38DA4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A11FBB-9DC5-44C2-AAB2-61A8E490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1" t="18856" r="18423" b="52206"/>
          <a:stretch/>
        </p:blipFill>
        <p:spPr>
          <a:xfrm>
            <a:off x="343514" y="2494245"/>
            <a:ext cx="11848486" cy="27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8D40A-977E-401B-8390-A6798419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900" y="4064626"/>
            <a:ext cx="9228201" cy="17881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FFFFFF"/>
                </a:solidFill>
                <a:latin typeface="+mj-lt"/>
              </a:rPr>
              <a:t>Interesting   pieces of information have been «handed down» to us through </a:t>
            </a:r>
            <a:r>
              <a:rPr lang="en-US" sz="2800" b="1">
                <a:solidFill>
                  <a:srgbClr val="FFFFFF"/>
                </a:solidFill>
                <a:latin typeface="+mj-lt"/>
              </a:rPr>
              <a:t>oral tradition</a:t>
            </a:r>
            <a:r>
              <a:rPr lang="en-US" sz="280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C72328-0004-412B-BD5A-833E1145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>
                <a:solidFill>
                  <a:srgbClr val="FFFFFF"/>
                </a:solidFill>
              </a:rPr>
              <a:t>ORAL TRADITION</a:t>
            </a:r>
          </a:p>
        </p:txBody>
      </p:sp>
    </p:spTree>
    <p:extLst>
      <p:ext uri="{BB962C8B-B14F-4D97-AF65-F5344CB8AC3E}">
        <p14:creationId xmlns:p14="http://schemas.microsoft.com/office/powerpoint/2010/main" val="130758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4894F-629B-4B51-A34B-6FF35837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BIOLOGICAL VIEW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BDF391-7E28-4B2A-89D1-F6582F0F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innate language faculty</a:t>
            </a:r>
            <a:r>
              <a:rPr lang="en-US" dirty="0"/>
              <a:t>, a </a:t>
            </a:r>
            <a:r>
              <a:rPr lang="en-US" b="1" dirty="0"/>
              <a:t>language instinct</a:t>
            </a:r>
            <a:r>
              <a:rPr lang="en-US" dirty="0"/>
              <a:t>, or a </a:t>
            </a:r>
            <a:r>
              <a:rPr lang="en-US" b="1" dirty="0"/>
              <a:t>language organ</a:t>
            </a:r>
            <a:r>
              <a:rPr lang="en-US" dirty="0"/>
              <a:t>,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B4FA14-6E22-4C38-BCB4-70D658444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3" t="25219" r="19461" b="26758"/>
          <a:stretch/>
        </p:blipFill>
        <p:spPr>
          <a:xfrm>
            <a:off x="1505243" y="2686929"/>
            <a:ext cx="842654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C6EBE-BBDC-4432-9820-78513E9D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 VIEW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B620066-D372-4F64-8D0E-887C904FA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9" t="20547" r="15418" b="31281"/>
          <a:stretch/>
        </p:blipFill>
        <p:spPr>
          <a:xfrm>
            <a:off x="450166" y="2157730"/>
            <a:ext cx="11110564" cy="3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1B221-A0FF-492D-A6B4-BF8C246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LANGUAGE AND THOUGHT</a:t>
            </a:r>
            <a:br>
              <a:rPr lang="pt-BR" dirty="0"/>
            </a:br>
            <a:r>
              <a:rPr lang="pt-BR" dirty="0"/>
              <a:t>LANGUAGE&gt;&gt;.THOUGHT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19ABD64-E1FB-4FC5-950A-9BD5F1AB7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9" t="20547" r="12059" b="5887"/>
          <a:stretch/>
        </p:blipFill>
        <p:spPr>
          <a:xfrm>
            <a:off x="1575580" y="2293034"/>
            <a:ext cx="8229602" cy="44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7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1B145-AEB4-45F2-9212-87DEC0CB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MANY EXPERIMENTS, RESEARCH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71289E-5C1B-4F4F-A864-AD44FA159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ENGLISH SPEAKERS X JAPANESE SPEAKERS</a:t>
            </a:r>
          </a:p>
          <a:p>
            <a:r>
              <a:rPr lang="pt-BR" dirty="0"/>
              <a:t>ENGLISH SPEAKERS X NAVAHO </a:t>
            </a:r>
          </a:p>
          <a:p>
            <a:r>
              <a:rPr lang="pt-BR" dirty="0"/>
              <a:t>ENGLISH SPEAKERS X CHINESE SPEAKERS</a:t>
            </a:r>
          </a:p>
          <a:p>
            <a:endParaRPr lang="pt-BR" dirty="0"/>
          </a:p>
          <a:p>
            <a:r>
              <a:rPr lang="pt-BR" dirty="0"/>
              <a:t>COMPARING LANGUAGES?</a:t>
            </a:r>
          </a:p>
          <a:p>
            <a:r>
              <a:rPr lang="pt-BR" dirty="0"/>
              <a:t>TO ANSWER: DOES LANGUAGE INFLUENCE THOUGHT?  DOES FORM INFFLUENCE MEANING? WHAT IS THE ROLE OF STRUCTURE IN LANGUAGE?</a:t>
            </a:r>
          </a:p>
        </p:txBody>
      </p:sp>
    </p:spTree>
    <p:extLst>
      <p:ext uri="{BB962C8B-B14F-4D97-AF65-F5344CB8AC3E}">
        <p14:creationId xmlns:p14="http://schemas.microsoft.com/office/powerpoint/2010/main" val="2116185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A43866-E964-4D10-A9DF-07C1B5BF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	</a:t>
            </a:r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C916B5A0-B702-4A15-9FC5-576B14452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77" t="33295" r="17932" b="42516"/>
          <a:stretch/>
        </p:blipFill>
        <p:spPr>
          <a:xfrm>
            <a:off x="609601" y="1622505"/>
            <a:ext cx="11223182" cy="21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1B55AF-727C-47FC-A808-141CCED9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pt-BR" sz="6000" dirty="0">
                <a:solidFill>
                  <a:srgbClr val="FFFFFF"/>
                </a:solidFill>
              </a:rPr>
              <a:t>DISCUSSION – TO WRAP UP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6FF495B-53C9-4258-B8AE-52330ED20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17532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45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65386-6EDF-4984-945A-EB2275E2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90165D-DC5D-4046-894C-CBA453ADD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C49E9A-6ECD-4645-90E8-57610F695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4" t="34659" r="52116" b="39735"/>
          <a:stretch/>
        </p:blipFill>
        <p:spPr>
          <a:xfrm>
            <a:off x="2858233" y="-70411"/>
            <a:ext cx="10106653" cy="69284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09C0E3-A598-489C-B4ED-9F68F6557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t="57471" r="52116" b="8492"/>
          <a:stretch/>
        </p:blipFill>
        <p:spPr>
          <a:xfrm>
            <a:off x="17062" y="-1"/>
            <a:ext cx="2909432" cy="39188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909849-475E-48D2-BB9E-83741178E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2" t="57266" r="62498" b="14785"/>
          <a:stretch/>
        </p:blipFill>
        <p:spPr>
          <a:xfrm>
            <a:off x="17062" y="3014209"/>
            <a:ext cx="2840082" cy="38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38150-3576-453E-9575-90B222BB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Professor’s</a:t>
            </a:r>
            <a:r>
              <a:rPr lang="pt-BR" dirty="0"/>
              <a:t> </a:t>
            </a:r>
            <a:r>
              <a:rPr lang="pt-BR" dirty="0" err="1"/>
              <a:t>assistant</a:t>
            </a:r>
            <a:r>
              <a:rPr lang="pt-BR" dirty="0"/>
              <a:t> – Bianca Ferrari de Pádua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98980BC-6A69-4EEF-934C-A36971C74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907" t="19053" r="9540" b="28622"/>
          <a:stretch/>
        </p:blipFill>
        <p:spPr>
          <a:xfrm>
            <a:off x="3807320" y="1457862"/>
            <a:ext cx="4213274" cy="43408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9BEC609-CC5A-43DA-BF7A-A9E00DAAE096}"/>
              </a:ext>
            </a:extLst>
          </p:cNvPr>
          <p:cNvSpPr/>
          <p:nvPr/>
        </p:nvSpPr>
        <p:spPr>
          <a:xfrm>
            <a:off x="2377726" y="5715808"/>
            <a:ext cx="788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biancafapadua@gmail.com </a:t>
            </a:r>
          </a:p>
        </p:txBody>
      </p:sp>
    </p:spTree>
    <p:extLst>
      <p:ext uri="{BB962C8B-B14F-4D97-AF65-F5344CB8AC3E}">
        <p14:creationId xmlns:p14="http://schemas.microsoft.com/office/powerpoint/2010/main" val="25572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FFCCB-0F42-49C4-8956-3837A870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125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>
                <a:solidFill>
                  <a:srgbClr val="FFFFFF"/>
                </a:solidFill>
              </a:rPr>
              <a:t>NEXT CLASS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6F3EB17-84DF-4D3C-BB59-88C0FA2A0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89598"/>
              </p:ext>
            </p:extLst>
          </p:nvPr>
        </p:nvGraphicFramePr>
        <p:xfrm>
          <a:off x="609600" y="1101127"/>
          <a:ext cx="10938933" cy="267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5731">
                  <a:extLst>
                    <a:ext uri="{9D8B030D-6E8A-4147-A177-3AD203B41FA5}">
                      <a16:colId xmlns:a16="http://schemas.microsoft.com/office/drawing/2014/main" val="3571941988"/>
                    </a:ext>
                  </a:extLst>
                </a:gridCol>
                <a:gridCol w="6713202">
                  <a:extLst>
                    <a:ext uri="{9D8B030D-6E8A-4147-A177-3AD203B41FA5}">
                      <a16:colId xmlns:a16="http://schemas.microsoft.com/office/drawing/2014/main" val="635039557"/>
                    </a:ext>
                  </a:extLst>
                </a:gridCol>
              </a:tblGrid>
              <a:tr h="2674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kern="50">
                          <a:effectLst/>
                          <a:highlight>
                            <a:srgbClr val="FFFF00"/>
                          </a:highlight>
                        </a:rPr>
                        <a:t>Class 3 (</a:t>
                      </a:r>
                      <a:r>
                        <a:rPr lang="en-GB" sz="2300" kern="50">
                          <a:effectLst/>
                          <a:highlight>
                            <a:srgbClr val="FFFF00"/>
                          </a:highlight>
                        </a:rPr>
                        <a:t>28/09/20</a:t>
                      </a:r>
                      <a:r>
                        <a:rPr lang="en-US" sz="2300" kern="50">
                          <a:effectLst/>
                          <a:highlight>
                            <a:srgbClr val="FFFF00"/>
                          </a:highlight>
                        </a:rPr>
                        <a:t>) – </a:t>
                      </a:r>
                      <a:endParaRPr lang="pt-BR" sz="2800" kern="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kern="50">
                          <a:effectLst/>
                        </a:rPr>
                        <a:t>Theme: What is language? (2)</a:t>
                      </a:r>
                      <a:endParaRPr lang="pt-BR" sz="2800" kern="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kern="50">
                          <a:effectLst/>
                        </a:rPr>
                        <a:t>- Language and philosophy</a:t>
                      </a:r>
                      <a:endParaRPr lang="pt-BR" sz="2800" kern="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kern="50">
                          <a:effectLst/>
                        </a:rPr>
                        <a:t>- Language and society</a:t>
                      </a:r>
                      <a:endParaRPr lang="pt-BR" sz="2800" kern="5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300" kern="50">
                          <a:effectLst/>
                        </a:rPr>
                        <a:t>(Professor’s locus of enunciation)</a:t>
                      </a:r>
                      <a:endParaRPr lang="pt-BR" sz="2800" kern="5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81678" marR="81678" marT="81678" marB="8167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kern="50" dirty="0" err="1">
                          <a:effectLst/>
                        </a:rPr>
                        <a:t>Text</a:t>
                      </a:r>
                      <a:r>
                        <a:rPr lang="pt-BR" sz="2300" kern="50" dirty="0">
                          <a:effectLst/>
                        </a:rPr>
                        <a:t> 2 – (Pós) modernidade, (pós) estruturalismo e educação linguística: construindo sentidos, ensejando transformações (FERRAZ, 2019)</a:t>
                      </a:r>
                      <a:endParaRPr lang="pt-BR" sz="28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kern="50" dirty="0">
                          <a:effectLst/>
                        </a:rPr>
                        <a:t> </a:t>
                      </a:r>
                      <a:endParaRPr lang="pt-BR" sz="28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kern="50" dirty="0">
                          <a:effectLst/>
                        </a:rPr>
                        <a:t> </a:t>
                      </a:r>
                      <a:endParaRPr lang="pt-BR" sz="28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kern="50" dirty="0">
                          <a:effectLst/>
                        </a:rPr>
                        <a:t> </a:t>
                      </a:r>
                      <a:endParaRPr lang="pt-BR" sz="28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81678" marR="81678" marT="81678" marB="81678"/>
                </a:tc>
                <a:extLst>
                  <a:ext uri="{0D108BD9-81ED-4DB2-BD59-A6C34878D82A}">
                    <a16:rowId xmlns:a16="http://schemas.microsoft.com/office/drawing/2014/main" val="325384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1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End</a:t>
            </a:r>
            <a:r>
              <a:rPr lang="pt-BR" dirty="0"/>
              <a:t> notes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8800" dirty="0">
                <a:hlinkClick r:id="rId2"/>
              </a:rPr>
              <a:t>danielfe@usp.br</a:t>
            </a:r>
            <a:r>
              <a:rPr lang="pt-BR" sz="8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4FC98-151E-4070-88D0-7B249678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INSIGHTS (</a:t>
            </a:r>
            <a:r>
              <a:rPr lang="pt-BR" dirty="0" err="1"/>
              <a:t>morning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) -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6CB79-FC82-4293-A26C-516BE63C3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</a:t>
            </a:r>
            <a:r>
              <a:rPr lang="pt-BR" dirty="0" err="1"/>
              <a:t>On</a:t>
            </a:r>
            <a:r>
              <a:rPr lang="pt-BR" dirty="0"/>
              <a:t> EMOJIS: </a:t>
            </a:r>
            <a:r>
              <a:rPr lang="pt-BR" dirty="0">
                <a:hlinkClick r:id="rId2"/>
              </a:rPr>
              <a:t>http://www.emojidick.com/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8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976156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045" y="4103742"/>
            <a:ext cx="10512862" cy="1325218"/>
          </a:xfrm>
        </p:spPr>
        <p:txBody>
          <a:bodyPr/>
          <a:lstStyle/>
          <a:p>
            <a:r>
              <a:rPr lang="pt-BR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32AE22-0E97-4070-BA96-675A5CE4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Part 1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E682A-00A6-4DC2-B2B8-DCFD8274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476686" cy="3708841"/>
          </a:xfrm>
        </p:spPr>
        <p:txBody>
          <a:bodyPr>
            <a:normAutofit/>
          </a:bodyPr>
          <a:lstStyle/>
          <a:p>
            <a:r>
              <a:rPr lang="pt-BR" sz="3600" b="1" dirty="0"/>
              <a:t>- </a:t>
            </a:r>
            <a:r>
              <a:rPr lang="pt-BR" sz="3600" b="1" dirty="0" err="1"/>
              <a:t>Presence</a:t>
            </a:r>
            <a:endParaRPr lang="pt-BR" sz="3600" b="1" dirty="0"/>
          </a:p>
          <a:p>
            <a:r>
              <a:rPr lang="pt-BR" sz="3600" b="1" dirty="0"/>
              <a:t>- OUR CLASSES (VIDEOS) &gt;&gt; Termo de compromisso</a:t>
            </a:r>
          </a:p>
          <a:p>
            <a:r>
              <a:rPr lang="pt-BR" sz="3600" b="1" dirty="0"/>
              <a:t>- </a:t>
            </a:r>
            <a:r>
              <a:rPr lang="pt-BR" sz="3600" b="1" dirty="0" err="1"/>
              <a:t>Evaluation</a:t>
            </a:r>
            <a:r>
              <a:rPr lang="pt-BR" sz="3600" b="1" dirty="0"/>
              <a:t> – </a:t>
            </a:r>
            <a:r>
              <a:rPr lang="pt-BR" sz="3600" b="1" dirty="0" err="1"/>
              <a:t>Did</a:t>
            </a:r>
            <a:r>
              <a:rPr lang="pt-BR" sz="3600" b="1" dirty="0"/>
              <a:t> </a:t>
            </a:r>
            <a:r>
              <a:rPr lang="pt-BR" sz="3600" b="1" dirty="0" err="1"/>
              <a:t>you</a:t>
            </a:r>
            <a:r>
              <a:rPr lang="pt-BR" sz="3600" b="1" dirty="0"/>
              <a:t> </a:t>
            </a:r>
            <a:r>
              <a:rPr lang="pt-BR" sz="3600" b="1" dirty="0" err="1"/>
              <a:t>think</a:t>
            </a:r>
            <a:r>
              <a:rPr lang="pt-BR" sz="3600" b="1" dirty="0"/>
              <a:t> </a:t>
            </a:r>
            <a:r>
              <a:rPr lang="pt-BR" sz="3600" b="1" dirty="0" err="1"/>
              <a:t>about</a:t>
            </a:r>
            <a:r>
              <a:rPr lang="pt-BR" sz="3600" b="1" dirty="0"/>
              <a:t> it? (</a:t>
            </a:r>
            <a:r>
              <a:rPr lang="pt-BR" sz="3600" b="1" dirty="0" err="1"/>
              <a:t>let</a:t>
            </a:r>
            <a:r>
              <a:rPr lang="pt-BR" sz="3600" b="1" dirty="0"/>
              <a:t> </a:t>
            </a:r>
            <a:r>
              <a:rPr lang="pt-BR" sz="3600" b="1" dirty="0" err="1"/>
              <a:t>us</a:t>
            </a:r>
            <a:r>
              <a:rPr lang="pt-BR" sz="3600" b="1" dirty="0"/>
              <a:t> </a:t>
            </a:r>
            <a:r>
              <a:rPr lang="pt-BR" sz="3600" b="1" dirty="0" err="1"/>
              <a:t>pick</a:t>
            </a:r>
            <a:r>
              <a:rPr lang="pt-BR" sz="3600" b="1" dirty="0"/>
              <a:t> 3 out </a:t>
            </a:r>
            <a:r>
              <a:rPr lang="pt-BR" sz="3600" b="1" dirty="0" err="1"/>
              <a:t>of</a:t>
            </a:r>
            <a:r>
              <a:rPr lang="pt-BR" sz="3600" b="1" dirty="0"/>
              <a:t> 5? As a </a:t>
            </a:r>
            <a:r>
              <a:rPr lang="pt-BR" sz="3600" b="1" dirty="0" err="1"/>
              <a:t>group</a:t>
            </a:r>
            <a:r>
              <a:rPr lang="pt-BR" sz="3600" b="1" dirty="0"/>
              <a:t>?)</a:t>
            </a:r>
          </a:p>
          <a:p>
            <a:r>
              <a:rPr lang="pt-BR" sz="3600" b="1" dirty="0"/>
              <a:t>- </a:t>
            </a:r>
            <a:r>
              <a:rPr lang="pt-BR" sz="3600" b="1" dirty="0" err="1"/>
              <a:t>Suggestions</a:t>
            </a:r>
            <a:r>
              <a:rPr lang="pt-BR" sz="3600" b="1" dirty="0"/>
              <a:t>?</a:t>
            </a:r>
          </a:p>
          <a:p>
            <a:r>
              <a:rPr lang="pt-BR" sz="3600" b="1" dirty="0"/>
              <a:t>- </a:t>
            </a:r>
            <a:r>
              <a:rPr lang="pt-BR" sz="3600" b="1" dirty="0" err="1"/>
              <a:t>Questions</a:t>
            </a:r>
            <a:r>
              <a:rPr lang="pt-BR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8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77DFD-DF2E-4028-9340-4AE5D4F4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pt-BR" dirty="0" err="1"/>
              <a:t>Part</a:t>
            </a:r>
            <a:r>
              <a:rPr lang="pt-BR" dirty="0"/>
              <a:t>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E6D28-B083-4F52-B0A6-64FC56560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51" r="715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5492104E-A656-4E94-9F58-248DE8D37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482802"/>
              </p:ext>
            </p:extLst>
          </p:nvPr>
        </p:nvGraphicFramePr>
        <p:xfrm>
          <a:off x="4702557" y="2011680"/>
          <a:ext cx="6428994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2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2BDBD-746F-431A-840C-C7B5EACB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dirty="0"/>
              <a:t>? </a:t>
            </a:r>
            <a:r>
              <a:rPr lang="pt-BR" dirty="0" err="1"/>
              <a:t>Vitória´s</a:t>
            </a:r>
            <a:r>
              <a:rPr lang="pt-BR" dirty="0"/>
              <a:t> </a:t>
            </a:r>
            <a:r>
              <a:rPr lang="pt-BR" dirty="0" err="1"/>
              <a:t>contribution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9D68B-9321-4527-B2EA-E8AE7EA23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Short vídeo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https://www.facebook.com/100002299948462/posts/3309023652517600/?extid=i6Z8TVSBmwmiT1WQ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7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7413D-3CE6-45C5-B7BF-81EC3DD5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Part</a:t>
            </a:r>
            <a:r>
              <a:rPr lang="pt-BR" dirty="0"/>
              <a:t> 3 - </a:t>
            </a:r>
            <a:r>
              <a:rPr lang="pt-BR" dirty="0" err="1"/>
              <a:t>Language</a:t>
            </a:r>
            <a:r>
              <a:rPr lang="pt-BR" dirty="0"/>
              <a:t> as a SYSTEM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C2E672-A7B9-4B45-A770-D233315B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773" y="404949"/>
            <a:ext cx="10753725" cy="3766185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https://www.youtube.com/watch?v=FDc8d8LiSwk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852505-6540-4949-AE6B-5F92D1F9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664" y="1883092"/>
            <a:ext cx="7793502" cy="43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20248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C5C54B6-865E-451B-938A-FED22F536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r="1" b="2237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8107300-09F7-454E-8A90-51149F420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70977"/>
            <a:ext cx="10905066" cy="4229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12192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14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768</Words>
  <Application>Microsoft Office PowerPoint</Application>
  <PresentationFormat>Widescreen</PresentationFormat>
  <Paragraphs>100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 Light</vt:lpstr>
      <vt:lpstr>Times New Roman</vt:lpstr>
      <vt:lpstr>Metropolitano</vt:lpstr>
      <vt:lpstr>Topics of Language and Culture – Class 2 </vt:lpstr>
      <vt:lpstr>Outline  (big review, correct?)</vt:lpstr>
      <vt:lpstr>Professor’s assistant – Bianca Ferrari de Pádua</vt:lpstr>
      <vt:lpstr>Part 1 </vt:lpstr>
      <vt:lpstr>Part 2 </vt:lpstr>
      <vt:lpstr>What is language? Vitória´s contribution</vt:lpstr>
      <vt:lpstr>Part 3 - Language as a SYSTEM</vt:lpstr>
      <vt:lpstr>Apresentação do PowerPoint</vt:lpstr>
      <vt:lpstr>Apresentação do PowerPoint</vt:lpstr>
      <vt:lpstr>Apresentação do PowerPoint</vt:lpstr>
      <vt:lpstr>Ironies + discussion (maybe food for thought... This week)</vt:lpstr>
      <vt:lpstr>PAUSE&gt;&gt;WHY IS THE WATER BOILING? LET S THINK OF EXAMPLES?</vt:lpstr>
      <vt:lpstr>Part 4 – What is language? (LLOYD?) EIFFRING AND THEIL </vt:lpstr>
      <vt:lpstr>Apresentação do PowerPoint</vt:lpstr>
      <vt:lpstr>DOUBLE ARTICULATION</vt:lpstr>
      <vt:lpstr>PRODUCTIVE....</vt:lpstr>
      <vt:lpstr>SYNTAX</vt:lpstr>
      <vt:lpstr>SYNTAX</vt:lpstr>
      <vt:lpstr>THE ORIGINS OF LANGUAGE</vt:lpstr>
      <vt:lpstr>WRITING</vt:lpstr>
      <vt:lpstr>LANGUAGES TODAY</vt:lpstr>
      <vt:lpstr>ORAL TRADITION</vt:lpstr>
      <vt:lpstr>BIOLOGICAL VIEW</vt:lpstr>
      <vt:lpstr>CULTURAL VIEW</vt:lpstr>
      <vt:lpstr>LANGUAGE AND THOUGHT LANGUAGE&gt;&gt;.THOUGHT</vt:lpstr>
      <vt:lpstr>MANY EXPERIMENTS, RESEARCH</vt:lpstr>
      <vt:lpstr>CONCLUSION </vt:lpstr>
      <vt:lpstr>DISCUSSION – TO WRAP UP</vt:lpstr>
      <vt:lpstr>Apresentação do PowerPoint</vt:lpstr>
      <vt:lpstr>NEXT CLASS</vt:lpstr>
      <vt:lpstr>End notes</vt:lpstr>
      <vt:lpstr>INSIGHTS (morning group) -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of Language and Culture – Class 2 </dc:title>
  <dc:creator>SuperSonic São Paulo</dc:creator>
  <cp:lastModifiedBy>SuperSonic São Paulo</cp:lastModifiedBy>
  <cp:revision>7</cp:revision>
  <dcterms:created xsi:type="dcterms:W3CDTF">2020-09-21T03:07:14Z</dcterms:created>
  <dcterms:modified xsi:type="dcterms:W3CDTF">2020-09-22T01:42:38Z</dcterms:modified>
</cp:coreProperties>
</file>