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8" r:id="rId4"/>
    <p:sldId id="265" r:id="rId5"/>
    <p:sldId id="272" r:id="rId6"/>
    <p:sldId id="267" r:id="rId7"/>
    <p:sldId id="257" r:id="rId8"/>
    <p:sldId id="258" r:id="rId9"/>
    <p:sldId id="259" r:id="rId10"/>
    <p:sldId id="260" r:id="rId11"/>
    <p:sldId id="263" r:id="rId12"/>
    <p:sldId id="262" r:id="rId13"/>
    <p:sldId id="264" r:id="rId14"/>
    <p:sldId id="26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/>
    <p:restoredTop sz="94619"/>
  </p:normalViewPr>
  <p:slideViewPr>
    <p:cSldViewPr snapToGrid="0" snapToObjects="1" showGuides="1">
      <p:cViewPr varScale="1">
        <p:scale>
          <a:sx n="144" d="100"/>
          <a:sy n="144" d="100"/>
        </p:scale>
        <p:origin x="11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A8491-00D3-3447-90C2-8251BBD1B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E6F851-5100-954A-B352-110462763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D9C9AF-464C-254E-B076-FACFCAAC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57D65-B6BE-414A-A894-69AB27F3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060554-D778-674B-9D9D-B6E5C3F9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49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9BF61-6177-F246-9444-4142AD1C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6250CF-E45A-C449-9106-A7367908D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D50090-CF50-FC4E-BF23-F4A53E4C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2F7905-4BF0-4746-AEB9-33646EBF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39E2AC-998E-D345-9BBD-C4872F0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9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42DF58-BDFE-AC47-A8CD-AB6B7CFD1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71F1E3-8CFE-DB47-B7BA-29321AAD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D5197-E37E-4446-AD7E-891A0AC6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FE45B3-E4E7-7A41-8BBE-3C51A7F2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967D1A-133E-A74D-BC5E-11173DCB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6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35892-B0B2-A54A-9810-188F308C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82DAC-A407-3640-986A-4A1E4D62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01381-E3DD-A949-AEA9-0901CF28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93E83-9B08-0C46-9E6E-07B08F5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4C56E-0A3D-614C-A2E7-59483E77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6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1A33-4B18-224B-9477-B3BF16E7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11F699-DA87-754D-9C29-E966C3508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DCB90E-C65F-FF4B-B9E9-F55AA750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809D4-74F6-7548-9A9B-FEA9A937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598251-EC5D-7A4C-A470-5E6D237C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0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1023A-B375-1343-8853-150F1939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1F29AD-7DF6-664F-926B-7EC9D6EC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FDC66D-9E52-DE4B-85E7-2C1598CA3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91C675-8BE7-164B-8623-6F45082E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C9B1C-9B2B-4743-8F88-CCB736BC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61E3F4-A607-EF4E-A097-8E4E5B9D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78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D4AC-B49B-AA4B-8715-18571D0B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E9B57B-DA4D-7046-9A5A-EB361D8DE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13C4CF-68B6-764C-9AF5-C4E88609E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C12EBD-2B5F-1143-A912-D49AA4AB2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7DE125-A85C-8548-8067-93B9E263C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996922D-CB31-244A-97E6-77D00661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BF4342-94A3-FD4C-9E65-B8CB7A31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EA3435-585A-FA49-81FD-514A31D6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CA6FA-50A8-AA40-B81A-EF9B043F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D1883B-733C-F847-BDEE-96A5856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49C308-5470-DF46-899B-9E7A0B82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65F3EC5-C18A-6841-B430-D0F57FC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32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37DCA7-A8A5-9D43-BAE4-47C159B1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D7400F-FB54-D545-B301-4ED81B51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4BBB5C7-87DC-5848-AAE1-CD8781E3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10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C501C-0C1B-5041-8965-F38EA5A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BD1379-89C8-714F-AADA-BABE0DDB8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8E2E34-BAD3-5746-83C4-36ADCA292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9B1439-FCC5-6540-AE7D-98815BE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F14434-AAF0-6441-AC42-91E9B712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DD7646-0350-224C-98FF-AA9C4475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50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8F749-A94C-3942-8A98-02AF6F4C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CFD9E5-51A7-5B4A-AA66-A46FF4DC9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502F18-C1A2-1745-9315-677BBC6C0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FE1F94-EFFB-C84B-8439-FB36D543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0E888-F6FE-9E4B-8E1A-57649318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201674-AEE4-1D41-B8AB-DDF0FE53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89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BB97BF5-EA1A-8C43-9C45-CB54077E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5F6A70-5E4F-6343-82A6-6D45836D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98FDDB-740C-9943-8DC3-56C498E1D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2196-53BC-F043-BEBD-1913ECBA29B3}" type="datetimeFigureOut">
              <a:rPr lang="pt-BR" smtClean="0"/>
              <a:t>11/11/2021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F6B7C-3E80-4546-A467-31DF2F5D0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FC5023-1030-2546-B707-934CEBA78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9B7F-2E71-1742-96A9-726251B85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60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A3A5ED-CD07-804C-8CEE-3FE9E47E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pt-BR" sz="1400">
                <a:solidFill>
                  <a:srgbClr val="080808"/>
                </a:solidFill>
              </a:rPr>
              <a:t>Prof. Jean Pierre Schatzmann Peron</a:t>
            </a:r>
          </a:p>
          <a:p>
            <a:r>
              <a:rPr lang="pt-BR" sz="1400">
                <a:solidFill>
                  <a:srgbClr val="080808"/>
                </a:solidFill>
              </a:rPr>
              <a:t>Laboratório de Interações Neuroimunes</a:t>
            </a:r>
          </a:p>
          <a:p>
            <a:r>
              <a:rPr lang="pt-BR" sz="1400">
                <a:solidFill>
                  <a:srgbClr val="080808"/>
                </a:solidFill>
              </a:rPr>
              <a:t>Universidade de São Paulo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401DA4-AD6C-774F-A2D7-3A0CE6286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t-BR" sz="3600">
                <a:solidFill>
                  <a:srgbClr val="080808"/>
                </a:solidFill>
              </a:rPr>
              <a:t>Dengue Vírus </a:t>
            </a:r>
            <a:br>
              <a:rPr lang="pt-BR" sz="3600">
                <a:solidFill>
                  <a:srgbClr val="080808"/>
                </a:solidFill>
              </a:rPr>
            </a:br>
            <a:r>
              <a:rPr lang="pt-BR" sz="3600">
                <a:solidFill>
                  <a:srgbClr val="080808"/>
                </a:solidFill>
              </a:rPr>
              <a:t>e</a:t>
            </a:r>
            <a:br>
              <a:rPr lang="pt-BR" sz="3600">
                <a:solidFill>
                  <a:srgbClr val="080808"/>
                </a:solidFill>
              </a:rPr>
            </a:br>
            <a:r>
              <a:rPr lang="pt-BR" sz="3600">
                <a:solidFill>
                  <a:srgbClr val="080808"/>
                </a:solidFill>
              </a:rPr>
              <a:t>Resposta Imune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852B11D8-3A36-174A-9113-1677AC1DD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345" y="232855"/>
            <a:ext cx="10505309" cy="6392289"/>
          </a:xfrm>
        </p:spPr>
      </p:pic>
    </p:spTree>
    <p:extLst>
      <p:ext uri="{BB962C8B-B14F-4D97-AF65-F5344CB8AC3E}">
        <p14:creationId xmlns:p14="http://schemas.microsoft.com/office/powerpoint/2010/main" val="347733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7E7F5474-D903-A946-8369-B00F793B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701" y="288485"/>
            <a:ext cx="6466598" cy="639888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Linha do tempo&#10;&#10;Descrição gerada automaticamente">
            <a:extLst>
              <a:ext uri="{FF2B5EF4-FFF2-40B4-BE49-F238E27FC236}">
                <a16:creationId xmlns:a16="http://schemas.microsoft.com/office/drawing/2014/main" id="{A9327BBE-C41A-B14A-8C73-BDFA899F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62" y="467050"/>
            <a:ext cx="9707483" cy="618852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Gráfico, Diagrama, Gráfico de bolhas&#10;&#10;Descrição gerada automaticamente">
            <a:extLst>
              <a:ext uri="{FF2B5EF4-FFF2-40B4-BE49-F238E27FC236}">
                <a16:creationId xmlns:a16="http://schemas.microsoft.com/office/drawing/2014/main" id="{98136E0F-288B-EE48-9E06-D6F829A3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94" y="457200"/>
            <a:ext cx="68514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gue Virus Subverts Host Innate Immunity by Targeting Adaptor Protein  MAVS | Journal of Virology">
            <a:extLst>
              <a:ext uri="{FF2B5EF4-FFF2-40B4-BE49-F238E27FC236}">
                <a16:creationId xmlns:a16="http://schemas.microsoft.com/office/drawing/2014/main" id="{A330B8AA-887F-304C-972E-A887BED8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57" y="0"/>
            <a:ext cx="8801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18BBFA-6881-8D4E-A839-7723EC1872DD}"/>
              </a:ext>
            </a:extLst>
          </p:cNvPr>
          <p:cNvSpPr txBox="1"/>
          <p:nvPr/>
        </p:nvSpPr>
        <p:spPr>
          <a:xfrm>
            <a:off x="339287" y="567559"/>
            <a:ext cx="24751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DENV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Reduz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Ativação de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err="1"/>
              <a:t>IRFs</a:t>
            </a:r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e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err="1"/>
              <a:t>ISGs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4896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B67A284-8042-F847-AEF0-43E22D75C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6" y="306104"/>
            <a:ext cx="5773099" cy="138554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AF06E3B2-3918-5E4C-9036-0B61ED6F7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82" y="1226592"/>
            <a:ext cx="7300604" cy="5372420"/>
          </a:xfrm>
          <a:prstGeom prst="rect">
            <a:avLst/>
          </a:prstGeom>
        </p:spPr>
      </p:pic>
      <p:pic>
        <p:nvPicPr>
          <p:cNvPr id="1026" name="Picture 2" descr="What to Do for an Infected Mosquito Bite – Cleveland Clinic">
            <a:extLst>
              <a:ext uri="{FF2B5EF4-FFF2-40B4-BE49-F238E27FC236}">
                <a16:creationId xmlns:a16="http://schemas.microsoft.com/office/drawing/2014/main" id="{B609CA7A-D52C-FE40-85CA-ECDF422F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69" y="2757102"/>
            <a:ext cx="35179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BFA0D3B-8F8D-E943-BA8C-BB006A84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" y="228381"/>
            <a:ext cx="7193292" cy="2026088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90F53596-50C8-E74B-A022-FAA2625FA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6" t="46600" r="25412" b="18075"/>
          <a:stretch/>
        </p:blipFill>
        <p:spPr>
          <a:xfrm>
            <a:off x="285543" y="2675088"/>
            <a:ext cx="11317878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9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iagrama&#10;&#10;Descrição gerada automaticamente">
            <a:extLst>
              <a:ext uri="{FF2B5EF4-FFF2-40B4-BE49-F238E27FC236}">
                <a16:creationId xmlns:a16="http://schemas.microsoft.com/office/drawing/2014/main" id="{494C3347-49EE-C045-9814-65124BED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36" y="59927"/>
            <a:ext cx="10337727" cy="67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st cell–augmented immune responses to dengue virus infection. (A)... |  Download Scientific Diagram">
            <a:extLst>
              <a:ext uri="{FF2B5EF4-FFF2-40B4-BE49-F238E27FC236}">
                <a16:creationId xmlns:a16="http://schemas.microsoft.com/office/drawing/2014/main" id="{9E78BF27-F7A4-AE4A-8A9A-3B0A27A0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40000"/>
            <a:ext cx="11277600" cy="37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6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DBAA2B3B-FFB7-8545-AA73-2F1E6DF7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84" y="607101"/>
            <a:ext cx="7315200" cy="5943600"/>
          </a:xfrm>
          <a:prstGeom prst="rect">
            <a:avLst/>
          </a:prstGeom>
        </p:spPr>
      </p:pic>
      <p:pic>
        <p:nvPicPr>
          <p:cNvPr id="13" name="Imagem 12" descr="Texto&#10;&#10;Descrição gerada automaticamente com confiança média">
            <a:extLst>
              <a:ext uri="{FF2B5EF4-FFF2-40B4-BE49-F238E27FC236}">
                <a16:creationId xmlns:a16="http://schemas.microsoft.com/office/drawing/2014/main" id="{7EF8EDA8-EEE4-B043-A313-EED9F1532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8" y="285595"/>
            <a:ext cx="4034534" cy="18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70D1062-9C84-164C-92A8-C4DCFF9D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438150"/>
            <a:ext cx="7239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2350B4F9-2B31-1B49-9FB3-90C953A1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09" y="1749972"/>
            <a:ext cx="10228289" cy="4809140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D9E1D6C-172A-0046-A5B3-FEEEADEE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362"/>
            <a:ext cx="5987513" cy="16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1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BAD6043-EF5A-FD4C-BF70-0C730945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70"/>
            <a:ext cx="6968359" cy="6548859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24ACBF36-FE92-6F4D-83AA-AB0A75BBF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186" y="419537"/>
            <a:ext cx="2150378" cy="4066170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AA1A804D-B54E-C247-ADFC-49F3CCC96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711" y="4601218"/>
            <a:ext cx="5374289" cy="22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99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28</Words>
  <Application>Microsoft Macintosh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Dengue Vírus  e Resposta Imune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 Pierre Schatzmann Peron</dc:creator>
  <cp:lastModifiedBy>Jean Pierre Schatzmann Peron</cp:lastModifiedBy>
  <cp:revision>4</cp:revision>
  <dcterms:created xsi:type="dcterms:W3CDTF">2021-11-11T12:43:36Z</dcterms:created>
  <dcterms:modified xsi:type="dcterms:W3CDTF">2021-11-11T15:30:18Z</dcterms:modified>
</cp:coreProperties>
</file>