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78" r:id="rId2"/>
    <p:sldId id="336" r:id="rId3"/>
    <p:sldId id="455" r:id="rId4"/>
    <p:sldId id="456" r:id="rId5"/>
    <p:sldId id="415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72" r:id="rId22"/>
    <p:sldId id="473" r:id="rId23"/>
    <p:sldId id="474" r:id="rId24"/>
    <p:sldId id="475" r:id="rId25"/>
    <p:sldId id="476" r:id="rId26"/>
    <p:sldId id="477" r:id="rId27"/>
    <p:sldId id="478" r:id="rId28"/>
    <p:sldId id="479" r:id="rId29"/>
    <p:sldId id="450" r:id="rId30"/>
    <p:sldId id="480" r:id="rId31"/>
    <p:sldId id="481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54" r:id="rId42"/>
    <p:sldId id="316" r:id="rId4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41A04-37A5-4241-AECB-ACAAB4A10E0E}" v="5617" dt="2018-09-25T18:19:39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14" autoAdjust="0"/>
    <p:restoredTop sz="96460" autoAdjust="0"/>
  </p:normalViewPr>
  <p:slideViewPr>
    <p:cSldViewPr>
      <p:cViewPr varScale="1">
        <p:scale>
          <a:sx n="64" d="100"/>
          <a:sy n="64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Siqueira" userId="94c393a73704f6b1" providerId="LiveId" clId="{ED341A04-37A5-4241-AECB-ACAAB4A10E0E}"/>
    <pc:docChg chg="undo custSel addSld modSld">
      <pc:chgData name="Jose Siqueira" userId="94c393a73704f6b1" providerId="LiveId" clId="{ED341A04-37A5-4241-AECB-ACAAB4A10E0E}" dt="2018-09-25T18:19:39.492" v="1695" actId="20577"/>
      <pc:docMkLst>
        <pc:docMk/>
      </pc:docMkLst>
      <pc:sldChg chg="addSp modSp">
        <pc:chgData name="Jose Siqueira" userId="94c393a73704f6b1" providerId="LiveId" clId="{ED341A04-37A5-4241-AECB-ACAAB4A10E0E}" dt="2018-09-25T17:32:36.532" v="567" actId="20577"/>
        <pc:sldMkLst>
          <pc:docMk/>
          <pc:sldMk cId="572459763" sldId="318"/>
        </pc:sldMkLst>
        <pc:spChg chg="mod">
          <ac:chgData name="Jose Siqueira" userId="94c393a73704f6b1" providerId="LiveId" clId="{ED341A04-37A5-4241-AECB-ACAAB4A10E0E}" dt="2018-09-25T17:11:16.694" v="224" actId="1076"/>
          <ac:spMkLst>
            <pc:docMk/>
            <pc:sldMk cId="572459763" sldId="318"/>
            <ac:spMk id="2" creationId="{6FE7F4B8-0862-4AC4-9B1E-C66E1D16E1C8}"/>
          </ac:spMkLst>
        </pc:spChg>
        <pc:spChg chg="mod">
          <ac:chgData name="Jose Siqueira" userId="94c393a73704f6b1" providerId="LiveId" clId="{ED341A04-37A5-4241-AECB-ACAAB4A10E0E}" dt="2018-09-25T17:32:36.532" v="567" actId="20577"/>
          <ac:spMkLst>
            <pc:docMk/>
            <pc:sldMk cId="572459763" sldId="318"/>
            <ac:spMk id="3" creationId="{D748BFB1-32E1-4C7B-8DA4-AC89D7E99C98}"/>
          </ac:spMkLst>
        </pc:spChg>
        <pc:picChg chg="add mod">
          <ac:chgData name="Jose Siqueira" userId="94c393a73704f6b1" providerId="LiveId" clId="{ED341A04-37A5-4241-AECB-ACAAB4A10E0E}" dt="2018-09-25T17:10:30.257" v="216" actId="1076"/>
          <ac:picMkLst>
            <pc:docMk/>
            <pc:sldMk cId="572459763" sldId="318"/>
            <ac:picMk id="4" creationId="{05C08744-3A1D-4E1D-B15F-BF178DA14B80}"/>
          </ac:picMkLst>
        </pc:picChg>
        <pc:picChg chg="add mod">
          <ac:chgData name="Jose Siqueira" userId="94c393a73704f6b1" providerId="LiveId" clId="{ED341A04-37A5-4241-AECB-ACAAB4A10E0E}" dt="2018-09-25T17:13:29.759" v="359" actId="14100"/>
          <ac:picMkLst>
            <pc:docMk/>
            <pc:sldMk cId="572459763" sldId="318"/>
            <ac:picMk id="5" creationId="{6C386EBB-D5A7-4C0A-B226-5724BAE5355A}"/>
          </ac:picMkLst>
        </pc:picChg>
      </pc:sldChg>
      <pc:sldChg chg="modSp add">
        <pc:chgData name="Jose Siqueira" userId="94c393a73704f6b1" providerId="LiveId" clId="{ED341A04-37A5-4241-AECB-ACAAB4A10E0E}" dt="2018-09-25T17:41:28.993" v="1124" actId="20577"/>
        <pc:sldMkLst>
          <pc:docMk/>
          <pc:sldMk cId="457740038" sldId="458"/>
        </pc:sldMkLst>
        <pc:spChg chg="mod">
          <ac:chgData name="Jose Siqueira" userId="94c393a73704f6b1" providerId="LiveId" clId="{ED341A04-37A5-4241-AECB-ACAAB4A10E0E}" dt="2018-09-25T17:41:04.480" v="1120" actId="20577"/>
          <ac:spMkLst>
            <pc:docMk/>
            <pc:sldMk cId="457740038" sldId="458"/>
            <ac:spMk id="2" creationId="{9FBAB1CB-2776-4B04-846C-271E7C2D40F2}"/>
          </ac:spMkLst>
        </pc:spChg>
        <pc:spChg chg="mod">
          <ac:chgData name="Jose Siqueira" userId="94c393a73704f6b1" providerId="LiveId" clId="{ED341A04-37A5-4241-AECB-ACAAB4A10E0E}" dt="2018-09-25T17:41:28.993" v="1124" actId="20577"/>
          <ac:spMkLst>
            <pc:docMk/>
            <pc:sldMk cId="457740038" sldId="458"/>
            <ac:spMk id="3" creationId="{BB0155B3-6E7C-48FB-B451-01A5C95E67C6}"/>
          </ac:spMkLst>
        </pc:spChg>
      </pc:sldChg>
      <pc:sldChg chg="modSp add">
        <pc:chgData name="Jose Siqueira" userId="94c393a73704f6b1" providerId="LiveId" clId="{ED341A04-37A5-4241-AECB-ACAAB4A10E0E}" dt="2018-09-25T17:48:13.263" v="1529" actId="20577"/>
        <pc:sldMkLst>
          <pc:docMk/>
          <pc:sldMk cId="3596532292" sldId="459"/>
        </pc:sldMkLst>
        <pc:spChg chg="mod">
          <ac:chgData name="Jose Siqueira" userId="94c393a73704f6b1" providerId="LiveId" clId="{ED341A04-37A5-4241-AECB-ACAAB4A10E0E}" dt="2018-09-25T17:44:28.667" v="1252" actId="20577"/>
          <ac:spMkLst>
            <pc:docMk/>
            <pc:sldMk cId="3596532292" sldId="459"/>
            <ac:spMk id="2" creationId="{C3A8C7F0-6785-434A-BC43-CD0F78B63DF4}"/>
          </ac:spMkLst>
        </pc:spChg>
        <pc:spChg chg="mod">
          <ac:chgData name="Jose Siqueira" userId="94c393a73704f6b1" providerId="LiveId" clId="{ED341A04-37A5-4241-AECB-ACAAB4A10E0E}" dt="2018-09-25T17:48:13.263" v="1529" actId="20577"/>
          <ac:spMkLst>
            <pc:docMk/>
            <pc:sldMk cId="3596532292" sldId="459"/>
            <ac:spMk id="3" creationId="{1A863C10-B4DA-45E3-9BA2-CB76960BEC3E}"/>
          </ac:spMkLst>
        </pc:spChg>
      </pc:sldChg>
      <pc:sldChg chg="modSp add">
        <pc:chgData name="Jose Siqueira" userId="94c393a73704f6b1" providerId="LiveId" clId="{ED341A04-37A5-4241-AECB-ACAAB4A10E0E}" dt="2018-09-25T18:19:39.492" v="1695" actId="20577"/>
        <pc:sldMkLst>
          <pc:docMk/>
          <pc:sldMk cId="2455876601" sldId="460"/>
        </pc:sldMkLst>
        <pc:spChg chg="mod">
          <ac:chgData name="Jose Siqueira" userId="94c393a73704f6b1" providerId="LiveId" clId="{ED341A04-37A5-4241-AECB-ACAAB4A10E0E}" dt="2018-09-25T17:48:55.698" v="1548" actId="20577"/>
          <ac:spMkLst>
            <pc:docMk/>
            <pc:sldMk cId="2455876601" sldId="460"/>
            <ac:spMk id="2" creationId="{BE335300-0E39-4C7B-8628-3D0BE0818FAF}"/>
          </ac:spMkLst>
        </pc:spChg>
        <pc:spChg chg="mod">
          <ac:chgData name="Jose Siqueira" userId="94c393a73704f6b1" providerId="LiveId" clId="{ED341A04-37A5-4241-AECB-ACAAB4A10E0E}" dt="2018-09-25T18:19:39.492" v="1695" actId="20577"/>
          <ac:spMkLst>
            <pc:docMk/>
            <pc:sldMk cId="2455876601" sldId="460"/>
            <ac:spMk id="3" creationId="{5D31DA57-F493-49C8-B280-591250F4C403}"/>
          </ac:spMkLst>
        </pc:spChg>
      </pc:sldChg>
    </pc:docChg>
  </pc:docChgLst>
  <pc:docChgLst>
    <pc:chgData name="Jose Siqueira" userId="94c393a73704f6b1" providerId="LiveId" clId="{1CB52EDC-D9D8-48E3-A12E-00DD22C40269}"/>
    <pc:docChg chg="undo custSel mod addSld delSld modSld sldOrd">
      <pc:chgData name="Jose Siqueira" userId="94c393a73704f6b1" providerId="LiveId" clId="{1CB52EDC-D9D8-48E3-A12E-00DD22C40269}" dt="2018-09-24T21:07:37.671" v="3909" actId="20577"/>
      <pc:docMkLst>
        <pc:docMk/>
      </pc:docMkLst>
      <pc:sldChg chg="modSp">
        <pc:chgData name="Jose Siqueira" userId="94c393a73704f6b1" providerId="LiveId" clId="{1CB52EDC-D9D8-48E3-A12E-00DD22C40269}" dt="2018-09-24T18:31:07.312" v="17" actId="20577"/>
        <pc:sldMkLst>
          <pc:docMk/>
          <pc:sldMk cId="0" sldId="278"/>
        </pc:sldMkLst>
        <pc:spChg chg="mod">
          <ac:chgData name="Jose Siqueira" userId="94c393a73704f6b1" providerId="LiveId" clId="{1CB52EDC-D9D8-48E3-A12E-00DD22C40269}" dt="2018-09-24T18:31:07.312" v="17" actId="20577"/>
          <ac:spMkLst>
            <pc:docMk/>
            <pc:sldMk cId="0" sldId="278"/>
            <ac:spMk id="2050" creationId="{00000000-0000-0000-0000-000000000000}"/>
          </ac:spMkLst>
        </pc:spChg>
      </pc:sldChg>
      <pc:sldChg chg="modSp">
        <pc:chgData name="Jose Siqueira" userId="94c393a73704f6b1" providerId="LiveId" clId="{1CB52EDC-D9D8-48E3-A12E-00DD22C40269}" dt="2018-09-24T20:28:09.232" v="3339" actId="20577"/>
        <pc:sldMkLst>
          <pc:docMk/>
          <pc:sldMk cId="2395704641" sldId="316"/>
        </pc:sldMkLst>
        <pc:spChg chg="mod">
          <ac:chgData name="Jose Siqueira" userId="94c393a73704f6b1" providerId="LiveId" clId="{1CB52EDC-D9D8-48E3-A12E-00DD22C40269}" dt="2018-09-24T20:28:09.232" v="3339" actId="20577"/>
          <ac:spMkLst>
            <pc:docMk/>
            <pc:sldMk cId="2395704641" sldId="316"/>
            <ac:spMk id="2" creationId="{00000000-0000-0000-0000-000000000000}"/>
          </ac:spMkLst>
        </pc:spChg>
      </pc:sldChg>
      <pc:sldChg chg="modSp">
        <pc:chgData name="Jose Siqueira" userId="94c393a73704f6b1" providerId="LiveId" clId="{1CB52EDC-D9D8-48E3-A12E-00DD22C40269}" dt="2018-09-24T21:07:37.671" v="3909" actId="20577"/>
        <pc:sldMkLst>
          <pc:docMk/>
          <pc:sldMk cId="572459763" sldId="318"/>
        </pc:sldMkLst>
        <pc:spChg chg="mod">
          <ac:chgData name="Jose Siqueira" userId="94c393a73704f6b1" providerId="LiveId" clId="{1CB52EDC-D9D8-48E3-A12E-00DD22C40269}" dt="2018-09-24T21:07:37.671" v="3909" actId="20577"/>
          <ac:spMkLst>
            <pc:docMk/>
            <pc:sldMk cId="572459763" sldId="318"/>
            <ac:spMk id="3" creationId="{D748BFB1-32E1-4C7B-8DA4-AC89D7E99C98}"/>
          </ac:spMkLst>
        </pc:spChg>
      </pc:sldChg>
      <pc:sldChg chg="modSp">
        <pc:chgData name="Jose Siqueira" userId="94c393a73704f6b1" providerId="LiveId" clId="{1CB52EDC-D9D8-48E3-A12E-00DD22C40269}" dt="2018-09-24T20:57:27.192" v="3754" actId="255"/>
        <pc:sldMkLst>
          <pc:docMk/>
          <pc:sldMk cId="1021373162" sldId="336"/>
        </pc:sldMkLst>
        <pc:graphicFrameChg chg="mod modGraphic">
          <ac:chgData name="Jose Siqueira" userId="94c393a73704f6b1" providerId="LiveId" clId="{1CB52EDC-D9D8-48E3-A12E-00DD22C40269}" dt="2018-09-24T20:57:27.192" v="3754" actId="255"/>
          <ac:graphicFrameMkLst>
            <pc:docMk/>
            <pc:sldMk cId="1021373162" sldId="336"/>
            <ac:graphicFrameMk id="4" creationId="{DCAD86CC-0BB6-42DB-B055-3BA837431695}"/>
          </ac:graphicFrameMkLst>
        </pc:graphicFrameChg>
      </pc:sldChg>
      <pc:sldChg chg="del">
        <pc:chgData name="Jose Siqueira" userId="94c393a73704f6b1" providerId="LiveId" clId="{1CB52EDC-D9D8-48E3-A12E-00DD22C40269}" dt="2018-09-24T18:36:42.056" v="32" actId="2696"/>
        <pc:sldMkLst>
          <pc:docMk/>
          <pc:sldMk cId="2444796935" sldId="388"/>
        </pc:sldMkLst>
      </pc:sldChg>
      <pc:sldChg chg="addSp delSp modSp">
        <pc:chgData name="Jose Siqueira" userId="94c393a73704f6b1" providerId="LiveId" clId="{1CB52EDC-D9D8-48E3-A12E-00DD22C40269}" dt="2018-09-24T21:03:02.652" v="3908" actId="20577"/>
        <pc:sldMkLst>
          <pc:docMk/>
          <pc:sldMk cId="320888343" sldId="389"/>
        </pc:sldMkLst>
        <pc:spChg chg="mod">
          <ac:chgData name="Jose Siqueira" userId="94c393a73704f6b1" providerId="LiveId" clId="{1CB52EDC-D9D8-48E3-A12E-00DD22C40269}" dt="2018-09-24T21:03:02.652" v="3908" actId="20577"/>
          <ac:spMkLst>
            <pc:docMk/>
            <pc:sldMk cId="320888343" sldId="389"/>
            <ac:spMk id="2" creationId="{1DCD023C-3B31-4364-A90C-C43EA5C9B0FE}"/>
          </ac:spMkLst>
        </pc:spChg>
        <pc:spChg chg="del">
          <ac:chgData name="Jose Siqueira" userId="94c393a73704f6b1" providerId="LiveId" clId="{1CB52EDC-D9D8-48E3-A12E-00DD22C40269}" dt="2018-09-24T20:58:47.475" v="3757"/>
          <ac:spMkLst>
            <pc:docMk/>
            <pc:sldMk cId="320888343" sldId="389"/>
            <ac:spMk id="7" creationId="{00000000-0000-0000-0000-000000000000}"/>
          </ac:spMkLst>
        </pc:spChg>
        <pc:spChg chg="add del">
          <ac:chgData name="Jose Siqueira" userId="94c393a73704f6b1" providerId="LiveId" clId="{1CB52EDC-D9D8-48E3-A12E-00DD22C40269}" dt="2018-09-24T20:54:21.376" v="3745"/>
          <ac:spMkLst>
            <pc:docMk/>
            <pc:sldMk cId="320888343" sldId="389"/>
            <ac:spMk id="9" creationId="{018C0D0A-9236-4263-9FD6-87C668462CB6}"/>
          </ac:spMkLst>
        </pc:spChg>
        <pc:picChg chg="add mod">
          <ac:chgData name="Jose Siqueira" userId="94c393a73704f6b1" providerId="LiveId" clId="{1CB52EDC-D9D8-48E3-A12E-00DD22C40269}" dt="2018-09-24T20:58:55.046" v="3759" actId="14100"/>
          <ac:picMkLst>
            <pc:docMk/>
            <pc:sldMk cId="320888343" sldId="389"/>
            <ac:picMk id="3" creationId="{1E7EF95D-9DDF-45E5-BA13-F8220E627544}"/>
          </ac:picMkLst>
        </pc:picChg>
        <pc:picChg chg="del">
          <ac:chgData name="Jose Siqueira" userId="94c393a73704f6b1" providerId="LiveId" clId="{1CB52EDC-D9D8-48E3-A12E-00DD22C40269}" dt="2018-09-24T20:54:44.623" v="3748" actId="478"/>
          <ac:picMkLst>
            <pc:docMk/>
            <pc:sldMk cId="320888343" sldId="389"/>
            <ac:picMk id="8" creationId="{E6952562-0062-4616-8324-6321B9A3D32D}"/>
          </ac:picMkLst>
        </pc:picChg>
      </pc:sldChg>
      <pc:sldChg chg="modSp ord modNotesTx">
        <pc:chgData name="Jose Siqueira" userId="94c393a73704f6b1" providerId="LiveId" clId="{1CB52EDC-D9D8-48E3-A12E-00DD22C40269}" dt="2018-09-24T19:02:35.454" v="476" actId="6549"/>
        <pc:sldMkLst>
          <pc:docMk/>
          <pc:sldMk cId="4271987511" sldId="397"/>
        </pc:sldMkLst>
        <pc:spChg chg="mod">
          <ac:chgData name="Jose Siqueira" userId="94c393a73704f6b1" providerId="LiveId" clId="{1CB52EDC-D9D8-48E3-A12E-00DD22C40269}" dt="2018-09-24T19:02:10.735" v="475" actId="20577"/>
          <ac:spMkLst>
            <pc:docMk/>
            <pc:sldMk cId="4271987511" sldId="397"/>
            <ac:spMk id="3" creationId="{ADE67D7E-A0A0-4A69-B9B6-1EC52EA24540}"/>
          </ac:spMkLst>
        </pc:spChg>
      </pc:sldChg>
      <pc:sldChg chg="addSp delSp modSp">
        <pc:chgData name="Jose Siqueira" userId="94c393a73704f6b1" providerId="LiveId" clId="{1CB52EDC-D9D8-48E3-A12E-00DD22C40269}" dt="2018-09-24T20:07:26.090" v="2863" actId="12"/>
        <pc:sldMkLst>
          <pc:docMk/>
          <pc:sldMk cId="4098791577" sldId="398"/>
        </pc:sldMkLst>
        <pc:spChg chg="mod">
          <ac:chgData name="Jose Siqueira" userId="94c393a73704f6b1" providerId="LiveId" clId="{1CB52EDC-D9D8-48E3-A12E-00DD22C40269}" dt="2018-09-24T20:04:55.963" v="2647" actId="20577"/>
          <ac:spMkLst>
            <pc:docMk/>
            <pc:sldMk cId="4098791577" sldId="398"/>
            <ac:spMk id="2" creationId="{2B99E48F-579C-4FF4-87FD-445978954632}"/>
          </ac:spMkLst>
        </pc:spChg>
        <pc:spChg chg="add mod">
          <ac:chgData name="Jose Siqueira" userId="94c393a73704f6b1" providerId="LiveId" clId="{1CB52EDC-D9D8-48E3-A12E-00DD22C40269}" dt="2018-09-24T20:07:26.090" v="2863" actId="12"/>
          <ac:spMkLst>
            <pc:docMk/>
            <pc:sldMk cId="4098791577" sldId="398"/>
            <ac:spMk id="4" creationId="{0E9C6AC3-08AD-4708-AF09-66AEF71031B8}"/>
          </ac:spMkLst>
        </pc:spChg>
        <pc:picChg chg="del">
          <ac:chgData name="Jose Siqueira" userId="94c393a73704f6b1" providerId="LiveId" clId="{1CB52EDC-D9D8-48E3-A12E-00DD22C40269}" dt="2018-09-24T20:03:08.666" v="2602" actId="478"/>
          <ac:picMkLst>
            <pc:docMk/>
            <pc:sldMk cId="4098791577" sldId="398"/>
            <ac:picMk id="7" creationId="{00000000-0000-0000-0000-000000000000}"/>
          </ac:picMkLst>
        </pc:picChg>
      </pc:sldChg>
      <pc:sldChg chg="del">
        <pc:chgData name="Jose Siqueira" userId="94c393a73704f6b1" providerId="LiveId" clId="{1CB52EDC-D9D8-48E3-A12E-00DD22C40269}" dt="2018-09-24T20:14:34.800" v="3092" actId="2696"/>
        <pc:sldMkLst>
          <pc:docMk/>
          <pc:sldMk cId="3789136997" sldId="399"/>
        </pc:sldMkLst>
      </pc:sldChg>
      <pc:sldChg chg="del">
        <pc:chgData name="Jose Siqueira" userId="94c393a73704f6b1" providerId="LiveId" clId="{1CB52EDC-D9D8-48E3-A12E-00DD22C40269}" dt="2018-09-24T20:14:38.894" v="3095" actId="2696"/>
        <pc:sldMkLst>
          <pc:docMk/>
          <pc:sldMk cId="1895304904" sldId="400"/>
        </pc:sldMkLst>
      </pc:sldChg>
      <pc:sldChg chg="del">
        <pc:chgData name="Jose Siqueira" userId="94c393a73704f6b1" providerId="LiveId" clId="{1CB52EDC-D9D8-48E3-A12E-00DD22C40269}" dt="2018-09-24T20:14:42.800" v="3096" actId="2696"/>
        <pc:sldMkLst>
          <pc:docMk/>
          <pc:sldMk cId="2175341905" sldId="401"/>
        </pc:sldMkLst>
      </pc:sldChg>
      <pc:sldChg chg="del">
        <pc:chgData name="Jose Siqueira" userId="94c393a73704f6b1" providerId="LiveId" clId="{1CB52EDC-D9D8-48E3-A12E-00DD22C40269}" dt="2018-09-24T20:14:43.628" v="3097" actId="2696"/>
        <pc:sldMkLst>
          <pc:docMk/>
          <pc:sldMk cId="2823458759" sldId="402"/>
        </pc:sldMkLst>
      </pc:sldChg>
      <pc:sldChg chg="del">
        <pc:chgData name="Jose Siqueira" userId="94c393a73704f6b1" providerId="LiveId" clId="{1CB52EDC-D9D8-48E3-A12E-00DD22C40269}" dt="2018-09-24T20:14:45.097" v="3098" actId="2696"/>
        <pc:sldMkLst>
          <pc:docMk/>
          <pc:sldMk cId="2890440461" sldId="403"/>
        </pc:sldMkLst>
      </pc:sldChg>
      <pc:sldChg chg="del">
        <pc:chgData name="Jose Siqueira" userId="94c393a73704f6b1" providerId="LiveId" clId="{1CB52EDC-D9D8-48E3-A12E-00DD22C40269}" dt="2018-09-24T20:14:47.675" v="3099" actId="2696"/>
        <pc:sldMkLst>
          <pc:docMk/>
          <pc:sldMk cId="4059757246" sldId="404"/>
        </pc:sldMkLst>
      </pc:sldChg>
      <pc:sldChg chg="del">
        <pc:chgData name="Jose Siqueira" userId="94c393a73704f6b1" providerId="LiveId" clId="{1CB52EDC-D9D8-48E3-A12E-00DD22C40269}" dt="2018-09-24T20:14:51.300" v="3100" actId="2696"/>
        <pc:sldMkLst>
          <pc:docMk/>
          <pc:sldMk cId="1193349026" sldId="405"/>
        </pc:sldMkLst>
      </pc:sldChg>
      <pc:sldChg chg="del">
        <pc:chgData name="Jose Siqueira" userId="94c393a73704f6b1" providerId="LiveId" clId="{1CB52EDC-D9D8-48E3-A12E-00DD22C40269}" dt="2018-09-24T20:14:52.472" v="3101" actId="2696"/>
        <pc:sldMkLst>
          <pc:docMk/>
          <pc:sldMk cId="1297548590" sldId="406"/>
        </pc:sldMkLst>
      </pc:sldChg>
      <pc:sldChg chg="del">
        <pc:chgData name="Jose Siqueira" userId="94c393a73704f6b1" providerId="LiveId" clId="{1CB52EDC-D9D8-48E3-A12E-00DD22C40269}" dt="2018-09-24T20:14:55.362" v="3102" actId="2696"/>
        <pc:sldMkLst>
          <pc:docMk/>
          <pc:sldMk cId="3262155245" sldId="407"/>
        </pc:sldMkLst>
      </pc:sldChg>
      <pc:sldChg chg="del">
        <pc:chgData name="Jose Siqueira" userId="94c393a73704f6b1" providerId="LiveId" clId="{1CB52EDC-D9D8-48E3-A12E-00DD22C40269}" dt="2018-09-24T20:28:49.024" v="3351" actId="2696"/>
        <pc:sldMkLst>
          <pc:docMk/>
          <pc:sldMk cId="502367241" sldId="410"/>
        </pc:sldMkLst>
      </pc:sldChg>
      <pc:sldChg chg="del">
        <pc:chgData name="Jose Siqueira" userId="94c393a73704f6b1" providerId="LiveId" clId="{1CB52EDC-D9D8-48E3-A12E-00DD22C40269}" dt="2018-09-24T18:36:21.752" v="29" actId="2696"/>
        <pc:sldMkLst>
          <pc:docMk/>
          <pc:sldMk cId="1411097765" sldId="415"/>
        </pc:sldMkLst>
      </pc:sldChg>
      <pc:sldChg chg="add">
        <pc:chgData name="Jose Siqueira" userId="94c393a73704f6b1" providerId="LiveId" clId="{1CB52EDC-D9D8-48E3-A12E-00DD22C40269}" dt="2018-09-24T18:36:32.920" v="31"/>
        <pc:sldMkLst>
          <pc:docMk/>
          <pc:sldMk cId="3946205817" sldId="415"/>
        </pc:sldMkLst>
      </pc:sldChg>
      <pc:sldChg chg="del">
        <pc:chgData name="Jose Siqueira" userId="94c393a73704f6b1" providerId="LiveId" clId="{1CB52EDC-D9D8-48E3-A12E-00DD22C40269}" dt="2018-09-24T18:36:21.798" v="30" actId="2696"/>
        <pc:sldMkLst>
          <pc:docMk/>
          <pc:sldMk cId="856271241" sldId="416"/>
        </pc:sldMkLst>
      </pc:sldChg>
      <pc:sldChg chg="add">
        <pc:chgData name="Jose Siqueira" userId="94c393a73704f6b1" providerId="LiveId" clId="{1CB52EDC-D9D8-48E3-A12E-00DD22C40269}" dt="2018-09-24T18:36:32.920" v="31"/>
        <pc:sldMkLst>
          <pc:docMk/>
          <pc:sldMk cId="3962700351" sldId="416"/>
        </pc:sldMkLst>
      </pc:sldChg>
      <pc:sldChg chg="del">
        <pc:chgData name="Jose Siqueira" userId="94c393a73704f6b1" providerId="LiveId" clId="{1CB52EDC-D9D8-48E3-A12E-00DD22C40269}" dt="2018-09-24T18:35:47.111" v="19" actId="2696"/>
        <pc:sldMkLst>
          <pc:docMk/>
          <pc:sldMk cId="0" sldId="417"/>
        </pc:sldMkLst>
      </pc:sldChg>
      <pc:sldChg chg="del">
        <pc:chgData name="Jose Siqueira" userId="94c393a73704f6b1" providerId="LiveId" clId="{1CB52EDC-D9D8-48E3-A12E-00DD22C40269}" dt="2018-09-24T18:35:51.812" v="22" actId="2696"/>
        <pc:sldMkLst>
          <pc:docMk/>
          <pc:sldMk cId="0" sldId="418"/>
        </pc:sldMkLst>
      </pc:sldChg>
      <pc:sldChg chg="del">
        <pc:chgData name="Jose Siqueira" userId="94c393a73704f6b1" providerId="LiveId" clId="{1CB52EDC-D9D8-48E3-A12E-00DD22C40269}" dt="2018-09-24T18:35:52.641" v="23" actId="2696"/>
        <pc:sldMkLst>
          <pc:docMk/>
          <pc:sldMk cId="0" sldId="419"/>
        </pc:sldMkLst>
      </pc:sldChg>
      <pc:sldChg chg="del">
        <pc:chgData name="Jose Siqueira" userId="94c393a73704f6b1" providerId="LiveId" clId="{1CB52EDC-D9D8-48E3-A12E-00DD22C40269}" dt="2018-09-24T18:35:53.407" v="24" actId="2696"/>
        <pc:sldMkLst>
          <pc:docMk/>
          <pc:sldMk cId="0" sldId="420"/>
        </pc:sldMkLst>
      </pc:sldChg>
      <pc:sldChg chg="del">
        <pc:chgData name="Jose Siqueira" userId="94c393a73704f6b1" providerId="LiveId" clId="{1CB52EDC-D9D8-48E3-A12E-00DD22C40269}" dt="2018-09-24T18:35:54.098" v="25" actId="2696"/>
        <pc:sldMkLst>
          <pc:docMk/>
          <pc:sldMk cId="0" sldId="421"/>
        </pc:sldMkLst>
      </pc:sldChg>
      <pc:sldChg chg="del">
        <pc:chgData name="Jose Siqueira" userId="94c393a73704f6b1" providerId="LiveId" clId="{1CB52EDC-D9D8-48E3-A12E-00DD22C40269}" dt="2018-09-24T18:35:54.939" v="26" actId="2696"/>
        <pc:sldMkLst>
          <pc:docMk/>
          <pc:sldMk cId="0" sldId="422"/>
        </pc:sldMkLst>
      </pc:sldChg>
      <pc:sldChg chg="del">
        <pc:chgData name="Jose Siqueira" userId="94c393a73704f6b1" providerId="LiveId" clId="{1CB52EDC-D9D8-48E3-A12E-00DD22C40269}" dt="2018-09-24T18:35:56.113" v="27" actId="2696"/>
        <pc:sldMkLst>
          <pc:docMk/>
          <pc:sldMk cId="0" sldId="423"/>
        </pc:sldMkLst>
      </pc:sldChg>
      <pc:sldChg chg="del">
        <pc:chgData name="Jose Siqueira" userId="94c393a73704f6b1" providerId="LiveId" clId="{1CB52EDC-D9D8-48E3-A12E-00DD22C40269}" dt="2018-09-24T18:35:57.829" v="28" actId="2696"/>
        <pc:sldMkLst>
          <pc:docMk/>
          <pc:sldMk cId="0" sldId="424"/>
        </pc:sldMkLst>
      </pc:sldChg>
      <pc:sldChg chg="del">
        <pc:chgData name="Jose Siqueira" userId="94c393a73704f6b1" providerId="LiveId" clId="{1CB52EDC-D9D8-48E3-A12E-00DD22C40269}" dt="2018-09-24T20:14:36.019" v="3093" actId="2696"/>
        <pc:sldMkLst>
          <pc:docMk/>
          <pc:sldMk cId="3789136997" sldId="425"/>
        </pc:sldMkLst>
      </pc:sldChg>
      <pc:sldChg chg="del">
        <pc:chgData name="Jose Siqueira" userId="94c393a73704f6b1" providerId="LiveId" clId="{1CB52EDC-D9D8-48E3-A12E-00DD22C40269}" dt="2018-09-24T20:14:36.644" v="3094" actId="2696"/>
        <pc:sldMkLst>
          <pc:docMk/>
          <pc:sldMk cId="3789136997" sldId="426"/>
        </pc:sldMkLst>
      </pc:sldChg>
      <pc:sldChg chg="del">
        <pc:chgData name="Jose Siqueira" userId="94c393a73704f6b1" providerId="LiveId" clId="{1CB52EDC-D9D8-48E3-A12E-00DD22C40269}" dt="2018-09-24T20:14:56.266" v="3103" actId="2696"/>
        <pc:sldMkLst>
          <pc:docMk/>
          <pc:sldMk cId="3262155245" sldId="427"/>
        </pc:sldMkLst>
      </pc:sldChg>
      <pc:sldChg chg="del">
        <pc:chgData name="Jose Siqueira" userId="94c393a73704f6b1" providerId="LiveId" clId="{1CB52EDC-D9D8-48E3-A12E-00DD22C40269}" dt="2018-09-24T20:14:58.290" v="3104" actId="2696"/>
        <pc:sldMkLst>
          <pc:docMk/>
          <pc:sldMk cId="3262155245" sldId="428"/>
        </pc:sldMkLst>
      </pc:sldChg>
      <pc:sldChg chg="del">
        <pc:chgData name="Jose Siqueira" userId="94c393a73704f6b1" providerId="LiveId" clId="{1CB52EDC-D9D8-48E3-A12E-00DD22C40269}" dt="2018-09-24T20:15:00.009" v="3105" actId="2696"/>
        <pc:sldMkLst>
          <pc:docMk/>
          <pc:sldMk cId="3262155245" sldId="429"/>
        </pc:sldMkLst>
      </pc:sldChg>
      <pc:sldChg chg="del">
        <pc:chgData name="Jose Siqueira" userId="94c393a73704f6b1" providerId="LiveId" clId="{1CB52EDC-D9D8-48E3-A12E-00DD22C40269}" dt="2018-09-24T20:15:01.493" v="3106" actId="2696"/>
        <pc:sldMkLst>
          <pc:docMk/>
          <pc:sldMk cId="3262155245" sldId="430"/>
        </pc:sldMkLst>
      </pc:sldChg>
      <pc:sldChg chg="del">
        <pc:chgData name="Jose Siqueira" userId="94c393a73704f6b1" providerId="LiveId" clId="{1CB52EDC-D9D8-48E3-A12E-00DD22C40269}" dt="2018-09-24T20:15:04.025" v="3107" actId="2696"/>
        <pc:sldMkLst>
          <pc:docMk/>
          <pc:sldMk cId="3262155245" sldId="431"/>
        </pc:sldMkLst>
      </pc:sldChg>
      <pc:sldChg chg="del">
        <pc:chgData name="Jose Siqueira" userId="94c393a73704f6b1" providerId="LiveId" clId="{1CB52EDC-D9D8-48E3-A12E-00DD22C40269}" dt="2018-09-24T20:15:05.884" v="3108" actId="2696"/>
        <pc:sldMkLst>
          <pc:docMk/>
          <pc:sldMk cId="0" sldId="432"/>
        </pc:sldMkLst>
      </pc:sldChg>
      <pc:sldChg chg="del">
        <pc:chgData name="Jose Siqueira" userId="94c393a73704f6b1" providerId="LiveId" clId="{1CB52EDC-D9D8-48E3-A12E-00DD22C40269}" dt="2018-09-24T18:35:49.273" v="20" actId="2696"/>
        <pc:sldMkLst>
          <pc:docMk/>
          <pc:sldMk cId="1627972476" sldId="433"/>
        </pc:sldMkLst>
      </pc:sldChg>
      <pc:sldChg chg="del">
        <pc:chgData name="Jose Siqueira" userId="94c393a73704f6b1" providerId="LiveId" clId="{1CB52EDC-D9D8-48E3-A12E-00DD22C40269}" dt="2018-09-24T18:35:50.295" v="21" actId="2696"/>
        <pc:sldMkLst>
          <pc:docMk/>
          <pc:sldMk cId="3655021692" sldId="434"/>
        </pc:sldMkLst>
      </pc:sldChg>
      <pc:sldChg chg="del">
        <pc:chgData name="Jose Siqueira" userId="94c393a73704f6b1" providerId="LiveId" clId="{1CB52EDC-D9D8-48E3-A12E-00DD22C40269}" dt="2018-09-24T20:28:46.696" v="3350" actId="2696"/>
        <pc:sldMkLst>
          <pc:docMk/>
          <pc:sldMk cId="959567410" sldId="435"/>
        </pc:sldMkLst>
      </pc:sldChg>
      <pc:sldChg chg="del">
        <pc:chgData name="Jose Siqueira" userId="94c393a73704f6b1" providerId="LiveId" clId="{1CB52EDC-D9D8-48E3-A12E-00DD22C40269}" dt="2018-09-24T20:28:44.585" v="3349" actId="2696"/>
        <pc:sldMkLst>
          <pc:docMk/>
          <pc:sldMk cId="1390891057" sldId="436"/>
        </pc:sldMkLst>
      </pc:sldChg>
      <pc:sldChg chg="del">
        <pc:chgData name="Jose Siqueira" userId="94c393a73704f6b1" providerId="LiveId" clId="{1CB52EDC-D9D8-48E3-A12E-00DD22C40269}" dt="2018-09-24T20:28:41.350" v="3348" actId="2696"/>
        <pc:sldMkLst>
          <pc:docMk/>
          <pc:sldMk cId="476467057" sldId="437"/>
        </pc:sldMkLst>
      </pc:sldChg>
      <pc:sldChg chg="del">
        <pc:chgData name="Jose Siqueira" userId="94c393a73704f6b1" providerId="LiveId" clId="{1CB52EDC-D9D8-48E3-A12E-00DD22C40269}" dt="2018-09-24T20:28:39.413" v="3347" actId="2696"/>
        <pc:sldMkLst>
          <pc:docMk/>
          <pc:sldMk cId="1943408428" sldId="438"/>
        </pc:sldMkLst>
      </pc:sldChg>
      <pc:sldChg chg="del">
        <pc:chgData name="Jose Siqueira" userId="94c393a73704f6b1" providerId="LiveId" clId="{1CB52EDC-D9D8-48E3-A12E-00DD22C40269}" dt="2018-09-24T20:28:37.882" v="3346" actId="2696"/>
        <pc:sldMkLst>
          <pc:docMk/>
          <pc:sldMk cId="4194686382" sldId="439"/>
        </pc:sldMkLst>
      </pc:sldChg>
      <pc:sldChg chg="del">
        <pc:chgData name="Jose Siqueira" userId="94c393a73704f6b1" providerId="LiveId" clId="{1CB52EDC-D9D8-48E3-A12E-00DD22C40269}" dt="2018-09-24T20:28:36.147" v="3345" actId="2696"/>
        <pc:sldMkLst>
          <pc:docMk/>
          <pc:sldMk cId="2494189166" sldId="440"/>
        </pc:sldMkLst>
      </pc:sldChg>
      <pc:sldChg chg="del">
        <pc:chgData name="Jose Siqueira" userId="94c393a73704f6b1" providerId="LiveId" clId="{1CB52EDC-D9D8-48E3-A12E-00DD22C40269}" dt="2018-09-24T20:28:33.491" v="3344" actId="2696"/>
        <pc:sldMkLst>
          <pc:docMk/>
          <pc:sldMk cId="3407493787" sldId="441"/>
        </pc:sldMkLst>
      </pc:sldChg>
      <pc:sldChg chg="del">
        <pc:chgData name="Jose Siqueira" userId="94c393a73704f6b1" providerId="LiveId" clId="{1CB52EDC-D9D8-48E3-A12E-00DD22C40269}" dt="2018-09-24T20:28:30.851" v="3343" actId="2696"/>
        <pc:sldMkLst>
          <pc:docMk/>
          <pc:sldMk cId="989334957" sldId="442"/>
        </pc:sldMkLst>
      </pc:sldChg>
      <pc:sldChg chg="del">
        <pc:chgData name="Jose Siqueira" userId="94c393a73704f6b1" providerId="LiveId" clId="{1CB52EDC-D9D8-48E3-A12E-00DD22C40269}" dt="2018-09-24T20:28:26.811" v="3342" actId="2696"/>
        <pc:sldMkLst>
          <pc:docMk/>
          <pc:sldMk cId="3981567618" sldId="443"/>
        </pc:sldMkLst>
      </pc:sldChg>
      <pc:sldChg chg="del">
        <pc:chgData name="Jose Siqueira" userId="94c393a73704f6b1" providerId="LiveId" clId="{1CB52EDC-D9D8-48E3-A12E-00DD22C40269}" dt="2018-09-24T20:28:22.904" v="3341" actId="2696"/>
        <pc:sldMkLst>
          <pc:docMk/>
          <pc:sldMk cId="1744585758" sldId="444"/>
        </pc:sldMkLst>
      </pc:sldChg>
      <pc:sldChg chg="del">
        <pc:chgData name="Jose Siqueira" userId="94c393a73704f6b1" providerId="LiveId" clId="{1CB52EDC-D9D8-48E3-A12E-00DD22C40269}" dt="2018-09-24T20:28:20.184" v="3340" actId="2696"/>
        <pc:sldMkLst>
          <pc:docMk/>
          <pc:sldMk cId="2555792936" sldId="445"/>
        </pc:sldMkLst>
      </pc:sldChg>
      <pc:sldChg chg="modSp add">
        <pc:chgData name="Jose Siqueira" userId="94c393a73704f6b1" providerId="LiveId" clId="{1CB52EDC-D9D8-48E3-A12E-00DD22C40269}" dt="2018-09-24T19:14:04.737" v="1384" actId="20577"/>
        <pc:sldMkLst>
          <pc:docMk/>
          <pc:sldMk cId="3326852574" sldId="446"/>
        </pc:sldMkLst>
        <pc:spChg chg="mod">
          <ac:chgData name="Jose Siqueira" userId="94c393a73704f6b1" providerId="LiveId" clId="{1CB52EDC-D9D8-48E3-A12E-00DD22C40269}" dt="2018-09-24T19:02:57.150" v="504" actId="20577"/>
          <ac:spMkLst>
            <pc:docMk/>
            <pc:sldMk cId="3326852574" sldId="446"/>
            <ac:spMk id="2" creationId="{C7DCCF9C-18DD-4F68-B44B-E18625C92284}"/>
          </ac:spMkLst>
        </pc:spChg>
        <pc:spChg chg="mod">
          <ac:chgData name="Jose Siqueira" userId="94c393a73704f6b1" providerId="LiveId" clId="{1CB52EDC-D9D8-48E3-A12E-00DD22C40269}" dt="2018-09-24T19:14:04.737" v="1384" actId="20577"/>
          <ac:spMkLst>
            <pc:docMk/>
            <pc:sldMk cId="3326852574" sldId="446"/>
            <ac:spMk id="3" creationId="{DFE8B6BB-064C-4108-A535-7A737C3F70B0}"/>
          </ac:spMkLst>
        </pc:spChg>
      </pc:sldChg>
      <pc:sldChg chg="addSp delSp modSp add mod setBg setClrOvrMap">
        <pc:chgData name="Jose Siqueira" userId="94c393a73704f6b1" providerId="LiveId" clId="{1CB52EDC-D9D8-48E3-A12E-00DD22C40269}" dt="2018-09-24T19:36:52.065" v="1653" actId="20577"/>
        <pc:sldMkLst>
          <pc:docMk/>
          <pc:sldMk cId="585970009" sldId="447"/>
        </pc:sldMkLst>
        <pc:spChg chg="mo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2" creationId="{59DEDF17-8B24-4CBA-959B-5D272A3A02D8}"/>
          </ac:spMkLst>
        </pc:spChg>
        <pc:spChg chg="del">
          <ac:chgData name="Jose Siqueira" userId="94c393a73704f6b1" providerId="LiveId" clId="{1CB52EDC-D9D8-48E3-A12E-00DD22C40269}" dt="2018-09-24T19:34:50.802" v="1623"/>
          <ac:spMkLst>
            <pc:docMk/>
            <pc:sldMk cId="585970009" sldId="447"/>
            <ac:spMk id="3" creationId="{7EED9765-9028-47EE-9117-EF32D68F0C8F}"/>
          </ac:spMkLst>
        </pc:spChg>
        <pc:spChg chg="add mod">
          <ac:chgData name="Jose Siqueira" userId="94c393a73704f6b1" providerId="LiveId" clId="{1CB52EDC-D9D8-48E3-A12E-00DD22C40269}" dt="2018-09-24T19:36:52.065" v="1653" actId="20577"/>
          <ac:spMkLst>
            <pc:docMk/>
            <pc:sldMk cId="585970009" sldId="447"/>
            <ac:spMk id="9" creationId="{78A391C3-A2D4-4DB2-855D-4866C202046E}"/>
          </ac:spMkLst>
        </pc:spChg>
        <pc:spChg chg="ad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12" creationId="{8C1FC8BA-94E6-44F7-B346-6A2215E66D2E}"/>
          </ac:spMkLst>
        </pc:spChg>
        <pc:spChg chg="ad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14" creationId="{A8329D92-4903-43FF-90F4-878F5D3F1D22}"/>
          </ac:spMkLst>
        </pc:spChg>
        <pc:spChg chg="ad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16" creationId="{567B1EEF-AB32-40F7-AD5F-41E0EA001EBE}"/>
          </ac:spMkLst>
        </pc:spChg>
        <pc:picChg chg="add del mod">
          <ac:chgData name="Jose Siqueira" userId="94c393a73704f6b1" providerId="LiveId" clId="{1CB52EDC-D9D8-48E3-A12E-00DD22C40269}" dt="2018-09-24T19:36:04.020" v="1626" actId="26606"/>
          <ac:picMkLst>
            <pc:docMk/>
            <pc:sldMk cId="585970009" sldId="447"/>
            <ac:picMk id="4" creationId="{E68C08EF-CA91-4D9E-814B-9FE5193DF49D}"/>
          </ac:picMkLst>
        </pc:picChg>
        <pc:picChg chg="add">
          <ac:chgData name="Jose Siqueira" userId="94c393a73704f6b1" providerId="LiveId" clId="{1CB52EDC-D9D8-48E3-A12E-00DD22C40269}" dt="2018-09-24T19:36:04.020" v="1626" actId="26606"/>
          <ac:picMkLst>
            <pc:docMk/>
            <pc:sldMk cId="585970009" sldId="447"/>
            <ac:picMk id="7" creationId="{E68C08EF-CA91-4D9E-814B-9FE5193DF49D}"/>
          </ac:picMkLst>
        </pc:picChg>
      </pc:sldChg>
      <pc:sldChg chg="modSp add modNotesTx">
        <pc:chgData name="Jose Siqueira" userId="94c393a73704f6b1" providerId="LiveId" clId="{1CB52EDC-D9D8-48E3-A12E-00DD22C40269}" dt="2018-09-24T19:21:42.675" v="1568"/>
        <pc:sldMkLst>
          <pc:docMk/>
          <pc:sldMk cId="4222058751" sldId="448"/>
        </pc:sldMkLst>
        <pc:spChg chg="mod">
          <ac:chgData name="Jose Siqueira" userId="94c393a73704f6b1" providerId="LiveId" clId="{1CB52EDC-D9D8-48E3-A12E-00DD22C40269}" dt="2018-09-24T19:16:58.720" v="1482" actId="1036"/>
          <ac:spMkLst>
            <pc:docMk/>
            <pc:sldMk cId="4222058751" sldId="448"/>
            <ac:spMk id="2" creationId="{C7DCCF9C-18DD-4F68-B44B-E18625C92284}"/>
          </ac:spMkLst>
        </pc:spChg>
        <pc:spChg chg="mod">
          <ac:chgData name="Jose Siqueira" userId="94c393a73704f6b1" providerId="LiveId" clId="{1CB52EDC-D9D8-48E3-A12E-00DD22C40269}" dt="2018-09-24T19:21:42.675" v="1568"/>
          <ac:spMkLst>
            <pc:docMk/>
            <pc:sldMk cId="4222058751" sldId="448"/>
            <ac:spMk id="3" creationId="{DFE8B6BB-064C-4108-A535-7A737C3F70B0}"/>
          </ac:spMkLst>
        </pc:spChg>
      </pc:sldChg>
      <pc:sldChg chg="modSp add">
        <pc:chgData name="Jose Siqueira" userId="94c393a73704f6b1" providerId="LiveId" clId="{1CB52EDC-D9D8-48E3-A12E-00DD22C40269}" dt="2018-09-24T20:27:49.560" v="3337" actId="12"/>
        <pc:sldMkLst>
          <pc:docMk/>
          <pc:sldMk cId="3560870280" sldId="449"/>
        </pc:sldMkLst>
        <pc:spChg chg="mod">
          <ac:chgData name="Jose Siqueira" userId="94c393a73704f6b1" providerId="LiveId" clId="{1CB52EDC-D9D8-48E3-A12E-00DD22C40269}" dt="2018-09-24T19:45:19.262" v="1729" actId="20577"/>
          <ac:spMkLst>
            <pc:docMk/>
            <pc:sldMk cId="3560870280" sldId="449"/>
            <ac:spMk id="2" creationId="{6EE13C5C-5CB5-464F-953E-A8DE80E788AE}"/>
          </ac:spMkLst>
        </pc:spChg>
        <pc:spChg chg="mod">
          <ac:chgData name="Jose Siqueira" userId="94c393a73704f6b1" providerId="LiveId" clId="{1CB52EDC-D9D8-48E3-A12E-00DD22C40269}" dt="2018-09-24T20:27:49.560" v="3337" actId="12"/>
          <ac:spMkLst>
            <pc:docMk/>
            <pc:sldMk cId="3560870280" sldId="449"/>
            <ac:spMk id="3" creationId="{3C1C75D7-C2BA-48C2-BEB3-73DD96842F02}"/>
          </ac:spMkLst>
        </pc:spChg>
      </pc:sldChg>
      <pc:sldChg chg="addSp delSp modSp add mod setBg setClrOvrMap delDesignElem modNotesTx">
        <pc:chgData name="Jose Siqueira" userId="94c393a73704f6b1" providerId="LiveId" clId="{1CB52EDC-D9D8-48E3-A12E-00DD22C40269}" dt="2018-09-24T19:44:41.194" v="1719" actId="6549"/>
        <pc:sldMkLst>
          <pc:docMk/>
          <pc:sldMk cId="3952350297" sldId="450"/>
        </pc:sldMkLst>
        <pc:spChg chg="mod">
          <ac:chgData name="Jose Siqueira" userId="94c393a73704f6b1" providerId="LiveId" clId="{1CB52EDC-D9D8-48E3-A12E-00DD22C40269}" dt="2018-09-24T19:42:11.835" v="1703" actId="6549"/>
          <ac:spMkLst>
            <pc:docMk/>
            <pc:sldMk cId="3952350297" sldId="450"/>
            <ac:spMk id="2" creationId="{59DEDF17-8B24-4CBA-959B-5D272A3A02D8}"/>
          </ac:spMkLst>
        </pc:spChg>
        <pc:spChg chg="mod">
          <ac:chgData name="Jose Siqueira" userId="94c393a73704f6b1" providerId="LiveId" clId="{1CB52EDC-D9D8-48E3-A12E-00DD22C40269}" dt="2018-09-24T19:41:30.024" v="1657" actId="26606"/>
          <ac:spMkLst>
            <pc:docMk/>
            <pc:sldMk cId="3952350297" sldId="450"/>
            <ac:spMk id="9" creationId="{78A391C3-A2D4-4DB2-855D-4866C202046E}"/>
          </ac:spMkLst>
        </pc:spChg>
        <pc:spChg chg="add">
          <ac:chgData name="Jose Siqueira" userId="94c393a73704f6b1" providerId="LiveId" clId="{1CB52EDC-D9D8-48E3-A12E-00DD22C40269}" dt="2018-09-24T19:41:30.024" v="1657" actId="26606"/>
          <ac:spMkLst>
            <pc:docMk/>
            <pc:sldMk cId="3952350297" sldId="450"/>
            <ac:spMk id="11" creationId="{E2264E67-6F59-4D8D-8E5F-8245B0FEAE76}"/>
          </ac:spMkLst>
        </pc:spChg>
        <pc:spChg chg="del">
          <ac:chgData name="Jose Siqueira" userId="94c393a73704f6b1" providerId="LiveId" clId="{1CB52EDC-D9D8-48E3-A12E-00DD22C40269}" dt="2018-09-24T19:41:12.712" v="1656"/>
          <ac:spMkLst>
            <pc:docMk/>
            <pc:sldMk cId="3952350297" sldId="450"/>
            <ac:spMk id="12" creationId="{8C1FC8BA-94E6-44F7-B346-6A2215E66D2E}"/>
          </ac:spMkLst>
        </pc:spChg>
        <pc:spChg chg="add">
          <ac:chgData name="Jose Siqueira" userId="94c393a73704f6b1" providerId="LiveId" clId="{1CB52EDC-D9D8-48E3-A12E-00DD22C40269}" dt="2018-09-24T19:41:30.024" v="1657" actId="26606"/>
          <ac:spMkLst>
            <pc:docMk/>
            <pc:sldMk cId="3952350297" sldId="450"/>
            <ac:spMk id="13" creationId="{158E1C6E-D299-4F5D-B15B-155EBF7F62FD}"/>
          </ac:spMkLst>
        </pc:spChg>
        <pc:spChg chg="del">
          <ac:chgData name="Jose Siqueira" userId="94c393a73704f6b1" providerId="LiveId" clId="{1CB52EDC-D9D8-48E3-A12E-00DD22C40269}" dt="2018-09-24T19:41:12.712" v="1656"/>
          <ac:spMkLst>
            <pc:docMk/>
            <pc:sldMk cId="3952350297" sldId="450"/>
            <ac:spMk id="14" creationId="{A8329D92-4903-43FF-90F4-878F5D3F1D22}"/>
          </ac:spMkLst>
        </pc:spChg>
        <pc:spChg chg="del">
          <ac:chgData name="Jose Siqueira" userId="94c393a73704f6b1" providerId="LiveId" clId="{1CB52EDC-D9D8-48E3-A12E-00DD22C40269}" dt="2018-09-24T19:41:12.712" v="1656"/>
          <ac:spMkLst>
            <pc:docMk/>
            <pc:sldMk cId="3952350297" sldId="450"/>
            <ac:spMk id="16" creationId="{567B1EEF-AB32-40F7-AD5F-41E0EA001EBE}"/>
          </ac:spMkLst>
        </pc:spChg>
        <pc:picChg chg="add mod">
          <ac:chgData name="Jose Siqueira" userId="94c393a73704f6b1" providerId="LiveId" clId="{1CB52EDC-D9D8-48E3-A12E-00DD22C40269}" dt="2018-09-24T19:44:29.374" v="1718" actId="1037"/>
          <ac:picMkLst>
            <pc:docMk/>
            <pc:sldMk cId="3952350297" sldId="450"/>
            <ac:picMk id="3" creationId="{F8D3516E-389D-4660-878C-198CBFE5CE6D}"/>
          </ac:picMkLst>
        </pc:picChg>
        <pc:picChg chg="del mod">
          <ac:chgData name="Jose Siqueira" userId="94c393a73704f6b1" providerId="LiveId" clId="{1CB52EDC-D9D8-48E3-A12E-00DD22C40269}" dt="2018-09-24T19:44:13.093" v="1710" actId="478"/>
          <ac:picMkLst>
            <pc:docMk/>
            <pc:sldMk cId="3952350297" sldId="450"/>
            <ac:picMk id="7" creationId="{E68C08EF-CA91-4D9E-814B-9FE5193DF49D}"/>
          </ac:picMkLst>
        </pc:picChg>
      </pc:sldChg>
      <pc:sldChg chg="addSp delSp modSp add">
        <pc:chgData name="Jose Siqueira" userId="94c393a73704f6b1" providerId="LiveId" clId="{1CB52EDC-D9D8-48E3-A12E-00DD22C40269}" dt="2018-09-24T19:43:11.424" v="1709" actId="14100"/>
        <pc:sldMkLst>
          <pc:docMk/>
          <pc:sldMk cId="3708761994" sldId="451"/>
        </pc:sldMkLst>
        <pc:picChg chg="add mod">
          <ac:chgData name="Jose Siqueira" userId="94c393a73704f6b1" providerId="LiveId" clId="{1CB52EDC-D9D8-48E3-A12E-00DD22C40269}" dt="2018-09-24T19:43:11.424" v="1709" actId="14100"/>
          <ac:picMkLst>
            <pc:docMk/>
            <pc:sldMk cId="3708761994" sldId="451"/>
            <ac:picMk id="3" creationId="{EF8A2243-9D84-4DB5-83D7-401B0318C08B}"/>
          </ac:picMkLst>
        </pc:picChg>
        <pc:picChg chg="del">
          <ac:chgData name="Jose Siqueira" userId="94c393a73704f6b1" providerId="LiveId" clId="{1CB52EDC-D9D8-48E3-A12E-00DD22C40269}" dt="2018-09-24T19:42:43.149" v="1705" actId="478"/>
          <ac:picMkLst>
            <pc:docMk/>
            <pc:sldMk cId="3708761994" sldId="451"/>
            <ac:picMk id="7" creationId="{E68C08EF-CA91-4D9E-814B-9FE5193DF49D}"/>
          </ac:picMkLst>
        </pc:picChg>
      </pc:sldChg>
      <pc:sldChg chg="modSp add">
        <pc:chgData name="Jose Siqueira" userId="94c393a73704f6b1" providerId="LiveId" clId="{1CB52EDC-D9D8-48E3-A12E-00DD22C40269}" dt="2018-09-24T20:27:38.920" v="3336" actId="12"/>
        <pc:sldMkLst>
          <pc:docMk/>
          <pc:sldMk cId="2119028576" sldId="452"/>
        </pc:sldMkLst>
        <pc:spChg chg="mod">
          <ac:chgData name="Jose Siqueira" userId="94c393a73704f6b1" providerId="LiveId" clId="{1CB52EDC-D9D8-48E3-A12E-00DD22C40269}" dt="2018-09-24T20:02:57.211" v="2601" actId="20577"/>
          <ac:spMkLst>
            <pc:docMk/>
            <pc:sldMk cId="2119028576" sldId="452"/>
            <ac:spMk id="2" creationId="{4B4175AB-A7EF-410A-913D-6F8C63476986}"/>
          </ac:spMkLst>
        </pc:spChg>
        <pc:spChg chg="mod">
          <ac:chgData name="Jose Siqueira" userId="94c393a73704f6b1" providerId="LiveId" clId="{1CB52EDC-D9D8-48E3-A12E-00DD22C40269}" dt="2018-09-24T20:27:38.920" v="3336" actId="12"/>
          <ac:spMkLst>
            <pc:docMk/>
            <pc:sldMk cId="2119028576" sldId="452"/>
            <ac:spMk id="3" creationId="{020B073E-45B6-49B2-B60C-A7314425AFBF}"/>
          </ac:spMkLst>
        </pc:spChg>
      </pc:sldChg>
      <pc:sldChg chg="modSp add">
        <pc:chgData name="Jose Siqueira" userId="94c393a73704f6b1" providerId="LiveId" clId="{1CB52EDC-D9D8-48E3-A12E-00DD22C40269}" dt="2018-09-24T20:11:57.791" v="3026" actId="1076"/>
        <pc:sldMkLst>
          <pc:docMk/>
          <pc:sldMk cId="2488864961" sldId="453"/>
        </pc:sldMkLst>
        <pc:spChg chg="mod">
          <ac:chgData name="Jose Siqueira" userId="94c393a73704f6b1" providerId="LiveId" clId="{1CB52EDC-D9D8-48E3-A12E-00DD22C40269}" dt="2018-09-24T20:11:57.791" v="3026" actId="1076"/>
          <ac:spMkLst>
            <pc:docMk/>
            <pc:sldMk cId="2488864961" sldId="453"/>
            <ac:spMk id="2" creationId="{72A27988-2275-4A37-9314-AE5CCC064B80}"/>
          </ac:spMkLst>
        </pc:spChg>
        <pc:spChg chg="mod">
          <ac:chgData name="Jose Siqueira" userId="94c393a73704f6b1" providerId="LiveId" clId="{1CB52EDC-D9D8-48E3-A12E-00DD22C40269}" dt="2018-09-24T20:10:20.399" v="3018" actId="12"/>
          <ac:spMkLst>
            <pc:docMk/>
            <pc:sldMk cId="2488864961" sldId="453"/>
            <ac:spMk id="3" creationId="{DCA6ADDE-192A-405E-AD93-14B226E86F6E}"/>
          </ac:spMkLst>
        </pc:spChg>
      </pc:sldChg>
      <pc:sldChg chg="modSp add">
        <pc:chgData name="Jose Siqueira" userId="94c393a73704f6b1" providerId="LiveId" clId="{1CB52EDC-D9D8-48E3-A12E-00DD22C40269}" dt="2018-09-24T20:17:54.460" v="3211" actId="1076"/>
        <pc:sldMkLst>
          <pc:docMk/>
          <pc:sldMk cId="626179591" sldId="454"/>
        </pc:sldMkLst>
        <pc:spChg chg="mod">
          <ac:chgData name="Jose Siqueira" userId="94c393a73704f6b1" providerId="LiveId" clId="{1CB52EDC-D9D8-48E3-A12E-00DD22C40269}" dt="2018-09-24T20:17:54.460" v="3211" actId="1076"/>
          <ac:spMkLst>
            <pc:docMk/>
            <pc:sldMk cId="626179591" sldId="454"/>
            <ac:spMk id="2" creationId="{D0BDD124-D768-428E-8F51-417BF249B231}"/>
          </ac:spMkLst>
        </pc:spChg>
        <pc:spChg chg="mod">
          <ac:chgData name="Jose Siqueira" userId="94c393a73704f6b1" providerId="LiveId" clId="{1CB52EDC-D9D8-48E3-A12E-00DD22C40269}" dt="2018-09-24T20:13:48.983" v="3090" actId="12"/>
          <ac:spMkLst>
            <pc:docMk/>
            <pc:sldMk cId="626179591" sldId="454"/>
            <ac:spMk id="3" creationId="{3F317FEF-D538-470C-B730-92950B9B3AC8}"/>
          </ac:spMkLst>
        </pc:spChg>
      </pc:sldChg>
      <pc:sldChg chg="modSp add">
        <pc:chgData name="Jose Siqueira" userId="94c393a73704f6b1" providerId="LiveId" clId="{1CB52EDC-D9D8-48E3-A12E-00DD22C40269}" dt="2018-09-24T20:27:17.961" v="3335" actId="12"/>
        <pc:sldMkLst>
          <pc:docMk/>
          <pc:sldMk cId="2899598483" sldId="455"/>
        </pc:sldMkLst>
        <pc:spChg chg="mod">
          <ac:chgData name="Jose Siqueira" userId="94c393a73704f6b1" providerId="LiveId" clId="{1CB52EDC-D9D8-48E3-A12E-00DD22C40269}" dt="2018-09-24T20:17:34.648" v="3209" actId="1076"/>
          <ac:spMkLst>
            <pc:docMk/>
            <pc:sldMk cId="2899598483" sldId="455"/>
            <ac:spMk id="2" creationId="{6A2B1ADD-55C4-408D-B5B1-7C5B261B5EBA}"/>
          </ac:spMkLst>
        </pc:spChg>
        <pc:spChg chg="mod">
          <ac:chgData name="Jose Siqueira" userId="94c393a73704f6b1" providerId="LiveId" clId="{1CB52EDC-D9D8-48E3-A12E-00DD22C40269}" dt="2018-09-24T20:27:17.961" v="3335" actId="12"/>
          <ac:spMkLst>
            <pc:docMk/>
            <pc:sldMk cId="2899598483" sldId="455"/>
            <ac:spMk id="3" creationId="{C97476A4-4845-4937-8AC8-283B737EBEAB}"/>
          </ac:spMkLst>
        </pc:spChg>
      </pc:sldChg>
      <pc:sldChg chg="modSp add">
        <pc:chgData name="Jose Siqueira" userId="94c393a73704f6b1" providerId="LiveId" clId="{1CB52EDC-D9D8-48E3-A12E-00DD22C40269}" dt="2018-09-24T20:53:33.511" v="3706" actId="14100"/>
        <pc:sldMkLst>
          <pc:docMk/>
          <pc:sldMk cId="1404263104" sldId="456"/>
        </pc:sldMkLst>
        <pc:spChg chg="mod">
          <ac:chgData name="Jose Siqueira" userId="94c393a73704f6b1" providerId="LiveId" clId="{1CB52EDC-D9D8-48E3-A12E-00DD22C40269}" dt="2018-09-24T20:26:59.921" v="3334" actId="20577"/>
          <ac:spMkLst>
            <pc:docMk/>
            <pc:sldMk cId="1404263104" sldId="456"/>
            <ac:spMk id="2" creationId="{B892320F-C3DF-42F6-9B2F-4847036C6F88}"/>
          </ac:spMkLst>
        </pc:spChg>
        <pc:spChg chg="mod">
          <ac:chgData name="Jose Siqueira" userId="94c393a73704f6b1" providerId="LiveId" clId="{1CB52EDC-D9D8-48E3-A12E-00DD22C40269}" dt="2018-09-24T20:53:33.511" v="3706" actId="14100"/>
          <ac:spMkLst>
            <pc:docMk/>
            <pc:sldMk cId="1404263104" sldId="456"/>
            <ac:spMk id="3" creationId="{B92756F7-7D14-4CDF-A8E1-73FB0E4707E0}"/>
          </ac:spMkLst>
        </pc:spChg>
      </pc:sldChg>
      <pc:sldChg chg="addSp delSp modSp add mod setBg setClrOvrMap delDesignElem">
        <pc:chgData name="Jose Siqueira" userId="94c393a73704f6b1" providerId="LiveId" clId="{1CB52EDC-D9D8-48E3-A12E-00DD22C40269}" dt="2018-09-24T21:02:32.046" v="3857" actId="1076"/>
        <pc:sldMkLst>
          <pc:docMk/>
          <pc:sldMk cId="2641806714" sldId="457"/>
        </pc:sldMkLst>
        <pc:spChg chg="mo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" creationId="{1DCD023C-3B31-4364-A90C-C43EA5C9B0FE}"/>
          </ac:spMkLst>
        </pc:spChg>
        <pc:spChg chg="add del mod">
          <ac:chgData name="Jose Siqueira" userId="94c393a73704f6b1" providerId="LiveId" clId="{1CB52EDC-D9D8-48E3-A12E-00DD22C40269}" dt="2018-09-24T21:01:50.483" v="3851" actId="931"/>
          <ac:spMkLst>
            <pc:docMk/>
            <pc:sldMk cId="2641806714" sldId="457"/>
            <ac:spMk id="4" creationId="{2A4C22E6-0C69-4607-91FB-B7803DFC4823}"/>
          </ac:spMkLst>
        </pc:spChg>
        <pc:spChg chg="del">
          <ac:chgData name="Jose Siqueira" userId="94c393a73704f6b1" providerId="LiveId" clId="{1CB52EDC-D9D8-48E3-A12E-00DD22C40269}" dt="2018-09-24T20:59:06.405" v="3760" actId="26606"/>
          <ac:spMkLst>
            <pc:docMk/>
            <pc:sldMk cId="2641806714" sldId="457"/>
            <ac:spMk id="7" creationId="{00000000-0000-0000-0000-000000000000}"/>
          </ac:spMkLst>
        </pc:spChg>
        <pc:spChg chg="del">
          <ac:chgData name="Jose Siqueira" userId="94c393a73704f6b1" providerId="LiveId" clId="{1CB52EDC-D9D8-48E3-A12E-00DD22C40269}" dt="2018-09-24T20:54:27.132" v="3747"/>
          <ac:spMkLst>
            <pc:docMk/>
            <pc:sldMk cId="2641806714" sldId="457"/>
            <ac:spMk id="11" creationId="{133F8CB7-795C-4272-9073-64D8CF97F220}"/>
          </ac:spMkLst>
        </pc:spChg>
        <pc:spChg chg="del">
          <ac:chgData name="Jose Siqueira" userId="94c393a73704f6b1" providerId="LiveId" clId="{1CB52EDC-D9D8-48E3-A12E-00DD22C40269}" dt="2018-09-24T20:54:27.132" v="3747"/>
          <ac:spMkLst>
            <pc:docMk/>
            <pc:sldMk cId="2641806714" sldId="457"/>
            <ac:spMk id="13" creationId="{B7743172-17A8-4FA4-8434-B813E03B7665}"/>
          </ac:spMkLst>
        </pc:spChg>
        <pc:spChg chg="add del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14" creationId="{133F8CB7-795C-4272-9073-64D8CF97F220}"/>
          </ac:spMkLst>
        </pc:spChg>
        <pc:spChg chg="del">
          <ac:chgData name="Jose Siqueira" userId="94c393a73704f6b1" providerId="LiveId" clId="{1CB52EDC-D9D8-48E3-A12E-00DD22C40269}" dt="2018-09-24T20:54:27.132" v="3747"/>
          <ac:spMkLst>
            <pc:docMk/>
            <pc:sldMk cId="2641806714" sldId="457"/>
            <ac:spMk id="15" creationId="{4CE1233C-FD2F-489E-BFDE-086F5FED6491}"/>
          </ac:spMkLst>
        </pc:spChg>
        <pc:spChg chg="add del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16" creationId="{B7743172-17A8-4FA4-8434-B813E03B7665}"/>
          </ac:spMkLst>
        </pc:spChg>
        <pc:spChg chg="add del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18" creationId="{4CE1233C-FD2F-489E-BFDE-086F5FED6491}"/>
          </ac:spMkLst>
        </pc:spChg>
        <pc:spChg chg="ad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3" creationId="{133F8CB7-795C-4272-9073-64D8CF97F220}"/>
          </ac:spMkLst>
        </pc:spChg>
        <pc:spChg chg="ad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5" creationId="{B7743172-17A8-4FA4-8434-B813E03B7665}"/>
          </ac:spMkLst>
        </pc:spChg>
        <pc:spChg chg="ad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7" creationId="{4CE1233C-FD2F-489E-BFDE-086F5FED6491}"/>
          </ac:spMkLst>
        </pc:spChg>
        <pc:picChg chg="add mod">
          <ac:chgData name="Jose Siqueira" userId="94c393a73704f6b1" providerId="LiveId" clId="{1CB52EDC-D9D8-48E3-A12E-00DD22C40269}" dt="2018-09-24T21:02:32.046" v="3857" actId="1076"/>
          <ac:picMkLst>
            <pc:docMk/>
            <pc:sldMk cId="2641806714" sldId="457"/>
            <ac:picMk id="6" creationId="{09CB3CAD-58B8-473C-B515-9AF96FB3C0E2}"/>
          </ac:picMkLst>
        </pc:picChg>
        <pc:picChg chg="del">
          <ac:chgData name="Jose Siqueira" userId="94c393a73704f6b1" providerId="LiveId" clId="{1CB52EDC-D9D8-48E3-A12E-00DD22C40269}" dt="2018-09-24T20:59:06.405" v="3760" actId="26606"/>
          <ac:picMkLst>
            <pc:docMk/>
            <pc:sldMk cId="2641806714" sldId="457"/>
            <ac:picMk id="8" creationId="{E6952562-0062-4616-8324-6321B9A3D32D}"/>
          </ac:picMkLst>
        </pc:picChg>
        <pc:picChg chg="add del">
          <ac:chgData name="Jose Siqueira" userId="94c393a73704f6b1" providerId="LiveId" clId="{1CB52EDC-D9D8-48E3-A12E-00DD22C40269}" dt="2018-09-24T20:59:21.533" v="3763" actId="478"/>
          <ac:picMkLst>
            <pc:docMk/>
            <pc:sldMk cId="2641806714" sldId="457"/>
            <ac:picMk id="10" creationId="{E6952562-0062-4616-8324-6321B9A3D3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2042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544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772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determine which ways of capturing value match up well. Your Quantified Value Proposition will help here. Make sure your distribution channel has the right incentives to sell your product.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220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most common business model, where a customer pays a large up-front charge to obtain the product, with the option to secure ongoing upgrades or maintenance of the product for a recurring fee. The up-front charge may need to come out of the customer’s capital budget, especially if the expense is large, and spending from the capital budget requires a potentially long and formal approval process. The ongoing maintenance charge would come out of the customer’s operating budget. For your business, a large up-front infusion of cash is good because it helps offset your high cost of capital, but with this decision you will very likely minimize your ability to secure a recurring revenue stream.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563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28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25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544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1544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0070C0"/>
          </a:solidFill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86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8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82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  <a:solidFill>
            <a:srgbClr val="0070C0"/>
          </a:solidFill>
        </p:spPr>
        <p:txBody>
          <a:bodyPr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30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70C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solidFill>
            <a:srgbClr val="0070C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229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70C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34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97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70C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4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70C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97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70C0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68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6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solidFill>
            <a:schemeClr val="accent1"/>
          </a:solidFill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  <a:solidFill>
            <a:srgbClr val="0070C0"/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76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r>
              <a:rPr lang="en-US"/>
              <a:t>pef3111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53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pef3111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57E645E-9514-46B1-B7F7-03C4D6A4C5DD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80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808831" y="5573588"/>
            <a:ext cx="7526338" cy="991197"/>
          </a:xfrm>
        </p:spPr>
        <p:txBody>
          <a:bodyPr/>
          <a:lstStyle/>
          <a:p>
            <a:pPr algn="ctr" eaLnBrk="1" hangingPunct="1"/>
            <a:r>
              <a:rPr lang="pt-BR" sz="4400" dirty="0"/>
              <a:t>PEF3111 – aula </a:t>
            </a:r>
            <a:r>
              <a:rPr lang="pt-BR" sz="4400" dirty="0" smtClean="0"/>
              <a:t>9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>9 de outubro, </a:t>
            </a:r>
            <a:r>
              <a:rPr lang="pt-BR" sz="4400" dirty="0"/>
              <a:t>2018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1115616" y="1038188"/>
            <a:ext cx="7526338" cy="434974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pt-BR" sz="14400" dirty="0"/>
              <a:t>Empreendedorismo e Modelos de Negócio</a:t>
            </a:r>
          </a:p>
          <a:p>
            <a:pPr eaLnBrk="1" hangingPunct="1"/>
            <a:r>
              <a:rPr lang="pt-BR" sz="9600" dirty="0"/>
              <a:t>Professor José Antonio Lerosa de Siqueira</a:t>
            </a:r>
          </a:p>
          <a:p>
            <a:pPr eaLnBrk="1" hangingPunct="1"/>
            <a:r>
              <a:rPr lang="pt-BR" sz="9600" dirty="0"/>
              <a:t>jals@usp.br</a:t>
            </a:r>
          </a:p>
          <a:p>
            <a:pPr eaLnBrk="1" hangingPunct="1"/>
            <a:endParaRPr lang="pt-BR" dirty="0">
              <a:solidFill>
                <a:srgbClr val="17375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D16A0-E1EA-4858-9E82-CC496D38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4" y="799210"/>
            <a:ext cx="8712968" cy="970450"/>
          </a:xfrm>
        </p:spPr>
        <p:txBody>
          <a:bodyPr/>
          <a:lstStyle/>
          <a:p>
            <a:r>
              <a:rPr lang="pt-BR" sz="3200" dirty="0"/>
              <a:t>Categorias gerais  de modelos de negócio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/>
              <a:t>2. </a:t>
            </a:r>
            <a:r>
              <a:rPr lang="pt-BR" sz="3200" dirty="0" err="1"/>
              <a:t>Cost</a:t>
            </a:r>
            <a:r>
              <a:rPr lang="pt-BR" sz="3200" dirty="0"/>
              <a:t> Plus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7FE245-C2DD-4134-A3C3-6D922DB6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20" y="2222286"/>
            <a:ext cx="8715435" cy="449286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000" dirty="0"/>
              <a:t>O cliente paga uma porcentagem definida sobre o custo de produzir o produto.</a:t>
            </a:r>
          </a:p>
          <a:p>
            <a:pPr>
              <a:buFontTx/>
              <a:buChar char="-"/>
            </a:pPr>
            <a:r>
              <a:rPr lang="pt-BR" sz="2000" dirty="0"/>
              <a:t>Modelo comum em contrato com o governo.</a:t>
            </a:r>
          </a:p>
          <a:p>
            <a:pPr>
              <a:buFontTx/>
              <a:buChar char="-"/>
            </a:pPr>
            <a:r>
              <a:rPr lang="pt-BR" sz="2000" dirty="0"/>
              <a:t>Usado também quando você e o cliente querem repartir o risco de produzir o produto.</a:t>
            </a:r>
          </a:p>
          <a:p>
            <a:pPr>
              <a:buFontTx/>
              <a:buChar char="-"/>
            </a:pPr>
            <a:r>
              <a:rPr lang="pt-BR" sz="2000" dirty="0"/>
              <a:t>Funciona somente quando há muita confiança entre ambos ou quando há um sistema de governança muito transparente.</a:t>
            </a:r>
          </a:p>
          <a:p>
            <a:pPr>
              <a:buFontTx/>
              <a:buChar char="-"/>
            </a:pPr>
            <a:r>
              <a:rPr lang="pt-BR" sz="2000" dirty="0"/>
              <a:t>É um modelo interessante para ser usado quando o seu produto ainda é imaturo. Os requisitos do produto sofrerão alteração ao longo do projeto.</a:t>
            </a:r>
          </a:p>
          <a:p>
            <a:pPr>
              <a:buFontTx/>
              <a:buChar char="-"/>
            </a:pPr>
            <a:r>
              <a:rPr lang="pt-BR" sz="2000" dirty="0"/>
              <a:t>Defeito: tende a recompensar a atividade e não o progresso.</a:t>
            </a:r>
          </a:p>
        </p:txBody>
      </p:sp>
    </p:spTree>
    <p:extLst>
      <p:ext uri="{BB962C8B-B14F-4D97-AF65-F5344CB8AC3E}">
        <p14:creationId xmlns:p14="http://schemas.microsoft.com/office/powerpoint/2010/main" xmlns="" val="22953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D16A0-E1EA-4858-9E82-CC496D38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4" y="799210"/>
            <a:ext cx="8712968" cy="970450"/>
          </a:xfrm>
        </p:spPr>
        <p:txBody>
          <a:bodyPr/>
          <a:lstStyle/>
          <a:p>
            <a:r>
              <a:rPr lang="pt-BR" sz="3200" dirty="0"/>
              <a:t>Categorias gerais  de modelos de negócio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/>
              <a:t>3. Por horas apropriadas ao projeto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7FE245-C2DD-4134-A3C3-6D922DB6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282" y="2222286"/>
            <a:ext cx="8715435" cy="442142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dirty="0"/>
              <a:t>Este modelo também tende a recompensar a atividade e não o progresso.</a:t>
            </a:r>
          </a:p>
          <a:p>
            <a:pPr>
              <a:buFontTx/>
              <a:buChar char="-"/>
            </a:pPr>
            <a:r>
              <a:rPr lang="pt-BR" sz="2800" dirty="0"/>
              <a:t>Para um projeto mal definido, este é o modelo de negócio mais apropriado.</a:t>
            </a:r>
          </a:p>
          <a:p>
            <a:pPr>
              <a:buFontTx/>
              <a:buChar char="-"/>
            </a:pPr>
            <a:r>
              <a:rPr lang="pt-BR" sz="2800" dirty="0"/>
              <a:t>Custo-hora é definido pelo mercado.</a:t>
            </a:r>
          </a:p>
          <a:p>
            <a:pPr>
              <a:buFontTx/>
              <a:buChar char="-"/>
            </a:pPr>
            <a:r>
              <a:rPr lang="pt-BR" sz="2800" dirty="0"/>
              <a:t>É um modelo de negócio usado por empresas que prestam serviços.</a:t>
            </a: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2017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D16A0-E1EA-4858-9E82-CC496D38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4" y="799210"/>
            <a:ext cx="8712968" cy="970450"/>
          </a:xfrm>
        </p:spPr>
        <p:txBody>
          <a:bodyPr/>
          <a:lstStyle/>
          <a:p>
            <a:r>
              <a:rPr lang="pt-BR" sz="3200" dirty="0"/>
              <a:t>Categorias gerais  de modelos de negócio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/>
              <a:t>4. Modelo por assinatura ou leasing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7FE245-C2DD-4134-A3C3-6D922DB66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dirty="0"/>
              <a:t>O cliente paga um valor fixo mensal.</a:t>
            </a:r>
          </a:p>
        </p:txBody>
      </p:sp>
    </p:spTree>
    <p:extLst>
      <p:ext uri="{BB962C8B-B14F-4D97-AF65-F5344CB8AC3E}">
        <p14:creationId xmlns:p14="http://schemas.microsoft.com/office/powerpoint/2010/main" xmlns="" val="342487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D16A0-E1EA-4858-9E82-CC496D38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4" y="799210"/>
            <a:ext cx="8712968" cy="970450"/>
          </a:xfrm>
        </p:spPr>
        <p:txBody>
          <a:bodyPr/>
          <a:lstStyle/>
          <a:p>
            <a:r>
              <a:rPr lang="pt-BR" sz="3200" dirty="0"/>
              <a:t>Categorias gerais  de modelos de negócio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/>
              <a:t>5</a:t>
            </a:r>
            <a:r>
              <a:rPr lang="pt-BR" sz="3200" dirty="0" smtClean="0"/>
              <a:t>. Licenciamento de propriedade intelectual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7FE245-C2DD-4134-A3C3-6D922DB6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44" y="2222286"/>
            <a:ext cx="9001155" cy="392135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dirty="0" smtClean="0"/>
              <a:t>Permita que seus clientes usem uma patente ou modelo de utilidade de sua propriedade e receba royalties (pagamento por propriedade intelectual).</a:t>
            </a:r>
          </a:p>
          <a:p>
            <a:pPr>
              <a:buFontTx/>
              <a:buChar char="-"/>
            </a:pPr>
            <a:r>
              <a:rPr lang="pt-BR" sz="2800" dirty="0" smtClean="0"/>
              <a:t>Este modelo proporciona uma margem bruta muito alta </a:t>
            </a:r>
          </a:p>
          <a:p>
            <a:pPr>
              <a:buNone/>
            </a:pPr>
            <a:r>
              <a:rPr lang="pt-BR" sz="2400" dirty="0" smtClean="0">
                <a:solidFill>
                  <a:srgbClr val="FFFF00"/>
                </a:solidFill>
              </a:rPr>
              <a:t>margem bruta = receita marginal – despesa marginal</a:t>
            </a:r>
            <a:endParaRPr lang="pt-B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87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relacionados ao licenciamento de 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354638"/>
            <a:ext cx="9144000" cy="442142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Funciona somente quando a PI é muito forte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Os clientes são incentivados a produzir novos produtos que não dependam da sua PI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Não se convive com o usuário final aprendendo suas demandas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Tipicamente o royalty corresponde a no máximo 5% da receita de venda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Consequentemente o TAM será pequeno também</a:t>
            </a:r>
          </a:p>
          <a:p>
            <a:pPr>
              <a:buFont typeface="Arial" pitchFamily="34" charset="0"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D16A0-E1EA-4858-9E82-CC496D38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4" y="799210"/>
            <a:ext cx="8712968" cy="970450"/>
          </a:xfrm>
        </p:spPr>
        <p:txBody>
          <a:bodyPr/>
          <a:lstStyle/>
          <a:p>
            <a:r>
              <a:rPr lang="pt-BR" sz="3200" dirty="0"/>
              <a:t>Categorias gerais  de modelos de negócio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 smtClean="0"/>
              <a:t>6. Consumíveis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7FE245-C2DD-4134-A3C3-6D922DB6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5992"/>
            <a:ext cx="9001155" cy="3921357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O cliente paga uma parcela pequena à vista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Vendas recorrentes por um longo período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Exemplos: Xerox, impressoras HP, lâminas de barbear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Este modelo reduz o custo da venda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Muito usado para dispositivos médicos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Geralmente o cliente consegue repassar o custo para o usuário final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42487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7. </a:t>
            </a:r>
            <a:r>
              <a:rPr lang="pt-BR" sz="3200" dirty="0" err="1" smtClean="0"/>
              <a:t>Upselling</a:t>
            </a:r>
            <a:r>
              <a:rPr lang="pt-BR" sz="3200" dirty="0" smtClean="0"/>
              <a:t> de produtos com grandes margens de lucro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err="1" smtClean="0"/>
              <a:t>Upselling</a:t>
            </a:r>
            <a:r>
              <a:rPr lang="pt-BR" sz="2800" dirty="0" smtClean="0"/>
              <a:t>:  uma técnica de venda em que o vendedor induz o cliente a comprar itens mais caros, atualizações e outros apetrechos numa tentativa de fazer uma venda mais lucrativa.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O produto principal é geralmente vendido com uma margem muito pequena.</a:t>
            </a:r>
            <a:endParaRPr lang="pt-B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8. Propaganda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Modelo usado por jornais e revistas e mais recentemente por sites na web</a:t>
            </a:r>
            <a:endParaRPr lang="pt-B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9. Taxa por transação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Receber comissão por indicação de produtos e lojas para seus clientes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Exemplos: </a:t>
            </a:r>
            <a:r>
              <a:rPr lang="pt-BR" sz="2800" dirty="0" err="1" smtClean="0"/>
              <a:t>eBay</a:t>
            </a:r>
            <a:r>
              <a:rPr lang="pt-BR" sz="2800" dirty="0" smtClean="0"/>
              <a:t>, Mercado Livre, </a:t>
            </a:r>
            <a:r>
              <a:rPr lang="pt-BR" sz="2800" dirty="0" err="1" smtClean="0"/>
              <a:t>Amazon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3609236" y="3244334"/>
            <a:ext cx="192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 smtClean="0"/>
              <a:t>Transaction</a:t>
            </a:r>
            <a:r>
              <a:rPr lang="pt-BR" b="1" dirty="0" smtClean="0"/>
              <a:t> </a:t>
            </a:r>
            <a:r>
              <a:rPr lang="pt-BR" b="1" dirty="0" err="1" smtClean="0"/>
              <a:t>Fee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10. Taxa por transação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Receber comissão por indicação de produtos e lojas para seus clientes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Exemplos: </a:t>
            </a:r>
            <a:r>
              <a:rPr lang="pt-BR" sz="2800" dirty="0" err="1" smtClean="0"/>
              <a:t>eBay</a:t>
            </a:r>
            <a:r>
              <a:rPr lang="pt-BR" sz="2800" dirty="0" smtClean="0"/>
              <a:t>, Mercado Livre, </a:t>
            </a:r>
            <a:r>
              <a:rPr lang="pt-BR" sz="2800" dirty="0" err="1" smtClean="0"/>
              <a:t>Amazon</a:t>
            </a:r>
            <a:endParaRPr lang="pt-B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9182E0-1FDF-4DE1-91A3-E8CC3F3B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50" y="188640"/>
            <a:ext cx="7524003" cy="648072"/>
          </a:xfrm>
        </p:spPr>
        <p:txBody>
          <a:bodyPr/>
          <a:lstStyle/>
          <a:p>
            <a:r>
              <a:rPr lang="pt-BR" dirty="0"/>
              <a:t>Programação das aulas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DCAD86CC-0BB6-42DB-B055-3BA837431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7674850"/>
              </p:ext>
            </p:extLst>
          </p:nvPr>
        </p:nvGraphicFramePr>
        <p:xfrm>
          <a:off x="90432" y="60288"/>
          <a:ext cx="9009565" cy="64735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2818">
                  <a:extLst>
                    <a:ext uri="{9D8B030D-6E8A-4147-A177-3AD203B41FA5}">
                      <a16:colId xmlns:a16="http://schemas.microsoft.com/office/drawing/2014/main" xmlns="" val="953225803"/>
                    </a:ext>
                  </a:extLst>
                </a:gridCol>
                <a:gridCol w="797746">
                  <a:extLst>
                    <a:ext uri="{9D8B030D-6E8A-4147-A177-3AD203B41FA5}">
                      <a16:colId xmlns:a16="http://schemas.microsoft.com/office/drawing/2014/main" xmlns="" val="3339344552"/>
                    </a:ext>
                  </a:extLst>
                </a:gridCol>
                <a:gridCol w="7719001">
                  <a:extLst>
                    <a:ext uri="{9D8B030D-6E8A-4147-A177-3AD203B41FA5}">
                      <a16:colId xmlns:a16="http://schemas.microsoft.com/office/drawing/2014/main" xmlns="" val="4288614767"/>
                    </a:ext>
                  </a:extLst>
                </a:gridCol>
              </a:tblGrid>
              <a:tr h="36936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Programação das aulas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8584515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07/08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Introdução </a:t>
                      </a:r>
                      <a:r>
                        <a:rPr lang="pt-BR" sz="1200" dirty="0" smtClean="0"/>
                        <a:t>geral – passo 0. Qual é a sua </a:t>
                      </a:r>
                      <a:r>
                        <a:rPr lang="pt-BR" sz="1200" dirty="0" err="1" smtClean="0"/>
                        <a:t>motivavação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dirty="0" smtClean="0"/>
                        <a:t>para empreender?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4135163"/>
                  </a:ext>
                </a:extLst>
              </a:tr>
              <a:tr h="455387">
                <a:tc>
                  <a:txBody>
                    <a:bodyPr/>
                    <a:lstStyle/>
                    <a:p>
                      <a:r>
                        <a:rPr lang="pt-BR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14/08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1.</a:t>
                      </a:r>
                      <a:r>
                        <a:rPr lang="pt-BR" sz="1200" baseline="0" dirty="0"/>
                        <a:t> Segmentação do mercado; 2. Seleção de um setor para conseguir entrar no mercado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547908"/>
                  </a:ext>
                </a:extLst>
              </a:tr>
              <a:tr h="455387">
                <a:tc>
                  <a:txBody>
                    <a:bodyPr/>
                    <a:lstStyle/>
                    <a:p>
                      <a:r>
                        <a:rPr lang="pt-BR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21/08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3. Descrição de um perfil para o usuário; 4. Cálculo do TAM (total </a:t>
                      </a:r>
                      <a:r>
                        <a:rPr lang="pt-BR" sz="1200" dirty="0" err="1"/>
                        <a:t>addressable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market</a:t>
                      </a:r>
                      <a:r>
                        <a:rPr lang="pt-BR" sz="1200" dirty="0"/>
                        <a:t>) para o mercado piloto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9755630"/>
                  </a:ext>
                </a:extLst>
              </a:tr>
              <a:tr h="455387">
                <a:tc>
                  <a:txBody>
                    <a:bodyPr/>
                    <a:lstStyle/>
                    <a:p>
                      <a:r>
                        <a:rPr lang="pt-BR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28/08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5. Detalhamento de um representante real da persona;  6. Execução de um caso de uso de um ciclo de vida </a:t>
                      </a:r>
                      <a:r>
                        <a:rPr lang="pt-BR" sz="1200" dirty="0" smtClean="0"/>
                        <a:t>completo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0740114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11/09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7. Especificação de alto nível do produto; 8. Quantificação da proposta de </a:t>
                      </a:r>
                      <a:r>
                        <a:rPr lang="pt-BR" sz="1200" dirty="0" smtClean="0"/>
                        <a:t>valor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733841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9. Identificação de dez clientes em potencial; 10: identificação do seu </a:t>
                      </a:r>
                      <a:r>
                        <a:rPr lang="pt-BR" sz="1200" dirty="0" smtClean="0"/>
                        <a:t>núcleo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344092"/>
                  </a:ext>
                </a:extLst>
              </a:tr>
              <a:tr h="460796">
                <a:tc>
                  <a:txBody>
                    <a:bodyPr/>
                    <a:lstStyle/>
                    <a:p>
                      <a:r>
                        <a:rPr lang="pt-BR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25/09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11. Levantamento da sua posição competitiva. 12. Descoberta de qual seria a unidade ou setor que toma a decisão de compra pelo </a:t>
                      </a:r>
                      <a:r>
                        <a:rPr lang="pt-BR" sz="1200" dirty="0" smtClean="0"/>
                        <a:t>cliente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9322865"/>
                  </a:ext>
                </a:extLst>
              </a:tr>
              <a:tr h="425028">
                <a:tc>
                  <a:txBody>
                    <a:bodyPr/>
                    <a:lstStyle/>
                    <a:p>
                      <a:r>
                        <a:rPr lang="pt-BR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02/10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13. Mapeamento do processo para conseguir um cliente pagante. 14. </a:t>
                      </a:r>
                      <a:r>
                        <a:rPr lang="pt-BR" sz="1200" dirty="0" smtClean="0"/>
                        <a:t>Cálculo </a:t>
                      </a:r>
                      <a:r>
                        <a:rPr lang="pt-BR" sz="1200" dirty="0"/>
                        <a:t>do tamanho total do mercado endereçável para os mercados </a:t>
                      </a:r>
                      <a:r>
                        <a:rPr lang="pt-BR" sz="1200" dirty="0" err="1" smtClean="0"/>
                        <a:t>subsequentes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0593907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09/10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15. Concepção do modelo de </a:t>
                      </a:r>
                      <a:r>
                        <a:rPr lang="pt-BR" sz="1800" dirty="0" smtClean="0"/>
                        <a:t>negócio</a:t>
                      </a:r>
                      <a:r>
                        <a:rPr lang="pt-BR" sz="1800" dirty="0"/>
                        <a:t>. 16. Definição do </a:t>
                      </a:r>
                      <a:r>
                        <a:rPr lang="pt-BR" sz="1800" dirty="0" smtClean="0"/>
                        <a:t>esquema </a:t>
                      </a:r>
                      <a:r>
                        <a:rPr lang="pt-BR" sz="1800" dirty="0"/>
                        <a:t>de </a:t>
                      </a:r>
                      <a:r>
                        <a:rPr lang="pt-BR" sz="1800" dirty="0" smtClean="0"/>
                        <a:t>precificação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450948"/>
                  </a:ext>
                </a:extLst>
              </a:tr>
              <a:tr h="425028">
                <a:tc>
                  <a:txBody>
                    <a:bodyPr/>
                    <a:lstStyle/>
                    <a:p>
                      <a:r>
                        <a:rPr lang="pt-BR" sz="11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16/10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17. Calculo do </a:t>
                      </a:r>
                      <a:r>
                        <a:rPr lang="pt-BR" sz="1100" dirty="0" err="1"/>
                        <a:t>lifetime</a:t>
                      </a:r>
                      <a:r>
                        <a:rPr lang="pt-BR" sz="1100" dirty="0"/>
                        <a:t> </a:t>
                      </a:r>
                      <a:r>
                        <a:rPr lang="pt-BR" sz="1100" dirty="0" err="1"/>
                        <a:t>value</a:t>
                      </a:r>
                      <a:r>
                        <a:rPr lang="pt-BR" sz="1100" dirty="0"/>
                        <a:t> (LTV) de um cliente conquistado. 18. Mapeamento do processo de vendas para conquistar um </a:t>
                      </a:r>
                      <a:r>
                        <a:rPr lang="pt-BR" sz="1100" dirty="0" smtClean="0"/>
                        <a:t>cliente</a:t>
                      </a:r>
                      <a:endParaRPr lang="pt-B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1399067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1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23/10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19. Calculo do custo de aquisição de um cliente. 20. identificação das premissas </a:t>
                      </a:r>
                      <a:r>
                        <a:rPr lang="pt-BR" sz="1100" dirty="0" smtClean="0"/>
                        <a:t>essenciais</a:t>
                      </a:r>
                      <a:endParaRPr lang="pt-B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6647599"/>
                  </a:ext>
                </a:extLst>
              </a:tr>
              <a:tr h="239293">
                <a:tc>
                  <a:txBody>
                    <a:bodyPr/>
                    <a:lstStyle/>
                    <a:p>
                      <a:r>
                        <a:rPr lang="pt-BR" sz="11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30/10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21. Teste das premissas essenciais. 22. Definição do produto minimamente viável do negócio (MVBP)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694896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1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06/11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/>
                        <a:t>23. Avaliação do produto pelo cliente. 24. Desenvolvimento de um plano de </a:t>
                      </a:r>
                      <a:r>
                        <a:rPr lang="pt-BR" sz="1100" dirty="0" smtClean="0"/>
                        <a:t>produto</a:t>
                      </a:r>
                      <a:endParaRPr lang="pt-B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7577163"/>
                  </a:ext>
                </a:extLst>
              </a:tr>
              <a:tr h="182348">
                <a:tc>
                  <a:txBody>
                    <a:bodyPr/>
                    <a:lstStyle/>
                    <a:p>
                      <a:r>
                        <a:rPr lang="pt-BR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Palestra por Sandra </a:t>
                      </a:r>
                      <a:r>
                        <a:rPr lang="pt-BR" sz="1200" dirty="0" err="1" smtClean="0"/>
                        <a:t>Ralston</a:t>
                      </a:r>
                      <a:r>
                        <a:rPr lang="pt-BR" sz="1200" dirty="0" smtClean="0"/>
                        <a:t> e Hélio Cerqueira, da C+R</a:t>
                      </a:r>
                      <a:r>
                        <a:rPr lang="pt-BR" sz="1200" baseline="0" dirty="0" smtClean="0"/>
                        <a:t> Real </a:t>
                      </a:r>
                      <a:r>
                        <a:rPr lang="pt-BR" sz="1200" baseline="0" dirty="0" err="1" smtClean="0"/>
                        <a:t>Estate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1312840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Apresentações finais dos modelos de negócio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9177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13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11. Cobrança com base na utilização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Medir quanto o usuário consome e cobrar com base nessa quantidade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Exemplos: energia elétrica, água e esgoto, serviços de </a:t>
            </a:r>
            <a:r>
              <a:rPr lang="pt-BR" sz="2800" dirty="0" err="1" smtClean="0"/>
              <a:t>cloud</a:t>
            </a:r>
            <a:endParaRPr lang="pt-BR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12. Plano de uso pré-pago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Cobrar uma taxa fixa todo mês para permitir o uso de uma quantidade determinada de um serviço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Exemplos: celular pré-pago, serviços de armazenamento de dados e documentos</a:t>
            </a:r>
            <a:endParaRPr lang="pt-BR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13. Parquímetro ou multas por penalidades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Cobrar pouco por uma utilidade mas muito se houver desrespeito aos limites estabelecidos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Exemplos: metropolitanos sem catraca, </a:t>
            </a:r>
            <a:r>
              <a:rPr lang="pt-BR" sz="2800" dirty="0" err="1" smtClean="0"/>
              <a:t>Blockbuster</a:t>
            </a:r>
            <a:endParaRPr lang="pt-B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14. </a:t>
            </a:r>
            <a:r>
              <a:rPr lang="pt-BR" sz="3200" dirty="0" err="1" smtClean="0"/>
              <a:t>microtransações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8501122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Interações entre dois nós da Web mediada por um nó curador de </a:t>
            </a:r>
            <a:r>
              <a:rPr lang="pt-BR" sz="2800" dirty="0" err="1" smtClean="0"/>
              <a:t>compliance</a:t>
            </a:r>
            <a:endParaRPr lang="pt-B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15. Ganhos compartilhados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2222286"/>
            <a:ext cx="8928963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O ganho produzido pelo uso do produto é compartilhado entre o vendedor e o comprador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Modelo muito complexo para implementação, porque é necessário instalar um medidor de produção e custos incorridos</a:t>
            </a:r>
            <a:endParaRPr lang="pt-B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16. </a:t>
            </a:r>
            <a:r>
              <a:rPr lang="pt-BR" sz="3200" dirty="0" err="1" smtClean="0"/>
              <a:t>Franqueamento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2222286"/>
            <a:ext cx="8928963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O empreendedor desenvolve todos os processos do motor de desempenho e licencia o uso do modelo de negócio para clientes que tenham recursos para investir num local, equipamentos, equipe de atendimento e matéria prima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Os insumos e equipamentos essenciais são vendidos pelo franqueador</a:t>
            </a:r>
            <a:endParaRPr lang="pt-BR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2" cy="970450"/>
          </a:xfrm>
        </p:spPr>
        <p:txBody>
          <a:bodyPr/>
          <a:lstStyle/>
          <a:p>
            <a:r>
              <a:rPr lang="pt-BR" sz="3200" dirty="0" smtClean="0"/>
              <a:t>Categorias gerais  de modelos de negócio</a:t>
            </a:r>
            <a:br>
              <a:rPr lang="pt-BR" sz="3200" dirty="0" smtClean="0"/>
            </a:br>
            <a:r>
              <a:rPr lang="pt-BR" sz="3200" dirty="0" smtClean="0"/>
              <a:t>17. Operação e manutenção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2222286"/>
            <a:ext cx="8928963" cy="4135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O negócio consiste em operar uma planta ou utilidade do cliente por uma remuneração, obrigando-se a executar as manutenções necessárias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Exemplo: concessões de estradas</a:t>
            </a:r>
            <a:endParaRPr lang="pt-BR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Pense fora dos modelos de negócio apresentados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Junte um </a:t>
            </a:r>
            <a:r>
              <a:rPr lang="pt-BR" dirty="0" err="1" smtClean="0"/>
              <a:t>frankenstein</a:t>
            </a:r>
            <a:r>
              <a:rPr lang="pt-BR" dirty="0" smtClean="0"/>
              <a:t> com pedaços de diversos modelos distintos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222287"/>
            <a:ext cx="8501121" cy="363651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Decidir qual é o modelo de negócio impacta a lucratividade da empresa e afeta duas variáveis importantes: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Lifetime Value of an Acquired Customer (LTV)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Cost of Customer Acquisition (COCA)</a:t>
            </a:r>
            <a:endParaRPr lang="pt-BR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27895"/>
            <a:ext cx="9144000" cy="989034"/>
          </a:xfrm>
        </p:spPr>
        <p:txBody>
          <a:bodyPr/>
          <a:lstStyle/>
          <a:p>
            <a:r>
              <a:rPr lang="pt-BR" sz="3200" dirty="0" smtClean="0"/>
              <a:t>Passo 16: Definir o esquema de precificação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9" y="2222286"/>
            <a:ext cx="4857784" cy="46357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dirty="0" smtClean="0"/>
              <a:t>Neste passo você irá:</a:t>
            </a:r>
          </a:p>
          <a:p>
            <a:pPr marL="0" indent="0">
              <a:buNone/>
            </a:pPr>
            <a:r>
              <a:rPr lang="en-US" sz="2800" dirty="0" err="1" smtClean="0"/>
              <a:t>Usar</a:t>
            </a:r>
            <a:r>
              <a:rPr lang="en-US" sz="2800" dirty="0" smtClean="0"/>
              <a:t> a </a:t>
            </a:r>
            <a:r>
              <a:rPr lang="en-US" sz="2800" dirty="0" err="1" smtClean="0"/>
              <a:t>Proposta</a:t>
            </a:r>
            <a:r>
              <a:rPr lang="en-US" sz="2800" dirty="0" smtClean="0"/>
              <a:t> de Valor </a:t>
            </a:r>
            <a:r>
              <a:rPr lang="en-US" sz="2800" dirty="0" err="1" smtClean="0"/>
              <a:t>Quantificada</a:t>
            </a:r>
            <a:r>
              <a:rPr lang="en-US" sz="2800" dirty="0" smtClean="0"/>
              <a:t> e o </a:t>
            </a:r>
            <a:r>
              <a:rPr lang="en-US" sz="2800" dirty="0" err="1" smtClean="0"/>
              <a:t>Modelo</a:t>
            </a:r>
            <a:r>
              <a:rPr lang="en-US" sz="2800" dirty="0" smtClean="0"/>
              <a:t> de </a:t>
            </a:r>
            <a:r>
              <a:rPr lang="en-US" sz="2800" dirty="0" err="1" smtClean="0"/>
              <a:t>Negócio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primeira</a:t>
            </a:r>
            <a:r>
              <a:rPr lang="en-US" sz="2800" dirty="0" smtClean="0"/>
              <a:t> </a:t>
            </a:r>
            <a:r>
              <a:rPr lang="en-US" sz="2800" dirty="0" err="1" smtClean="0"/>
              <a:t>versão</a:t>
            </a:r>
            <a:r>
              <a:rPr lang="en-US" sz="2800" dirty="0" smtClean="0"/>
              <a:t> de um </a:t>
            </a:r>
            <a:r>
              <a:rPr lang="en-US" sz="2800" dirty="0" err="1" smtClean="0"/>
              <a:t>esquema</a:t>
            </a:r>
            <a:r>
              <a:rPr lang="en-US" sz="2800" dirty="0" smtClean="0"/>
              <a:t> de </a:t>
            </a:r>
            <a:r>
              <a:rPr lang="en-US" sz="2800" dirty="0" err="1" smtClean="0"/>
              <a:t>precificação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seu</a:t>
            </a:r>
            <a:r>
              <a:rPr lang="en-US" sz="2800" dirty="0" smtClean="0"/>
              <a:t> </a:t>
            </a:r>
            <a:r>
              <a:rPr lang="en-US" sz="2800" dirty="0" err="1" smtClean="0"/>
              <a:t>produto</a:t>
            </a:r>
            <a:r>
              <a:rPr lang="en-US" sz="2800" dirty="0" smtClean="0"/>
              <a:t>.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  <p:pic>
        <p:nvPicPr>
          <p:cNvPr id="4" name="Imagem 3" descr="Improving pric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000239"/>
            <a:ext cx="3522672" cy="4731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Sete domínios dos passos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pt-BR" dirty="0" smtClean="0"/>
              <a:t>Qual é a motivação para empreender?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Quem é o seu cliente?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O que você pode fazer por ele?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Como o seu cliente adquire o seu produto?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Como você gera receita a partir do seu produto?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Como você concebe e constrói o seu produto?</a:t>
            </a:r>
          </a:p>
          <a:p>
            <a:pPr>
              <a:buFont typeface="+mj-lt"/>
              <a:buAutoNum type="arabicPeriod"/>
            </a:pPr>
            <a:r>
              <a:rPr lang="pt-BR" dirty="0" smtClean="0"/>
              <a:t>Como você faz o seu negócio crescer?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Esquemas de precificação mudam com 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9997" y="2222287"/>
            <a:ext cx="8048283" cy="363651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Modelos de negócio dificilmente mudam. Exceção honrosa: Google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Modelo de negócio original do Google: ?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Modelo de negócio atual: venda de acesso a clientes muito bem selecionados</a:t>
            </a:r>
            <a:endParaRPr lang="pt-BR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inicial deste passo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Criar um esquema de precificação que permita a determinação do Valor Total de um cliente captado (</a:t>
            </a:r>
            <a:r>
              <a:rPr lang="en-US" dirty="0" smtClean="0"/>
              <a:t>Lifetime Value of an Acquired Customer </a:t>
            </a:r>
            <a:r>
              <a:rPr lang="en-US" dirty="0" err="1" smtClean="0"/>
              <a:t>ou</a:t>
            </a:r>
            <a:r>
              <a:rPr lang="en-US" dirty="0" smtClean="0"/>
              <a:t> LTV</a:t>
            </a:r>
            <a:r>
              <a:rPr lang="pt-BR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 LTV, junto com o Custo de Aquisição de um Cliente (</a:t>
            </a:r>
            <a:r>
              <a:rPr lang="pt-BR" dirty="0" err="1" smtClean="0"/>
              <a:t>Cost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Customer</a:t>
            </a:r>
            <a:r>
              <a:rPr lang="pt-BR" dirty="0" smtClean="0"/>
              <a:t> </a:t>
            </a:r>
            <a:r>
              <a:rPr lang="pt-BR" dirty="0" err="1" smtClean="0"/>
              <a:t>Acquisition</a:t>
            </a:r>
            <a:r>
              <a:rPr lang="pt-BR" dirty="0" smtClean="0"/>
              <a:t> ou CCA) permite calcular a rentabilidade de um empreendimento.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 sobre Precificação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O </a:t>
            </a:r>
            <a:r>
              <a:rPr lang="en-US" sz="2400" dirty="0" err="1" smtClean="0"/>
              <a:t>custo</a:t>
            </a:r>
            <a:r>
              <a:rPr lang="en-US" sz="2400" dirty="0" smtClean="0"/>
              <a:t> do </a:t>
            </a:r>
            <a:r>
              <a:rPr lang="en-US" sz="2400" dirty="0" err="1" smtClean="0"/>
              <a:t>produto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deve</a:t>
            </a:r>
            <a:r>
              <a:rPr lang="en-US" sz="2400" dirty="0" smtClean="0"/>
              <a:t> ser um </a:t>
            </a:r>
            <a:r>
              <a:rPr lang="en-US" sz="2400" dirty="0" err="1" smtClean="0"/>
              <a:t>fator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decisão</a:t>
            </a:r>
            <a:r>
              <a:rPr lang="en-US" sz="2400" dirty="0" smtClean="0"/>
              <a:t> do </a:t>
            </a:r>
            <a:r>
              <a:rPr lang="en-US" sz="2400" dirty="0" err="1" smtClean="0"/>
              <a:t>Preço</a:t>
            </a:r>
            <a:r>
              <a:rPr lang="en-US" sz="24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Ponto de </a:t>
            </a:r>
            <a:r>
              <a:rPr lang="en-US" sz="2400" dirty="0" err="1" smtClean="0"/>
              <a:t>partida</a:t>
            </a:r>
            <a:r>
              <a:rPr lang="en-US" sz="2400" dirty="0" smtClean="0"/>
              <a:t> usual: 20%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Proposta</a:t>
            </a:r>
            <a:r>
              <a:rPr lang="en-US" sz="2400" dirty="0" smtClean="0"/>
              <a:t> de Valor </a:t>
            </a:r>
            <a:r>
              <a:rPr lang="en-US" sz="2400" dirty="0" err="1" smtClean="0"/>
              <a:t>Quantificada</a:t>
            </a:r>
            <a:endParaRPr lang="pt-B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 sobre Precificação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2143116"/>
            <a:ext cx="8643997" cy="450059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Use o DMU e o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 de </a:t>
            </a:r>
            <a:r>
              <a:rPr lang="en-US" sz="2400" dirty="0" err="1" smtClean="0"/>
              <a:t>Aquisição</a:t>
            </a:r>
            <a:r>
              <a:rPr lang="en-US" sz="2400" dirty="0" smtClean="0"/>
              <a:t> de um </a:t>
            </a:r>
            <a:r>
              <a:rPr lang="en-US" sz="2400" dirty="0" err="1" smtClean="0"/>
              <a:t>Cliente</a:t>
            </a:r>
            <a:r>
              <a:rPr lang="en-US" sz="2400" dirty="0" smtClean="0"/>
              <a:t> </a:t>
            </a:r>
            <a:r>
              <a:rPr lang="en-US" sz="2400" dirty="0" err="1" smtClean="0"/>
              <a:t>Pagante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identificar</a:t>
            </a:r>
            <a:r>
              <a:rPr lang="en-US" sz="2400" dirty="0" smtClean="0"/>
              <a:t> </a:t>
            </a:r>
            <a:r>
              <a:rPr lang="en-US" sz="2400" dirty="0" err="1" smtClean="0"/>
              <a:t>aspectos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importantes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precificação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 DMU e o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 de </a:t>
            </a:r>
            <a:r>
              <a:rPr lang="en-US" sz="2400" dirty="0" err="1" smtClean="0"/>
              <a:t>Aquisição</a:t>
            </a:r>
            <a:r>
              <a:rPr lang="en-US" sz="2400" dirty="0" smtClean="0"/>
              <a:t> de um </a:t>
            </a:r>
            <a:r>
              <a:rPr lang="en-US" sz="2400" dirty="0" err="1" smtClean="0"/>
              <a:t>Cliente</a:t>
            </a:r>
            <a:r>
              <a:rPr lang="en-US" sz="2400" dirty="0" smtClean="0"/>
              <a:t> </a:t>
            </a:r>
            <a:r>
              <a:rPr lang="en-US" sz="2400" dirty="0" err="1" smtClean="0"/>
              <a:t>Pagante</a:t>
            </a:r>
            <a:r>
              <a:rPr lang="en-US" sz="2400" dirty="0" smtClean="0"/>
              <a:t>  </a:t>
            </a:r>
            <a:r>
              <a:rPr lang="en-US" sz="2400" dirty="0" err="1" smtClean="0"/>
              <a:t>fornecem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informações</a:t>
            </a:r>
            <a:r>
              <a:rPr lang="en-US" sz="2400" dirty="0" smtClean="0"/>
              <a:t> </a:t>
            </a:r>
            <a:r>
              <a:rPr lang="en-US" sz="2400" dirty="0" err="1" smtClean="0"/>
              <a:t>valiosas</a:t>
            </a:r>
            <a:r>
              <a:rPr lang="en-US" sz="2400" dirty="0" smtClean="0"/>
              <a:t> </a:t>
            </a:r>
            <a:r>
              <a:rPr lang="en-US" sz="2400" dirty="0" err="1" smtClean="0"/>
              <a:t>quanto</a:t>
            </a:r>
            <a:r>
              <a:rPr lang="en-US" sz="2400" dirty="0" smtClean="0"/>
              <a:t> à forma </a:t>
            </a:r>
            <a:r>
              <a:rPr lang="en-US" sz="2400" dirty="0" err="1" smtClean="0"/>
              <a:t>que</a:t>
            </a:r>
            <a:r>
              <a:rPr lang="en-US" sz="2400" dirty="0" smtClean="0"/>
              <a:t> o </a:t>
            </a:r>
            <a:r>
              <a:rPr lang="en-US" sz="2400" dirty="0" err="1" smtClean="0"/>
              <a:t>orçamento</a:t>
            </a:r>
            <a:r>
              <a:rPr lang="en-US" sz="2400" dirty="0" smtClean="0"/>
              <a:t> do </a:t>
            </a:r>
            <a:r>
              <a:rPr lang="en-US" sz="2400" dirty="0" err="1" smtClean="0"/>
              <a:t>seu</a:t>
            </a:r>
            <a:r>
              <a:rPr lang="en-US" sz="2400" dirty="0" smtClean="0"/>
              <a:t> </a:t>
            </a:r>
            <a:r>
              <a:rPr lang="en-US" sz="2400" dirty="0" err="1" smtClean="0"/>
              <a:t>cliente</a:t>
            </a:r>
            <a:r>
              <a:rPr lang="en-US" sz="2400" dirty="0" smtClean="0"/>
              <a:t> opera.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Exemplo</a:t>
            </a:r>
            <a:r>
              <a:rPr lang="en-US" sz="2400" dirty="0" smtClean="0"/>
              <a:t>: </a:t>
            </a:r>
            <a:r>
              <a:rPr lang="en-US" sz="2400" dirty="0" err="1" smtClean="0"/>
              <a:t>Kinova</a:t>
            </a:r>
            <a:r>
              <a:rPr lang="en-US" sz="2400" dirty="0" smtClean="0"/>
              <a:t>  de Montreal, Quebec </a:t>
            </a:r>
            <a:r>
              <a:rPr lang="en-US" sz="2400" dirty="0" err="1" smtClean="0"/>
              <a:t>vende</a:t>
            </a:r>
            <a:r>
              <a:rPr lang="en-US" sz="2400" dirty="0" smtClean="0"/>
              <a:t> um </a:t>
            </a:r>
            <a:r>
              <a:rPr lang="en-US" sz="2400" dirty="0" err="1" smtClean="0"/>
              <a:t>braço</a:t>
            </a:r>
            <a:r>
              <a:rPr lang="en-US" sz="2400" dirty="0" smtClean="0"/>
              <a:t> </a:t>
            </a:r>
            <a:r>
              <a:rPr lang="en-US" sz="2400" dirty="0" err="1" smtClean="0"/>
              <a:t>robótico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pessoas</a:t>
            </a:r>
            <a:r>
              <a:rPr lang="en-US" sz="2400" dirty="0" smtClean="0"/>
              <a:t> com </a:t>
            </a:r>
            <a:r>
              <a:rPr lang="en-US" sz="2400" dirty="0" err="1" smtClean="0"/>
              <a:t>limitações</a:t>
            </a:r>
            <a:r>
              <a:rPr lang="en-US" sz="2400" dirty="0" smtClean="0"/>
              <a:t>. </a:t>
            </a:r>
            <a:r>
              <a:rPr lang="en-US" sz="2400" dirty="0" err="1" smtClean="0"/>
              <a:t>Preço</a:t>
            </a:r>
            <a:r>
              <a:rPr lang="en-US" sz="2400" dirty="0" smtClean="0"/>
              <a:t> </a:t>
            </a:r>
            <a:r>
              <a:rPr lang="en-US" sz="2400" dirty="0" err="1" smtClean="0"/>
              <a:t>tinha</a:t>
            </a:r>
            <a:r>
              <a:rPr lang="en-US" sz="2400" dirty="0" smtClean="0"/>
              <a:t> de ser no </a:t>
            </a:r>
            <a:r>
              <a:rPr lang="en-US" sz="2400" dirty="0" err="1" smtClean="0"/>
              <a:t>máximo</a:t>
            </a:r>
            <a:r>
              <a:rPr lang="en-US" sz="2400" dirty="0" smtClean="0"/>
              <a:t> 28.000 Euros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Holanda</a:t>
            </a:r>
            <a:r>
              <a:rPr lang="en-US" sz="2400" dirty="0" smtClean="0"/>
              <a:t>, </a:t>
            </a:r>
            <a:r>
              <a:rPr lang="en-US" sz="2400" dirty="0" err="1" smtClean="0"/>
              <a:t>que</a:t>
            </a:r>
            <a:r>
              <a:rPr lang="en-US" sz="2400" dirty="0" smtClean="0"/>
              <a:t> é o valor do </a:t>
            </a:r>
            <a:r>
              <a:rPr lang="en-US" sz="2400" dirty="0" err="1" smtClean="0"/>
              <a:t>reembolso</a:t>
            </a:r>
            <a:r>
              <a:rPr lang="en-US" sz="2400" dirty="0" smtClean="0"/>
              <a:t> do </a:t>
            </a:r>
            <a:r>
              <a:rPr lang="en-US" sz="2400" dirty="0" err="1" smtClean="0"/>
              <a:t>plano</a:t>
            </a:r>
            <a:r>
              <a:rPr lang="en-US" sz="2400" dirty="0" smtClean="0"/>
              <a:t>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 </a:t>
            </a:r>
            <a:r>
              <a:rPr lang="en-US" sz="2400" dirty="0" err="1" smtClean="0"/>
              <a:t>holandês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Braço robótico</a:t>
            </a:r>
            <a:endParaRPr lang="pt-BR" dirty="0"/>
          </a:p>
        </p:txBody>
      </p:sp>
      <p:pic>
        <p:nvPicPr>
          <p:cNvPr id="4" name="Espaço Reservado para Conteúdo 3" descr="braço robótic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026" y="1863904"/>
            <a:ext cx="7004245" cy="4851244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Entenda</a:t>
            </a:r>
            <a:r>
              <a:rPr lang="en-US" sz="2800" dirty="0" smtClean="0"/>
              <a:t>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Preços</a:t>
            </a:r>
            <a:r>
              <a:rPr lang="en-US" sz="2800" dirty="0" smtClean="0"/>
              <a:t> das </a:t>
            </a:r>
            <a:r>
              <a:rPr lang="en-US" sz="2800" dirty="0" err="1" smtClean="0"/>
              <a:t>outras</a:t>
            </a:r>
            <a:r>
              <a:rPr lang="en-US" sz="2800" dirty="0" smtClean="0"/>
              <a:t> </a:t>
            </a:r>
            <a:r>
              <a:rPr lang="en-US" sz="2800" dirty="0" err="1" smtClean="0"/>
              <a:t>opções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o </a:t>
            </a:r>
            <a:r>
              <a:rPr lang="en-US" sz="2800" dirty="0" err="1" smtClean="0"/>
              <a:t>cliente</a:t>
            </a:r>
            <a:r>
              <a:rPr lang="en-US" sz="2800" dirty="0" smtClean="0"/>
              <a:t> tem.</a:t>
            </a:r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</p:spPr>
        <p:txBody>
          <a:bodyPr/>
          <a:lstStyle/>
          <a:p>
            <a:r>
              <a:rPr lang="pt-BR" dirty="0" smtClean="0"/>
              <a:t>Conceitos básicos sobre Precificação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 sobre Precificação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222287"/>
            <a:ext cx="8643997" cy="363651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Tipos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diferentes</a:t>
            </a:r>
            <a:r>
              <a:rPr lang="en-US" sz="2400" dirty="0" smtClean="0"/>
              <a:t> de </a:t>
            </a:r>
            <a:r>
              <a:rPr lang="en-US" sz="2400" dirty="0" err="1" smtClean="0"/>
              <a:t>clientes</a:t>
            </a:r>
            <a:r>
              <a:rPr lang="en-US" sz="2400" dirty="0" smtClean="0"/>
              <a:t> </a:t>
            </a:r>
            <a:r>
              <a:rPr lang="en-US" sz="2400" dirty="0" err="1" smtClean="0"/>
              <a:t>pagarão</a:t>
            </a:r>
            <a:r>
              <a:rPr lang="en-US" sz="2400" dirty="0" smtClean="0"/>
              <a:t> </a:t>
            </a:r>
            <a:r>
              <a:rPr lang="en-US" sz="2400" dirty="0" err="1" smtClean="0"/>
              <a:t>preços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diferentes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Mitch </a:t>
            </a:r>
            <a:r>
              <a:rPr lang="en-US" sz="2400" dirty="0" err="1" smtClean="0"/>
              <a:t>Kapor</a:t>
            </a:r>
            <a:r>
              <a:rPr lang="en-US" sz="2400" dirty="0" smtClean="0"/>
              <a:t>: “A </a:t>
            </a:r>
            <a:r>
              <a:rPr lang="en-US" sz="2400" dirty="0" err="1" smtClean="0"/>
              <a:t>má</a:t>
            </a:r>
            <a:r>
              <a:rPr lang="en-US" sz="2400" dirty="0" smtClean="0"/>
              <a:t> </a:t>
            </a:r>
            <a:r>
              <a:rPr lang="en-US" sz="2400" dirty="0" err="1" smtClean="0"/>
              <a:t>notícia</a:t>
            </a:r>
            <a:r>
              <a:rPr lang="en-US" sz="2400" dirty="0" smtClean="0"/>
              <a:t> é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você</a:t>
            </a:r>
            <a:r>
              <a:rPr lang="en-US" sz="2400" dirty="0" smtClean="0"/>
              <a:t> </a:t>
            </a:r>
            <a:r>
              <a:rPr lang="en-US" sz="2400" dirty="0" err="1" smtClean="0"/>
              <a:t>venderá</a:t>
            </a:r>
            <a:r>
              <a:rPr lang="en-US" sz="2400" dirty="0" smtClean="0"/>
              <a:t> a </a:t>
            </a:r>
            <a:r>
              <a:rPr lang="en-US" sz="2400" dirty="0" err="1" smtClean="0"/>
              <a:t>metade</a:t>
            </a:r>
            <a:r>
              <a:rPr lang="en-US" sz="2400" dirty="0" smtClean="0"/>
              <a:t> do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você</a:t>
            </a:r>
            <a:r>
              <a:rPr lang="en-US" sz="2400" dirty="0" smtClean="0"/>
              <a:t> </a:t>
            </a:r>
            <a:r>
              <a:rPr lang="en-US" sz="2400" dirty="0" err="1" smtClean="0"/>
              <a:t>imagina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 </a:t>
            </a:r>
            <a:r>
              <a:rPr lang="en-US" sz="2400" dirty="0" err="1" smtClean="0"/>
              <a:t>irá</a:t>
            </a:r>
            <a:r>
              <a:rPr lang="en-US" sz="2400" dirty="0" smtClean="0"/>
              <a:t> vender. A boa </a:t>
            </a:r>
            <a:r>
              <a:rPr lang="en-US" sz="2400" dirty="0" err="1" smtClean="0"/>
              <a:t>notícia</a:t>
            </a:r>
            <a:r>
              <a:rPr lang="en-US" sz="2400" dirty="0" smtClean="0"/>
              <a:t> é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você</a:t>
            </a:r>
            <a:r>
              <a:rPr lang="en-US" sz="2400" dirty="0" smtClean="0"/>
              <a:t> </a:t>
            </a:r>
            <a:r>
              <a:rPr lang="en-US" sz="2400" dirty="0" err="1" smtClean="0"/>
              <a:t>conseguirá</a:t>
            </a:r>
            <a:r>
              <a:rPr lang="en-US" sz="2400" dirty="0" smtClean="0"/>
              <a:t> vender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primeiro</a:t>
            </a:r>
            <a:r>
              <a:rPr lang="en-US" sz="2400" dirty="0" smtClean="0"/>
              <a:t> </a:t>
            </a:r>
            <a:r>
              <a:rPr lang="en-US" sz="2400" dirty="0" err="1" smtClean="0"/>
              <a:t>grupo</a:t>
            </a:r>
            <a:r>
              <a:rPr lang="en-US" sz="2400" dirty="0" smtClean="0"/>
              <a:t> de </a:t>
            </a:r>
            <a:r>
              <a:rPr lang="en-US" sz="2400" dirty="0" err="1" smtClean="0"/>
              <a:t>compradores</a:t>
            </a:r>
            <a:r>
              <a:rPr lang="en-US" sz="2400" dirty="0" smtClean="0"/>
              <a:t>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dobro</a:t>
            </a:r>
            <a:r>
              <a:rPr lang="en-US" sz="2400" dirty="0" smtClean="0"/>
              <a:t> do </a:t>
            </a:r>
            <a:r>
              <a:rPr lang="en-US" sz="2400" dirty="0" err="1" smtClean="0"/>
              <a:t>preço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você</a:t>
            </a:r>
            <a:r>
              <a:rPr lang="en-US" sz="2400" dirty="0" smtClean="0"/>
              <a:t> </a:t>
            </a:r>
            <a:r>
              <a:rPr lang="en-US" sz="2400" dirty="0" err="1" smtClean="0"/>
              <a:t>pensa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é </a:t>
            </a:r>
            <a:r>
              <a:rPr lang="en-US" sz="2400" dirty="0" err="1" smtClean="0"/>
              <a:t>possível</a:t>
            </a:r>
            <a:r>
              <a:rPr lang="en-US" sz="2400" dirty="0" smtClean="0"/>
              <a:t> </a:t>
            </a:r>
            <a:r>
              <a:rPr lang="en-US" sz="2400" dirty="0" err="1" smtClean="0"/>
              <a:t>praticar</a:t>
            </a:r>
            <a:r>
              <a:rPr lang="en-US" sz="2400" dirty="0" smtClean="0"/>
              <a:t>.”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85794"/>
            <a:ext cx="8858311" cy="970450"/>
          </a:xfrm>
        </p:spPr>
        <p:txBody>
          <a:bodyPr/>
          <a:lstStyle/>
          <a:p>
            <a:r>
              <a:rPr lang="en-US" sz="3200" b="0" dirty="0" smtClean="0"/>
              <a:t>Geoffrey Moore </a:t>
            </a:r>
            <a:r>
              <a:rPr lang="en-US" sz="3200" b="0" dirty="0" err="1" smtClean="0"/>
              <a:t>explica</a:t>
            </a:r>
            <a:r>
              <a:rPr lang="en-US" sz="3200" b="0" dirty="0" smtClean="0"/>
              <a:t> no </a:t>
            </a:r>
            <a:r>
              <a:rPr lang="en-US" sz="3200" b="0" dirty="0" err="1" smtClean="0"/>
              <a:t>livro</a:t>
            </a:r>
            <a:r>
              <a:rPr lang="en-US" sz="3200" b="0" dirty="0" smtClean="0"/>
              <a:t> “</a:t>
            </a:r>
            <a:r>
              <a:rPr lang="en-US" sz="3200" i="1" dirty="0" smtClean="0"/>
              <a:t>Crossing the Chasm</a:t>
            </a:r>
            <a:r>
              <a:rPr lang="en-US" sz="3200" b="0" i="1" dirty="0" smtClean="0"/>
              <a:t>”: </a:t>
            </a:r>
            <a:r>
              <a:rPr lang="en-US" sz="3200" b="0" i="1" dirty="0" err="1" smtClean="0"/>
              <a:t>há</a:t>
            </a:r>
            <a:r>
              <a:rPr lang="en-US" sz="3200" b="0" i="1" dirty="0" smtClean="0"/>
              <a:t> </a:t>
            </a:r>
            <a:r>
              <a:rPr lang="en-US" sz="3200" b="0" i="1" dirty="0" err="1" smtClean="0"/>
              <a:t>diferentes</a:t>
            </a:r>
            <a:r>
              <a:rPr lang="en-US" sz="3200" b="0" i="1" dirty="0" smtClean="0"/>
              <a:t> </a:t>
            </a:r>
            <a:r>
              <a:rPr lang="en-US" sz="3200" b="0" i="1" dirty="0" err="1" smtClean="0"/>
              <a:t>tipos</a:t>
            </a:r>
            <a:r>
              <a:rPr lang="en-US" sz="3200" b="0" i="1" dirty="0" smtClean="0"/>
              <a:t> de </a:t>
            </a:r>
            <a:r>
              <a:rPr lang="en-US" sz="3200" b="0" i="1" dirty="0" err="1" smtClean="0"/>
              <a:t>clientes</a:t>
            </a:r>
            <a:r>
              <a:rPr lang="en-US" sz="3200" b="0" i="1" dirty="0" smtClean="0"/>
              <a:t>.</a:t>
            </a:r>
            <a:r>
              <a:rPr lang="en-US" sz="3200" b="0" dirty="0" smtClean="0"/>
              <a:t>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Entusiastas tecnológicos</a:t>
            </a:r>
          </a:p>
          <a:p>
            <a:pPr>
              <a:buFont typeface="Arial" pitchFamily="34" charset="0"/>
              <a:buChar char="•"/>
            </a:pPr>
            <a:r>
              <a:rPr lang="pt-BR" dirty="0" err="1" smtClean="0"/>
              <a:t>Adotadores</a:t>
            </a:r>
            <a:r>
              <a:rPr lang="pt-BR" dirty="0" smtClean="0"/>
              <a:t> iniciais (</a:t>
            </a:r>
            <a:r>
              <a:rPr lang="pt-BR" dirty="0" err="1" smtClean="0"/>
              <a:t>Early</a:t>
            </a:r>
            <a:r>
              <a:rPr lang="pt-BR" dirty="0" smtClean="0"/>
              <a:t> </a:t>
            </a:r>
            <a:r>
              <a:rPr lang="pt-BR" dirty="0" err="1" smtClean="0"/>
              <a:t>adopters</a:t>
            </a:r>
            <a:r>
              <a:rPr lang="pt-BR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A maioria inicial (pragmáticos)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A maioria tarde (conservadores)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Os retardatários / cépticos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 sobre Precificação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Seja</a:t>
            </a:r>
            <a:r>
              <a:rPr lang="en-US" sz="2800" dirty="0" smtClean="0"/>
              <a:t> </a:t>
            </a:r>
            <a:r>
              <a:rPr lang="en-US" sz="2800" dirty="0" err="1" smtClean="0"/>
              <a:t>flexível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precificação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testadores</a:t>
            </a:r>
            <a:r>
              <a:rPr lang="en-US" sz="2800" dirty="0" smtClean="0"/>
              <a:t> </a:t>
            </a:r>
            <a:r>
              <a:rPr lang="en-US" sz="2800" dirty="0" err="1" smtClean="0"/>
              <a:t>iniciais</a:t>
            </a:r>
            <a:r>
              <a:rPr lang="en-US" sz="2800" dirty="0" smtClean="0"/>
              <a:t> e </a:t>
            </a:r>
            <a:r>
              <a:rPr lang="en-US" sz="2800" dirty="0" err="1" smtClean="0"/>
              <a:t>clientes</a:t>
            </a:r>
            <a:r>
              <a:rPr lang="en-US" sz="2800" dirty="0" smtClean="0"/>
              <a:t> </a:t>
            </a:r>
            <a:r>
              <a:rPr lang="en-US" sz="2800" dirty="0" err="1" smtClean="0"/>
              <a:t>formadores</a:t>
            </a:r>
            <a:r>
              <a:rPr lang="en-US" sz="2800" dirty="0" smtClean="0"/>
              <a:t> de </a:t>
            </a:r>
            <a:r>
              <a:rPr lang="en-US" sz="2800" dirty="0" err="1" smtClean="0"/>
              <a:t>opinião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 sobre Precificação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É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fácil</a:t>
            </a:r>
            <a:r>
              <a:rPr lang="en-US" sz="2800" dirty="0" smtClean="0"/>
              <a:t> </a:t>
            </a:r>
            <a:r>
              <a:rPr lang="en-US" sz="2800" dirty="0" err="1" smtClean="0"/>
              <a:t>baixar</a:t>
            </a:r>
            <a:r>
              <a:rPr lang="en-US" sz="2800" dirty="0" smtClean="0"/>
              <a:t> o </a:t>
            </a:r>
            <a:r>
              <a:rPr lang="en-US" sz="2800" dirty="0" err="1" smtClean="0"/>
              <a:t>preço</a:t>
            </a:r>
            <a:r>
              <a:rPr lang="en-US" sz="2800" dirty="0" smtClean="0"/>
              <a:t> do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aumentar</a:t>
            </a:r>
            <a:r>
              <a:rPr lang="en-US" sz="2800" dirty="0" smtClean="0"/>
              <a:t> o </a:t>
            </a:r>
            <a:r>
              <a:rPr lang="en-US" sz="2800" dirty="0" err="1" smtClean="0"/>
              <a:t>preço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Grupos de passo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42852"/>
            <a:ext cx="7679198" cy="6627553"/>
          </a:xfrm>
        </p:spPr>
      </p:pic>
      <p:sp>
        <p:nvSpPr>
          <p:cNvPr id="1026" name="AutoShape 2" descr="ms-local-stream://EpubReader_1C98458C5A1B4813A01DFFE9EB2CFBBD/Content/OEBPS/images/f013-0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 smtClean="0"/>
              <a:t>Estabelecer um preço consiste em descobrir quanto o uso do seu produto vale para o cliente e capturar de volta uma fração deste valor.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Custos são irrelevantes para definir o preço do produto.</a:t>
            </a:r>
            <a:endParaRPr lang="pt-BR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385" y="874565"/>
            <a:ext cx="8858312" cy="970450"/>
          </a:xfrm>
        </p:spPr>
        <p:txBody>
          <a:bodyPr/>
          <a:lstStyle/>
          <a:p>
            <a:r>
              <a:rPr lang="pt-BR" sz="2800" dirty="0" smtClean="0"/>
              <a:t>Passo 17: calcular o LTV (</a:t>
            </a:r>
            <a:r>
              <a:rPr lang="pt-BR" sz="2800" dirty="0" err="1" smtClean="0"/>
              <a:t>lifetime</a:t>
            </a:r>
            <a:r>
              <a:rPr lang="pt-BR" sz="2800" dirty="0" smtClean="0"/>
              <a:t> </a:t>
            </a:r>
            <a:r>
              <a:rPr lang="pt-BR" sz="2800" dirty="0" err="1" smtClean="0"/>
              <a:t>value</a:t>
            </a:r>
            <a:r>
              <a:rPr lang="pt-BR" sz="2800" dirty="0" smtClean="0"/>
              <a:t>) de um cliente adquirido</a:t>
            </a:r>
            <a:br>
              <a:rPr lang="pt-BR" sz="2800" dirty="0" smtClean="0"/>
            </a:br>
            <a:r>
              <a:rPr lang="pt-BR" sz="2800" dirty="0" smtClean="0"/>
              <a:t>Passo 18: mapear o processo de venda para um novo cliente</a:t>
            </a:r>
            <a:endParaRPr lang="pt-BR" sz="2800" dirty="0"/>
          </a:p>
        </p:txBody>
      </p:sp>
      <p:pic>
        <p:nvPicPr>
          <p:cNvPr id="6" name="Espaço Reservado para Conteúdo 5" descr="atepasso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2000240"/>
            <a:ext cx="4876487" cy="4760631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C44DBB-AD7C-4682-B258-6367305D20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218476"/>
            <a:ext cx="2614354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pt-BR" sz="2800" dirty="0">
                <a:solidFill>
                  <a:schemeClr val="tx1"/>
                </a:solidFill>
              </a:rPr>
              <a:t>Fim da </a:t>
            </a:r>
            <a:r>
              <a:rPr lang="pt-BR" sz="2800" dirty="0" smtClean="0">
                <a:solidFill>
                  <a:schemeClr val="tx1"/>
                </a:solidFill>
              </a:rPr>
              <a:t>aula 9 </a:t>
            </a:r>
            <a:endParaRPr lang="pt-BR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A1CED323-FAF0-4E0B-8717-FC1F468A28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87225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60063" y="1218475"/>
            <a:ext cx="4560037" cy="4421051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400"/>
              <a:t>Obrigado!</a:t>
            </a:r>
          </a:p>
          <a:p>
            <a:pPr marL="0" indent="0">
              <a:buNone/>
            </a:pPr>
            <a:r>
              <a:rPr lang="pt-BR" sz="1400"/>
              <a:t>José Antonio Lerosa</a:t>
            </a:r>
          </a:p>
          <a:p>
            <a:pPr marL="0" indent="0">
              <a:buNone/>
            </a:pPr>
            <a:endParaRPr lang="pt-BR" sz="1400"/>
          </a:p>
          <a:p>
            <a:pPr marL="0" indent="0">
              <a:buNone/>
            </a:pPr>
            <a:r>
              <a:rPr lang="pt-BR" sz="1400"/>
              <a:t>jals@usp.br</a:t>
            </a:r>
          </a:p>
        </p:txBody>
      </p:sp>
    </p:spTree>
    <p:extLst>
      <p:ext uri="{BB962C8B-B14F-4D97-AF65-F5344CB8AC3E}">
        <p14:creationId xmlns:p14="http://schemas.microsoft.com/office/powerpoint/2010/main" xmlns="" val="239570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709374-20B4-4520-9523-DF1F1C06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1546"/>
            <a:ext cx="9034962" cy="725741"/>
          </a:xfrm>
        </p:spPr>
        <p:txBody>
          <a:bodyPr/>
          <a:lstStyle/>
          <a:p>
            <a:r>
              <a:rPr lang="pt-BR" sz="3200" dirty="0"/>
              <a:t>Passo </a:t>
            </a:r>
            <a:r>
              <a:rPr lang="pt-BR" sz="3200" dirty="0" smtClean="0"/>
              <a:t>15: Conceber o modelo de negócio – neste passo você irá: </a:t>
            </a:r>
            <a:endParaRPr lang="pt-BR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09997" y="2222287"/>
            <a:ext cx="7833969" cy="363651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Examinar</a:t>
            </a:r>
            <a:r>
              <a:rPr lang="en-US" sz="2400" dirty="0" smtClean="0"/>
              <a:t> </a:t>
            </a:r>
            <a:r>
              <a:rPr lang="en-US" sz="2400" dirty="0" err="1" smtClean="0"/>
              <a:t>modelos</a:t>
            </a:r>
            <a:r>
              <a:rPr lang="en-US" sz="2400" dirty="0" smtClean="0"/>
              <a:t> </a:t>
            </a:r>
            <a:r>
              <a:rPr lang="en-US" sz="2400" dirty="0" err="1" smtClean="0"/>
              <a:t>existentes</a:t>
            </a:r>
            <a:r>
              <a:rPr lang="en-US" sz="2400" dirty="0" smtClean="0"/>
              <a:t> de </a:t>
            </a:r>
            <a:r>
              <a:rPr lang="en-US" sz="2400" dirty="0" err="1" smtClean="0"/>
              <a:t>diversos</a:t>
            </a:r>
            <a:r>
              <a:rPr lang="en-US" sz="2400" dirty="0" smtClean="0"/>
              <a:t> </a:t>
            </a:r>
            <a:r>
              <a:rPr lang="en-US" sz="2400" dirty="0" err="1" smtClean="0"/>
              <a:t>setores</a:t>
            </a:r>
            <a:r>
              <a:rPr lang="en-US" sz="2400" dirty="0" smtClean="0"/>
              <a:t> </a:t>
            </a:r>
            <a:r>
              <a:rPr lang="en-US" sz="2400" dirty="0" err="1" smtClean="0"/>
              <a:t>buscando</a:t>
            </a:r>
            <a:r>
              <a:rPr lang="en-US" sz="2400" dirty="0" smtClean="0"/>
              <a:t> </a:t>
            </a:r>
            <a:r>
              <a:rPr lang="en-US" sz="2400" dirty="0" err="1" smtClean="0"/>
              <a:t>mecanismos</a:t>
            </a:r>
            <a:r>
              <a:rPr lang="en-US" sz="2400" dirty="0" smtClean="0"/>
              <a:t> de </a:t>
            </a:r>
            <a:r>
              <a:rPr lang="en-US" sz="2400" dirty="0" err="1" smtClean="0"/>
              <a:t>captura</a:t>
            </a:r>
            <a:r>
              <a:rPr lang="en-US" sz="2400" dirty="0" smtClean="0"/>
              <a:t> de valor </a:t>
            </a:r>
            <a:r>
              <a:rPr lang="en-US" sz="2400" dirty="0" err="1" smtClean="0"/>
              <a:t>vindo</a:t>
            </a:r>
            <a:r>
              <a:rPr lang="en-US" sz="2400" dirty="0" smtClean="0"/>
              <a:t> do </a:t>
            </a:r>
            <a:r>
              <a:rPr lang="en-US" sz="2400" dirty="0" err="1" smtClean="0"/>
              <a:t>seu</a:t>
            </a:r>
            <a:r>
              <a:rPr lang="en-US" sz="2400" dirty="0" smtClean="0"/>
              <a:t> </a:t>
            </a:r>
            <a:r>
              <a:rPr lang="en-US" sz="2400" dirty="0" err="1" smtClean="0"/>
              <a:t>cliente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Usar</a:t>
            </a:r>
            <a:r>
              <a:rPr lang="en-US" sz="2400" dirty="0" smtClean="0"/>
              <a:t> o </a:t>
            </a:r>
            <a:r>
              <a:rPr lang="en-US" sz="2400" dirty="0" err="1" smtClean="0"/>
              <a:t>trabalho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realizado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outros</a:t>
            </a:r>
            <a:r>
              <a:rPr lang="en-US" sz="2400" dirty="0" smtClean="0"/>
              <a:t> </a:t>
            </a:r>
            <a:r>
              <a:rPr lang="en-US" sz="2400" dirty="0" err="1" smtClean="0"/>
              <a:t>passos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procurar</a:t>
            </a:r>
            <a:r>
              <a:rPr lang="en-US" sz="2400" dirty="0" smtClean="0"/>
              <a:t> </a:t>
            </a:r>
            <a:r>
              <a:rPr lang="en-US" sz="2400" dirty="0" err="1" smtClean="0"/>
              <a:t>criar</a:t>
            </a:r>
            <a:r>
              <a:rPr lang="en-US" sz="2400" dirty="0" smtClean="0"/>
              <a:t> um </a:t>
            </a:r>
            <a:r>
              <a:rPr lang="en-US" sz="2400" dirty="0" err="1" smtClean="0"/>
              <a:t>modelo</a:t>
            </a:r>
            <a:r>
              <a:rPr lang="en-US" sz="2400" dirty="0" smtClean="0"/>
              <a:t> </a:t>
            </a:r>
            <a:r>
              <a:rPr lang="en-US" sz="2400" dirty="0" err="1" smtClean="0"/>
              <a:t>inovador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seu</a:t>
            </a:r>
            <a:r>
              <a:rPr lang="en-US" sz="2400" dirty="0" smtClean="0"/>
              <a:t> </a:t>
            </a:r>
            <a:r>
              <a:rPr lang="en-US" sz="2400" dirty="0" err="1" smtClean="0"/>
              <a:t>empreendimento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sp>
        <p:nvSpPr>
          <p:cNvPr id="31746" name="AutoShape 2" descr="ms-local-stream://EpubReader_0E2106463E954C2682EBC77FCE781963/Content/OEBPS/images/f150-0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62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E7F4B8-0862-4AC4-9B1E-C66E1D16E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01667"/>
            <a:ext cx="9143999" cy="970450"/>
          </a:xfrm>
        </p:spPr>
        <p:txBody>
          <a:bodyPr/>
          <a:lstStyle/>
          <a:p>
            <a:r>
              <a:rPr lang="pt-BR" sz="2800" dirty="0"/>
              <a:t>Visão geral dos modelos de negócio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14282" y="2222286"/>
            <a:ext cx="8786873" cy="449286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800" dirty="0"/>
              <a:t>Qual é o modelo de negócio que sua startup está usando?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Qual é o valor que ele está gerando?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Qual é o valor que ele está capturando?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Um modelo de negócio não é precificação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Cada startup pode desenvolver o seu próprio modelo de negócio</a:t>
            </a:r>
          </a:p>
        </p:txBody>
      </p:sp>
    </p:spTree>
    <p:extLst>
      <p:ext uri="{BB962C8B-B14F-4D97-AF65-F5344CB8AC3E}">
        <p14:creationId xmlns:p14="http://schemas.microsoft.com/office/powerpoint/2010/main" xmlns="" val="57245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A56F9A-2B7F-420B-B886-BC66D077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7" y="447188"/>
            <a:ext cx="8226499" cy="970450"/>
          </a:xfrm>
        </p:spPr>
        <p:txBody>
          <a:bodyPr/>
          <a:lstStyle/>
          <a:p>
            <a:r>
              <a:rPr lang="pt-BR" dirty="0"/>
              <a:t>Principais fatores que afetam o modelo de negócio possível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4C2766F-67EE-4452-8732-5857926AF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222286"/>
            <a:ext cx="8640959" cy="437506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/>
              <a:t>Cliente – descubra o que o cliente está disposto a fazer.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Criação de valor – avalie o quantum de valor que o seu produto gera para o cliente e quando.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Captação de valor – determine as possíveis formas de capturar valor de volta.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Concorrência – examine como a concorrência está agindo.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Distribuição – assegure-se de que o seu canal de distribuição tenha os incentivos necessários para vender o seu produto.</a:t>
            </a:r>
          </a:p>
        </p:txBody>
      </p:sp>
    </p:spTree>
    <p:extLst>
      <p:ext uri="{BB962C8B-B14F-4D97-AF65-F5344CB8AC3E}">
        <p14:creationId xmlns:p14="http://schemas.microsoft.com/office/powerpoint/2010/main" xmlns="" val="22740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3ABF17-0A97-4680-901E-BC1AB7D52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47188"/>
            <a:ext cx="8712967" cy="970450"/>
          </a:xfrm>
        </p:spPr>
        <p:txBody>
          <a:bodyPr/>
          <a:lstStyle/>
          <a:p>
            <a:r>
              <a:rPr lang="pt-BR" sz="3600" dirty="0"/>
              <a:t>Grátis não é um modelo de negócio</a:t>
            </a:r>
            <a:br>
              <a:rPr lang="pt-BR" sz="3600" dirty="0"/>
            </a:br>
            <a:r>
              <a:rPr lang="pt-BR" sz="3600" dirty="0"/>
              <a:t>Dois modelos comuns na web: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49ED1FA-902C-4F97-8505-3752F8279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7" y="2222287"/>
            <a:ext cx="8424936" cy="3636510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/>
              <a:t>Modelo </a:t>
            </a:r>
            <a:r>
              <a:rPr lang="pt-BR" sz="2400" dirty="0" err="1"/>
              <a:t>Freemium</a:t>
            </a:r>
            <a:r>
              <a:rPr lang="pt-BR" sz="2400" dirty="0"/>
              <a:t> – o cliente recebe o básico de graça, mas paga para obter mais funcionalidades.</a:t>
            </a:r>
          </a:p>
          <a:p>
            <a:r>
              <a:rPr lang="pt-BR" sz="2400" dirty="0"/>
              <a:t>Modelo “mais tarde descobriremos um jeito de monetizar o nosso site”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Um modelo de negócio sempre apresenta um </a:t>
            </a:r>
            <a:r>
              <a:rPr lang="pt-BR" sz="2400" b="1" dirty="0"/>
              <a:t>plano de monetização </a:t>
            </a:r>
            <a:r>
              <a:rPr lang="pt-BR" sz="2400" dirty="0"/>
              <a:t>(de gerar receita para se sustentar financeiramente)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Se não há um cliente pagante, não é um negócio.</a:t>
            </a:r>
          </a:p>
        </p:txBody>
      </p:sp>
    </p:spTree>
    <p:extLst>
      <p:ext uri="{BB962C8B-B14F-4D97-AF65-F5344CB8AC3E}">
        <p14:creationId xmlns:p14="http://schemas.microsoft.com/office/powerpoint/2010/main" xmlns="" val="237902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D16A0-E1EA-4858-9E82-CC496D38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4" y="799210"/>
            <a:ext cx="8712968" cy="970450"/>
          </a:xfrm>
        </p:spPr>
        <p:txBody>
          <a:bodyPr/>
          <a:lstStyle/>
          <a:p>
            <a:r>
              <a:rPr lang="pt-BR" sz="3200" dirty="0"/>
              <a:t>Categorias gerais  de modelos de negócio</a:t>
            </a:r>
            <a:r>
              <a:rPr lang="pt-BR" dirty="0"/>
              <a:t/>
            </a:r>
            <a:br>
              <a:rPr lang="pt-BR" dirty="0"/>
            </a:br>
            <a:r>
              <a:rPr lang="pt-BR" sz="3200" dirty="0"/>
              <a:t>1. uma cobrança à vista mais manutenção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7FE245-C2DD-4134-A3C3-6D922DB66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- </a:t>
            </a:r>
            <a:r>
              <a:rPr lang="pt-BR" sz="2800" dirty="0"/>
              <a:t>Modelo de negócio mais comum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023236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Citável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vel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v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2014</Words>
  <Application>Microsoft Office PowerPoint</Application>
  <PresentationFormat>Apresentação na tela (4:3)</PresentationFormat>
  <Paragraphs>218</Paragraphs>
  <Slides>42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Citável</vt:lpstr>
      <vt:lpstr>PEF3111 – aula 9 9 de outubro, 2018</vt:lpstr>
      <vt:lpstr>Programação das aulas</vt:lpstr>
      <vt:lpstr>Sete domínios dos passos</vt:lpstr>
      <vt:lpstr>Slide 4</vt:lpstr>
      <vt:lpstr>Passo 15: Conceber o modelo de negócio – neste passo você irá: </vt:lpstr>
      <vt:lpstr>Visão geral dos modelos de negócio</vt:lpstr>
      <vt:lpstr>Principais fatores que afetam o modelo de negócio possível</vt:lpstr>
      <vt:lpstr>Grátis não é um modelo de negócio Dois modelos comuns na web:</vt:lpstr>
      <vt:lpstr>Categorias gerais  de modelos de negócio 1. uma cobrança à vista mais manutenção</vt:lpstr>
      <vt:lpstr>Categorias gerais  de modelos de negócio 2. Cost Plus</vt:lpstr>
      <vt:lpstr>Categorias gerais  de modelos de negócio 3. Por horas apropriadas ao projeto</vt:lpstr>
      <vt:lpstr>Categorias gerais  de modelos de negócio 4. Modelo por assinatura ou leasing</vt:lpstr>
      <vt:lpstr>Categorias gerais  de modelos de negócio 5. Licenciamento de propriedade intelectual</vt:lpstr>
      <vt:lpstr>Problemas relacionados ao licenciamento de PI</vt:lpstr>
      <vt:lpstr>Categorias gerais  de modelos de negócio 6. Consumíveis</vt:lpstr>
      <vt:lpstr>Categorias gerais  de modelos de negócio 7. Upselling de produtos com grandes margens de lucro</vt:lpstr>
      <vt:lpstr>Categorias gerais  de modelos de negócio 8. Propaganda</vt:lpstr>
      <vt:lpstr>Categorias gerais  de modelos de negócio 9. Taxa por transação</vt:lpstr>
      <vt:lpstr>Categorias gerais  de modelos de negócio 10. Taxa por transação</vt:lpstr>
      <vt:lpstr>Categorias gerais  de modelos de negócio 11. Cobrança com base na utilização</vt:lpstr>
      <vt:lpstr>Categorias gerais  de modelos de negócio 12. Plano de uso pré-pago</vt:lpstr>
      <vt:lpstr>Categorias gerais  de modelos de negócio 13. Parquímetro ou multas por penalidades</vt:lpstr>
      <vt:lpstr>Categorias gerais  de modelos de negócio 14. microtransações</vt:lpstr>
      <vt:lpstr>Categorias gerais  de modelos de negócio 15. Ganhos compartilhados</vt:lpstr>
      <vt:lpstr>Categorias gerais  de modelos de negócio 16. Franqueamento</vt:lpstr>
      <vt:lpstr>Categorias gerais  de modelos de negócio 17. Operação e manutenção</vt:lpstr>
      <vt:lpstr>Pense fora dos modelos de negócio apresentados</vt:lpstr>
      <vt:lpstr>Conclusões</vt:lpstr>
      <vt:lpstr>Passo 16: Definir o esquema de precificação</vt:lpstr>
      <vt:lpstr>Esquemas de precificação mudam com o tempo</vt:lpstr>
      <vt:lpstr>Objetivo inicial deste passo</vt:lpstr>
      <vt:lpstr>Conceitos básicos sobre Precificação</vt:lpstr>
      <vt:lpstr>Conceitos básicos sobre Precificação</vt:lpstr>
      <vt:lpstr>Braço robótico</vt:lpstr>
      <vt:lpstr>Conceitos básicos sobre Precificação</vt:lpstr>
      <vt:lpstr>Conceitos básicos sobre Precificação</vt:lpstr>
      <vt:lpstr>Geoffrey Moore explica no livro “Crossing the Chasm”: há diferentes tipos de clientes. </vt:lpstr>
      <vt:lpstr>Conceitos básicos sobre Precificação</vt:lpstr>
      <vt:lpstr>Conceitos básicos sobre Precificação</vt:lpstr>
      <vt:lpstr>Conclusões:</vt:lpstr>
      <vt:lpstr>Passo 17: calcular o LTV (lifetime value) de um cliente adquirido Passo 18: mapear o processo de venda para um novo cliente</vt:lpstr>
      <vt:lpstr>Fim da aula 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PEF3111 – aula 7 25 set 2018</dc:title>
  <dc:creator>Jose Siqueira</dc:creator>
  <cp:lastModifiedBy>Jose Siqueira</cp:lastModifiedBy>
  <cp:revision>8</cp:revision>
  <dcterms:created xsi:type="dcterms:W3CDTF">2018-09-24T19:41:29Z</dcterms:created>
  <dcterms:modified xsi:type="dcterms:W3CDTF">2018-10-18T19:07:12Z</dcterms:modified>
</cp:coreProperties>
</file>