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1" r:id="rId4"/>
    <p:sldId id="264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94CC-100A-4E84-AA02-C49D591D93B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62A4-50AD-4451-B800-A09CC2482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6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Os </a:t>
            </a:r>
            <a:r>
              <a:rPr lang="pt-BR" dirty="0"/>
              <a:t>processos coletivos na Terapia Ocupacional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Fernanda </a:t>
            </a:r>
            <a:r>
              <a:rPr lang="pt-BR" dirty="0" err="1" smtClean="0"/>
              <a:t>stella</a:t>
            </a:r>
            <a:r>
              <a:rPr lang="pt-BR" dirty="0" smtClean="0"/>
              <a:t> </a:t>
            </a:r>
            <a:r>
              <a:rPr lang="pt-BR" dirty="0" err="1" smtClean="0"/>
              <a:t>risseto</a:t>
            </a:r>
            <a:r>
              <a:rPr lang="pt-BR" dirty="0" smtClean="0"/>
              <a:t> </a:t>
            </a:r>
            <a:r>
              <a:rPr lang="pt-BR" dirty="0" err="1" smtClean="0"/>
              <a:t>mieto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238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Inflexões: agenciamentos coletivos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5213" y="1923393"/>
            <a:ext cx="10100441" cy="4202771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Sujeito x coletivo     Práticas </a:t>
            </a:r>
            <a:r>
              <a:rPr lang="pt-BR" dirty="0"/>
              <a:t>grupais centradas no </a:t>
            </a:r>
            <a:r>
              <a:rPr lang="pt-BR" dirty="0" smtClean="0"/>
              <a:t>indivíduo</a:t>
            </a:r>
          </a:p>
          <a:p>
            <a:pPr marL="0" indent="0">
              <a:buNone/>
            </a:pPr>
            <a:r>
              <a:rPr lang="pt-BR" dirty="0" smtClean="0"/>
              <a:t>(lógica antitética</a:t>
            </a:r>
            <a:r>
              <a:rPr lang="pt-BR" dirty="0"/>
              <a:t>/</a:t>
            </a:r>
            <a:r>
              <a:rPr lang="pt-BR" dirty="0" smtClean="0"/>
              <a:t> </a:t>
            </a:r>
            <a:r>
              <a:rPr lang="pt-BR" dirty="0"/>
              <a:t>dupla </a:t>
            </a:r>
            <a:r>
              <a:rPr lang="pt-BR" dirty="0" smtClean="0"/>
              <a:t>dicotomia</a:t>
            </a:r>
            <a:r>
              <a:rPr lang="pt-BR" sz="2400" dirty="0" smtClean="0"/>
              <a:t>: </a:t>
            </a:r>
            <a:r>
              <a:rPr lang="pt-BR" dirty="0" smtClean="0"/>
              <a:t>individuo-grupo e grupo-sociedade)</a:t>
            </a:r>
          </a:p>
          <a:p>
            <a:pPr marL="0" indent="0">
              <a:buNone/>
            </a:pPr>
            <a:r>
              <a:rPr lang="pt-BR" sz="1200" dirty="0" smtClean="0"/>
              <a:t>Definido com base na noção de indivíduo, grupo como estrutura que tende ao equilíbrio, toma o tempo em sua expressão especializada, cronológica.</a:t>
            </a:r>
            <a:endParaRPr lang="pt-BR" dirty="0" smtClean="0"/>
          </a:p>
          <a:p>
            <a:r>
              <a:rPr lang="pt-BR" dirty="0" smtClean="0"/>
              <a:t>Superação </a:t>
            </a:r>
            <a:r>
              <a:rPr lang="pt-BR" dirty="0"/>
              <a:t>da </a:t>
            </a:r>
            <a:r>
              <a:rPr lang="pt-BR" dirty="0" smtClean="0"/>
              <a:t>dicotomia      Proposição de um conceito de coletivo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Lógica do engendramento/ Lógica dos afetos 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4431486" y="370539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baixo 4"/>
          <p:cNvSpPr/>
          <p:nvPr/>
        </p:nvSpPr>
        <p:spPr>
          <a:xfrm>
            <a:off x="6623348" y="4214070"/>
            <a:ext cx="86409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3503712" y="202680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71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952500"/>
            <a:ext cx="10363826" cy="4838699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Noção de subjetividade         Grupo como dispositivo – máquina (Barros, 1989)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</a:t>
            </a:r>
            <a:r>
              <a:rPr lang="pt-BR" b="1" dirty="0"/>
              <a:t> desafio </a:t>
            </a:r>
            <a:r>
              <a:rPr lang="pt-BR" dirty="0"/>
              <a:t>é fomentar o movimento permanente de criação de espaços coletivos, mas, ao mesmo tempo, transformá-los em espaços de cruzamento e agenciamentos (</a:t>
            </a:r>
            <a:r>
              <a:rPr lang="pt-BR" dirty="0" err="1"/>
              <a:t>Escóssia</a:t>
            </a:r>
            <a:r>
              <a:rPr lang="pt-BR" dirty="0"/>
              <a:t>, 2009)</a:t>
            </a:r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4604214" y="1109994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24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O termo “coletivo” deve ser entendido aqui no sentido </a:t>
            </a:r>
            <a:r>
              <a:rPr lang="pt-BR" dirty="0" smtClean="0"/>
              <a:t>de </a:t>
            </a:r>
            <a:r>
              <a:rPr lang="pt-BR" dirty="0"/>
              <a:t>uma multiplicidade que se desenvolve para além do </a:t>
            </a:r>
            <a:r>
              <a:rPr lang="pt-BR" dirty="0" smtClean="0"/>
              <a:t>indivíduo</a:t>
            </a:r>
            <a:r>
              <a:rPr lang="pt-BR" dirty="0"/>
              <a:t>, junto ao </a:t>
            </a:r>
            <a:r>
              <a:rPr lang="pt-BR" dirty="0" err="1" smtClean="0"/>
              <a:t>socius</a:t>
            </a:r>
            <a:r>
              <a:rPr lang="pt-BR" dirty="0" smtClean="0"/>
              <a:t> (...) derivando </a:t>
            </a:r>
            <a:r>
              <a:rPr lang="pt-BR" dirty="0"/>
              <a:t>de uma lógica </a:t>
            </a:r>
            <a:r>
              <a:rPr lang="pt-BR" dirty="0" smtClean="0"/>
              <a:t>dos </a:t>
            </a:r>
            <a:r>
              <a:rPr lang="pt-BR" dirty="0"/>
              <a:t>afetos mais do que de uma lógica de conjuntos bem circunscritos.</a:t>
            </a:r>
          </a:p>
          <a:p>
            <a:pPr marL="0" indent="0" algn="just">
              <a:buNone/>
            </a:pPr>
            <a:r>
              <a:rPr lang="pt-BR" dirty="0" err="1"/>
              <a:t>Guattari</a:t>
            </a:r>
            <a:r>
              <a:rPr lang="pt-BR" dirty="0"/>
              <a:t> F. </a:t>
            </a:r>
            <a:r>
              <a:rPr lang="pt-BR" dirty="0" err="1"/>
              <a:t>Caosmose</a:t>
            </a:r>
            <a:r>
              <a:rPr lang="pt-BR" dirty="0"/>
              <a:t>: um novo paradigma estético. 2a ed. São Paulo: Ed. 34; 2012.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970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Ações do terapeuta </a:t>
            </a:r>
            <a:r>
              <a:rPr lang="pt-BR" dirty="0" smtClean="0"/>
              <a:t>ocupacional: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Sustentar a lógica de engendramento, inventando e reinventando coletivos e redes que produzam novos modos de existência para os sujeitos                           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295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formas de operar no cotidiano e estratégias da Terapia Ocupacional voltadas à inovação de cenários socioculturais, políticos e econômicos com os quais a experiência dialogou (Castro et al, </a:t>
            </a:r>
            <a:r>
              <a:rPr lang="pt-BR" dirty="0" smtClean="0"/>
              <a:t>2013)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192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AMADOR </a:t>
            </a:r>
            <a:r>
              <a:rPr lang="pt-BR" dirty="0"/>
              <a:t>A.C.; CASTRO E.D. O Coletivo (com) Preguiça: encontros, fluxos, pausas e artes. Interface (Botucatu) 2016, vol.20, n.56 pp.267-280</a:t>
            </a:r>
          </a:p>
          <a:p>
            <a:endParaRPr lang="pt-BR" dirty="0"/>
          </a:p>
          <a:p>
            <a:r>
              <a:rPr lang="pt-BR" dirty="0"/>
              <a:t>CASTRO E.D; ASANUMAB GD; BARBOSA N. D, GHIRARDI M.I.G. Agenciamentos coletivos na experimentação do PACTO Trabalho Cad. Ter. </a:t>
            </a:r>
            <a:r>
              <a:rPr lang="pt-BR" dirty="0" err="1"/>
              <a:t>Ocup</a:t>
            </a:r>
            <a:r>
              <a:rPr lang="pt-BR" dirty="0"/>
              <a:t>. UFSCar, São Carlos, v. 21, n. 1, p. 163-170, 2013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699292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Gotícula</Template>
  <TotalTime>49</TotalTime>
  <Words>319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Gotícula</vt:lpstr>
      <vt:lpstr>Os processos coletivos na Terapia Ocupacional</vt:lpstr>
      <vt:lpstr>Inflexões: agenciamentos coletivos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8: Os processos coletivos na Terapia Ocupacional</dc:title>
  <dc:creator>FMUSP</dc:creator>
  <cp:lastModifiedBy>FMUSP</cp:lastModifiedBy>
  <cp:revision>7</cp:revision>
  <dcterms:created xsi:type="dcterms:W3CDTF">2019-11-06T16:19:07Z</dcterms:created>
  <dcterms:modified xsi:type="dcterms:W3CDTF">2022-11-25T17:11:56Z</dcterms:modified>
</cp:coreProperties>
</file>